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3" r:id="rId5"/>
  </p:sldMasterIdLst>
  <p:notesMasterIdLst>
    <p:notesMasterId r:id="rId43"/>
  </p:notesMasterIdLst>
  <p:handoutMasterIdLst>
    <p:handoutMasterId r:id="rId44"/>
  </p:handoutMasterIdLst>
  <p:sldIdLst>
    <p:sldId id="735" r:id="rId6"/>
    <p:sldId id="724" r:id="rId7"/>
    <p:sldId id="305" r:id="rId8"/>
    <p:sldId id="723" r:id="rId9"/>
    <p:sldId id="736" r:id="rId10"/>
    <p:sldId id="728" r:id="rId11"/>
    <p:sldId id="730" r:id="rId12"/>
    <p:sldId id="732" r:id="rId13"/>
    <p:sldId id="307" r:id="rId14"/>
    <p:sldId id="311" r:id="rId15"/>
    <p:sldId id="733" r:id="rId16"/>
    <p:sldId id="308" r:id="rId17"/>
    <p:sldId id="719" r:id="rId18"/>
    <p:sldId id="720" r:id="rId19"/>
    <p:sldId id="734" r:id="rId20"/>
    <p:sldId id="309" r:id="rId21"/>
    <p:sldId id="310" r:id="rId22"/>
    <p:sldId id="297" r:id="rId23"/>
    <p:sldId id="721" r:id="rId24"/>
    <p:sldId id="722" r:id="rId25"/>
    <p:sldId id="299" r:id="rId26"/>
    <p:sldId id="300" r:id="rId27"/>
    <p:sldId id="257" r:id="rId28"/>
    <p:sldId id="272" r:id="rId29"/>
    <p:sldId id="260" r:id="rId30"/>
    <p:sldId id="265" r:id="rId31"/>
    <p:sldId id="262" r:id="rId32"/>
    <p:sldId id="266" r:id="rId33"/>
    <p:sldId id="270" r:id="rId34"/>
    <p:sldId id="273" r:id="rId35"/>
    <p:sldId id="274" r:id="rId36"/>
    <p:sldId id="264" r:id="rId37"/>
    <p:sldId id="295" r:id="rId38"/>
    <p:sldId id="296" r:id="rId39"/>
    <p:sldId id="301" r:id="rId40"/>
    <p:sldId id="302" r:id="rId41"/>
    <p:sldId id="298"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uttavuuden arviointi ja ilmastotyön hotspotit" id="{09A2EEC9-9FA2-44F9-8AE8-E48977E14603}">
          <p14:sldIdLst>
            <p14:sldId id="735"/>
            <p14:sldId id="724"/>
            <p14:sldId id="305"/>
            <p14:sldId id="723"/>
            <p14:sldId id="736"/>
            <p14:sldId id="728"/>
            <p14:sldId id="730"/>
            <p14:sldId id="732"/>
            <p14:sldId id="307"/>
            <p14:sldId id="311"/>
          </p14:sldIdLst>
        </p14:section>
        <p14:section name="Hillinnän vaikuttavuuden arviointi" id="{7BBBD965-126B-4DCA-8B5B-2125B55019D7}">
          <p14:sldIdLst>
            <p14:sldId id="733"/>
            <p14:sldId id="308"/>
            <p14:sldId id="719"/>
            <p14:sldId id="720"/>
            <p14:sldId id="734"/>
            <p14:sldId id="309"/>
            <p14:sldId id="310"/>
          </p14:sldIdLst>
        </p14:section>
        <p14:section name="Sopeutumisen vaikuttavuuden arviointi" id="{7140DC16-CBEB-4148-A151-CA1FB060FA40}">
          <p14:sldIdLst>
            <p14:sldId id="297"/>
            <p14:sldId id="721"/>
            <p14:sldId id="722"/>
            <p14:sldId id="299"/>
            <p14:sldId id="300"/>
            <p14:sldId id="257"/>
            <p14:sldId id="272"/>
            <p14:sldId id="260"/>
            <p14:sldId id="265"/>
            <p14:sldId id="262"/>
            <p14:sldId id="266"/>
            <p14:sldId id="270"/>
            <p14:sldId id="273"/>
            <p14:sldId id="274"/>
            <p14:sldId id="264"/>
            <p14:sldId id="295"/>
            <p14:sldId id="296"/>
            <p14:sldId id="301"/>
            <p14:sldId id="302"/>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FF"/>
    <a:srgbClr val="FFD9FF"/>
    <a:srgbClr val="FF99FF"/>
    <a:srgbClr val="FF3399"/>
    <a:srgbClr val="E5F6FF"/>
    <a:srgbClr val="B9DCFF"/>
    <a:srgbClr val="F5C2FE"/>
    <a:srgbClr val="FF859F"/>
    <a:srgbClr val="FE0036"/>
    <a:srgbClr val="649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087B7-467A-4B11-B4B3-01AC677A5A4D}" v="3032" dt="2021-04-27T12:11:42.366"/>
    <p1510:client id="{B174A6A5-E641-4316-BBBF-9604A9C206E1}" v="1638" dt="2021-04-28T08:55:05.30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8" autoAdjust="0"/>
  </p:normalViewPr>
  <p:slideViewPr>
    <p:cSldViewPr snapToGrid="0">
      <p:cViewPr>
        <p:scale>
          <a:sx n="50" d="100"/>
          <a:sy n="50" d="100"/>
        </p:scale>
        <p:origin x="36" y="2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p:cViewPr varScale="1">
        <p:scale>
          <a:sx n="51" d="100"/>
          <a:sy n="51" d="100"/>
        </p:scale>
        <p:origin x="1928"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tanen Katriina (ELY)" userId="e54ccf7d-c51f-4bfd-b2c3-92e6b70e83a1" providerId="ADAL" clId="{B174A6A5-E641-4316-BBBF-9604A9C206E1}"/>
    <pc:docChg chg="undo redo custSel addSld delSld modSld sldOrd delMainMaster modSection">
      <pc:chgData name="Virtanen Katriina (ELY)" userId="e54ccf7d-c51f-4bfd-b2c3-92e6b70e83a1" providerId="ADAL" clId="{B174A6A5-E641-4316-BBBF-9604A9C206E1}" dt="2021-04-16T09:29:23.527" v="5547" actId="207"/>
      <pc:docMkLst>
        <pc:docMk/>
      </pc:docMkLst>
      <pc:sldChg chg="del">
        <pc:chgData name="Virtanen Katriina (ELY)" userId="e54ccf7d-c51f-4bfd-b2c3-92e6b70e83a1" providerId="ADAL" clId="{B174A6A5-E641-4316-BBBF-9604A9C206E1}" dt="2021-04-13T10:15:52.485" v="738" actId="47"/>
        <pc:sldMkLst>
          <pc:docMk/>
          <pc:sldMk cId="1445714362" sldId="258"/>
        </pc:sldMkLst>
      </pc:sldChg>
      <pc:sldChg chg="ord">
        <pc:chgData name="Virtanen Katriina (ELY)" userId="e54ccf7d-c51f-4bfd-b2c3-92e6b70e83a1" providerId="ADAL" clId="{B174A6A5-E641-4316-BBBF-9604A9C206E1}" dt="2021-04-13T10:15:58.347" v="740"/>
        <pc:sldMkLst>
          <pc:docMk/>
          <pc:sldMk cId="3642931947" sldId="272"/>
        </pc:sldMkLst>
      </pc:sldChg>
      <pc:sldChg chg="modSp mod">
        <pc:chgData name="Virtanen Katriina (ELY)" userId="e54ccf7d-c51f-4bfd-b2c3-92e6b70e83a1" providerId="ADAL" clId="{B174A6A5-E641-4316-BBBF-9604A9C206E1}" dt="2021-04-15T08:08:03.610" v="3405" actId="20577"/>
        <pc:sldMkLst>
          <pc:docMk/>
          <pc:sldMk cId="2417934495" sldId="296"/>
        </pc:sldMkLst>
        <pc:spChg chg="mod">
          <ac:chgData name="Virtanen Katriina (ELY)" userId="e54ccf7d-c51f-4bfd-b2c3-92e6b70e83a1" providerId="ADAL" clId="{B174A6A5-E641-4316-BBBF-9604A9C206E1}" dt="2021-04-15T08:08:03.610" v="3405" actId="20577"/>
          <ac:spMkLst>
            <pc:docMk/>
            <pc:sldMk cId="2417934495" sldId="296"/>
            <ac:spMk id="2" creationId="{6C4F44DB-4625-4170-AC90-D79F69EBF9F5}"/>
          </ac:spMkLst>
        </pc:spChg>
      </pc:sldChg>
      <pc:sldChg chg="modSp mod">
        <pc:chgData name="Virtanen Katriina (ELY)" userId="e54ccf7d-c51f-4bfd-b2c3-92e6b70e83a1" providerId="ADAL" clId="{B174A6A5-E641-4316-BBBF-9604A9C206E1}" dt="2021-04-16T09:29:23.527" v="5547" actId="207"/>
        <pc:sldMkLst>
          <pc:docMk/>
          <pc:sldMk cId="2673715207" sldId="298"/>
        </pc:sldMkLst>
        <pc:spChg chg="mod">
          <ac:chgData name="Virtanen Katriina (ELY)" userId="e54ccf7d-c51f-4bfd-b2c3-92e6b70e83a1" providerId="ADAL" clId="{B174A6A5-E641-4316-BBBF-9604A9C206E1}" dt="2021-04-16T09:29:15.777" v="5546" actId="20577"/>
          <ac:spMkLst>
            <pc:docMk/>
            <pc:sldMk cId="2673715207" sldId="298"/>
            <ac:spMk id="2" creationId="{9F374DC9-EC7A-4424-A118-0DFC38F361C1}"/>
          </ac:spMkLst>
        </pc:spChg>
        <pc:spChg chg="mod">
          <ac:chgData name="Virtanen Katriina (ELY)" userId="e54ccf7d-c51f-4bfd-b2c3-92e6b70e83a1" providerId="ADAL" clId="{B174A6A5-E641-4316-BBBF-9604A9C206E1}" dt="2021-04-16T09:29:23.527" v="5547" actId="207"/>
          <ac:spMkLst>
            <pc:docMk/>
            <pc:sldMk cId="2673715207" sldId="298"/>
            <ac:spMk id="3" creationId="{6FB640BC-F47D-4D53-82FF-972D9A45CB3B}"/>
          </ac:spMkLst>
        </pc:spChg>
      </pc:sldChg>
      <pc:sldChg chg="modSp mod">
        <pc:chgData name="Virtanen Katriina (ELY)" userId="e54ccf7d-c51f-4bfd-b2c3-92e6b70e83a1" providerId="ADAL" clId="{B174A6A5-E641-4316-BBBF-9604A9C206E1}" dt="2021-04-15T08:31:42.401" v="4619" actId="1076"/>
        <pc:sldMkLst>
          <pc:docMk/>
          <pc:sldMk cId="88514421" sldId="299"/>
        </pc:sldMkLst>
        <pc:spChg chg="mod">
          <ac:chgData name="Virtanen Katriina (ELY)" userId="e54ccf7d-c51f-4bfd-b2c3-92e6b70e83a1" providerId="ADAL" clId="{B174A6A5-E641-4316-BBBF-9604A9C206E1}" dt="2021-04-15T08:31:42.401" v="4619" actId="1076"/>
          <ac:spMkLst>
            <pc:docMk/>
            <pc:sldMk cId="88514421" sldId="299"/>
            <ac:spMk id="3" creationId="{9851CA59-CDD4-41B3-B569-D0FF449B43BA}"/>
          </ac:spMkLst>
        </pc:spChg>
      </pc:sldChg>
      <pc:sldChg chg="modSp mod">
        <pc:chgData name="Virtanen Katriina (ELY)" userId="e54ccf7d-c51f-4bfd-b2c3-92e6b70e83a1" providerId="ADAL" clId="{B174A6A5-E641-4316-BBBF-9604A9C206E1}" dt="2021-04-15T08:08:27.899" v="3420" actId="20577"/>
        <pc:sldMkLst>
          <pc:docMk/>
          <pc:sldMk cId="1036925543" sldId="302"/>
        </pc:sldMkLst>
        <pc:graphicFrameChg chg="modGraphic">
          <ac:chgData name="Virtanen Katriina (ELY)" userId="e54ccf7d-c51f-4bfd-b2c3-92e6b70e83a1" providerId="ADAL" clId="{B174A6A5-E641-4316-BBBF-9604A9C206E1}" dt="2021-04-15T08:08:27.899" v="3420" actId="20577"/>
          <ac:graphicFrameMkLst>
            <pc:docMk/>
            <pc:sldMk cId="1036925543" sldId="302"/>
            <ac:graphicFrameMk id="6" creationId="{2D666CF1-5CD5-4125-B22E-209D0885E976}"/>
          </ac:graphicFrameMkLst>
        </pc:graphicFrameChg>
      </pc:sldChg>
      <pc:sldChg chg="del">
        <pc:chgData name="Virtanen Katriina (ELY)" userId="e54ccf7d-c51f-4bfd-b2c3-92e6b70e83a1" providerId="ADAL" clId="{B174A6A5-E641-4316-BBBF-9604A9C206E1}" dt="2021-04-13T11:43:12.681" v="1264" actId="47"/>
        <pc:sldMkLst>
          <pc:docMk/>
          <pc:sldMk cId="398234838" sldId="304"/>
        </pc:sldMkLst>
      </pc:sldChg>
      <pc:sldChg chg="modSp mod">
        <pc:chgData name="Virtanen Katriina (ELY)" userId="e54ccf7d-c51f-4bfd-b2c3-92e6b70e83a1" providerId="ADAL" clId="{B174A6A5-E641-4316-BBBF-9604A9C206E1}" dt="2021-04-15T08:05:32.332" v="3403" actId="20577"/>
        <pc:sldMkLst>
          <pc:docMk/>
          <pc:sldMk cId="1723058108" sldId="307"/>
        </pc:sldMkLst>
        <pc:spChg chg="mod">
          <ac:chgData name="Virtanen Katriina (ELY)" userId="e54ccf7d-c51f-4bfd-b2c3-92e6b70e83a1" providerId="ADAL" clId="{B174A6A5-E641-4316-BBBF-9604A9C206E1}" dt="2021-04-15T08:05:32.332" v="3403" actId="20577"/>
          <ac:spMkLst>
            <pc:docMk/>
            <pc:sldMk cId="1723058108" sldId="307"/>
            <ac:spMk id="6" creationId="{1945CEA4-F895-4A8F-9A3E-2117B5C14D23}"/>
          </ac:spMkLst>
        </pc:spChg>
      </pc:sldChg>
      <pc:sldChg chg="modSp mod">
        <pc:chgData name="Virtanen Katriina (ELY)" userId="e54ccf7d-c51f-4bfd-b2c3-92e6b70e83a1" providerId="ADAL" clId="{B174A6A5-E641-4316-BBBF-9604A9C206E1}" dt="2021-04-16T09:20:36.446" v="5502" actId="13926"/>
        <pc:sldMkLst>
          <pc:docMk/>
          <pc:sldMk cId="798009820" sldId="311"/>
        </pc:sldMkLst>
        <pc:spChg chg="mod">
          <ac:chgData name="Virtanen Katriina (ELY)" userId="e54ccf7d-c51f-4bfd-b2c3-92e6b70e83a1" providerId="ADAL" clId="{B174A6A5-E641-4316-BBBF-9604A9C206E1}" dt="2021-04-16T09:20:36.446" v="5502" actId="13926"/>
          <ac:spMkLst>
            <pc:docMk/>
            <pc:sldMk cId="798009820" sldId="311"/>
            <ac:spMk id="3" creationId="{5F32ED72-A43C-42A1-ABD5-855DDF6B5AB3}"/>
          </ac:spMkLst>
        </pc:spChg>
      </pc:sldChg>
      <pc:sldChg chg="del">
        <pc:chgData name="Virtanen Katriina (ELY)" userId="e54ccf7d-c51f-4bfd-b2c3-92e6b70e83a1" providerId="ADAL" clId="{B174A6A5-E641-4316-BBBF-9604A9C206E1}" dt="2021-04-14T06:13:42.322" v="1550" actId="47"/>
        <pc:sldMkLst>
          <pc:docMk/>
          <pc:sldMk cId="2898283393" sldId="469"/>
        </pc:sldMkLst>
      </pc:sldChg>
      <pc:sldChg chg="addSp delSp modSp add mod ord modShow">
        <pc:chgData name="Virtanen Katriina (ELY)" userId="e54ccf7d-c51f-4bfd-b2c3-92e6b70e83a1" providerId="ADAL" clId="{B174A6A5-E641-4316-BBBF-9604A9C206E1}" dt="2021-04-14T06:27:49.133" v="1769" actId="20577"/>
        <pc:sldMkLst>
          <pc:docMk/>
          <pc:sldMk cId="2259315289" sldId="520"/>
        </pc:sldMkLst>
        <pc:spChg chg="add del mod">
          <ac:chgData name="Virtanen Katriina (ELY)" userId="e54ccf7d-c51f-4bfd-b2c3-92e6b70e83a1" providerId="ADAL" clId="{B174A6A5-E641-4316-BBBF-9604A9C206E1}" dt="2021-04-14T04:37:17.123" v="1292" actId="478"/>
          <ac:spMkLst>
            <pc:docMk/>
            <pc:sldMk cId="2259315289" sldId="520"/>
            <ac:spMk id="3" creationId="{52E3711B-923E-4581-B82C-4AE526C158F8}"/>
          </ac:spMkLst>
        </pc:spChg>
        <pc:spChg chg="add del mod">
          <ac:chgData name="Virtanen Katriina (ELY)" userId="e54ccf7d-c51f-4bfd-b2c3-92e6b70e83a1" providerId="ADAL" clId="{B174A6A5-E641-4316-BBBF-9604A9C206E1}" dt="2021-04-13T10:50:54.364" v="949" actId="478"/>
          <ac:spMkLst>
            <pc:docMk/>
            <pc:sldMk cId="2259315289" sldId="520"/>
            <ac:spMk id="3" creationId="{7DD3692B-C2AA-4368-BA6E-E2A3580E192F}"/>
          </ac:spMkLst>
        </pc:spChg>
        <pc:spChg chg="add del">
          <ac:chgData name="Virtanen Katriina (ELY)" userId="e54ccf7d-c51f-4bfd-b2c3-92e6b70e83a1" providerId="ADAL" clId="{B174A6A5-E641-4316-BBBF-9604A9C206E1}" dt="2021-04-13T11:19:33.311" v="1190" actId="478"/>
          <ac:spMkLst>
            <pc:docMk/>
            <pc:sldMk cId="2259315289" sldId="520"/>
            <ac:spMk id="4" creationId="{F4C66195-C7EF-4BD2-82E2-F0B587ABDC24}"/>
          </ac:spMkLst>
        </pc:spChg>
        <pc:spChg chg="del">
          <ac:chgData name="Virtanen Katriina (ELY)" userId="e54ccf7d-c51f-4bfd-b2c3-92e6b70e83a1" providerId="ADAL" clId="{B174A6A5-E641-4316-BBBF-9604A9C206E1}" dt="2021-04-14T04:37:14.575" v="1291" actId="478"/>
          <ac:spMkLst>
            <pc:docMk/>
            <pc:sldMk cId="2259315289" sldId="520"/>
            <ac:spMk id="7" creationId="{F2F917E9-D069-4CCA-BCAA-D49741FC0A9B}"/>
          </ac:spMkLst>
        </pc:spChg>
        <pc:spChg chg="add del mod">
          <ac:chgData name="Virtanen Katriina (ELY)" userId="e54ccf7d-c51f-4bfd-b2c3-92e6b70e83a1" providerId="ADAL" clId="{B174A6A5-E641-4316-BBBF-9604A9C206E1}" dt="2021-04-13T10:51:01.350" v="951"/>
          <ac:spMkLst>
            <pc:docMk/>
            <pc:sldMk cId="2259315289" sldId="520"/>
            <ac:spMk id="8" creationId="{5C712B5A-07DE-4791-A7C0-28A41C16FB8C}"/>
          </ac:spMkLst>
        </pc:spChg>
        <pc:spChg chg="add del mod">
          <ac:chgData name="Virtanen Katriina (ELY)" userId="e54ccf7d-c51f-4bfd-b2c3-92e6b70e83a1" providerId="ADAL" clId="{B174A6A5-E641-4316-BBBF-9604A9C206E1}" dt="2021-04-14T04:37:12.916" v="1290"/>
          <ac:spMkLst>
            <pc:docMk/>
            <pc:sldMk cId="2259315289" sldId="520"/>
            <ac:spMk id="8" creationId="{77096B1D-4D01-4EBE-BA6F-96D25E065B18}"/>
          </ac:spMkLst>
        </pc:spChg>
        <pc:spChg chg="add mod">
          <ac:chgData name="Virtanen Katriina (ELY)" userId="e54ccf7d-c51f-4bfd-b2c3-92e6b70e83a1" providerId="ADAL" clId="{B174A6A5-E641-4316-BBBF-9604A9C206E1}" dt="2021-04-13T10:51:58.362" v="960" actId="1076"/>
          <ac:spMkLst>
            <pc:docMk/>
            <pc:sldMk cId="2259315289" sldId="520"/>
            <ac:spMk id="9" creationId="{48F5E09D-80D6-429C-B68D-E8219A91BB87}"/>
          </ac:spMkLst>
        </pc:spChg>
        <pc:spChg chg="add mod">
          <ac:chgData name="Virtanen Katriina (ELY)" userId="e54ccf7d-c51f-4bfd-b2c3-92e6b70e83a1" providerId="ADAL" clId="{B174A6A5-E641-4316-BBBF-9604A9C206E1}" dt="2021-04-14T06:27:49.133" v="1769" actId="20577"/>
          <ac:spMkLst>
            <pc:docMk/>
            <pc:sldMk cId="2259315289" sldId="520"/>
            <ac:spMk id="9" creationId="{86A07E35-537C-4B26-8A12-B8203EB9E3E0}"/>
          </ac:spMkLst>
        </pc:spChg>
        <pc:spChg chg="add del mod">
          <ac:chgData name="Virtanen Katriina (ELY)" userId="e54ccf7d-c51f-4bfd-b2c3-92e6b70e83a1" providerId="ADAL" clId="{B174A6A5-E641-4316-BBBF-9604A9C206E1}" dt="2021-04-13T10:52:40.692" v="962"/>
          <ac:spMkLst>
            <pc:docMk/>
            <pc:sldMk cId="2259315289" sldId="520"/>
            <ac:spMk id="10" creationId="{EADAFB45-DC4B-40E5-A6B8-21BF2A35E4B2}"/>
          </ac:spMkLst>
        </pc:spChg>
        <pc:spChg chg="add del mod">
          <ac:chgData name="Virtanen Katriina (ELY)" userId="e54ccf7d-c51f-4bfd-b2c3-92e6b70e83a1" providerId="ADAL" clId="{B174A6A5-E641-4316-BBBF-9604A9C206E1}" dt="2021-04-13T10:52:40.692" v="962"/>
          <ac:spMkLst>
            <pc:docMk/>
            <pc:sldMk cId="2259315289" sldId="520"/>
            <ac:spMk id="11" creationId="{0AACAE6D-3DB8-47EB-8ACC-16DDA67534B2}"/>
          </ac:spMkLst>
        </pc:spChg>
        <pc:spChg chg="mod">
          <ac:chgData name="Virtanen Katriina (ELY)" userId="e54ccf7d-c51f-4bfd-b2c3-92e6b70e83a1" providerId="ADAL" clId="{B174A6A5-E641-4316-BBBF-9604A9C206E1}" dt="2021-04-14T04:40:12.772" v="1311"/>
          <ac:spMkLst>
            <pc:docMk/>
            <pc:sldMk cId="2259315289" sldId="520"/>
            <ac:spMk id="11" creationId="{47C6C8F2-301E-42F5-B0A1-61AFA5D96C59}"/>
          </ac:spMkLst>
        </pc:spChg>
        <pc:spChg chg="mod">
          <ac:chgData name="Virtanen Katriina (ELY)" userId="e54ccf7d-c51f-4bfd-b2c3-92e6b70e83a1" providerId="ADAL" clId="{B174A6A5-E641-4316-BBBF-9604A9C206E1}" dt="2021-04-14T04:40:12.772" v="1311"/>
          <ac:spMkLst>
            <pc:docMk/>
            <pc:sldMk cId="2259315289" sldId="520"/>
            <ac:spMk id="12" creationId="{29DE95B6-40CC-460D-91CC-D7F8ADEDAECD}"/>
          </ac:spMkLst>
        </pc:spChg>
        <pc:spChg chg="add del mod">
          <ac:chgData name="Virtanen Katriina (ELY)" userId="e54ccf7d-c51f-4bfd-b2c3-92e6b70e83a1" providerId="ADAL" clId="{B174A6A5-E641-4316-BBBF-9604A9C206E1}" dt="2021-04-13T10:53:07.879" v="969" actId="478"/>
          <ac:spMkLst>
            <pc:docMk/>
            <pc:sldMk cId="2259315289" sldId="520"/>
            <ac:spMk id="12" creationId="{92678BC9-7989-4AF3-8598-3D00A8BE5D5D}"/>
          </ac:spMkLst>
        </pc:spChg>
        <pc:spChg chg="add del mod">
          <ac:chgData name="Virtanen Katriina (ELY)" userId="e54ccf7d-c51f-4bfd-b2c3-92e6b70e83a1" providerId="ADAL" clId="{B174A6A5-E641-4316-BBBF-9604A9C206E1}" dt="2021-04-13T10:53:05.241" v="966" actId="478"/>
          <ac:spMkLst>
            <pc:docMk/>
            <pc:sldMk cId="2259315289" sldId="520"/>
            <ac:spMk id="14" creationId="{3A00FEEC-68F4-4BF2-97C3-2DEDE223B9A0}"/>
          </ac:spMkLst>
        </pc:spChg>
        <pc:spChg chg="mod">
          <ac:chgData name="Virtanen Katriina (ELY)" userId="e54ccf7d-c51f-4bfd-b2c3-92e6b70e83a1" providerId="ADAL" clId="{B174A6A5-E641-4316-BBBF-9604A9C206E1}" dt="2021-04-13T11:17:11.134" v="1179" actId="208"/>
          <ac:spMkLst>
            <pc:docMk/>
            <pc:sldMk cId="2259315289" sldId="520"/>
            <ac:spMk id="21" creationId="{E6A32732-8DC6-451F-BDC9-BD09851E4F09}"/>
          </ac:spMkLst>
        </pc:spChg>
        <pc:spChg chg="mod">
          <ac:chgData name="Virtanen Katriina (ELY)" userId="e54ccf7d-c51f-4bfd-b2c3-92e6b70e83a1" providerId="ADAL" clId="{B174A6A5-E641-4316-BBBF-9604A9C206E1}" dt="2021-04-13T11:17:11.134" v="1179" actId="208"/>
          <ac:spMkLst>
            <pc:docMk/>
            <pc:sldMk cId="2259315289" sldId="520"/>
            <ac:spMk id="22" creationId="{D7C522C9-6A43-4FE9-9158-8E194CAAB988}"/>
          </ac:spMkLst>
        </pc:spChg>
        <pc:spChg chg="mod">
          <ac:chgData name="Virtanen Katriina (ELY)" userId="e54ccf7d-c51f-4bfd-b2c3-92e6b70e83a1" providerId="ADAL" clId="{B174A6A5-E641-4316-BBBF-9604A9C206E1}" dt="2021-04-13T11:12:55.396" v="1138"/>
          <ac:spMkLst>
            <pc:docMk/>
            <pc:sldMk cId="2259315289" sldId="520"/>
            <ac:spMk id="40" creationId="{B371A4A4-D870-4ED7-B509-1AF493AA9D03}"/>
          </ac:spMkLst>
        </pc:spChg>
        <pc:spChg chg="mod">
          <ac:chgData name="Virtanen Katriina (ELY)" userId="e54ccf7d-c51f-4bfd-b2c3-92e6b70e83a1" providerId="ADAL" clId="{B174A6A5-E641-4316-BBBF-9604A9C206E1}" dt="2021-04-13T11:17:17.458" v="1181" actId="208"/>
          <ac:spMkLst>
            <pc:docMk/>
            <pc:sldMk cId="2259315289" sldId="520"/>
            <ac:spMk id="41" creationId="{F908D7F2-FC34-41DD-9A7A-9887E279540F}"/>
          </ac:spMkLst>
        </pc:spChg>
        <pc:spChg chg="mod">
          <ac:chgData name="Virtanen Katriina (ELY)" userId="e54ccf7d-c51f-4bfd-b2c3-92e6b70e83a1" providerId="ADAL" clId="{B174A6A5-E641-4316-BBBF-9604A9C206E1}" dt="2021-04-13T11:15:46.162" v="1172" actId="208"/>
          <ac:spMkLst>
            <pc:docMk/>
            <pc:sldMk cId="2259315289" sldId="520"/>
            <ac:spMk id="43" creationId="{8543BC69-41AD-462F-ACF0-E900289C0AAD}"/>
          </ac:spMkLst>
        </pc:spChg>
        <pc:spChg chg="mod">
          <ac:chgData name="Virtanen Katriina (ELY)" userId="e54ccf7d-c51f-4bfd-b2c3-92e6b70e83a1" providerId="ADAL" clId="{B174A6A5-E641-4316-BBBF-9604A9C206E1}" dt="2021-04-13T11:17:19.354" v="1182" actId="208"/>
          <ac:spMkLst>
            <pc:docMk/>
            <pc:sldMk cId="2259315289" sldId="520"/>
            <ac:spMk id="44" creationId="{BA7D14CD-E908-4BFF-819E-296303AF434F}"/>
          </ac:spMkLst>
        </pc:spChg>
        <pc:spChg chg="mod">
          <ac:chgData name="Virtanen Katriina (ELY)" userId="e54ccf7d-c51f-4bfd-b2c3-92e6b70e83a1" providerId="ADAL" clId="{B174A6A5-E641-4316-BBBF-9604A9C206E1}" dt="2021-04-13T11:17:14.439" v="1180" actId="208"/>
          <ac:spMkLst>
            <pc:docMk/>
            <pc:sldMk cId="2259315289" sldId="520"/>
            <ac:spMk id="46" creationId="{BC39F3B0-6099-4A40-A131-4F1AFA5FFF5A}"/>
          </ac:spMkLst>
        </pc:spChg>
        <pc:spChg chg="mod">
          <ac:chgData name="Virtanen Katriina (ELY)" userId="e54ccf7d-c51f-4bfd-b2c3-92e6b70e83a1" providerId="ADAL" clId="{B174A6A5-E641-4316-BBBF-9604A9C206E1}" dt="2021-04-13T11:17:14.439" v="1180" actId="208"/>
          <ac:spMkLst>
            <pc:docMk/>
            <pc:sldMk cId="2259315289" sldId="520"/>
            <ac:spMk id="47" creationId="{A89C0D21-7424-4C60-83FD-039148BD2840}"/>
          </ac:spMkLst>
        </pc:spChg>
        <pc:spChg chg="mod">
          <ac:chgData name="Virtanen Katriina (ELY)" userId="e54ccf7d-c51f-4bfd-b2c3-92e6b70e83a1" providerId="ADAL" clId="{B174A6A5-E641-4316-BBBF-9604A9C206E1}" dt="2021-04-13T11:17:22.227" v="1183" actId="208"/>
          <ac:spMkLst>
            <pc:docMk/>
            <pc:sldMk cId="2259315289" sldId="520"/>
            <ac:spMk id="49" creationId="{638E09E1-8406-43AF-BB1F-D36230CF3AC6}"/>
          </ac:spMkLst>
        </pc:spChg>
        <pc:spChg chg="mod">
          <ac:chgData name="Virtanen Katriina (ELY)" userId="e54ccf7d-c51f-4bfd-b2c3-92e6b70e83a1" providerId="ADAL" clId="{B174A6A5-E641-4316-BBBF-9604A9C206E1}" dt="2021-04-13T11:17:22.227" v="1183" actId="208"/>
          <ac:spMkLst>
            <pc:docMk/>
            <pc:sldMk cId="2259315289" sldId="520"/>
            <ac:spMk id="50" creationId="{2463FA5C-267A-4034-857D-1539A2C85B12}"/>
          </ac:spMkLst>
        </pc:spChg>
        <pc:spChg chg="add del">
          <ac:chgData name="Virtanen Katriina (ELY)" userId="e54ccf7d-c51f-4bfd-b2c3-92e6b70e83a1" providerId="ADAL" clId="{B174A6A5-E641-4316-BBBF-9604A9C206E1}" dt="2021-04-13T11:19:44.542" v="1192" actId="478"/>
          <ac:spMkLst>
            <pc:docMk/>
            <pc:sldMk cId="2259315289" sldId="520"/>
            <ac:spMk id="51" creationId="{192857C3-5EFE-43FC-A3EA-129BE95ADB62}"/>
          </ac:spMkLst>
        </pc:spChg>
        <pc:spChg chg="add del">
          <ac:chgData name="Virtanen Katriina (ELY)" userId="e54ccf7d-c51f-4bfd-b2c3-92e6b70e83a1" providerId="ADAL" clId="{B174A6A5-E641-4316-BBBF-9604A9C206E1}" dt="2021-04-13T11:19:52.925" v="1194" actId="478"/>
          <ac:spMkLst>
            <pc:docMk/>
            <pc:sldMk cId="2259315289" sldId="520"/>
            <ac:spMk id="52" creationId="{739EFBE8-A1DA-40A3-A6BE-A68659AC9B6D}"/>
          </ac:spMkLst>
        </pc:spChg>
        <pc:grpChg chg="add del mod">
          <ac:chgData name="Virtanen Katriina (ELY)" userId="e54ccf7d-c51f-4bfd-b2c3-92e6b70e83a1" providerId="ADAL" clId="{B174A6A5-E641-4316-BBBF-9604A9C206E1}" dt="2021-04-14T04:40:20.815" v="1313" actId="478"/>
          <ac:grpSpMkLst>
            <pc:docMk/>
            <pc:sldMk cId="2259315289" sldId="520"/>
            <ac:grpSpMk id="10" creationId="{19CF7FD0-38A1-4E24-89E0-956B7C60980B}"/>
          </ac:grpSpMkLst>
        </pc:grpChg>
        <pc:grpChg chg="mod">
          <ac:chgData name="Virtanen Katriina (ELY)" userId="e54ccf7d-c51f-4bfd-b2c3-92e6b70e83a1" providerId="ADAL" clId="{B174A6A5-E641-4316-BBBF-9604A9C206E1}" dt="2021-04-13T11:22:37.149" v="1217" actId="1037"/>
          <ac:grpSpMkLst>
            <pc:docMk/>
            <pc:sldMk cId="2259315289" sldId="520"/>
            <ac:grpSpMk id="20" creationId="{61314D1F-27EF-4839-8C3A-B8175F710C31}"/>
          </ac:grpSpMkLst>
        </pc:grpChg>
        <pc:grpChg chg="mod">
          <ac:chgData name="Virtanen Katriina (ELY)" userId="e54ccf7d-c51f-4bfd-b2c3-92e6b70e83a1" providerId="ADAL" clId="{B174A6A5-E641-4316-BBBF-9604A9C206E1}" dt="2021-04-13T11:30:59.418" v="1225" actId="1076"/>
          <ac:grpSpMkLst>
            <pc:docMk/>
            <pc:sldMk cId="2259315289" sldId="520"/>
            <ac:grpSpMk id="35" creationId="{F0ABC118-0908-460F-9064-B38759BB9BED}"/>
          </ac:grpSpMkLst>
        </pc:grpChg>
        <pc:grpChg chg="add mod">
          <ac:chgData name="Virtanen Katriina (ELY)" userId="e54ccf7d-c51f-4bfd-b2c3-92e6b70e83a1" providerId="ADAL" clId="{B174A6A5-E641-4316-BBBF-9604A9C206E1}" dt="2021-04-13T11:22:56.146" v="1223" actId="1076"/>
          <ac:grpSpMkLst>
            <pc:docMk/>
            <pc:sldMk cId="2259315289" sldId="520"/>
            <ac:grpSpMk id="39" creationId="{C161C29D-D8CE-46D6-9B09-4BFDB4B7FE02}"/>
          </ac:grpSpMkLst>
        </pc:grpChg>
        <pc:grpChg chg="add mod">
          <ac:chgData name="Virtanen Katriina (ELY)" userId="e54ccf7d-c51f-4bfd-b2c3-92e6b70e83a1" providerId="ADAL" clId="{B174A6A5-E641-4316-BBBF-9604A9C206E1}" dt="2021-04-13T11:34:30.215" v="1261" actId="1076"/>
          <ac:grpSpMkLst>
            <pc:docMk/>
            <pc:sldMk cId="2259315289" sldId="520"/>
            <ac:grpSpMk id="42" creationId="{11CAFD29-D484-4032-BCBF-CEB640A16436}"/>
          </ac:grpSpMkLst>
        </pc:grpChg>
        <pc:grpChg chg="add mod">
          <ac:chgData name="Virtanen Katriina (ELY)" userId="e54ccf7d-c51f-4bfd-b2c3-92e6b70e83a1" providerId="ADAL" clId="{B174A6A5-E641-4316-BBBF-9604A9C206E1}" dt="2021-04-13T11:23:29.717" v="1224" actId="1076"/>
          <ac:grpSpMkLst>
            <pc:docMk/>
            <pc:sldMk cId="2259315289" sldId="520"/>
            <ac:grpSpMk id="45" creationId="{7F220766-7575-4452-8283-E08DC8779376}"/>
          </ac:grpSpMkLst>
        </pc:grpChg>
        <pc:grpChg chg="add mod ord">
          <ac:chgData name="Virtanen Katriina (ELY)" userId="e54ccf7d-c51f-4bfd-b2c3-92e6b70e83a1" providerId="ADAL" clId="{B174A6A5-E641-4316-BBBF-9604A9C206E1}" dt="2021-04-13T11:16:16.519" v="1178" actId="167"/>
          <ac:grpSpMkLst>
            <pc:docMk/>
            <pc:sldMk cId="2259315289" sldId="520"/>
            <ac:grpSpMk id="48" creationId="{72A3DE73-702D-44BB-9DB6-F7BC39A6F55D}"/>
          </ac:grpSpMkLst>
        </pc:grpChg>
        <pc:graphicFrameChg chg="mod modGraphic">
          <ac:chgData name="Virtanen Katriina (ELY)" userId="e54ccf7d-c51f-4bfd-b2c3-92e6b70e83a1" providerId="ADAL" clId="{B174A6A5-E641-4316-BBBF-9604A9C206E1}" dt="2021-04-14T05:57:32.824" v="1404"/>
          <ac:graphicFrameMkLst>
            <pc:docMk/>
            <pc:sldMk cId="2259315289" sldId="520"/>
            <ac:graphicFrameMk id="5" creationId="{46EC84F6-DB0F-4B9C-A78B-EC7258558D16}"/>
          </ac:graphicFrameMkLst>
        </pc:graphicFrameChg>
        <pc:graphicFrameChg chg="del">
          <ac:chgData name="Virtanen Katriina (ELY)" userId="e54ccf7d-c51f-4bfd-b2c3-92e6b70e83a1" providerId="ADAL" clId="{B174A6A5-E641-4316-BBBF-9604A9C206E1}" dt="2021-04-14T04:37:27.846" v="1294" actId="478"/>
          <ac:graphicFrameMkLst>
            <pc:docMk/>
            <pc:sldMk cId="2259315289" sldId="520"/>
            <ac:graphicFrameMk id="6" creationId="{220EE99D-48F2-4DB3-9CE2-E10741EAD472}"/>
          </ac:graphicFrameMkLst>
        </pc:graphicFrameChg>
        <pc:picChg chg="add del mod">
          <ac:chgData name="Virtanen Katriina (ELY)" userId="e54ccf7d-c51f-4bfd-b2c3-92e6b70e83a1" providerId="ADAL" clId="{B174A6A5-E641-4316-BBBF-9604A9C206E1}" dt="2021-04-13T10:53:08.755" v="970" actId="478"/>
          <ac:picMkLst>
            <pc:docMk/>
            <pc:sldMk cId="2259315289" sldId="520"/>
            <ac:picMk id="13" creationId="{5A561192-FD18-408D-9347-82075844475D}"/>
          </ac:picMkLst>
        </pc:picChg>
        <pc:picChg chg="add del mod">
          <ac:chgData name="Virtanen Katriina (ELY)" userId="e54ccf7d-c51f-4bfd-b2c3-92e6b70e83a1" providerId="ADAL" clId="{B174A6A5-E641-4316-BBBF-9604A9C206E1}" dt="2021-04-13T10:53:06.967" v="968" actId="478"/>
          <ac:picMkLst>
            <pc:docMk/>
            <pc:sldMk cId="2259315289" sldId="520"/>
            <ac:picMk id="15" creationId="{B9E6B8E1-DB64-46F0-AB39-B83D8CDE48C1}"/>
          </ac:picMkLst>
        </pc:picChg>
        <pc:picChg chg="mod ord">
          <ac:chgData name="Virtanen Katriina (ELY)" userId="e54ccf7d-c51f-4bfd-b2c3-92e6b70e83a1" providerId="ADAL" clId="{B174A6A5-E641-4316-BBBF-9604A9C206E1}" dt="2021-04-13T11:32:24.823" v="1229" actId="14100"/>
          <ac:picMkLst>
            <pc:docMk/>
            <pc:sldMk cId="2259315289" sldId="520"/>
            <ac:picMk id="17" creationId="{62782790-11AE-4B03-85D0-F74CB8091154}"/>
          </ac:picMkLst>
        </pc:picChg>
        <pc:picChg chg="del mod">
          <ac:chgData name="Virtanen Katriina (ELY)" userId="e54ccf7d-c51f-4bfd-b2c3-92e6b70e83a1" providerId="ADAL" clId="{B174A6A5-E641-4316-BBBF-9604A9C206E1}" dt="2021-04-13T11:04:22.377" v="1120" actId="478"/>
          <ac:picMkLst>
            <pc:docMk/>
            <pc:sldMk cId="2259315289" sldId="520"/>
            <ac:picMk id="18" creationId="{BDBFAA89-1ABF-4E96-8EA7-5491B256AF46}"/>
          </ac:picMkLst>
        </pc:picChg>
        <pc:picChg chg="add del mod">
          <ac:chgData name="Virtanen Katriina (ELY)" userId="e54ccf7d-c51f-4bfd-b2c3-92e6b70e83a1" providerId="ADAL" clId="{B174A6A5-E641-4316-BBBF-9604A9C206E1}" dt="2021-04-13T11:04:17.694" v="1117" actId="478"/>
          <ac:picMkLst>
            <pc:docMk/>
            <pc:sldMk cId="2259315289" sldId="520"/>
            <ac:picMk id="19" creationId="{F74F3B1E-12E0-4F7B-9FE1-048EFC92F092}"/>
          </ac:picMkLst>
        </pc:picChg>
        <pc:picChg chg="add mod">
          <ac:chgData name="Virtanen Katriina (ELY)" userId="e54ccf7d-c51f-4bfd-b2c3-92e6b70e83a1" providerId="ADAL" clId="{B174A6A5-E641-4316-BBBF-9604A9C206E1}" dt="2021-04-13T11:38:22.792" v="1263" actId="14100"/>
          <ac:picMkLst>
            <pc:docMk/>
            <pc:sldMk cId="2259315289" sldId="520"/>
            <ac:picMk id="24" creationId="{8EF6BF58-7D08-4A96-89E1-D80328B8BA5A}"/>
          </ac:picMkLst>
        </pc:picChg>
        <pc:picChg chg="add del mod">
          <ac:chgData name="Virtanen Katriina (ELY)" userId="e54ccf7d-c51f-4bfd-b2c3-92e6b70e83a1" providerId="ADAL" clId="{B174A6A5-E641-4316-BBBF-9604A9C206E1}" dt="2021-04-13T11:04:21.608" v="1119" actId="478"/>
          <ac:picMkLst>
            <pc:docMk/>
            <pc:sldMk cId="2259315289" sldId="520"/>
            <ac:picMk id="25" creationId="{CB219CF1-9803-46BD-82D8-63731A0CAB1A}"/>
          </ac:picMkLst>
        </pc:picChg>
        <pc:picChg chg="add mod">
          <ac:chgData name="Virtanen Katriina (ELY)" userId="e54ccf7d-c51f-4bfd-b2c3-92e6b70e83a1" providerId="ADAL" clId="{B174A6A5-E641-4316-BBBF-9604A9C206E1}" dt="2021-04-13T11:33:38.513" v="1253" actId="1076"/>
          <ac:picMkLst>
            <pc:docMk/>
            <pc:sldMk cId="2259315289" sldId="520"/>
            <ac:picMk id="62" creationId="{3C202DA8-73FB-44BC-B683-EF55C9B91785}"/>
          </ac:picMkLst>
        </pc:picChg>
        <pc:picChg chg="add mod">
          <ac:chgData name="Virtanen Katriina (ELY)" userId="e54ccf7d-c51f-4bfd-b2c3-92e6b70e83a1" providerId="ADAL" clId="{B174A6A5-E641-4316-BBBF-9604A9C206E1}" dt="2021-04-13T11:32:41.600" v="1233" actId="1076"/>
          <ac:picMkLst>
            <pc:docMk/>
            <pc:sldMk cId="2259315289" sldId="520"/>
            <ac:picMk id="63" creationId="{59BB1F5F-D9DB-4B8B-9B8F-F3467CA5DECD}"/>
          </ac:picMkLst>
        </pc:picChg>
        <pc:picChg chg="add mod">
          <ac:chgData name="Virtanen Katriina (ELY)" userId="e54ccf7d-c51f-4bfd-b2c3-92e6b70e83a1" providerId="ADAL" clId="{B174A6A5-E641-4316-BBBF-9604A9C206E1}" dt="2021-04-13T11:32:47.048" v="1235" actId="1076"/>
          <ac:picMkLst>
            <pc:docMk/>
            <pc:sldMk cId="2259315289" sldId="520"/>
            <ac:picMk id="64" creationId="{9011C982-DA42-4CD5-A2D9-FFC9F06E106A}"/>
          </ac:picMkLst>
        </pc:picChg>
        <pc:picChg chg="add del mod">
          <ac:chgData name="Virtanen Katriina (ELY)" userId="e54ccf7d-c51f-4bfd-b2c3-92e6b70e83a1" providerId="ADAL" clId="{B174A6A5-E641-4316-BBBF-9604A9C206E1}" dt="2021-04-13T11:32:52.889" v="1237" actId="478"/>
          <ac:picMkLst>
            <pc:docMk/>
            <pc:sldMk cId="2259315289" sldId="520"/>
            <ac:picMk id="65" creationId="{128722B7-BF0E-4829-BD3A-C1DBAB200E38}"/>
          </ac:picMkLst>
        </pc:picChg>
        <pc:picChg chg="add mod">
          <ac:chgData name="Virtanen Katriina (ELY)" userId="e54ccf7d-c51f-4bfd-b2c3-92e6b70e83a1" providerId="ADAL" clId="{B174A6A5-E641-4316-BBBF-9604A9C206E1}" dt="2021-04-13T11:34:33.283" v="1262" actId="1076"/>
          <ac:picMkLst>
            <pc:docMk/>
            <pc:sldMk cId="2259315289" sldId="520"/>
            <ac:picMk id="67" creationId="{79234907-02A8-4ECC-A252-E5FA62235FC7}"/>
          </ac:picMkLst>
        </pc:picChg>
        <pc:picChg chg="add mod">
          <ac:chgData name="Virtanen Katriina (ELY)" userId="e54ccf7d-c51f-4bfd-b2c3-92e6b70e83a1" providerId="ADAL" clId="{B174A6A5-E641-4316-BBBF-9604A9C206E1}" dt="2021-04-13T11:34:07.984" v="1255" actId="1076"/>
          <ac:picMkLst>
            <pc:docMk/>
            <pc:sldMk cId="2259315289" sldId="520"/>
            <ac:picMk id="69" creationId="{FEEA6017-0714-49D4-B395-014E8EF14D58}"/>
          </ac:picMkLst>
        </pc:picChg>
      </pc:sldChg>
      <pc:sldChg chg="modSp mod">
        <pc:chgData name="Virtanen Katriina (ELY)" userId="e54ccf7d-c51f-4bfd-b2c3-92e6b70e83a1" providerId="ADAL" clId="{B174A6A5-E641-4316-BBBF-9604A9C206E1}" dt="2021-04-13T09:28:09.945" v="3" actId="20577"/>
        <pc:sldMkLst>
          <pc:docMk/>
          <pc:sldMk cId="3187829612" sldId="716"/>
        </pc:sldMkLst>
        <pc:graphicFrameChg chg="mod modGraphic">
          <ac:chgData name="Virtanen Katriina (ELY)" userId="e54ccf7d-c51f-4bfd-b2c3-92e6b70e83a1" providerId="ADAL" clId="{B174A6A5-E641-4316-BBBF-9604A9C206E1}" dt="2021-04-13T09:28:09.945" v="3" actId="20577"/>
          <ac:graphicFrameMkLst>
            <pc:docMk/>
            <pc:sldMk cId="3187829612" sldId="716"/>
            <ac:graphicFrameMk id="8" creationId="{6CA9DE0A-890A-412D-A739-DFD148F6C316}"/>
          </ac:graphicFrameMkLst>
        </pc:graphicFrameChg>
      </pc:sldChg>
      <pc:sldChg chg="del">
        <pc:chgData name="Virtanen Katriina (ELY)" userId="e54ccf7d-c51f-4bfd-b2c3-92e6b70e83a1" providerId="ADAL" clId="{B174A6A5-E641-4316-BBBF-9604A9C206E1}" dt="2021-04-14T04:50:01.134" v="1315" actId="47"/>
        <pc:sldMkLst>
          <pc:docMk/>
          <pc:sldMk cId="344672800" sldId="717"/>
        </pc:sldMkLst>
      </pc:sldChg>
      <pc:sldChg chg="modSp del mod ord">
        <pc:chgData name="Virtanen Katriina (ELY)" userId="e54ccf7d-c51f-4bfd-b2c3-92e6b70e83a1" providerId="ADAL" clId="{B174A6A5-E641-4316-BBBF-9604A9C206E1}" dt="2021-04-14T07:52:08.279" v="2642" actId="47"/>
        <pc:sldMkLst>
          <pc:docMk/>
          <pc:sldMk cId="212189670" sldId="718"/>
        </pc:sldMkLst>
        <pc:spChg chg="mod">
          <ac:chgData name="Virtanen Katriina (ELY)" userId="e54ccf7d-c51f-4bfd-b2c3-92e6b70e83a1" providerId="ADAL" clId="{B174A6A5-E641-4316-BBBF-9604A9C206E1}" dt="2021-04-14T07:50:32.821" v="2628" actId="20577"/>
          <ac:spMkLst>
            <pc:docMk/>
            <pc:sldMk cId="212189670" sldId="718"/>
            <ac:spMk id="6" creationId="{1945CEA4-F895-4A8F-9A3E-2117B5C14D23}"/>
          </ac:spMkLst>
        </pc:spChg>
      </pc:sldChg>
      <pc:sldChg chg="new">
        <pc:chgData name="Virtanen Katriina (ELY)" userId="e54ccf7d-c51f-4bfd-b2c3-92e6b70e83a1" providerId="ADAL" clId="{B174A6A5-E641-4316-BBBF-9604A9C206E1}" dt="2021-04-13T10:11:05.855" v="636" actId="680"/>
        <pc:sldMkLst>
          <pc:docMk/>
          <pc:sldMk cId="3432030626" sldId="720"/>
        </pc:sldMkLst>
      </pc:sldChg>
      <pc:sldChg chg="addSp delSp modSp mod ord modClrScheme chgLayout">
        <pc:chgData name="Virtanen Katriina (ELY)" userId="e54ccf7d-c51f-4bfd-b2c3-92e6b70e83a1" providerId="ADAL" clId="{B174A6A5-E641-4316-BBBF-9604A9C206E1}" dt="2021-04-14T06:39:33.305" v="1870" actId="207"/>
        <pc:sldMkLst>
          <pc:docMk/>
          <pc:sldMk cId="3432030626" sldId="721"/>
        </pc:sldMkLst>
        <pc:spChg chg="del mod ord">
          <ac:chgData name="Virtanen Katriina (ELY)" userId="e54ccf7d-c51f-4bfd-b2c3-92e6b70e83a1" providerId="ADAL" clId="{B174A6A5-E641-4316-BBBF-9604A9C206E1}" dt="2021-04-13T10:11:27.036" v="637" actId="700"/>
          <ac:spMkLst>
            <pc:docMk/>
            <pc:sldMk cId="3432030626" sldId="721"/>
            <ac:spMk id="2" creationId="{132746A8-A81D-4C79-BEC6-29F0CD83B23F}"/>
          </ac:spMkLst>
        </pc:spChg>
        <pc:spChg chg="del">
          <ac:chgData name="Virtanen Katriina (ELY)" userId="e54ccf7d-c51f-4bfd-b2c3-92e6b70e83a1" providerId="ADAL" clId="{B174A6A5-E641-4316-BBBF-9604A9C206E1}" dt="2021-04-13T10:11:27.036" v="637" actId="700"/>
          <ac:spMkLst>
            <pc:docMk/>
            <pc:sldMk cId="3432030626" sldId="721"/>
            <ac:spMk id="3" creationId="{4C097AED-0AE9-48A7-A3A3-79FE9FA68EA6}"/>
          </ac:spMkLst>
        </pc:spChg>
        <pc:spChg chg="mod ord">
          <ac:chgData name="Virtanen Katriina (ELY)" userId="e54ccf7d-c51f-4bfd-b2c3-92e6b70e83a1" providerId="ADAL" clId="{B174A6A5-E641-4316-BBBF-9604A9C206E1}" dt="2021-04-13T10:11:27.036" v="637" actId="700"/>
          <ac:spMkLst>
            <pc:docMk/>
            <pc:sldMk cId="3432030626" sldId="721"/>
            <ac:spMk id="4" creationId="{0A9CC0EB-BD85-461A-B87B-D9A892ED60D4}"/>
          </ac:spMkLst>
        </pc:spChg>
        <pc:spChg chg="mod ord">
          <ac:chgData name="Virtanen Katriina (ELY)" userId="e54ccf7d-c51f-4bfd-b2c3-92e6b70e83a1" providerId="ADAL" clId="{B174A6A5-E641-4316-BBBF-9604A9C206E1}" dt="2021-04-13T10:11:27.036" v="637" actId="700"/>
          <ac:spMkLst>
            <pc:docMk/>
            <pc:sldMk cId="3432030626" sldId="721"/>
            <ac:spMk id="5" creationId="{C4C69EC9-A72D-4C31-B036-D1FB2FC8C340}"/>
          </ac:spMkLst>
        </pc:spChg>
        <pc:spChg chg="add mod ord">
          <ac:chgData name="Virtanen Katriina (ELY)" userId="e54ccf7d-c51f-4bfd-b2c3-92e6b70e83a1" providerId="ADAL" clId="{B174A6A5-E641-4316-BBBF-9604A9C206E1}" dt="2021-04-14T06:33:34.446" v="1801" actId="20577"/>
          <ac:spMkLst>
            <pc:docMk/>
            <pc:sldMk cId="3432030626" sldId="721"/>
            <ac:spMk id="6" creationId="{7A16FAE9-75AA-4B56-88D9-517548F7C222}"/>
          </ac:spMkLst>
        </pc:spChg>
        <pc:spChg chg="add del mod ord">
          <ac:chgData name="Virtanen Katriina (ELY)" userId="e54ccf7d-c51f-4bfd-b2c3-92e6b70e83a1" providerId="ADAL" clId="{B174A6A5-E641-4316-BBBF-9604A9C206E1}" dt="2021-04-13T10:12:03.623" v="645" actId="478"/>
          <ac:spMkLst>
            <pc:docMk/>
            <pc:sldMk cId="3432030626" sldId="721"/>
            <ac:spMk id="7" creationId="{308BD454-76D8-4401-807E-DA360A14AB20}"/>
          </ac:spMkLst>
        </pc:spChg>
        <pc:spChg chg="add del mod">
          <ac:chgData name="Virtanen Katriina (ELY)" userId="e54ccf7d-c51f-4bfd-b2c3-92e6b70e83a1" providerId="ADAL" clId="{B174A6A5-E641-4316-BBBF-9604A9C206E1}" dt="2021-04-14T06:33:58.591" v="1803"/>
          <ac:spMkLst>
            <pc:docMk/>
            <pc:sldMk cId="3432030626" sldId="721"/>
            <ac:spMk id="7" creationId="{3E468FFD-5564-4C8C-B4EF-D215620C82E6}"/>
          </ac:spMkLst>
        </pc:spChg>
        <pc:spChg chg="add del mod">
          <ac:chgData name="Virtanen Katriina (ELY)" userId="e54ccf7d-c51f-4bfd-b2c3-92e6b70e83a1" providerId="ADAL" clId="{B174A6A5-E641-4316-BBBF-9604A9C206E1}" dt="2021-04-14T06:33:58.591" v="1803"/>
          <ac:spMkLst>
            <pc:docMk/>
            <pc:sldMk cId="3432030626" sldId="721"/>
            <ac:spMk id="8" creationId="{39B270D1-58EB-47FF-9E01-24F20703A221}"/>
          </ac:spMkLst>
        </pc:spChg>
        <pc:spChg chg="add mod">
          <ac:chgData name="Virtanen Katriina (ELY)" userId="e54ccf7d-c51f-4bfd-b2c3-92e6b70e83a1" providerId="ADAL" clId="{B174A6A5-E641-4316-BBBF-9604A9C206E1}" dt="2021-04-14T06:35:33.282" v="1821" actId="1076"/>
          <ac:spMkLst>
            <pc:docMk/>
            <pc:sldMk cId="3432030626" sldId="721"/>
            <ac:spMk id="9" creationId="{4437FBF9-AF74-4D52-B948-CBB8C6097182}"/>
          </ac:spMkLst>
        </pc:spChg>
        <pc:spChg chg="add mod">
          <ac:chgData name="Virtanen Katriina (ELY)" userId="e54ccf7d-c51f-4bfd-b2c3-92e6b70e83a1" providerId="ADAL" clId="{B174A6A5-E641-4316-BBBF-9604A9C206E1}" dt="2021-04-14T06:35:36.737" v="1822" actId="1076"/>
          <ac:spMkLst>
            <pc:docMk/>
            <pc:sldMk cId="3432030626" sldId="721"/>
            <ac:spMk id="10" creationId="{D0B5D0A9-6B01-46F4-92E2-F497193A6068}"/>
          </ac:spMkLst>
        </pc:spChg>
        <pc:graphicFrameChg chg="add del mod">
          <ac:chgData name="Virtanen Katriina (ELY)" userId="e54ccf7d-c51f-4bfd-b2c3-92e6b70e83a1" providerId="ADAL" clId="{B174A6A5-E641-4316-BBBF-9604A9C206E1}" dt="2021-04-13T10:11:33.309" v="639"/>
          <ac:graphicFrameMkLst>
            <pc:docMk/>
            <pc:sldMk cId="3432030626" sldId="721"/>
            <ac:graphicFrameMk id="8" creationId="{23CF812D-EA03-49D7-AC0B-1297111481AC}"/>
          </ac:graphicFrameMkLst>
        </pc:graphicFrameChg>
        <pc:graphicFrameChg chg="add del mod">
          <ac:chgData name="Virtanen Katriina (ELY)" userId="e54ccf7d-c51f-4bfd-b2c3-92e6b70e83a1" providerId="ADAL" clId="{B174A6A5-E641-4316-BBBF-9604A9C206E1}" dt="2021-04-13T10:11:35.961" v="641"/>
          <ac:graphicFrameMkLst>
            <pc:docMk/>
            <pc:sldMk cId="3432030626" sldId="721"/>
            <ac:graphicFrameMk id="9" creationId="{4270B805-8E25-41CC-9F78-3B2E0AF667B8}"/>
          </ac:graphicFrameMkLst>
        </pc:graphicFrameChg>
        <pc:graphicFrameChg chg="add del mod">
          <ac:chgData name="Virtanen Katriina (ELY)" userId="e54ccf7d-c51f-4bfd-b2c3-92e6b70e83a1" providerId="ADAL" clId="{B174A6A5-E641-4316-BBBF-9604A9C206E1}" dt="2021-04-13T10:11:55.950" v="643"/>
          <ac:graphicFrameMkLst>
            <pc:docMk/>
            <pc:sldMk cId="3432030626" sldId="721"/>
            <ac:graphicFrameMk id="10" creationId="{B8A58CA3-F869-427B-822E-13EAA5945DB6}"/>
          </ac:graphicFrameMkLst>
        </pc:graphicFrameChg>
        <pc:graphicFrameChg chg="add mod modGraphic">
          <ac:chgData name="Virtanen Katriina (ELY)" userId="e54ccf7d-c51f-4bfd-b2c3-92e6b70e83a1" providerId="ADAL" clId="{B174A6A5-E641-4316-BBBF-9604A9C206E1}" dt="2021-04-14T06:39:33.305" v="1870" actId="207"/>
          <ac:graphicFrameMkLst>
            <pc:docMk/>
            <pc:sldMk cId="3432030626" sldId="721"/>
            <ac:graphicFrameMk id="11" creationId="{59F16709-B839-4B69-892D-3A176C6F24D7}"/>
          </ac:graphicFrameMkLst>
        </pc:graphicFrameChg>
        <pc:graphicFrameChg chg="add mod modGraphic">
          <ac:chgData name="Virtanen Katriina (ELY)" userId="e54ccf7d-c51f-4bfd-b2c3-92e6b70e83a1" providerId="ADAL" clId="{B174A6A5-E641-4316-BBBF-9604A9C206E1}" dt="2021-04-14T06:38:24.136" v="1851" actId="207"/>
          <ac:graphicFrameMkLst>
            <pc:docMk/>
            <pc:sldMk cId="3432030626" sldId="721"/>
            <ac:graphicFrameMk id="12" creationId="{AAAAE399-CBAE-491D-8B3F-D9F0F21EE255}"/>
          </ac:graphicFrameMkLst>
        </pc:graphicFrameChg>
        <pc:graphicFrameChg chg="add del mod">
          <ac:chgData name="Virtanen Katriina (ELY)" userId="e54ccf7d-c51f-4bfd-b2c3-92e6b70e83a1" providerId="ADAL" clId="{B174A6A5-E641-4316-BBBF-9604A9C206E1}" dt="2021-04-14T06:38:30.739" v="1852" actId="478"/>
          <ac:graphicFrameMkLst>
            <pc:docMk/>
            <pc:sldMk cId="3432030626" sldId="721"/>
            <ac:graphicFrameMk id="13" creationId="{165A7A9D-16F0-4550-AF43-5617BFC6210B}"/>
          </ac:graphicFrameMkLst>
        </pc:graphicFrameChg>
      </pc:sldChg>
      <pc:sldChg chg="addSp delSp modSp new mod ord">
        <pc:chgData name="Virtanen Katriina (ELY)" userId="e54ccf7d-c51f-4bfd-b2c3-92e6b70e83a1" providerId="ADAL" clId="{B174A6A5-E641-4316-BBBF-9604A9C206E1}" dt="2021-04-14T07:16:09.188" v="1966" actId="1076"/>
        <pc:sldMkLst>
          <pc:docMk/>
          <pc:sldMk cId="897918133" sldId="722"/>
        </pc:sldMkLst>
        <pc:spChg chg="mod">
          <ac:chgData name="Virtanen Katriina (ELY)" userId="e54ccf7d-c51f-4bfd-b2c3-92e6b70e83a1" providerId="ADAL" clId="{B174A6A5-E641-4316-BBBF-9604A9C206E1}" dt="2021-04-14T07:16:09.188" v="1966" actId="1076"/>
          <ac:spMkLst>
            <pc:docMk/>
            <pc:sldMk cId="897918133" sldId="722"/>
            <ac:spMk id="2" creationId="{4C696E6A-3512-425E-BFC6-94E831C8649A}"/>
          </ac:spMkLst>
        </pc:spChg>
        <pc:spChg chg="del">
          <ac:chgData name="Virtanen Katriina (ELY)" userId="e54ccf7d-c51f-4bfd-b2c3-92e6b70e83a1" providerId="ADAL" clId="{B174A6A5-E641-4316-BBBF-9604A9C206E1}" dt="2021-04-13T10:13:22.416" v="677" actId="478"/>
          <ac:spMkLst>
            <pc:docMk/>
            <pc:sldMk cId="897918133" sldId="722"/>
            <ac:spMk id="3" creationId="{D5204061-B547-42D5-AE52-EA2A1902C907}"/>
          </ac:spMkLst>
        </pc:spChg>
        <pc:spChg chg="add del mod">
          <ac:chgData name="Virtanen Katriina (ELY)" userId="e54ccf7d-c51f-4bfd-b2c3-92e6b70e83a1" providerId="ADAL" clId="{B174A6A5-E641-4316-BBBF-9604A9C206E1}" dt="2021-04-14T07:04:11.113" v="1917" actId="478"/>
          <ac:spMkLst>
            <pc:docMk/>
            <pc:sldMk cId="897918133" sldId="722"/>
            <ac:spMk id="4" creationId="{51E126AD-F7F1-4028-A2B6-5BF630D5BDA3}"/>
          </ac:spMkLst>
        </pc:spChg>
        <pc:spChg chg="add del">
          <ac:chgData name="Virtanen Katriina (ELY)" userId="e54ccf7d-c51f-4bfd-b2c3-92e6b70e83a1" providerId="ADAL" clId="{B174A6A5-E641-4316-BBBF-9604A9C206E1}" dt="2021-04-14T07:04:08.753" v="1915" actId="478"/>
          <ac:spMkLst>
            <pc:docMk/>
            <pc:sldMk cId="897918133" sldId="722"/>
            <ac:spMk id="5" creationId="{652EB56D-E889-40F1-B0C5-702F34154CCE}"/>
          </ac:spMkLst>
        </pc:spChg>
        <pc:spChg chg="add del">
          <ac:chgData name="Virtanen Katriina (ELY)" userId="e54ccf7d-c51f-4bfd-b2c3-92e6b70e83a1" providerId="ADAL" clId="{B174A6A5-E641-4316-BBBF-9604A9C206E1}" dt="2021-04-14T07:04:07.978" v="1914" actId="478"/>
          <ac:spMkLst>
            <pc:docMk/>
            <pc:sldMk cId="897918133" sldId="722"/>
            <ac:spMk id="6" creationId="{483AAED3-CA70-4401-B216-4BFF75FDA45D}"/>
          </ac:spMkLst>
        </pc:spChg>
        <pc:spChg chg="add del mod">
          <ac:chgData name="Virtanen Katriina (ELY)" userId="e54ccf7d-c51f-4bfd-b2c3-92e6b70e83a1" providerId="ADAL" clId="{B174A6A5-E641-4316-BBBF-9604A9C206E1}" dt="2021-04-14T06:42:36.141" v="1904"/>
          <ac:spMkLst>
            <pc:docMk/>
            <pc:sldMk cId="897918133" sldId="722"/>
            <ac:spMk id="9" creationId="{7FF0E8AB-66E3-43B1-B502-972EE13BAEC7}"/>
          </ac:spMkLst>
        </pc:spChg>
        <pc:spChg chg="add del mod">
          <ac:chgData name="Virtanen Katriina (ELY)" userId="e54ccf7d-c51f-4bfd-b2c3-92e6b70e83a1" providerId="ADAL" clId="{B174A6A5-E641-4316-BBBF-9604A9C206E1}" dt="2021-04-14T06:42:36.141" v="1904"/>
          <ac:spMkLst>
            <pc:docMk/>
            <pc:sldMk cId="897918133" sldId="722"/>
            <ac:spMk id="10" creationId="{8CF82517-EC8C-44FC-956A-FCC4033E664C}"/>
          </ac:spMkLst>
        </pc:spChg>
        <pc:spChg chg="add mod ord">
          <ac:chgData name="Virtanen Katriina (ELY)" userId="e54ccf7d-c51f-4bfd-b2c3-92e6b70e83a1" providerId="ADAL" clId="{B174A6A5-E641-4316-BBBF-9604A9C206E1}" dt="2021-04-14T07:13:25.903" v="1943" actId="167"/>
          <ac:spMkLst>
            <pc:docMk/>
            <pc:sldMk cId="897918133" sldId="722"/>
            <ac:spMk id="12" creationId="{C45EE669-0DE6-4A71-B5E7-64303670DFFB}"/>
          </ac:spMkLst>
        </pc:spChg>
        <pc:graphicFrameChg chg="add del mod">
          <ac:chgData name="Virtanen Katriina (ELY)" userId="e54ccf7d-c51f-4bfd-b2c3-92e6b70e83a1" providerId="ADAL" clId="{B174A6A5-E641-4316-BBBF-9604A9C206E1}" dt="2021-04-14T07:04:14.951" v="1919"/>
          <ac:graphicFrameMkLst>
            <pc:docMk/>
            <pc:sldMk cId="897918133" sldId="722"/>
            <ac:graphicFrameMk id="3" creationId="{46E8468F-5941-4A45-9E40-B7EB57A04B9D}"/>
          </ac:graphicFrameMkLst>
        </pc:graphicFrameChg>
        <pc:graphicFrameChg chg="add del mod modGraphic">
          <ac:chgData name="Virtanen Katriina (ELY)" userId="e54ccf7d-c51f-4bfd-b2c3-92e6b70e83a1" providerId="ADAL" clId="{B174A6A5-E641-4316-BBBF-9604A9C206E1}" dt="2021-04-14T07:04:03.616" v="1912" actId="478"/>
          <ac:graphicFrameMkLst>
            <pc:docMk/>
            <pc:sldMk cId="897918133" sldId="722"/>
            <ac:graphicFrameMk id="7" creationId="{810A9D53-C24A-4681-8FBD-50BE1295A976}"/>
          </ac:graphicFrameMkLst>
        </pc:graphicFrameChg>
        <pc:graphicFrameChg chg="add del mod">
          <ac:chgData name="Virtanen Katriina (ELY)" userId="e54ccf7d-c51f-4bfd-b2c3-92e6b70e83a1" providerId="ADAL" clId="{B174A6A5-E641-4316-BBBF-9604A9C206E1}" dt="2021-04-13T10:13:16.464" v="674"/>
          <ac:graphicFrameMkLst>
            <pc:docMk/>
            <pc:sldMk cId="897918133" sldId="722"/>
            <ac:graphicFrameMk id="7" creationId="{9D69940B-2D13-419A-8516-1D5DA4E169DA}"/>
          </ac:graphicFrameMkLst>
        </pc:graphicFrameChg>
        <pc:graphicFrameChg chg="add del mod modGraphic">
          <ac:chgData name="Virtanen Katriina (ELY)" userId="e54ccf7d-c51f-4bfd-b2c3-92e6b70e83a1" providerId="ADAL" clId="{B174A6A5-E641-4316-BBBF-9604A9C206E1}" dt="2021-04-14T07:04:05.985" v="1913" actId="478"/>
          <ac:graphicFrameMkLst>
            <pc:docMk/>
            <pc:sldMk cId="897918133" sldId="722"/>
            <ac:graphicFrameMk id="8" creationId="{95351D0B-2A35-4936-8279-0290725CB66E}"/>
          </ac:graphicFrameMkLst>
        </pc:graphicFrameChg>
        <pc:graphicFrameChg chg="add mod modGraphic">
          <ac:chgData name="Virtanen Katriina (ELY)" userId="e54ccf7d-c51f-4bfd-b2c3-92e6b70e83a1" providerId="ADAL" clId="{B174A6A5-E641-4316-BBBF-9604A9C206E1}" dt="2021-04-14T07:15:58.240" v="1965" actId="14100"/>
          <ac:graphicFrameMkLst>
            <pc:docMk/>
            <pc:sldMk cId="897918133" sldId="722"/>
            <ac:graphicFrameMk id="11" creationId="{8EA695C1-6B72-4BD8-BB3B-B73DD18BA172}"/>
          </ac:graphicFrameMkLst>
        </pc:graphicFrameChg>
      </pc:sldChg>
      <pc:sldChg chg="addSp modSp mod">
        <pc:chgData name="Virtanen Katriina (ELY)" userId="e54ccf7d-c51f-4bfd-b2c3-92e6b70e83a1" providerId="ADAL" clId="{B174A6A5-E641-4316-BBBF-9604A9C206E1}" dt="2021-04-16T09:17:28.156" v="5493" actId="1076"/>
        <pc:sldMkLst>
          <pc:docMk/>
          <pc:sldMk cId="4098371618" sldId="723"/>
        </pc:sldMkLst>
        <pc:spChg chg="add mod">
          <ac:chgData name="Virtanen Katriina (ELY)" userId="e54ccf7d-c51f-4bfd-b2c3-92e6b70e83a1" providerId="ADAL" clId="{B174A6A5-E641-4316-BBBF-9604A9C206E1}" dt="2021-04-16T09:17:28.156" v="5493" actId="1076"/>
          <ac:spMkLst>
            <pc:docMk/>
            <pc:sldMk cId="4098371618" sldId="723"/>
            <ac:spMk id="4" creationId="{42940A23-A77C-4C40-9AF8-764EF6A88159}"/>
          </ac:spMkLst>
        </pc:spChg>
        <pc:spChg chg="mod">
          <ac:chgData name="Virtanen Katriina (ELY)" userId="e54ccf7d-c51f-4bfd-b2c3-92e6b70e83a1" providerId="ADAL" clId="{B174A6A5-E641-4316-BBBF-9604A9C206E1}" dt="2021-04-13T10:45:36.949" v="932" actId="1035"/>
          <ac:spMkLst>
            <pc:docMk/>
            <pc:sldMk cId="4098371618" sldId="723"/>
            <ac:spMk id="6" creationId="{9A00D39B-7873-422C-83CD-00629431514F}"/>
          </ac:spMkLst>
        </pc:spChg>
        <pc:graphicFrameChg chg="add mod modGraphic">
          <ac:chgData name="Virtanen Katriina (ELY)" userId="e54ccf7d-c51f-4bfd-b2c3-92e6b70e83a1" providerId="ADAL" clId="{B174A6A5-E641-4316-BBBF-9604A9C206E1}" dt="2021-04-13T11:45:38.519" v="1281" actId="207"/>
          <ac:graphicFrameMkLst>
            <pc:docMk/>
            <pc:sldMk cId="4098371618" sldId="723"/>
            <ac:graphicFrameMk id="2" creationId="{6DE114B2-B47C-4B8F-A9CF-0C62F6C271E7}"/>
          </ac:graphicFrameMkLst>
        </pc:graphicFrameChg>
        <pc:graphicFrameChg chg="mod modGraphic">
          <ac:chgData name="Virtanen Katriina (ELY)" userId="e54ccf7d-c51f-4bfd-b2c3-92e6b70e83a1" providerId="ADAL" clId="{B174A6A5-E641-4316-BBBF-9604A9C206E1}" dt="2021-04-13T10:48:32.493" v="944" actId="1076"/>
          <ac:graphicFrameMkLst>
            <pc:docMk/>
            <pc:sldMk cId="4098371618" sldId="723"/>
            <ac:graphicFrameMk id="3" creationId="{E3F19477-32BC-43FC-830D-67B66C12D855}"/>
          </ac:graphicFrameMkLst>
        </pc:graphicFrameChg>
        <pc:graphicFrameChg chg="mod modGraphic">
          <ac:chgData name="Virtanen Katriina (ELY)" userId="e54ccf7d-c51f-4bfd-b2c3-92e6b70e83a1" providerId="ADAL" clId="{B174A6A5-E641-4316-BBBF-9604A9C206E1}" dt="2021-04-13T11:45:19.967" v="1274" actId="207"/>
          <ac:graphicFrameMkLst>
            <pc:docMk/>
            <pc:sldMk cId="4098371618" sldId="723"/>
            <ac:graphicFrameMk id="7" creationId="{0F01B848-F1CE-45A2-BBC9-9C33E1057C9D}"/>
          </ac:graphicFrameMkLst>
        </pc:graphicFrameChg>
      </pc:sldChg>
      <pc:sldChg chg="modSp mod">
        <pc:chgData name="Virtanen Katriina (ELY)" userId="e54ccf7d-c51f-4bfd-b2c3-92e6b70e83a1" providerId="ADAL" clId="{B174A6A5-E641-4316-BBBF-9604A9C206E1}" dt="2021-04-14T05:59:59.662" v="1419" actId="1076"/>
        <pc:sldMkLst>
          <pc:docMk/>
          <pc:sldMk cId="2514674620" sldId="724"/>
        </pc:sldMkLst>
        <pc:grpChg chg="mod">
          <ac:chgData name="Virtanen Katriina (ELY)" userId="e54ccf7d-c51f-4bfd-b2c3-92e6b70e83a1" providerId="ADAL" clId="{B174A6A5-E641-4316-BBBF-9604A9C206E1}" dt="2021-04-14T05:59:59.662" v="1419" actId="1076"/>
          <ac:grpSpMkLst>
            <pc:docMk/>
            <pc:sldMk cId="2514674620" sldId="724"/>
            <ac:grpSpMk id="61" creationId="{9FF545A3-83DE-48B0-ACEF-D6EA2875673C}"/>
          </ac:grpSpMkLst>
        </pc:grpChg>
      </pc:sldChg>
      <pc:sldChg chg="ord">
        <pc:chgData name="Virtanen Katriina (ELY)" userId="e54ccf7d-c51f-4bfd-b2c3-92e6b70e83a1" providerId="ADAL" clId="{B174A6A5-E641-4316-BBBF-9604A9C206E1}" dt="2021-04-13T11:09:38.211" v="1130"/>
        <pc:sldMkLst>
          <pc:docMk/>
          <pc:sldMk cId="4180729366" sldId="725"/>
        </pc:sldMkLst>
      </pc:sldChg>
      <pc:sldChg chg="addSp modSp add mod modShow">
        <pc:chgData name="Virtanen Katriina (ELY)" userId="e54ccf7d-c51f-4bfd-b2c3-92e6b70e83a1" providerId="ADAL" clId="{B174A6A5-E641-4316-BBBF-9604A9C206E1}" dt="2021-04-14T06:27:45.825" v="1768" actId="20577"/>
        <pc:sldMkLst>
          <pc:docMk/>
          <pc:sldMk cId="2006721472" sldId="726"/>
        </pc:sldMkLst>
        <pc:spChg chg="mod">
          <ac:chgData name="Virtanen Katriina (ELY)" userId="e54ccf7d-c51f-4bfd-b2c3-92e6b70e83a1" providerId="ADAL" clId="{B174A6A5-E641-4316-BBBF-9604A9C206E1}" dt="2021-04-14T05:33:39.652" v="1337" actId="207"/>
          <ac:spMkLst>
            <pc:docMk/>
            <pc:sldMk cId="2006721472" sldId="726"/>
            <ac:spMk id="6" creationId="{A8EFACC0-720C-455F-B460-4C896CDFDE09}"/>
          </ac:spMkLst>
        </pc:spChg>
        <pc:spChg chg="mod">
          <ac:chgData name="Virtanen Katriina (ELY)" userId="e54ccf7d-c51f-4bfd-b2c3-92e6b70e83a1" providerId="ADAL" clId="{B174A6A5-E641-4316-BBBF-9604A9C206E1}" dt="2021-04-14T05:33:39.652" v="1337" actId="207"/>
          <ac:spMkLst>
            <pc:docMk/>
            <pc:sldMk cId="2006721472" sldId="726"/>
            <ac:spMk id="7" creationId="{0DAD9214-A0AA-426D-8499-A55C549BE713}"/>
          </ac:spMkLst>
        </pc:spChg>
        <pc:spChg chg="mod">
          <ac:chgData name="Virtanen Katriina (ELY)" userId="e54ccf7d-c51f-4bfd-b2c3-92e6b70e83a1" providerId="ADAL" clId="{B174A6A5-E641-4316-BBBF-9604A9C206E1}" dt="2021-04-14T06:27:45.825" v="1768" actId="20577"/>
          <ac:spMkLst>
            <pc:docMk/>
            <pc:sldMk cId="2006721472" sldId="726"/>
            <ac:spMk id="9" creationId="{86A07E35-537C-4B26-8A12-B8203EB9E3E0}"/>
          </ac:spMkLst>
        </pc:spChg>
        <pc:grpChg chg="add mod">
          <ac:chgData name="Virtanen Katriina (ELY)" userId="e54ccf7d-c51f-4bfd-b2c3-92e6b70e83a1" providerId="ADAL" clId="{B174A6A5-E641-4316-BBBF-9604A9C206E1}" dt="2021-04-14T05:33:45.272" v="1338" actId="1076"/>
          <ac:grpSpMkLst>
            <pc:docMk/>
            <pc:sldMk cId="2006721472" sldId="726"/>
            <ac:grpSpMk id="4" creationId="{783B3C0D-0D05-4512-9CD2-F4B6EDB671C7}"/>
          </ac:grpSpMkLst>
        </pc:grpChg>
        <pc:graphicFrameChg chg="mod">
          <ac:chgData name="Virtanen Katriina (ELY)" userId="e54ccf7d-c51f-4bfd-b2c3-92e6b70e83a1" providerId="ADAL" clId="{B174A6A5-E641-4316-BBBF-9604A9C206E1}" dt="2021-04-14T06:03:01.793" v="1457"/>
          <ac:graphicFrameMkLst>
            <pc:docMk/>
            <pc:sldMk cId="2006721472" sldId="726"/>
            <ac:graphicFrameMk id="5" creationId="{46EC84F6-DB0F-4B9C-A78B-EC7258558D16}"/>
          </ac:graphicFrameMkLst>
        </pc:graphicFrameChg>
      </pc:sldChg>
      <pc:sldChg chg="addSp delSp modSp new mod ord modClrScheme modShow chgLayout">
        <pc:chgData name="Virtanen Katriina (ELY)" userId="e54ccf7d-c51f-4bfd-b2c3-92e6b70e83a1" providerId="ADAL" clId="{B174A6A5-E641-4316-BBBF-9604A9C206E1}" dt="2021-04-15T06:20:22.641" v="2850" actId="729"/>
        <pc:sldMkLst>
          <pc:docMk/>
          <pc:sldMk cId="1953268380" sldId="727"/>
        </pc:sldMkLst>
        <pc:spChg chg="del mod ord">
          <ac:chgData name="Virtanen Katriina (ELY)" userId="e54ccf7d-c51f-4bfd-b2c3-92e6b70e83a1" providerId="ADAL" clId="{B174A6A5-E641-4316-BBBF-9604A9C206E1}" dt="2021-04-14T05:34:40.332" v="1344" actId="700"/>
          <ac:spMkLst>
            <pc:docMk/>
            <pc:sldMk cId="1953268380" sldId="727"/>
            <ac:spMk id="2" creationId="{72BB5F9C-C7C9-47DC-8B35-C6DBEBF5BB64}"/>
          </ac:spMkLst>
        </pc:spChg>
        <pc:spChg chg="del mod ord">
          <ac:chgData name="Virtanen Katriina (ELY)" userId="e54ccf7d-c51f-4bfd-b2c3-92e6b70e83a1" providerId="ADAL" clId="{B174A6A5-E641-4316-BBBF-9604A9C206E1}" dt="2021-04-14T05:34:40.332" v="1344" actId="700"/>
          <ac:spMkLst>
            <pc:docMk/>
            <pc:sldMk cId="1953268380" sldId="727"/>
            <ac:spMk id="3" creationId="{69496AD7-46A4-4723-84E8-3E867FB00248}"/>
          </ac:spMkLst>
        </pc:spChg>
        <pc:spChg chg="del mod ord">
          <ac:chgData name="Virtanen Katriina (ELY)" userId="e54ccf7d-c51f-4bfd-b2c3-92e6b70e83a1" providerId="ADAL" clId="{B174A6A5-E641-4316-BBBF-9604A9C206E1}" dt="2021-04-14T05:44:39.774" v="1396" actId="478"/>
          <ac:spMkLst>
            <pc:docMk/>
            <pc:sldMk cId="1953268380" sldId="727"/>
            <ac:spMk id="4" creationId="{82197049-678C-4F37-9EBF-B9A59E8DA034}"/>
          </ac:spMkLst>
        </pc:spChg>
        <pc:spChg chg="del mod ord">
          <ac:chgData name="Virtanen Katriina (ELY)" userId="e54ccf7d-c51f-4bfd-b2c3-92e6b70e83a1" providerId="ADAL" clId="{B174A6A5-E641-4316-BBBF-9604A9C206E1}" dt="2021-04-14T05:44:36.601" v="1394" actId="478"/>
          <ac:spMkLst>
            <pc:docMk/>
            <pc:sldMk cId="1953268380" sldId="727"/>
            <ac:spMk id="5" creationId="{DE0BBBA6-12F5-424A-BC52-2B49B0398FC8}"/>
          </ac:spMkLst>
        </pc:spChg>
        <pc:spChg chg="del mod ord">
          <ac:chgData name="Virtanen Katriina (ELY)" userId="e54ccf7d-c51f-4bfd-b2c3-92e6b70e83a1" providerId="ADAL" clId="{B174A6A5-E641-4316-BBBF-9604A9C206E1}" dt="2021-04-14T05:44:41.634" v="1397" actId="478"/>
          <ac:spMkLst>
            <pc:docMk/>
            <pc:sldMk cId="1953268380" sldId="727"/>
            <ac:spMk id="6" creationId="{7D975C86-0DD5-48FF-9724-E93AD3CEA3CB}"/>
          </ac:spMkLst>
        </pc:spChg>
        <pc:spChg chg="add del mod ord">
          <ac:chgData name="Virtanen Katriina (ELY)" userId="e54ccf7d-c51f-4bfd-b2c3-92e6b70e83a1" providerId="ADAL" clId="{B174A6A5-E641-4316-BBBF-9604A9C206E1}" dt="2021-04-14T05:34:49.070" v="1345" actId="700"/>
          <ac:spMkLst>
            <pc:docMk/>
            <pc:sldMk cId="1953268380" sldId="727"/>
            <ac:spMk id="7" creationId="{DEF10919-FDEB-4009-8FD0-B99AD29FF474}"/>
          </ac:spMkLst>
        </pc:spChg>
        <pc:spChg chg="add del mod ord">
          <ac:chgData name="Virtanen Katriina (ELY)" userId="e54ccf7d-c51f-4bfd-b2c3-92e6b70e83a1" providerId="ADAL" clId="{B174A6A5-E641-4316-BBBF-9604A9C206E1}" dt="2021-04-14T05:34:49.070" v="1345" actId="700"/>
          <ac:spMkLst>
            <pc:docMk/>
            <pc:sldMk cId="1953268380" sldId="727"/>
            <ac:spMk id="8" creationId="{10FE7F0E-294E-43D2-B8C9-7E599510241A}"/>
          </ac:spMkLst>
        </pc:spChg>
        <pc:spChg chg="add del mod ord">
          <ac:chgData name="Virtanen Katriina (ELY)" userId="e54ccf7d-c51f-4bfd-b2c3-92e6b70e83a1" providerId="ADAL" clId="{B174A6A5-E641-4316-BBBF-9604A9C206E1}" dt="2021-04-14T05:34:49.070" v="1345" actId="700"/>
          <ac:spMkLst>
            <pc:docMk/>
            <pc:sldMk cId="1953268380" sldId="727"/>
            <ac:spMk id="9" creationId="{0ECB4A61-9912-4DBC-BD48-04B8861ED6F2}"/>
          </ac:spMkLst>
        </pc:spChg>
        <pc:spChg chg="add del mod ord">
          <ac:chgData name="Virtanen Katriina (ELY)" userId="e54ccf7d-c51f-4bfd-b2c3-92e6b70e83a1" providerId="ADAL" clId="{B174A6A5-E641-4316-BBBF-9604A9C206E1}" dt="2021-04-14T05:35:28.629" v="1351" actId="478"/>
          <ac:spMkLst>
            <pc:docMk/>
            <pc:sldMk cId="1953268380" sldId="727"/>
            <ac:spMk id="10" creationId="{81A1B78D-AD7E-4162-91F1-DA98A6682E67}"/>
          </ac:spMkLst>
        </pc:spChg>
        <pc:spChg chg="add mod ord">
          <ac:chgData name="Virtanen Katriina (ELY)" userId="e54ccf7d-c51f-4bfd-b2c3-92e6b70e83a1" providerId="ADAL" clId="{B174A6A5-E641-4316-BBBF-9604A9C206E1}" dt="2021-04-14T06:26:32.656" v="1744" actId="1076"/>
          <ac:spMkLst>
            <pc:docMk/>
            <pc:sldMk cId="1953268380" sldId="727"/>
            <ac:spMk id="11" creationId="{7995E1ED-82AF-4ED0-B683-856A1FA6EBB1}"/>
          </ac:spMkLst>
        </pc:spChg>
        <pc:spChg chg="add del mod ord">
          <ac:chgData name="Virtanen Katriina (ELY)" userId="e54ccf7d-c51f-4bfd-b2c3-92e6b70e83a1" providerId="ADAL" clId="{B174A6A5-E641-4316-BBBF-9604A9C206E1}" dt="2021-04-14T05:57:45.711" v="1406" actId="478"/>
          <ac:spMkLst>
            <pc:docMk/>
            <pc:sldMk cId="1953268380" sldId="727"/>
            <ac:spMk id="12" creationId="{F739E468-A089-44F6-9419-894F2EEF60B0}"/>
          </ac:spMkLst>
        </pc:spChg>
        <pc:spChg chg="add mod ord">
          <ac:chgData name="Virtanen Katriina (ELY)" userId="e54ccf7d-c51f-4bfd-b2c3-92e6b70e83a1" providerId="ADAL" clId="{B174A6A5-E641-4316-BBBF-9604A9C206E1}" dt="2021-04-14T06:35:48.951" v="1823" actId="1076"/>
          <ac:spMkLst>
            <pc:docMk/>
            <pc:sldMk cId="1953268380" sldId="727"/>
            <ac:spMk id="13" creationId="{F60C69F5-9F3D-4B58-8896-FA85C2E04DA2}"/>
          </ac:spMkLst>
        </pc:spChg>
        <pc:spChg chg="add del mod ord">
          <ac:chgData name="Virtanen Katriina (ELY)" userId="e54ccf7d-c51f-4bfd-b2c3-92e6b70e83a1" providerId="ADAL" clId="{B174A6A5-E641-4316-BBBF-9604A9C206E1}" dt="2021-04-14T06:03:12.102" v="1459" actId="478"/>
          <ac:spMkLst>
            <pc:docMk/>
            <pc:sldMk cId="1953268380" sldId="727"/>
            <ac:spMk id="14" creationId="{6FE1766F-41F8-44B8-B520-4E388A84EED1}"/>
          </ac:spMkLst>
        </pc:spChg>
        <pc:spChg chg="add mod">
          <ac:chgData name="Virtanen Katriina (ELY)" userId="e54ccf7d-c51f-4bfd-b2c3-92e6b70e83a1" providerId="ADAL" clId="{B174A6A5-E641-4316-BBBF-9604A9C206E1}" dt="2021-04-14T06:26:26.446" v="1743" actId="1076"/>
          <ac:spMkLst>
            <pc:docMk/>
            <pc:sldMk cId="1953268380" sldId="727"/>
            <ac:spMk id="15" creationId="{FEEA9AC6-D6B4-4F52-978D-E5F19E21CE10}"/>
          </ac:spMkLst>
        </pc:spChg>
        <pc:spChg chg="add del mod">
          <ac:chgData name="Virtanen Katriina (ELY)" userId="e54ccf7d-c51f-4bfd-b2c3-92e6b70e83a1" providerId="ADAL" clId="{B174A6A5-E641-4316-BBBF-9604A9C206E1}" dt="2021-04-14T05:36:57.202" v="1352" actId="478"/>
          <ac:spMkLst>
            <pc:docMk/>
            <pc:sldMk cId="1953268380" sldId="727"/>
            <ac:spMk id="17" creationId="{61777DF7-B83F-4F04-86FB-DF92856BF814}"/>
          </ac:spMkLst>
        </pc:spChg>
        <pc:spChg chg="add mod ord">
          <ac:chgData name="Virtanen Katriina (ELY)" userId="e54ccf7d-c51f-4bfd-b2c3-92e6b70e83a1" providerId="ADAL" clId="{B174A6A5-E641-4316-BBBF-9604A9C206E1}" dt="2021-04-14T05:44:34.715" v="1393" actId="167"/>
          <ac:spMkLst>
            <pc:docMk/>
            <pc:sldMk cId="1953268380" sldId="727"/>
            <ac:spMk id="18" creationId="{CFFEDA10-9475-4FC4-B0F9-87EE45550FA6}"/>
          </ac:spMkLst>
        </pc:spChg>
        <pc:spChg chg="add del mod topLvl">
          <ac:chgData name="Virtanen Katriina (ELY)" userId="e54ccf7d-c51f-4bfd-b2c3-92e6b70e83a1" providerId="ADAL" clId="{B174A6A5-E641-4316-BBBF-9604A9C206E1}" dt="2021-04-14T06:01:17.964" v="1454" actId="478"/>
          <ac:spMkLst>
            <pc:docMk/>
            <pc:sldMk cId="1953268380" sldId="727"/>
            <ac:spMk id="23" creationId="{84CB1B82-11F4-498F-B31F-A26CC4019657}"/>
          </ac:spMkLst>
        </pc:spChg>
        <pc:spChg chg="add del mod topLvl">
          <ac:chgData name="Virtanen Katriina (ELY)" userId="e54ccf7d-c51f-4bfd-b2c3-92e6b70e83a1" providerId="ADAL" clId="{B174A6A5-E641-4316-BBBF-9604A9C206E1}" dt="2021-04-14T06:01:16.742" v="1453" actId="478"/>
          <ac:spMkLst>
            <pc:docMk/>
            <pc:sldMk cId="1953268380" sldId="727"/>
            <ac:spMk id="24" creationId="{0DF46BCA-A887-4021-A4CA-1A78F1D8F908}"/>
          </ac:spMkLst>
        </pc:spChg>
        <pc:spChg chg="add del mod topLvl">
          <ac:chgData name="Virtanen Katriina (ELY)" userId="e54ccf7d-c51f-4bfd-b2c3-92e6b70e83a1" providerId="ADAL" clId="{B174A6A5-E641-4316-BBBF-9604A9C206E1}" dt="2021-04-14T06:00:46.760" v="1441" actId="478"/>
          <ac:spMkLst>
            <pc:docMk/>
            <pc:sldMk cId="1953268380" sldId="727"/>
            <ac:spMk id="25" creationId="{52E30F5E-4FAA-4BF8-9935-A49A5F243CB9}"/>
          </ac:spMkLst>
        </pc:spChg>
        <pc:spChg chg="add del mod topLvl">
          <ac:chgData name="Virtanen Katriina (ELY)" userId="e54ccf7d-c51f-4bfd-b2c3-92e6b70e83a1" providerId="ADAL" clId="{B174A6A5-E641-4316-BBBF-9604A9C206E1}" dt="2021-04-14T06:00:45.220" v="1440" actId="478"/>
          <ac:spMkLst>
            <pc:docMk/>
            <pc:sldMk cId="1953268380" sldId="727"/>
            <ac:spMk id="26" creationId="{7D9B7D3D-94C1-4CFC-A0EA-0C192B33D6B1}"/>
          </ac:spMkLst>
        </pc:spChg>
        <pc:spChg chg="add del mod topLvl">
          <ac:chgData name="Virtanen Katriina (ELY)" userId="e54ccf7d-c51f-4bfd-b2c3-92e6b70e83a1" providerId="ADAL" clId="{B174A6A5-E641-4316-BBBF-9604A9C206E1}" dt="2021-04-14T06:00:27.200" v="1433" actId="478"/>
          <ac:spMkLst>
            <pc:docMk/>
            <pc:sldMk cId="1953268380" sldId="727"/>
            <ac:spMk id="27" creationId="{6045E5EE-18A4-41F1-ABF2-2AF4AB004BDE}"/>
          </ac:spMkLst>
        </pc:spChg>
        <pc:spChg chg="add del mod topLvl">
          <ac:chgData name="Virtanen Katriina (ELY)" userId="e54ccf7d-c51f-4bfd-b2c3-92e6b70e83a1" providerId="ADAL" clId="{B174A6A5-E641-4316-BBBF-9604A9C206E1}" dt="2021-04-14T06:00:26.519" v="1432" actId="478"/>
          <ac:spMkLst>
            <pc:docMk/>
            <pc:sldMk cId="1953268380" sldId="727"/>
            <ac:spMk id="28" creationId="{0DBC39EE-BA3D-4D96-93C1-35BCE6233A6F}"/>
          </ac:spMkLst>
        </pc:spChg>
        <pc:spChg chg="add del mod topLvl">
          <ac:chgData name="Virtanen Katriina (ELY)" userId="e54ccf7d-c51f-4bfd-b2c3-92e6b70e83a1" providerId="ADAL" clId="{B174A6A5-E641-4316-BBBF-9604A9C206E1}" dt="2021-04-14T06:00:25.167" v="1431" actId="478"/>
          <ac:spMkLst>
            <pc:docMk/>
            <pc:sldMk cId="1953268380" sldId="727"/>
            <ac:spMk id="29" creationId="{5655B545-3397-420D-AF0F-0D1432FBA046}"/>
          </ac:spMkLst>
        </pc:spChg>
        <pc:spChg chg="add del mod topLvl">
          <ac:chgData name="Virtanen Katriina (ELY)" userId="e54ccf7d-c51f-4bfd-b2c3-92e6b70e83a1" providerId="ADAL" clId="{B174A6A5-E641-4316-BBBF-9604A9C206E1}" dt="2021-04-14T06:00:24.204" v="1430" actId="478"/>
          <ac:spMkLst>
            <pc:docMk/>
            <pc:sldMk cId="1953268380" sldId="727"/>
            <ac:spMk id="30" creationId="{9342DC40-F6D9-4BD9-98A5-53A1DFF46329}"/>
          </ac:spMkLst>
        </pc:spChg>
        <pc:spChg chg="add del">
          <ac:chgData name="Virtanen Katriina (ELY)" userId="e54ccf7d-c51f-4bfd-b2c3-92e6b70e83a1" providerId="ADAL" clId="{B174A6A5-E641-4316-BBBF-9604A9C206E1}" dt="2021-04-14T05:59:47.394" v="1418" actId="478"/>
          <ac:spMkLst>
            <pc:docMk/>
            <pc:sldMk cId="1953268380" sldId="727"/>
            <ac:spMk id="31" creationId="{DD02EB5E-97A9-4783-BA65-91DA1410D5B5}"/>
          </ac:spMkLst>
        </pc:spChg>
        <pc:spChg chg="mod">
          <ac:chgData name="Virtanen Katriina (ELY)" userId="e54ccf7d-c51f-4bfd-b2c3-92e6b70e83a1" providerId="ADAL" clId="{B174A6A5-E641-4316-BBBF-9604A9C206E1}" dt="2021-04-14T06:23:59.761" v="1727" actId="207"/>
          <ac:spMkLst>
            <pc:docMk/>
            <pc:sldMk cId="1953268380" sldId="727"/>
            <ac:spMk id="33" creationId="{1335B2F5-FB14-41D0-9273-694ED1B23557}"/>
          </ac:spMkLst>
        </pc:spChg>
        <pc:spChg chg="mod">
          <ac:chgData name="Virtanen Katriina (ELY)" userId="e54ccf7d-c51f-4bfd-b2c3-92e6b70e83a1" providerId="ADAL" clId="{B174A6A5-E641-4316-BBBF-9604A9C206E1}" dt="2021-04-14T06:23:59.761" v="1727" actId="207"/>
          <ac:spMkLst>
            <pc:docMk/>
            <pc:sldMk cId="1953268380" sldId="727"/>
            <ac:spMk id="34" creationId="{BB35276F-7468-4FC7-A7E3-44CF7B39BF8D}"/>
          </ac:spMkLst>
        </pc:spChg>
        <pc:spChg chg="mod">
          <ac:chgData name="Virtanen Katriina (ELY)" userId="e54ccf7d-c51f-4bfd-b2c3-92e6b70e83a1" providerId="ADAL" clId="{B174A6A5-E641-4316-BBBF-9604A9C206E1}" dt="2021-04-14T06:23:59.761" v="1727" actId="207"/>
          <ac:spMkLst>
            <pc:docMk/>
            <pc:sldMk cId="1953268380" sldId="727"/>
            <ac:spMk id="36" creationId="{328285B6-216F-4F4C-8568-288FB2EA6826}"/>
          </ac:spMkLst>
        </pc:spChg>
        <pc:spChg chg="mod">
          <ac:chgData name="Virtanen Katriina (ELY)" userId="e54ccf7d-c51f-4bfd-b2c3-92e6b70e83a1" providerId="ADAL" clId="{B174A6A5-E641-4316-BBBF-9604A9C206E1}" dt="2021-04-14T06:23:59.761" v="1727" actId="207"/>
          <ac:spMkLst>
            <pc:docMk/>
            <pc:sldMk cId="1953268380" sldId="727"/>
            <ac:spMk id="37" creationId="{77D924F4-288C-442E-ADE5-FF686597D2A0}"/>
          </ac:spMkLst>
        </pc:spChg>
        <pc:spChg chg="del mod topLvl">
          <ac:chgData name="Virtanen Katriina (ELY)" userId="e54ccf7d-c51f-4bfd-b2c3-92e6b70e83a1" providerId="ADAL" clId="{B174A6A5-E641-4316-BBBF-9604A9C206E1}" dt="2021-04-14T06:01:05.321" v="1449" actId="478"/>
          <ac:spMkLst>
            <pc:docMk/>
            <pc:sldMk cId="1953268380" sldId="727"/>
            <ac:spMk id="39" creationId="{AD788070-60C6-4035-9A25-50ADC1A718C3}"/>
          </ac:spMkLst>
        </pc:spChg>
        <pc:spChg chg="mod topLvl">
          <ac:chgData name="Virtanen Katriina (ELY)" userId="e54ccf7d-c51f-4bfd-b2c3-92e6b70e83a1" providerId="ADAL" clId="{B174A6A5-E641-4316-BBBF-9604A9C206E1}" dt="2021-04-14T06:24:14.245" v="1729" actId="1076"/>
          <ac:spMkLst>
            <pc:docMk/>
            <pc:sldMk cId="1953268380" sldId="727"/>
            <ac:spMk id="40" creationId="{261B6EF4-0AB6-4016-BE97-32A1ABE110C3}"/>
          </ac:spMkLst>
        </pc:spChg>
        <pc:spChg chg="add del">
          <ac:chgData name="Virtanen Katriina (ELY)" userId="e54ccf7d-c51f-4bfd-b2c3-92e6b70e83a1" providerId="ADAL" clId="{B174A6A5-E641-4316-BBBF-9604A9C206E1}" dt="2021-04-14T06:01:00.652" v="1448" actId="478"/>
          <ac:spMkLst>
            <pc:docMk/>
            <pc:sldMk cId="1953268380" sldId="727"/>
            <ac:spMk id="42" creationId="{38B5C507-22B3-4072-A230-7EAFBD437F80}"/>
          </ac:spMkLst>
        </pc:spChg>
        <pc:spChg chg="add mod">
          <ac:chgData name="Virtanen Katriina (ELY)" userId="e54ccf7d-c51f-4bfd-b2c3-92e6b70e83a1" providerId="ADAL" clId="{B174A6A5-E641-4316-BBBF-9604A9C206E1}" dt="2021-04-14T06:24:44.805" v="1732" actId="1076"/>
          <ac:spMkLst>
            <pc:docMk/>
            <pc:sldMk cId="1953268380" sldId="727"/>
            <ac:spMk id="43" creationId="{3023FE06-25EF-42F3-A4AC-5E905260B958}"/>
          </ac:spMkLst>
        </pc:spChg>
        <pc:spChg chg="add mod">
          <ac:chgData name="Virtanen Katriina (ELY)" userId="e54ccf7d-c51f-4bfd-b2c3-92e6b70e83a1" providerId="ADAL" clId="{B174A6A5-E641-4316-BBBF-9604A9C206E1}" dt="2021-04-14T06:03:10.390" v="1458"/>
          <ac:spMkLst>
            <pc:docMk/>
            <pc:sldMk cId="1953268380" sldId="727"/>
            <ac:spMk id="52" creationId="{7096D52A-645A-484D-B394-62DBE6CD9701}"/>
          </ac:spMkLst>
        </pc:spChg>
        <pc:spChg chg="add mod">
          <ac:chgData name="Virtanen Katriina (ELY)" userId="e54ccf7d-c51f-4bfd-b2c3-92e6b70e83a1" providerId="ADAL" clId="{B174A6A5-E641-4316-BBBF-9604A9C206E1}" dt="2021-04-14T06:03:10.390" v="1458"/>
          <ac:spMkLst>
            <pc:docMk/>
            <pc:sldMk cId="1953268380" sldId="727"/>
            <ac:spMk id="53" creationId="{A220FFFB-93D9-46E8-8303-A1C5FD98F071}"/>
          </ac:spMkLst>
        </pc:spChg>
        <pc:spChg chg="add mod">
          <ac:chgData name="Virtanen Katriina (ELY)" userId="e54ccf7d-c51f-4bfd-b2c3-92e6b70e83a1" providerId="ADAL" clId="{B174A6A5-E641-4316-BBBF-9604A9C206E1}" dt="2021-04-14T06:03:10.390" v="1458"/>
          <ac:spMkLst>
            <pc:docMk/>
            <pc:sldMk cId="1953268380" sldId="727"/>
            <ac:spMk id="54" creationId="{49F62574-A96B-4B33-8B6A-04A57039EA73}"/>
          </ac:spMkLst>
        </pc:spChg>
        <pc:spChg chg="add mod">
          <ac:chgData name="Virtanen Katriina (ELY)" userId="e54ccf7d-c51f-4bfd-b2c3-92e6b70e83a1" providerId="ADAL" clId="{B174A6A5-E641-4316-BBBF-9604A9C206E1}" dt="2021-04-14T06:03:10.390" v="1458"/>
          <ac:spMkLst>
            <pc:docMk/>
            <pc:sldMk cId="1953268380" sldId="727"/>
            <ac:spMk id="55" creationId="{46C6ECCF-9B95-49D7-8F5E-D4C7B696AFE5}"/>
          </ac:spMkLst>
        </pc:spChg>
        <pc:spChg chg="add mod">
          <ac:chgData name="Virtanen Katriina (ELY)" userId="e54ccf7d-c51f-4bfd-b2c3-92e6b70e83a1" providerId="ADAL" clId="{B174A6A5-E641-4316-BBBF-9604A9C206E1}" dt="2021-04-14T06:03:10.390" v="1458"/>
          <ac:spMkLst>
            <pc:docMk/>
            <pc:sldMk cId="1953268380" sldId="727"/>
            <ac:spMk id="56" creationId="{31B2DAAF-850C-4D05-A47A-1AA88B6D88F5}"/>
          </ac:spMkLst>
        </pc:spChg>
        <pc:spChg chg="add mod">
          <ac:chgData name="Virtanen Katriina (ELY)" userId="e54ccf7d-c51f-4bfd-b2c3-92e6b70e83a1" providerId="ADAL" clId="{B174A6A5-E641-4316-BBBF-9604A9C206E1}" dt="2021-04-14T06:03:10.390" v="1458"/>
          <ac:spMkLst>
            <pc:docMk/>
            <pc:sldMk cId="1953268380" sldId="727"/>
            <ac:spMk id="57" creationId="{1F93C8AA-281A-457C-8BEC-89DEEE4C2FB8}"/>
          </ac:spMkLst>
        </pc:spChg>
        <pc:spChg chg="add mod">
          <ac:chgData name="Virtanen Katriina (ELY)" userId="e54ccf7d-c51f-4bfd-b2c3-92e6b70e83a1" providerId="ADAL" clId="{B174A6A5-E641-4316-BBBF-9604A9C206E1}" dt="2021-04-14T06:03:10.390" v="1458"/>
          <ac:spMkLst>
            <pc:docMk/>
            <pc:sldMk cId="1953268380" sldId="727"/>
            <ac:spMk id="58" creationId="{2A93D178-E1E1-4CA7-ADFD-6000D3C593DD}"/>
          </ac:spMkLst>
        </pc:spChg>
        <pc:spChg chg="add mod">
          <ac:chgData name="Virtanen Katriina (ELY)" userId="e54ccf7d-c51f-4bfd-b2c3-92e6b70e83a1" providerId="ADAL" clId="{B174A6A5-E641-4316-BBBF-9604A9C206E1}" dt="2021-04-14T06:03:10.390" v="1458"/>
          <ac:spMkLst>
            <pc:docMk/>
            <pc:sldMk cId="1953268380" sldId="727"/>
            <ac:spMk id="59" creationId="{43647B8D-3FF6-4158-97B6-4488571AF557}"/>
          </ac:spMkLst>
        </pc:spChg>
        <pc:spChg chg="add mod">
          <ac:chgData name="Virtanen Katriina (ELY)" userId="e54ccf7d-c51f-4bfd-b2c3-92e6b70e83a1" providerId="ADAL" clId="{B174A6A5-E641-4316-BBBF-9604A9C206E1}" dt="2021-04-14T06:03:10.390" v="1458"/>
          <ac:spMkLst>
            <pc:docMk/>
            <pc:sldMk cId="1953268380" sldId="727"/>
            <ac:spMk id="60" creationId="{569EC41D-200E-4FCA-8BA4-5BEA488B2271}"/>
          </ac:spMkLst>
        </pc:spChg>
        <pc:spChg chg="add mod">
          <ac:chgData name="Virtanen Katriina (ELY)" userId="e54ccf7d-c51f-4bfd-b2c3-92e6b70e83a1" providerId="ADAL" clId="{B174A6A5-E641-4316-BBBF-9604A9C206E1}" dt="2021-04-14T06:03:10.390" v="1458"/>
          <ac:spMkLst>
            <pc:docMk/>
            <pc:sldMk cId="1953268380" sldId="727"/>
            <ac:spMk id="61" creationId="{F8A7EE12-EFFC-47AC-AF45-CC1994F0B7EA}"/>
          </ac:spMkLst>
        </pc:spChg>
        <pc:spChg chg="add mod">
          <ac:chgData name="Virtanen Katriina (ELY)" userId="e54ccf7d-c51f-4bfd-b2c3-92e6b70e83a1" providerId="ADAL" clId="{B174A6A5-E641-4316-BBBF-9604A9C206E1}" dt="2021-04-14T06:03:10.390" v="1458"/>
          <ac:spMkLst>
            <pc:docMk/>
            <pc:sldMk cId="1953268380" sldId="727"/>
            <ac:spMk id="62" creationId="{B682B8D2-2948-4A22-88E5-662BB85D44AD}"/>
          </ac:spMkLst>
        </pc:spChg>
        <pc:spChg chg="add mod">
          <ac:chgData name="Virtanen Katriina (ELY)" userId="e54ccf7d-c51f-4bfd-b2c3-92e6b70e83a1" providerId="ADAL" clId="{B174A6A5-E641-4316-BBBF-9604A9C206E1}" dt="2021-04-14T06:03:10.390" v="1458"/>
          <ac:spMkLst>
            <pc:docMk/>
            <pc:sldMk cId="1953268380" sldId="727"/>
            <ac:spMk id="63" creationId="{1BED5682-FBBD-4D3C-A4C1-CCFDB329723B}"/>
          </ac:spMkLst>
        </pc:spChg>
        <pc:spChg chg="add mod">
          <ac:chgData name="Virtanen Katriina (ELY)" userId="e54ccf7d-c51f-4bfd-b2c3-92e6b70e83a1" providerId="ADAL" clId="{B174A6A5-E641-4316-BBBF-9604A9C206E1}" dt="2021-04-14T06:03:10.390" v="1458"/>
          <ac:spMkLst>
            <pc:docMk/>
            <pc:sldMk cId="1953268380" sldId="727"/>
            <ac:spMk id="64" creationId="{0EB214A8-1643-4F42-B511-553D62260E74}"/>
          </ac:spMkLst>
        </pc:spChg>
        <pc:spChg chg="add mod">
          <ac:chgData name="Virtanen Katriina (ELY)" userId="e54ccf7d-c51f-4bfd-b2c3-92e6b70e83a1" providerId="ADAL" clId="{B174A6A5-E641-4316-BBBF-9604A9C206E1}" dt="2021-04-14T06:03:10.390" v="1458"/>
          <ac:spMkLst>
            <pc:docMk/>
            <pc:sldMk cId="1953268380" sldId="727"/>
            <ac:spMk id="65" creationId="{F5431A4C-05E6-4B16-B603-46EF61EA252F}"/>
          </ac:spMkLst>
        </pc:spChg>
        <pc:spChg chg="add del mod topLvl">
          <ac:chgData name="Virtanen Katriina (ELY)" userId="e54ccf7d-c51f-4bfd-b2c3-92e6b70e83a1" providerId="ADAL" clId="{B174A6A5-E641-4316-BBBF-9604A9C206E1}" dt="2021-04-14T06:05:48.212" v="1483" actId="478"/>
          <ac:spMkLst>
            <pc:docMk/>
            <pc:sldMk cId="1953268380" sldId="727"/>
            <ac:spMk id="66" creationId="{DA42E813-CF14-4139-A432-E5170082E860}"/>
          </ac:spMkLst>
        </pc:spChg>
        <pc:spChg chg="add del mod topLvl">
          <ac:chgData name="Virtanen Katriina (ELY)" userId="e54ccf7d-c51f-4bfd-b2c3-92e6b70e83a1" providerId="ADAL" clId="{B174A6A5-E641-4316-BBBF-9604A9C206E1}" dt="2021-04-14T06:05:47.076" v="1482" actId="478"/>
          <ac:spMkLst>
            <pc:docMk/>
            <pc:sldMk cId="1953268380" sldId="727"/>
            <ac:spMk id="67" creationId="{9618787E-4E6D-40CE-948A-378D6747BCFC}"/>
          </ac:spMkLst>
        </pc:spChg>
        <pc:spChg chg="add mod">
          <ac:chgData name="Virtanen Katriina (ELY)" userId="e54ccf7d-c51f-4bfd-b2c3-92e6b70e83a1" providerId="ADAL" clId="{B174A6A5-E641-4316-BBBF-9604A9C206E1}" dt="2021-04-14T06:25:43.687" v="1742" actId="1076"/>
          <ac:spMkLst>
            <pc:docMk/>
            <pc:sldMk cId="1953268380" sldId="727"/>
            <ac:spMk id="68" creationId="{87D4793D-492E-4549-991D-8C47096A2433}"/>
          </ac:spMkLst>
        </pc:spChg>
        <pc:spChg chg="add mod">
          <ac:chgData name="Virtanen Katriina (ELY)" userId="e54ccf7d-c51f-4bfd-b2c3-92e6b70e83a1" providerId="ADAL" clId="{B174A6A5-E641-4316-BBBF-9604A9C206E1}" dt="2021-04-14T06:25:29.101" v="1740" actId="1076"/>
          <ac:spMkLst>
            <pc:docMk/>
            <pc:sldMk cId="1953268380" sldId="727"/>
            <ac:spMk id="69" creationId="{A026935D-17FD-446E-AAC7-587642C4C444}"/>
          </ac:spMkLst>
        </pc:spChg>
        <pc:spChg chg="add mod">
          <ac:chgData name="Virtanen Katriina (ELY)" userId="e54ccf7d-c51f-4bfd-b2c3-92e6b70e83a1" providerId="ADAL" clId="{B174A6A5-E641-4316-BBBF-9604A9C206E1}" dt="2021-04-14T06:25:22.942" v="1739" actId="1076"/>
          <ac:spMkLst>
            <pc:docMk/>
            <pc:sldMk cId="1953268380" sldId="727"/>
            <ac:spMk id="70" creationId="{417B70BC-EBCE-47DB-BA9C-2AD1B103AF46}"/>
          </ac:spMkLst>
        </pc:spChg>
        <pc:spChg chg="add mod">
          <ac:chgData name="Virtanen Katriina (ELY)" userId="e54ccf7d-c51f-4bfd-b2c3-92e6b70e83a1" providerId="ADAL" clId="{B174A6A5-E641-4316-BBBF-9604A9C206E1}" dt="2021-04-14T06:25:38.812" v="1741" actId="1076"/>
          <ac:spMkLst>
            <pc:docMk/>
            <pc:sldMk cId="1953268380" sldId="727"/>
            <ac:spMk id="71" creationId="{517B5A71-79C4-4895-B624-A9602869F84D}"/>
          </ac:spMkLst>
        </pc:spChg>
        <pc:spChg chg="add del mod">
          <ac:chgData name="Virtanen Katriina (ELY)" userId="e54ccf7d-c51f-4bfd-b2c3-92e6b70e83a1" providerId="ADAL" clId="{B174A6A5-E641-4316-BBBF-9604A9C206E1}" dt="2021-04-14T06:21:43.797" v="1560"/>
          <ac:spMkLst>
            <pc:docMk/>
            <pc:sldMk cId="1953268380" sldId="727"/>
            <ac:spMk id="73" creationId="{7338A281-0E59-436C-8663-EDB32A08FA90}"/>
          </ac:spMkLst>
        </pc:spChg>
        <pc:spChg chg="add mod">
          <ac:chgData name="Virtanen Katriina (ELY)" userId="e54ccf7d-c51f-4bfd-b2c3-92e6b70e83a1" providerId="ADAL" clId="{B174A6A5-E641-4316-BBBF-9604A9C206E1}" dt="2021-04-14T06:22:42.073" v="1679" actId="1076"/>
          <ac:spMkLst>
            <pc:docMk/>
            <pc:sldMk cId="1953268380" sldId="727"/>
            <ac:spMk id="74" creationId="{DF10EF72-590E-42B3-97BA-7120566559D3}"/>
          </ac:spMkLst>
        </pc:spChg>
        <pc:spChg chg="add mod">
          <ac:chgData name="Virtanen Katriina (ELY)" userId="e54ccf7d-c51f-4bfd-b2c3-92e6b70e83a1" providerId="ADAL" clId="{B174A6A5-E641-4316-BBBF-9604A9C206E1}" dt="2021-04-14T06:36:01.921" v="1824" actId="1076"/>
          <ac:spMkLst>
            <pc:docMk/>
            <pc:sldMk cId="1953268380" sldId="727"/>
            <ac:spMk id="75" creationId="{9FAF8B2E-2163-4565-ADE6-E63862C3A436}"/>
          </ac:spMkLst>
        </pc:spChg>
        <pc:grpChg chg="add del mod">
          <ac:chgData name="Virtanen Katriina (ELY)" userId="e54ccf7d-c51f-4bfd-b2c3-92e6b70e83a1" providerId="ADAL" clId="{B174A6A5-E641-4316-BBBF-9604A9C206E1}" dt="2021-04-14T06:00:24.204" v="1430" actId="478"/>
          <ac:grpSpMkLst>
            <pc:docMk/>
            <pc:sldMk cId="1953268380" sldId="727"/>
            <ac:grpSpMk id="19" creationId="{304F0793-D9B7-4995-922E-055C662B646B}"/>
          </ac:grpSpMkLst>
        </pc:grpChg>
        <pc:grpChg chg="add del mod">
          <ac:chgData name="Virtanen Katriina (ELY)" userId="e54ccf7d-c51f-4bfd-b2c3-92e6b70e83a1" providerId="ADAL" clId="{B174A6A5-E641-4316-BBBF-9604A9C206E1}" dt="2021-04-14T06:00:26.519" v="1432" actId="478"/>
          <ac:grpSpMkLst>
            <pc:docMk/>
            <pc:sldMk cId="1953268380" sldId="727"/>
            <ac:grpSpMk id="20" creationId="{F4307266-6BE7-4995-91A4-2A1115D34F63}"/>
          </ac:grpSpMkLst>
        </pc:grpChg>
        <pc:grpChg chg="add del mod">
          <ac:chgData name="Virtanen Katriina (ELY)" userId="e54ccf7d-c51f-4bfd-b2c3-92e6b70e83a1" providerId="ADAL" clId="{B174A6A5-E641-4316-BBBF-9604A9C206E1}" dt="2021-04-14T06:00:45.220" v="1440" actId="478"/>
          <ac:grpSpMkLst>
            <pc:docMk/>
            <pc:sldMk cId="1953268380" sldId="727"/>
            <ac:grpSpMk id="21" creationId="{1C7CD1D1-CB51-4115-B123-FB6F627041E2}"/>
          </ac:grpSpMkLst>
        </pc:grpChg>
        <pc:grpChg chg="add del mod">
          <ac:chgData name="Virtanen Katriina (ELY)" userId="e54ccf7d-c51f-4bfd-b2c3-92e6b70e83a1" providerId="ADAL" clId="{B174A6A5-E641-4316-BBBF-9604A9C206E1}" dt="2021-04-14T06:01:16.742" v="1453" actId="478"/>
          <ac:grpSpMkLst>
            <pc:docMk/>
            <pc:sldMk cId="1953268380" sldId="727"/>
            <ac:grpSpMk id="22" creationId="{46E4AADB-E7D5-4641-BFF9-28BFFAAFD079}"/>
          </ac:grpSpMkLst>
        </pc:grpChg>
        <pc:grpChg chg="add mod">
          <ac:chgData name="Virtanen Katriina (ELY)" userId="e54ccf7d-c51f-4bfd-b2c3-92e6b70e83a1" providerId="ADAL" clId="{B174A6A5-E641-4316-BBBF-9604A9C206E1}" dt="2021-04-14T06:24:40.562" v="1731" actId="1076"/>
          <ac:grpSpMkLst>
            <pc:docMk/>
            <pc:sldMk cId="1953268380" sldId="727"/>
            <ac:grpSpMk id="32" creationId="{A256D4C7-B4A4-4AEC-B8FA-006E880B8276}"/>
          </ac:grpSpMkLst>
        </pc:grpChg>
        <pc:grpChg chg="add mod">
          <ac:chgData name="Virtanen Katriina (ELY)" userId="e54ccf7d-c51f-4bfd-b2c3-92e6b70e83a1" providerId="ADAL" clId="{B174A6A5-E641-4316-BBBF-9604A9C206E1}" dt="2021-04-14T06:24:07.557" v="1728" actId="1076"/>
          <ac:grpSpMkLst>
            <pc:docMk/>
            <pc:sldMk cId="1953268380" sldId="727"/>
            <ac:grpSpMk id="35" creationId="{E3BE77DB-BB94-4C91-88AF-D3F1804977C1}"/>
          </ac:grpSpMkLst>
        </pc:grpChg>
        <pc:grpChg chg="add del mod">
          <ac:chgData name="Virtanen Katriina (ELY)" userId="e54ccf7d-c51f-4bfd-b2c3-92e6b70e83a1" providerId="ADAL" clId="{B174A6A5-E641-4316-BBBF-9604A9C206E1}" dt="2021-04-14T06:01:05.321" v="1449" actId="478"/>
          <ac:grpSpMkLst>
            <pc:docMk/>
            <pc:sldMk cId="1953268380" sldId="727"/>
            <ac:grpSpMk id="38" creationId="{EB3171A4-A218-4B33-A5B1-43FAB8F06812}"/>
          </ac:grpSpMkLst>
        </pc:grpChg>
        <pc:grpChg chg="add del mod">
          <ac:chgData name="Virtanen Katriina (ELY)" userId="e54ccf7d-c51f-4bfd-b2c3-92e6b70e83a1" providerId="ADAL" clId="{B174A6A5-E641-4316-BBBF-9604A9C206E1}" dt="2021-04-14T06:05:47.076" v="1482" actId="478"/>
          <ac:grpSpMkLst>
            <pc:docMk/>
            <pc:sldMk cId="1953268380" sldId="727"/>
            <ac:grpSpMk id="44" creationId="{2F8C11AA-E50B-48F7-93F6-A4C3C5D7048A}"/>
          </ac:grpSpMkLst>
        </pc:grpChg>
        <pc:grpChg chg="add del mod">
          <ac:chgData name="Virtanen Katriina (ELY)" userId="e54ccf7d-c51f-4bfd-b2c3-92e6b70e83a1" providerId="ADAL" clId="{B174A6A5-E641-4316-BBBF-9604A9C206E1}" dt="2021-04-14T06:03:15.865" v="1460" actId="478"/>
          <ac:grpSpMkLst>
            <pc:docMk/>
            <pc:sldMk cId="1953268380" sldId="727"/>
            <ac:grpSpMk id="45" creationId="{22334421-EAE1-440C-A9DE-AA2A984F3801}"/>
          </ac:grpSpMkLst>
        </pc:grpChg>
        <pc:grpChg chg="add del mod">
          <ac:chgData name="Virtanen Katriina (ELY)" userId="e54ccf7d-c51f-4bfd-b2c3-92e6b70e83a1" providerId="ADAL" clId="{B174A6A5-E641-4316-BBBF-9604A9C206E1}" dt="2021-04-14T06:03:29.402" v="1463" actId="478"/>
          <ac:grpSpMkLst>
            <pc:docMk/>
            <pc:sldMk cId="1953268380" sldId="727"/>
            <ac:grpSpMk id="46" creationId="{AD72374F-62FC-4F82-A446-859802D5068E}"/>
          </ac:grpSpMkLst>
        </pc:grpChg>
        <pc:grpChg chg="add del mod">
          <ac:chgData name="Virtanen Katriina (ELY)" userId="e54ccf7d-c51f-4bfd-b2c3-92e6b70e83a1" providerId="ADAL" clId="{B174A6A5-E641-4316-BBBF-9604A9C206E1}" dt="2021-04-14T06:03:18.259" v="1461" actId="478"/>
          <ac:grpSpMkLst>
            <pc:docMk/>
            <pc:sldMk cId="1953268380" sldId="727"/>
            <ac:grpSpMk id="47" creationId="{4D93D16A-3D2A-4DE0-87E5-0563035D4ACA}"/>
          </ac:grpSpMkLst>
        </pc:grpChg>
        <pc:grpChg chg="add del mod">
          <ac:chgData name="Virtanen Katriina (ELY)" userId="e54ccf7d-c51f-4bfd-b2c3-92e6b70e83a1" providerId="ADAL" clId="{B174A6A5-E641-4316-BBBF-9604A9C206E1}" dt="2021-04-14T06:05:39.241" v="1479" actId="478"/>
          <ac:grpSpMkLst>
            <pc:docMk/>
            <pc:sldMk cId="1953268380" sldId="727"/>
            <ac:grpSpMk id="48" creationId="{D0F6C188-2097-46F1-BF33-F4EFCE7B7F8D}"/>
          </ac:grpSpMkLst>
        </pc:grpChg>
        <pc:grpChg chg="add del mod">
          <ac:chgData name="Virtanen Katriina (ELY)" userId="e54ccf7d-c51f-4bfd-b2c3-92e6b70e83a1" providerId="ADAL" clId="{B174A6A5-E641-4316-BBBF-9604A9C206E1}" dt="2021-04-14T06:05:27.891" v="1474" actId="478"/>
          <ac:grpSpMkLst>
            <pc:docMk/>
            <pc:sldMk cId="1953268380" sldId="727"/>
            <ac:grpSpMk id="49" creationId="{203BF1A2-1980-4674-8C03-FAC7314C1DC3}"/>
          </ac:grpSpMkLst>
        </pc:grpChg>
        <pc:grpChg chg="add del mod">
          <ac:chgData name="Virtanen Katriina (ELY)" userId="e54ccf7d-c51f-4bfd-b2c3-92e6b70e83a1" providerId="ADAL" clId="{B174A6A5-E641-4316-BBBF-9604A9C206E1}" dt="2021-04-14T06:06:01.543" v="1489" actId="478"/>
          <ac:grpSpMkLst>
            <pc:docMk/>
            <pc:sldMk cId="1953268380" sldId="727"/>
            <ac:grpSpMk id="50" creationId="{3115867A-CA4F-41B3-BAC2-66FD2567C45E}"/>
          </ac:grpSpMkLst>
        </pc:grpChg>
        <pc:grpChg chg="add del mod">
          <ac:chgData name="Virtanen Katriina (ELY)" userId="e54ccf7d-c51f-4bfd-b2c3-92e6b70e83a1" providerId="ADAL" clId="{B174A6A5-E641-4316-BBBF-9604A9C206E1}" dt="2021-04-14T06:03:20.606" v="1462" actId="478"/>
          <ac:grpSpMkLst>
            <pc:docMk/>
            <pc:sldMk cId="1953268380" sldId="727"/>
            <ac:grpSpMk id="51" creationId="{E634C3C1-5C92-4EA8-823C-9B435F8C003C}"/>
          </ac:grpSpMkLst>
        </pc:grpChg>
        <pc:picChg chg="add mod">
          <ac:chgData name="Virtanen Katriina (ELY)" userId="e54ccf7d-c51f-4bfd-b2c3-92e6b70e83a1" providerId="ADAL" clId="{B174A6A5-E641-4316-BBBF-9604A9C206E1}" dt="2021-04-14T06:14:10.191" v="1554" actId="1076"/>
          <ac:picMkLst>
            <pc:docMk/>
            <pc:sldMk cId="1953268380" sldId="727"/>
            <ac:picMk id="72" creationId="{ACAE9182-0D0A-493A-BAF9-0A8803C00495}"/>
          </ac:picMkLst>
        </pc:picChg>
      </pc:sldChg>
      <pc:sldChg chg="addSp delSp modSp mod">
        <pc:chgData name="Virtanen Katriina (ELY)" userId="e54ccf7d-c51f-4bfd-b2c3-92e6b70e83a1" providerId="ADAL" clId="{B174A6A5-E641-4316-BBBF-9604A9C206E1}" dt="2021-04-15T07:24:15.929" v="3342" actId="1076"/>
        <pc:sldMkLst>
          <pc:docMk/>
          <pc:sldMk cId="582987893" sldId="728"/>
        </pc:sldMkLst>
        <pc:spChg chg="mod">
          <ac:chgData name="Virtanen Katriina (ELY)" userId="e54ccf7d-c51f-4bfd-b2c3-92e6b70e83a1" providerId="ADAL" clId="{B174A6A5-E641-4316-BBBF-9604A9C206E1}" dt="2021-04-15T06:20:55.927" v="2855" actId="404"/>
          <ac:spMkLst>
            <pc:docMk/>
            <pc:sldMk cId="582987893" sldId="728"/>
            <ac:spMk id="2" creationId="{C5F03F20-EB36-4832-B702-204792A4A1B6}"/>
          </ac:spMkLst>
        </pc:spChg>
        <pc:spChg chg="add del mod">
          <ac:chgData name="Virtanen Katriina (ELY)" userId="e54ccf7d-c51f-4bfd-b2c3-92e6b70e83a1" providerId="ADAL" clId="{B174A6A5-E641-4316-BBBF-9604A9C206E1}" dt="2021-04-15T05:55:43.140" v="2660" actId="478"/>
          <ac:spMkLst>
            <pc:docMk/>
            <pc:sldMk cId="582987893" sldId="728"/>
            <ac:spMk id="4" creationId="{34F12373-ED20-4BBB-BC6F-E811CB1DE403}"/>
          </ac:spMkLst>
        </pc:spChg>
        <pc:spChg chg="del mod">
          <ac:chgData name="Virtanen Katriina (ELY)" userId="e54ccf7d-c51f-4bfd-b2c3-92e6b70e83a1" providerId="ADAL" clId="{B174A6A5-E641-4316-BBBF-9604A9C206E1}" dt="2021-04-15T05:55:40.798" v="2659" actId="478"/>
          <ac:spMkLst>
            <pc:docMk/>
            <pc:sldMk cId="582987893" sldId="728"/>
            <ac:spMk id="11" creationId="{7995E1ED-82AF-4ED0-B683-856A1FA6EBB1}"/>
          </ac:spMkLst>
        </pc:spChg>
        <pc:spChg chg="mod">
          <ac:chgData name="Virtanen Katriina (ELY)" userId="e54ccf7d-c51f-4bfd-b2c3-92e6b70e83a1" providerId="ADAL" clId="{B174A6A5-E641-4316-BBBF-9604A9C206E1}" dt="2021-04-15T05:53:04.282" v="2644" actId="1076"/>
          <ac:spMkLst>
            <pc:docMk/>
            <pc:sldMk cId="582987893" sldId="728"/>
            <ac:spMk id="18" creationId="{CFFEDA10-9475-4FC4-B0F9-87EE45550FA6}"/>
          </ac:spMkLst>
        </pc:spChg>
        <pc:spChg chg="del mod">
          <ac:chgData name="Virtanen Katriina (ELY)" userId="e54ccf7d-c51f-4bfd-b2c3-92e6b70e83a1" providerId="ADAL" clId="{B174A6A5-E641-4316-BBBF-9604A9C206E1}" dt="2021-04-15T06:01:37.627" v="2728" actId="478"/>
          <ac:spMkLst>
            <pc:docMk/>
            <pc:sldMk cId="582987893" sldId="728"/>
            <ac:spMk id="22" creationId="{FA3AFCFC-3EFC-4167-8105-1B5CE646A7C5}"/>
          </ac:spMkLst>
        </pc:spChg>
        <pc:spChg chg="mod">
          <ac:chgData name="Virtanen Katriina (ELY)" userId="e54ccf7d-c51f-4bfd-b2c3-92e6b70e83a1" providerId="ADAL" clId="{B174A6A5-E641-4316-BBBF-9604A9C206E1}" dt="2021-04-15T06:05:13.085" v="2736" actId="1076"/>
          <ac:spMkLst>
            <pc:docMk/>
            <pc:sldMk cId="582987893" sldId="728"/>
            <ac:spMk id="23" creationId="{4DBB4120-F69A-405B-8699-5DFC04DCC37E}"/>
          </ac:spMkLst>
        </pc:spChg>
        <pc:spChg chg="del mod">
          <ac:chgData name="Virtanen Katriina (ELY)" userId="e54ccf7d-c51f-4bfd-b2c3-92e6b70e83a1" providerId="ADAL" clId="{B174A6A5-E641-4316-BBBF-9604A9C206E1}" dt="2021-04-15T06:00:31.109" v="2722" actId="478"/>
          <ac:spMkLst>
            <pc:docMk/>
            <pc:sldMk cId="582987893" sldId="728"/>
            <ac:spMk id="25" creationId="{6BEF6ADE-EE0B-4169-A870-CE8055EF19B0}"/>
          </ac:spMkLst>
        </pc:spChg>
        <pc:spChg chg="mod">
          <ac:chgData name="Virtanen Katriina (ELY)" userId="e54ccf7d-c51f-4bfd-b2c3-92e6b70e83a1" providerId="ADAL" clId="{B174A6A5-E641-4316-BBBF-9604A9C206E1}" dt="2021-04-15T06:00:24.046" v="2720" actId="14100"/>
          <ac:spMkLst>
            <pc:docMk/>
            <pc:sldMk cId="582987893" sldId="728"/>
            <ac:spMk id="26" creationId="{09EF79F5-8777-4078-9A46-0BE86C45887C}"/>
          </ac:spMkLst>
        </pc:spChg>
        <pc:spChg chg="mod topLvl">
          <ac:chgData name="Virtanen Katriina (ELY)" userId="e54ccf7d-c51f-4bfd-b2c3-92e6b70e83a1" providerId="ADAL" clId="{B174A6A5-E641-4316-BBBF-9604A9C206E1}" dt="2021-04-15T06:05:07.432" v="2735" actId="1076"/>
          <ac:spMkLst>
            <pc:docMk/>
            <pc:sldMk cId="582987893" sldId="728"/>
            <ac:spMk id="27" creationId="{D71DB880-4E47-4882-80CB-27C33C13C7EB}"/>
          </ac:spMkLst>
        </pc:spChg>
        <pc:spChg chg="mod topLvl">
          <ac:chgData name="Virtanen Katriina (ELY)" userId="e54ccf7d-c51f-4bfd-b2c3-92e6b70e83a1" providerId="ADAL" clId="{B174A6A5-E641-4316-BBBF-9604A9C206E1}" dt="2021-04-15T06:05:18.116" v="2737" actId="1076"/>
          <ac:spMkLst>
            <pc:docMk/>
            <pc:sldMk cId="582987893" sldId="728"/>
            <ac:spMk id="28" creationId="{148CD6DB-B4F4-416C-AD73-9796040653EC}"/>
          </ac:spMkLst>
        </pc:spChg>
        <pc:spChg chg="mod topLvl">
          <ac:chgData name="Virtanen Katriina (ELY)" userId="e54ccf7d-c51f-4bfd-b2c3-92e6b70e83a1" providerId="ADAL" clId="{B174A6A5-E641-4316-BBBF-9604A9C206E1}" dt="2021-04-15T06:14:04.135" v="2843" actId="164"/>
          <ac:spMkLst>
            <pc:docMk/>
            <pc:sldMk cId="582987893" sldId="728"/>
            <ac:spMk id="29" creationId="{DBE93B6B-5CEE-4DE3-9831-A9106B7885D1}"/>
          </ac:spMkLst>
        </pc:spChg>
        <pc:spChg chg="mod topLvl">
          <ac:chgData name="Virtanen Katriina (ELY)" userId="e54ccf7d-c51f-4bfd-b2c3-92e6b70e83a1" providerId="ADAL" clId="{B174A6A5-E641-4316-BBBF-9604A9C206E1}" dt="2021-04-15T06:14:04.135" v="2843" actId="164"/>
          <ac:spMkLst>
            <pc:docMk/>
            <pc:sldMk cId="582987893" sldId="728"/>
            <ac:spMk id="30" creationId="{259448B8-15AA-47CA-B3D1-90926303AC71}"/>
          </ac:spMkLst>
        </pc:spChg>
        <pc:spChg chg="mod">
          <ac:chgData name="Virtanen Katriina (ELY)" userId="e54ccf7d-c51f-4bfd-b2c3-92e6b70e83a1" providerId="ADAL" clId="{B174A6A5-E641-4316-BBBF-9604A9C206E1}" dt="2021-04-15T06:13:56.080" v="2842" actId="165"/>
          <ac:spMkLst>
            <pc:docMk/>
            <pc:sldMk cId="582987893" sldId="728"/>
            <ac:spMk id="38" creationId="{2CBA5FC7-E18E-4B4F-8E1F-E1895A274BEE}"/>
          </ac:spMkLst>
        </pc:spChg>
        <pc:spChg chg="mod">
          <ac:chgData name="Virtanen Katriina (ELY)" userId="e54ccf7d-c51f-4bfd-b2c3-92e6b70e83a1" providerId="ADAL" clId="{B174A6A5-E641-4316-BBBF-9604A9C206E1}" dt="2021-04-15T06:13:56.080" v="2842" actId="165"/>
          <ac:spMkLst>
            <pc:docMk/>
            <pc:sldMk cId="582987893" sldId="728"/>
            <ac:spMk id="39" creationId="{2CDDC79F-7E64-4518-B48D-1A2079F4D25C}"/>
          </ac:spMkLst>
        </pc:spChg>
        <pc:spChg chg="del">
          <ac:chgData name="Virtanen Katriina (ELY)" userId="e54ccf7d-c51f-4bfd-b2c3-92e6b70e83a1" providerId="ADAL" clId="{B174A6A5-E641-4316-BBBF-9604A9C206E1}" dt="2021-04-15T05:55:45.277" v="2662" actId="478"/>
          <ac:spMkLst>
            <pc:docMk/>
            <pc:sldMk cId="582987893" sldId="728"/>
            <ac:spMk id="40" creationId="{261B6EF4-0AB6-4016-BE97-32A1ABE110C3}"/>
          </ac:spMkLst>
        </pc:spChg>
        <pc:spChg chg="del mod topLvl">
          <ac:chgData name="Virtanen Katriina (ELY)" userId="e54ccf7d-c51f-4bfd-b2c3-92e6b70e83a1" providerId="ADAL" clId="{B174A6A5-E641-4316-BBBF-9604A9C206E1}" dt="2021-04-15T06:05:42.047" v="2743" actId="478"/>
          <ac:spMkLst>
            <pc:docMk/>
            <pc:sldMk cId="582987893" sldId="728"/>
            <ac:spMk id="42" creationId="{ACB71DC6-9DCF-4D23-A748-2C0DC967D0F6}"/>
          </ac:spMkLst>
        </pc:spChg>
        <pc:spChg chg="del">
          <ac:chgData name="Virtanen Katriina (ELY)" userId="e54ccf7d-c51f-4bfd-b2c3-92e6b70e83a1" providerId="ADAL" clId="{B174A6A5-E641-4316-BBBF-9604A9C206E1}" dt="2021-04-15T05:55:47.602" v="2664" actId="478"/>
          <ac:spMkLst>
            <pc:docMk/>
            <pc:sldMk cId="582987893" sldId="728"/>
            <ac:spMk id="43" creationId="{3023FE06-25EF-42F3-A4AC-5E905260B958}"/>
          </ac:spMkLst>
        </pc:spChg>
        <pc:spChg chg="mod topLvl">
          <ac:chgData name="Virtanen Katriina (ELY)" userId="e54ccf7d-c51f-4bfd-b2c3-92e6b70e83a1" providerId="ADAL" clId="{B174A6A5-E641-4316-BBBF-9604A9C206E1}" dt="2021-04-15T06:14:04.135" v="2843" actId="164"/>
          <ac:spMkLst>
            <pc:docMk/>
            <pc:sldMk cId="582987893" sldId="728"/>
            <ac:spMk id="44" creationId="{F3EDE1BA-6F34-4EF4-9A51-592D7A3D976D}"/>
          </ac:spMkLst>
        </pc:spChg>
        <pc:spChg chg="add mod topLvl">
          <ac:chgData name="Virtanen Katriina (ELY)" userId="e54ccf7d-c51f-4bfd-b2c3-92e6b70e83a1" providerId="ADAL" clId="{B174A6A5-E641-4316-BBBF-9604A9C206E1}" dt="2021-04-15T06:14:04.135" v="2843" actId="164"/>
          <ac:spMkLst>
            <pc:docMk/>
            <pc:sldMk cId="582987893" sldId="728"/>
            <ac:spMk id="45" creationId="{87B57EAF-D5B2-48C6-BB38-DA8F38E4BF96}"/>
          </ac:spMkLst>
        </pc:spChg>
        <pc:spChg chg="add mod topLvl">
          <ac:chgData name="Virtanen Katriina (ELY)" userId="e54ccf7d-c51f-4bfd-b2c3-92e6b70e83a1" providerId="ADAL" clId="{B174A6A5-E641-4316-BBBF-9604A9C206E1}" dt="2021-04-15T06:17:39.765" v="2849" actId="1076"/>
          <ac:spMkLst>
            <pc:docMk/>
            <pc:sldMk cId="582987893" sldId="728"/>
            <ac:spMk id="46" creationId="{AA6FEE05-5F19-4F40-A8B1-28ED9FA7C275}"/>
          </ac:spMkLst>
        </pc:spChg>
        <pc:spChg chg="mod topLvl">
          <ac:chgData name="Virtanen Katriina (ELY)" userId="e54ccf7d-c51f-4bfd-b2c3-92e6b70e83a1" providerId="ADAL" clId="{B174A6A5-E641-4316-BBBF-9604A9C206E1}" dt="2021-04-15T06:14:04.135" v="2843" actId="164"/>
          <ac:spMkLst>
            <pc:docMk/>
            <pc:sldMk cId="582987893" sldId="728"/>
            <ac:spMk id="68" creationId="{87D4793D-492E-4549-991D-8C47096A2433}"/>
          </ac:spMkLst>
        </pc:spChg>
        <pc:spChg chg="mod topLvl">
          <ac:chgData name="Virtanen Katriina (ELY)" userId="e54ccf7d-c51f-4bfd-b2c3-92e6b70e83a1" providerId="ADAL" clId="{B174A6A5-E641-4316-BBBF-9604A9C206E1}" dt="2021-04-15T07:24:15.929" v="3342" actId="1076"/>
          <ac:spMkLst>
            <pc:docMk/>
            <pc:sldMk cId="582987893" sldId="728"/>
            <ac:spMk id="69" creationId="{A026935D-17FD-446E-AAC7-587642C4C444}"/>
          </ac:spMkLst>
        </pc:spChg>
        <pc:spChg chg="del">
          <ac:chgData name="Virtanen Katriina (ELY)" userId="e54ccf7d-c51f-4bfd-b2c3-92e6b70e83a1" providerId="ADAL" clId="{B174A6A5-E641-4316-BBBF-9604A9C206E1}" dt="2021-04-15T05:55:57.233" v="2672" actId="478"/>
          <ac:spMkLst>
            <pc:docMk/>
            <pc:sldMk cId="582987893" sldId="728"/>
            <ac:spMk id="70" creationId="{417B70BC-EBCE-47DB-BA9C-2AD1B103AF46}"/>
          </ac:spMkLst>
        </pc:spChg>
        <pc:spChg chg="del">
          <ac:chgData name="Virtanen Katriina (ELY)" userId="e54ccf7d-c51f-4bfd-b2c3-92e6b70e83a1" providerId="ADAL" clId="{B174A6A5-E641-4316-BBBF-9604A9C206E1}" dt="2021-04-15T05:55:54.200" v="2669" actId="478"/>
          <ac:spMkLst>
            <pc:docMk/>
            <pc:sldMk cId="582987893" sldId="728"/>
            <ac:spMk id="71" creationId="{517B5A71-79C4-4895-B624-A9602869F84D}"/>
          </ac:spMkLst>
        </pc:spChg>
        <pc:spChg chg="mod topLvl">
          <ac:chgData name="Virtanen Katriina (ELY)" userId="e54ccf7d-c51f-4bfd-b2c3-92e6b70e83a1" providerId="ADAL" clId="{B174A6A5-E641-4316-BBBF-9604A9C206E1}" dt="2021-04-15T05:57:49.125" v="2697" actId="165"/>
          <ac:spMkLst>
            <pc:docMk/>
            <pc:sldMk cId="582987893" sldId="728"/>
            <ac:spMk id="74" creationId="{DF10EF72-590E-42B3-97BA-7120566559D3}"/>
          </ac:spMkLst>
        </pc:spChg>
        <pc:spChg chg="mod topLvl">
          <ac:chgData name="Virtanen Katriina (ELY)" userId="e54ccf7d-c51f-4bfd-b2c3-92e6b70e83a1" providerId="ADAL" clId="{B174A6A5-E641-4316-BBBF-9604A9C206E1}" dt="2021-04-15T06:14:21.106" v="2846" actId="1076"/>
          <ac:spMkLst>
            <pc:docMk/>
            <pc:sldMk cId="582987893" sldId="728"/>
            <ac:spMk id="75" creationId="{9FAF8B2E-2163-4565-ADE6-E63862C3A436}"/>
          </ac:spMkLst>
        </pc:spChg>
        <pc:grpChg chg="add del mod">
          <ac:chgData name="Virtanen Katriina (ELY)" userId="e54ccf7d-c51f-4bfd-b2c3-92e6b70e83a1" providerId="ADAL" clId="{B174A6A5-E641-4316-BBBF-9604A9C206E1}" dt="2021-04-15T05:57:49.125" v="2697" actId="165"/>
          <ac:grpSpMkLst>
            <pc:docMk/>
            <pc:sldMk cId="582987893" sldId="728"/>
            <ac:grpSpMk id="5" creationId="{7455F109-5AB2-4DDF-89DE-6140CACC42B2}"/>
          </ac:grpSpMkLst>
        </pc:grpChg>
        <pc:grpChg chg="add mod">
          <ac:chgData name="Virtanen Katriina (ELY)" userId="e54ccf7d-c51f-4bfd-b2c3-92e6b70e83a1" providerId="ADAL" clId="{B174A6A5-E641-4316-BBBF-9604A9C206E1}" dt="2021-04-15T06:13:31.349" v="2838" actId="1076"/>
          <ac:grpSpMkLst>
            <pc:docMk/>
            <pc:sldMk cId="582987893" sldId="728"/>
            <ac:grpSpMk id="6" creationId="{B09D2048-F73B-409D-B79F-A84BD0788F35}"/>
          </ac:grpSpMkLst>
        </pc:grpChg>
        <pc:grpChg chg="add del mod">
          <ac:chgData name="Virtanen Katriina (ELY)" userId="e54ccf7d-c51f-4bfd-b2c3-92e6b70e83a1" providerId="ADAL" clId="{B174A6A5-E641-4316-BBBF-9604A9C206E1}" dt="2021-04-15T06:13:56.080" v="2842" actId="165"/>
          <ac:grpSpMkLst>
            <pc:docMk/>
            <pc:sldMk cId="582987893" sldId="728"/>
            <ac:grpSpMk id="7" creationId="{3225DD35-D367-4335-917E-63F728D6B438}"/>
          </ac:grpSpMkLst>
        </pc:grpChg>
        <pc:grpChg chg="add mod">
          <ac:chgData name="Virtanen Katriina (ELY)" userId="e54ccf7d-c51f-4bfd-b2c3-92e6b70e83a1" providerId="ADAL" clId="{B174A6A5-E641-4316-BBBF-9604A9C206E1}" dt="2021-04-15T06:14:15.335" v="2845" actId="1076"/>
          <ac:grpSpMkLst>
            <pc:docMk/>
            <pc:sldMk cId="582987893" sldId="728"/>
            <ac:grpSpMk id="8" creationId="{CA4BA559-66A3-4CF5-A258-CC067D18E905}"/>
          </ac:grpSpMkLst>
        </pc:grpChg>
        <pc:grpChg chg="del mod topLvl">
          <ac:chgData name="Virtanen Katriina (ELY)" userId="e54ccf7d-c51f-4bfd-b2c3-92e6b70e83a1" providerId="ADAL" clId="{B174A6A5-E641-4316-BBBF-9604A9C206E1}" dt="2021-04-15T06:01:37.627" v="2728" actId="478"/>
          <ac:grpSpMkLst>
            <pc:docMk/>
            <pc:sldMk cId="582987893" sldId="728"/>
            <ac:grpSpMk id="21" creationId="{69097A63-099E-4A15-A665-CB876A6A5A93}"/>
          </ac:grpSpMkLst>
        </pc:grpChg>
        <pc:grpChg chg="del mod topLvl">
          <ac:chgData name="Virtanen Katriina (ELY)" userId="e54ccf7d-c51f-4bfd-b2c3-92e6b70e83a1" providerId="ADAL" clId="{B174A6A5-E641-4316-BBBF-9604A9C206E1}" dt="2021-04-15T06:00:31.109" v="2722" actId="478"/>
          <ac:grpSpMkLst>
            <pc:docMk/>
            <pc:sldMk cId="582987893" sldId="728"/>
            <ac:grpSpMk id="24" creationId="{31ABB916-A843-42E0-97EE-C9364C577B11}"/>
          </ac:grpSpMkLst>
        </pc:grpChg>
        <pc:grpChg chg="add mod topLvl">
          <ac:chgData name="Virtanen Katriina (ELY)" userId="e54ccf7d-c51f-4bfd-b2c3-92e6b70e83a1" providerId="ADAL" clId="{B174A6A5-E641-4316-BBBF-9604A9C206E1}" dt="2021-04-15T06:14:04.135" v="2843" actId="164"/>
          <ac:grpSpMkLst>
            <pc:docMk/>
            <pc:sldMk cId="582987893" sldId="728"/>
            <ac:grpSpMk id="31" creationId="{92C91D9A-B15B-4EC6-A5FB-62077EE647B7}"/>
          </ac:grpSpMkLst>
        </pc:grpChg>
        <pc:grpChg chg="del">
          <ac:chgData name="Virtanen Katriina (ELY)" userId="e54ccf7d-c51f-4bfd-b2c3-92e6b70e83a1" providerId="ADAL" clId="{B174A6A5-E641-4316-BBBF-9604A9C206E1}" dt="2021-04-15T05:55:49.370" v="2666" actId="478"/>
          <ac:grpSpMkLst>
            <pc:docMk/>
            <pc:sldMk cId="582987893" sldId="728"/>
            <ac:grpSpMk id="32" creationId="{A256D4C7-B4A4-4AEC-B8FA-006E880B8276}"/>
          </ac:grpSpMkLst>
        </pc:grpChg>
        <pc:grpChg chg="del">
          <ac:chgData name="Virtanen Katriina (ELY)" userId="e54ccf7d-c51f-4bfd-b2c3-92e6b70e83a1" providerId="ADAL" clId="{B174A6A5-E641-4316-BBBF-9604A9C206E1}" dt="2021-04-15T05:55:37.052" v="2657" actId="478"/>
          <ac:grpSpMkLst>
            <pc:docMk/>
            <pc:sldMk cId="582987893" sldId="728"/>
            <ac:grpSpMk id="35" creationId="{E3BE77DB-BB94-4C91-88AF-D3F1804977C1}"/>
          </ac:grpSpMkLst>
        </pc:grpChg>
        <pc:grpChg chg="add del mod">
          <ac:chgData name="Virtanen Katriina (ELY)" userId="e54ccf7d-c51f-4bfd-b2c3-92e6b70e83a1" providerId="ADAL" clId="{B174A6A5-E641-4316-BBBF-9604A9C206E1}" dt="2021-04-15T06:05:42.047" v="2743" actId="478"/>
          <ac:grpSpMkLst>
            <pc:docMk/>
            <pc:sldMk cId="582987893" sldId="728"/>
            <ac:grpSpMk id="41" creationId="{051EE97C-53B7-46CC-B72E-735F387E7DF3}"/>
          </ac:grpSpMkLst>
        </pc:grpChg>
      </pc:sldChg>
      <pc:sldChg chg="modSp add del mod">
        <pc:chgData name="Virtanen Katriina (ELY)" userId="e54ccf7d-c51f-4bfd-b2c3-92e6b70e83a1" providerId="ADAL" clId="{B174A6A5-E641-4316-BBBF-9604A9C206E1}" dt="2021-04-14T06:13:41.544" v="1549" actId="47"/>
        <pc:sldMkLst>
          <pc:docMk/>
          <pc:sldMk cId="2166372881" sldId="728"/>
        </pc:sldMkLst>
        <pc:picChg chg="mod">
          <ac:chgData name="Virtanen Katriina (ELY)" userId="e54ccf7d-c51f-4bfd-b2c3-92e6b70e83a1" providerId="ADAL" clId="{B174A6A5-E641-4316-BBBF-9604A9C206E1}" dt="2021-04-14T06:13:37.226" v="1547" actId="1076"/>
          <ac:picMkLst>
            <pc:docMk/>
            <pc:sldMk cId="2166372881" sldId="728"/>
            <ac:picMk id="3" creationId="{00000000-0000-0000-0000-000000000000}"/>
          </ac:picMkLst>
        </pc:picChg>
      </pc:sldChg>
      <pc:sldChg chg="add del">
        <pc:chgData name="Virtanen Katriina (ELY)" userId="e54ccf7d-c51f-4bfd-b2c3-92e6b70e83a1" providerId="ADAL" clId="{B174A6A5-E641-4316-BBBF-9604A9C206E1}" dt="2021-04-14T06:37:01.413" v="1827" actId="2696"/>
        <pc:sldMkLst>
          <pc:docMk/>
          <pc:sldMk cId="4186701628" sldId="728"/>
        </pc:sldMkLst>
      </pc:sldChg>
      <pc:sldChg chg="addSp delSp modSp new mod ord modShow">
        <pc:chgData name="Virtanen Katriina (ELY)" userId="e54ccf7d-c51f-4bfd-b2c3-92e6b70e83a1" providerId="ADAL" clId="{B174A6A5-E641-4316-BBBF-9604A9C206E1}" dt="2021-04-15T06:59:48.896" v="3324" actId="729"/>
        <pc:sldMkLst>
          <pc:docMk/>
          <pc:sldMk cId="2660465263" sldId="729"/>
        </pc:sldMkLst>
        <pc:spChg chg="mod">
          <ac:chgData name="Virtanen Katriina (ELY)" userId="e54ccf7d-c51f-4bfd-b2c3-92e6b70e83a1" providerId="ADAL" clId="{B174A6A5-E641-4316-BBBF-9604A9C206E1}" dt="2021-04-15T06:21:19.325" v="2865" actId="1076"/>
          <ac:spMkLst>
            <pc:docMk/>
            <pc:sldMk cId="2660465263" sldId="729"/>
            <ac:spMk id="2" creationId="{D374AEF1-A27E-4CF9-800A-466F08A70D6D}"/>
          </ac:spMkLst>
        </pc:spChg>
        <pc:spChg chg="del">
          <ac:chgData name="Virtanen Katriina (ELY)" userId="e54ccf7d-c51f-4bfd-b2c3-92e6b70e83a1" providerId="ADAL" clId="{B174A6A5-E641-4316-BBBF-9604A9C206E1}" dt="2021-04-15T06:21:22.571" v="2868" actId="478"/>
          <ac:spMkLst>
            <pc:docMk/>
            <pc:sldMk cId="2660465263" sldId="729"/>
            <ac:spMk id="3" creationId="{6CA36310-9420-4926-9AF4-82255D79BECF}"/>
          </ac:spMkLst>
        </pc:spChg>
        <pc:spChg chg="del">
          <ac:chgData name="Virtanen Katriina (ELY)" userId="e54ccf7d-c51f-4bfd-b2c3-92e6b70e83a1" providerId="ADAL" clId="{B174A6A5-E641-4316-BBBF-9604A9C206E1}" dt="2021-04-15T06:21:21.803" v="2867" actId="478"/>
          <ac:spMkLst>
            <pc:docMk/>
            <pc:sldMk cId="2660465263" sldId="729"/>
            <ac:spMk id="4" creationId="{65DB8CF7-8229-43AE-A96F-0F63E2B15F93}"/>
          </ac:spMkLst>
        </pc:spChg>
        <pc:spChg chg="del">
          <ac:chgData name="Virtanen Katriina (ELY)" userId="e54ccf7d-c51f-4bfd-b2c3-92e6b70e83a1" providerId="ADAL" clId="{B174A6A5-E641-4316-BBBF-9604A9C206E1}" dt="2021-04-15T06:21:21.097" v="2866" actId="478"/>
          <ac:spMkLst>
            <pc:docMk/>
            <pc:sldMk cId="2660465263" sldId="729"/>
            <ac:spMk id="5" creationId="{B31E3288-4DDA-452E-8168-F693F2273BE0}"/>
          </ac:spMkLst>
        </pc:spChg>
        <pc:spChg chg="add mod">
          <ac:chgData name="Virtanen Katriina (ELY)" userId="e54ccf7d-c51f-4bfd-b2c3-92e6b70e83a1" providerId="ADAL" clId="{B174A6A5-E641-4316-BBBF-9604A9C206E1}" dt="2021-04-15T06:22:16.027" v="2878" actId="1076"/>
          <ac:spMkLst>
            <pc:docMk/>
            <pc:sldMk cId="2660465263" sldId="729"/>
            <ac:spMk id="6" creationId="{BC9D3836-9EBB-49F1-8704-F348D8ED8AF8}"/>
          </ac:spMkLst>
        </pc:spChg>
        <pc:spChg chg="add mod">
          <ac:chgData name="Virtanen Katriina (ELY)" userId="e54ccf7d-c51f-4bfd-b2c3-92e6b70e83a1" providerId="ADAL" clId="{B174A6A5-E641-4316-BBBF-9604A9C206E1}" dt="2021-04-15T06:22:22.691" v="2891" actId="20577"/>
          <ac:spMkLst>
            <pc:docMk/>
            <pc:sldMk cId="2660465263" sldId="729"/>
            <ac:spMk id="7" creationId="{C005B43E-77C9-47F7-B37C-C617C76FC426}"/>
          </ac:spMkLst>
        </pc:spChg>
        <pc:spChg chg="add mod">
          <ac:chgData name="Virtanen Katriina (ELY)" userId="e54ccf7d-c51f-4bfd-b2c3-92e6b70e83a1" providerId="ADAL" clId="{B174A6A5-E641-4316-BBBF-9604A9C206E1}" dt="2021-04-15T06:38:35.859" v="2959"/>
          <ac:spMkLst>
            <pc:docMk/>
            <pc:sldMk cId="2660465263" sldId="729"/>
            <ac:spMk id="10" creationId="{9E705E09-F923-407C-8C7E-9C99D56FBA90}"/>
          </ac:spMkLst>
        </pc:spChg>
        <pc:spChg chg="add mod">
          <ac:chgData name="Virtanen Katriina (ELY)" userId="e54ccf7d-c51f-4bfd-b2c3-92e6b70e83a1" providerId="ADAL" clId="{B174A6A5-E641-4316-BBBF-9604A9C206E1}" dt="2021-04-15T06:42:04.446" v="3036" actId="20577"/>
          <ac:spMkLst>
            <pc:docMk/>
            <pc:sldMk cId="2660465263" sldId="729"/>
            <ac:spMk id="12" creationId="{E98293A1-EB9F-4657-98CF-AED20299769F}"/>
          </ac:spMkLst>
        </pc:spChg>
        <pc:graphicFrameChg chg="add del mod">
          <ac:chgData name="Virtanen Katriina (ELY)" userId="e54ccf7d-c51f-4bfd-b2c3-92e6b70e83a1" providerId="ADAL" clId="{B174A6A5-E641-4316-BBBF-9604A9C206E1}" dt="2021-04-15T06:22:46.297" v="2895"/>
          <ac:graphicFrameMkLst>
            <pc:docMk/>
            <pc:sldMk cId="2660465263" sldId="729"/>
            <ac:graphicFrameMk id="8" creationId="{AA2AC372-DA0F-4571-932E-81CE36CCE882}"/>
          </ac:graphicFrameMkLst>
        </pc:graphicFrameChg>
        <pc:graphicFrameChg chg="add del mod">
          <ac:chgData name="Virtanen Katriina (ELY)" userId="e54ccf7d-c51f-4bfd-b2c3-92e6b70e83a1" providerId="ADAL" clId="{B174A6A5-E641-4316-BBBF-9604A9C206E1}" dt="2021-04-15T06:24:44.411" v="2929" actId="478"/>
          <ac:graphicFrameMkLst>
            <pc:docMk/>
            <pc:sldMk cId="2660465263" sldId="729"/>
            <ac:graphicFrameMk id="11" creationId="{9B470BC3-DF36-4230-AD75-4C811F6D90AB}"/>
          </ac:graphicFrameMkLst>
        </pc:graphicFrameChg>
      </pc:sldChg>
      <pc:sldChg chg="addSp delSp modSp mod">
        <pc:chgData name="Virtanen Katriina (ELY)" userId="e54ccf7d-c51f-4bfd-b2c3-92e6b70e83a1" providerId="ADAL" clId="{B174A6A5-E641-4316-BBBF-9604A9C206E1}" dt="2021-04-15T07:30:40.738" v="3367" actId="1035"/>
        <pc:sldMkLst>
          <pc:docMk/>
          <pc:sldMk cId="3799891456" sldId="730"/>
        </pc:sldMkLst>
        <pc:spChg chg="mod">
          <ac:chgData name="Virtanen Katriina (ELY)" userId="e54ccf7d-c51f-4bfd-b2c3-92e6b70e83a1" providerId="ADAL" clId="{B174A6A5-E641-4316-BBBF-9604A9C206E1}" dt="2021-04-15T07:30:37.236" v="3363" actId="1035"/>
          <ac:spMkLst>
            <pc:docMk/>
            <pc:sldMk cId="3799891456" sldId="730"/>
            <ac:spMk id="2" creationId="{BBE4E31E-CDBB-4BB0-B32F-474B9DAAC76A}"/>
          </ac:spMkLst>
        </pc:spChg>
        <pc:spChg chg="add del mod">
          <ac:chgData name="Virtanen Katriina (ELY)" userId="e54ccf7d-c51f-4bfd-b2c3-92e6b70e83a1" providerId="ADAL" clId="{B174A6A5-E641-4316-BBBF-9604A9C206E1}" dt="2021-04-15T06:50:29.283" v="3119" actId="478"/>
          <ac:spMkLst>
            <pc:docMk/>
            <pc:sldMk cId="3799891456" sldId="730"/>
            <ac:spMk id="7" creationId="{70A8711C-7C74-4223-8D17-FB6B70FD3E42}"/>
          </ac:spMkLst>
        </pc:spChg>
        <pc:spChg chg="add del mod">
          <ac:chgData name="Virtanen Katriina (ELY)" userId="e54ccf7d-c51f-4bfd-b2c3-92e6b70e83a1" providerId="ADAL" clId="{B174A6A5-E641-4316-BBBF-9604A9C206E1}" dt="2021-04-15T06:56:36.854" v="3289" actId="478"/>
          <ac:spMkLst>
            <pc:docMk/>
            <pc:sldMk cId="3799891456" sldId="730"/>
            <ac:spMk id="11" creationId="{3A8C0169-E6E3-483E-9730-7068BFAFA23A}"/>
          </ac:spMkLst>
        </pc:spChg>
        <pc:spChg chg="del">
          <ac:chgData name="Virtanen Katriina (ELY)" userId="e54ccf7d-c51f-4bfd-b2c3-92e6b70e83a1" providerId="ADAL" clId="{B174A6A5-E641-4316-BBBF-9604A9C206E1}" dt="2021-04-15T06:44:52.013" v="3073" actId="478"/>
          <ac:spMkLst>
            <pc:docMk/>
            <pc:sldMk cId="3799891456" sldId="730"/>
            <ac:spMk id="19" creationId="{8AF89EA9-B6D0-47D5-99AB-E39A45D281F6}"/>
          </ac:spMkLst>
        </pc:spChg>
        <pc:spChg chg="del">
          <ac:chgData name="Virtanen Katriina (ELY)" userId="e54ccf7d-c51f-4bfd-b2c3-92e6b70e83a1" providerId="ADAL" clId="{B174A6A5-E641-4316-BBBF-9604A9C206E1}" dt="2021-04-15T06:44:16.095" v="3068" actId="478"/>
          <ac:spMkLst>
            <pc:docMk/>
            <pc:sldMk cId="3799891456" sldId="730"/>
            <ac:spMk id="20" creationId="{EDF4C294-0839-44C5-9A9A-D7262A254925}"/>
          </ac:spMkLst>
        </pc:spChg>
        <pc:graphicFrameChg chg="add mod modGraphic">
          <ac:chgData name="Virtanen Katriina (ELY)" userId="e54ccf7d-c51f-4bfd-b2c3-92e6b70e83a1" providerId="ADAL" clId="{B174A6A5-E641-4316-BBBF-9604A9C206E1}" dt="2021-04-15T07:30:28.981" v="3360" actId="20577"/>
          <ac:graphicFrameMkLst>
            <pc:docMk/>
            <pc:sldMk cId="3799891456" sldId="730"/>
            <ac:graphicFrameMk id="3" creationId="{B3EB5D4C-BC51-44CE-9359-50458BDED44C}"/>
          </ac:graphicFrameMkLst>
        </pc:graphicFrameChg>
        <pc:graphicFrameChg chg="add mod modGraphic">
          <ac:chgData name="Virtanen Katriina (ELY)" userId="e54ccf7d-c51f-4bfd-b2c3-92e6b70e83a1" providerId="ADAL" clId="{B174A6A5-E641-4316-BBBF-9604A9C206E1}" dt="2021-04-15T07:30:40.738" v="3367" actId="1035"/>
          <ac:graphicFrameMkLst>
            <pc:docMk/>
            <pc:sldMk cId="3799891456" sldId="730"/>
            <ac:graphicFrameMk id="8" creationId="{0D28D3F3-38E4-4BE1-997B-FF53BDC7B178}"/>
          </ac:graphicFrameMkLst>
        </pc:graphicFrameChg>
        <pc:graphicFrameChg chg="add del mod">
          <ac:chgData name="Virtanen Katriina (ELY)" userId="e54ccf7d-c51f-4bfd-b2c3-92e6b70e83a1" providerId="ADAL" clId="{B174A6A5-E641-4316-BBBF-9604A9C206E1}" dt="2021-04-15T06:56:35.170" v="3288" actId="478"/>
          <ac:graphicFrameMkLst>
            <pc:docMk/>
            <pc:sldMk cId="3799891456" sldId="730"/>
            <ac:graphicFrameMk id="9" creationId="{1C5B409D-019B-46B0-94B9-3619EF73D87A}"/>
          </ac:graphicFrameMkLst>
        </pc:graphicFrameChg>
        <pc:graphicFrameChg chg="del mod modGraphic">
          <ac:chgData name="Virtanen Katriina (ELY)" userId="e54ccf7d-c51f-4bfd-b2c3-92e6b70e83a1" providerId="ADAL" clId="{B174A6A5-E641-4316-BBBF-9604A9C206E1}" dt="2021-04-15T06:45:24.641" v="3075" actId="478"/>
          <ac:graphicFrameMkLst>
            <pc:docMk/>
            <pc:sldMk cId="3799891456" sldId="730"/>
            <ac:graphicFrameMk id="10" creationId="{DC77E0EB-27E1-41F3-B452-14CBE6C62509}"/>
          </ac:graphicFrameMkLst>
        </pc:graphicFrameChg>
        <pc:graphicFrameChg chg="add del mod">
          <ac:chgData name="Virtanen Katriina (ELY)" userId="e54ccf7d-c51f-4bfd-b2c3-92e6b70e83a1" providerId="ADAL" clId="{B174A6A5-E641-4316-BBBF-9604A9C206E1}" dt="2021-04-15T06:58:26.366" v="3306" actId="478"/>
          <ac:graphicFrameMkLst>
            <pc:docMk/>
            <pc:sldMk cId="3799891456" sldId="730"/>
            <ac:graphicFrameMk id="12" creationId="{A572C8B3-E40E-48BE-82D9-3BB2880D35E5}"/>
          </ac:graphicFrameMkLst>
        </pc:graphicFrameChg>
        <pc:graphicFrameChg chg="del mod modGraphic">
          <ac:chgData name="Virtanen Katriina (ELY)" userId="e54ccf7d-c51f-4bfd-b2c3-92e6b70e83a1" providerId="ADAL" clId="{B174A6A5-E641-4316-BBBF-9604A9C206E1}" dt="2021-04-15T06:44:14.965" v="3067" actId="478"/>
          <ac:graphicFrameMkLst>
            <pc:docMk/>
            <pc:sldMk cId="3799891456" sldId="730"/>
            <ac:graphicFrameMk id="13" creationId="{C2FD753B-2463-4798-91A5-2CBDBFC3BCD0}"/>
          </ac:graphicFrameMkLst>
        </pc:graphicFrameChg>
      </pc:sldChg>
      <pc:sldChg chg="addSp delSp modSp new mod setBg modClrScheme chgLayout">
        <pc:chgData name="Virtanen Katriina (ELY)" userId="e54ccf7d-c51f-4bfd-b2c3-92e6b70e83a1" providerId="ADAL" clId="{B174A6A5-E641-4316-BBBF-9604A9C206E1}" dt="2021-04-15T09:56:37.606" v="5415" actId="207"/>
        <pc:sldMkLst>
          <pc:docMk/>
          <pc:sldMk cId="1525521467" sldId="731"/>
        </pc:sldMkLst>
        <pc:spChg chg="del mod ord">
          <ac:chgData name="Virtanen Katriina (ELY)" userId="e54ccf7d-c51f-4bfd-b2c3-92e6b70e83a1" providerId="ADAL" clId="{B174A6A5-E641-4316-BBBF-9604A9C206E1}" dt="2021-04-15T09:41:35.035" v="4621" actId="700"/>
          <ac:spMkLst>
            <pc:docMk/>
            <pc:sldMk cId="1525521467" sldId="731"/>
            <ac:spMk id="2" creationId="{E26DA0BA-D610-41FD-92D2-DAC6CAED2014}"/>
          </ac:spMkLst>
        </pc:spChg>
        <pc:spChg chg="del">
          <ac:chgData name="Virtanen Katriina (ELY)" userId="e54ccf7d-c51f-4bfd-b2c3-92e6b70e83a1" providerId="ADAL" clId="{B174A6A5-E641-4316-BBBF-9604A9C206E1}" dt="2021-04-15T09:41:35.035" v="4621" actId="700"/>
          <ac:spMkLst>
            <pc:docMk/>
            <pc:sldMk cId="1525521467" sldId="731"/>
            <ac:spMk id="3" creationId="{E1B8434D-8D1C-43AA-BF87-22798F1ED703}"/>
          </ac:spMkLst>
        </pc:spChg>
        <pc:spChg chg="del mod ord">
          <ac:chgData name="Virtanen Katriina (ELY)" userId="e54ccf7d-c51f-4bfd-b2c3-92e6b70e83a1" providerId="ADAL" clId="{B174A6A5-E641-4316-BBBF-9604A9C206E1}" dt="2021-04-15T09:41:35.035" v="4621" actId="700"/>
          <ac:spMkLst>
            <pc:docMk/>
            <pc:sldMk cId="1525521467" sldId="731"/>
            <ac:spMk id="4" creationId="{344B134C-63F2-43B8-8B12-288C19572E4C}"/>
          </ac:spMkLst>
        </pc:spChg>
        <pc:spChg chg="del">
          <ac:chgData name="Virtanen Katriina (ELY)" userId="e54ccf7d-c51f-4bfd-b2c3-92e6b70e83a1" providerId="ADAL" clId="{B174A6A5-E641-4316-BBBF-9604A9C206E1}" dt="2021-04-15T09:41:35.035" v="4621" actId="700"/>
          <ac:spMkLst>
            <pc:docMk/>
            <pc:sldMk cId="1525521467" sldId="731"/>
            <ac:spMk id="5" creationId="{DC8F0970-DBF4-4FDD-A7E5-BF0D0186BE14}"/>
          </ac:spMkLst>
        </pc:spChg>
        <pc:spChg chg="del">
          <ac:chgData name="Virtanen Katriina (ELY)" userId="e54ccf7d-c51f-4bfd-b2c3-92e6b70e83a1" providerId="ADAL" clId="{B174A6A5-E641-4316-BBBF-9604A9C206E1}" dt="2021-04-15T09:41:35.035" v="4621" actId="700"/>
          <ac:spMkLst>
            <pc:docMk/>
            <pc:sldMk cId="1525521467" sldId="731"/>
            <ac:spMk id="6" creationId="{8240D75E-D5B0-4A02-8187-97F6D16541C5}"/>
          </ac:spMkLst>
        </pc:spChg>
        <pc:spChg chg="mod ord">
          <ac:chgData name="Virtanen Katriina (ELY)" userId="e54ccf7d-c51f-4bfd-b2c3-92e6b70e83a1" providerId="ADAL" clId="{B174A6A5-E641-4316-BBBF-9604A9C206E1}" dt="2021-04-15T09:54:19.115" v="5338" actId="26606"/>
          <ac:spMkLst>
            <pc:docMk/>
            <pc:sldMk cId="1525521467" sldId="731"/>
            <ac:spMk id="7" creationId="{CA3F6B87-1D15-4293-BE72-E7F63573F0B3}"/>
          </ac:spMkLst>
        </pc:spChg>
        <pc:spChg chg="mod ord">
          <ac:chgData name="Virtanen Katriina (ELY)" userId="e54ccf7d-c51f-4bfd-b2c3-92e6b70e83a1" providerId="ADAL" clId="{B174A6A5-E641-4316-BBBF-9604A9C206E1}" dt="2021-04-15T09:54:19.115" v="5338" actId="26606"/>
          <ac:spMkLst>
            <pc:docMk/>
            <pc:sldMk cId="1525521467" sldId="731"/>
            <ac:spMk id="8" creationId="{47E13EC5-65DC-4F8C-B516-DF2802D1AC43}"/>
          </ac:spMkLst>
        </pc:spChg>
        <pc:spChg chg="mod ord">
          <ac:chgData name="Virtanen Katriina (ELY)" userId="e54ccf7d-c51f-4bfd-b2c3-92e6b70e83a1" providerId="ADAL" clId="{B174A6A5-E641-4316-BBBF-9604A9C206E1}" dt="2021-04-15T09:54:19.115" v="5338" actId="26606"/>
          <ac:spMkLst>
            <pc:docMk/>
            <pc:sldMk cId="1525521467" sldId="731"/>
            <ac:spMk id="9" creationId="{ED5995C0-BD0B-40F5-9CE8-ABFBCAB5B104}"/>
          </ac:spMkLst>
        </pc:spChg>
        <pc:spChg chg="add mod ord">
          <ac:chgData name="Virtanen Katriina (ELY)" userId="e54ccf7d-c51f-4bfd-b2c3-92e6b70e83a1" providerId="ADAL" clId="{B174A6A5-E641-4316-BBBF-9604A9C206E1}" dt="2021-04-15T09:55:03.104" v="5412" actId="20577"/>
          <ac:spMkLst>
            <pc:docMk/>
            <pc:sldMk cId="1525521467" sldId="731"/>
            <ac:spMk id="10" creationId="{C25DF45F-9A6A-4D94-B619-B5C9F4BED36E}"/>
          </ac:spMkLst>
        </pc:spChg>
        <pc:spChg chg="add del mod ord">
          <ac:chgData name="Virtanen Katriina (ELY)" userId="e54ccf7d-c51f-4bfd-b2c3-92e6b70e83a1" providerId="ADAL" clId="{B174A6A5-E641-4316-BBBF-9604A9C206E1}" dt="2021-04-15T09:54:19.115" v="5338" actId="26606"/>
          <ac:spMkLst>
            <pc:docMk/>
            <pc:sldMk cId="1525521467" sldId="731"/>
            <ac:spMk id="11" creationId="{FFF9E7D4-B729-4418-882F-03C1542582E9}"/>
          </ac:spMkLst>
        </pc:spChg>
        <pc:spChg chg="add">
          <ac:chgData name="Virtanen Katriina (ELY)" userId="e54ccf7d-c51f-4bfd-b2c3-92e6b70e83a1" providerId="ADAL" clId="{B174A6A5-E641-4316-BBBF-9604A9C206E1}" dt="2021-04-15T09:54:19.115" v="5338" actId="26606"/>
          <ac:spMkLst>
            <pc:docMk/>
            <pc:sldMk cId="1525521467" sldId="731"/>
            <ac:spMk id="17" creationId="{7301F447-EEF7-48F5-AF73-7566EE7F64AD}"/>
          </ac:spMkLst>
        </pc:spChg>
        <pc:spChg chg="add">
          <ac:chgData name="Virtanen Katriina (ELY)" userId="e54ccf7d-c51f-4bfd-b2c3-92e6b70e83a1" providerId="ADAL" clId="{B174A6A5-E641-4316-BBBF-9604A9C206E1}" dt="2021-04-15T09:54:19.115" v="5338" actId="26606"/>
          <ac:spMkLst>
            <pc:docMk/>
            <pc:sldMk cId="1525521467" sldId="731"/>
            <ac:spMk id="19" creationId="{F7117410-A2A4-4085-9ADC-46744551DBDE}"/>
          </ac:spMkLst>
        </pc:spChg>
        <pc:spChg chg="add">
          <ac:chgData name="Virtanen Katriina (ELY)" userId="e54ccf7d-c51f-4bfd-b2c3-92e6b70e83a1" providerId="ADAL" clId="{B174A6A5-E641-4316-BBBF-9604A9C206E1}" dt="2021-04-15T09:54:19.115" v="5338" actId="26606"/>
          <ac:spMkLst>
            <pc:docMk/>
            <pc:sldMk cId="1525521467" sldId="731"/>
            <ac:spMk id="21" creationId="{99F74EB5-E547-4FB4-95F5-BCC788F3C4A0}"/>
          </ac:spMkLst>
        </pc:spChg>
        <pc:graphicFrameChg chg="add mod">
          <ac:chgData name="Virtanen Katriina (ELY)" userId="e54ccf7d-c51f-4bfd-b2c3-92e6b70e83a1" providerId="ADAL" clId="{B174A6A5-E641-4316-BBBF-9604A9C206E1}" dt="2021-04-15T09:56:37.606" v="5415" actId="207"/>
          <ac:graphicFrameMkLst>
            <pc:docMk/>
            <pc:sldMk cId="1525521467" sldId="731"/>
            <ac:graphicFrameMk id="13" creationId="{1CA024DB-2AE8-4BC1-9CDB-35518F27D320}"/>
          </ac:graphicFrameMkLst>
        </pc:graphicFrameChg>
      </pc:sldChg>
      <pc:sldMasterChg chg="del delSldLayout">
        <pc:chgData name="Virtanen Katriina (ELY)" userId="e54ccf7d-c51f-4bfd-b2c3-92e6b70e83a1" providerId="ADAL" clId="{B174A6A5-E641-4316-BBBF-9604A9C206E1}" dt="2021-04-14T06:13:42.322" v="1550" actId="47"/>
        <pc:sldMasterMkLst>
          <pc:docMk/>
          <pc:sldMasterMk cId="2712713000" sldId="2147483713"/>
        </pc:sldMasterMkLst>
        <pc:sldLayoutChg chg="del">
          <pc:chgData name="Virtanen Katriina (ELY)" userId="e54ccf7d-c51f-4bfd-b2c3-92e6b70e83a1" providerId="ADAL" clId="{B174A6A5-E641-4316-BBBF-9604A9C206E1}" dt="2021-04-14T06:13:42.322" v="1550" actId="47"/>
          <pc:sldLayoutMkLst>
            <pc:docMk/>
            <pc:sldMasterMk cId="2712713000" sldId="2147483713"/>
            <pc:sldLayoutMk cId="3768026160" sldId="2147483714"/>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662482346" sldId="2147483715"/>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1662090914" sldId="2147483716"/>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1869953666" sldId="2147483717"/>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3247774303" sldId="2147483718"/>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502168368" sldId="2147483719"/>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2476171550" sldId="2147483720"/>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1039599907" sldId="2147483721"/>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2631903335" sldId="2147483722"/>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1313725115" sldId="2147483723"/>
          </pc:sldLayoutMkLst>
        </pc:sldLayoutChg>
        <pc:sldLayoutChg chg="del">
          <pc:chgData name="Virtanen Katriina (ELY)" userId="e54ccf7d-c51f-4bfd-b2c3-92e6b70e83a1" providerId="ADAL" clId="{B174A6A5-E641-4316-BBBF-9604A9C206E1}" dt="2021-04-14T06:13:42.322" v="1550" actId="47"/>
          <pc:sldLayoutMkLst>
            <pc:docMk/>
            <pc:sldMasterMk cId="2712713000" sldId="2147483713"/>
            <pc:sldLayoutMk cId="1295529183" sldId="2147483724"/>
          </pc:sldLayoutMkLst>
        </pc:sldLayoutChg>
      </pc:sldMasterChg>
    </pc:docChg>
  </pc:docChgLst>
  <pc:docChgLst>
    <pc:chgData name="Katriina" userId="e54ccf7d-c51f-4bfd-b2c3-92e6b70e83a1" providerId="ADAL" clId="{B174A6A5-E641-4316-BBBF-9604A9C206E1}"/>
    <pc:docChg chg="undo custSel addSld delSld modSld sldOrd modSection">
      <pc:chgData name="Katriina" userId="e54ccf7d-c51f-4bfd-b2c3-92e6b70e83a1" providerId="ADAL" clId="{B174A6A5-E641-4316-BBBF-9604A9C206E1}" dt="2021-04-28T08:54:59.564" v="1759" actId="33553"/>
      <pc:docMkLst>
        <pc:docMk/>
      </pc:docMkLst>
      <pc:sldChg chg="modSp mod ord">
        <pc:chgData name="Katriina" userId="e54ccf7d-c51f-4bfd-b2c3-92e6b70e83a1" providerId="ADAL" clId="{B174A6A5-E641-4316-BBBF-9604A9C206E1}" dt="2021-04-28T05:08:55.435" v="173" actId="14734"/>
        <pc:sldMkLst>
          <pc:docMk/>
          <pc:sldMk cId="1804847070" sldId="273"/>
        </pc:sldMkLst>
        <pc:graphicFrameChg chg="modGraphic">
          <ac:chgData name="Katriina" userId="e54ccf7d-c51f-4bfd-b2c3-92e6b70e83a1" providerId="ADAL" clId="{B174A6A5-E641-4316-BBBF-9604A9C206E1}" dt="2021-04-28T05:08:55.435" v="173" actId="14734"/>
          <ac:graphicFrameMkLst>
            <pc:docMk/>
            <pc:sldMk cId="1804847070" sldId="273"/>
            <ac:graphicFrameMk id="5" creationId="{9BC156A3-604E-48C6-B98A-0336A1D6CC87}"/>
          </ac:graphicFrameMkLst>
        </pc:graphicFrameChg>
      </pc:sldChg>
      <pc:sldChg chg="modSp mod">
        <pc:chgData name="Katriina" userId="e54ccf7d-c51f-4bfd-b2c3-92e6b70e83a1" providerId="ADAL" clId="{B174A6A5-E641-4316-BBBF-9604A9C206E1}" dt="2021-04-28T08:54:13.911" v="1756" actId="962"/>
        <pc:sldMkLst>
          <pc:docMk/>
          <pc:sldMk cId="1209564878" sldId="295"/>
        </pc:sldMkLst>
        <pc:spChg chg="mod">
          <ac:chgData name="Katriina" userId="e54ccf7d-c51f-4bfd-b2c3-92e6b70e83a1" providerId="ADAL" clId="{B174A6A5-E641-4316-BBBF-9604A9C206E1}" dt="2021-04-28T05:09:59.095" v="289" actId="20577"/>
          <ac:spMkLst>
            <pc:docMk/>
            <pc:sldMk cId="1209564878" sldId="295"/>
            <ac:spMk id="10" creationId="{7B9A175A-37C8-4F28-89F1-1E1D1086DF76}"/>
          </ac:spMkLst>
        </pc:spChg>
        <pc:graphicFrameChg chg="mod">
          <ac:chgData name="Katriina" userId="e54ccf7d-c51f-4bfd-b2c3-92e6b70e83a1" providerId="ADAL" clId="{B174A6A5-E641-4316-BBBF-9604A9C206E1}" dt="2021-04-28T08:54:13.911" v="1756" actId="962"/>
          <ac:graphicFrameMkLst>
            <pc:docMk/>
            <pc:sldMk cId="1209564878" sldId="295"/>
            <ac:graphicFrameMk id="6" creationId="{360E2D14-59F3-46D5-BB05-F619E1EFA39C}"/>
          </ac:graphicFrameMkLst>
        </pc:graphicFrameChg>
      </pc:sldChg>
      <pc:sldChg chg="modSp">
        <pc:chgData name="Katriina" userId="e54ccf7d-c51f-4bfd-b2c3-92e6b70e83a1" providerId="ADAL" clId="{B174A6A5-E641-4316-BBBF-9604A9C206E1}" dt="2021-04-28T08:54:18.978" v="1758" actId="962"/>
        <pc:sldMkLst>
          <pc:docMk/>
          <pc:sldMk cId="2417934495" sldId="296"/>
        </pc:sldMkLst>
        <pc:graphicFrameChg chg="mod">
          <ac:chgData name="Katriina" userId="e54ccf7d-c51f-4bfd-b2c3-92e6b70e83a1" providerId="ADAL" clId="{B174A6A5-E641-4316-BBBF-9604A9C206E1}" dt="2021-04-28T08:54:18.978" v="1758" actId="962"/>
          <ac:graphicFrameMkLst>
            <pc:docMk/>
            <pc:sldMk cId="2417934495" sldId="296"/>
            <ac:graphicFrameMk id="4" creationId="{4C6944AC-D24F-421A-AA80-55B9F164495C}"/>
          </ac:graphicFrameMkLst>
        </pc:graphicFrameChg>
        <pc:graphicFrameChg chg="mod">
          <ac:chgData name="Katriina" userId="e54ccf7d-c51f-4bfd-b2c3-92e6b70e83a1" providerId="ADAL" clId="{B174A6A5-E641-4316-BBBF-9604A9C206E1}" dt="2021-04-28T08:54:16.296" v="1757" actId="962"/>
          <ac:graphicFrameMkLst>
            <pc:docMk/>
            <pc:sldMk cId="2417934495" sldId="296"/>
            <ac:graphicFrameMk id="5" creationId="{694C6627-55E9-42E8-8657-41EBFF19306A}"/>
          </ac:graphicFrameMkLst>
        </pc:graphicFrameChg>
      </pc:sldChg>
      <pc:sldChg chg="delSp mod">
        <pc:chgData name="Katriina" userId="e54ccf7d-c51f-4bfd-b2c3-92e6b70e83a1" providerId="ADAL" clId="{B174A6A5-E641-4316-BBBF-9604A9C206E1}" dt="2021-04-28T08:05:46.831" v="1752" actId="478"/>
        <pc:sldMkLst>
          <pc:docMk/>
          <pc:sldMk cId="3353995258" sldId="297"/>
        </pc:sldMkLst>
        <pc:spChg chg="del">
          <ac:chgData name="Katriina" userId="e54ccf7d-c51f-4bfd-b2c3-92e6b70e83a1" providerId="ADAL" clId="{B174A6A5-E641-4316-BBBF-9604A9C206E1}" dt="2021-04-28T08:05:42.867" v="1751" actId="478"/>
          <ac:spMkLst>
            <pc:docMk/>
            <pc:sldMk cId="3353995258" sldId="297"/>
            <ac:spMk id="4" creationId="{D546CF91-011A-4E06-8FDF-1760B5AD7BE1}"/>
          </ac:spMkLst>
        </pc:spChg>
        <pc:spChg chg="del">
          <ac:chgData name="Katriina" userId="e54ccf7d-c51f-4bfd-b2c3-92e6b70e83a1" providerId="ADAL" clId="{B174A6A5-E641-4316-BBBF-9604A9C206E1}" dt="2021-04-28T08:05:46.831" v="1752" actId="478"/>
          <ac:spMkLst>
            <pc:docMk/>
            <pc:sldMk cId="3353995258" sldId="297"/>
            <ac:spMk id="5" creationId="{49DE5E9F-2374-4C07-90F9-B4BF7A0E07E2}"/>
          </ac:spMkLst>
        </pc:spChg>
      </pc:sldChg>
      <pc:sldChg chg="modSp mod">
        <pc:chgData name="Katriina" userId="e54ccf7d-c51f-4bfd-b2c3-92e6b70e83a1" providerId="ADAL" clId="{B174A6A5-E641-4316-BBBF-9604A9C206E1}" dt="2021-04-27T12:00:53.377" v="155" actId="20577"/>
        <pc:sldMkLst>
          <pc:docMk/>
          <pc:sldMk cId="2673715207" sldId="298"/>
        </pc:sldMkLst>
        <pc:spChg chg="mod">
          <ac:chgData name="Katriina" userId="e54ccf7d-c51f-4bfd-b2c3-92e6b70e83a1" providerId="ADAL" clId="{B174A6A5-E641-4316-BBBF-9604A9C206E1}" dt="2021-04-27T12:00:53.377" v="155" actId="20577"/>
          <ac:spMkLst>
            <pc:docMk/>
            <pc:sldMk cId="2673715207" sldId="298"/>
            <ac:spMk id="3" creationId="{6FB640BC-F47D-4D53-82FF-972D9A45CB3B}"/>
          </ac:spMkLst>
        </pc:spChg>
      </pc:sldChg>
      <pc:sldChg chg="delSp modSp mod">
        <pc:chgData name="Katriina" userId="e54ccf7d-c51f-4bfd-b2c3-92e6b70e83a1" providerId="ADAL" clId="{B174A6A5-E641-4316-BBBF-9604A9C206E1}" dt="2021-04-28T05:07:28.090" v="172" actId="20577"/>
        <pc:sldMkLst>
          <pc:docMk/>
          <pc:sldMk cId="88514421" sldId="299"/>
        </pc:sldMkLst>
        <pc:spChg chg="mod">
          <ac:chgData name="Katriina" userId="e54ccf7d-c51f-4bfd-b2c3-92e6b70e83a1" providerId="ADAL" clId="{B174A6A5-E641-4316-BBBF-9604A9C206E1}" dt="2021-04-28T05:07:28.090" v="172" actId="20577"/>
          <ac:spMkLst>
            <pc:docMk/>
            <pc:sldMk cId="88514421" sldId="299"/>
            <ac:spMk id="3" creationId="{9851CA59-CDD4-41B3-B569-D0FF449B43BA}"/>
          </ac:spMkLst>
        </pc:spChg>
        <pc:spChg chg="del">
          <ac:chgData name="Katriina" userId="e54ccf7d-c51f-4bfd-b2c3-92e6b70e83a1" providerId="ADAL" clId="{B174A6A5-E641-4316-BBBF-9604A9C206E1}" dt="2021-04-27T12:03:41.402" v="169" actId="478"/>
          <ac:spMkLst>
            <pc:docMk/>
            <pc:sldMk cId="88514421" sldId="299"/>
            <ac:spMk id="4" creationId="{5A2CA761-611F-4036-9A3C-1A4AE9EAFFA4}"/>
          </ac:spMkLst>
        </pc:spChg>
        <pc:spChg chg="del">
          <ac:chgData name="Katriina" userId="e54ccf7d-c51f-4bfd-b2c3-92e6b70e83a1" providerId="ADAL" clId="{B174A6A5-E641-4316-BBBF-9604A9C206E1}" dt="2021-04-27T12:03:40.568" v="168" actId="478"/>
          <ac:spMkLst>
            <pc:docMk/>
            <pc:sldMk cId="88514421" sldId="299"/>
            <ac:spMk id="5" creationId="{5346E55C-F8A3-4AAE-A5F8-F6F08B902F3D}"/>
          </ac:spMkLst>
        </pc:spChg>
        <pc:spChg chg="del">
          <ac:chgData name="Katriina" userId="e54ccf7d-c51f-4bfd-b2c3-92e6b70e83a1" providerId="ADAL" clId="{B174A6A5-E641-4316-BBBF-9604A9C206E1}" dt="2021-04-27T12:03:39.805" v="167" actId="478"/>
          <ac:spMkLst>
            <pc:docMk/>
            <pc:sldMk cId="88514421" sldId="299"/>
            <ac:spMk id="6" creationId="{F48EDFD2-B93F-4DE5-AAC4-D13FCF0F39B0}"/>
          </ac:spMkLst>
        </pc:spChg>
      </pc:sldChg>
      <pc:sldChg chg="modSp">
        <pc:chgData name="Katriina" userId="e54ccf7d-c51f-4bfd-b2c3-92e6b70e83a1" providerId="ADAL" clId="{B174A6A5-E641-4316-BBBF-9604A9C206E1}" dt="2021-04-28T06:45:52.655" v="1360" actId="962"/>
        <pc:sldMkLst>
          <pc:docMk/>
          <pc:sldMk cId="2244036532" sldId="305"/>
        </pc:sldMkLst>
        <pc:graphicFrameChg chg="mod">
          <ac:chgData name="Katriina" userId="e54ccf7d-c51f-4bfd-b2c3-92e6b70e83a1" providerId="ADAL" clId="{B174A6A5-E641-4316-BBBF-9604A9C206E1}" dt="2021-04-28T06:45:52.655" v="1360" actId="962"/>
          <ac:graphicFrameMkLst>
            <pc:docMk/>
            <pc:sldMk cId="2244036532" sldId="305"/>
            <ac:graphicFrameMk id="18" creationId="{8CA5EF01-CDAF-4237-BD69-EF8384F1E277}"/>
          </ac:graphicFrameMkLst>
        </pc:graphicFrameChg>
      </pc:sldChg>
      <pc:sldChg chg="modSp mod">
        <pc:chgData name="Katriina" userId="e54ccf7d-c51f-4bfd-b2c3-92e6b70e83a1" providerId="ADAL" clId="{B174A6A5-E641-4316-BBBF-9604A9C206E1}" dt="2021-04-28T08:54:06.507" v="1754" actId="962"/>
        <pc:sldMkLst>
          <pc:docMk/>
          <pc:sldMk cId="3751889957" sldId="308"/>
        </pc:sldMkLst>
        <pc:picChg chg="mod">
          <ac:chgData name="Katriina" userId="e54ccf7d-c51f-4bfd-b2c3-92e6b70e83a1" providerId="ADAL" clId="{B174A6A5-E641-4316-BBBF-9604A9C206E1}" dt="2021-04-28T08:54:06.507" v="1754" actId="962"/>
          <ac:picMkLst>
            <pc:docMk/>
            <pc:sldMk cId="3751889957" sldId="308"/>
            <ac:picMk id="18" creationId="{2874EBAE-A437-4817-9277-783E6B2F5A93}"/>
          </ac:picMkLst>
        </pc:picChg>
      </pc:sldChg>
      <pc:sldChg chg="modSp mod">
        <pc:chgData name="Katriina" userId="e54ccf7d-c51f-4bfd-b2c3-92e6b70e83a1" providerId="ADAL" clId="{B174A6A5-E641-4316-BBBF-9604A9C206E1}" dt="2021-04-28T08:53:53.360" v="1753"/>
        <pc:sldMkLst>
          <pc:docMk/>
          <pc:sldMk cId="798009820" sldId="311"/>
        </pc:sldMkLst>
        <pc:spChg chg="mod">
          <ac:chgData name="Katriina" userId="e54ccf7d-c51f-4bfd-b2c3-92e6b70e83a1" providerId="ADAL" clId="{B174A6A5-E641-4316-BBBF-9604A9C206E1}" dt="2021-04-27T10:45:42.559" v="42" actId="20577"/>
          <ac:spMkLst>
            <pc:docMk/>
            <pc:sldMk cId="798009820" sldId="311"/>
            <ac:spMk id="3" creationId="{5F32ED72-A43C-42A1-ABD5-855DDF6B5AB3}"/>
          </ac:spMkLst>
        </pc:spChg>
        <pc:graphicFrameChg chg="ord">
          <ac:chgData name="Katriina" userId="e54ccf7d-c51f-4bfd-b2c3-92e6b70e83a1" providerId="ADAL" clId="{B174A6A5-E641-4316-BBBF-9604A9C206E1}" dt="2021-04-28T08:53:53.360" v="1753"/>
          <ac:graphicFrameMkLst>
            <pc:docMk/>
            <pc:sldMk cId="798009820" sldId="311"/>
            <ac:graphicFrameMk id="4" creationId="{97681A8A-C76C-4F36-86B8-90FEDD3445BF}"/>
          </ac:graphicFrameMkLst>
        </pc:graphicFrameChg>
      </pc:sldChg>
      <pc:sldChg chg="addSp modSp mod">
        <pc:chgData name="Katriina" userId="e54ccf7d-c51f-4bfd-b2c3-92e6b70e83a1" providerId="ADAL" clId="{B174A6A5-E641-4316-BBBF-9604A9C206E1}" dt="2021-04-27T11:18:31.386" v="112" actId="14100"/>
        <pc:sldMkLst>
          <pc:docMk/>
          <pc:sldMk cId="2999157985" sldId="719"/>
        </pc:sldMkLst>
        <pc:graphicFrameChg chg="add mod modGraphic">
          <ac:chgData name="Katriina" userId="e54ccf7d-c51f-4bfd-b2c3-92e6b70e83a1" providerId="ADAL" clId="{B174A6A5-E641-4316-BBBF-9604A9C206E1}" dt="2021-04-27T11:18:31.386" v="112" actId="14100"/>
          <ac:graphicFrameMkLst>
            <pc:docMk/>
            <pc:sldMk cId="2999157985" sldId="719"/>
            <ac:graphicFrameMk id="3" creationId="{AC76B9F0-2732-4BAF-A755-6E1FC9629C67}"/>
          </ac:graphicFrameMkLst>
        </pc:graphicFrameChg>
      </pc:sldChg>
      <pc:sldChg chg="addSp modSp">
        <pc:chgData name="Katriina" userId="e54ccf7d-c51f-4bfd-b2c3-92e6b70e83a1" providerId="ADAL" clId="{B174A6A5-E641-4316-BBBF-9604A9C206E1}" dt="2021-04-27T11:21:25.110" v="145"/>
        <pc:sldMkLst>
          <pc:docMk/>
          <pc:sldMk cId="1982480420" sldId="720"/>
        </pc:sldMkLst>
        <pc:graphicFrameChg chg="add mod">
          <ac:chgData name="Katriina" userId="e54ccf7d-c51f-4bfd-b2c3-92e6b70e83a1" providerId="ADAL" clId="{B174A6A5-E641-4316-BBBF-9604A9C206E1}" dt="2021-04-27T11:21:25.110" v="145"/>
          <ac:graphicFrameMkLst>
            <pc:docMk/>
            <pc:sldMk cId="1982480420" sldId="720"/>
            <ac:graphicFrameMk id="7" creationId="{EAFABFFD-24CB-4CB4-8A19-3C40BCB7481E}"/>
          </ac:graphicFrameMkLst>
        </pc:graphicFrameChg>
      </pc:sldChg>
      <pc:sldChg chg="addSp delSp modSp mod">
        <pc:chgData name="Katriina" userId="e54ccf7d-c51f-4bfd-b2c3-92e6b70e83a1" providerId="ADAL" clId="{B174A6A5-E641-4316-BBBF-9604A9C206E1}" dt="2021-04-27T11:19:39.737" v="121" actId="1076"/>
        <pc:sldMkLst>
          <pc:docMk/>
          <pc:sldMk cId="3432030626" sldId="721"/>
        </pc:sldMkLst>
        <pc:graphicFrameChg chg="add del mod">
          <ac:chgData name="Katriina" userId="e54ccf7d-c51f-4bfd-b2c3-92e6b70e83a1" providerId="ADAL" clId="{B174A6A5-E641-4316-BBBF-9604A9C206E1}" dt="2021-04-27T11:19:30.452" v="119" actId="478"/>
          <ac:graphicFrameMkLst>
            <pc:docMk/>
            <pc:sldMk cId="3432030626" sldId="721"/>
            <ac:graphicFrameMk id="13" creationId="{ACA06073-B6B2-4B7F-ACB1-0F7C03B13882}"/>
          </ac:graphicFrameMkLst>
        </pc:graphicFrameChg>
        <pc:graphicFrameChg chg="add mod">
          <ac:chgData name="Katriina" userId="e54ccf7d-c51f-4bfd-b2c3-92e6b70e83a1" providerId="ADAL" clId="{B174A6A5-E641-4316-BBBF-9604A9C206E1}" dt="2021-04-27T11:19:39.737" v="121" actId="1076"/>
          <ac:graphicFrameMkLst>
            <pc:docMk/>
            <pc:sldMk cId="3432030626" sldId="721"/>
            <ac:graphicFrameMk id="14" creationId="{A79786A8-24DB-4713-A8AC-1D2658A63347}"/>
          </ac:graphicFrameMkLst>
        </pc:graphicFrameChg>
      </pc:sldChg>
      <pc:sldChg chg="addSp modSp mod">
        <pc:chgData name="Katriina" userId="e54ccf7d-c51f-4bfd-b2c3-92e6b70e83a1" providerId="ADAL" clId="{B174A6A5-E641-4316-BBBF-9604A9C206E1}" dt="2021-04-28T08:54:09.667" v="1755" actId="962"/>
        <pc:sldMkLst>
          <pc:docMk/>
          <pc:sldMk cId="897918133" sldId="722"/>
        </pc:sldMkLst>
        <pc:spChg chg="add mod">
          <ac:chgData name="Katriina" userId="e54ccf7d-c51f-4bfd-b2c3-92e6b70e83a1" providerId="ADAL" clId="{B174A6A5-E641-4316-BBBF-9604A9C206E1}" dt="2021-04-27T11:22:08.463" v="151" actId="1076"/>
          <ac:spMkLst>
            <pc:docMk/>
            <pc:sldMk cId="897918133" sldId="722"/>
            <ac:spMk id="6" creationId="{80EE43B5-0BA4-48EF-9A8A-820CED58C841}"/>
          </ac:spMkLst>
        </pc:spChg>
        <pc:spChg chg="add mod">
          <ac:chgData name="Katriina" userId="e54ccf7d-c51f-4bfd-b2c3-92e6b70e83a1" providerId="ADAL" clId="{B174A6A5-E641-4316-BBBF-9604A9C206E1}" dt="2021-04-27T11:22:08.463" v="151" actId="1076"/>
          <ac:spMkLst>
            <pc:docMk/>
            <pc:sldMk cId="897918133" sldId="722"/>
            <ac:spMk id="7" creationId="{C2709D48-2E69-4ED8-9E8E-4C338557AE56}"/>
          </ac:spMkLst>
        </pc:spChg>
        <pc:spChg chg="mod">
          <ac:chgData name="Katriina" userId="e54ccf7d-c51f-4bfd-b2c3-92e6b70e83a1" providerId="ADAL" clId="{B174A6A5-E641-4316-BBBF-9604A9C206E1}" dt="2021-04-28T08:54:09.667" v="1755" actId="962"/>
          <ac:spMkLst>
            <pc:docMk/>
            <pc:sldMk cId="897918133" sldId="722"/>
            <ac:spMk id="12" creationId="{C45EE669-0DE6-4A71-B5E7-64303670DFFB}"/>
          </ac:spMkLst>
        </pc:spChg>
        <pc:graphicFrameChg chg="add mod modGraphic">
          <ac:chgData name="Katriina" userId="e54ccf7d-c51f-4bfd-b2c3-92e6b70e83a1" providerId="ADAL" clId="{B174A6A5-E641-4316-BBBF-9604A9C206E1}" dt="2021-04-27T11:22:11.480" v="152" actId="1076"/>
          <ac:graphicFrameMkLst>
            <pc:docMk/>
            <pc:sldMk cId="897918133" sldId="722"/>
            <ac:graphicFrameMk id="5" creationId="{A9826A07-BA08-43E5-8826-2183D471FF16}"/>
          </ac:graphicFrameMkLst>
        </pc:graphicFrameChg>
        <pc:graphicFrameChg chg="mod modGraphic">
          <ac:chgData name="Katriina" userId="e54ccf7d-c51f-4bfd-b2c3-92e6b70e83a1" providerId="ADAL" clId="{B174A6A5-E641-4316-BBBF-9604A9C206E1}" dt="2021-04-27T11:21:59.191" v="150" actId="1076"/>
          <ac:graphicFrameMkLst>
            <pc:docMk/>
            <pc:sldMk cId="897918133" sldId="722"/>
            <ac:graphicFrameMk id="11" creationId="{8EA695C1-6B72-4BD8-BB3B-B73DD18BA172}"/>
          </ac:graphicFrameMkLst>
        </pc:graphicFrameChg>
      </pc:sldChg>
      <pc:sldChg chg="addSp delSp modSp mod">
        <pc:chgData name="Katriina" userId="e54ccf7d-c51f-4bfd-b2c3-92e6b70e83a1" providerId="ADAL" clId="{B174A6A5-E641-4316-BBBF-9604A9C206E1}" dt="2021-04-27T12:02:35.402" v="166" actId="1076"/>
        <pc:sldMkLst>
          <pc:docMk/>
          <pc:sldMk cId="4098371618" sldId="723"/>
        </pc:sldMkLst>
        <pc:spChg chg="del">
          <ac:chgData name="Katriina" userId="e54ccf7d-c51f-4bfd-b2c3-92e6b70e83a1" providerId="ADAL" clId="{B174A6A5-E641-4316-BBBF-9604A9C206E1}" dt="2021-04-27T11:18:58.024" v="116" actId="478"/>
          <ac:spMkLst>
            <pc:docMk/>
            <pc:sldMk cId="4098371618" sldId="723"/>
            <ac:spMk id="4" creationId="{42940A23-A77C-4C40-9AF8-764EF6A88159}"/>
          </ac:spMkLst>
        </pc:spChg>
        <pc:spChg chg="mod">
          <ac:chgData name="Katriina" userId="e54ccf7d-c51f-4bfd-b2c3-92e6b70e83a1" providerId="ADAL" clId="{B174A6A5-E641-4316-BBBF-9604A9C206E1}" dt="2021-04-27T12:02:09.578" v="163" actId="403"/>
          <ac:spMkLst>
            <pc:docMk/>
            <pc:sldMk cId="4098371618" sldId="723"/>
            <ac:spMk id="6" creationId="{9A00D39B-7873-422C-83CD-00629431514F}"/>
          </ac:spMkLst>
        </pc:spChg>
        <pc:graphicFrameChg chg="mod">
          <ac:chgData name="Katriina" userId="e54ccf7d-c51f-4bfd-b2c3-92e6b70e83a1" providerId="ADAL" clId="{B174A6A5-E641-4316-BBBF-9604A9C206E1}" dt="2021-04-27T12:02:20.678" v="165" actId="1076"/>
          <ac:graphicFrameMkLst>
            <pc:docMk/>
            <pc:sldMk cId="4098371618" sldId="723"/>
            <ac:graphicFrameMk id="2" creationId="{6DE114B2-B47C-4B8F-A9CF-0C62F6C271E7}"/>
          </ac:graphicFrameMkLst>
        </pc:graphicFrameChg>
        <pc:graphicFrameChg chg="mod">
          <ac:chgData name="Katriina" userId="e54ccf7d-c51f-4bfd-b2c3-92e6b70e83a1" providerId="ADAL" clId="{B174A6A5-E641-4316-BBBF-9604A9C206E1}" dt="2021-04-27T12:02:35.402" v="166" actId="1076"/>
          <ac:graphicFrameMkLst>
            <pc:docMk/>
            <pc:sldMk cId="4098371618" sldId="723"/>
            <ac:graphicFrameMk id="3" creationId="{E3F19477-32BC-43FC-830D-67B66C12D855}"/>
          </ac:graphicFrameMkLst>
        </pc:graphicFrameChg>
        <pc:graphicFrameChg chg="add mod modGraphic">
          <ac:chgData name="Katriina" userId="e54ccf7d-c51f-4bfd-b2c3-92e6b70e83a1" providerId="ADAL" clId="{B174A6A5-E641-4316-BBBF-9604A9C206E1}" dt="2021-04-27T12:02:17.265" v="164" actId="1076"/>
          <ac:graphicFrameMkLst>
            <pc:docMk/>
            <pc:sldMk cId="4098371618" sldId="723"/>
            <ac:graphicFrameMk id="8" creationId="{89330630-B778-4362-8B59-E2DE0AB172F0}"/>
          </ac:graphicFrameMkLst>
        </pc:graphicFrameChg>
      </pc:sldChg>
      <pc:sldChg chg="modSp mod">
        <pc:chgData name="Katriina" userId="e54ccf7d-c51f-4bfd-b2c3-92e6b70e83a1" providerId="ADAL" clId="{B174A6A5-E641-4316-BBBF-9604A9C206E1}" dt="2021-04-28T08:54:59.564" v="1759" actId="33553"/>
        <pc:sldMkLst>
          <pc:docMk/>
          <pc:sldMk cId="2514674620" sldId="724"/>
        </pc:sldMkLst>
        <pc:spChg chg="mod">
          <ac:chgData name="Katriina" userId="e54ccf7d-c51f-4bfd-b2c3-92e6b70e83a1" providerId="ADAL" clId="{B174A6A5-E641-4316-BBBF-9604A9C206E1}" dt="2021-04-28T08:54:59.564" v="1759" actId="33553"/>
          <ac:spMkLst>
            <pc:docMk/>
            <pc:sldMk cId="2514674620" sldId="724"/>
            <ac:spMk id="52" creationId="{E8C30F9C-ADC8-4A03-874A-1B30683B648F}"/>
          </ac:spMkLst>
        </pc:spChg>
        <pc:spChg chg="mod">
          <ac:chgData name="Katriina" userId="e54ccf7d-c51f-4bfd-b2c3-92e6b70e83a1" providerId="ADAL" clId="{B174A6A5-E641-4316-BBBF-9604A9C206E1}" dt="2021-04-28T06:29:45.838" v="1350" actId="962"/>
          <ac:spMkLst>
            <pc:docMk/>
            <pc:sldMk cId="2514674620" sldId="724"/>
            <ac:spMk id="60" creationId="{C74110E6-1841-474F-A053-516A56A2671E}"/>
          </ac:spMkLst>
        </pc:spChg>
        <pc:spChg chg="mod">
          <ac:chgData name="Katriina" userId="e54ccf7d-c51f-4bfd-b2c3-92e6b70e83a1" providerId="ADAL" clId="{B174A6A5-E641-4316-BBBF-9604A9C206E1}" dt="2021-04-28T06:29:11.947" v="1339" actId="962"/>
          <ac:spMkLst>
            <pc:docMk/>
            <pc:sldMk cId="2514674620" sldId="724"/>
            <ac:spMk id="72" creationId="{E56F313D-DC43-4594-9C63-B1AF70B2EB08}"/>
          </ac:spMkLst>
        </pc:spChg>
        <pc:spChg chg="mod">
          <ac:chgData name="Katriina" userId="e54ccf7d-c51f-4bfd-b2c3-92e6b70e83a1" providerId="ADAL" clId="{B174A6A5-E641-4316-BBBF-9604A9C206E1}" dt="2021-04-28T06:29:32.757" v="1347" actId="962"/>
          <ac:spMkLst>
            <pc:docMk/>
            <pc:sldMk cId="2514674620" sldId="724"/>
            <ac:spMk id="92" creationId="{DC6BE3C0-A5A4-4685-A829-93CFB48F2EA1}"/>
          </ac:spMkLst>
        </pc:spChg>
        <pc:spChg chg="mod">
          <ac:chgData name="Katriina" userId="e54ccf7d-c51f-4bfd-b2c3-92e6b70e83a1" providerId="ADAL" clId="{B174A6A5-E641-4316-BBBF-9604A9C206E1}" dt="2021-04-28T06:29:34.567" v="1348" actId="962"/>
          <ac:spMkLst>
            <pc:docMk/>
            <pc:sldMk cId="2514674620" sldId="724"/>
            <ac:spMk id="93" creationId="{784CF396-822D-40EF-BEED-1AE335D01EBE}"/>
          </ac:spMkLst>
        </pc:spChg>
        <pc:spChg chg="mod">
          <ac:chgData name="Katriina" userId="e54ccf7d-c51f-4bfd-b2c3-92e6b70e83a1" providerId="ADAL" clId="{B174A6A5-E641-4316-BBBF-9604A9C206E1}" dt="2021-04-28T06:29:31.459" v="1346" actId="962"/>
          <ac:spMkLst>
            <pc:docMk/>
            <pc:sldMk cId="2514674620" sldId="724"/>
            <ac:spMk id="94" creationId="{778E185D-E917-4006-96B4-F16607C0A728}"/>
          </ac:spMkLst>
        </pc:spChg>
        <pc:grpChg chg="mod">
          <ac:chgData name="Katriina" userId="e54ccf7d-c51f-4bfd-b2c3-92e6b70e83a1" providerId="ADAL" clId="{B174A6A5-E641-4316-BBBF-9604A9C206E1}" dt="2021-04-28T06:29:04.791" v="1334" actId="962"/>
          <ac:grpSpMkLst>
            <pc:docMk/>
            <pc:sldMk cId="2514674620" sldId="724"/>
            <ac:grpSpMk id="53" creationId="{8DB86B94-F63B-483E-9CB1-C628E63F4CAE}"/>
          </ac:grpSpMkLst>
        </pc:grpChg>
        <pc:grpChg chg="mod">
          <ac:chgData name="Katriina" userId="e54ccf7d-c51f-4bfd-b2c3-92e6b70e83a1" providerId="ADAL" clId="{B174A6A5-E641-4316-BBBF-9604A9C206E1}" dt="2021-04-28T06:29:09.390" v="1337" actId="962"/>
          <ac:grpSpMkLst>
            <pc:docMk/>
            <pc:sldMk cId="2514674620" sldId="724"/>
            <ac:grpSpMk id="58" creationId="{2996D0F6-18EC-42BF-AB35-D9ED8640CB0E}"/>
          </ac:grpSpMkLst>
        </pc:grpChg>
        <pc:grpChg chg="mod">
          <ac:chgData name="Katriina" userId="e54ccf7d-c51f-4bfd-b2c3-92e6b70e83a1" providerId="ADAL" clId="{B174A6A5-E641-4316-BBBF-9604A9C206E1}" dt="2021-04-28T06:29:06.354" v="1335" actId="962"/>
          <ac:grpSpMkLst>
            <pc:docMk/>
            <pc:sldMk cId="2514674620" sldId="724"/>
            <ac:grpSpMk id="61" creationId="{9FF545A3-83DE-48B0-ACEF-D6EA2875673C}"/>
          </ac:grpSpMkLst>
        </pc:grpChg>
        <pc:grpChg chg="mod">
          <ac:chgData name="Katriina" userId="e54ccf7d-c51f-4bfd-b2c3-92e6b70e83a1" providerId="ADAL" clId="{B174A6A5-E641-4316-BBBF-9604A9C206E1}" dt="2021-04-28T06:29:07.725" v="1336" actId="962"/>
          <ac:grpSpMkLst>
            <pc:docMk/>
            <pc:sldMk cId="2514674620" sldId="724"/>
            <ac:grpSpMk id="64" creationId="{85654702-0658-4C3B-B939-AD6BF1631A5C}"/>
          </ac:grpSpMkLst>
        </pc:grpChg>
        <pc:grpChg chg="mod">
          <ac:chgData name="Katriina" userId="e54ccf7d-c51f-4bfd-b2c3-92e6b70e83a1" providerId="ADAL" clId="{B174A6A5-E641-4316-BBBF-9604A9C206E1}" dt="2021-04-28T06:29:10.576" v="1338" actId="962"/>
          <ac:grpSpMkLst>
            <pc:docMk/>
            <pc:sldMk cId="2514674620" sldId="724"/>
            <ac:grpSpMk id="67" creationId="{4E9780CA-6CE7-416E-BADC-976170DCD192}"/>
          </ac:grpSpMkLst>
        </pc:grpChg>
        <pc:grpChg chg="mod">
          <ac:chgData name="Katriina" userId="e54ccf7d-c51f-4bfd-b2c3-92e6b70e83a1" providerId="ADAL" clId="{B174A6A5-E641-4316-BBBF-9604A9C206E1}" dt="2021-04-28T06:29:42.917" v="1349" actId="962"/>
          <ac:grpSpMkLst>
            <pc:docMk/>
            <pc:sldMk cId="2514674620" sldId="724"/>
            <ac:grpSpMk id="70" creationId="{38D80E40-8B79-4123-A2C0-17EE59581F17}"/>
          </ac:grpSpMkLst>
        </pc:grpChg>
        <pc:grpChg chg="mod">
          <ac:chgData name="Katriina" userId="e54ccf7d-c51f-4bfd-b2c3-92e6b70e83a1" providerId="ADAL" clId="{B174A6A5-E641-4316-BBBF-9604A9C206E1}" dt="2021-04-28T06:29:14.125" v="1340" actId="962"/>
          <ac:grpSpMkLst>
            <pc:docMk/>
            <pc:sldMk cId="2514674620" sldId="724"/>
            <ac:grpSpMk id="73" creationId="{F5E1DA00-BCCE-4497-9B2E-B7093AA027CF}"/>
          </ac:grpSpMkLst>
        </pc:grpChg>
        <pc:grpChg chg="mod">
          <ac:chgData name="Katriina" userId="e54ccf7d-c51f-4bfd-b2c3-92e6b70e83a1" providerId="ADAL" clId="{B174A6A5-E641-4316-BBBF-9604A9C206E1}" dt="2021-04-28T06:29:15.639" v="1341" actId="962"/>
          <ac:grpSpMkLst>
            <pc:docMk/>
            <pc:sldMk cId="2514674620" sldId="724"/>
            <ac:grpSpMk id="76" creationId="{FA39A9DF-4D1D-427E-99CD-D8D7BFA2AF82}"/>
          </ac:grpSpMkLst>
        </pc:grpChg>
        <pc:grpChg chg="mod">
          <ac:chgData name="Katriina" userId="e54ccf7d-c51f-4bfd-b2c3-92e6b70e83a1" providerId="ADAL" clId="{B174A6A5-E641-4316-BBBF-9604A9C206E1}" dt="2021-04-28T06:29:17.189" v="1342" actId="962"/>
          <ac:grpSpMkLst>
            <pc:docMk/>
            <pc:sldMk cId="2514674620" sldId="724"/>
            <ac:grpSpMk id="79" creationId="{9670B282-BA2D-4A7D-82F5-B0F77CBF83FD}"/>
          </ac:grpSpMkLst>
        </pc:grpChg>
        <pc:graphicFrameChg chg="mod">
          <ac:chgData name="Katriina" userId="e54ccf7d-c51f-4bfd-b2c3-92e6b70e83a1" providerId="ADAL" clId="{B174A6A5-E641-4316-BBBF-9604A9C206E1}" dt="2021-04-28T05:21:10.061" v="1333" actId="962"/>
          <ac:graphicFrameMkLst>
            <pc:docMk/>
            <pc:sldMk cId="2514674620" sldId="724"/>
            <ac:graphicFrameMk id="51" creationId="{E01D2B0A-DADB-4A97-B436-19A70B0E62A4}"/>
          </ac:graphicFrameMkLst>
        </pc:graphicFrameChg>
        <pc:picChg chg="mod">
          <ac:chgData name="Katriina" userId="e54ccf7d-c51f-4bfd-b2c3-92e6b70e83a1" providerId="ADAL" clId="{B174A6A5-E641-4316-BBBF-9604A9C206E1}" dt="2021-04-28T06:29:26.112" v="1343" actId="962"/>
          <ac:picMkLst>
            <pc:docMk/>
            <pc:sldMk cId="2514674620" sldId="724"/>
            <ac:picMk id="56" creationId="{86127052-355E-407A-B04A-276A513A6C05}"/>
          </ac:picMkLst>
        </pc:picChg>
        <pc:picChg chg="mod">
          <ac:chgData name="Katriina" userId="e54ccf7d-c51f-4bfd-b2c3-92e6b70e83a1" providerId="ADAL" clId="{B174A6A5-E641-4316-BBBF-9604A9C206E1}" dt="2021-04-28T06:29:29.543" v="1345" actId="962"/>
          <ac:picMkLst>
            <pc:docMk/>
            <pc:sldMk cId="2514674620" sldId="724"/>
            <ac:picMk id="57" creationId="{5ED05B5A-D20A-44A2-AA95-D71BCA37BC98}"/>
          </ac:picMkLst>
        </pc:picChg>
        <pc:picChg chg="mod">
          <ac:chgData name="Katriina" userId="e54ccf7d-c51f-4bfd-b2c3-92e6b70e83a1" providerId="ADAL" clId="{B174A6A5-E641-4316-BBBF-9604A9C206E1}" dt="2021-04-28T06:29:28.025" v="1344" actId="962"/>
          <ac:picMkLst>
            <pc:docMk/>
            <pc:sldMk cId="2514674620" sldId="724"/>
            <ac:picMk id="82" creationId="{EF6D51A1-7867-4BA3-89F7-1475F245D4FC}"/>
          </ac:picMkLst>
        </pc:picChg>
        <pc:picChg chg="mod">
          <ac:chgData name="Katriina" userId="e54ccf7d-c51f-4bfd-b2c3-92e6b70e83a1" providerId="ADAL" clId="{B174A6A5-E641-4316-BBBF-9604A9C206E1}" dt="2021-04-28T06:45:26.020" v="1357" actId="962"/>
          <ac:picMkLst>
            <pc:docMk/>
            <pc:sldMk cId="2514674620" sldId="724"/>
            <ac:picMk id="83" creationId="{49B7E310-C5BC-43D8-BB0C-06AC6AB927BD}"/>
          </ac:picMkLst>
        </pc:picChg>
        <pc:picChg chg="mod">
          <ac:chgData name="Katriina" userId="e54ccf7d-c51f-4bfd-b2c3-92e6b70e83a1" providerId="ADAL" clId="{B174A6A5-E641-4316-BBBF-9604A9C206E1}" dt="2021-04-28T06:29:57.366" v="1355" actId="962"/>
          <ac:picMkLst>
            <pc:docMk/>
            <pc:sldMk cId="2514674620" sldId="724"/>
            <ac:picMk id="84" creationId="{2CF7388C-671E-4E55-8731-9A44D76304F9}"/>
          </ac:picMkLst>
        </pc:picChg>
        <pc:picChg chg="mod">
          <ac:chgData name="Katriina" userId="e54ccf7d-c51f-4bfd-b2c3-92e6b70e83a1" providerId="ADAL" clId="{B174A6A5-E641-4316-BBBF-9604A9C206E1}" dt="2021-04-28T06:45:30.716" v="1359" actId="962"/>
          <ac:picMkLst>
            <pc:docMk/>
            <pc:sldMk cId="2514674620" sldId="724"/>
            <ac:picMk id="85" creationId="{E842FF31-48AF-4964-A401-BA17126580B8}"/>
          </ac:picMkLst>
        </pc:picChg>
        <pc:picChg chg="mod">
          <ac:chgData name="Katriina" userId="e54ccf7d-c51f-4bfd-b2c3-92e6b70e83a1" providerId="ADAL" clId="{B174A6A5-E641-4316-BBBF-9604A9C206E1}" dt="2021-04-28T06:29:53.153" v="1353" actId="962"/>
          <ac:picMkLst>
            <pc:docMk/>
            <pc:sldMk cId="2514674620" sldId="724"/>
            <ac:picMk id="86" creationId="{ECC40C3D-F697-4A96-95F5-34405595EA7F}"/>
          </ac:picMkLst>
        </pc:picChg>
        <pc:picChg chg="mod">
          <ac:chgData name="Katriina" userId="e54ccf7d-c51f-4bfd-b2c3-92e6b70e83a1" providerId="ADAL" clId="{B174A6A5-E641-4316-BBBF-9604A9C206E1}" dt="2021-04-28T06:45:28.555" v="1358" actId="962"/>
          <ac:picMkLst>
            <pc:docMk/>
            <pc:sldMk cId="2514674620" sldId="724"/>
            <ac:picMk id="87" creationId="{78249442-E868-4A1E-8943-29AA6D9F1222}"/>
          </ac:picMkLst>
        </pc:picChg>
        <pc:picChg chg="mod">
          <ac:chgData name="Katriina" userId="e54ccf7d-c51f-4bfd-b2c3-92e6b70e83a1" providerId="ADAL" clId="{B174A6A5-E641-4316-BBBF-9604A9C206E1}" dt="2021-04-28T06:29:55.285" v="1354" actId="962"/>
          <ac:picMkLst>
            <pc:docMk/>
            <pc:sldMk cId="2514674620" sldId="724"/>
            <ac:picMk id="88" creationId="{5257C2CC-C97B-41FB-80A9-E614987B3711}"/>
          </ac:picMkLst>
        </pc:picChg>
        <pc:picChg chg="mod">
          <ac:chgData name="Katriina" userId="e54ccf7d-c51f-4bfd-b2c3-92e6b70e83a1" providerId="ADAL" clId="{B174A6A5-E641-4316-BBBF-9604A9C206E1}" dt="2021-04-28T06:30:00.124" v="1356" actId="962"/>
          <ac:picMkLst>
            <pc:docMk/>
            <pc:sldMk cId="2514674620" sldId="724"/>
            <ac:picMk id="89" creationId="{CE47F644-8BFF-4658-B066-F5D810CB0148}"/>
          </ac:picMkLst>
        </pc:picChg>
        <pc:picChg chg="mod">
          <ac:chgData name="Katriina" userId="e54ccf7d-c51f-4bfd-b2c3-92e6b70e83a1" providerId="ADAL" clId="{B174A6A5-E641-4316-BBBF-9604A9C206E1}" dt="2021-04-28T06:29:49.533" v="1351" actId="962"/>
          <ac:picMkLst>
            <pc:docMk/>
            <pc:sldMk cId="2514674620" sldId="724"/>
            <ac:picMk id="90" creationId="{71C9DB6C-8E65-4586-BA25-C7E0CD7EB9DC}"/>
          </ac:picMkLst>
        </pc:picChg>
        <pc:picChg chg="mod">
          <ac:chgData name="Katriina" userId="e54ccf7d-c51f-4bfd-b2c3-92e6b70e83a1" providerId="ADAL" clId="{B174A6A5-E641-4316-BBBF-9604A9C206E1}" dt="2021-04-28T06:29:51.396" v="1352" actId="962"/>
          <ac:picMkLst>
            <pc:docMk/>
            <pc:sldMk cId="2514674620" sldId="724"/>
            <ac:picMk id="91" creationId="{6D315C91-EBE0-4894-AA2D-1105F300E902}"/>
          </ac:picMkLst>
        </pc:picChg>
      </pc:sldChg>
      <pc:sldChg chg="addSp delSp modSp mod">
        <pc:chgData name="Katriina" userId="e54ccf7d-c51f-4bfd-b2c3-92e6b70e83a1" providerId="ADAL" clId="{B174A6A5-E641-4316-BBBF-9604A9C206E1}" dt="2021-04-28T06:55:12.819" v="1415" actId="962"/>
        <pc:sldMkLst>
          <pc:docMk/>
          <pc:sldMk cId="582987893" sldId="728"/>
        </pc:sldMkLst>
        <pc:spChg chg="add mod ord">
          <ac:chgData name="Katriina" userId="e54ccf7d-c51f-4bfd-b2c3-92e6b70e83a1" providerId="ADAL" clId="{B174A6A5-E641-4316-BBBF-9604A9C206E1}" dt="2021-04-28T06:55:12.819" v="1415" actId="962"/>
          <ac:spMkLst>
            <pc:docMk/>
            <pc:sldMk cId="582987893" sldId="728"/>
            <ac:spMk id="3" creationId="{99B671C5-2843-45F1-82E5-62AE18AD97CC}"/>
          </ac:spMkLst>
        </pc:spChg>
        <pc:spChg chg="del mod">
          <ac:chgData name="Katriina" userId="e54ccf7d-c51f-4bfd-b2c3-92e6b70e83a1" providerId="ADAL" clId="{B174A6A5-E641-4316-BBBF-9604A9C206E1}" dt="2021-04-28T06:51:07.117" v="1407" actId="478"/>
          <ac:spMkLst>
            <pc:docMk/>
            <pc:sldMk cId="582987893" sldId="728"/>
            <ac:spMk id="18" creationId="{CFFEDA10-9475-4FC4-B0F9-87EE45550FA6}"/>
          </ac:spMkLst>
        </pc:spChg>
        <pc:grpChg chg="mod">
          <ac:chgData name="Katriina" userId="e54ccf7d-c51f-4bfd-b2c3-92e6b70e83a1" providerId="ADAL" clId="{B174A6A5-E641-4316-BBBF-9604A9C206E1}" dt="2021-04-28T06:51:27.128" v="1408" actId="962"/>
          <ac:grpSpMkLst>
            <pc:docMk/>
            <pc:sldMk cId="582987893" sldId="728"/>
            <ac:grpSpMk id="6" creationId="{B09D2048-F73B-409D-B79F-A84BD0788F35}"/>
          </ac:grpSpMkLst>
        </pc:grpChg>
        <pc:grpChg chg="mod">
          <ac:chgData name="Katriina" userId="e54ccf7d-c51f-4bfd-b2c3-92e6b70e83a1" providerId="ADAL" clId="{B174A6A5-E641-4316-BBBF-9604A9C206E1}" dt="2021-04-28T06:51:47.807" v="1409" actId="962"/>
          <ac:grpSpMkLst>
            <pc:docMk/>
            <pc:sldMk cId="582987893" sldId="728"/>
            <ac:grpSpMk id="8" creationId="{CA4BA559-66A3-4CF5-A258-CC067D18E905}"/>
          </ac:grpSpMkLst>
        </pc:grpChg>
        <pc:picChg chg="del">
          <ac:chgData name="Katriina" userId="e54ccf7d-c51f-4bfd-b2c3-92e6b70e83a1" providerId="ADAL" clId="{B174A6A5-E641-4316-BBBF-9604A9C206E1}" dt="2021-04-28T06:51:53.058" v="1410" actId="478"/>
          <ac:picMkLst>
            <pc:docMk/>
            <pc:sldMk cId="582987893" sldId="728"/>
            <ac:picMk id="72" creationId="{ACAE9182-0D0A-493A-BAF9-0A8803C00495}"/>
          </ac:picMkLst>
        </pc:picChg>
      </pc:sldChg>
      <pc:sldChg chg="del">
        <pc:chgData name="Katriina" userId="e54ccf7d-c51f-4bfd-b2c3-92e6b70e83a1" providerId="ADAL" clId="{B174A6A5-E641-4316-BBBF-9604A9C206E1}" dt="2021-04-28T06:49:21.107" v="1380" actId="47"/>
        <pc:sldMkLst>
          <pc:docMk/>
          <pc:sldMk cId="1525521467" sldId="731"/>
        </pc:sldMkLst>
      </pc:sldChg>
      <pc:sldChg chg="addSp delSp modSp mod">
        <pc:chgData name="Katriina" userId="e54ccf7d-c51f-4bfd-b2c3-92e6b70e83a1" providerId="ADAL" clId="{B174A6A5-E641-4316-BBBF-9604A9C206E1}" dt="2021-04-28T07:33:14.144" v="1750" actId="14100"/>
        <pc:sldMkLst>
          <pc:docMk/>
          <pc:sldMk cId="3985664595" sldId="732"/>
        </pc:sldMkLst>
        <pc:spChg chg="mod ord">
          <ac:chgData name="Katriina" userId="e54ccf7d-c51f-4bfd-b2c3-92e6b70e83a1" providerId="ADAL" clId="{B174A6A5-E641-4316-BBBF-9604A9C206E1}" dt="2021-04-28T07:31:26.773" v="1730" actId="1076"/>
          <ac:spMkLst>
            <pc:docMk/>
            <pc:sldMk cId="3985664595" sldId="732"/>
            <ac:spMk id="8" creationId="{FA6F3733-7AA0-4EBE-B958-684433614819}"/>
          </ac:spMkLst>
        </pc:spChg>
        <pc:spChg chg="mod">
          <ac:chgData name="Katriina" userId="e54ccf7d-c51f-4bfd-b2c3-92e6b70e83a1" providerId="ADAL" clId="{B174A6A5-E641-4316-BBBF-9604A9C206E1}" dt="2021-04-28T07:07:04.009" v="1461" actId="164"/>
          <ac:spMkLst>
            <pc:docMk/>
            <pc:sldMk cId="3985664595" sldId="732"/>
            <ac:spMk id="9" creationId="{0942714B-B07C-4F41-B64D-747CE69EA234}"/>
          </ac:spMkLst>
        </pc:spChg>
        <pc:spChg chg="mod">
          <ac:chgData name="Katriina" userId="e54ccf7d-c51f-4bfd-b2c3-92e6b70e83a1" providerId="ADAL" clId="{B174A6A5-E641-4316-BBBF-9604A9C206E1}" dt="2021-04-28T07:27:25.258" v="1684" actId="403"/>
          <ac:spMkLst>
            <pc:docMk/>
            <pc:sldMk cId="3985664595" sldId="732"/>
            <ac:spMk id="11" creationId="{3D3C2381-069F-466A-8D45-0B5C9708D970}"/>
          </ac:spMkLst>
        </pc:spChg>
        <pc:spChg chg="mod">
          <ac:chgData name="Katriina" userId="e54ccf7d-c51f-4bfd-b2c3-92e6b70e83a1" providerId="ADAL" clId="{B174A6A5-E641-4316-BBBF-9604A9C206E1}" dt="2021-04-28T07:27:30.277" v="1685" actId="403"/>
          <ac:spMkLst>
            <pc:docMk/>
            <pc:sldMk cId="3985664595" sldId="732"/>
            <ac:spMk id="13" creationId="{0746AD6E-F422-4A54-A843-9FEF68F7002B}"/>
          </ac:spMkLst>
        </pc:spChg>
        <pc:spChg chg="mod">
          <ac:chgData name="Katriina" userId="e54ccf7d-c51f-4bfd-b2c3-92e6b70e83a1" providerId="ADAL" clId="{B174A6A5-E641-4316-BBBF-9604A9C206E1}" dt="2021-04-28T07:07:04.009" v="1461" actId="164"/>
          <ac:spMkLst>
            <pc:docMk/>
            <pc:sldMk cId="3985664595" sldId="732"/>
            <ac:spMk id="14" creationId="{4B089AE5-441A-493B-8A51-B1B453D2725F}"/>
          </ac:spMkLst>
        </pc:spChg>
        <pc:spChg chg="mod">
          <ac:chgData name="Katriina" userId="e54ccf7d-c51f-4bfd-b2c3-92e6b70e83a1" providerId="ADAL" clId="{B174A6A5-E641-4316-BBBF-9604A9C206E1}" dt="2021-04-28T07:07:04.009" v="1461" actId="164"/>
          <ac:spMkLst>
            <pc:docMk/>
            <pc:sldMk cId="3985664595" sldId="732"/>
            <ac:spMk id="15" creationId="{1D80A8AB-9199-42B1-A0EB-56685ECD4CC1}"/>
          </ac:spMkLst>
        </pc:spChg>
        <pc:spChg chg="mod">
          <ac:chgData name="Katriina" userId="e54ccf7d-c51f-4bfd-b2c3-92e6b70e83a1" providerId="ADAL" clId="{B174A6A5-E641-4316-BBBF-9604A9C206E1}" dt="2021-04-28T07:07:04.009" v="1461" actId="164"/>
          <ac:spMkLst>
            <pc:docMk/>
            <pc:sldMk cId="3985664595" sldId="732"/>
            <ac:spMk id="16" creationId="{7DAFF792-4551-4646-B868-DD7A8DFCBDA4}"/>
          </ac:spMkLst>
        </pc:spChg>
        <pc:spChg chg="mod">
          <ac:chgData name="Katriina" userId="e54ccf7d-c51f-4bfd-b2c3-92e6b70e83a1" providerId="ADAL" clId="{B174A6A5-E641-4316-BBBF-9604A9C206E1}" dt="2021-04-28T07:07:04.009" v="1461" actId="164"/>
          <ac:spMkLst>
            <pc:docMk/>
            <pc:sldMk cId="3985664595" sldId="732"/>
            <ac:spMk id="17" creationId="{B896C9A9-F9B3-4804-B355-4E8830E471AB}"/>
          </ac:spMkLst>
        </pc:spChg>
        <pc:spChg chg="ord">
          <ac:chgData name="Katriina" userId="e54ccf7d-c51f-4bfd-b2c3-92e6b70e83a1" providerId="ADAL" clId="{B174A6A5-E641-4316-BBBF-9604A9C206E1}" dt="2021-04-28T07:30:44.403" v="1723" actId="166"/>
          <ac:spMkLst>
            <pc:docMk/>
            <pc:sldMk cId="3985664595" sldId="732"/>
            <ac:spMk id="78" creationId="{4B6C8A06-9578-4E52-9BC0-A81B8F3981FE}"/>
          </ac:spMkLst>
        </pc:spChg>
        <pc:spChg chg="mod ord">
          <ac:chgData name="Katriina" userId="e54ccf7d-c51f-4bfd-b2c3-92e6b70e83a1" providerId="ADAL" clId="{B174A6A5-E641-4316-BBBF-9604A9C206E1}" dt="2021-04-28T07:32:02.484" v="1739" actId="166"/>
          <ac:spMkLst>
            <pc:docMk/>
            <pc:sldMk cId="3985664595" sldId="732"/>
            <ac:spMk id="79" creationId="{D211CE56-BF40-43CE-BE47-3436A5E343E4}"/>
          </ac:spMkLst>
        </pc:spChg>
        <pc:spChg chg="add del mod ord">
          <ac:chgData name="Katriina" userId="e54ccf7d-c51f-4bfd-b2c3-92e6b70e83a1" providerId="ADAL" clId="{B174A6A5-E641-4316-BBBF-9604A9C206E1}" dt="2021-04-28T07:33:05.118" v="1749" actId="478"/>
          <ac:spMkLst>
            <pc:docMk/>
            <pc:sldMk cId="3985664595" sldId="732"/>
            <ac:spMk id="102" creationId="{B73E43F2-30FC-4C4B-A931-2C7CEDEB44B7}"/>
          </ac:spMkLst>
        </pc:spChg>
        <pc:grpChg chg="add mod">
          <ac:chgData name="Katriina" userId="e54ccf7d-c51f-4bfd-b2c3-92e6b70e83a1" providerId="ADAL" clId="{B174A6A5-E641-4316-BBBF-9604A9C206E1}" dt="2021-04-28T07:30:34.419" v="1720" actId="164"/>
          <ac:grpSpMkLst>
            <pc:docMk/>
            <pc:sldMk cId="3985664595" sldId="732"/>
            <ac:grpSpMk id="3" creationId="{0C90F10D-A63A-4F59-83B1-A5AA1403EA41}"/>
          </ac:grpSpMkLst>
        </pc:grpChg>
        <pc:grpChg chg="add mod">
          <ac:chgData name="Katriina" userId="e54ccf7d-c51f-4bfd-b2c3-92e6b70e83a1" providerId="ADAL" clId="{B174A6A5-E641-4316-BBBF-9604A9C206E1}" dt="2021-04-28T07:30:34.419" v="1720" actId="164"/>
          <ac:grpSpMkLst>
            <pc:docMk/>
            <pc:sldMk cId="3985664595" sldId="732"/>
            <ac:grpSpMk id="4" creationId="{C466EB5A-9CA0-454E-A15D-F1E121024E5F}"/>
          </ac:grpSpMkLst>
        </pc:grpChg>
        <pc:grpChg chg="mod">
          <ac:chgData name="Katriina" userId="e54ccf7d-c51f-4bfd-b2c3-92e6b70e83a1" providerId="ADAL" clId="{B174A6A5-E641-4316-BBBF-9604A9C206E1}" dt="2021-04-28T07:07:04.009" v="1461" actId="164"/>
          <ac:grpSpMkLst>
            <pc:docMk/>
            <pc:sldMk cId="3985664595" sldId="732"/>
            <ac:grpSpMk id="40" creationId="{1F1841A6-903F-4936-A879-ACA648A608DD}"/>
          </ac:grpSpMkLst>
        </pc:grpChg>
        <pc:grpChg chg="mod">
          <ac:chgData name="Katriina" userId="e54ccf7d-c51f-4bfd-b2c3-92e6b70e83a1" providerId="ADAL" clId="{B174A6A5-E641-4316-BBBF-9604A9C206E1}" dt="2021-04-28T07:07:04.009" v="1461" actId="164"/>
          <ac:grpSpMkLst>
            <pc:docMk/>
            <pc:sldMk cId="3985664595" sldId="732"/>
            <ac:grpSpMk id="62" creationId="{6654DD79-60BC-47FA-BEC7-1A913CA16792}"/>
          </ac:grpSpMkLst>
        </pc:grpChg>
        <pc:grpChg chg="mod">
          <ac:chgData name="Katriina" userId="e54ccf7d-c51f-4bfd-b2c3-92e6b70e83a1" providerId="ADAL" clId="{B174A6A5-E641-4316-BBBF-9604A9C206E1}" dt="2021-04-28T07:04:34.227" v="1439" actId="962"/>
          <ac:grpSpMkLst>
            <pc:docMk/>
            <pc:sldMk cId="3985664595" sldId="732"/>
            <ac:grpSpMk id="63" creationId="{AFED25BF-EDAB-4EDF-8F3A-492B7586C595}"/>
          </ac:grpSpMkLst>
        </pc:grpChg>
        <pc:grpChg chg="mod">
          <ac:chgData name="Katriina" userId="e54ccf7d-c51f-4bfd-b2c3-92e6b70e83a1" providerId="ADAL" clId="{B174A6A5-E641-4316-BBBF-9604A9C206E1}" dt="2021-04-28T07:07:04.009" v="1461" actId="164"/>
          <ac:grpSpMkLst>
            <pc:docMk/>
            <pc:sldMk cId="3985664595" sldId="732"/>
            <ac:grpSpMk id="64" creationId="{7E0E20E8-A60D-4F2F-84FD-7AA97F0277FF}"/>
          </ac:grpSpMkLst>
        </pc:grpChg>
        <pc:grpChg chg="mod">
          <ac:chgData name="Katriina" userId="e54ccf7d-c51f-4bfd-b2c3-92e6b70e83a1" providerId="ADAL" clId="{B174A6A5-E641-4316-BBBF-9604A9C206E1}" dt="2021-04-28T07:04:35.740" v="1440" actId="962"/>
          <ac:grpSpMkLst>
            <pc:docMk/>
            <pc:sldMk cId="3985664595" sldId="732"/>
            <ac:grpSpMk id="65" creationId="{98E14C40-1F9E-4287-8D1D-3B179081CB5A}"/>
          </ac:grpSpMkLst>
        </pc:grpChg>
        <pc:grpChg chg="mod">
          <ac:chgData name="Katriina" userId="e54ccf7d-c51f-4bfd-b2c3-92e6b70e83a1" providerId="ADAL" clId="{B174A6A5-E641-4316-BBBF-9604A9C206E1}" dt="2021-04-28T07:07:04.009" v="1461" actId="164"/>
          <ac:grpSpMkLst>
            <pc:docMk/>
            <pc:sldMk cId="3985664595" sldId="732"/>
            <ac:grpSpMk id="66" creationId="{29B4BF03-1AB6-4B26-8590-120B785B347C}"/>
          </ac:grpSpMkLst>
        </pc:grpChg>
        <pc:grpChg chg="mod">
          <ac:chgData name="Katriina" userId="e54ccf7d-c51f-4bfd-b2c3-92e6b70e83a1" providerId="ADAL" clId="{B174A6A5-E641-4316-BBBF-9604A9C206E1}" dt="2021-04-28T07:07:04.009" v="1461" actId="164"/>
          <ac:grpSpMkLst>
            <pc:docMk/>
            <pc:sldMk cId="3985664595" sldId="732"/>
            <ac:grpSpMk id="67" creationId="{8BD302CB-9DC5-4749-9CDA-215E5AEE92C6}"/>
          </ac:grpSpMkLst>
        </pc:grpChg>
        <pc:grpChg chg="mod">
          <ac:chgData name="Katriina" userId="e54ccf7d-c51f-4bfd-b2c3-92e6b70e83a1" providerId="ADAL" clId="{B174A6A5-E641-4316-BBBF-9604A9C206E1}" dt="2021-04-28T07:07:04.009" v="1461" actId="164"/>
          <ac:grpSpMkLst>
            <pc:docMk/>
            <pc:sldMk cId="3985664595" sldId="732"/>
            <ac:grpSpMk id="68" creationId="{5C41194C-AEEF-42A7-84E4-C87526040286}"/>
          </ac:grpSpMkLst>
        </pc:grpChg>
        <pc:grpChg chg="mod">
          <ac:chgData name="Katriina" userId="e54ccf7d-c51f-4bfd-b2c3-92e6b70e83a1" providerId="ADAL" clId="{B174A6A5-E641-4316-BBBF-9604A9C206E1}" dt="2021-04-28T07:07:04.009" v="1461" actId="164"/>
          <ac:grpSpMkLst>
            <pc:docMk/>
            <pc:sldMk cId="3985664595" sldId="732"/>
            <ac:grpSpMk id="69" creationId="{0D79F002-E5CB-4DC2-85C5-9E8532BE0130}"/>
          </ac:grpSpMkLst>
        </pc:grpChg>
        <pc:grpChg chg="mod">
          <ac:chgData name="Katriina" userId="e54ccf7d-c51f-4bfd-b2c3-92e6b70e83a1" providerId="ADAL" clId="{B174A6A5-E641-4316-BBBF-9604A9C206E1}" dt="2021-04-28T07:07:04.009" v="1461" actId="164"/>
          <ac:grpSpMkLst>
            <pc:docMk/>
            <pc:sldMk cId="3985664595" sldId="732"/>
            <ac:grpSpMk id="70" creationId="{BED78AC2-534C-47CC-9A1A-BF2F612EED18}"/>
          </ac:grpSpMkLst>
        </pc:grpChg>
        <pc:grpChg chg="mod ord">
          <ac:chgData name="Katriina" userId="e54ccf7d-c51f-4bfd-b2c3-92e6b70e83a1" providerId="ADAL" clId="{B174A6A5-E641-4316-BBBF-9604A9C206E1}" dt="2021-04-28T07:30:34.419" v="1720" actId="164"/>
          <ac:grpSpMkLst>
            <pc:docMk/>
            <pc:sldMk cId="3985664595" sldId="732"/>
            <ac:grpSpMk id="71" creationId="{FDDE0E0F-9AD4-4637-80A4-0CEEBA34BA11}"/>
          </ac:grpSpMkLst>
        </pc:grpChg>
        <pc:grpChg chg="mod">
          <ac:chgData name="Katriina" userId="e54ccf7d-c51f-4bfd-b2c3-92e6b70e83a1" providerId="ADAL" clId="{B174A6A5-E641-4316-BBBF-9604A9C206E1}" dt="2021-04-28T07:07:04.009" v="1461" actId="164"/>
          <ac:grpSpMkLst>
            <pc:docMk/>
            <pc:sldMk cId="3985664595" sldId="732"/>
            <ac:grpSpMk id="72" creationId="{E151E2E6-749E-40B9-B05A-D6EB43473B18}"/>
          </ac:grpSpMkLst>
        </pc:grpChg>
        <pc:grpChg chg="mod">
          <ac:chgData name="Katriina" userId="e54ccf7d-c51f-4bfd-b2c3-92e6b70e83a1" providerId="ADAL" clId="{B174A6A5-E641-4316-BBBF-9604A9C206E1}" dt="2021-04-28T07:05:18.557" v="1448" actId="962"/>
          <ac:grpSpMkLst>
            <pc:docMk/>
            <pc:sldMk cId="3985664595" sldId="732"/>
            <ac:grpSpMk id="73" creationId="{C30ED184-D056-43EF-8323-A487ACED7CA0}"/>
          </ac:grpSpMkLst>
        </pc:grpChg>
        <pc:picChg chg="add mod">
          <ac:chgData name="Katriina" userId="e54ccf7d-c51f-4bfd-b2c3-92e6b70e83a1" providerId="ADAL" clId="{B174A6A5-E641-4316-BBBF-9604A9C206E1}" dt="2021-04-28T07:31:48.985" v="1735" actId="1076"/>
          <ac:picMkLst>
            <pc:docMk/>
            <pc:sldMk cId="3985664595" sldId="732"/>
            <ac:picMk id="101" creationId="{0D230F32-42F0-4D0F-AA8E-CC4B5E8DEC7E}"/>
          </ac:picMkLst>
        </pc:picChg>
        <pc:picChg chg="mod">
          <ac:chgData name="Katriina" userId="e54ccf7d-c51f-4bfd-b2c3-92e6b70e83a1" providerId="ADAL" clId="{B174A6A5-E641-4316-BBBF-9604A9C206E1}" dt="2021-04-28T07:27:36.660" v="1690" actId="1036"/>
          <ac:picMkLst>
            <pc:docMk/>
            <pc:sldMk cId="3985664595" sldId="732"/>
            <ac:picMk id="207" creationId="{771ACD5A-2901-4DBC-B4E9-C9E88FC98DF2}"/>
          </ac:picMkLst>
        </pc:picChg>
        <pc:picChg chg="mod">
          <ac:chgData name="Katriina" userId="e54ccf7d-c51f-4bfd-b2c3-92e6b70e83a1" providerId="ADAL" clId="{B174A6A5-E641-4316-BBBF-9604A9C206E1}" dt="2021-04-28T07:07:04.009" v="1461" actId="164"/>
          <ac:picMkLst>
            <pc:docMk/>
            <pc:sldMk cId="3985664595" sldId="732"/>
            <ac:picMk id="208" creationId="{4F8997DE-9299-4090-8565-2872A9E6E336}"/>
          </ac:picMkLst>
        </pc:picChg>
        <pc:picChg chg="mod">
          <ac:chgData name="Katriina" userId="e54ccf7d-c51f-4bfd-b2c3-92e6b70e83a1" providerId="ADAL" clId="{B174A6A5-E641-4316-BBBF-9604A9C206E1}" dt="2021-04-28T07:07:04.009" v="1461" actId="164"/>
          <ac:picMkLst>
            <pc:docMk/>
            <pc:sldMk cId="3985664595" sldId="732"/>
            <ac:picMk id="209" creationId="{D318F62B-823A-4AEC-98C7-F825A8B61F98}"/>
          </ac:picMkLst>
        </pc:picChg>
        <pc:picChg chg="del mod ord">
          <ac:chgData name="Katriina" userId="e54ccf7d-c51f-4bfd-b2c3-92e6b70e83a1" providerId="ADAL" clId="{B174A6A5-E641-4316-BBBF-9604A9C206E1}" dt="2021-04-28T07:31:51.685" v="1736" actId="478"/>
          <ac:picMkLst>
            <pc:docMk/>
            <pc:sldMk cId="3985664595" sldId="732"/>
            <ac:picMk id="210" creationId="{C080D12C-EC4A-4CAB-B8FE-ECDB90D633DD}"/>
          </ac:picMkLst>
        </pc:picChg>
        <pc:picChg chg="mod">
          <ac:chgData name="Katriina" userId="e54ccf7d-c51f-4bfd-b2c3-92e6b70e83a1" providerId="ADAL" clId="{B174A6A5-E641-4316-BBBF-9604A9C206E1}" dt="2021-04-28T07:27:39.931" v="1693" actId="1036"/>
          <ac:picMkLst>
            <pc:docMk/>
            <pc:sldMk cId="3985664595" sldId="732"/>
            <ac:picMk id="211" creationId="{EDB65EB7-5F31-464E-833A-B1E7CCC117D8}"/>
          </ac:picMkLst>
        </pc:picChg>
        <pc:picChg chg="mod">
          <ac:chgData name="Katriina" userId="e54ccf7d-c51f-4bfd-b2c3-92e6b70e83a1" providerId="ADAL" clId="{B174A6A5-E641-4316-BBBF-9604A9C206E1}" dt="2021-04-28T07:07:04.009" v="1461" actId="164"/>
          <ac:picMkLst>
            <pc:docMk/>
            <pc:sldMk cId="3985664595" sldId="732"/>
            <ac:picMk id="212" creationId="{7B9DC9A2-0F65-47CF-89A3-7F7E8F0C1273}"/>
          </ac:picMkLst>
        </pc:picChg>
        <pc:picChg chg="mod">
          <ac:chgData name="Katriina" userId="e54ccf7d-c51f-4bfd-b2c3-92e6b70e83a1" providerId="ADAL" clId="{B174A6A5-E641-4316-BBBF-9604A9C206E1}" dt="2021-04-28T07:07:04.009" v="1461" actId="164"/>
          <ac:picMkLst>
            <pc:docMk/>
            <pc:sldMk cId="3985664595" sldId="732"/>
            <ac:picMk id="213" creationId="{A914F2CA-61B2-4222-B0FD-076AB5C144D1}"/>
          </ac:picMkLst>
        </pc:picChg>
        <pc:picChg chg="mod">
          <ac:chgData name="Katriina" userId="e54ccf7d-c51f-4bfd-b2c3-92e6b70e83a1" providerId="ADAL" clId="{B174A6A5-E641-4316-BBBF-9604A9C206E1}" dt="2021-04-28T07:07:04.009" v="1461" actId="164"/>
          <ac:picMkLst>
            <pc:docMk/>
            <pc:sldMk cId="3985664595" sldId="732"/>
            <ac:picMk id="214" creationId="{1F79C6B0-C002-40D7-B3B3-44491A747D9F}"/>
          </ac:picMkLst>
        </pc:picChg>
        <pc:cxnChg chg="mod">
          <ac:chgData name="Katriina" userId="e54ccf7d-c51f-4bfd-b2c3-92e6b70e83a1" providerId="ADAL" clId="{B174A6A5-E641-4316-BBBF-9604A9C206E1}" dt="2021-04-28T07:07:04.009" v="1461" actId="164"/>
          <ac:cxnSpMkLst>
            <pc:docMk/>
            <pc:sldMk cId="3985664595" sldId="732"/>
            <ac:cxnSpMk id="5" creationId="{39C3CE3A-22C0-43E4-BEED-2D1EF4ABEBF9}"/>
          </ac:cxnSpMkLst>
        </pc:cxnChg>
        <pc:cxnChg chg="mod">
          <ac:chgData name="Katriina" userId="e54ccf7d-c51f-4bfd-b2c3-92e6b70e83a1" providerId="ADAL" clId="{B174A6A5-E641-4316-BBBF-9604A9C206E1}" dt="2021-04-28T07:07:04.009" v="1461" actId="164"/>
          <ac:cxnSpMkLst>
            <pc:docMk/>
            <pc:sldMk cId="3985664595" sldId="732"/>
            <ac:cxnSpMk id="98" creationId="{AB6F2291-151F-451B-9679-4360E8C2B292}"/>
          </ac:cxnSpMkLst>
        </pc:cxnChg>
        <pc:cxnChg chg="mod">
          <ac:chgData name="Katriina" userId="e54ccf7d-c51f-4bfd-b2c3-92e6b70e83a1" providerId="ADAL" clId="{B174A6A5-E641-4316-BBBF-9604A9C206E1}" dt="2021-04-28T07:07:04.009" v="1461" actId="164"/>
          <ac:cxnSpMkLst>
            <pc:docMk/>
            <pc:sldMk cId="3985664595" sldId="732"/>
            <ac:cxnSpMk id="99" creationId="{66D5C1B6-0A01-45F3-BE3F-E6E0AF4ECC21}"/>
          </ac:cxnSpMkLst>
        </pc:cxnChg>
        <pc:cxnChg chg="mod">
          <ac:chgData name="Katriina" userId="e54ccf7d-c51f-4bfd-b2c3-92e6b70e83a1" providerId="ADAL" clId="{B174A6A5-E641-4316-BBBF-9604A9C206E1}" dt="2021-04-28T07:31:26.773" v="1730" actId="1076"/>
          <ac:cxnSpMkLst>
            <pc:docMk/>
            <pc:sldMk cId="3985664595" sldId="732"/>
            <ac:cxnSpMk id="100" creationId="{B22B2389-A1D7-4863-86CC-CF7EFA7A73DF}"/>
          </ac:cxnSpMkLst>
        </pc:cxnChg>
        <pc:cxnChg chg="mod">
          <ac:chgData name="Katriina" userId="e54ccf7d-c51f-4bfd-b2c3-92e6b70e83a1" providerId="ADAL" clId="{B174A6A5-E641-4316-BBBF-9604A9C206E1}" dt="2021-04-28T07:07:04.009" v="1461" actId="164"/>
          <ac:cxnSpMkLst>
            <pc:docMk/>
            <pc:sldMk cId="3985664595" sldId="732"/>
            <ac:cxnSpMk id="105" creationId="{DCD41E12-98F7-4C71-A3F2-B3E8435094DB}"/>
          </ac:cxnSpMkLst>
        </pc:cxnChg>
        <pc:cxnChg chg="mod">
          <ac:chgData name="Katriina" userId="e54ccf7d-c51f-4bfd-b2c3-92e6b70e83a1" providerId="ADAL" clId="{B174A6A5-E641-4316-BBBF-9604A9C206E1}" dt="2021-04-28T07:07:04.009" v="1461" actId="164"/>
          <ac:cxnSpMkLst>
            <pc:docMk/>
            <pc:sldMk cId="3985664595" sldId="732"/>
            <ac:cxnSpMk id="108" creationId="{F7B6BA6A-2DCC-4C74-898D-662F01346099}"/>
          </ac:cxnSpMkLst>
        </pc:cxnChg>
        <pc:cxnChg chg="mod">
          <ac:chgData name="Katriina" userId="e54ccf7d-c51f-4bfd-b2c3-92e6b70e83a1" providerId="ADAL" clId="{B174A6A5-E641-4316-BBBF-9604A9C206E1}" dt="2021-04-28T07:07:04.009" v="1461" actId="164"/>
          <ac:cxnSpMkLst>
            <pc:docMk/>
            <pc:sldMk cId="3985664595" sldId="732"/>
            <ac:cxnSpMk id="111" creationId="{EE04B8BC-4561-4C36-8A72-8A36846610B4}"/>
          </ac:cxnSpMkLst>
        </pc:cxnChg>
        <pc:cxnChg chg="mod">
          <ac:chgData name="Katriina" userId="e54ccf7d-c51f-4bfd-b2c3-92e6b70e83a1" providerId="ADAL" clId="{B174A6A5-E641-4316-BBBF-9604A9C206E1}" dt="2021-04-28T07:31:26.773" v="1730" actId="1076"/>
          <ac:cxnSpMkLst>
            <pc:docMk/>
            <pc:sldMk cId="3985664595" sldId="732"/>
            <ac:cxnSpMk id="114" creationId="{C597A49B-997B-456A-9AB6-4CDA2F8B3704}"/>
          </ac:cxnSpMkLst>
        </pc:cxnChg>
        <pc:cxnChg chg="mod">
          <ac:chgData name="Katriina" userId="e54ccf7d-c51f-4bfd-b2c3-92e6b70e83a1" providerId="ADAL" clId="{B174A6A5-E641-4316-BBBF-9604A9C206E1}" dt="2021-04-28T07:31:26.773" v="1730" actId="1076"/>
          <ac:cxnSpMkLst>
            <pc:docMk/>
            <pc:sldMk cId="3985664595" sldId="732"/>
            <ac:cxnSpMk id="117" creationId="{A65FEB74-5FE2-425A-B2AC-929DED8B040D}"/>
          </ac:cxnSpMkLst>
        </pc:cxnChg>
        <pc:cxnChg chg="mod">
          <ac:chgData name="Katriina" userId="e54ccf7d-c51f-4bfd-b2c3-92e6b70e83a1" providerId="ADAL" clId="{B174A6A5-E641-4316-BBBF-9604A9C206E1}" dt="2021-04-28T07:31:26.773" v="1730" actId="1076"/>
          <ac:cxnSpMkLst>
            <pc:docMk/>
            <pc:sldMk cId="3985664595" sldId="732"/>
            <ac:cxnSpMk id="120" creationId="{FC1F56CE-5E27-49A9-AF3C-09B0B1D5385B}"/>
          </ac:cxnSpMkLst>
        </pc:cxnChg>
        <pc:cxnChg chg="mod ord">
          <ac:chgData name="Katriina" userId="e54ccf7d-c51f-4bfd-b2c3-92e6b70e83a1" providerId="ADAL" clId="{B174A6A5-E641-4316-BBBF-9604A9C206E1}" dt="2021-04-28T07:33:14.144" v="1750" actId="14100"/>
          <ac:cxnSpMkLst>
            <pc:docMk/>
            <pc:sldMk cId="3985664595" sldId="732"/>
            <ac:cxnSpMk id="123" creationId="{28BFE199-BAD0-4BA9-93C4-933E229A3298}"/>
          </ac:cxnSpMkLst>
        </pc:cxnChg>
        <pc:cxnChg chg="mod">
          <ac:chgData name="Katriina" userId="e54ccf7d-c51f-4bfd-b2c3-92e6b70e83a1" providerId="ADAL" clId="{B174A6A5-E641-4316-BBBF-9604A9C206E1}" dt="2021-04-28T07:31:59.153" v="1738" actId="1076"/>
          <ac:cxnSpMkLst>
            <pc:docMk/>
            <pc:sldMk cId="3985664595" sldId="732"/>
            <ac:cxnSpMk id="127" creationId="{3A6CE978-2D3E-4ECB-AC21-9215C7CC682C}"/>
          </ac:cxnSpMkLst>
        </pc:cxnChg>
        <pc:cxnChg chg="mod">
          <ac:chgData name="Katriina" userId="e54ccf7d-c51f-4bfd-b2c3-92e6b70e83a1" providerId="ADAL" clId="{B174A6A5-E641-4316-BBBF-9604A9C206E1}" dt="2021-04-28T07:07:04.009" v="1461" actId="164"/>
          <ac:cxnSpMkLst>
            <pc:docMk/>
            <pc:sldMk cId="3985664595" sldId="732"/>
            <ac:cxnSpMk id="130" creationId="{2AF36884-0B97-4D9B-BBD4-617C72D34544}"/>
          </ac:cxnSpMkLst>
        </pc:cxnChg>
        <pc:cxnChg chg="mod">
          <ac:chgData name="Katriina" userId="e54ccf7d-c51f-4bfd-b2c3-92e6b70e83a1" providerId="ADAL" clId="{B174A6A5-E641-4316-BBBF-9604A9C206E1}" dt="2021-04-28T07:07:04.009" v="1461" actId="164"/>
          <ac:cxnSpMkLst>
            <pc:docMk/>
            <pc:sldMk cId="3985664595" sldId="732"/>
            <ac:cxnSpMk id="133" creationId="{3988B62A-A82F-416A-8845-5E347DF6C02D}"/>
          </ac:cxnSpMkLst>
        </pc:cxnChg>
        <pc:cxnChg chg="mod">
          <ac:chgData name="Katriina" userId="e54ccf7d-c51f-4bfd-b2c3-92e6b70e83a1" providerId="ADAL" clId="{B174A6A5-E641-4316-BBBF-9604A9C206E1}" dt="2021-04-28T07:07:04.009" v="1461" actId="164"/>
          <ac:cxnSpMkLst>
            <pc:docMk/>
            <pc:sldMk cId="3985664595" sldId="732"/>
            <ac:cxnSpMk id="137" creationId="{EFF61C35-E41A-48D2-8AF1-B3B9159357D4}"/>
          </ac:cxnSpMkLst>
        </pc:cxnChg>
        <pc:cxnChg chg="mod">
          <ac:chgData name="Katriina" userId="e54ccf7d-c51f-4bfd-b2c3-92e6b70e83a1" providerId="ADAL" clId="{B174A6A5-E641-4316-BBBF-9604A9C206E1}" dt="2021-04-28T07:07:04.009" v="1461" actId="164"/>
          <ac:cxnSpMkLst>
            <pc:docMk/>
            <pc:sldMk cId="3985664595" sldId="732"/>
            <ac:cxnSpMk id="140" creationId="{437FF59B-A37B-49D9-95FD-A160C320394A}"/>
          </ac:cxnSpMkLst>
        </pc:cxnChg>
        <pc:cxnChg chg="mod">
          <ac:chgData name="Katriina" userId="e54ccf7d-c51f-4bfd-b2c3-92e6b70e83a1" providerId="ADAL" clId="{B174A6A5-E641-4316-BBBF-9604A9C206E1}" dt="2021-04-28T07:33:02.123" v="1748" actId="14100"/>
          <ac:cxnSpMkLst>
            <pc:docMk/>
            <pc:sldMk cId="3985664595" sldId="732"/>
            <ac:cxnSpMk id="143" creationId="{34993D14-DF1E-4127-97C0-3D99E70F8A0A}"/>
          </ac:cxnSpMkLst>
        </pc:cxnChg>
        <pc:cxnChg chg="mod">
          <ac:chgData name="Katriina" userId="e54ccf7d-c51f-4bfd-b2c3-92e6b70e83a1" providerId="ADAL" clId="{B174A6A5-E641-4316-BBBF-9604A9C206E1}" dt="2021-04-28T07:07:04.009" v="1461" actId="164"/>
          <ac:cxnSpMkLst>
            <pc:docMk/>
            <pc:sldMk cId="3985664595" sldId="732"/>
            <ac:cxnSpMk id="146" creationId="{B4970A6D-3858-4BD3-AF5A-472AC8934903}"/>
          </ac:cxnSpMkLst>
        </pc:cxnChg>
        <pc:cxnChg chg="mod ord">
          <ac:chgData name="Katriina" userId="e54ccf7d-c51f-4bfd-b2c3-92e6b70e83a1" providerId="ADAL" clId="{B174A6A5-E641-4316-BBBF-9604A9C206E1}" dt="2021-04-28T07:31:07.610" v="1724" actId="167"/>
          <ac:cxnSpMkLst>
            <pc:docMk/>
            <pc:sldMk cId="3985664595" sldId="732"/>
            <ac:cxnSpMk id="149" creationId="{08F85C43-D30E-4E68-BDF4-B8E884B1C98D}"/>
          </ac:cxnSpMkLst>
        </pc:cxnChg>
        <pc:cxnChg chg="mod">
          <ac:chgData name="Katriina" userId="e54ccf7d-c51f-4bfd-b2c3-92e6b70e83a1" providerId="ADAL" clId="{B174A6A5-E641-4316-BBBF-9604A9C206E1}" dt="2021-04-28T07:07:04.009" v="1461" actId="164"/>
          <ac:cxnSpMkLst>
            <pc:docMk/>
            <pc:sldMk cId="3985664595" sldId="732"/>
            <ac:cxnSpMk id="152" creationId="{1CFF91EA-1740-4E22-B8BC-916A0A737FCC}"/>
          </ac:cxnSpMkLst>
        </pc:cxnChg>
        <pc:cxnChg chg="mod">
          <ac:chgData name="Katriina" userId="e54ccf7d-c51f-4bfd-b2c3-92e6b70e83a1" providerId="ADAL" clId="{B174A6A5-E641-4316-BBBF-9604A9C206E1}" dt="2021-04-28T07:07:04.009" v="1461" actId="164"/>
          <ac:cxnSpMkLst>
            <pc:docMk/>
            <pc:sldMk cId="3985664595" sldId="732"/>
            <ac:cxnSpMk id="155" creationId="{D4D924E3-E204-4488-B5D2-C7026820CE03}"/>
          </ac:cxnSpMkLst>
        </pc:cxnChg>
        <pc:cxnChg chg="mod">
          <ac:chgData name="Katriina" userId="e54ccf7d-c51f-4bfd-b2c3-92e6b70e83a1" providerId="ADAL" clId="{B174A6A5-E641-4316-BBBF-9604A9C206E1}" dt="2021-04-28T07:31:26.773" v="1730" actId="1076"/>
          <ac:cxnSpMkLst>
            <pc:docMk/>
            <pc:sldMk cId="3985664595" sldId="732"/>
            <ac:cxnSpMk id="158" creationId="{B1DABD6B-0C19-42DA-A3B6-FAF8A4138169}"/>
          </ac:cxnSpMkLst>
        </pc:cxnChg>
        <pc:cxnChg chg="mod">
          <ac:chgData name="Katriina" userId="e54ccf7d-c51f-4bfd-b2c3-92e6b70e83a1" providerId="ADAL" clId="{B174A6A5-E641-4316-BBBF-9604A9C206E1}" dt="2021-04-28T07:07:04.009" v="1461" actId="164"/>
          <ac:cxnSpMkLst>
            <pc:docMk/>
            <pc:sldMk cId="3985664595" sldId="732"/>
            <ac:cxnSpMk id="161" creationId="{0D79543D-A782-4F16-B5F0-432ED651FD2C}"/>
          </ac:cxnSpMkLst>
        </pc:cxnChg>
        <pc:cxnChg chg="mod">
          <ac:chgData name="Katriina" userId="e54ccf7d-c51f-4bfd-b2c3-92e6b70e83a1" providerId="ADAL" clId="{B174A6A5-E641-4316-BBBF-9604A9C206E1}" dt="2021-04-28T07:07:04.009" v="1461" actId="164"/>
          <ac:cxnSpMkLst>
            <pc:docMk/>
            <pc:sldMk cId="3985664595" sldId="732"/>
            <ac:cxnSpMk id="218" creationId="{258E8914-BEFE-4A96-A500-17E1B590823F}"/>
          </ac:cxnSpMkLst>
        </pc:cxnChg>
      </pc:sldChg>
      <pc:sldChg chg="modSp mod">
        <pc:chgData name="Katriina" userId="e54ccf7d-c51f-4bfd-b2c3-92e6b70e83a1" providerId="ADAL" clId="{B174A6A5-E641-4316-BBBF-9604A9C206E1}" dt="2021-04-28T05:18:45.351" v="291" actId="962"/>
        <pc:sldMkLst>
          <pc:docMk/>
          <pc:sldMk cId="2783263790" sldId="735"/>
        </pc:sldMkLst>
        <pc:picChg chg="mod">
          <ac:chgData name="Katriina" userId="e54ccf7d-c51f-4bfd-b2c3-92e6b70e83a1" providerId="ADAL" clId="{B174A6A5-E641-4316-BBBF-9604A9C206E1}" dt="2021-04-28T05:18:36.179" v="290" actId="962"/>
          <ac:picMkLst>
            <pc:docMk/>
            <pc:sldMk cId="2783263790" sldId="735"/>
            <ac:picMk id="12" creationId="{4B94F276-9CFF-4E42-A252-26EC0D3C0645}"/>
          </ac:picMkLst>
        </pc:picChg>
        <pc:picChg chg="mod">
          <ac:chgData name="Katriina" userId="e54ccf7d-c51f-4bfd-b2c3-92e6b70e83a1" providerId="ADAL" clId="{B174A6A5-E641-4316-BBBF-9604A9C206E1}" dt="2021-04-28T05:18:45.351" v="291" actId="962"/>
          <ac:picMkLst>
            <pc:docMk/>
            <pc:sldMk cId="2783263790" sldId="735"/>
            <ac:picMk id="1026" creationId="{F0489E8F-ED65-432F-A869-599B87578E4C}"/>
          </ac:picMkLst>
        </pc:picChg>
      </pc:sldChg>
      <pc:sldChg chg="addSp delSp modSp new mod">
        <pc:chgData name="Katriina" userId="e54ccf7d-c51f-4bfd-b2c3-92e6b70e83a1" providerId="ADAL" clId="{B174A6A5-E641-4316-BBBF-9604A9C206E1}" dt="2021-04-28T06:50:46.153" v="1403" actId="962"/>
        <pc:sldMkLst>
          <pc:docMk/>
          <pc:sldMk cId="4012487076" sldId="736"/>
        </pc:sldMkLst>
        <pc:spChg chg="mod">
          <ac:chgData name="Katriina" userId="e54ccf7d-c51f-4bfd-b2c3-92e6b70e83a1" providerId="ADAL" clId="{B174A6A5-E641-4316-BBBF-9604A9C206E1}" dt="2021-04-28T06:48:33.795" v="1373"/>
          <ac:spMkLst>
            <pc:docMk/>
            <pc:sldMk cId="4012487076" sldId="736"/>
            <ac:spMk id="2" creationId="{9419ED89-7DB5-4ED6-89AF-A5F8BDBA4398}"/>
          </ac:spMkLst>
        </pc:spChg>
        <pc:spChg chg="del">
          <ac:chgData name="Katriina" userId="e54ccf7d-c51f-4bfd-b2c3-92e6b70e83a1" providerId="ADAL" clId="{B174A6A5-E641-4316-BBBF-9604A9C206E1}" dt="2021-04-28T06:47:59.911" v="1362"/>
          <ac:spMkLst>
            <pc:docMk/>
            <pc:sldMk cId="4012487076" sldId="736"/>
            <ac:spMk id="3" creationId="{AFD4B460-D652-4E0B-9F00-D2C1FC262519}"/>
          </ac:spMkLst>
        </pc:spChg>
        <pc:spChg chg="del mod">
          <ac:chgData name="Katriina" userId="e54ccf7d-c51f-4bfd-b2c3-92e6b70e83a1" providerId="ADAL" clId="{B174A6A5-E641-4316-BBBF-9604A9C206E1}" dt="2021-04-28T06:48:29.168" v="1372" actId="478"/>
          <ac:spMkLst>
            <pc:docMk/>
            <pc:sldMk cId="4012487076" sldId="736"/>
            <ac:spMk id="4" creationId="{E512B395-E8B1-42E8-8BCF-A6A3820F59A1}"/>
          </ac:spMkLst>
        </pc:spChg>
        <pc:spChg chg="del">
          <ac:chgData name="Katriina" userId="e54ccf7d-c51f-4bfd-b2c3-92e6b70e83a1" providerId="ADAL" clId="{B174A6A5-E641-4316-BBBF-9604A9C206E1}" dt="2021-04-28T06:48:26.524" v="1368" actId="478"/>
          <ac:spMkLst>
            <pc:docMk/>
            <pc:sldMk cId="4012487076" sldId="736"/>
            <ac:spMk id="5" creationId="{552EE909-04D1-4C34-9A8B-14AFC1F5D780}"/>
          </ac:spMkLst>
        </pc:spChg>
        <pc:spChg chg="del mod">
          <ac:chgData name="Katriina" userId="e54ccf7d-c51f-4bfd-b2c3-92e6b70e83a1" providerId="ADAL" clId="{B174A6A5-E641-4316-BBBF-9604A9C206E1}" dt="2021-04-28T06:48:28.426" v="1371" actId="478"/>
          <ac:spMkLst>
            <pc:docMk/>
            <pc:sldMk cId="4012487076" sldId="736"/>
            <ac:spMk id="6" creationId="{693095A2-7A0C-4B76-AD8A-5173B459AE7A}"/>
          </ac:spMkLst>
        </pc:spChg>
        <pc:spChg chg="add del mod">
          <ac:chgData name="Katriina" userId="e54ccf7d-c51f-4bfd-b2c3-92e6b70e83a1" providerId="ADAL" clId="{B174A6A5-E641-4316-BBBF-9604A9C206E1}" dt="2021-04-28T06:48:05.579" v="1363" actId="478"/>
          <ac:spMkLst>
            <pc:docMk/>
            <pc:sldMk cId="4012487076" sldId="736"/>
            <ac:spMk id="7" creationId="{1A9E2A30-5DD1-4A36-A0E5-78BD3496FC66}"/>
          </ac:spMkLst>
        </pc:spChg>
        <pc:spChg chg="add mod">
          <ac:chgData name="Katriina" userId="e54ccf7d-c51f-4bfd-b2c3-92e6b70e83a1" providerId="ADAL" clId="{B174A6A5-E641-4316-BBBF-9604A9C206E1}" dt="2021-04-28T06:50:38.623" v="1402" actId="962"/>
          <ac:spMkLst>
            <pc:docMk/>
            <pc:sldMk cId="4012487076" sldId="736"/>
            <ac:spMk id="9" creationId="{5774E2C3-433E-4141-BA48-A71EC4D6D209}"/>
          </ac:spMkLst>
        </pc:spChg>
        <pc:graphicFrameChg chg="add mod modGraphic">
          <ac:chgData name="Katriina" userId="e54ccf7d-c51f-4bfd-b2c3-92e6b70e83a1" providerId="ADAL" clId="{B174A6A5-E641-4316-BBBF-9604A9C206E1}" dt="2021-04-28T06:50:46.153" v="1403" actId="962"/>
          <ac:graphicFrameMkLst>
            <pc:docMk/>
            <pc:sldMk cId="4012487076" sldId="736"/>
            <ac:graphicFrameMk id="8" creationId="{F2DF40DD-EE8B-46E5-A35D-7A47FE19667E}"/>
          </ac:graphicFrameMkLst>
        </pc:graphicFrameChg>
      </pc:sldChg>
    </pc:docChg>
  </pc:docChgLst>
  <pc:docChgLst>
    <pc:chgData name="Kerkkä Valeria (ELY)" userId="c74b9e89-f67f-4f44-9e01-a0cd92abffe5" providerId="ADAL" clId="{5C2087B7-467A-4B11-B4B3-01AC677A5A4D}"/>
    <pc:docChg chg="undo redo custSel mod addSld delSld modSld sldOrd delMainMaster addSection modSection">
      <pc:chgData name="Kerkkä Valeria (ELY)" userId="c74b9e89-f67f-4f44-9e01-a0cd92abffe5" providerId="ADAL" clId="{5C2087B7-467A-4B11-B4B3-01AC677A5A4D}" dt="2021-04-27T12:11:42.366" v="18396" actId="14734"/>
      <pc:docMkLst>
        <pc:docMk/>
      </pc:docMkLst>
      <pc:sldChg chg="del">
        <pc:chgData name="Kerkkä Valeria (ELY)" userId="c74b9e89-f67f-4f44-9e01-a0cd92abffe5" providerId="ADAL" clId="{5C2087B7-467A-4B11-B4B3-01AC677A5A4D}" dt="2021-04-13T11:43:16.779" v="10293" actId="47"/>
        <pc:sldMkLst>
          <pc:docMk/>
          <pc:sldMk cId="2459947179" sldId="258"/>
        </pc:sldMkLst>
      </pc:sldChg>
      <pc:sldChg chg="modSp">
        <pc:chgData name="Kerkkä Valeria (ELY)" userId="c74b9e89-f67f-4f44-9e01-a0cd92abffe5" providerId="ADAL" clId="{5C2087B7-467A-4B11-B4B3-01AC677A5A4D}" dt="2021-04-15T11:54:58.469" v="13817"/>
        <pc:sldMkLst>
          <pc:docMk/>
          <pc:sldMk cId="2940565721" sldId="260"/>
        </pc:sldMkLst>
        <pc:spChg chg="mod">
          <ac:chgData name="Kerkkä Valeria (ELY)" userId="c74b9e89-f67f-4f44-9e01-a0cd92abffe5" providerId="ADAL" clId="{5C2087B7-467A-4B11-B4B3-01AC677A5A4D}" dt="2021-04-15T11:54:58.469" v="13817"/>
          <ac:spMkLst>
            <pc:docMk/>
            <pc:sldMk cId="2940565721" sldId="260"/>
            <ac:spMk id="2" creationId="{4EC420F1-A9F3-40FA-81B8-073773050F34}"/>
          </ac:spMkLst>
        </pc:spChg>
      </pc:sldChg>
      <pc:sldChg chg="modSp">
        <pc:chgData name="Kerkkä Valeria (ELY)" userId="c74b9e89-f67f-4f44-9e01-a0cd92abffe5" providerId="ADAL" clId="{5C2087B7-467A-4B11-B4B3-01AC677A5A4D}" dt="2021-04-15T11:54:58.469" v="13817"/>
        <pc:sldMkLst>
          <pc:docMk/>
          <pc:sldMk cId="1719630681" sldId="265"/>
        </pc:sldMkLst>
        <pc:spChg chg="mod">
          <ac:chgData name="Kerkkä Valeria (ELY)" userId="c74b9e89-f67f-4f44-9e01-a0cd92abffe5" providerId="ADAL" clId="{5C2087B7-467A-4B11-B4B3-01AC677A5A4D}" dt="2021-04-15T11:54:58.469" v="13817"/>
          <ac:spMkLst>
            <pc:docMk/>
            <pc:sldMk cId="1719630681" sldId="265"/>
            <ac:spMk id="2" creationId="{3982FB81-BBF1-492C-8E76-A423BFEA971E}"/>
          </ac:spMkLst>
        </pc:spChg>
      </pc:sldChg>
      <pc:sldChg chg="modSp">
        <pc:chgData name="Kerkkä Valeria (ELY)" userId="c74b9e89-f67f-4f44-9e01-a0cd92abffe5" providerId="ADAL" clId="{5C2087B7-467A-4B11-B4B3-01AC677A5A4D}" dt="2021-04-15T11:54:58.469" v="13817"/>
        <pc:sldMkLst>
          <pc:docMk/>
          <pc:sldMk cId="211715584" sldId="266"/>
        </pc:sldMkLst>
        <pc:spChg chg="mod">
          <ac:chgData name="Kerkkä Valeria (ELY)" userId="c74b9e89-f67f-4f44-9e01-a0cd92abffe5" providerId="ADAL" clId="{5C2087B7-467A-4B11-B4B3-01AC677A5A4D}" dt="2021-04-15T11:54:58.469" v="13817"/>
          <ac:spMkLst>
            <pc:docMk/>
            <pc:sldMk cId="211715584" sldId="266"/>
            <ac:spMk id="2" creationId="{91C00B33-62BD-46BA-9E18-FB72B048A1CE}"/>
          </ac:spMkLst>
        </pc:spChg>
      </pc:sldChg>
      <pc:sldChg chg="modSp">
        <pc:chgData name="Kerkkä Valeria (ELY)" userId="c74b9e89-f67f-4f44-9e01-a0cd92abffe5" providerId="ADAL" clId="{5C2087B7-467A-4B11-B4B3-01AC677A5A4D}" dt="2021-04-15T11:54:58.469" v="13817"/>
        <pc:sldMkLst>
          <pc:docMk/>
          <pc:sldMk cId="2718552706" sldId="270"/>
        </pc:sldMkLst>
        <pc:spChg chg="mod">
          <ac:chgData name="Kerkkä Valeria (ELY)" userId="c74b9e89-f67f-4f44-9e01-a0cd92abffe5" providerId="ADAL" clId="{5C2087B7-467A-4B11-B4B3-01AC677A5A4D}" dt="2021-04-15T11:54:58.469" v="13817"/>
          <ac:spMkLst>
            <pc:docMk/>
            <pc:sldMk cId="2718552706" sldId="270"/>
            <ac:spMk id="2" creationId="{76260572-AEA4-4504-9421-94E342EA6561}"/>
          </ac:spMkLst>
        </pc:spChg>
      </pc:sldChg>
      <pc:sldChg chg="modSp">
        <pc:chgData name="Kerkkä Valeria (ELY)" userId="c74b9e89-f67f-4f44-9e01-a0cd92abffe5" providerId="ADAL" clId="{5C2087B7-467A-4B11-B4B3-01AC677A5A4D}" dt="2021-04-15T11:54:58.469" v="13817"/>
        <pc:sldMkLst>
          <pc:docMk/>
          <pc:sldMk cId="3642931947" sldId="272"/>
        </pc:sldMkLst>
        <pc:spChg chg="mod">
          <ac:chgData name="Kerkkä Valeria (ELY)" userId="c74b9e89-f67f-4f44-9e01-a0cd92abffe5" providerId="ADAL" clId="{5C2087B7-467A-4B11-B4B3-01AC677A5A4D}" dt="2021-04-15T11:54:58.469" v="13817"/>
          <ac:spMkLst>
            <pc:docMk/>
            <pc:sldMk cId="3642931947" sldId="272"/>
            <ac:spMk id="2" creationId="{91C6D889-F540-43AE-9650-D60DDAD458ED}"/>
          </ac:spMkLst>
        </pc:spChg>
      </pc:sldChg>
      <pc:sldChg chg="modSp">
        <pc:chgData name="Kerkkä Valeria (ELY)" userId="c74b9e89-f67f-4f44-9e01-a0cd92abffe5" providerId="ADAL" clId="{5C2087B7-467A-4B11-B4B3-01AC677A5A4D}" dt="2021-04-15T11:54:58.469" v="13817"/>
        <pc:sldMkLst>
          <pc:docMk/>
          <pc:sldMk cId="1804847070" sldId="273"/>
        </pc:sldMkLst>
        <pc:spChg chg="mod">
          <ac:chgData name="Kerkkä Valeria (ELY)" userId="c74b9e89-f67f-4f44-9e01-a0cd92abffe5" providerId="ADAL" clId="{5C2087B7-467A-4B11-B4B3-01AC677A5A4D}" dt="2021-04-15T11:54:58.469" v="13817"/>
          <ac:spMkLst>
            <pc:docMk/>
            <pc:sldMk cId="1804847070" sldId="273"/>
            <ac:spMk id="2" creationId="{82373F6F-1641-426E-AA15-7C2E63EF5FEE}"/>
          </ac:spMkLst>
        </pc:spChg>
      </pc:sldChg>
      <pc:sldChg chg="modSp">
        <pc:chgData name="Kerkkä Valeria (ELY)" userId="c74b9e89-f67f-4f44-9e01-a0cd92abffe5" providerId="ADAL" clId="{5C2087B7-467A-4B11-B4B3-01AC677A5A4D}" dt="2021-04-15T11:54:58.469" v="13817"/>
        <pc:sldMkLst>
          <pc:docMk/>
          <pc:sldMk cId="1209564878" sldId="295"/>
        </pc:sldMkLst>
        <pc:spChg chg="mod">
          <ac:chgData name="Kerkkä Valeria (ELY)" userId="c74b9e89-f67f-4f44-9e01-a0cd92abffe5" providerId="ADAL" clId="{5C2087B7-467A-4B11-B4B3-01AC677A5A4D}" dt="2021-04-15T11:54:58.469" v="13817"/>
          <ac:spMkLst>
            <pc:docMk/>
            <pc:sldMk cId="1209564878" sldId="295"/>
            <ac:spMk id="2" creationId="{4B7D01F4-0F69-4122-BCB9-F04F7D337455}"/>
          </ac:spMkLst>
        </pc:spChg>
      </pc:sldChg>
      <pc:sldChg chg="modSp">
        <pc:chgData name="Kerkkä Valeria (ELY)" userId="c74b9e89-f67f-4f44-9e01-a0cd92abffe5" providerId="ADAL" clId="{5C2087B7-467A-4B11-B4B3-01AC677A5A4D}" dt="2021-04-15T11:54:58.469" v="13817"/>
        <pc:sldMkLst>
          <pc:docMk/>
          <pc:sldMk cId="2417934495" sldId="296"/>
        </pc:sldMkLst>
        <pc:spChg chg="mod">
          <ac:chgData name="Kerkkä Valeria (ELY)" userId="c74b9e89-f67f-4f44-9e01-a0cd92abffe5" providerId="ADAL" clId="{5C2087B7-467A-4B11-B4B3-01AC677A5A4D}" dt="2021-04-15T11:54:58.469" v="13817"/>
          <ac:spMkLst>
            <pc:docMk/>
            <pc:sldMk cId="2417934495" sldId="296"/>
            <ac:spMk id="2" creationId="{6C4F44DB-4625-4170-AC90-D79F69EBF9F5}"/>
          </ac:spMkLst>
        </pc:spChg>
      </pc:sldChg>
      <pc:sldChg chg="modSp mod">
        <pc:chgData name="Kerkkä Valeria (ELY)" userId="c74b9e89-f67f-4f44-9e01-a0cd92abffe5" providerId="ADAL" clId="{5C2087B7-467A-4B11-B4B3-01AC677A5A4D}" dt="2021-04-27T10:44:37.945" v="18338" actId="20577"/>
        <pc:sldMkLst>
          <pc:docMk/>
          <pc:sldMk cId="3353995258" sldId="297"/>
        </pc:sldMkLst>
        <pc:spChg chg="mod">
          <ac:chgData name="Kerkkä Valeria (ELY)" userId="c74b9e89-f67f-4f44-9e01-a0cd92abffe5" providerId="ADAL" clId="{5C2087B7-467A-4B11-B4B3-01AC677A5A4D}" dt="2021-04-15T11:54:58.469" v="13817"/>
          <ac:spMkLst>
            <pc:docMk/>
            <pc:sldMk cId="3353995258" sldId="297"/>
            <ac:spMk id="2" creationId="{D66258E0-ED10-47D7-8C7D-5D872A4A3CC3}"/>
          </ac:spMkLst>
        </pc:spChg>
        <pc:spChg chg="mod">
          <ac:chgData name="Kerkkä Valeria (ELY)" userId="c74b9e89-f67f-4f44-9e01-a0cd92abffe5" providerId="ADAL" clId="{5C2087B7-467A-4B11-B4B3-01AC677A5A4D}" dt="2021-04-27T10:44:37.945" v="18338" actId="20577"/>
          <ac:spMkLst>
            <pc:docMk/>
            <pc:sldMk cId="3353995258" sldId="297"/>
            <ac:spMk id="3" creationId="{460064A0-487F-4413-A040-1ABE53A46715}"/>
          </ac:spMkLst>
        </pc:spChg>
        <pc:spChg chg="mod">
          <ac:chgData name="Kerkkä Valeria (ELY)" userId="c74b9e89-f67f-4f44-9e01-a0cd92abffe5" providerId="ADAL" clId="{5C2087B7-467A-4B11-B4B3-01AC677A5A4D}" dt="2021-04-15T11:54:58.469" v="13817"/>
          <ac:spMkLst>
            <pc:docMk/>
            <pc:sldMk cId="3353995258" sldId="297"/>
            <ac:spMk id="4" creationId="{D546CF91-011A-4E06-8FDF-1760B5AD7BE1}"/>
          </ac:spMkLst>
        </pc:spChg>
        <pc:spChg chg="mod">
          <ac:chgData name="Kerkkä Valeria (ELY)" userId="c74b9e89-f67f-4f44-9e01-a0cd92abffe5" providerId="ADAL" clId="{5C2087B7-467A-4B11-B4B3-01AC677A5A4D}" dt="2021-04-15T11:54:58.469" v="13817"/>
          <ac:spMkLst>
            <pc:docMk/>
            <pc:sldMk cId="3353995258" sldId="297"/>
            <ac:spMk id="5" creationId="{49DE5E9F-2374-4C07-90F9-B4BF7A0E07E2}"/>
          </ac:spMkLst>
        </pc:spChg>
      </pc:sldChg>
      <pc:sldChg chg="modSp">
        <pc:chgData name="Kerkkä Valeria (ELY)" userId="c74b9e89-f67f-4f44-9e01-a0cd92abffe5" providerId="ADAL" clId="{5C2087B7-467A-4B11-B4B3-01AC677A5A4D}" dt="2021-04-15T11:54:58.469" v="13817"/>
        <pc:sldMkLst>
          <pc:docMk/>
          <pc:sldMk cId="2673715207" sldId="298"/>
        </pc:sldMkLst>
        <pc:spChg chg="mod">
          <ac:chgData name="Kerkkä Valeria (ELY)" userId="c74b9e89-f67f-4f44-9e01-a0cd92abffe5" providerId="ADAL" clId="{5C2087B7-467A-4B11-B4B3-01AC677A5A4D}" dt="2021-04-15T11:54:58.469" v="13817"/>
          <ac:spMkLst>
            <pc:docMk/>
            <pc:sldMk cId="2673715207" sldId="298"/>
            <ac:spMk id="2" creationId="{9F374DC9-EC7A-4424-A118-0DFC38F361C1}"/>
          </ac:spMkLst>
        </pc:spChg>
        <pc:spChg chg="mod">
          <ac:chgData name="Kerkkä Valeria (ELY)" userId="c74b9e89-f67f-4f44-9e01-a0cd92abffe5" providerId="ADAL" clId="{5C2087B7-467A-4B11-B4B3-01AC677A5A4D}" dt="2021-04-15T11:54:58.469" v="13817"/>
          <ac:spMkLst>
            <pc:docMk/>
            <pc:sldMk cId="2673715207" sldId="298"/>
            <ac:spMk id="3" creationId="{6FB640BC-F47D-4D53-82FF-972D9A45CB3B}"/>
          </ac:spMkLst>
        </pc:spChg>
      </pc:sldChg>
      <pc:sldChg chg="modSp mod">
        <pc:chgData name="Kerkkä Valeria (ELY)" userId="c74b9e89-f67f-4f44-9e01-a0cd92abffe5" providerId="ADAL" clId="{5C2087B7-467A-4B11-B4B3-01AC677A5A4D}" dt="2021-04-15T11:54:58.469" v="13817"/>
        <pc:sldMkLst>
          <pc:docMk/>
          <pc:sldMk cId="88514421" sldId="299"/>
        </pc:sldMkLst>
        <pc:spChg chg="mod">
          <ac:chgData name="Kerkkä Valeria (ELY)" userId="c74b9e89-f67f-4f44-9e01-a0cd92abffe5" providerId="ADAL" clId="{5C2087B7-467A-4B11-B4B3-01AC677A5A4D}" dt="2021-04-15T11:54:58.469" v="13817"/>
          <ac:spMkLst>
            <pc:docMk/>
            <pc:sldMk cId="88514421" sldId="299"/>
            <ac:spMk id="2" creationId="{BEC7B3E6-AA44-4DBE-9092-C92B2053E632}"/>
          </ac:spMkLst>
        </pc:spChg>
        <pc:spChg chg="mod">
          <ac:chgData name="Kerkkä Valeria (ELY)" userId="c74b9e89-f67f-4f44-9e01-a0cd92abffe5" providerId="ADAL" clId="{5C2087B7-467A-4B11-B4B3-01AC677A5A4D}" dt="2021-04-14T19:48:13.132" v="13432" actId="20577"/>
          <ac:spMkLst>
            <pc:docMk/>
            <pc:sldMk cId="88514421" sldId="299"/>
            <ac:spMk id="3" creationId="{9851CA59-CDD4-41B3-B569-D0FF449B43BA}"/>
          </ac:spMkLst>
        </pc:spChg>
        <pc:spChg chg="mod">
          <ac:chgData name="Kerkkä Valeria (ELY)" userId="c74b9e89-f67f-4f44-9e01-a0cd92abffe5" providerId="ADAL" clId="{5C2087B7-467A-4B11-B4B3-01AC677A5A4D}" dt="2021-04-15T11:54:58.469" v="13817"/>
          <ac:spMkLst>
            <pc:docMk/>
            <pc:sldMk cId="88514421" sldId="299"/>
            <ac:spMk id="4" creationId="{5A2CA761-611F-4036-9A3C-1A4AE9EAFFA4}"/>
          </ac:spMkLst>
        </pc:spChg>
        <pc:spChg chg="mod">
          <ac:chgData name="Kerkkä Valeria (ELY)" userId="c74b9e89-f67f-4f44-9e01-a0cd92abffe5" providerId="ADAL" clId="{5C2087B7-467A-4B11-B4B3-01AC677A5A4D}" dt="2021-04-15T11:54:58.469" v="13817"/>
          <ac:spMkLst>
            <pc:docMk/>
            <pc:sldMk cId="88514421" sldId="299"/>
            <ac:spMk id="5" creationId="{5346E55C-F8A3-4AAE-A5F8-F6F08B902F3D}"/>
          </ac:spMkLst>
        </pc:spChg>
        <pc:spChg chg="mod">
          <ac:chgData name="Kerkkä Valeria (ELY)" userId="c74b9e89-f67f-4f44-9e01-a0cd92abffe5" providerId="ADAL" clId="{5C2087B7-467A-4B11-B4B3-01AC677A5A4D}" dt="2021-04-15T11:54:58.469" v="13817"/>
          <ac:spMkLst>
            <pc:docMk/>
            <pc:sldMk cId="88514421" sldId="299"/>
            <ac:spMk id="6" creationId="{F48EDFD2-B93F-4DE5-AAC4-D13FCF0F39B0}"/>
          </ac:spMkLst>
        </pc:spChg>
      </pc:sldChg>
      <pc:sldChg chg="modSp">
        <pc:chgData name="Kerkkä Valeria (ELY)" userId="c74b9e89-f67f-4f44-9e01-a0cd92abffe5" providerId="ADAL" clId="{5C2087B7-467A-4B11-B4B3-01AC677A5A4D}" dt="2021-04-15T11:54:58.469" v="13817"/>
        <pc:sldMkLst>
          <pc:docMk/>
          <pc:sldMk cId="3837308740" sldId="300"/>
        </pc:sldMkLst>
        <pc:spChg chg="mod">
          <ac:chgData name="Kerkkä Valeria (ELY)" userId="c74b9e89-f67f-4f44-9e01-a0cd92abffe5" providerId="ADAL" clId="{5C2087B7-467A-4B11-B4B3-01AC677A5A4D}" dt="2021-04-15T11:54:58.469" v="13817"/>
          <ac:spMkLst>
            <pc:docMk/>
            <pc:sldMk cId="3837308740" sldId="300"/>
            <ac:spMk id="6" creationId="{5A34E238-02AF-45CB-BDC7-AF3812E5EAE0}"/>
          </ac:spMkLst>
        </pc:spChg>
      </pc:sldChg>
      <pc:sldChg chg="delSp modSp mod">
        <pc:chgData name="Kerkkä Valeria (ELY)" userId="c74b9e89-f67f-4f44-9e01-a0cd92abffe5" providerId="ADAL" clId="{5C2087B7-467A-4B11-B4B3-01AC677A5A4D}" dt="2021-04-27T10:43:48.220" v="18337" actId="478"/>
        <pc:sldMkLst>
          <pc:docMk/>
          <pc:sldMk cId="2669407314" sldId="301"/>
        </pc:sldMkLst>
        <pc:spChg chg="del">
          <ac:chgData name="Kerkkä Valeria (ELY)" userId="c74b9e89-f67f-4f44-9e01-a0cd92abffe5" providerId="ADAL" clId="{5C2087B7-467A-4B11-B4B3-01AC677A5A4D}" dt="2021-04-27T10:43:48.220" v="18337" actId="478"/>
          <ac:spMkLst>
            <pc:docMk/>
            <pc:sldMk cId="2669407314" sldId="301"/>
            <ac:spMk id="4" creationId="{56927AE6-3CEA-41D9-9CFA-EB34DCAA3041}"/>
          </ac:spMkLst>
        </pc:spChg>
        <pc:spChg chg="del">
          <ac:chgData name="Kerkkä Valeria (ELY)" userId="c74b9e89-f67f-4f44-9e01-a0cd92abffe5" providerId="ADAL" clId="{5C2087B7-467A-4B11-B4B3-01AC677A5A4D}" dt="2021-04-27T10:43:43.947" v="18336" actId="478"/>
          <ac:spMkLst>
            <pc:docMk/>
            <pc:sldMk cId="2669407314" sldId="301"/>
            <ac:spMk id="5" creationId="{4840C728-74BF-4AD9-9867-9F1EB3F48769}"/>
          </ac:spMkLst>
        </pc:spChg>
        <pc:spChg chg="del">
          <ac:chgData name="Kerkkä Valeria (ELY)" userId="c74b9e89-f67f-4f44-9e01-a0cd92abffe5" providerId="ADAL" clId="{5C2087B7-467A-4B11-B4B3-01AC677A5A4D}" dt="2021-04-27T10:43:40.825" v="18335" actId="478"/>
          <ac:spMkLst>
            <pc:docMk/>
            <pc:sldMk cId="2669407314" sldId="301"/>
            <ac:spMk id="6" creationId="{FAE4B5D7-C23F-4F63-8254-CA0F7AD0CF88}"/>
          </ac:spMkLst>
        </pc:spChg>
        <pc:spChg chg="mod">
          <ac:chgData name="Kerkkä Valeria (ELY)" userId="c74b9e89-f67f-4f44-9e01-a0cd92abffe5" providerId="ADAL" clId="{5C2087B7-467A-4B11-B4B3-01AC677A5A4D}" dt="2021-04-15T11:54:58.469" v="13817"/>
          <ac:spMkLst>
            <pc:docMk/>
            <pc:sldMk cId="2669407314" sldId="301"/>
            <ac:spMk id="7" creationId="{03548450-F061-4FDF-AF0F-DEABEF9FBC5B}"/>
          </ac:spMkLst>
        </pc:spChg>
      </pc:sldChg>
      <pc:sldChg chg="new del">
        <pc:chgData name="Kerkkä Valeria (ELY)" userId="c74b9e89-f67f-4f44-9e01-a0cd92abffe5" providerId="ADAL" clId="{5C2087B7-467A-4B11-B4B3-01AC677A5A4D}" dt="2021-04-09T19:46:09.165" v="24" actId="47"/>
        <pc:sldMkLst>
          <pc:docMk/>
          <pc:sldMk cId="873122917" sldId="303"/>
        </pc:sldMkLst>
      </pc:sldChg>
      <pc:sldChg chg="addSp delSp modSp new mod ord modClrScheme chgLayout">
        <pc:chgData name="Kerkkä Valeria (ELY)" userId="c74b9e89-f67f-4f44-9e01-a0cd92abffe5" providerId="ADAL" clId="{5C2087B7-467A-4B11-B4B3-01AC677A5A4D}" dt="2021-04-13T11:12:26.457" v="10089"/>
        <pc:sldMkLst>
          <pc:docMk/>
          <pc:sldMk cId="398234838" sldId="304"/>
        </pc:sldMkLst>
        <pc:spChg chg="del mod ord">
          <ac:chgData name="Kerkkä Valeria (ELY)" userId="c74b9e89-f67f-4f44-9e01-a0cd92abffe5" providerId="ADAL" clId="{5C2087B7-467A-4B11-B4B3-01AC677A5A4D}" dt="2021-04-09T19:45:58.083" v="2" actId="700"/>
          <ac:spMkLst>
            <pc:docMk/>
            <pc:sldMk cId="398234838" sldId="304"/>
            <ac:spMk id="2" creationId="{73C361BF-1297-477D-A496-0AABC1E5F29B}"/>
          </ac:spMkLst>
        </pc:spChg>
        <pc:spChg chg="del">
          <ac:chgData name="Kerkkä Valeria (ELY)" userId="c74b9e89-f67f-4f44-9e01-a0cd92abffe5" providerId="ADAL" clId="{5C2087B7-467A-4B11-B4B3-01AC677A5A4D}" dt="2021-04-09T19:45:58.083" v="2" actId="700"/>
          <ac:spMkLst>
            <pc:docMk/>
            <pc:sldMk cId="398234838" sldId="304"/>
            <ac:spMk id="3" creationId="{A42CCCE3-A688-4C6B-B6A7-B417ECF0BCF1}"/>
          </ac:spMkLst>
        </pc:spChg>
        <pc:spChg chg="mod ord">
          <ac:chgData name="Kerkkä Valeria (ELY)" userId="c74b9e89-f67f-4f44-9e01-a0cd92abffe5" providerId="ADAL" clId="{5C2087B7-467A-4B11-B4B3-01AC677A5A4D}" dt="2021-04-09T19:45:58.083" v="2" actId="700"/>
          <ac:spMkLst>
            <pc:docMk/>
            <pc:sldMk cId="398234838" sldId="304"/>
            <ac:spMk id="4" creationId="{2842CC61-0CA8-4605-92B3-9672A06E728D}"/>
          </ac:spMkLst>
        </pc:spChg>
        <pc:spChg chg="mod ord">
          <ac:chgData name="Kerkkä Valeria (ELY)" userId="c74b9e89-f67f-4f44-9e01-a0cd92abffe5" providerId="ADAL" clId="{5C2087B7-467A-4B11-B4B3-01AC677A5A4D}" dt="2021-04-09T19:45:58.083" v="2" actId="700"/>
          <ac:spMkLst>
            <pc:docMk/>
            <pc:sldMk cId="398234838" sldId="304"/>
            <ac:spMk id="5" creationId="{4AF59A70-E78F-4308-83E9-6FE723588D14}"/>
          </ac:spMkLst>
        </pc:spChg>
        <pc:spChg chg="add mod ord">
          <ac:chgData name="Kerkkä Valeria (ELY)" userId="c74b9e89-f67f-4f44-9e01-a0cd92abffe5" providerId="ADAL" clId="{5C2087B7-467A-4B11-B4B3-01AC677A5A4D}" dt="2021-04-13T10:18:48.704" v="9723" actId="20577"/>
          <ac:spMkLst>
            <pc:docMk/>
            <pc:sldMk cId="398234838" sldId="304"/>
            <ac:spMk id="6" creationId="{9A00D39B-7873-422C-83CD-00629431514F}"/>
          </ac:spMkLst>
        </pc:spChg>
        <pc:graphicFrameChg chg="add del mod">
          <ac:chgData name="Kerkkä Valeria (ELY)" userId="c74b9e89-f67f-4f44-9e01-a0cd92abffe5" providerId="ADAL" clId="{5C2087B7-467A-4B11-B4B3-01AC677A5A4D}" dt="2021-04-13T10:49:48.322" v="9992" actId="478"/>
          <ac:graphicFrameMkLst>
            <pc:docMk/>
            <pc:sldMk cId="398234838" sldId="304"/>
            <ac:graphicFrameMk id="7" creationId="{65D8D678-04C2-451C-BC70-16D42FF9C220}"/>
          </ac:graphicFrameMkLst>
        </pc:graphicFrameChg>
      </pc:sldChg>
      <pc:sldChg chg="addSp delSp modSp new mod ord modClrScheme chgLayout">
        <pc:chgData name="Kerkkä Valeria (ELY)" userId="c74b9e89-f67f-4f44-9e01-a0cd92abffe5" providerId="ADAL" clId="{5C2087B7-467A-4B11-B4B3-01AC677A5A4D}" dt="2021-04-27T10:36:35.987" v="18327"/>
        <pc:sldMkLst>
          <pc:docMk/>
          <pc:sldMk cId="2244036532" sldId="305"/>
        </pc:sldMkLst>
        <pc:spChg chg="mod ord">
          <ac:chgData name="Kerkkä Valeria (ELY)" userId="c74b9e89-f67f-4f44-9e01-a0cd92abffe5" providerId="ADAL" clId="{5C2087B7-467A-4B11-B4B3-01AC677A5A4D}" dt="2021-04-13T14:38:46.420" v="11216" actId="20577"/>
          <ac:spMkLst>
            <pc:docMk/>
            <pc:sldMk cId="2244036532" sldId="305"/>
            <ac:spMk id="2" creationId="{23262468-755B-4EA1-BEE2-7A2E7AA2F8B5}"/>
          </ac:spMkLst>
        </pc:spChg>
        <pc:spChg chg="del mod ord">
          <ac:chgData name="Kerkkä Valeria (ELY)" userId="c74b9e89-f67f-4f44-9e01-a0cd92abffe5" providerId="ADAL" clId="{5C2087B7-467A-4B11-B4B3-01AC677A5A4D}" dt="2021-04-13T14:29:54.664" v="11117" actId="478"/>
          <ac:spMkLst>
            <pc:docMk/>
            <pc:sldMk cId="2244036532" sldId="305"/>
            <ac:spMk id="3" creationId="{770A044E-E646-47EA-97AB-281FE91634E2}"/>
          </ac:spMkLst>
        </pc:spChg>
        <pc:spChg chg="del mod ord">
          <ac:chgData name="Kerkkä Valeria (ELY)" userId="c74b9e89-f67f-4f44-9e01-a0cd92abffe5" providerId="ADAL" clId="{5C2087B7-467A-4B11-B4B3-01AC677A5A4D}" dt="2021-04-13T14:29:54.664" v="11117" actId="478"/>
          <ac:spMkLst>
            <pc:docMk/>
            <pc:sldMk cId="2244036532" sldId="305"/>
            <ac:spMk id="4" creationId="{B8DB14E2-F2D5-402D-ABD4-5C082FB5CBAD}"/>
          </ac:spMkLst>
        </pc:spChg>
        <pc:spChg chg="del mod ord">
          <ac:chgData name="Kerkkä Valeria (ELY)" userId="c74b9e89-f67f-4f44-9e01-a0cd92abffe5" providerId="ADAL" clId="{5C2087B7-467A-4B11-B4B3-01AC677A5A4D}" dt="2021-04-13T14:29:54.664" v="11117" actId="478"/>
          <ac:spMkLst>
            <pc:docMk/>
            <pc:sldMk cId="2244036532" sldId="305"/>
            <ac:spMk id="5" creationId="{43F8F62C-3194-494B-B125-E5217427ABC6}"/>
          </ac:spMkLst>
        </pc:spChg>
        <pc:spChg chg="add mod ord">
          <ac:chgData name="Kerkkä Valeria (ELY)" userId="c74b9e89-f67f-4f44-9e01-a0cd92abffe5" providerId="ADAL" clId="{5C2087B7-467A-4B11-B4B3-01AC677A5A4D}" dt="2021-04-26T15:10:24.183" v="17695" actId="6549"/>
          <ac:spMkLst>
            <pc:docMk/>
            <pc:sldMk cId="2244036532" sldId="305"/>
            <ac:spMk id="6" creationId="{FF730BA5-5445-4E17-8ADB-B5AAD1F49C91}"/>
          </ac:spMkLst>
        </pc:spChg>
        <pc:spChg chg="add del mod ord">
          <ac:chgData name="Kerkkä Valeria (ELY)" userId="c74b9e89-f67f-4f44-9e01-a0cd92abffe5" providerId="ADAL" clId="{5C2087B7-467A-4B11-B4B3-01AC677A5A4D}" dt="2021-04-10T11:22:18.088" v="870" actId="931"/>
          <ac:spMkLst>
            <pc:docMk/>
            <pc:sldMk cId="2244036532" sldId="305"/>
            <ac:spMk id="7" creationId="{A35387C1-299B-4587-A137-30A3D7B9E7CC}"/>
          </ac:spMkLst>
        </pc:spChg>
        <pc:spChg chg="add del mod">
          <ac:chgData name="Kerkkä Valeria (ELY)" userId="c74b9e89-f67f-4f44-9e01-a0cd92abffe5" providerId="ADAL" clId="{5C2087B7-467A-4B11-B4B3-01AC677A5A4D}" dt="2021-04-10T11:24:27.555" v="1009"/>
          <ac:spMkLst>
            <pc:docMk/>
            <pc:sldMk cId="2244036532" sldId="305"/>
            <ac:spMk id="10" creationId="{89A07D64-687A-4BF4-9521-2298F7A27AA7}"/>
          </ac:spMkLst>
        </pc:spChg>
        <pc:spChg chg="add del mod">
          <ac:chgData name="Kerkkä Valeria (ELY)" userId="c74b9e89-f67f-4f44-9e01-a0cd92abffe5" providerId="ADAL" clId="{5C2087B7-467A-4B11-B4B3-01AC677A5A4D}" dt="2021-04-10T12:59:04.587" v="5199" actId="478"/>
          <ac:spMkLst>
            <pc:docMk/>
            <pc:sldMk cId="2244036532" sldId="305"/>
            <ac:spMk id="12" creationId="{589AEA24-3427-4D4B-8D9F-E51A8C1A1ED5}"/>
          </ac:spMkLst>
        </pc:spChg>
        <pc:graphicFrameChg chg="add del mod modGraphic">
          <ac:chgData name="Kerkkä Valeria (ELY)" userId="c74b9e89-f67f-4f44-9e01-a0cd92abffe5" providerId="ADAL" clId="{5C2087B7-467A-4B11-B4B3-01AC677A5A4D}" dt="2021-04-10T13:04:00.253" v="5537" actId="478"/>
          <ac:graphicFrameMkLst>
            <pc:docMk/>
            <pc:sldMk cId="2244036532" sldId="305"/>
            <ac:graphicFrameMk id="13" creationId="{8124F183-CB8B-4A6C-8524-020548D8BAE3}"/>
          </ac:graphicFrameMkLst>
        </pc:graphicFrameChg>
        <pc:graphicFrameChg chg="add del mod modGraphic">
          <ac:chgData name="Kerkkä Valeria (ELY)" userId="c74b9e89-f67f-4f44-9e01-a0cd92abffe5" providerId="ADAL" clId="{5C2087B7-467A-4B11-B4B3-01AC677A5A4D}" dt="2021-04-13T14:33:57.396" v="11146" actId="478"/>
          <ac:graphicFrameMkLst>
            <pc:docMk/>
            <pc:sldMk cId="2244036532" sldId="305"/>
            <ac:graphicFrameMk id="14" creationId="{ECA85E65-C997-42E3-8254-B6A5793A3EEA}"/>
          </ac:graphicFrameMkLst>
        </pc:graphicFrameChg>
        <pc:graphicFrameChg chg="add del mod">
          <ac:chgData name="Kerkkä Valeria (ELY)" userId="c74b9e89-f67f-4f44-9e01-a0cd92abffe5" providerId="ADAL" clId="{5C2087B7-467A-4B11-B4B3-01AC677A5A4D}" dt="2021-04-13T14:33:50.245" v="11143"/>
          <ac:graphicFrameMkLst>
            <pc:docMk/>
            <pc:sldMk cId="2244036532" sldId="305"/>
            <ac:graphicFrameMk id="15" creationId="{37050451-0167-43A9-A5EE-8C233E6A71E0}"/>
          </ac:graphicFrameMkLst>
        </pc:graphicFrameChg>
        <pc:graphicFrameChg chg="add del mod">
          <ac:chgData name="Kerkkä Valeria (ELY)" userId="c74b9e89-f67f-4f44-9e01-a0cd92abffe5" providerId="ADAL" clId="{5C2087B7-467A-4B11-B4B3-01AC677A5A4D}" dt="2021-04-13T14:38:00.351" v="11202" actId="478"/>
          <ac:graphicFrameMkLst>
            <pc:docMk/>
            <pc:sldMk cId="2244036532" sldId="305"/>
            <ac:graphicFrameMk id="16" creationId="{8A335079-718A-4C2B-AE4F-5CE3BE25F51A}"/>
          </ac:graphicFrameMkLst>
        </pc:graphicFrameChg>
        <pc:graphicFrameChg chg="add del mod">
          <ac:chgData name="Kerkkä Valeria (ELY)" userId="c74b9e89-f67f-4f44-9e01-a0cd92abffe5" providerId="ADAL" clId="{5C2087B7-467A-4B11-B4B3-01AC677A5A4D}" dt="2021-04-13T14:37:56.930" v="11200"/>
          <ac:graphicFrameMkLst>
            <pc:docMk/>
            <pc:sldMk cId="2244036532" sldId="305"/>
            <ac:graphicFrameMk id="17" creationId="{AE285BAE-A17A-44CD-816A-BE315098773F}"/>
          </ac:graphicFrameMkLst>
        </pc:graphicFrameChg>
        <pc:graphicFrameChg chg="add mod">
          <ac:chgData name="Kerkkä Valeria (ELY)" userId="c74b9e89-f67f-4f44-9e01-a0cd92abffe5" providerId="ADAL" clId="{5C2087B7-467A-4B11-B4B3-01AC677A5A4D}" dt="2021-04-13T14:40:54.704" v="11231"/>
          <ac:graphicFrameMkLst>
            <pc:docMk/>
            <pc:sldMk cId="2244036532" sldId="305"/>
            <ac:graphicFrameMk id="18" creationId="{8CA5EF01-CDAF-4237-BD69-EF8384F1E277}"/>
          </ac:graphicFrameMkLst>
        </pc:graphicFrameChg>
        <pc:picChg chg="add del mod">
          <ac:chgData name="Kerkkä Valeria (ELY)" userId="c74b9e89-f67f-4f44-9e01-a0cd92abffe5" providerId="ADAL" clId="{5C2087B7-467A-4B11-B4B3-01AC677A5A4D}" dt="2021-04-10T12:58:58.582" v="5197" actId="478"/>
          <ac:picMkLst>
            <pc:docMk/>
            <pc:sldMk cId="2244036532" sldId="305"/>
            <ac:picMk id="9" creationId="{BEAACD04-C157-47A7-9AEE-4291A6D256A2}"/>
          </ac:picMkLst>
        </pc:picChg>
      </pc:sldChg>
      <pc:sldChg chg="modSp new del mod ord">
        <pc:chgData name="Kerkkä Valeria (ELY)" userId="c74b9e89-f67f-4f44-9e01-a0cd92abffe5" providerId="ADAL" clId="{5C2087B7-467A-4B11-B4B3-01AC677A5A4D}" dt="2021-04-13T11:44:52.187" v="10298" actId="47"/>
        <pc:sldMkLst>
          <pc:docMk/>
          <pc:sldMk cId="1179405147" sldId="306"/>
        </pc:sldMkLst>
        <pc:spChg chg="mod">
          <ac:chgData name="Kerkkä Valeria (ELY)" userId="c74b9e89-f67f-4f44-9e01-a0cd92abffe5" providerId="ADAL" clId="{5C2087B7-467A-4B11-B4B3-01AC677A5A4D}" dt="2021-04-12T05:42:37.433" v="8906" actId="20577"/>
          <ac:spMkLst>
            <pc:docMk/>
            <pc:sldMk cId="1179405147" sldId="306"/>
            <ac:spMk id="2" creationId="{CAEC584A-6196-4894-96C2-6821B742C084}"/>
          </ac:spMkLst>
        </pc:spChg>
      </pc:sldChg>
      <pc:sldChg chg="addSp delSp modSp new mod modClrScheme chgLayout">
        <pc:chgData name="Kerkkä Valeria (ELY)" userId="c74b9e89-f67f-4f44-9e01-a0cd92abffe5" providerId="ADAL" clId="{5C2087B7-467A-4B11-B4B3-01AC677A5A4D}" dt="2021-04-27T10:39:20.408" v="18332" actId="207"/>
        <pc:sldMkLst>
          <pc:docMk/>
          <pc:sldMk cId="1723058108" sldId="307"/>
        </pc:sldMkLst>
        <pc:spChg chg="mod ord">
          <ac:chgData name="Kerkkä Valeria (ELY)" userId="c74b9e89-f67f-4f44-9e01-a0cd92abffe5" providerId="ADAL" clId="{5C2087B7-467A-4B11-B4B3-01AC677A5A4D}" dt="2021-04-19T14:25:47.105" v="17621" actId="20577"/>
          <ac:spMkLst>
            <pc:docMk/>
            <pc:sldMk cId="1723058108" sldId="307"/>
            <ac:spMk id="2" creationId="{5A640B63-7C34-4FF5-A0AD-41D0E8CDE55B}"/>
          </ac:spMkLst>
        </pc:spChg>
        <pc:spChg chg="del mod ord">
          <ac:chgData name="Kerkkä Valeria (ELY)" userId="c74b9e89-f67f-4f44-9e01-a0cd92abffe5" providerId="ADAL" clId="{5C2087B7-467A-4B11-B4B3-01AC677A5A4D}" dt="2021-04-15T12:03:32.598" v="13848" actId="478"/>
          <ac:spMkLst>
            <pc:docMk/>
            <pc:sldMk cId="1723058108" sldId="307"/>
            <ac:spMk id="3" creationId="{5AEEC25C-CA1D-438D-B5E3-8D7068C2F263}"/>
          </ac:spMkLst>
        </pc:spChg>
        <pc:spChg chg="del mod ord">
          <ac:chgData name="Kerkkä Valeria (ELY)" userId="c74b9e89-f67f-4f44-9e01-a0cd92abffe5" providerId="ADAL" clId="{5C2087B7-467A-4B11-B4B3-01AC677A5A4D}" dt="2021-04-15T12:03:30.972" v="13847" actId="478"/>
          <ac:spMkLst>
            <pc:docMk/>
            <pc:sldMk cId="1723058108" sldId="307"/>
            <ac:spMk id="4" creationId="{50780557-4C3C-4C03-A097-7A4E328EAA6E}"/>
          </ac:spMkLst>
        </pc:spChg>
        <pc:spChg chg="del mod ord">
          <ac:chgData name="Kerkkä Valeria (ELY)" userId="c74b9e89-f67f-4f44-9e01-a0cd92abffe5" providerId="ADAL" clId="{5C2087B7-467A-4B11-B4B3-01AC677A5A4D}" dt="2021-04-10T12:56:25.834" v="5171" actId="478"/>
          <ac:spMkLst>
            <pc:docMk/>
            <pc:sldMk cId="1723058108" sldId="307"/>
            <ac:spMk id="5" creationId="{2D837940-882E-4E8C-8706-C1FDC7F18A97}"/>
          </ac:spMkLst>
        </pc:spChg>
        <pc:spChg chg="add mod ord">
          <ac:chgData name="Kerkkä Valeria (ELY)" userId="c74b9e89-f67f-4f44-9e01-a0cd92abffe5" providerId="ADAL" clId="{5C2087B7-467A-4B11-B4B3-01AC677A5A4D}" dt="2021-04-27T10:39:20.408" v="18332" actId="207"/>
          <ac:spMkLst>
            <pc:docMk/>
            <pc:sldMk cId="1723058108" sldId="307"/>
            <ac:spMk id="6" creationId="{1945CEA4-F895-4A8F-9A3E-2117B5C14D23}"/>
          </ac:spMkLst>
        </pc:spChg>
        <pc:spChg chg="add del mod ord">
          <ac:chgData name="Kerkkä Valeria (ELY)" userId="c74b9e89-f67f-4f44-9e01-a0cd92abffe5" providerId="ADAL" clId="{5C2087B7-467A-4B11-B4B3-01AC677A5A4D}" dt="2021-04-14T19:27:34.033" v="12260" actId="478"/>
          <ac:spMkLst>
            <pc:docMk/>
            <pc:sldMk cId="1723058108" sldId="307"/>
            <ac:spMk id="7" creationId="{9D087970-1D8C-490F-A5ED-8C3532D4ED26}"/>
          </ac:spMkLst>
        </pc:spChg>
        <pc:spChg chg="add del mod">
          <ac:chgData name="Kerkkä Valeria (ELY)" userId="c74b9e89-f67f-4f44-9e01-a0cd92abffe5" providerId="ADAL" clId="{5C2087B7-467A-4B11-B4B3-01AC677A5A4D}" dt="2021-04-14T19:27:40.468" v="12261" actId="700"/>
          <ac:spMkLst>
            <pc:docMk/>
            <pc:sldMk cId="1723058108" sldId="307"/>
            <ac:spMk id="9" creationId="{EB7D54DB-7199-4D96-AA37-D30D60C2E040}"/>
          </ac:spMkLst>
        </pc:spChg>
      </pc:sldChg>
      <pc:sldChg chg="addSp delSp modSp new mod ord modClrScheme chgLayout">
        <pc:chgData name="Kerkkä Valeria (ELY)" userId="c74b9e89-f67f-4f44-9e01-a0cd92abffe5" providerId="ADAL" clId="{5C2087B7-467A-4B11-B4B3-01AC677A5A4D}" dt="2021-04-27T06:48:15.353" v="18258" actId="208"/>
        <pc:sldMkLst>
          <pc:docMk/>
          <pc:sldMk cId="3751889957" sldId="308"/>
        </pc:sldMkLst>
        <pc:spChg chg="add del mod ord">
          <ac:chgData name="Kerkkä Valeria (ELY)" userId="c74b9e89-f67f-4f44-9e01-a0cd92abffe5" providerId="ADAL" clId="{5C2087B7-467A-4B11-B4B3-01AC677A5A4D}" dt="2021-04-15T11:58:34.801" v="13840" actId="166"/>
          <ac:spMkLst>
            <pc:docMk/>
            <pc:sldMk cId="3751889957" sldId="308"/>
            <ac:spMk id="2" creationId="{D1A4317D-4D35-4ED3-8AA2-D23317B44968}"/>
          </ac:spMkLst>
        </pc:spChg>
        <pc:spChg chg="del mod ord">
          <ac:chgData name="Kerkkä Valeria (ELY)" userId="c74b9e89-f67f-4f44-9e01-a0cd92abffe5" providerId="ADAL" clId="{5C2087B7-467A-4B11-B4B3-01AC677A5A4D}" dt="2021-04-12T06:18:04.162" v="9061" actId="478"/>
          <ac:spMkLst>
            <pc:docMk/>
            <pc:sldMk cId="3751889957" sldId="308"/>
            <ac:spMk id="3" creationId="{C0A758F0-7999-49A7-99A7-8680DFB7FB89}"/>
          </ac:spMkLst>
        </pc:spChg>
        <pc:spChg chg="del mod ord">
          <ac:chgData name="Kerkkä Valeria (ELY)" userId="c74b9e89-f67f-4f44-9e01-a0cd92abffe5" providerId="ADAL" clId="{5C2087B7-467A-4B11-B4B3-01AC677A5A4D}" dt="2021-04-12T06:18:04.162" v="9061" actId="478"/>
          <ac:spMkLst>
            <pc:docMk/>
            <pc:sldMk cId="3751889957" sldId="308"/>
            <ac:spMk id="4" creationId="{87196DD5-D1FA-4850-973B-04DC7BE40AFF}"/>
          </ac:spMkLst>
        </pc:spChg>
        <pc:spChg chg="del mod ord">
          <ac:chgData name="Kerkkä Valeria (ELY)" userId="c74b9e89-f67f-4f44-9e01-a0cd92abffe5" providerId="ADAL" clId="{5C2087B7-467A-4B11-B4B3-01AC677A5A4D}" dt="2021-04-12T06:17:17.867" v="9041" actId="478"/>
          <ac:spMkLst>
            <pc:docMk/>
            <pc:sldMk cId="3751889957" sldId="308"/>
            <ac:spMk id="5" creationId="{8CE5578F-B678-4A2F-8B64-4CAC34D5C12B}"/>
          </ac:spMkLst>
        </pc:spChg>
        <pc:spChg chg="add del mod">
          <ac:chgData name="Kerkkä Valeria (ELY)" userId="c74b9e89-f67f-4f44-9e01-a0cd92abffe5" providerId="ADAL" clId="{5C2087B7-467A-4B11-B4B3-01AC677A5A4D}" dt="2021-04-10T11:51:27.123" v="2724" actId="478"/>
          <ac:spMkLst>
            <pc:docMk/>
            <pc:sldMk cId="3751889957" sldId="308"/>
            <ac:spMk id="6" creationId="{BDCC64B8-2EAC-4631-A524-A979E7562551}"/>
          </ac:spMkLst>
        </pc:spChg>
        <pc:spChg chg="add del mod">
          <ac:chgData name="Kerkkä Valeria (ELY)" userId="c74b9e89-f67f-4f44-9e01-a0cd92abffe5" providerId="ADAL" clId="{5C2087B7-467A-4B11-B4B3-01AC677A5A4D}" dt="2021-04-10T11:25:16.900" v="1085" actId="478"/>
          <ac:spMkLst>
            <pc:docMk/>
            <pc:sldMk cId="3751889957" sldId="308"/>
            <ac:spMk id="7" creationId="{3B42F963-83AE-43DA-A46E-1828AA71AC28}"/>
          </ac:spMkLst>
        </pc:spChg>
        <pc:spChg chg="add mod ord">
          <ac:chgData name="Kerkkä Valeria (ELY)" userId="c74b9e89-f67f-4f44-9e01-a0cd92abffe5" providerId="ADAL" clId="{5C2087B7-467A-4B11-B4B3-01AC677A5A4D}" dt="2021-04-13T14:23:21.596" v="11078" actId="20577"/>
          <ac:spMkLst>
            <pc:docMk/>
            <pc:sldMk cId="3751889957" sldId="308"/>
            <ac:spMk id="8" creationId="{D76B395C-4B90-468B-9B6B-679FE7E1CFAA}"/>
          </ac:spMkLst>
        </pc:spChg>
        <pc:spChg chg="add mod ord">
          <ac:chgData name="Kerkkä Valeria (ELY)" userId="c74b9e89-f67f-4f44-9e01-a0cd92abffe5" providerId="ADAL" clId="{5C2087B7-467A-4B11-B4B3-01AC677A5A4D}" dt="2021-04-27T06:48:15.353" v="18258" actId="208"/>
          <ac:spMkLst>
            <pc:docMk/>
            <pc:sldMk cId="3751889957" sldId="308"/>
            <ac:spMk id="9" creationId="{5EBD25EA-24FA-4FBE-9A4F-9D5850A96383}"/>
          </ac:spMkLst>
        </pc:spChg>
        <pc:spChg chg="add del mod">
          <ac:chgData name="Kerkkä Valeria (ELY)" userId="c74b9e89-f67f-4f44-9e01-a0cd92abffe5" providerId="ADAL" clId="{5C2087B7-467A-4B11-B4B3-01AC677A5A4D}" dt="2021-04-10T11:25:11.677" v="1084" actId="478"/>
          <ac:spMkLst>
            <pc:docMk/>
            <pc:sldMk cId="3751889957" sldId="308"/>
            <ac:spMk id="11" creationId="{44FF73E2-11F0-44B6-B609-1BDE0EB73DE8}"/>
          </ac:spMkLst>
        </pc:spChg>
        <pc:spChg chg="add del mod ord">
          <ac:chgData name="Kerkkä Valeria (ELY)" userId="c74b9e89-f67f-4f44-9e01-a0cd92abffe5" providerId="ADAL" clId="{5C2087B7-467A-4B11-B4B3-01AC677A5A4D}" dt="2021-04-12T08:47:12.068" v="9607" actId="931"/>
          <ac:spMkLst>
            <pc:docMk/>
            <pc:sldMk cId="3751889957" sldId="308"/>
            <ac:spMk id="13" creationId="{205C896D-7F55-46E0-98BB-41944326CB37}"/>
          </ac:spMkLst>
        </pc:spChg>
        <pc:spChg chg="add mod">
          <ac:chgData name="Kerkkä Valeria (ELY)" userId="c74b9e89-f67f-4f44-9e01-a0cd92abffe5" providerId="ADAL" clId="{5C2087B7-467A-4B11-B4B3-01AC677A5A4D}" dt="2021-04-13T14:13:19.114" v="11056" actId="20577"/>
          <ac:spMkLst>
            <pc:docMk/>
            <pc:sldMk cId="3751889957" sldId="308"/>
            <ac:spMk id="14" creationId="{4471F12C-5815-4063-9C91-952E375CB03F}"/>
          </ac:spMkLst>
        </pc:spChg>
        <pc:spChg chg="add del mod">
          <ac:chgData name="Kerkkä Valeria (ELY)" userId="c74b9e89-f67f-4f44-9e01-a0cd92abffe5" providerId="ADAL" clId="{5C2087B7-467A-4B11-B4B3-01AC677A5A4D}" dt="2021-04-12T08:42:10.989" v="9531"/>
          <ac:spMkLst>
            <pc:docMk/>
            <pc:sldMk cId="3751889957" sldId="308"/>
            <ac:spMk id="15" creationId="{BDE15835-DF1B-4A4A-9D94-89D2E4D63628}"/>
          </ac:spMkLst>
        </pc:spChg>
        <pc:spChg chg="add mod">
          <ac:chgData name="Kerkkä Valeria (ELY)" userId="c74b9e89-f67f-4f44-9e01-a0cd92abffe5" providerId="ADAL" clId="{5C2087B7-467A-4B11-B4B3-01AC677A5A4D}" dt="2021-04-13T14:25:40.038" v="11103" actId="207"/>
          <ac:spMkLst>
            <pc:docMk/>
            <pc:sldMk cId="3751889957" sldId="308"/>
            <ac:spMk id="16" creationId="{BABCD154-5333-47DF-9986-4939BF7CCDB7}"/>
          </ac:spMkLst>
        </pc:spChg>
        <pc:spChg chg="add del mod">
          <ac:chgData name="Kerkkä Valeria (ELY)" userId="c74b9e89-f67f-4f44-9e01-a0cd92abffe5" providerId="ADAL" clId="{5C2087B7-467A-4B11-B4B3-01AC677A5A4D}" dt="2021-04-13T14:16:44.291" v="11061" actId="14826"/>
          <ac:spMkLst>
            <pc:docMk/>
            <pc:sldMk cId="3751889957" sldId="308"/>
            <ac:spMk id="19" creationId="{359D1768-1F44-4563-A7FF-B4698EC76834}"/>
          </ac:spMkLst>
        </pc:spChg>
        <pc:spChg chg="add del mod">
          <ac:chgData name="Kerkkä Valeria (ELY)" userId="c74b9e89-f67f-4f44-9e01-a0cd92abffe5" providerId="ADAL" clId="{5C2087B7-467A-4B11-B4B3-01AC677A5A4D}" dt="2021-04-13T14:21:09.953" v="11064" actId="14826"/>
          <ac:spMkLst>
            <pc:docMk/>
            <pc:sldMk cId="3751889957" sldId="308"/>
            <ac:spMk id="20" creationId="{E8AF1344-9C44-46DB-831E-63F25D6C4F09}"/>
          </ac:spMkLst>
        </pc:spChg>
        <pc:graphicFrameChg chg="add del modGraphic">
          <ac:chgData name="Kerkkä Valeria (ELY)" userId="c74b9e89-f67f-4f44-9e01-a0cd92abffe5" providerId="ADAL" clId="{5C2087B7-467A-4B11-B4B3-01AC677A5A4D}" dt="2021-04-10T13:18:08.631" v="7288" actId="1032"/>
          <ac:graphicFrameMkLst>
            <pc:docMk/>
            <pc:sldMk cId="3751889957" sldId="308"/>
            <ac:graphicFrameMk id="12" creationId="{DAC1A38B-61B0-424A-BE22-740E5A6D4C2D}"/>
          </ac:graphicFrameMkLst>
        </pc:graphicFrameChg>
        <pc:picChg chg="add mod">
          <ac:chgData name="Kerkkä Valeria (ELY)" userId="c74b9e89-f67f-4f44-9e01-a0cd92abffe5" providerId="ADAL" clId="{5C2087B7-467A-4B11-B4B3-01AC677A5A4D}" dt="2021-04-15T11:54:58.469" v="13817"/>
          <ac:picMkLst>
            <pc:docMk/>
            <pc:sldMk cId="3751889957" sldId="308"/>
            <ac:picMk id="18" creationId="{2874EBAE-A437-4817-9277-783E6B2F5A93}"/>
          </ac:picMkLst>
        </pc:picChg>
      </pc:sldChg>
      <pc:sldChg chg="addSp delSp modSp new mod modClrScheme chgLayout">
        <pc:chgData name="Kerkkä Valeria (ELY)" userId="c74b9e89-f67f-4f44-9e01-a0cd92abffe5" providerId="ADAL" clId="{5C2087B7-467A-4B11-B4B3-01AC677A5A4D}" dt="2021-04-15T11:56:35.733" v="13830" actId="207"/>
        <pc:sldMkLst>
          <pc:docMk/>
          <pc:sldMk cId="2234125311" sldId="309"/>
        </pc:sldMkLst>
        <pc:spChg chg="mod ord">
          <ac:chgData name="Kerkkä Valeria (ELY)" userId="c74b9e89-f67f-4f44-9e01-a0cd92abffe5" providerId="ADAL" clId="{5C2087B7-467A-4B11-B4B3-01AC677A5A4D}" dt="2021-04-12T06:19:16.954" v="9083" actId="1076"/>
          <ac:spMkLst>
            <pc:docMk/>
            <pc:sldMk cId="2234125311" sldId="309"/>
            <ac:spMk id="2" creationId="{4C7E6AD3-40B1-4244-B400-963991C73DB5}"/>
          </ac:spMkLst>
        </pc:spChg>
        <pc:spChg chg="del">
          <ac:chgData name="Kerkkä Valeria (ELY)" userId="c74b9e89-f67f-4f44-9e01-a0cd92abffe5" providerId="ADAL" clId="{5C2087B7-467A-4B11-B4B3-01AC677A5A4D}" dt="2021-04-10T12:20:25.235" v="2741"/>
          <ac:spMkLst>
            <pc:docMk/>
            <pc:sldMk cId="2234125311" sldId="309"/>
            <ac:spMk id="3" creationId="{6A7522BD-808B-4B79-BF77-2892C4CB9290}"/>
          </ac:spMkLst>
        </pc:spChg>
        <pc:spChg chg="del">
          <ac:chgData name="Kerkkä Valeria (ELY)" userId="c74b9e89-f67f-4f44-9e01-a0cd92abffe5" providerId="ADAL" clId="{5C2087B7-467A-4B11-B4B3-01AC677A5A4D}" dt="2021-04-10T12:20:44.599" v="2754" actId="478"/>
          <ac:spMkLst>
            <pc:docMk/>
            <pc:sldMk cId="2234125311" sldId="309"/>
            <ac:spMk id="4" creationId="{E95946AD-E4F9-425B-8394-153444413A59}"/>
          </ac:spMkLst>
        </pc:spChg>
        <pc:spChg chg="del mod ord">
          <ac:chgData name="Kerkkä Valeria (ELY)" userId="c74b9e89-f67f-4f44-9e01-a0cd92abffe5" providerId="ADAL" clId="{5C2087B7-467A-4B11-B4B3-01AC677A5A4D}" dt="2021-04-12T06:17:23.172" v="9042" actId="478"/>
          <ac:spMkLst>
            <pc:docMk/>
            <pc:sldMk cId="2234125311" sldId="309"/>
            <ac:spMk id="5" creationId="{FE72974A-BD92-4860-AC9C-4E9992C990C2}"/>
          </ac:spMkLst>
        </pc:spChg>
        <pc:spChg chg="del mod ord">
          <ac:chgData name="Kerkkä Valeria (ELY)" userId="c74b9e89-f67f-4f44-9e01-a0cd92abffe5" providerId="ADAL" clId="{5C2087B7-467A-4B11-B4B3-01AC677A5A4D}" dt="2021-04-12T06:17:23.172" v="9042" actId="478"/>
          <ac:spMkLst>
            <pc:docMk/>
            <pc:sldMk cId="2234125311" sldId="309"/>
            <ac:spMk id="6" creationId="{85C8A0A3-9A12-4D7C-9730-359438D8263E}"/>
          </ac:spMkLst>
        </pc:spChg>
        <pc:spChg chg="del mod ord">
          <ac:chgData name="Kerkkä Valeria (ELY)" userId="c74b9e89-f67f-4f44-9e01-a0cd92abffe5" providerId="ADAL" clId="{5C2087B7-467A-4B11-B4B3-01AC677A5A4D}" dt="2021-04-12T06:17:23.172" v="9042" actId="478"/>
          <ac:spMkLst>
            <pc:docMk/>
            <pc:sldMk cId="2234125311" sldId="309"/>
            <ac:spMk id="7" creationId="{36A6700A-0188-4545-A856-A665C5458246}"/>
          </ac:spMkLst>
        </pc:spChg>
        <pc:spChg chg="add del mod">
          <ac:chgData name="Kerkkä Valeria (ELY)" userId="c74b9e89-f67f-4f44-9e01-a0cd92abffe5" providerId="ADAL" clId="{5C2087B7-467A-4B11-B4B3-01AC677A5A4D}" dt="2021-04-10T13:22:14.590" v="7323" actId="478"/>
          <ac:spMkLst>
            <pc:docMk/>
            <pc:sldMk cId="2234125311" sldId="309"/>
            <ac:spMk id="12" creationId="{753146B1-42FF-4A5D-A23D-D28E0D9AFB13}"/>
          </ac:spMkLst>
        </pc:spChg>
        <pc:graphicFrameChg chg="add del mod modGraphic">
          <ac:chgData name="Kerkkä Valeria (ELY)" userId="c74b9e89-f67f-4f44-9e01-a0cd92abffe5" providerId="ADAL" clId="{5C2087B7-467A-4B11-B4B3-01AC677A5A4D}" dt="2021-04-10T13:22:12.106" v="7322" actId="478"/>
          <ac:graphicFrameMkLst>
            <pc:docMk/>
            <pc:sldMk cId="2234125311" sldId="309"/>
            <ac:graphicFrameMk id="8" creationId="{CD2C9677-077C-4687-9A37-2BE702237ED3}"/>
          </ac:graphicFrameMkLst>
        </pc:graphicFrameChg>
        <pc:graphicFrameChg chg="add del">
          <ac:chgData name="Kerkkä Valeria (ELY)" userId="c74b9e89-f67f-4f44-9e01-a0cd92abffe5" providerId="ADAL" clId="{5C2087B7-467A-4B11-B4B3-01AC677A5A4D}" dt="2021-04-10T13:21:04.968" v="7318" actId="478"/>
          <ac:graphicFrameMkLst>
            <pc:docMk/>
            <pc:sldMk cId="2234125311" sldId="309"/>
            <ac:graphicFrameMk id="9" creationId="{223C5372-0DFF-4725-9130-620616AD01DC}"/>
          </ac:graphicFrameMkLst>
        </pc:graphicFrameChg>
        <pc:graphicFrameChg chg="add mod modGraphic">
          <ac:chgData name="Kerkkä Valeria (ELY)" userId="c74b9e89-f67f-4f44-9e01-a0cd92abffe5" providerId="ADAL" clId="{5C2087B7-467A-4B11-B4B3-01AC677A5A4D}" dt="2021-04-15T11:56:35.733" v="13830" actId="207"/>
          <ac:graphicFrameMkLst>
            <pc:docMk/>
            <pc:sldMk cId="2234125311" sldId="309"/>
            <ac:graphicFrameMk id="10" creationId="{BEC9BE67-0ED4-4F8E-9E0B-3171E2407279}"/>
          </ac:graphicFrameMkLst>
        </pc:graphicFrameChg>
      </pc:sldChg>
      <pc:sldChg chg="addSp delSp modSp add mod modClrScheme chgLayout">
        <pc:chgData name="Kerkkä Valeria (ELY)" userId="c74b9e89-f67f-4f44-9e01-a0cd92abffe5" providerId="ADAL" clId="{5C2087B7-467A-4B11-B4B3-01AC677A5A4D}" dt="2021-04-12T08:32:31.738" v="9240" actId="207"/>
        <pc:sldMkLst>
          <pc:docMk/>
          <pc:sldMk cId="2857556293" sldId="310"/>
        </pc:sldMkLst>
        <pc:spChg chg="mod ord">
          <ac:chgData name="Kerkkä Valeria (ELY)" userId="c74b9e89-f67f-4f44-9e01-a0cd92abffe5" providerId="ADAL" clId="{5C2087B7-467A-4B11-B4B3-01AC677A5A4D}" dt="2021-04-12T06:19:35.090" v="9086" actId="1076"/>
          <ac:spMkLst>
            <pc:docMk/>
            <pc:sldMk cId="2857556293" sldId="310"/>
            <ac:spMk id="2" creationId="{4C7E6AD3-40B1-4244-B400-963991C73DB5}"/>
          </ac:spMkLst>
        </pc:spChg>
        <pc:spChg chg="del">
          <ac:chgData name="Kerkkä Valeria (ELY)" userId="c74b9e89-f67f-4f44-9e01-a0cd92abffe5" providerId="ADAL" clId="{5C2087B7-467A-4B11-B4B3-01AC677A5A4D}" dt="2021-04-10T11:49:59.388" v="2694"/>
          <ac:spMkLst>
            <pc:docMk/>
            <pc:sldMk cId="2857556293" sldId="310"/>
            <ac:spMk id="3" creationId="{6A7522BD-808B-4B79-BF77-2892C4CB9290}"/>
          </ac:spMkLst>
        </pc:spChg>
        <pc:spChg chg="del">
          <ac:chgData name="Kerkkä Valeria (ELY)" userId="c74b9e89-f67f-4f44-9e01-a0cd92abffe5" providerId="ADAL" clId="{5C2087B7-467A-4B11-B4B3-01AC677A5A4D}" dt="2021-04-12T06:14:35.996" v="9034" actId="700"/>
          <ac:spMkLst>
            <pc:docMk/>
            <pc:sldMk cId="2857556293" sldId="310"/>
            <ac:spMk id="4" creationId="{E95946AD-E4F9-425B-8394-153444413A59}"/>
          </ac:spMkLst>
        </pc:spChg>
        <pc:spChg chg="del mod ord">
          <ac:chgData name="Kerkkä Valeria (ELY)" userId="c74b9e89-f67f-4f44-9e01-a0cd92abffe5" providerId="ADAL" clId="{5C2087B7-467A-4B11-B4B3-01AC677A5A4D}" dt="2021-04-12T06:17:36.345" v="9045" actId="478"/>
          <ac:spMkLst>
            <pc:docMk/>
            <pc:sldMk cId="2857556293" sldId="310"/>
            <ac:spMk id="5" creationId="{FE72974A-BD92-4860-AC9C-4E9992C990C2}"/>
          </ac:spMkLst>
        </pc:spChg>
        <pc:spChg chg="del mod ord">
          <ac:chgData name="Kerkkä Valeria (ELY)" userId="c74b9e89-f67f-4f44-9e01-a0cd92abffe5" providerId="ADAL" clId="{5C2087B7-467A-4B11-B4B3-01AC677A5A4D}" dt="2021-04-12T06:17:36.345" v="9045" actId="478"/>
          <ac:spMkLst>
            <pc:docMk/>
            <pc:sldMk cId="2857556293" sldId="310"/>
            <ac:spMk id="6" creationId="{85C8A0A3-9A12-4D7C-9730-359438D8263E}"/>
          </ac:spMkLst>
        </pc:spChg>
        <pc:spChg chg="del mod ord">
          <ac:chgData name="Kerkkä Valeria (ELY)" userId="c74b9e89-f67f-4f44-9e01-a0cd92abffe5" providerId="ADAL" clId="{5C2087B7-467A-4B11-B4B3-01AC677A5A4D}" dt="2021-04-12T06:17:36.345" v="9045" actId="478"/>
          <ac:spMkLst>
            <pc:docMk/>
            <pc:sldMk cId="2857556293" sldId="310"/>
            <ac:spMk id="7" creationId="{36A6700A-0188-4545-A856-A665C5458246}"/>
          </ac:spMkLst>
        </pc:spChg>
        <pc:spChg chg="add del mod">
          <ac:chgData name="Kerkkä Valeria (ELY)" userId="c74b9e89-f67f-4f44-9e01-a0cd92abffe5" providerId="ADAL" clId="{5C2087B7-467A-4B11-B4B3-01AC677A5A4D}" dt="2021-04-10T13:20:30.985" v="7310" actId="478"/>
          <ac:spMkLst>
            <pc:docMk/>
            <pc:sldMk cId="2857556293" sldId="310"/>
            <ac:spMk id="11" creationId="{02FD337D-322C-4CFD-B260-34ACA7EE0AE9}"/>
          </ac:spMkLst>
        </pc:spChg>
        <pc:graphicFrameChg chg="add mod modGraphic">
          <ac:chgData name="Kerkkä Valeria (ELY)" userId="c74b9e89-f67f-4f44-9e01-a0cd92abffe5" providerId="ADAL" clId="{5C2087B7-467A-4B11-B4B3-01AC677A5A4D}" dt="2021-04-12T08:32:31.738" v="9240" actId="207"/>
          <ac:graphicFrameMkLst>
            <pc:docMk/>
            <pc:sldMk cId="2857556293" sldId="310"/>
            <ac:graphicFrameMk id="8" creationId="{CB75D159-F2C3-41F1-A46E-C4F8D5625C5E}"/>
          </ac:graphicFrameMkLst>
        </pc:graphicFrameChg>
        <pc:graphicFrameChg chg="add del mod modGraphic">
          <ac:chgData name="Kerkkä Valeria (ELY)" userId="c74b9e89-f67f-4f44-9e01-a0cd92abffe5" providerId="ADAL" clId="{5C2087B7-467A-4B11-B4B3-01AC677A5A4D}" dt="2021-04-10T13:20:09.241" v="7305" actId="478"/>
          <ac:graphicFrameMkLst>
            <pc:docMk/>
            <pc:sldMk cId="2857556293" sldId="310"/>
            <ac:graphicFrameMk id="9" creationId="{28335FA9-6CD0-4C5A-9440-D28D2D37229E}"/>
          </ac:graphicFrameMkLst>
        </pc:graphicFrameChg>
      </pc:sldChg>
      <pc:sldChg chg="modSp add mod ord">
        <pc:chgData name="Kerkkä Valeria (ELY)" userId="c74b9e89-f67f-4f44-9e01-a0cd92abffe5" providerId="ADAL" clId="{5C2087B7-467A-4B11-B4B3-01AC677A5A4D}" dt="2021-04-27T12:11:42.366" v="18396" actId="14734"/>
        <pc:sldMkLst>
          <pc:docMk/>
          <pc:sldMk cId="798009820" sldId="311"/>
        </pc:sldMkLst>
        <pc:spChg chg="mod">
          <ac:chgData name="Kerkkä Valeria (ELY)" userId="c74b9e89-f67f-4f44-9e01-a0cd92abffe5" providerId="ADAL" clId="{5C2087B7-467A-4B11-B4B3-01AC677A5A4D}" dt="2021-04-27T10:39:46.445" v="18334" actId="14100"/>
          <ac:spMkLst>
            <pc:docMk/>
            <pc:sldMk cId="798009820" sldId="311"/>
            <ac:spMk id="3" creationId="{5F32ED72-A43C-42A1-ABD5-855DDF6B5AB3}"/>
          </ac:spMkLst>
        </pc:spChg>
        <pc:spChg chg="mod">
          <ac:chgData name="Kerkkä Valeria (ELY)" userId="c74b9e89-f67f-4f44-9e01-a0cd92abffe5" providerId="ADAL" clId="{5C2087B7-467A-4B11-B4B3-01AC677A5A4D}" dt="2021-04-15T11:54:58.469" v="13817"/>
          <ac:spMkLst>
            <pc:docMk/>
            <pc:sldMk cId="798009820" sldId="311"/>
            <ac:spMk id="6" creationId="{0BB7452B-EBE2-458F-A225-72C0ABD6391D}"/>
          </ac:spMkLst>
        </pc:spChg>
        <pc:graphicFrameChg chg="mod modGraphic">
          <ac:chgData name="Kerkkä Valeria (ELY)" userId="c74b9e89-f67f-4f44-9e01-a0cd92abffe5" providerId="ADAL" clId="{5C2087B7-467A-4B11-B4B3-01AC677A5A4D}" dt="2021-04-27T12:11:42.366" v="18396" actId="14734"/>
          <ac:graphicFrameMkLst>
            <pc:docMk/>
            <pc:sldMk cId="798009820" sldId="311"/>
            <ac:graphicFrameMk id="4" creationId="{97681A8A-C76C-4F36-86B8-90FEDD3445BF}"/>
          </ac:graphicFrameMkLst>
        </pc:graphicFrameChg>
      </pc:sldChg>
      <pc:sldChg chg="new del">
        <pc:chgData name="Kerkkä Valeria (ELY)" userId="c74b9e89-f67f-4f44-9e01-a0cd92abffe5" providerId="ADAL" clId="{5C2087B7-467A-4B11-B4B3-01AC677A5A4D}" dt="2021-04-10T12:21:31.718" v="2761" actId="47"/>
        <pc:sldMkLst>
          <pc:docMk/>
          <pc:sldMk cId="2909577285" sldId="312"/>
        </pc:sldMkLst>
      </pc:sldChg>
      <pc:sldChg chg="addSp modSp del mod">
        <pc:chgData name="Kerkkä Valeria (ELY)" userId="c74b9e89-f67f-4f44-9e01-a0cd92abffe5" providerId="ADAL" clId="{5C2087B7-467A-4B11-B4B3-01AC677A5A4D}" dt="2021-04-13T11:43:12.744" v="10291" actId="47"/>
        <pc:sldMkLst>
          <pc:docMk/>
          <pc:sldMk cId="2898283393" sldId="469"/>
        </pc:sldMkLst>
        <pc:spChg chg="mod">
          <ac:chgData name="Kerkkä Valeria (ELY)" userId="c74b9e89-f67f-4f44-9e01-a0cd92abffe5" providerId="ADAL" clId="{5C2087B7-467A-4B11-B4B3-01AC677A5A4D}" dt="2021-04-13T11:27:36.289" v="10142" actId="207"/>
          <ac:spMkLst>
            <pc:docMk/>
            <pc:sldMk cId="2898283393" sldId="469"/>
            <ac:spMk id="6" creationId="{77731DFC-D20A-43A9-B397-10D24D8C57B4}"/>
          </ac:spMkLst>
        </pc:spChg>
        <pc:spChg chg="mod">
          <ac:chgData name="Kerkkä Valeria (ELY)" userId="c74b9e89-f67f-4f44-9e01-a0cd92abffe5" providerId="ADAL" clId="{5C2087B7-467A-4B11-B4B3-01AC677A5A4D}" dt="2021-04-13T11:27:36.289" v="10142" actId="207"/>
          <ac:spMkLst>
            <pc:docMk/>
            <pc:sldMk cId="2898283393" sldId="469"/>
            <ac:spMk id="7" creationId="{EC1C6C35-79A8-4964-A104-B39E1CF8D1CF}"/>
          </ac:spMkLst>
        </pc:spChg>
        <pc:spChg chg="add mod">
          <ac:chgData name="Kerkkä Valeria (ELY)" userId="c74b9e89-f67f-4f44-9e01-a0cd92abffe5" providerId="ADAL" clId="{5C2087B7-467A-4B11-B4B3-01AC677A5A4D}" dt="2021-04-13T11:27:57.503" v="10145" actId="207"/>
          <ac:spMkLst>
            <pc:docMk/>
            <pc:sldMk cId="2898283393" sldId="469"/>
            <ac:spMk id="8" creationId="{887044A6-15D6-40BA-98FA-772DA8ADAEB2}"/>
          </ac:spMkLst>
        </pc:spChg>
        <pc:grpChg chg="add mod">
          <ac:chgData name="Kerkkä Valeria (ELY)" userId="c74b9e89-f67f-4f44-9e01-a0cd92abffe5" providerId="ADAL" clId="{5C2087B7-467A-4B11-B4B3-01AC677A5A4D}" dt="2021-04-13T11:27:36.289" v="10142" actId="207"/>
          <ac:grpSpMkLst>
            <pc:docMk/>
            <pc:sldMk cId="2898283393" sldId="469"/>
            <ac:grpSpMk id="4" creationId="{23AF794A-123D-44F3-8F73-F57A4265D25C}"/>
          </ac:grpSpMkLst>
        </pc:grpChg>
      </pc:sldChg>
      <pc:sldChg chg="addSp delSp modSp del mod modClrScheme chgLayout">
        <pc:chgData name="Kerkkä Valeria (ELY)" userId="c74b9e89-f67f-4f44-9e01-a0cd92abffe5" providerId="ADAL" clId="{5C2087B7-467A-4B11-B4B3-01AC677A5A4D}" dt="2021-04-15T10:52:11.064" v="13618" actId="47"/>
        <pc:sldMkLst>
          <pc:docMk/>
          <pc:sldMk cId="2259315289" sldId="520"/>
        </pc:sldMkLst>
        <pc:spChg chg="add mod">
          <ac:chgData name="Kerkkä Valeria (ELY)" userId="c74b9e89-f67f-4f44-9e01-a0cd92abffe5" providerId="ADAL" clId="{5C2087B7-467A-4B11-B4B3-01AC677A5A4D}" dt="2021-04-13T11:40:41.572" v="10282" actId="1076"/>
          <ac:spMkLst>
            <pc:docMk/>
            <pc:sldMk cId="2259315289" sldId="520"/>
            <ac:spMk id="4" creationId="{9B74C278-7919-454B-A7F2-14072863B435}"/>
          </ac:spMkLst>
        </pc:spChg>
        <pc:spChg chg="mod">
          <ac:chgData name="Kerkkä Valeria (ELY)" userId="c74b9e89-f67f-4f44-9e01-a0cd92abffe5" providerId="ADAL" clId="{5C2087B7-467A-4B11-B4B3-01AC677A5A4D}" dt="2021-04-13T13:58:47.955" v="10370" actId="1076"/>
          <ac:spMkLst>
            <pc:docMk/>
            <pc:sldMk cId="2259315289" sldId="520"/>
            <ac:spMk id="9" creationId="{48F5E09D-80D6-429C-B68D-E8219A91BB87}"/>
          </ac:spMkLst>
        </pc:spChg>
        <pc:spChg chg="add mod">
          <ac:chgData name="Kerkkä Valeria (ELY)" userId="c74b9e89-f67f-4f44-9e01-a0cd92abffe5" providerId="ADAL" clId="{5C2087B7-467A-4B11-B4B3-01AC677A5A4D}" dt="2021-04-13T11:30:20.069" v="10157" actId="207"/>
          <ac:spMkLst>
            <pc:docMk/>
            <pc:sldMk cId="2259315289" sldId="520"/>
            <ac:spMk id="21" creationId="{E6A32732-8DC6-451F-BDC9-BD09851E4F09}"/>
          </ac:spMkLst>
        </pc:spChg>
        <pc:spChg chg="add mod">
          <ac:chgData name="Kerkkä Valeria (ELY)" userId="c74b9e89-f67f-4f44-9e01-a0cd92abffe5" providerId="ADAL" clId="{5C2087B7-467A-4B11-B4B3-01AC677A5A4D}" dt="2021-04-13T11:30:56.900" v="10160" actId="207"/>
          <ac:spMkLst>
            <pc:docMk/>
            <pc:sldMk cId="2259315289" sldId="520"/>
            <ac:spMk id="22" creationId="{D7C522C9-6A43-4FE9-9158-8E194CAAB988}"/>
          </ac:spMkLst>
        </pc:spChg>
        <pc:spChg chg="mod">
          <ac:chgData name="Kerkkä Valeria (ELY)" userId="c74b9e89-f67f-4f44-9e01-a0cd92abffe5" providerId="ADAL" clId="{5C2087B7-467A-4B11-B4B3-01AC677A5A4D}" dt="2021-04-13T11:30:49.795" v="10159" actId="207"/>
          <ac:spMkLst>
            <pc:docMk/>
            <pc:sldMk cId="2259315289" sldId="520"/>
            <ac:spMk id="27" creationId="{EB22BD8D-0925-43E1-90F6-6A9D9B194E04}"/>
          </ac:spMkLst>
        </pc:spChg>
        <pc:spChg chg="mod">
          <ac:chgData name="Kerkkä Valeria (ELY)" userId="c74b9e89-f67f-4f44-9e01-a0cd92abffe5" providerId="ADAL" clId="{5C2087B7-467A-4B11-B4B3-01AC677A5A4D}" dt="2021-04-13T11:30:49.795" v="10159" actId="207"/>
          <ac:spMkLst>
            <pc:docMk/>
            <pc:sldMk cId="2259315289" sldId="520"/>
            <ac:spMk id="28" creationId="{E9A38D41-3FF8-4B9D-8B67-059AAA679B17}"/>
          </ac:spMkLst>
        </pc:spChg>
        <pc:spChg chg="mod">
          <ac:chgData name="Kerkkä Valeria (ELY)" userId="c74b9e89-f67f-4f44-9e01-a0cd92abffe5" providerId="ADAL" clId="{5C2087B7-467A-4B11-B4B3-01AC677A5A4D}" dt="2021-04-13T11:30:49.795" v="10159" actId="207"/>
          <ac:spMkLst>
            <pc:docMk/>
            <pc:sldMk cId="2259315289" sldId="520"/>
            <ac:spMk id="30" creationId="{24332829-ACFB-4E93-A47B-507E376D8E0B}"/>
          </ac:spMkLst>
        </pc:spChg>
        <pc:spChg chg="mod">
          <ac:chgData name="Kerkkä Valeria (ELY)" userId="c74b9e89-f67f-4f44-9e01-a0cd92abffe5" providerId="ADAL" clId="{5C2087B7-467A-4B11-B4B3-01AC677A5A4D}" dt="2021-04-13T11:30:49.795" v="10159" actId="207"/>
          <ac:spMkLst>
            <pc:docMk/>
            <pc:sldMk cId="2259315289" sldId="520"/>
            <ac:spMk id="31" creationId="{4472335C-AA27-4C63-8C92-56FE3681CDDF}"/>
          </ac:spMkLst>
        </pc:spChg>
        <pc:spChg chg="mod">
          <ac:chgData name="Kerkkä Valeria (ELY)" userId="c74b9e89-f67f-4f44-9e01-a0cd92abffe5" providerId="ADAL" clId="{5C2087B7-467A-4B11-B4B3-01AC677A5A4D}" dt="2021-04-13T11:30:49.795" v="10159" actId="207"/>
          <ac:spMkLst>
            <pc:docMk/>
            <pc:sldMk cId="2259315289" sldId="520"/>
            <ac:spMk id="33" creationId="{D4AE5A82-5B24-4B32-B069-DDA36256C853}"/>
          </ac:spMkLst>
        </pc:spChg>
        <pc:spChg chg="mod">
          <ac:chgData name="Kerkkä Valeria (ELY)" userId="c74b9e89-f67f-4f44-9e01-a0cd92abffe5" providerId="ADAL" clId="{5C2087B7-467A-4B11-B4B3-01AC677A5A4D}" dt="2021-04-13T11:30:49.795" v="10159" actId="207"/>
          <ac:spMkLst>
            <pc:docMk/>
            <pc:sldMk cId="2259315289" sldId="520"/>
            <ac:spMk id="34" creationId="{010A3D5F-5216-41E6-AB19-686B848EF8B3}"/>
          </ac:spMkLst>
        </pc:spChg>
        <pc:spChg chg="mod">
          <ac:chgData name="Kerkkä Valeria (ELY)" userId="c74b9e89-f67f-4f44-9e01-a0cd92abffe5" providerId="ADAL" clId="{5C2087B7-467A-4B11-B4B3-01AC677A5A4D}" dt="2021-04-13T11:31:18.055" v="10161" actId="207"/>
          <ac:spMkLst>
            <pc:docMk/>
            <pc:sldMk cId="2259315289" sldId="520"/>
            <ac:spMk id="36" creationId="{E97D3138-B063-4FD0-A437-34A35F493C44}"/>
          </ac:spMkLst>
        </pc:spChg>
        <pc:spChg chg="mod">
          <ac:chgData name="Kerkkä Valeria (ELY)" userId="c74b9e89-f67f-4f44-9e01-a0cd92abffe5" providerId="ADAL" clId="{5C2087B7-467A-4B11-B4B3-01AC677A5A4D}" dt="2021-04-13T11:31:18.055" v="10161" actId="207"/>
          <ac:spMkLst>
            <pc:docMk/>
            <pc:sldMk cId="2259315289" sldId="520"/>
            <ac:spMk id="37" creationId="{EBC713E4-46A2-4398-89E5-3DA2DFC552F3}"/>
          </ac:spMkLst>
        </pc:spChg>
        <pc:spChg chg="add del">
          <ac:chgData name="Kerkkä Valeria (ELY)" userId="c74b9e89-f67f-4f44-9e01-a0cd92abffe5" providerId="ADAL" clId="{5C2087B7-467A-4B11-B4B3-01AC677A5A4D}" dt="2021-04-13T11:11:59.820" v="10086" actId="22"/>
          <ac:spMkLst>
            <pc:docMk/>
            <pc:sldMk cId="2259315289" sldId="520"/>
            <ac:spMk id="38" creationId="{9312626F-7EA9-411D-8F58-2FA8910EC06F}"/>
          </ac:spMkLst>
        </pc:spChg>
        <pc:spChg chg="mod">
          <ac:chgData name="Kerkkä Valeria (ELY)" userId="c74b9e89-f67f-4f44-9e01-a0cd92abffe5" providerId="ADAL" clId="{5C2087B7-467A-4B11-B4B3-01AC677A5A4D}" dt="2021-04-13T11:30:49.795" v="10159" actId="207"/>
          <ac:spMkLst>
            <pc:docMk/>
            <pc:sldMk cId="2259315289" sldId="520"/>
            <ac:spMk id="40" creationId="{B371A4A4-D870-4ED7-B509-1AF493AA9D03}"/>
          </ac:spMkLst>
        </pc:spChg>
        <pc:spChg chg="mod">
          <ac:chgData name="Kerkkä Valeria (ELY)" userId="c74b9e89-f67f-4f44-9e01-a0cd92abffe5" providerId="ADAL" clId="{5C2087B7-467A-4B11-B4B3-01AC677A5A4D}" dt="2021-04-13T11:30:49.795" v="10159" actId="207"/>
          <ac:spMkLst>
            <pc:docMk/>
            <pc:sldMk cId="2259315289" sldId="520"/>
            <ac:spMk id="41" creationId="{F908D7F2-FC34-41DD-9A7A-9887E279540F}"/>
          </ac:spMkLst>
        </pc:spChg>
        <pc:spChg chg="mod">
          <ac:chgData name="Kerkkä Valeria (ELY)" userId="c74b9e89-f67f-4f44-9e01-a0cd92abffe5" providerId="ADAL" clId="{5C2087B7-467A-4B11-B4B3-01AC677A5A4D}" dt="2021-04-13T11:30:49.795" v="10159" actId="207"/>
          <ac:spMkLst>
            <pc:docMk/>
            <pc:sldMk cId="2259315289" sldId="520"/>
            <ac:spMk id="43" creationId="{8543BC69-41AD-462F-ACF0-E900289C0AAD}"/>
          </ac:spMkLst>
        </pc:spChg>
        <pc:spChg chg="mod">
          <ac:chgData name="Kerkkä Valeria (ELY)" userId="c74b9e89-f67f-4f44-9e01-a0cd92abffe5" providerId="ADAL" clId="{5C2087B7-467A-4B11-B4B3-01AC677A5A4D}" dt="2021-04-13T11:30:49.795" v="10159" actId="207"/>
          <ac:spMkLst>
            <pc:docMk/>
            <pc:sldMk cId="2259315289" sldId="520"/>
            <ac:spMk id="44" creationId="{BA7D14CD-E908-4BFF-819E-296303AF434F}"/>
          </ac:spMkLst>
        </pc:spChg>
        <pc:spChg chg="mod">
          <ac:chgData name="Kerkkä Valeria (ELY)" userId="c74b9e89-f67f-4f44-9e01-a0cd92abffe5" providerId="ADAL" clId="{5C2087B7-467A-4B11-B4B3-01AC677A5A4D}" dt="2021-04-13T11:30:49.795" v="10159" actId="207"/>
          <ac:spMkLst>
            <pc:docMk/>
            <pc:sldMk cId="2259315289" sldId="520"/>
            <ac:spMk id="46" creationId="{BC39F3B0-6099-4A40-A131-4F1AFA5FFF5A}"/>
          </ac:spMkLst>
        </pc:spChg>
        <pc:spChg chg="mod">
          <ac:chgData name="Kerkkä Valeria (ELY)" userId="c74b9e89-f67f-4f44-9e01-a0cd92abffe5" providerId="ADAL" clId="{5C2087B7-467A-4B11-B4B3-01AC677A5A4D}" dt="2021-04-13T11:30:49.795" v="10159" actId="207"/>
          <ac:spMkLst>
            <pc:docMk/>
            <pc:sldMk cId="2259315289" sldId="520"/>
            <ac:spMk id="47" creationId="{A89C0D21-7424-4C60-83FD-039148BD2840}"/>
          </ac:spMkLst>
        </pc:spChg>
        <pc:spChg chg="mod">
          <ac:chgData name="Kerkkä Valeria (ELY)" userId="c74b9e89-f67f-4f44-9e01-a0cd92abffe5" providerId="ADAL" clId="{5C2087B7-467A-4B11-B4B3-01AC677A5A4D}" dt="2021-04-13T11:30:49.795" v="10159" actId="207"/>
          <ac:spMkLst>
            <pc:docMk/>
            <pc:sldMk cId="2259315289" sldId="520"/>
            <ac:spMk id="49" creationId="{638E09E1-8406-43AF-BB1F-D36230CF3AC6}"/>
          </ac:spMkLst>
        </pc:spChg>
        <pc:spChg chg="mod">
          <ac:chgData name="Kerkkä Valeria (ELY)" userId="c74b9e89-f67f-4f44-9e01-a0cd92abffe5" providerId="ADAL" clId="{5C2087B7-467A-4B11-B4B3-01AC677A5A4D}" dt="2021-04-13T11:30:49.795" v="10159" actId="207"/>
          <ac:spMkLst>
            <pc:docMk/>
            <pc:sldMk cId="2259315289" sldId="520"/>
            <ac:spMk id="50" creationId="{2463FA5C-267A-4034-857D-1539A2C85B12}"/>
          </ac:spMkLst>
        </pc:spChg>
        <pc:spChg chg="add mod">
          <ac:chgData name="Kerkkä Valeria (ELY)" userId="c74b9e89-f67f-4f44-9e01-a0cd92abffe5" providerId="ADAL" clId="{5C2087B7-467A-4B11-B4B3-01AC677A5A4D}" dt="2021-04-13T11:26:00.053" v="10136"/>
          <ac:spMkLst>
            <pc:docMk/>
            <pc:sldMk cId="2259315289" sldId="520"/>
            <ac:spMk id="52" creationId="{B33082E0-0425-4D4E-8B83-8EE0A041C2DC}"/>
          </ac:spMkLst>
        </pc:spChg>
        <pc:spChg chg="add mod">
          <ac:chgData name="Kerkkä Valeria (ELY)" userId="c74b9e89-f67f-4f44-9e01-a0cd92abffe5" providerId="ADAL" clId="{5C2087B7-467A-4B11-B4B3-01AC677A5A4D}" dt="2021-04-13T11:26:00.053" v="10136"/>
          <ac:spMkLst>
            <pc:docMk/>
            <pc:sldMk cId="2259315289" sldId="520"/>
            <ac:spMk id="53" creationId="{8C4698D0-C328-4345-8BCC-66D7FF26A590}"/>
          </ac:spMkLst>
        </pc:spChg>
        <pc:spChg chg="add mod">
          <ac:chgData name="Kerkkä Valeria (ELY)" userId="c74b9e89-f67f-4f44-9e01-a0cd92abffe5" providerId="ADAL" clId="{5C2087B7-467A-4B11-B4B3-01AC677A5A4D}" dt="2021-04-13T11:26:16.131" v="10139"/>
          <ac:spMkLst>
            <pc:docMk/>
            <pc:sldMk cId="2259315289" sldId="520"/>
            <ac:spMk id="55" creationId="{9CE50409-5745-40BA-B62B-0920E780570B}"/>
          </ac:spMkLst>
        </pc:spChg>
        <pc:spChg chg="add mod">
          <ac:chgData name="Kerkkä Valeria (ELY)" userId="c74b9e89-f67f-4f44-9e01-a0cd92abffe5" providerId="ADAL" clId="{5C2087B7-467A-4B11-B4B3-01AC677A5A4D}" dt="2021-04-13T11:26:16.131" v="10139"/>
          <ac:spMkLst>
            <pc:docMk/>
            <pc:sldMk cId="2259315289" sldId="520"/>
            <ac:spMk id="56" creationId="{ADAF8991-7C94-4D45-8AC8-A304DA5CBDC7}"/>
          </ac:spMkLst>
        </pc:spChg>
        <pc:spChg chg="mod">
          <ac:chgData name="Kerkkä Valeria (ELY)" userId="c74b9e89-f67f-4f44-9e01-a0cd92abffe5" providerId="ADAL" clId="{5C2087B7-467A-4B11-B4B3-01AC677A5A4D}" dt="2021-04-13T11:28:04.091" v="10146"/>
          <ac:spMkLst>
            <pc:docMk/>
            <pc:sldMk cId="2259315289" sldId="520"/>
            <ac:spMk id="58" creationId="{3B83BECC-493E-4BB9-B93A-0C73DA5A64E6}"/>
          </ac:spMkLst>
        </pc:spChg>
        <pc:spChg chg="mod">
          <ac:chgData name="Kerkkä Valeria (ELY)" userId="c74b9e89-f67f-4f44-9e01-a0cd92abffe5" providerId="ADAL" clId="{5C2087B7-467A-4B11-B4B3-01AC677A5A4D}" dt="2021-04-13T11:28:04.091" v="10146"/>
          <ac:spMkLst>
            <pc:docMk/>
            <pc:sldMk cId="2259315289" sldId="520"/>
            <ac:spMk id="59" creationId="{7C99BE33-F646-4AC2-A36B-C9804C9E630F}"/>
          </ac:spMkLst>
        </pc:spChg>
        <pc:spChg chg="add del mod">
          <ac:chgData name="Kerkkä Valeria (ELY)" userId="c74b9e89-f67f-4f44-9e01-a0cd92abffe5" providerId="ADAL" clId="{5C2087B7-467A-4B11-B4B3-01AC677A5A4D}" dt="2021-04-13T11:29:29.865" v="10154" actId="478"/>
          <ac:spMkLst>
            <pc:docMk/>
            <pc:sldMk cId="2259315289" sldId="520"/>
            <ac:spMk id="60" creationId="{20564D22-1B77-4B2E-BEC6-13248D9E0E86}"/>
          </ac:spMkLst>
        </pc:spChg>
        <pc:spChg chg="add mod">
          <ac:chgData name="Kerkkä Valeria (ELY)" userId="c74b9e89-f67f-4f44-9e01-a0cd92abffe5" providerId="ADAL" clId="{5C2087B7-467A-4B11-B4B3-01AC677A5A4D}" dt="2021-04-13T11:41:06.584" v="10284" actId="1076"/>
          <ac:spMkLst>
            <pc:docMk/>
            <pc:sldMk cId="2259315289" sldId="520"/>
            <ac:spMk id="70" creationId="{74CEC34F-8E79-4928-8D86-036BA4BBB2A8}"/>
          </ac:spMkLst>
        </pc:spChg>
        <pc:spChg chg="add mod">
          <ac:chgData name="Kerkkä Valeria (ELY)" userId="c74b9e89-f67f-4f44-9e01-a0cd92abffe5" providerId="ADAL" clId="{5C2087B7-467A-4B11-B4B3-01AC677A5A4D}" dt="2021-04-13T11:40:50.345" v="10283" actId="1076"/>
          <ac:spMkLst>
            <pc:docMk/>
            <pc:sldMk cId="2259315289" sldId="520"/>
            <ac:spMk id="71" creationId="{2E2D03F7-5335-4DD9-AF8F-C199904CD3FE}"/>
          </ac:spMkLst>
        </pc:spChg>
        <pc:grpChg chg="add mod">
          <ac:chgData name="Kerkkä Valeria (ELY)" userId="c74b9e89-f67f-4f44-9e01-a0cd92abffe5" providerId="ADAL" clId="{5C2087B7-467A-4B11-B4B3-01AC677A5A4D}" dt="2021-04-13T11:30:20.069" v="10157" actId="207"/>
          <ac:grpSpMkLst>
            <pc:docMk/>
            <pc:sldMk cId="2259315289" sldId="520"/>
            <ac:grpSpMk id="20" creationId="{61314D1F-27EF-4839-8C3A-B8175F710C31}"/>
          </ac:grpSpMkLst>
        </pc:grpChg>
        <pc:grpChg chg="add mod">
          <ac:chgData name="Kerkkä Valeria (ELY)" userId="c74b9e89-f67f-4f44-9e01-a0cd92abffe5" providerId="ADAL" clId="{5C2087B7-467A-4B11-B4B3-01AC677A5A4D}" dt="2021-04-13T11:30:49.795" v="10159" actId="207"/>
          <ac:grpSpMkLst>
            <pc:docMk/>
            <pc:sldMk cId="2259315289" sldId="520"/>
            <ac:grpSpMk id="26" creationId="{478C5D9B-105B-4965-9B95-DE73CA40EF90}"/>
          </ac:grpSpMkLst>
        </pc:grpChg>
        <pc:grpChg chg="add mod">
          <ac:chgData name="Kerkkä Valeria (ELY)" userId="c74b9e89-f67f-4f44-9e01-a0cd92abffe5" providerId="ADAL" clId="{5C2087B7-467A-4B11-B4B3-01AC677A5A4D}" dt="2021-04-13T11:30:49.795" v="10159" actId="207"/>
          <ac:grpSpMkLst>
            <pc:docMk/>
            <pc:sldMk cId="2259315289" sldId="520"/>
            <ac:grpSpMk id="29" creationId="{8A72015E-7D56-47F2-BDF2-FC1FE2DB83B6}"/>
          </ac:grpSpMkLst>
        </pc:grpChg>
        <pc:grpChg chg="add mod">
          <ac:chgData name="Kerkkä Valeria (ELY)" userId="c74b9e89-f67f-4f44-9e01-a0cd92abffe5" providerId="ADAL" clId="{5C2087B7-467A-4B11-B4B3-01AC677A5A4D}" dt="2021-04-13T11:30:49.795" v="10159" actId="207"/>
          <ac:grpSpMkLst>
            <pc:docMk/>
            <pc:sldMk cId="2259315289" sldId="520"/>
            <ac:grpSpMk id="32" creationId="{A515076B-93C4-4AD5-B0D3-61650304490F}"/>
          </ac:grpSpMkLst>
        </pc:grpChg>
        <pc:grpChg chg="add mod">
          <ac:chgData name="Kerkkä Valeria (ELY)" userId="c74b9e89-f67f-4f44-9e01-a0cd92abffe5" providerId="ADAL" clId="{5C2087B7-467A-4B11-B4B3-01AC677A5A4D}" dt="2021-04-13T11:31:18.055" v="10161" actId="207"/>
          <ac:grpSpMkLst>
            <pc:docMk/>
            <pc:sldMk cId="2259315289" sldId="520"/>
            <ac:grpSpMk id="35" creationId="{F0ABC118-0908-460F-9064-B38759BB9BED}"/>
          </ac:grpSpMkLst>
        </pc:grpChg>
        <pc:grpChg chg="mod">
          <ac:chgData name="Kerkkä Valeria (ELY)" userId="c74b9e89-f67f-4f44-9e01-a0cd92abffe5" providerId="ADAL" clId="{5C2087B7-467A-4B11-B4B3-01AC677A5A4D}" dt="2021-04-13T11:30:49.795" v="10159" actId="207"/>
          <ac:grpSpMkLst>
            <pc:docMk/>
            <pc:sldMk cId="2259315289" sldId="520"/>
            <ac:grpSpMk id="39" creationId="{C161C29D-D8CE-46D6-9B09-4BFDB4B7FE02}"/>
          </ac:grpSpMkLst>
        </pc:grpChg>
        <pc:grpChg chg="mod">
          <ac:chgData name="Kerkkä Valeria (ELY)" userId="c74b9e89-f67f-4f44-9e01-a0cd92abffe5" providerId="ADAL" clId="{5C2087B7-467A-4B11-B4B3-01AC677A5A4D}" dt="2021-04-13T11:30:49.795" v="10159" actId="207"/>
          <ac:grpSpMkLst>
            <pc:docMk/>
            <pc:sldMk cId="2259315289" sldId="520"/>
            <ac:grpSpMk id="42" creationId="{11CAFD29-D484-4032-BCBF-CEB640A16436}"/>
          </ac:grpSpMkLst>
        </pc:grpChg>
        <pc:grpChg chg="mod">
          <ac:chgData name="Kerkkä Valeria (ELY)" userId="c74b9e89-f67f-4f44-9e01-a0cd92abffe5" providerId="ADAL" clId="{5C2087B7-467A-4B11-B4B3-01AC677A5A4D}" dt="2021-04-13T11:30:49.795" v="10159" actId="207"/>
          <ac:grpSpMkLst>
            <pc:docMk/>
            <pc:sldMk cId="2259315289" sldId="520"/>
            <ac:grpSpMk id="45" creationId="{7F220766-7575-4452-8283-E08DC8779376}"/>
          </ac:grpSpMkLst>
        </pc:grpChg>
        <pc:grpChg chg="mod">
          <ac:chgData name="Kerkkä Valeria (ELY)" userId="c74b9e89-f67f-4f44-9e01-a0cd92abffe5" providerId="ADAL" clId="{5C2087B7-467A-4B11-B4B3-01AC677A5A4D}" dt="2021-04-13T11:30:49.795" v="10159" actId="207"/>
          <ac:grpSpMkLst>
            <pc:docMk/>
            <pc:sldMk cId="2259315289" sldId="520"/>
            <ac:grpSpMk id="48" creationId="{72A3DE73-702D-44BB-9DB6-F7BC39A6F55D}"/>
          </ac:grpSpMkLst>
        </pc:grpChg>
        <pc:grpChg chg="add del mod">
          <ac:chgData name="Kerkkä Valeria (ELY)" userId="c74b9e89-f67f-4f44-9e01-a0cd92abffe5" providerId="ADAL" clId="{5C2087B7-467A-4B11-B4B3-01AC677A5A4D}" dt="2021-04-13T11:28:13.660" v="10149" actId="478"/>
          <ac:grpSpMkLst>
            <pc:docMk/>
            <pc:sldMk cId="2259315289" sldId="520"/>
            <ac:grpSpMk id="51" creationId="{10FE2760-6966-4324-AED2-E5E79DB87182}"/>
          </ac:grpSpMkLst>
        </pc:grpChg>
        <pc:grpChg chg="add del mod">
          <ac:chgData name="Kerkkä Valeria (ELY)" userId="c74b9e89-f67f-4f44-9e01-a0cd92abffe5" providerId="ADAL" clId="{5C2087B7-467A-4B11-B4B3-01AC677A5A4D}" dt="2021-04-13T11:28:13.660" v="10149" actId="478"/>
          <ac:grpSpMkLst>
            <pc:docMk/>
            <pc:sldMk cId="2259315289" sldId="520"/>
            <ac:grpSpMk id="54" creationId="{B42EBA60-2339-4D27-A8B3-C258CF1BE219}"/>
          </ac:grpSpMkLst>
        </pc:grpChg>
        <pc:grpChg chg="add del mod">
          <ac:chgData name="Kerkkä Valeria (ELY)" userId="c74b9e89-f67f-4f44-9e01-a0cd92abffe5" providerId="ADAL" clId="{5C2087B7-467A-4B11-B4B3-01AC677A5A4D}" dt="2021-04-13T11:29:29.865" v="10154" actId="478"/>
          <ac:grpSpMkLst>
            <pc:docMk/>
            <pc:sldMk cId="2259315289" sldId="520"/>
            <ac:grpSpMk id="57" creationId="{D0C0B06B-DA82-4AED-8004-8C6250570F78}"/>
          </ac:grpSpMkLst>
        </pc:grpChg>
        <pc:graphicFrameChg chg="mod">
          <ac:chgData name="Kerkkä Valeria (ELY)" userId="c74b9e89-f67f-4f44-9e01-a0cd92abffe5" providerId="ADAL" clId="{5C2087B7-467A-4B11-B4B3-01AC677A5A4D}" dt="2021-04-14T05:26:43.899" v="11868" actId="20577"/>
          <ac:graphicFrameMkLst>
            <pc:docMk/>
            <pc:sldMk cId="2259315289" sldId="520"/>
            <ac:graphicFrameMk id="5" creationId="{46EC84F6-DB0F-4B9C-A78B-EC7258558D16}"/>
          </ac:graphicFrameMkLst>
        </pc:graphicFrameChg>
        <pc:picChg chg="mod">
          <ac:chgData name="Kerkkä Valeria (ELY)" userId="c74b9e89-f67f-4f44-9e01-a0cd92abffe5" providerId="ADAL" clId="{5C2087B7-467A-4B11-B4B3-01AC677A5A4D}" dt="2021-04-13T11:32:46.791" v="10165" actId="1076"/>
          <ac:picMkLst>
            <pc:docMk/>
            <pc:sldMk cId="2259315289" sldId="520"/>
            <ac:picMk id="2" creationId="{0D7B605D-4297-4DD3-82A6-61D48C23FBC0}"/>
          </ac:picMkLst>
        </pc:picChg>
        <pc:picChg chg="add del mod">
          <ac:chgData name="Kerkkä Valeria (ELY)" userId="c74b9e89-f67f-4f44-9e01-a0cd92abffe5" providerId="ADAL" clId="{5C2087B7-467A-4B11-B4B3-01AC677A5A4D}" dt="2021-04-13T11:38:02.798" v="10177" actId="478"/>
          <ac:picMkLst>
            <pc:docMk/>
            <pc:sldMk cId="2259315289" sldId="520"/>
            <ac:picMk id="3" creationId="{05DC76C9-EF00-4D10-9E43-9134C8274149}"/>
          </ac:picMkLst>
        </pc:picChg>
        <pc:picChg chg="add del mod">
          <ac:chgData name="Kerkkä Valeria (ELY)" userId="c74b9e89-f67f-4f44-9e01-a0cd92abffe5" providerId="ADAL" clId="{5C2087B7-467A-4B11-B4B3-01AC677A5A4D}" dt="2021-04-13T11:38:02.798" v="10177" actId="478"/>
          <ac:picMkLst>
            <pc:docMk/>
            <pc:sldMk cId="2259315289" sldId="520"/>
            <ac:picMk id="6" creationId="{FC2A7698-D532-4CFF-A758-67B34B086866}"/>
          </ac:picMkLst>
        </pc:picChg>
        <pc:picChg chg="add del mod">
          <ac:chgData name="Kerkkä Valeria (ELY)" userId="c74b9e89-f67f-4f44-9e01-a0cd92abffe5" providerId="ADAL" clId="{5C2087B7-467A-4B11-B4B3-01AC677A5A4D}" dt="2021-04-13T11:38:02.798" v="10177" actId="478"/>
          <ac:picMkLst>
            <pc:docMk/>
            <pc:sldMk cId="2259315289" sldId="520"/>
            <ac:picMk id="10" creationId="{FE8B4F35-31E7-4FAD-AD24-DB9B53B512DA}"/>
          </ac:picMkLst>
        </pc:picChg>
        <pc:picChg chg="add del mod">
          <ac:chgData name="Kerkkä Valeria (ELY)" userId="c74b9e89-f67f-4f44-9e01-a0cd92abffe5" providerId="ADAL" clId="{5C2087B7-467A-4B11-B4B3-01AC677A5A4D}" dt="2021-04-13T11:38:21.562" v="10183" actId="478"/>
          <ac:picMkLst>
            <pc:docMk/>
            <pc:sldMk cId="2259315289" sldId="520"/>
            <ac:picMk id="16" creationId="{E1FC0BAF-3A0E-47DC-BD2C-F1D22DAAC0BA}"/>
          </ac:picMkLst>
        </pc:picChg>
        <pc:picChg chg="add mod">
          <ac:chgData name="Kerkkä Valeria (ELY)" userId="c74b9e89-f67f-4f44-9e01-a0cd92abffe5" providerId="ADAL" clId="{5C2087B7-467A-4B11-B4B3-01AC677A5A4D}" dt="2021-04-13T11:40:04.680" v="10277" actId="1076"/>
          <ac:picMkLst>
            <pc:docMk/>
            <pc:sldMk cId="2259315289" sldId="520"/>
            <ac:picMk id="17" creationId="{62782790-11AE-4B03-85D0-F74CB8091154}"/>
          </ac:picMkLst>
        </pc:picChg>
        <pc:picChg chg="add mod">
          <ac:chgData name="Kerkkä Valeria (ELY)" userId="c74b9e89-f67f-4f44-9e01-a0cd92abffe5" providerId="ADAL" clId="{5C2087B7-467A-4B11-B4B3-01AC677A5A4D}" dt="2021-04-13T10:56:13.892" v="10015" actId="14100"/>
          <ac:picMkLst>
            <pc:docMk/>
            <pc:sldMk cId="2259315289" sldId="520"/>
            <ac:picMk id="18" creationId="{BDBFAA89-1ABF-4E96-8EA7-5491B256AF46}"/>
          </ac:picMkLst>
        </pc:picChg>
        <pc:picChg chg="add mod">
          <ac:chgData name="Kerkkä Valeria (ELY)" userId="c74b9e89-f67f-4f44-9e01-a0cd92abffe5" providerId="ADAL" clId="{5C2087B7-467A-4B11-B4B3-01AC677A5A4D}" dt="2021-04-13T11:40:04.680" v="10277" actId="1076"/>
          <ac:picMkLst>
            <pc:docMk/>
            <pc:sldMk cId="2259315289" sldId="520"/>
            <ac:picMk id="23" creationId="{58E96CD2-36E4-480F-BCA5-B1084CB5040F}"/>
          </ac:picMkLst>
        </pc:picChg>
        <pc:picChg chg="mod">
          <ac:chgData name="Kerkkä Valeria (ELY)" userId="c74b9e89-f67f-4f44-9e01-a0cd92abffe5" providerId="ADAL" clId="{5C2087B7-467A-4B11-B4B3-01AC677A5A4D}" dt="2021-04-13T11:39:55.387" v="10276" actId="1076"/>
          <ac:picMkLst>
            <pc:docMk/>
            <pc:sldMk cId="2259315289" sldId="520"/>
            <ac:picMk id="24" creationId="{8EF6BF58-7D08-4A96-89E1-D80328B8BA5A}"/>
          </ac:picMkLst>
        </pc:picChg>
        <pc:picChg chg="add mod">
          <ac:chgData name="Kerkkä Valeria (ELY)" userId="c74b9e89-f67f-4f44-9e01-a0cd92abffe5" providerId="ADAL" clId="{5C2087B7-467A-4B11-B4B3-01AC677A5A4D}" dt="2021-04-13T11:32:13.747" v="10163" actId="1076"/>
          <ac:picMkLst>
            <pc:docMk/>
            <pc:sldMk cId="2259315289" sldId="520"/>
            <ac:picMk id="61" creationId="{29440993-4063-43F6-9357-B9F1C1ED9A15}"/>
          </ac:picMkLst>
        </pc:picChg>
        <pc:picChg chg="add mod">
          <ac:chgData name="Kerkkä Valeria (ELY)" userId="c74b9e89-f67f-4f44-9e01-a0cd92abffe5" providerId="ADAL" clId="{5C2087B7-467A-4B11-B4B3-01AC677A5A4D}" dt="2021-04-13T11:32:38.924" v="10164"/>
          <ac:picMkLst>
            <pc:docMk/>
            <pc:sldMk cId="2259315289" sldId="520"/>
            <ac:picMk id="63" creationId="{0D7B605D-4297-4DD3-82A6-61D48C23FBC0}"/>
          </ac:picMkLst>
        </pc:picChg>
        <pc:picChg chg="add mod">
          <ac:chgData name="Kerkkä Valeria (ELY)" userId="c74b9e89-f67f-4f44-9e01-a0cd92abffe5" providerId="ADAL" clId="{5C2087B7-467A-4B11-B4B3-01AC677A5A4D}" dt="2021-04-13T11:33:21.120" v="10171" actId="1076"/>
          <ac:picMkLst>
            <pc:docMk/>
            <pc:sldMk cId="2259315289" sldId="520"/>
            <ac:picMk id="66" creationId="{1FD0C38C-A223-4E77-B124-75B537908E9B}"/>
          </ac:picMkLst>
        </pc:picChg>
        <pc:picChg chg="mod">
          <ac:chgData name="Kerkkä Valeria (ELY)" userId="c74b9e89-f67f-4f44-9e01-a0cd92abffe5" providerId="ADAL" clId="{5C2087B7-467A-4B11-B4B3-01AC677A5A4D}" dt="2021-04-13T11:36:22.252" v="10175" actId="14861"/>
          <ac:picMkLst>
            <pc:docMk/>
            <pc:sldMk cId="2259315289" sldId="520"/>
            <ac:picMk id="67" creationId="{79234907-02A8-4ECC-A252-E5FA62235FC7}"/>
          </ac:picMkLst>
        </pc:picChg>
        <pc:picChg chg="add mod">
          <ac:chgData name="Kerkkä Valeria (ELY)" userId="c74b9e89-f67f-4f44-9e01-a0cd92abffe5" providerId="ADAL" clId="{5C2087B7-467A-4B11-B4B3-01AC677A5A4D}" dt="2021-04-13T11:33:10.858" v="10169" actId="1076"/>
          <ac:picMkLst>
            <pc:docMk/>
            <pc:sldMk cId="2259315289" sldId="520"/>
            <ac:picMk id="68" creationId="{8FD42426-07BE-4A17-9AC9-94AECCECCE01}"/>
          </ac:picMkLst>
        </pc:picChg>
        <pc:picChg chg="mod">
          <ac:chgData name="Kerkkä Valeria (ELY)" userId="c74b9e89-f67f-4f44-9e01-a0cd92abffe5" providerId="ADAL" clId="{5C2087B7-467A-4B11-B4B3-01AC677A5A4D}" dt="2021-04-13T11:37:28.374" v="10176" actId="14861"/>
          <ac:picMkLst>
            <pc:docMk/>
            <pc:sldMk cId="2259315289" sldId="520"/>
            <ac:picMk id="69" creationId="{FEEA6017-0714-49D4-B395-014E8EF14D58}"/>
          </ac:picMkLst>
        </pc:picChg>
      </pc:sldChg>
      <pc:sldChg chg="add del">
        <pc:chgData name="Kerkkä Valeria (ELY)" userId="c74b9e89-f67f-4f44-9e01-a0cd92abffe5" providerId="ADAL" clId="{5C2087B7-467A-4B11-B4B3-01AC677A5A4D}" dt="2021-04-12T06:14:42.633" v="9036" actId="47"/>
        <pc:sldMkLst>
          <pc:docMk/>
          <pc:sldMk cId="228685362" sldId="644"/>
        </pc:sldMkLst>
      </pc:sldChg>
      <pc:sldChg chg="modSp add del mod ord">
        <pc:chgData name="Kerkkä Valeria (ELY)" userId="c74b9e89-f67f-4f44-9e01-a0cd92abffe5" providerId="ADAL" clId="{5C2087B7-467A-4B11-B4B3-01AC677A5A4D}" dt="2021-04-27T10:19:36.155" v="18263" actId="47"/>
        <pc:sldMkLst>
          <pc:docMk/>
          <pc:sldMk cId="3187829612" sldId="716"/>
        </pc:sldMkLst>
        <pc:spChg chg="mod">
          <ac:chgData name="Kerkkä Valeria (ELY)" userId="c74b9e89-f67f-4f44-9e01-a0cd92abffe5" providerId="ADAL" clId="{5C2087B7-467A-4B11-B4B3-01AC677A5A4D}" dt="2021-04-10T12:58:43.831" v="5196" actId="207"/>
          <ac:spMkLst>
            <pc:docMk/>
            <pc:sldMk cId="3187829612" sldId="716"/>
            <ac:spMk id="2" creationId="{45588BD6-9D98-409F-A086-5B053BE858E5}"/>
          </ac:spMkLst>
        </pc:spChg>
        <pc:graphicFrameChg chg="mod modGraphic">
          <ac:chgData name="Kerkkä Valeria (ELY)" userId="c74b9e89-f67f-4f44-9e01-a0cd92abffe5" providerId="ADAL" clId="{5C2087B7-467A-4B11-B4B3-01AC677A5A4D}" dt="2021-04-13T20:41:26.475" v="11806" actId="1076"/>
          <ac:graphicFrameMkLst>
            <pc:docMk/>
            <pc:sldMk cId="3187829612" sldId="716"/>
            <ac:graphicFrameMk id="8" creationId="{6CA9DE0A-890A-412D-A739-DFD148F6C316}"/>
          </ac:graphicFrameMkLst>
        </pc:graphicFrameChg>
      </pc:sldChg>
      <pc:sldChg chg="modSp new mod">
        <pc:chgData name="Kerkkä Valeria (ELY)" userId="c74b9e89-f67f-4f44-9e01-a0cd92abffe5" providerId="ADAL" clId="{5C2087B7-467A-4B11-B4B3-01AC677A5A4D}" dt="2021-04-10T13:04:27.599" v="5590" actId="20577"/>
        <pc:sldMkLst>
          <pc:docMk/>
          <pc:sldMk cId="344672800" sldId="717"/>
        </pc:sldMkLst>
        <pc:spChg chg="mod">
          <ac:chgData name="Kerkkä Valeria (ELY)" userId="c74b9e89-f67f-4f44-9e01-a0cd92abffe5" providerId="ADAL" clId="{5C2087B7-467A-4B11-B4B3-01AC677A5A4D}" dt="2021-04-10T13:04:27.599" v="5590" actId="20577"/>
          <ac:spMkLst>
            <pc:docMk/>
            <pc:sldMk cId="344672800" sldId="717"/>
            <ac:spMk id="2" creationId="{E02D0619-FF52-4069-9D6C-6875C801F79C}"/>
          </ac:spMkLst>
        </pc:spChg>
      </pc:sldChg>
      <pc:sldChg chg="addSp delSp modSp new mod ord">
        <pc:chgData name="Kerkkä Valeria (ELY)" userId="c74b9e89-f67f-4f44-9e01-a0cd92abffe5" providerId="ADAL" clId="{5C2087B7-467A-4B11-B4B3-01AC677A5A4D}" dt="2021-04-27T12:05:04.127" v="18360" actId="1076"/>
        <pc:sldMkLst>
          <pc:docMk/>
          <pc:sldMk cId="2999157985" sldId="719"/>
        </pc:sldMkLst>
        <pc:spChg chg="mod">
          <ac:chgData name="Kerkkä Valeria (ELY)" userId="c74b9e89-f67f-4f44-9e01-a0cd92abffe5" providerId="ADAL" clId="{5C2087B7-467A-4B11-B4B3-01AC677A5A4D}" dt="2021-04-14T19:36:48.442" v="12516" actId="1076"/>
          <ac:spMkLst>
            <pc:docMk/>
            <pc:sldMk cId="2999157985" sldId="719"/>
            <ac:spMk id="2" creationId="{1BFA318D-9CB0-4565-9A8E-BDBF73D1DCFB}"/>
          </ac:spMkLst>
        </pc:spChg>
        <pc:spChg chg="del">
          <ac:chgData name="Kerkkä Valeria (ELY)" userId="c74b9e89-f67f-4f44-9e01-a0cd92abffe5" providerId="ADAL" clId="{5C2087B7-467A-4B11-B4B3-01AC677A5A4D}" dt="2021-04-13T14:43:08.004" v="11330" actId="478"/>
          <ac:spMkLst>
            <pc:docMk/>
            <pc:sldMk cId="2999157985" sldId="719"/>
            <ac:spMk id="3" creationId="{3E972CB4-F7F2-486A-AA60-F254F0BD0567}"/>
          </ac:spMkLst>
        </pc:spChg>
        <pc:spChg chg="del">
          <ac:chgData name="Kerkkä Valeria (ELY)" userId="c74b9e89-f67f-4f44-9e01-a0cd92abffe5" providerId="ADAL" clId="{5C2087B7-467A-4B11-B4B3-01AC677A5A4D}" dt="2021-04-13T14:43:08.004" v="11330" actId="478"/>
          <ac:spMkLst>
            <pc:docMk/>
            <pc:sldMk cId="2999157985" sldId="719"/>
            <ac:spMk id="4" creationId="{D18BD7DD-BDD5-45ED-8355-13B4AB537E91}"/>
          </ac:spMkLst>
        </pc:spChg>
        <pc:spChg chg="del">
          <ac:chgData name="Kerkkä Valeria (ELY)" userId="c74b9e89-f67f-4f44-9e01-a0cd92abffe5" providerId="ADAL" clId="{5C2087B7-467A-4B11-B4B3-01AC677A5A4D}" dt="2021-04-14T05:53:15.572" v="11972" actId="478"/>
          <ac:spMkLst>
            <pc:docMk/>
            <pc:sldMk cId="2999157985" sldId="719"/>
            <ac:spMk id="5" creationId="{A5C97DDC-F340-41F5-99C1-12D97B1A69CE}"/>
          </ac:spMkLst>
        </pc:spChg>
        <pc:spChg chg="add mod">
          <ac:chgData name="Kerkkä Valeria (ELY)" userId="c74b9e89-f67f-4f44-9e01-a0cd92abffe5" providerId="ADAL" clId="{5C2087B7-467A-4B11-B4B3-01AC677A5A4D}" dt="2021-04-14T19:36:41.965" v="12515" actId="404"/>
          <ac:spMkLst>
            <pc:docMk/>
            <pc:sldMk cId="2999157985" sldId="719"/>
            <ac:spMk id="12" creationId="{A13292E8-6A81-4C8B-9D9A-A25A2317729B}"/>
          </ac:spMkLst>
        </pc:spChg>
        <pc:spChg chg="add mod">
          <ac:chgData name="Kerkkä Valeria (ELY)" userId="c74b9e89-f67f-4f44-9e01-a0cd92abffe5" providerId="ADAL" clId="{5C2087B7-467A-4B11-B4B3-01AC677A5A4D}" dt="2021-04-14T19:36:41.965" v="12515" actId="404"/>
          <ac:spMkLst>
            <pc:docMk/>
            <pc:sldMk cId="2999157985" sldId="719"/>
            <ac:spMk id="13" creationId="{CEEDF41F-250A-4CDB-B859-81EE6FA7F095}"/>
          </ac:spMkLst>
        </pc:spChg>
        <pc:graphicFrameChg chg="mod modGraphic">
          <ac:chgData name="Kerkkä Valeria (ELY)" userId="c74b9e89-f67f-4f44-9e01-a0cd92abffe5" providerId="ADAL" clId="{5C2087B7-467A-4B11-B4B3-01AC677A5A4D}" dt="2021-04-27T12:05:04.127" v="18360" actId="1076"/>
          <ac:graphicFrameMkLst>
            <pc:docMk/>
            <pc:sldMk cId="2999157985" sldId="719"/>
            <ac:graphicFrameMk id="3" creationId="{AC76B9F0-2732-4BAF-A755-6E1FC9629C67}"/>
          </ac:graphicFrameMkLst>
        </pc:graphicFrameChg>
        <pc:graphicFrameChg chg="add del mod">
          <ac:chgData name="Kerkkä Valeria (ELY)" userId="c74b9e89-f67f-4f44-9e01-a0cd92abffe5" providerId="ADAL" clId="{5C2087B7-467A-4B11-B4B3-01AC677A5A4D}" dt="2021-04-13T10:10:19.134" v="9660"/>
          <ac:graphicFrameMkLst>
            <pc:docMk/>
            <pc:sldMk cId="2999157985" sldId="719"/>
            <ac:graphicFrameMk id="6" creationId="{6A06BCEF-B7DA-4268-BDDA-EAC47CA66363}"/>
          </ac:graphicFrameMkLst>
        </pc:graphicFrameChg>
        <pc:graphicFrameChg chg="add mod modGraphic">
          <ac:chgData name="Kerkkä Valeria (ELY)" userId="c74b9e89-f67f-4f44-9e01-a0cd92abffe5" providerId="ADAL" clId="{5C2087B7-467A-4B11-B4B3-01AC677A5A4D}" dt="2021-04-14T19:41:07.240" v="12549" actId="1076"/>
          <ac:graphicFrameMkLst>
            <pc:docMk/>
            <pc:sldMk cId="2999157985" sldId="719"/>
            <ac:graphicFrameMk id="7" creationId="{495667BA-BC4C-4879-BD33-69E1867720CD}"/>
          </ac:graphicFrameMkLst>
        </pc:graphicFrameChg>
        <pc:graphicFrameChg chg="add del mod">
          <ac:chgData name="Kerkkä Valeria (ELY)" userId="c74b9e89-f67f-4f44-9e01-a0cd92abffe5" providerId="ADAL" clId="{5C2087B7-467A-4B11-B4B3-01AC677A5A4D}" dt="2021-04-13T10:10:35.318" v="9664"/>
          <ac:graphicFrameMkLst>
            <pc:docMk/>
            <pc:sldMk cId="2999157985" sldId="719"/>
            <ac:graphicFrameMk id="8" creationId="{61E3825B-D6E7-4ABD-A1BA-D01DBE6D864C}"/>
          </ac:graphicFrameMkLst>
        </pc:graphicFrameChg>
        <pc:graphicFrameChg chg="add mod modGraphic">
          <ac:chgData name="Kerkkä Valeria (ELY)" userId="c74b9e89-f67f-4f44-9e01-a0cd92abffe5" providerId="ADAL" clId="{5C2087B7-467A-4B11-B4B3-01AC677A5A4D}" dt="2021-04-14T19:41:13.109" v="12550" actId="1076"/>
          <ac:graphicFrameMkLst>
            <pc:docMk/>
            <pc:sldMk cId="2999157985" sldId="719"/>
            <ac:graphicFrameMk id="9" creationId="{C3983818-7C04-4249-8B26-5B6D5315A5AB}"/>
          </ac:graphicFrameMkLst>
        </pc:graphicFrameChg>
        <pc:graphicFrameChg chg="add del mod">
          <ac:chgData name="Kerkkä Valeria (ELY)" userId="c74b9e89-f67f-4f44-9e01-a0cd92abffe5" providerId="ADAL" clId="{5C2087B7-467A-4B11-B4B3-01AC677A5A4D}" dt="2021-04-13T10:10:55.214" v="9668"/>
          <ac:graphicFrameMkLst>
            <pc:docMk/>
            <pc:sldMk cId="2999157985" sldId="719"/>
            <ac:graphicFrameMk id="10" creationId="{102790A6-86ED-4C16-A4F3-0924051CFE4C}"/>
          </ac:graphicFrameMkLst>
        </pc:graphicFrameChg>
        <pc:graphicFrameChg chg="add del mod">
          <ac:chgData name="Kerkkä Valeria (ELY)" userId="c74b9e89-f67f-4f44-9e01-a0cd92abffe5" providerId="ADAL" clId="{5C2087B7-467A-4B11-B4B3-01AC677A5A4D}" dt="2021-04-13T10:19:29.571" v="9774" actId="478"/>
          <ac:graphicFrameMkLst>
            <pc:docMk/>
            <pc:sldMk cId="2999157985" sldId="719"/>
            <ac:graphicFrameMk id="11" creationId="{FE3573AD-8572-4463-92F5-EABC6EA998F9}"/>
          </ac:graphicFrameMkLst>
        </pc:graphicFrameChg>
      </pc:sldChg>
      <pc:sldChg chg="addSp delSp modSp new mod ord">
        <pc:chgData name="Kerkkä Valeria (ELY)" userId="c74b9e89-f67f-4f44-9e01-a0cd92abffe5" providerId="ADAL" clId="{5C2087B7-467A-4B11-B4B3-01AC677A5A4D}" dt="2021-04-27T12:07:32.338" v="18391" actId="1076"/>
        <pc:sldMkLst>
          <pc:docMk/>
          <pc:sldMk cId="1982480420" sldId="720"/>
        </pc:sldMkLst>
        <pc:spChg chg="mod">
          <ac:chgData name="Kerkkä Valeria (ELY)" userId="c74b9e89-f67f-4f44-9e01-a0cd92abffe5" providerId="ADAL" clId="{5C2087B7-467A-4B11-B4B3-01AC677A5A4D}" dt="2021-04-13T14:42:50.892" v="11286" actId="20577"/>
          <ac:spMkLst>
            <pc:docMk/>
            <pc:sldMk cId="1982480420" sldId="720"/>
            <ac:spMk id="2" creationId="{BBE4E31E-CDBB-4BB0-B32F-474B9DAAC76A}"/>
          </ac:spMkLst>
        </pc:spChg>
        <pc:spChg chg="del">
          <ac:chgData name="Kerkkä Valeria (ELY)" userId="c74b9e89-f67f-4f44-9e01-a0cd92abffe5" providerId="ADAL" clId="{5C2087B7-467A-4B11-B4B3-01AC677A5A4D}" dt="2021-04-14T06:00:57.375" v="12047" actId="478"/>
          <ac:spMkLst>
            <pc:docMk/>
            <pc:sldMk cId="1982480420" sldId="720"/>
            <ac:spMk id="3" creationId="{30651B9F-9B44-4DB7-8F3B-817C9BB2A938}"/>
          </ac:spMkLst>
        </pc:spChg>
        <pc:spChg chg="del mod">
          <ac:chgData name="Kerkkä Valeria (ELY)" userId="c74b9e89-f67f-4f44-9e01-a0cd92abffe5" providerId="ADAL" clId="{5C2087B7-467A-4B11-B4B3-01AC677A5A4D}" dt="2021-04-14T06:00:52.203" v="12046" actId="478"/>
          <ac:spMkLst>
            <pc:docMk/>
            <pc:sldMk cId="1982480420" sldId="720"/>
            <ac:spMk id="4" creationId="{6EC2A4A0-3BE6-406B-AB6B-7CA26BD3A0CF}"/>
          </ac:spMkLst>
        </pc:spChg>
        <pc:spChg chg="del">
          <ac:chgData name="Kerkkä Valeria (ELY)" userId="c74b9e89-f67f-4f44-9e01-a0cd92abffe5" providerId="ADAL" clId="{5C2087B7-467A-4B11-B4B3-01AC677A5A4D}" dt="2021-04-14T06:00:45.617" v="12044" actId="478"/>
          <ac:spMkLst>
            <pc:docMk/>
            <pc:sldMk cId="1982480420" sldId="720"/>
            <ac:spMk id="5" creationId="{5D4AD494-8A1D-42B3-8D85-45C6ADC1FBED}"/>
          </ac:spMkLst>
        </pc:spChg>
        <pc:spChg chg="add del mod">
          <ac:chgData name="Kerkkä Valeria (ELY)" userId="c74b9e89-f67f-4f44-9e01-a0cd92abffe5" providerId="ADAL" clId="{5C2087B7-467A-4B11-B4B3-01AC677A5A4D}" dt="2021-04-14T19:37:54.380" v="12529" actId="478"/>
          <ac:spMkLst>
            <pc:docMk/>
            <pc:sldMk cId="1982480420" sldId="720"/>
            <ac:spMk id="14" creationId="{C566392C-D9E2-45F0-92DE-206533672390}"/>
          </ac:spMkLst>
        </pc:spChg>
        <pc:spChg chg="add del mod">
          <ac:chgData name="Kerkkä Valeria (ELY)" userId="c74b9e89-f67f-4f44-9e01-a0cd92abffe5" providerId="ADAL" clId="{5C2087B7-467A-4B11-B4B3-01AC677A5A4D}" dt="2021-04-14T19:37:51.363" v="12528" actId="478"/>
          <ac:spMkLst>
            <pc:docMk/>
            <pc:sldMk cId="1982480420" sldId="720"/>
            <ac:spMk id="15" creationId="{2E8F7B01-2E0D-49F9-A64A-D0FC9D5E5BC3}"/>
          </ac:spMkLst>
        </pc:spChg>
        <pc:spChg chg="add del mod">
          <ac:chgData name="Kerkkä Valeria (ELY)" userId="c74b9e89-f67f-4f44-9e01-a0cd92abffe5" providerId="ADAL" clId="{5C2087B7-467A-4B11-B4B3-01AC677A5A4D}" dt="2021-04-14T19:38:13.570" v="12531"/>
          <ac:spMkLst>
            <pc:docMk/>
            <pc:sldMk cId="1982480420" sldId="720"/>
            <ac:spMk id="16" creationId="{E1C24A67-2827-4EEC-9E39-7643BFBC4368}"/>
          </ac:spMkLst>
        </pc:spChg>
        <pc:spChg chg="add del mod">
          <ac:chgData name="Kerkkä Valeria (ELY)" userId="c74b9e89-f67f-4f44-9e01-a0cd92abffe5" providerId="ADAL" clId="{5C2087B7-467A-4B11-B4B3-01AC677A5A4D}" dt="2021-04-14T19:38:13.570" v="12531"/>
          <ac:spMkLst>
            <pc:docMk/>
            <pc:sldMk cId="1982480420" sldId="720"/>
            <ac:spMk id="17" creationId="{29B1E134-6F4E-478B-BE82-7E06D3B4DB70}"/>
          </ac:spMkLst>
        </pc:spChg>
        <pc:spChg chg="add mod">
          <ac:chgData name="Kerkkä Valeria (ELY)" userId="c74b9e89-f67f-4f44-9e01-a0cd92abffe5" providerId="ADAL" clId="{5C2087B7-467A-4B11-B4B3-01AC677A5A4D}" dt="2021-04-14T19:39:00.556" v="12536" actId="1076"/>
          <ac:spMkLst>
            <pc:docMk/>
            <pc:sldMk cId="1982480420" sldId="720"/>
            <ac:spMk id="19" creationId="{8AF89EA9-B6D0-47D5-99AB-E39A45D281F6}"/>
          </ac:spMkLst>
        </pc:spChg>
        <pc:spChg chg="add mod">
          <ac:chgData name="Kerkkä Valeria (ELY)" userId="c74b9e89-f67f-4f44-9e01-a0cd92abffe5" providerId="ADAL" clId="{5C2087B7-467A-4B11-B4B3-01AC677A5A4D}" dt="2021-04-14T19:39:07.972" v="12537" actId="1076"/>
          <ac:spMkLst>
            <pc:docMk/>
            <pc:sldMk cId="1982480420" sldId="720"/>
            <ac:spMk id="20" creationId="{EDF4C294-0839-44C5-9A9A-D7262A254925}"/>
          </ac:spMkLst>
        </pc:spChg>
        <pc:graphicFrameChg chg="add del mod">
          <ac:chgData name="Kerkkä Valeria (ELY)" userId="c74b9e89-f67f-4f44-9e01-a0cd92abffe5" providerId="ADAL" clId="{5C2087B7-467A-4B11-B4B3-01AC677A5A4D}" dt="2021-04-13T10:11:58.882" v="9673" actId="478"/>
          <ac:graphicFrameMkLst>
            <pc:docMk/>
            <pc:sldMk cId="1982480420" sldId="720"/>
            <ac:graphicFrameMk id="6" creationId="{29BDEBC0-343E-45F1-B407-B801BC104AD9}"/>
          </ac:graphicFrameMkLst>
        </pc:graphicFrameChg>
        <pc:graphicFrameChg chg="add del mod">
          <ac:chgData name="Kerkkä Valeria (ELY)" userId="c74b9e89-f67f-4f44-9e01-a0cd92abffe5" providerId="ADAL" clId="{5C2087B7-467A-4B11-B4B3-01AC677A5A4D}" dt="2021-04-13T10:12:21.635" v="9675" actId="478"/>
          <ac:graphicFrameMkLst>
            <pc:docMk/>
            <pc:sldMk cId="1982480420" sldId="720"/>
            <ac:graphicFrameMk id="7" creationId="{52740C19-BAC5-4861-8163-DA72378880D6}"/>
          </ac:graphicFrameMkLst>
        </pc:graphicFrameChg>
        <pc:graphicFrameChg chg="mod modGraphic">
          <ac:chgData name="Kerkkä Valeria (ELY)" userId="c74b9e89-f67f-4f44-9e01-a0cd92abffe5" providerId="ADAL" clId="{5C2087B7-467A-4B11-B4B3-01AC677A5A4D}" dt="2021-04-27T12:07:32.338" v="18391" actId="1076"/>
          <ac:graphicFrameMkLst>
            <pc:docMk/>
            <pc:sldMk cId="1982480420" sldId="720"/>
            <ac:graphicFrameMk id="7" creationId="{EAFABFFD-24CB-4CB4-8A19-3C40BCB7481E}"/>
          </ac:graphicFrameMkLst>
        </pc:graphicFrameChg>
        <pc:graphicFrameChg chg="add del mod">
          <ac:chgData name="Kerkkä Valeria (ELY)" userId="c74b9e89-f67f-4f44-9e01-a0cd92abffe5" providerId="ADAL" clId="{5C2087B7-467A-4B11-B4B3-01AC677A5A4D}" dt="2021-04-13T10:12:31.201" v="9677" actId="478"/>
          <ac:graphicFrameMkLst>
            <pc:docMk/>
            <pc:sldMk cId="1982480420" sldId="720"/>
            <ac:graphicFrameMk id="8" creationId="{C802E16A-F6B3-4C12-8CFA-CE0E0930576F}"/>
          </ac:graphicFrameMkLst>
        </pc:graphicFrameChg>
        <pc:graphicFrameChg chg="add del mod">
          <ac:chgData name="Kerkkä Valeria (ELY)" userId="c74b9e89-f67f-4f44-9e01-a0cd92abffe5" providerId="ADAL" clId="{5C2087B7-467A-4B11-B4B3-01AC677A5A4D}" dt="2021-04-13T10:12:51.101" v="9681"/>
          <ac:graphicFrameMkLst>
            <pc:docMk/>
            <pc:sldMk cId="1982480420" sldId="720"/>
            <ac:graphicFrameMk id="9" creationId="{C40ECA72-2842-4DEE-9D4A-CD462CA72E37}"/>
          </ac:graphicFrameMkLst>
        </pc:graphicFrameChg>
        <pc:graphicFrameChg chg="add mod modGraphic">
          <ac:chgData name="Kerkkä Valeria (ELY)" userId="c74b9e89-f67f-4f44-9e01-a0cd92abffe5" providerId="ADAL" clId="{5C2087B7-467A-4B11-B4B3-01AC677A5A4D}" dt="2021-04-14T19:37:42.585" v="12527" actId="1076"/>
          <ac:graphicFrameMkLst>
            <pc:docMk/>
            <pc:sldMk cId="1982480420" sldId="720"/>
            <ac:graphicFrameMk id="10" creationId="{DC77E0EB-27E1-41F3-B452-14CBE6C62509}"/>
          </ac:graphicFrameMkLst>
        </pc:graphicFrameChg>
        <pc:graphicFrameChg chg="add del mod">
          <ac:chgData name="Kerkkä Valeria (ELY)" userId="c74b9e89-f67f-4f44-9e01-a0cd92abffe5" providerId="ADAL" clId="{5C2087B7-467A-4B11-B4B3-01AC677A5A4D}" dt="2021-04-13T10:13:56.919" v="9685" actId="478"/>
          <ac:graphicFrameMkLst>
            <pc:docMk/>
            <pc:sldMk cId="1982480420" sldId="720"/>
            <ac:graphicFrameMk id="11" creationId="{CDFB88E9-FDEA-452F-AB19-06ACA2100D00}"/>
          </ac:graphicFrameMkLst>
        </pc:graphicFrameChg>
        <pc:graphicFrameChg chg="add del mod">
          <ac:chgData name="Kerkkä Valeria (ELY)" userId="c74b9e89-f67f-4f44-9e01-a0cd92abffe5" providerId="ADAL" clId="{5C2087B7-467A-4B11-B4B3-01AC677A5A4D}" dt="2021-04-13T10:14:00.392" v="9687"/>
          <ac:graphicFrameMkLst>
            <pc:docMk/>
            <pc:sldMk cId="1982480420" sldId="720"/>
            <ac:graphicFrameMk id="12" creationId="{F75E42CD-E27D-419A-A885-07547522C012}"/>
          </ac:graphicFrameMkLst>
        </pc:graphicFrameChg>
        <pc:graphicFrameChg chg="add mod modGraphic">
          <ac:chgData name="Kerkkä Valeria (ELY)" userId="c74b9e89-f67f-4f44-9e01-a0cd92abffe5" providerId="ADAL" clId="{5C2087B7-467A-4B11-B4B3-01AC677A5A4D}" dt="2021-04-19T00:52:28.346" v="15757" actId="14100"/>
          <ac:graphicFrameMkLst>
            <pc:docMk/>
            <pc:sldMk cId="1982480420" sldId="720"/>
            <ac:graphicFrameMk id="13" creationId="{C2FD753B-2463-4798-91A5-2CBDBFC3BCD0}"/>
          </ac:graphicFrameMkLst>
        </pc:graphicFrameChg>
        <pc:graphicFrameChg chg="add del mod">
          <ac:chgData name="Kerkkä Valeria (ELY)" userId="c74b9e89-f67f-4f44-9e01-a0cd92abffe5" providerId="ADAL" clId="{5C2087B7-467A-4B11-B4B3-01AC677A5A4D}" dt="2021-04-14T19:38:28.388" v="12533" actId="478"/>
          <ac:graphicFrameMkLst>
            <pc:docMk/>
            <pc:sldMk cId="1982480420" sldId="720"/>
            <ac:graphicFrameMk id="18" creationId="{A661CD13-03E6-443A-84EA-E204E84C496F}"/>
          </ac:graphicFrameMkLst>
        </pc:graphicFrameChg>
      </pc:sldChg>
      <pc:sldChg chg="modSp">
        <pc:chgData name="Kerkkä Valeria (ELY)" userId="c74b9e89-f67f-4f44-9e01-a0cd92abffe5" providerId="ADAL" clId="{5C2087B7-467A-4B11-B4B3-01AC677A5A4D}" dt="2021-04-15T11:54:58.469" v="13817"/>
        <pc:sldMkLst>
          <pc:docMk/>
          <pc:sldMk cId="3432030626" sldId="721"/>
        </pc:sldMkLst>
        <pc:spChg chg="mod">
          <ac:chgData name="Kerkkä Valeria (ELY)" userId="c74b9e89-f67f-4f44-9e01-a0cd92abffe5" providerId="ADAL" clId="{5C2087B7-467A-4B11-B4B3-01AC677A5A4D}" dt="2021-04-15T11:54:58.469" v="13817"/>
          <ac:spMkLst>
            <pc:docMk/>
            <pc:sldMk cId="3432030626" sldId="721"/>
            <ac:spMk id="4" creationId="{0A9CC0EB-BD85-461A-B87B-D9A892ED60D4}"/>
          </ac:spMkLst>
        </pc:spChg>
        <pc:spChg chg="mod">
          <ac:chgData name="Kerkkä Valeria (ELY)" userId="c74b9e89-f67f-4f44-9e01-a0cd92abffe5" providerId="ADAL" clId="{5C2087B7-467A-4B11-B4B3-01AC677A5A4D}" dt="2021-04-15T11:54:58.469" v="13817"/>
          <ac:spMkLst>
            <pc:docMk/>
            <pc:sldMk cId="3432030626" sldId="721"/>
            <ac:spMk id="5" creationId="{C4C69EC9-A72D-4C31-B036-D1FB2FC8C340}"/>
          </ac:spMkLst>
        </pc:spChg>
      </pc:sldChg>
      <pc:sldChg chg="addSp delSp modSp add mod ord">
        <pc:chgData name="Kerkkä Valeria (ELY)" userId="c74b9e89-f67f-4f44-9e01-a0cd92abffe5" providerId="ADAL" clId="{5C2087B7-467A-4B11-B4B3-01AC677A5A4D}" dt="2021-04-27T10:38:46.061" v="18331"/>
        <pc:sldMkLst>
          <pc:docMk/>
          <pc:sldMk cId="4098371618" sldId="723"/>
        </pc:sldMkLst>
        <pc:spChg chg="del">
          <ac:chgData name="Kerkkä Valeria (ELY)" userId="c74b9e89-f67f-4f44-9e01-a0cd92abffe5" providerId="ADAL" clId="{5C2087B7-467A-4B11-B4B3-01AC677A5A4D}" dt="2021-04-13T10:44:00.887" v="9983" actId="478"/>
          <ac:spMkLst>
            <pc:docMk/>
            <pc:sldMk cId="4098371618" sldId="723"/>
            <ac:spMk id="4" creationId="{2842CC61-0CA8-4605-92B3-9672A06E728D}"/>
          </ac:spMkLst>
        </pc:spChg>
        <pc:spChg chg="mod">
          <ac:chgData name="Kerkkä Valeria (ELY)" userId="c74b9e89-f67f-4f44-9e01-a0cd92abffe5" providerId="ADAL" clId="{5C2087B7-467A-4B11-B4B3-01AC677A5A4D}" dt="2021-04-27T10:01:37.440" v="18261" actId="1076"/>
          <ac:spMkLst>
            <pc:docMk/>
            <pc:sldMk cId="4098371618" sldId="723"/>
            <ac:spMk id="4" creationId="{42940A23-A77C-4C40-9AF8-764EF6A88159}"/>
          </ac:spMkLst>
        </pc:spChg>
        <pc:spChg chg="del">
          <ac:chgData name="Kerkkä Valeria (ELY)" userId="c74b9e89-f67f-4f44-9e01-a0cd92abffe5" providerId="ADAL" clId="{5C2087B7-467A-4B11-B4B3-01AC677A5A4D}" dt="2021-04-13T10:44:18.995" v="9984" actId="478"/>
          <ac:spMkLst>
            <pc:docMk/>
            <pc:sldMk cId="4098371618" sldId="723"/>
            <ac:spMk id="5" creationId="{4AF59A70-E78F-4308-83E9-6FE723588D14}"/>
          </ac:spMkLst>
        </pc:spChg>
        <pc:spChg chg="mod">
          <ac:chgData name="Kerkkä Valeria (ELY)" userId="c74b9e89-f67f-4f44-9e01-a0cd92abffe5" providerId="ADAL" clId="{5C2087B7-467A-4B11-B4B3-01AC677A5A4D}" dt="2021-04-14T19:55:04.247" v="13433" actId="114"/>
          <ac:spMkLst>
            <pc:docMk/>
            <pc:sldMk cId="4098371618" sldId="723"/>
            <ac:spMk id="6" creationId="{9A00D39B-7873-422C-83CD-00629431514F}"/>
          </ac:spMkLst>
        </pc:spChg>
        <pc:graphicFrameChg chg="mod modGraphic">
          <ac:chgData name="Kerkkä Valeria (ELY)" userId="c74b9e89-f67f-4f44-9e01-a0cd92abffe5" providerId="ADAL" clId="{5C2087B7-467A-4B11-B4B3-01AC677A5A4D}" dt="2021-04-14T05:52:17.683" v="11971" actId="207"/>
          <ac:graphicFrameMkLst>
            <pc:docMk/>
            <pc:sldMk cId="4098371618" sldId="723"/>
            <ac:graphicFrameMk id="2" creationId="{6DE114B2-B47C-4B8F-A9CF-0C62F6C271E7}"/>
          </ac:graphicFrameMkLst>
        </pc:graphicFrameChg>
        <pc:graphicFrameChg chg="add mod modGraphic">
          <ac:chgData name="Kerkkä Valeria (ELY)" userId="c74b9e89-f67f-4f44-9e01-a0cd92abffe5" providerId="ADAL" clId="{5C2087B7-467A-4B11-B4B3-01AC677A5A4D}" dt="2021-04-13T14:44:14.115" v="11336"/>
          <ac:graphicFrameMkLst>
            <pc:docMk/>
            <pc:sldMk cId="4098371618" sldId="723"/>
            <ac:graphicFrameMk id="3" creationId="{E3F19477-32BC-43FC-830D-67B66C12D855}"/>
          </ac:graphicFrameMkLst>
        </pc:graphicFrameChg>
        <pc:graphicFrameChg chg="add mod modGraphic">
          <ac:chgData name="Kerkkä Valeria (ELY)" userId="c74b9e89-f67f-4f44-9e01-a0cd92abffe5" providerId="ADAL" clId="{5C2087B7-467A-4B11-B4B3-01AC677A5A4D}" dt="2021-04-14T05:51:19.200" v="11961" actId="207"/>
          <ac:graphicFrameMkLst>
            <pc:docMk/>
            <pc:sldMk cId="4098371618" sldId="723"/>
            <ac:graphicFrameMk id="7" creationId="{0F01B848-F1CE-45A2-BBC9-9C33E1057C9D}"/>
          </ac:graphicFrameMkLst>
        </pc:graphicFrameChg>
      </pc:sldChg>
      <pc:sldChg chg="modSp add del">
        <pc:chgData name="Kerkkä Valeria (ELY)" userId="c74b9e89-f67f-4f44-9e01-a0cd92abffe5" providerId="ADAL" clId="{5C2087B7-467A-4B11-B4B3-01AC677A5A4D}" dt="2021-04-13T11:07:27.331" v="10069" actId="47"/>
        <pc:sldMkLst>
          <pc:docMk/>
          <pc:sldMk cId="2014733840" sldId="724"/>
        </pc:sldMkLst>
        <pc:graphicFrameChg chg="mod">
          <ac:chgData name="Kerkkä Valeria (ELY)" userId="c74b9e89-f67f-4f44-9e01-a0cd92abffe5" providerId="ADAL" clId="{5C2087B7-467A-4B11-B4B3-01AC677A5A4D}" dt="2021-04-13T11:00:42.204" v="10035"/>
          <ac:graphicFrameMkLst>
            <pc:docMk/>
            <pc:sldMk cId="2014733840" sldId="724"/>
            <ac:graphicFrameMk id="5" creationId="{46EC84F6-DB0F-4B9C-A78B-EC7258558D16}"/>
          </ac:graphicFrameMkLst>
        </pc:graphicFrameChg>
      </pc:sldChg>
      <pc:sldChg chg="addSp delSp modSp new mod modClrScheme chgLayout">
        <pc:chgData name="Kerkkä Valeria (ELY)" userId="c74b9e89-f67f-4f44-9e01-a0cd92abffe5" providerId="ADAL" clId="{5C2087B7-467A-4B11-B4B3-01AC677A5A4D}" dt="2021-04-13T20:43:23.760" v="11824" actId="20577"/>
        <pc:sldMkLst>
          <pc:docMk/>
          <pc:sldMk cId="2514674620" sldId="724"/>
        </pc:sldMkLst>
        <pc:spChg chg="del">
          <ac:chgData name="Kerkkä Valeria (ELY)" userId="c74b9e89-f67f-4f44-9e01-a0cd92abffe5" providerId="ADAL" clId="{5C2087B7-467A-4B11-B4B3-01AC677A5A4D}" dt="2021-04-13T13:59:39.941" v="10374" actId="700"/>
          <ac:spMkLst>
            <pc:docMk/>
            <pc:sldMk cId="2514674620" sldId="724"/>
            <ac:spMk id="2" creationId="{97396664-C03D-4567-B6A0-AC777DABEDB7}"/>
          </ac:spMkLst>
        </pc:spChg>
        <pc:spChg chg="del">
          <ac:chgData name="Kerkkä Valeria (ELY)" userId="c74b9e89-f67f-4f44-9e01-a0cd92abffe5" providerId="ADAL" clId="{5C2087B7-467A-4B11-B4B3-01AC677A5A4D}" dt="2021-04-13T13:59:39.941" v="10374" actId="700"/>
          <ac:spMkLst>
            <pc:docMk/>
            <pc:sldMk cId="2514674620" sldId="724"/>
            <ac:spMk id="3" creationId="{F3B32F64-6A98-488A-BF1E-8537A4E09CFE}"/>
          </ac:spMkLst>
        </pc:spChg>
        <pc:spChg chg="del mod ord">
          <ac:chgData name="Kerkkä Valeria (ELY)" userId="c74b9e89-f67f-4f44-9e01-a0cd92abffe5" providerId="ADAL" clId="{5C2087B7-467A-4B11-B4B3-01AC677A5A4D}" dt="2021-04-13T13:59:45.865" v="10375" actId="478"/>
          <ac:spMkLst>
            <pc:docMk/>
            <pc:sldMk cId="2514674620" sldId="724"/>
            <ac:spMk id="4" creationId="{EAD0AACE-DF54-4B9F-8A59-9AEF0E409882}"/>
          </ac:spMkLst>
        </pc:spChg>
        <pc:spChg chg="del mod ord">
          <ac:chgData name="Kerkkä Valeria (ELY)" userId="c74b9e89-f67f-4f44-9e01-a0cd92abffe5" providerId="ADAL" clId="{5C2087B7-467A-4B11-B4B3-01AC677A5A4D}" dt="2021-04-13T13:59:45.865" v="10375" actId="478"/>
          <ac:spMkLst>
            <pc:docMk/>
            <pc:sldMk cId="2514674620" sldId="724"/>
            <ac:spMk id="5" creationId="{0DCA6B2A-C0B0-49D1-9522-FFBBD7B543EF}"/>
          </ac:spMkLst>
        </pc:spChg>
        <pc:spChg chg="del mod ord">
          <ac:chgData name="Kerkkä Valeria (ELY)" userId="c74b9e89-f67f-4f44-9e01-a0cd92abffe5" providerId="ADAL" clId="{5C2087B7-467A-4B11-B4B3-01AC677A5A4D}" dt="2021-04-13T13:59:45.865" v="10375" actId="478"/>
          <ac:spMkLst>
            <pc:docMk/>
            <pc:sldMk cId="2514674620" sldId="724"/>
            <ac:spMk id="6" creationId="{94233FE7-AA59-4CF2-92F6-09CF193FEED5}"/>
          </ac:spMkLst>
        </pc:spChg>
        <pc:spChg chg="add del mod">
          <ac:chgData name="Kerkkä Valeria (ELY)" userId="c74b9e89-f67f-4f44-9e01-a0cd92abffe5" providerId="ADAL" clId="{5C2087B7-467A-4B11-B4B3-01AC677A5A4D}" dt="2021-04-13T13:59:58.395" v="10377"/>
          <ac:spMkLst>
            <pc:docMk/>
            <pc:sldMk cId="2514674620" sldId="724"/>
            <ac:spMk id="8" creationId="{9C29956B-FE3F-44AD-A6C6-3EFD9322CBDA}"/>
          </ac:spMkLst>
        </pc:spChg>
        <pc:spChg chg="mod">
          <ac:chgData name="Kerkkä Valeria (ELY)" userId="c74b9e89-f67f-4f44-9e01-a0cd92abffe5" providerId="ADAL" clId="{5C2087B7-467A-4B11-B4B3-01AC677A5A4D}" dt="2021-04-13T13:59:55.334" v="10376"/>
          <ac:spMkLst>
            <pc:docMk/>
            <pc:sldMk cId="2514674620" sldId="724"/>
            <ac:spMk id="10" creationId="{940AE599-65D1-4DAF-8F0C-6CF702C9B6C0}"/>
          </ac:spMkLst>
        </pc:spChg>
        <pc:spChg chg="mod">
          <ac:chgData name="Kerkkä Valeria (ELY)" userId="c74b9e89-f67f-4f44-9e01-a0cd92abffe5" providerId="ADAL" clId="{5C2087B7-467A-4B11-B4B3-01AC677A5A4D}" dt="2021-04-13T13:59:55.334" v="10376"/>
          <ac:spMkLst>
            <pc:docMk/>
            <pc:sldMk cId="2514674620" sldId="724"/>
            <ac:spMk id="11" creationId="{6AD5998F-697A-43D1-903F-41AC6DDE8125}"/>
          </ac:spMkLst>
        </pc:spChg>
        <pc:spChg chg="mod">
          <ac:chgData name="Kerkkä Valeria (ELY)" userId="c74b9e89-f67f-4f44-9e01-a0cd92abffe5" providerId="ADAL" clId="{5C2087B7-467A-4B11-B4B3-01AC677A5A4D}" dt="2021-04-13T13:59:55.334" v="10376"/>
          <ac:spMkLst>
            <pc:docMk/>
            <pc:sldMk cId="2514674620" sldId="724"/>
            <ac:spMk id="15" creationId="{58EA7267-947F-4D6D-824F-243A9F36C6C3}"/>
          </ac:spMkLst>
        </pc:spChg>
        <pc:spChg chg="mod">
          <ac:chgData name="Kerkkä Valeria (ELY)" userId="c74b9e89-f67f-4f44-9e01-a0cd92abffe5" providerId="ADAL" clId="{5C2087B7-467A-4B11-B4B3-01AC677A5A4D}" dt="2021-04-13T13:59:55.334" v="10376"/>
          <ac:spMkLst>
            <pc:docMk/>
            <pc:sldMk cId="2514674620" sldId="724"/>
            <ac:spMk id="16" creationId="{456B6F2B-6CCB-4787-8905-E64B99533E11}"/>
          </ac:spMkLst>
        </pc:spChg>
        <pc:spChg chg="mod">
          <ac:chgData name="Kerkkä Valeria (ELY)" userId="c74b9e89-f67f-4f44-9e01-a0cd92abffe5" providerId="ADAL" clId="{5C2087B7-467A-4B11-B4B3-01AC677A5A4D}" dt="2021-04-13T13:59:55.334" v="10376"/>
          <ac:spMkLst>
            <pc:docMk/>
            <pc:sldMk cId="2514674620" sldId="724"/>
            <ac:spMk id="18" creationId="{3BCD31E2-85C0-4038-9073-ABFE67D1A173}"/>
          </ac:spMkLst>
        </pc:spChg>
        <pc:spChg chg="mod">
          <ac:chgData name="Kerkkä Valeria (ELY)" userId="c74b9e89-f67f-4f44-9e01-a0cd92abffe5" providerId="ADAL" clId="{5C2087B7-467A-4B11-B4B3-01AC677A5A4D}" dt="2021-04-13T13:59:55.334" v="10376"/>
          <ac:spMkLst>
            <pc:docMk/>
            <pc:sldMk cId="2514674620" sldId="724"/>
            <ac:spMk id="19" creationId="{311B2C2B-D27B-48EF-B5DF-02B5A6174328}"/>
          </ac:spMkLst>
        </pc:spChg>
        <pc:spChg chg="mod">
          <ac:chgData name="Kerkkä Valeria (ELY)" userId="c74b9e89-f67f-4f44-9e01-a0cd92abffe5" providerId="ADAL" clId="{5C2087B7-467A-4B11-B4B3-01AC677A5A4D}" dt="2021-04-13T13:59:55.334" v="10376"/>
          <ac:spMkLst>
            <pc:docMk/>
            <pc:sldMk cId="2514674620" sldId="724"/>
            <ac:spMk id="21" creationId="{1E1AF31F-518E-40DD-8293-9166CFD94842}"/>
          </ac:spMkLst>
        </pc:spChg>
        <pc:spChg chg="mod">
          <ac:chgData name="Kerkkä Valeria (ELY)" userId="c74b9e89-f67f-4f44-9e01-a0cd92abffe5" providerId="ADAL" clId="{5C2087B7-467A-4B11-B4B3-01AC677A5A4D}" dt="2021-04-13T13:59:55.334" v="10376"/>
          <ac:spMkLst>
            <pc:docMk/>
            <pc:sldMk cId="2514674620" sldId="724"/>
            <ac:spMk id="22" creationId="{B6B4851A-0B81-4DAB-883F-C603478AFD6E}"/>
          </ac:spMkLst>
        </pc:spChg>
        <pc:spChg chg="mod">
          <ac:chgData name="Kerkkä Valeria (ELY)" userId="c74b9e89-f67f-4f44-9e01-a0cd92abffe5" providerId="ADAL" clId="{5C2087B7-467A-4B11-B4B3-01AC677A5A4D}" dt="2021-04-13T13:59:55.334" v="10376"/>
          <ac:spMkLst>
            <pc:docMk/>
            <pc:sldMk cId="2514674620" sldId="724"/>
            <ac:spMk id="24" creationId="{AF411394-78D6-4CAB-971D-4D500F0474F6}"/>
          </ac:spMkLst>
        </pc:spChg>
        <pc:spChg chg="mod">
          <ac:chgData name="Kerkkä Valeria (ELY)" userId="c74b9e89-f67f-4f44-9e01-a0cd92abffe5" providerId="ADAL" clId="{5C2087B7-467A-4B11-B4B3-01AC677A5A4D}" dt="2021-04-13T13:59:55.334" v="10376"/>
          <ac:spMkLst>
            <pc:docMk/>
            <pc:sldMk cId="2514674620" sldId="724"/>
            <ac:spMk id="25" creationId="{A052E641-9F8F-4944-85D5-3E8DF1EB200E}"/>
          </ac:spMkLst>
        </pc:spChg>
        <pc:spChg chg="mod">
          <ac:chgData name="Kerkkä Valeria (ELY)" userId="c74b9e89-f67f-4f44-9e01-a0cd92abffe5" providerId="ADAL" clId="{5C2087B7-467A-4B11-B4B3-01AC677A5A4D}" dt="2021-04-13T13:59:55.334" v="10376"/>
          <ac:spMkLst>
            <pc:docMk/>
            <pc:sldMk cId="2514674620" sldId="724"/>
            <ac:spMk id="27" creationId="{60106269-7832-457E-BDF5-3A126D810254}"/>
          </ac:spMkLst>
        </pc:spChg>
        <pc:spChg chg="mod">
          <ac:chgData name="Kerkkä Valeria (ELY)" userId="c74b9e89-f67f-4f44-9e01-a0cd92abffe5" providerId="ADAL" clId="{5C2087B7-467A-4B11-B4B3-01AC677A5A4D}" dt="2021-04-13T13:59:55.334" v="10376"/>
          <ac:spMkLst>
            <pc:docMk/>
            <pc:sldMk cId="2514674620" sldId="724"/>
            <ac:spMk id="28" creationId="{3E361F92-19AB-4124-B582-65DEA28F9A5C}"/>
          </ac:spMkLst>
        </pc:spChg>
        <pc:spChg chg="mod">
          <ac:chgData name="Kerkkä Valeria (ELY)" userId="c74b9e89-f67f-4f44-9e01-a0cd92abffe5" providerId="ADAL" clId="{5C2087B7-467A-4B11-B4B3-01AC677A5A4D}" dt="2021-04-13T13:59:55.334" v="10376"/>
          <ac:spMkLst>
            <pc:docMk/>
            <pc:sldMk cId="2514674620" sldId="724"/>
            <ac:spMk id="30" creationId="{4E2A84F3-C1C0-4D4D-B1E0-E5EE175266C9}"/>
          </ac:spMkLst>
        </pc:spChg>
        <pc:spChg chg="mod">
          <ac:chgData name="Kerkkä Valeria (ELY)" userId="c74b9e89-f67f-4f44-9e01-a0cd92abffe5" providerId="ADAL" clId="{5C2087B7-467A-4B11-B4B3-01AC677A5A4D}" dt="2021-04-13T13:59:55.334" v="10376"/>
          <ac:spMkLst>
            <pc:docMk/>
            <pc:sldMk cId="2514674620" sldId="724"/>
            <ac:spMk id="31" creationId="{1307345F-78FB-4E4B-94E7-64C3D3C346D0}"/>
          </ac:spMkLst>
        </pc:spChg>
        <pc:spChg chg="mod">
          <ac:chgData name="Kerkkä Valeria (ELY)" userId="c74b9e89-f67f-4f44-9e01-a0cd92abffe5" providerId="ADAL" clId="{5C2087B7-467A-4B11-B4B3-01AC677A5A4D}" dt="2021-04-13T13:59:55.334" v="10376"/>
          <ac:spMkLst>
            <pc:docMk/>
            <pc:sldMk cId="2514674620" sldId="724"/>
            <ac:spMk id="33" creationId="{025131A1-6738-47C4-82C6-526AF8398946}"/>
          </ac:spMkLst>
        </pc:spChg>
        <pc:spChg chg="mod">
          <ac:chgData name="Kerkkä Valeria (ELY)" userId="c74b9e89-f67f-4f44-9e01-a0cd92abffe5" providerId="ADAL" clId="{5C2087B7-467A-4B11-B4B3-01AC677A5A4D}" dt="2021-04-13T13:59:55.334" v="10376"/>
          <ac:spMkLst>
            <pc:docMk/>
            <pc:sldMk cId="2514674620" sldId="724"/>
            <ac:spMk id="34" creationId="{E42DD06B-7A81-495C-804F-A755821B4329}"/>
          </ac:spMkLst>
        </pc:spChg>
        <pc:spChg chg="mod">
          <ac:chgData name="Kerkkä Valeria (ELY)" userId="c74b9e89-f67f-4f44-9e01-a0cd92abffe5" providerId="ADAL" clId="{5C2087B7-467A-4B11-B4B3-01AC677A5A4D}" dt="2021-04-13T13:59:55.334" v="10376"/>
          <ac:spMkLst>
            <pc:docMk/>
            <pc:sldMk cId="2514674620" sldId="724"/>
            <ac:spMk id="36" creationId="{640B5AED-9E78-4480-A9AE-F0496076EBCD}"/>
          </ac:spMkLst>
        </pc:spChg>
        <pc:spChg chg="mod">
          <ac:chgData name="Kerkkä Valeria (ELY)" userId="c74b9e89-f67f-4f44-9e01-a0cd92abffe5" providerId="ADAL" clId="{5C2087B7-467A-4B11-B4B3-01AC677A5A4D}" dt="2021-04-13T13:59:55.334" v="10376"/>
          <ac:spMkLst>
            <pc:docMk/>
            <pc:sldMk cId="2514674620" sldId="724"/>
            <ac:spMk id="37" creationId="{240D8D7B-94F8-493D-AFBF-E01D7DD3C62A}"/>
          </ac:spMkLst>
        </pc:spChg>
        <pc:spChg chg="add del mod">
          <ac:chgData name="Kerkkä Valeria (ELY)" userId="c74b9e89-f67f-4f44-9e01-a0cd92abffe5" providerId="ADAL" clId="{5C2087B7-467A-4B11-B4B3-01AC677A5A4D}" dt="2021-04-13T13:59:58.395" v="10377"/>
          <ac:spMkLst>
            <pc:docMk/>
            <pc:sldMk cId="2514674620" sldId="724"/>
            <ac:spMk id="48" creationId="{51667A90-0209-442F-975F-57352D5F02AE}"/>
          </ac:spMkLst>
        </pc:spChg>
        <pc:spChg chg="add del mod">
          <ac:chgData name="Kerkkä Valeria (ELY)" userId="c74b9e89-f67f-4f44-9e01-a0cd92abffe5" providerId="ADAL" clId="{5C2087B7-467A-4B11-B4B3-01AC677A5A4D}" dt="2021-04-13T13:59:58.395" v="10377"/>
          <ac:spMkLst>
            <pc:docMk/>
            <pc:sldMk cId="2514674620" sldId="724"/>
            <ac:spMk id="49" creationId="{ECE982A6-02CB-4F70-894F-E37954855E33}"/>
          </ac:spMkLst>
        </pc:spChg>
        <pc:spChg chg="add del mod">
          <ac:chgData name="Kerkkä Valeria (ELY)" userId="c74b9e89-f67f-4f44-9e01-a0cd92abffe5" providerId="ADAL" clId="{5C2087B7-467A-4B11-B4B3-01AC677A5A4D}" dt="2021-04-13T13:59:58.395" v="10377"/>
          <ac:spMkLst>
            <pc:docMk/>
            <pc:sldMk cId="2514674620" sldId="724"/>
            <ac:spMk id="50" creationId="{2AF79EEA-9FD6-4791-9B05-7D886B8D8B0A}"/>
          </ac:spMkLst>
        </pc:spChg>
        <pc:spChg chg="add mod">
          <ac:chgData name="Kerkkä Valeria (ELY)" userId="c74b9e89-f67f-4f44-9e01-a0cd92abffe5" providerId="ADAL" clId="{5C2087B7-467A-4B11-B4B3-01AC677A5A4D}" dt="2021-04-13T13:59:58.509" v="10378"/>
          <ac:spMkLst>
            <pc:docMk/>
            <pc:sldMk cId="2514674620" sldId="724"/>
            <ac:spMk id="52" creationId="{E8C30F9C-ADC8-4A03-874A-1B30683B648F}"/>
          </ac:spMkLst>
        </pc:spChg>
        <pc:spChg chg="mod">
          <ac:chgData name="Kerkkä Valeria (ELY)" userId="c74b9e89-f67f-4f44-9e01-a0cd92abffe5" providerId="ADAL" clId="{5C2087B7-467A-4B11-B4B3-01AC677A5A4D}" dt="2021-04-13T13:59:58.509" v="10378"/>
          <ac:spMkLst>
            <pc:docMk/>
            <pc:sldMk cId="2514674620" sldId="724"/>
            <ac:spMk id="54" creationId="{5A14AF69-99C7-4A58-8E94-B57BD975FCD8}"/>
          </ac:spMkLst>
        </pc:spChg>
        <pc:spChg chg="mod">
          <ac:chgData name="Kerkkä Valeria (ELY)" userId="c74b9e89-f67f-4f44-9e01-a0cd92abffe5" providerId="ADAL" clId="{5C2087B7-467A-4B11-B4B3-01AC677A5A4D}" dt="2021-04-13T13:59:58.509" v="10378"/>
          <ac:spMkLst>
            <pc:docMk/>
            <pc:sldMk cId="2514674620" sldId="724"/>
            <ac:spMk id="55" creationId="{10BF281A-3381-4716-B7C7-C773F4C6EA7B}"/>
          </ac:spMkLst>
        </pc:spChg>
        <pc:spChg chg="mod">
          <ac:chgData name="Kerkkä Valeria (ELY)" userId="c74b9e89-f67f-4f44-9e01-a0cd92abffe5" providerId="ADAL" clId="{5C2087B7-467A-4B11-B4B3-01AC677A5A4D}" dt="2021-04-13T13:59:58.509" v="10378"/>
          <ac:spMkLst>
            <pc:docMk/>
            <pc:sldMk cId="2514674620" sldId="724"/>
            <ac:spMk id="59" creationId="{23179A1C-8C9C-4BC2-9799-C4043F7C381C}"/>
          </ac:spMkLst>
        </pc:spChg>
        <pc:spChg chg="mod">
          <ac:chgData name="Kerkkä Valeria (ELY)" userId="c74b9e89-f67f-4f44-9e01-a0cd92abffe5" providerId="ADAL" clId="{5C2087B7-467A-4B11-B4B3-01AC677A5A4D}" dt="2021-04-13T13:59:58.509" v="10378"/>
          <ac:spMkLst>
            <pc:docMk/>
            <pc:sldMk cId="2514674620" sldId="724"/>
            <ac:spMk id="60" creationId="{C74110E6-1841-474F-A053-516A56A2671E}"/>
          </ac:spMkLst>
        </pc:spChg>
        <pc:spChg chg="mod">
          <ac:chgData name="Kerkkä Valeria (ELY)" userId="c74b9e89-f67f-4f44-9e01-a0cd92abffe5" providerId="ADAL" clId="{5C2087B7-467A-4B11-B4B3-01AC677A5A4D}" dt="2021-04-13T13:59:58.509" v="10378"/>
          <ac:spMkLst>
            <pc:docMk/>
            <pc:sldMk cId="2514674620" sldId="724"/>
            <ac:spMk id="62" creationId="{A3BD89FD-AE52-4A15-806A-487BE01684EA}"/>
          </ac:spMkLst>
        </pc:spChg>
        <pc:spChg chg="mod">
          <ac:chgData name="Kerkkä Valeria (ELY)" userId="c74b9e89-f67f-4f44-9e01-a0cd92abffe5" providerId="ADAL" clId="{5C2087B7-467A-4B11-B4B3-01AC677A5A4D}" dt="2021-04-13T13:59:58.509" v="10378"/>
          <ac:spMkLst>
            <pc:docMk/>
            <pc:sldMk cId="2514674620" sldId="724"/>
            <ac:spMk id="63" creationId="{F2B17598-4A7C-4195-9666-30661A01C743}"/>
          </ac:spMkLst>
        </pc:spChg>
        <pc:spChg chg="mod">
          <ac:chgData name="Kerkkä Valeria (ELY)" userId="c74b9e89-f67f-4f44-9e01-a0cd92abffe5" providerId="ADAL" clId="{5C2087B7-467A-4B11-B4B3-01AC677A5A4D}" dt="2021-04-13T13:59:58.509" v="10378"/>
          <ac:spMkLst>
            <pc:docMk/>
            <pc:sldMk cId="2514674620" sldId="724"/>
            <ac:spMk id="65" creationId="{E4426C98-B52A-49F1-BC38-1BF0B434340F}"/>
          </ac:spMkLst>
        </pc:spChg>
        <pc:spChg chg="mod">
          <ac:chgData name="Kerkkä Valeria (ELY)" userId="c74b9e89-f67f-4f44-9e01-a0cd92abffe5" providerId="ADAL" clId="{5C2087B7-467A-4B11-B4B3-01AC677A5A4D}" dt="2021-04-13T13:59:58.509" v="10378"/>
          <ac:spMkLst>
            <pc:docMk/>
            <pc:sldMk cId="2514674620" sldId="724"/>
            <ac:spMk id="66" creationId="{B8CC6A53-1C08-4BD4-828C-32A6FB821267}"/>
          </ac:spMkLst>
        </pc:spChg>
        <pc:spChg chg="mod">
          <ac:chgData name="Kerkkä Valeria (ELY)" userId="c74b9e89-f67f-4f44-9e01-a0cd92abffe5" providerId="ADAL" clId="{5C2087B7-467A-4B11-B4B3-01AC677A5A4D}" dt="2021-04-13T13:59:58.509" v="10378"/>
          <ac:spMkLst>
            <pc:docMk/>
            <pc:sldMk cId="2514674620" sldId="724"/>
            <ac:spMk id="68" creationId="{76A72F84-0FD0-4548-9E18-5A15DD508691}"/>
          </ac:spMkLst>
        </pc:spChg>
        <pc:spChg chg="mod">
          <ac:chgData name="Kerkkä Valeria (ELY)" userId="c74b9e89-f67f-4f44-9e01-a0cd92abffe5" providerId="ADAL" clId="{5C2087B7-467A-4B11-B4B3-01AC677A5A4D}" dt="2021-04-13T13:59:58.509" v="10378"/>
          <ac:spMkLst>
            <pc:docMk/>
            <pc:sldMk cId="2514674620" sldId="724"/>
            <ac:spMk id="69" creationId="{2D4F0476-3FD4-4D98-A4B2-A1664602A19E}"/>
          </ac:spMkLst>
        </pc:spChg>
        <pc:spChg chg="mod">
          <ac:chgData name="Kerkkä Valeria (ELY)" userId="c74b9e89-f67f-4f44-9e01-a0cd92abffe5" providerId="ADAL" clId="{5C2087B7-467A-4B11-B4B3-01AC677A5A4D}" dt="2021-04-13T13:59:58.509" v="10378"/>
          <ac:spMkLst>
            <pc:docMk/>
            <pc:sldMk cId="2514674620" sldId="724"/>
            <ac:spMk id="71" creationId="{4638463A-2577-4993-8ED1-7894D50328DF}"/>
          </ac:spMkLst>
        </pc:spChg>
        <pc:spChg chg="mod">
          <ac:chgData name="Kerkkä Valeria (ELY)" userId="c74b9e89-f67f-4f44-9e01-a0cd92abffe5" providerId="ADAL" clId="{5C2087B7-467A-4B11-B4B3-01AC677A5A4D}" dt="2021-04-13T13:59:58.509" v="10378"/>
          <ac:spMkLst>
            <pc:docMk/>
            <pc:sldMk cId="2514674620" sldId="724"/>
            <ac:spMk id="72" creationId="{E56F313D-DC43-4594-9C63-B1AF70B2EB08}"/>
          </ac:spMkLst>
        </pc:spChg>
        <pc:spChg chg="mod">
          <ac:chgData name="Kerkkä Valeria (ELY)" userId="c74b9e89-f67f-4f44-9e01-a0cd92abffe5" providerId="ADAL" clId="{5C2087B7-467A-4B11-B4B3-01AC677A5A4D}" dt="2021-04-13T13:59:58.509" v="10378"/>
          <ac:spMkLst>
            <pc:docMk/>
            <pc:sldMk cId="2514674620" sldId="724"/>
            <ac:spMk id="74" creationId="{67D13BA1-9E29-4620-B0C1-58D3C0FCE8F6}"/>
          </ac:spMkLst>
        </pc:spChg>
        <pc:spChg chg="mod">
          <ac:chgData name="Kerkkä Valeria (ELY)" userId="c74b9e89-f67f-4f44-9e01-a0cd92abffe5" providerId="ADAL" clId="{5C2087B7-467A-4B11-B4B3-01AC677A5A4D}" dt="2021-04-13T13:59:58.509" v="10378"/>
          <ac:spMkLst>
            <pc:docMk/>
            <pc:sldMk cId="2514674620" sldId="724"/>
            <ac:spMk id="75" creationId="{48DA8C11-7EB6-4B86-988A-A01CD402A3A0}"/>
          </ac:spMkLst>
        </pc:spChg>
        <pc:spChg chg="mod">
          <ac:chgData name="Kerkkä Valeria (ELY)" userId="c74b9e89-f67f-4f44-9e01-a0cd92abffe5" providerId="ADAL" clId="{5C2087B7-467A-4B11-B4B3-01AC677A5A4D}" dt="2021-04-13T13:59:58.509" v="10378"/>
          <ac:spMkLst>
            <pc:docMk/>
            <pc:sldMk cId="2514674620" sldId="724"/>
            <ac:spMk id="77" creationId="{0D32FD67-C424-4982-9319-500D75557569}"/>
          </ac:spMkLst>
        </pc:spChg>
        <pc:spChg chg="mod">
          <ac:chgData name="Kerkkä Valeria (ELY)" userId="c74b9e89-f67f-4f44-9e01-a0cd92abffe5" providerId="ADAL" clId="{5C2087B7-467A-4B11-B4B3-01AC677A5A4D}" dt="2021-04-13T13:59:58.509" v="10378"/>
          <ac:spMkLst>
            <pc:docMk/>
            <pc:sldMk cId="2514674620" sldId="724"/>
            <ac:spMk id="78" creationId="{BF5483AB-68FB-475D-9FA4-F076635233CE}"/>
          </ac:spMkLst>
        </pc:spChg>
        <pc:spChg chg="mod">
          <ac:chgData name="Kerkkä Valeria (ELY)" userId="c74b9e89-f67f-4f44-9e01-a0cd92abffe5" providerId="ADAL" clId="{5C2087B7-467A-4B11-B4B3-01AC677A5A4D}" dt="2021-04-13T13:59:58.509" v="10378"/>
          <ac:spMkLst>
            <pc:docMk/>
            <pc:sldMk cId="2514674620" sldId="724"/>
            <ac:spMk id="80" creationId="{6A843343-1C8A-4BF5-B453-A24F4AEAD829}"/>
          </ac:spMkLst>
        </pc:spChg>
        <pc:spChg chg="mod">
          <ac:chgData name="Kerkkä Valeria (ELY)" userId="c74b9e89-f67f-4f44-9e01-a0cd92abffe5" providerId="ADAL" clId="{5C2087B7-467A-4B11-B4B3-01AC677A5A4D}" dt="2021-04-13T13:59:58.509" v="10378"/>
          <ac:spMkLst>
            <pc:docMk/>
            <pc:sldMk cId="2514674620" sldId="724"/>
            <ac:spMk id="81" creationId="{A9E659A7-87F1-46B2-9A37-6266FB8DBD5D}"/>
          </ac:spMkLst>
        </pc:spChg>
        <pc:spChg chg="add mod">
          <ac:chgData name="Kerkkä Valeria (ELY)" userId="c74b9e89-f67f-4f44-9e01-a0cd92abffe5" providerId="ADAL" clId="{5C2087B7-467A-4B11-B4B3-01AC677A5A4D}" dt="2021-04-13T13:59:58.509" v="10378"/>
          <ac:spMkLst>
            <pc:docMk/>
            <pc:sldMk cId="2514674620" sldId="724"/>
            <ac:spMk id="92" creationId="{DC6BE3C0-A5A4-4685-A829-93CFB48F2EA1}"/>
          </ac:spMkLst>
        </pc:spChg>
        <pc:spChg chg="add mod">
          <ac:chgData name="Kerkkä Valeria (ELY)" userId="c74b9e89-f67f-4f44-9e01-a0cd92abffe5" providerId="ADAL" clId="{5C2087B7-467A-4B11-B4B3-01AC677A5A4D}" dt="2021-04-13T13:59:58.509" v="10378"/>
          <ac:spMkLst>
            <pc:docMk/>
            <pc:sldMk cId="2514674620" sldId="724"/>
            <ac:spMk id="93" creationId="{784CF396-822D-40EF-BEED-1AE335D01EBE}"/>
          </ac:spMkLst>
        </pc:spChg>
        <pc:spChg chg="add mod">
          <ac:chgData name="Kerkkä Valeria (ELY)" userId="c74b9e89-f67f-4f44-9e01-a0cd92abffe5" providerId="ADAL" clId="{5C2087B7-467A-4B11-B4B3-01AC677A5A4D}" dt="2021-04-13T13:59:58.509" v="10378"/>
          <ac:spMkLst>
            <pc:docMk/>
            <pc:sldMk cId="2514674620" sldId="724"/>
            <ac:spMk id="94" creationId="{778E185D-E917-4006-96B4-F16607C0A728}"/>
          </ac:spMkLst>
        </pc:spChg>
        <pc:grpChg chg="add del mod">
          <ac:chgData name="Kerkkä Valeria (ELY)" userId="c74b9e89-f67f-4f44-9e01-a0cd92abffe5" providerId="ADAL" clId="{5C2087B7-467A-4B11-B4B3-01AC677A5A4D}" dt="2021-04-13T13:59:58.395" v="10377"/>
          <ac:grpSpMkLst>
            <pc:docMk/>
            <pc:sldMk cId="2514674620" sldId="724"/>
            <ac:grpSpMk id="9" creationId="{0A5261D2-0FC9-40FF-9AE3-514B987C131D}"/>
          </ac:grpSpMkLst>
        </pc:grpChg>
        <pc:grpChg chg="add del mod">
          <ac:chgData name="Kerkkä Valeria (ELY)" userId="c74b9e89-f67f-4f44-9e01-a0cd92abffe5" providerId="ADAL" clId="{5C2087B7-467A-4B11-B4B3-01AC677A5A4D}" dt="2021-04-13T13:59:58.395" v="10377"/>
          <ac:grpSpMkLst>
            <pc:docMk/>
            <pc:sldMk cId="2514674620" sldId="724"/>
            <ac:grpSpMk id="14" creationId="{A9F9E659-DF6B-4E89-93DD-1E77B8AC297D}"/>
          </ac:grpSpMkLst>
        </pc:grpChg>
        <pc:grpChg chg="add del mod">
          <ac:chgData name="Kerkkä Valeria (ELY)" userId="c74b9e89-f67f-4f44-9e01-a0cd92abffe5" providerId="ADAL" clId="{5C2087B7-467A-4B11-B4B3-01AC677A5A4D}" dt="2021-04-13T13:59:58.395" v="10377"/>
          <ac:grpSpMkLst>
            <pc:docMk/>
            <pc:sldMk cId="2514674620" sldId="724"/>
            <ac:grpSpMk id="17" creationId="{F60ADA34-294D-4673-8F77-585F85F3F5B0}"/>
          </ac:grpSpMkLst>
        </pc:grpChg>
        <pc:grpChg chg="add del mod">
          <ac:chgData name="Kerkkä Valeria (ELY)" userId="c74b9e89-f67f-4f44-9e01-a0cd92abffe5" providerId="ADAL" clId="{5C2087B7-467A-4B11-B4B3-01AC677A5A4D}" dt="2021-04-13T13:59:58.395" v="10377"/>
          <ac:grpSpMkLst>
            <pc:docMk/>
            <pc:sldMk cId="2514674620" sldId="724"/>
            <ac:grpSpMk id="20" creationId="{8B1BF0BB-E94E-484C-AB2E-9F886FEF333E}"/>
          </ac:grpSpMkLst>
        </pc:grpChg>
        <pc:grpChg chg="add del mod">
          <ac:chgData name="Kerkkä Valeria (ELY)" userId="c74b9e89-f67f-4f44-9e01-a0cd92abffe5" providerId="ADAL" clId="{5C2087B7-467A-4B11-B4B3-01AC677A5A4D}" dt="2021-04-13T13:59:58.395" v="10377"/>
          <ac:grpSpMkLst>
            <pc:docMk/>
            <pc:sldMk cId="2514674620" sldId="724"/>
            <ac:grpSpMk id="23" creationId="{A80FD149-4775-41FD-A621-A256F94A4FA2}"/>
          </ac:grpSpMkLst>
        </pc:grpChg>
        <pc:grpChg chg="add del mod">
          <ac:chgData name="Kerkkä Valeria (ELY)" userId="c74b9e89-f67f-4f44-9e01-a0cd92abffe5" providerId="ADAL" clId="{5C2087B7-467A-4B11-B4B3-01AC677A5A4D}" dt="2021-04-13T13:59:58.395" v="10377"/>
          <ac:grpSpMkLst>
            <pc:docMk/>
            <pc:sldMk cId="2514674620" sldId="724"/>
            <ac:grpSpMk id="26" creationId="{C672BCF4-CA4F-4223-AF1A-8EE9361BFA59}"/>
          </ac:grpSpMkLst>
        </pc:grpChg>
        <pc:grpChg chg="add del mod">
          <ac:chgData name="Kerkkä Valeria (ELY)" userId="c74b9e89-f67f-4f44-9e01-a0cd92abffe5" providerId="ADAL" clId="{5C2087B7-467A-4B11-B4B3-01AC677A5A4D}" dt="2021-04-13T13:59:58.395" v="10377"/>
          <ac:grpSpMkLst>
            <pc:docMk/>
            <pc:sldMk cId="2514674620" sldId="724"/>
            <ac:grpSpMk id="29" creationId="{B4297F45-CDD5-46CE-8531-06F63E2D625C}"/>
          </ac:grpSpMkLst>
        </pc:grpChg>
        <pc:grpChg chg="add del mod">
          <ac:chgData name="Kerkkä Valeria (ELY)" userId="c74b9e89-f67f-4f44-9e01-a0cd92abffe5" providerId="ADAL" clId="{5C2087B7-467A-4B11-B4B3-01AC677A5A4D}" dt="2021-04-13T13:59:58.395" v="10377"/>
          <ac:grpSpMkLst>
            <pc:docMk/>
            <pc:sldMk cId="2514674620" sldId="724"/>
            <ac:grpSpMk id="32" creationId="{FCB62878-B6CF-49E5-BECC-01FF2979B579}"/>
          </ac:grpSpMkLst>
        </pc:grpChg>
        <pc:grpChg chg="add del mod">
          <ac:chgData name="Kerkkä Valeria (ELY)" userId="c74b9e89-f67f-4f44-9e01-a0cd92abffe5" providerId="ADAL" clId="{5C2087B7-467A-4B11-B4B3-01AC677A5A4D}" dt="2021-04-13T13:59:58.395" v="10377"/>
          <ac:grpSpMkLst>
            <pc:docMk/>
            <pc:sldMk cId="2514674620" sldId="724"/>
            <ac:grpSpMk id="35" creationId="{FEF0C268-3095-4C99-9E56-16222A57704E}"/>
          </ac:grpSpMkLst>
        </pc:grpChg>
        <pc:grpChg chg="add mod">
          <ac:chgData name="Kerkkä Valeria (ELY)" userId="c74b9e89-f67f-4f44-9e01-a0cd92abffe5" providerId="ADAL" clId="{5C2087B7-467A-4B11-B4B3-01AC677A5A4D}" dt="2021-04-13T13:59:58.509" v="10378"/>
          <ac:grpSpMkLst>
            <pc:docMk/>
            <pc:sldMk cId="2514674620" sldId="724"/>
            <ac:grpSpMk id="53" creationId="{8DB86B94-F63B-483E-9CB1-C628E63F4CAE}"/>
          </ac:grpSpMkLst>
        </pc:grpChg>
        <pc:grpChg chg="add mod">
          <ac:chgData name="Kerkkä Valeria (ELY)" userId="c74b9e89-f67f-4f44-9e01-a0cd92abffe5" providerId="ADAL" clId="{5C2087B7-467A-4B11-B4B3-01AC677A5A4D}" dt="2021-04-13T13:59:58.509" v="10378"/>
          <ac:grpSpMkLst>
            <pc:docMk/>
            <pc:sldMk cId="2514674620" sldId="724"/>
            <ac:grpSpMk id="58" creationId="{2996D0F6-18EC-42BF-AB35-D9ED8640CB0E}"/>
          </ac:grpSpMkLst>
        </pc:grpChg>
        <pc:grpChg chg="add mod">
          <ac:chgData name="Kerkkä Valeria (ELY)" userId="c74b9e89-f67f-4f44-9e01-a0cd92abffe5" providerId="ADAL" clId="{5C2087B7-467A-4B11-B4B3-01AC677A5A4D}" dt="2021-04-13T13:59:58.509" v="10378"/>
          <ac:grpSpMkLst>
            <pc:docMk/>
            <pc:sldMk cId="2514674620" sldId="724"/>
            <ac:grpSpMk id="61" creationId="{9FF545A3-83DE-48B0-ACEF-D6EA2875673C}"/>
          </ac:grpSpMkLst>
        </pc:grpChg>
        <pc:grpChg chg="add mod">
          <ac:chgData name="Kerkkä Valeria (ELY)" userId="c74b9e89-f67f-4f44-9e01-a0cd92abffe5" providerId="ADAL" clId="{5C2087B7-467A-4B11-B4B3-01AC677A5A4D}" dt="2021-04-13T13:59:58.509" v="10378"/>
          <ac:grpSpMkLst>
            <pc:docMk/>
            <pc:sldMk cId="2514674620" sldId="724"/>
            <ac:grpSpMk id="64" creationId="{85654702-0658-4C3B-B939-AD6BF1631A5C}"/>
          </ac:grpSpMkLst>
        </pc:grpChg>
        <pc:grpChg chg="add mod">
          <ac:chgData name="Kerkkä Valeria (ELY)" userId="c74b9e89-f67f-4f44-9e01-a0cd92abffe5" providerId="ADAL" clId="{5C2087B7-467A-4B11-B4B3-01AC677A5A4D}" dt="2021-04-13T13:59:58.509" v="10378"/>
          <ac:grpSpMkLst>
            <pc:docMk/>
            <pc:sldMk cId="2514674620" sldId="724"/>
            <ac:grpSpMk id="67" creationId="{4E9780CA-6CE7-416E-BADC-976170DCD192}"/>
          </ac:grpSpMkLst>
        </pc:grpChg>
        <pc:grpChg chg="add mod">
          <ac:chgData name="Kerkkä Valeria (ELY)" userId="c74b9e89-f67f-4f44-9e01-a0cd92abffe5" providerId="ADAL" clId="{5C2087B7-467A-4B11-B4B3-01AC677A5A4D}" dt="2021-04-13T13:59:58.509" v="10378"/>
          <ac:grpSpMkLst>
            <pc:docMk/>
            <pc:sldMk cId="2514674620" sldId="724"/>
            <ac:grpSpMk id="70" creationId="{38D80E40-8B79-4123-A2C0-17EE59581F17}"/>
          </ac:grpSpMkLst>
        </pc:grpChg>
        <pc:grpChg chg="add mod">
          <ac:chgData name="Kerkkä Valeria (ELY)" userId="c74b9e89-f67f-4f44-9e01-a0cd92abffe5" providerId="ADAL" clId="{5C2087B7-467A-4B11-B4B3-01AC677A5A4D}" dt="2021-04-13T13:59:58.509" v="10378"/>
          <ac:grpSpMkLst>
            <pc:docMk/>
            <pc:sldMk cId="2514674620" sldId="724"/>
            <ac:grpSpMk id="73" creationId="{F5E1DA00-BCCE-4497-9B2E-B7093AA027CF}"/>
          </ac:grpSpMkLst>
        </pc:grpChg>
        <pc:grpChg chg="add mod">
          <ac:chgData name="Kerkkä Valeria (ELY)" userId="c74b9e89-f67f-4f44-9e01-a0cd92abffe5" providerId="ADAL" clId="{5C2087B7-467A-4B11-B4B3-01AC677A5A4D}" dt="2021-04-13T13:59:58.509" v="10378"/>
          <ac:grpSpMkLst>
            <pc:docMk/>
            <pc:sldMk cId="2514674620" sldId="724"/>
            <ac:grpSpMk id="76" creationId="{FA39A9DF-4D1D-427E-99CD-D8D7BFA2AF82}"/>
          </ac:grpSpMkLst>
        </pc:grpChg>
        <pc:grpChg chg="add mod">
          <ac:chgData name="Kerkkä Valeria (ELY)" userId="c74b9e89-f67f-4f44-9e01-a0cd92abffe5" providerId="ADAL" clId="{5C2087B7-467A-4B11-B4B3-01AC677A5A4D}" dt="2021-04-13T13:59:58.509" v="10378"/>
          <ac:grpSpMkLst>
            <pc:docMk/>
            <pc:sldMk cId="2514674620" sldId="724"/>
            <ac:grpSpMk id="79" creationId="{9670B282-BA2D-4A7D-82F5-B0F77CBF83FD}"/>
          </ac:grpSpMkLst>
        </pc:grpChg>
        <pc:graphicFrameChg chg="add del mod">
          <ac:chgData name="Kerkkä Valeria (ELY)" userId="c74b9e89-f67f-4f44-9e01-a0cd92abffe5" providerId="ADAL" clId="{5C2087B7-467A-4B11-B4B3-01AC677A5A4D}" dt="2021-04-13T13:59:58.395" v="10377"/>
          <ac:graphicFrameMkLst>
            <pc:docMk/>
            <pc:sldMk cId="2514674620" sldId="724"/>
            <ac:graphicFrameMk id="7" creationId="{BCE3AC37-C302-4674-AA63-348C093DB2A0}"/>
          </ac:graphicFrameMkLst>
        </pc:graphicFrameChg>
        <pc:graphicFrameChg chg="add mod">
          <ac:chgData name="Kerkkä Valeria (ELY)" userId="c74b9e89-f67f-4f44-9e01-a0cd92abffe5" providerId="ADAL" clId="{5C2087B7-467A-4B11-B4B3-01AC677A5A4D}" dt="2021-04-13T20:43:23.760" v="11824" actId="20577"/>
          <ac:graphicFrameMkLst>
            <pc:docMk/>
            <pc:sldMk cId="2514674620" sldId="724"/>
            <ac:graphicFrameMk id="51" creationId="{E01D2B0A-DADB-4A97-B436-19A70B0E62A4}"/>
          </ac:graphicFrameMkLst>
        </pc:graphicFrameChg>
        <pc:picChg chg="add del mod">
          <ac:chgData name="Kerkkä Valeria (ELY)" userId="c74b9e89-f67f-4f44-9e01-a0cd92abffe5" providerId="ADAL" clId="{5C2087B7-467A-4B11-B4B3-01AC677A5A4D}" dt="2021-04-13T13:59:58.395" v="10377"/>
          <ac:picMkLst>
            <pc:docMk/>
            <pc:sldMk cId="2514674620" sldId="724"/>
            <ac:picMk id="12" creationId="{4489F6BA-3C94-4D1F-91FD-6CCFA4D81B1C}"/>
          </ac:picMkLst>
        </pc:picChg>
        <pc:picChg chg="add del mod">
          <ac:chgData name="Kerkkä Valeria (ELY)" userId="c74b9e89-f67f-4f44-9e01-a0cd92abffe5" providerId="ADAL" clId="{5C2087B7-467A-4B11-B4B3-01AC677A5A4D}" dt="2021-04-13T13:59:58.395" v="10377"/>
          <ac:picMkLst>
            <pc:docMk/>
            <pc:sldMk cId="2514674620" sldId="724"/>
            <ac:picMk id="13" creationId="{5B1CB3B3-F903-47FE-8D6F-AD269E9E0F88}"/>
          </ac:picMkLst>
        </pc:picChg>
        <pc:picChg chg="add del mod">
          <ac:chgData name="Kerkkä Valeria (ELY)" userId="c74b9e89-f67f-4f44-9e01-a0cd92abffe5" providerId="ADAL" clId="{5C2087B7-467A-4B11-B4B3-01AC677A5A4D}" dt="2021-04-13T13:59:58.395" v="10377"/>
          <ac:picMkLst>
            <pc:docMk/>
            <pc:sldMk cId="2514674620" sldId="724"/>
            <ac:picMk id="38" creationId="{03CC645E-ABB1-4239-A0CB-97893CE030C4}"/>
          </ac:picMkLst>
        </pc:picChg>
        <pc:picChg chg="add del mod">
          <ac:chgData name="Kerkkä Valeria (ELY)" userId="c74b9e89-f67f-4f44-9e01-a0cd92abffe5" providerId="ADAL" clId="{5C2087B7-467A-4B11-B4B3-01AC677A5A4D}" dt="2021-04-13T13:59:58.395" v="10377"/>
          <ac:picMkLst>
            <pc:docMk/>
            <pc:sldMk cId="2514674620" sldId="724"/>
            <ac:picMk id="39" creationId="{EED1C829-3136-4C4D-98BA-EF1D1E266B91}"/>
          </ac:picMkLst>
        </pc:picChg>
        <pc:picChg chg="add del mod">
          <ac:chgData name="Kerkkä Valeria (ELY)" userId="c74b9e89-f67f-4f44-9e01-a0cd92abffe5" providerId="ADAL" clId="{5C2087B7-467A-4B11-B4B3-01AC677A5A4D}" dt="2021-04-13T13:59:58.395" v="10377"/>
          <ac:picMkLst>
            <pc:docMk/>
            <pc:sldMk cId="2514674620" sldId="724"/>
            <ac:picMk id="40" creationId="{1F81B68D-B8EB-402F-A47D-6148D9F30D8A}"/>
          </ac:picMkLst>
        </pc:picChg>
        <pc:picChg chg="add del mod">
          <ac:chgData name="Kerkkä Valeria (ELY)" userId="c74b9e89-f67f-4f44-9e01-a0cd92abffe5" providerId="ADAL" clId="{5C2087B7-467A-4B11-B4B3-01AC677A5A4D}" dt="2021-04-13T13:59:58.395" v="10377"/>
          <ac:picMkLst>
            <pc:docMk/>
            <pc:sldMk cId="2514674620" sldId="724"/>
            <ac:picMk id="41" creationId="{8B9987F1-9325-4B5D-B8EB-804CA25A51B8}"/>
          </ac:picMkLst>
        </pc:picChg>
        <pc:picChg chg="add del mod">
          <ac:chgData name="Kerkkä Valeria (ELY)" userId="c74b9e89-f67f-4f44-9e01-a0cd92abffe5" providerId="ADAL" clId="{5C2087B7-467A-4B11-B4B3-01AC677A5A4D}" dt="2021-04-13T13:59:58.395" v="10377"/>
          <ac:picMkLst>
            <pc:docMk/>
            <pc:sldMk cId="2514674620" sldId="724"/>
            <ac:picMk id="42" creationId="{EB972016-3677-457B-8C68-B04194C6E2B7}"/>
          </ac:picMkLst>
        </pc:picChg>
        <pc:picChg chg="add del mod">
          <ac:chgData name="Kerkkä Valeria (ELY)" userId="c74b9e89-f67f-4f44-9e01-a0cd92abffe5" providerId="ADAL" clId="{5C2087B7-467A-4B11-B4B3-01AC677A5A4D}" dt="2021-04-13T13:59:58.395" v="10377"/>
          <ac:picMkLst>
            <pc:docMk/>
            <pc:sldMk cId="2514674620" sldId="724"/>
            <ac:picMk id="43" creationId="{D0B6EF27-AEC1-4192-921C-FE2DD15F43DA}"/>
          </ac:picMkLst>
        </pc:picChg>
        <pc:picChg chg="add del mod">
          <ac:chgData name="Kerkkä Valeria (ELY)" userId="c74b9e89-f67f-4f44-9e01-a0cd92abffe5" providerId="ADAL" clId="{5C2087B7-467A-4B11-B4B3-01AC677A5A4D}" dt="2021-04-13T13:59:58.395" v="10377"/>
          <ac:picMkLst>
            <pc:docMk/>
            <pc:sldMk cId="2514674620" sldId="724"/>
            <ac:picMk id="44" creationId="{7A7E1773-C9BB-4E5C-A59B-5544875D13F2}"/>
          </ac:picMkLst>
        </pc:picChg>
        <pc:picChg chg="add del mod">
          <ac:chgData name="Kerkkä Valeria (ELY)" userId="c74b9e89-f67f-4f44-9e01-a0cd92abffe5" providerId="ADAL" clId="{5C2087B7-467A-4B11-B4B3-01AC677A5A4D}" dt="2021-04-13T13:59:58.395" v="10377"/>
          <ac:picMkLst>
            <pc:docMk/>
            <pc:sldMk cId="2514674620" sldId="724"/>
            <ac:picMk id="45" creationId="{C0AB37D4-CEFD-4408-8373-A8A9517F4FB0}"/>
          </ac:picMkLst>
        </pc:picChg>
        <pc:picChg chg="add del mod">
          <ac:chgData name="Kerkkä Valeria (ELY)" userId="c74b9e89-f67f-4f44-9e01-a0cd92abffe5" providerId="ADAL" clId="{5C2087B7-467A-4B11-B4B3-01AC677A5A4D}" dt="2021-04-13T13:59:58.395" v="10377"/>
          <ac:picMkLst>
            <pc:docMk/>
            <pc:sldMk cId="2514674620" sldId="724"/>
            <ac:picMk id="46" creationId="{8ABE2F09-A547-467F-9D9E-E521E97820FA}"/>
          </ac:picMkLst>
        </pc:picChg>
        <pc:picChg chg="add del mod">
          <ac:chgData name="Kerkkä Valeria (ELY)" userId="c74b9e89-f67f-4f44-9e01-a0cd92abffe5" providerId="ADAL" clId="{5C2087B7-467A-4B11-B4B3-01AC677A5A4D}" dt="2021-04-13T13:59:58.395" v="10377"/>
          <ac:picMkLst>
            <pc:docMk/>
            <pc:sldMk cId="2514674620" sldId="724"/>
            <ac:picMk id="47" creationId="{390F21FC-20CD-4B01-A41C-35C9A938230A}"/>
          </ac:picMkLst>
        </pc:picChg>
        <pc:picChg chg="add mod">
          <ac:chgData name="Kerkkä Valeria (ELY)" userId="c74b9e89-f67f-4f44-9e01-a0cd92abffe5" providerId="ADAL" clId="{5C2087B7-467A-4B11-B4B3-01AC677A5A4D}" dt="2021-04-13T13:59:58.509" v="10378"/>
          <ac:picMkLst>
            <pc:docMk/>
            <pc:sldMk cId="2514674620" sldId="724"/>
            <ac:picMk id="56" creationId="{86127052-355E-407A-B04A-276A513A6C05}"/>
          </ac:picMkLst>
        </pc:picChg>
        <pc:picChg chg="add mod">
          <ac:chgData name="Kerkkä Valeria (ELY)" userId="c74b9e89-f67f-4f44-9e01-a0cd92abffe5" providerId="ADAL" clId="{5C2087B7-467A-4B11-B4B3-01AC677A5A4D}" dt="2021-04-13T13:59:58.509" v="10378"/>
          <ac:picMkLst>
            <pc:docMk/>
            <pc:sldMk cId="2514674620" sldId="724"/>
            <ac:picMk id="57" creationId="{5ED05B5A-D20A-44A2-AA95-D71BCA37BC98}"/>
          </ac:picMkLst>
        </pc:picChg>
        <pc:picChg chg="add mod">
          <ac:chgData name="Kerkkä Valeria (ELY)" userId="c74b9e89-f67f-4f44-9e01-a0cd92abffe5" providerId="ADAL" clId="{5C2087B7-467A-4B11-B4B3-01AC677A5A4D}" dt="2021-04-13T13:59:58.509" v="10378"/>
          <ac:picMkLst>
            <pc:docMk/>
            <pc:sldMk cId="2514674620" sldId="724"/>
            <ac:picMk id="82" creationId="{EF6D51A1-7867-4BA3-89F7-1475F245D4FC}"/>
          </ac:picMkLst>
        </pc:picChg>
        <pc:picChg chg="add mod">
          <ac:chgData name="Kerkkä Valeria (ELY)" userId="c74b9e89-f67f-4f44-9e01-a0cd92abffe5" providerId="ADAL" clId="{5C2087B7-467A-4B11-B4B3-01AC677A5A4D}" dt="2021-04-13T13:59:58.509" v="10378"/>
          <ac:picMkLst>
            <pc:docMk/>
            <pc:sldMk cId="2514674620" sldId="724"/>
            <ac:picMk id="83" creationId="{49B7E310-C5BC-43D8-BB0C-06AC6AB927BD}"/>
          </ac:picMkLst>
        </pc:picChg>
        <pc:picChg chg="add mod">
          <ac:chgData name="Kerkkä Valeria (ELY)" userId="c74b9e89-f67f-4f44-9e01-a0cd92abffe5" providerId="ADAL" clId="{5C2087B7-467A-4B11-B4B3-01AC677A5A4D}" dt="2021-04-13T13:59:58.509" v="10378"/>
          <ac:picMkLst>
            <pc:docMk/>
            <pc:sldMk cId="2514674620" sldId="724"/>
            <ac:picMk id="84" creationId="{2CF7388C-671E-4E55-8731-9A44D76304F9}"/>
          </ac:picMkLst>
        </pc:picChg>
        <pc:picChg chg="add mod">
          <ac:chgData name="Kerkkä Valeria (ELY)" userId="c74b9e89-f67f-4f44-9e01-a0cd92abffe5" providerId="ADAL" clId="{5C2087B7-467A-4B11-B4B3-01AC677A5A4D}" dt="2021-04-13T13:59:58.509" v="10378"/>
          <ac:picMkLst>
            <pc:docMk/>
            <pc:sldMk cId="2514674620" sldId="724"/>
            <ac:picMk id="85" creationId="{E842FF31-48AF-4964-A401-BA17126580B8}"/>
          </ac:picMkLst>
        </pc:picChg>
        <pc:picChg chg="add mod">
          <ac:chgData name="Kerkkä Valeria (ELY)" userId="c74b9e89-f67f-4f44-9e01-a0cd92abffe5" providerId="ADAL" clId="{5C2087B7-467A-4B11-B4B3-01AC677A5A4D}" dt="2021-04-13T13:59:58.509" v="10378"/>
          <ac:picMkLst>
            <pc:docMk/>
            <pc:sldMk cId="2514674620" sldId="724"/>
            <ac:picMk id="86" creationId="{ECC40C3D-F697-4A96-95F5-34405595EA7F}"/>
          </ac:picMkLst>
        </pc:picChg>
        <pc:picChg chg="add mod">
          <ac:chgData name="Kerkkä Valeria (ELY)" userId="c74b9e89-f67f-4f44-9e01-a0cd92abffe5" providerId="ADAL" clId="{5C2087B7-467A-4B11-B4B3-01AC677A5A4D}" dt="2021-04-13T13:59:58.509" v="10378"/>
          <ac:picMkLst>
            <pc:docMk/>
            <pc:sldMk cId="2514674620" sldId="724"/>
            <ac:picMk id="87" creationId="{78249442-E868-4A1E-8943-29AA6D9F1222}"/>
          </ac:picMkLst>
        </pc:picChg>
        <pc:picChg chg="add mod">
          <ac:chgData name="Kerkkä Valeria (ELY)" userId="c74b9e89-f67f-4f44-9e01-a0cd92abffe5" providerId="ADAL" clId="{5C2087B7-467A-4B11-B4B3-01AC677A5A4D}" dt="2021-04-13T13:59:58.509" v="10378"/>
          <ac:picMkLst>
            <pc:docMk/>
            <pc:sldMk cId="2514674620" sldId="724"/>
            <ac:picMk id="88" creationId="{5257C2CC-C97B-41FB-80A9-E614987B3711}"/>
          </ac:picMkLst>
        </pc:picChg>
        <pc:picChg chg="add mod">
          <ac:chgData name="Kerkkä Valeria (ELY)" userId="c74b9e89-f67f-4f44-9e01-a0cd92abffe5" providerId="ADAL" clId="{5C2087B7-467A-4B11-B4B3-01AC677A5A4D}" dt="2021-04-13T13:59:58.509" v="10378"/>
          <ac:picMkLst>
            <pc:docMk/>
            <pc:sldMk cId="2514674620" sldId="724"/>
            <ac:picMk id="89" creationId="{CE47F644-8BFF-4658-B066-F5D810CB0148}"/>
          </ac:picMkLst>
        </pc:picChg>
        <pc:picChg chg="add mod">
          <ac:chgData name="Kerkkä Valeria (ELY)" userId="c74b9e89-f67f-4f44-9e01-a0cd92abffe5" providerId="ADAL" clId="{5C2087B7-467A-4B11-B4B3-01AC677A5A4D}" dt="2021-04-13T13:59:58.509" v="10378"/>
          <ac:picMkLst>
            <pc:docMk/>
            <pc:sldMk cId="2514674620" sldId="724"/>
            <ac:picMk id="90" creationId="{71C9DB6C-8E65-4586-BA25-C7E0CD7EB9DC}"/>
          </ac:picMkLst>
        </pc:picChg>
        <pc:picChg chg="add mod">
          <ac:chgData name="Kerkkä Valeria (ELY)" userId="c74b9e89-f67f-4f44-9e01-a0cd92abffe5" providerId="ADAL" clId="{5C2087B7-467A-4B11-B4B3-01AC677A5A4D}" dt="2021-04-13T13:59:58.509" v="10378"/>
          <ac:picMkLst>
            <pc:docMk/>
            <pc:sldMk cId="2514674620" sldId="724"/>
            <ac:picMk id="91" creationId="{6D315C91-EBE0-4894-AA2D-1105F300E902}"/>
          </ac:picMkLst>
        </pc:picChg>
      </pc:sldChg>
      <pc:sldChg chg="addSp delSp modSp add del mod setBg modClrScheme chgLayout">
        <pc:chgData name="Kerkkä Valeria (ELY)" userId="c74b9e89-f67f-4f44-9e01-a0cd92abffe5" providerId="ADAL" clId="{5C2087B7-467A-4B11-B4B3-01AC677A5A4D}" dt="2021-04-13T14:38:08.910" v="11204" actId="47"/>
        <pc:sldMkLst>
          <pc:docMk/>
          <pc:sldMk cId="666207450" sldId="725"/>
        </pc:sldMkLst>
        <pc:spChg chg="mod ord">
          <ac:chgData name="Kerkkä Valeria (ELY)" userId="c74b9e89-f67f-4f44-9e01-a0cd92abffe5" providerId="ADAL" clId="{5C2087B7-467A-4B11-B4B3-01AC677A5A4D}" dt="2021-04-13T14:30:32.109" v="11126"/>
          <ac:spMkLst>
            <pc:docMk/>
            <pc:sldMk cId="666207450" sldId="725"/>
            <ac:spMk id="2" creationId="{23262468-755B-4EA1-BEE2-7A2E7AA2F8B5}"/>
          </ac:spMkLst>
        </pc:spChg>
        <pc:spChg chg="mod ord">
          <ac:chgData name="Kerkkä Valeria (ELY)" userId="c74b9e89-f67f-4f44-9e01-a0cd92abffe5" providerId="ADAL" clId="{5C2087B7-467A-4B11-B4B3-01AC677A5A4D}" dt="2021-04-13T14:30:10.167" v="11120" actId="700"/>
          <ac:spMkLst>
            <pc:docMk/>
            <pc:sldMk cId="666207450" sldId="725"/>
            <ac:spMk id="6" creationId="{FF730BA5-5445-4E17-8ADB-B5AAD1F49C91}"/>
          </ac:spMkLst>
        </pc:spChg>
        <pc:spChg chg="add del">
          <ac:chgData name="Kerkkä Valeria (ELY)" userId="c74b9e89-f67f-4f44-9e01-a0cd92abffe5" providerId="ADAL" clId="{5C2087B7-467A-4B11-B4B3-01AC677A5A4D}" dt="2021-04-13T14:30:32.109" v="11126"/>
          <ac:spMkLst>
            <pc:docMk/>
            <pc:sldMk cId="666207450" sldId="725"/>
            <ac:spMk id="20" creationId="{DB304A14-32D0-4873-B914-423ED7B8DAFD}"/>
          </ac:spMkLst>
        </pc:spChg>
        <pc:spChg chg="add del">
          <ac:chgData name="Kerkkä Valeria (ELY)" userId="c74b9e89-f67f-4f44-9e01-a0cd92abffe5" providerId="ADAL" clId="{5C2087B7-467A-4B11-B4B3-01AC677A5A4D}" dt="2021-04-13T14:30:32.109" v="11126"/>
          <ac:spMkLst>
            <pc:docMk/>
            <pc:sldMk cId="666207450" sldId="725"/>
            <ac:spMk id="22" creationId="{1D460C86-854F-4FB3-ABC2-E823D8FEB9DB}"/>
          </ac:spMkLst>
        </pc:spChg>
        <pc:spChg chg="add del">
          <ac:chgData name="Kerkkä Valeria (ELY)" userId="c74b9e89-f67f-4f44-9e01-a0cd92abffe5" providerId="ADAL" clId="{5C2087B7-467A-4B11-B4B3-01AC677A5A4D}" dt="2021-04-13T14:30:32.109" v="11126"/>
          <ac:spMkLst>
            <pc:docMk/>
            <pc:sldMk cId="666207450" sldId="725"/>
            <ac:spMk id="24" creationId="{BB48116A-278A-4CC5-89D3-9DE8E8FF1245}"/>
          </ac:spMkLst>
        </pc:spChg>
        <pc:graphicFrameChg chg="add del mod">
          <ac:chgData name="Kerkkä Valeria (ELY)" userId="c74b9e89-f67f-4f44-9e01-a0cd92abffe5" providerId="ADAL" clId="{5C2087B7-467A-4B11-B4B3-01AC677A5A4D}" dt="2021-04-13T14:37:30.001" v="11193"/>
          <ac:graphicFrameMkLst>
            <pc:docMk/>
            <pc:sldMk cId="666207450" sldId="725"/>
            <ac:graphicFrameMk id="9" creationId="{6CD49B8E-92F4-42D7-B26E-B22E9E5EF064}"/>
          </ac:graphicFrameMkLst>
        </pc:graphicFrameChg>
        <pc:graphicFrameChg chg="add mod">
          <ac:chgData name="Kerkkä Valeria (ELY)" userId="c74b9e89-f67f-4f44-9e01-a0cd92abffe5" providerId="ADAL" clId="{5C2087B7-467A-4B11-B4B3-01AC677A5A4D}" dt="2021-04-13T14:37:47.750" v="11198"/>
          <ac:graphicFrameMkLst>
            <pc:docMk/>
            <pc:sldMk cId="666207450" sldId="725"/>
            <ac:graphicFrameMk id="10" creationId="{50CF5DCF-F4FE-4474-B97D-1C0BEAD031D4}"/>
          </ac:graphicFrameMkLst>
        </pc:graphicFrameChg>
        <pc:graphicFrameChg chg="del mod modGraphic">
          <ac:chgData name="Kerkkä Valeria (ELY)" userId="c74b9e89-f67f-4f44-9e01-a0cd92abffe5" providerId="ADAL" clId="{5C2087B7-467A-4B11-B4B3-01AC677A5A4D}" dt="2021-04-13T14:37:34.277" v="11196" actId="478"/>
          <ac:graphicFrameMkLst>
            <pc:docMk/>
            <pc:sldMk cId="666207450" sldId="725"/>
            <ac:graphicFrameMk id="14" creationId="{ECA85E65-C997-42E3-8254-B6A5793A3EEA}"/>
          </ac:graphicFrameMkLst>
        </pc:graphicFrameChg>
        <pc:picChg chg="add del mod">
          <ac:chgData name="Kerkkä Valeria (ELY)" userId="c74b9e89-f67f-4f44-9e01-a0cd92abffe5" providerId="ADAL" clId="{5C2087B7-467A-4B11-B4B3-01AC677A5A4D}" dt="2021-04-13T14:30:32.109" v="11126"/>
          <ac:picMkLst>
            <pc:docMk/>
            <pc:sldMk cId="666207450" sldId="725"/>
            <ac:picMk id="16" creationId="{46343C39-3BDF-4591-93D6-74374D0842D7}"/>
          </ac:picMkLst>
        </pc:picChg>
      </pc:sldChg>
      <pc:sldChg chg="modSp add del mod ord">
        <pc:chgData name="Kerkkä Valeria (ELY)" userId="c74b9e89-f67f-4f44-9e01-a0cd92abffe5" providerId="ADAL" clId="{5C2087B7-467A-4B11-B4B3-01AC677A5A4D}" dt="2021-04-14T19:31:21.309" v="12399" actId="47"/>
        <pc:sldMkLst>
          <pc:docMk/>
          <pc:sldMk cId="2184503774" sldId="725"/>
        </pc:sldMkLst>
        <pc:spChg chg="mod">
          <ac:chgData name="Kerkkä Valeria (ELY)" userId="c74b9e89-f67f-4f44-9e01-a0cd92abffe5" providerId="ADAL" clId="{5C2087B7-467A-4B11-B4B3-01AC677A5A4D}" dt="2021-04-14T06:00:08.535" v="12039" actId="207"/>
          <ac:spMkLst>
            <pc:docMk/>
            <pc:sldMk cId="2184503774" sldId="725"/>
            <ac:spMk id="6" creationId="{9A00D39B-7873-422C-83CD-00629431514F}"/>
          </ac:spMkLst>
        </pc:spChg>
      </pc:sldChg>
      <pc:sldChg chg="add del">
        <pc:chgData name="Kerkkä Valeria (ELY)" userId="c74b9e89-f67f-4f44-9e01-a0cd92abffe5" providerId="ADAL" clId="{5C2087B7-467A-4B11-B4B3-01AC677A5A4D}" dt="2021-04-13T14:43:26.343" v="11332"/>
        <pc:sldMkLst>
          <pc:docMk/>
          <pc:sldMk cId="3290830270" sldId="725"/>
        </pc:sldMkLst>
      </pc:sldChg>
      <pc:sldChg chg="add del">
        <pc:chgData name="Kerkkä Valeria (ELY)" userId="c74b9e89-f67f-4f44-9e01-a0cd92abffe5" providerId="ADAL" clId="{5C2087B7-467A-4B11-B4B3-01AC677A5A4D}" dt="2021-04-13T11:43:14.535" v="10292" actId="47"/>
        <pc:sldMkLst>
          <pc:docMk/>
          <pc:sldMk cId="4180729366" sldId="725"/>
        </pc:sldMkLst>
      </pc:sldChg>
      <pc:sldChg chg="modSp del">
        <pc:chgData name="Kerkkä Valeria (ELY)" userId="c74b9e89-f67f-4f44-9e01-a0cd92abffe5" providerId="ADAL" clId="{5C2087B7-467A-4B11-B4B3-01AC677A5A4D}" dt="2021-04-15T10:52:11.064" v="13618" actId="47"/>
        <pc:sldMkLst>
          <pc:docMk/>
          <pc:sldMk cId="2006721472" sldId="726"/>
        </pc:sldMkLst>
        <pc:graphicFrameChg chg="mod">
          <ac:chgData name="Kerkkä Valeria (ELY)" userId="c74b9e89-f67f-4f44-9e01-a0cd92abffe5" providerId="ADAL" clId="{5C2087B7-467A-4B11-B4B3-01AC677A5A4D}" dt="2021-04-14T05:26:33.980" v="11865" actId="20577"/>
          <ac:graphicFrameMkLst>
            <pc:docMk/>
            <pc:sldMk cId="2006721472" sldId="726"/>
            <ac:graphicFrameMk id="5" creationId="{46EC84F6-DB0F-4B9C-A78B-EC7258558D16}"/>
          </ac:graphicFrameMkLst>
        </pc:graphicFrameChg>
      </pc:sldChg>
      <pc:sldChg chg="del">
        <pc:chgData name="Kerkkä Valeria (ELY)" userId="c74b9e89-f67f-4f44-9e01-a0cd92abffe5" providerId="ADAL" clId="{5C2087B7-467A-4B11-B4B3-01AC677A5A4D}" dt="2021-04-15T10:52:16.515" v="13619" actId="47"/>
        <pc:sldMkLst>
          <pc:docMk/>
          <pc:sldMk cId="1953268380" sldId="727"/>
        </pc:sldMkLst>
      </pc:sldChg>
      <pc:sldChg chg="addSp delSp modSp add mod modClrScheme chgLayout">
        <pc:chgData name="Kerkkä Valeria (ELY)" userId="c74b9e89-f67f-4f44-9e01-a0cd92abffe5" providerId="ADAL" clId="{5C2087B7-467A-4B11-B4B3-01AC677A5A4D}" dt="2021-04-15T10:13:43.882" v="13455" actId="113"/>
        <pc:sldMkLst>
          <pc:docMk/>
          <pc:sldMk cId="582987893" sldId="728"/>
        </pc:sldMkLst>
        <pc:spChg chg="add mod ord">
          <ac:chgData name="Kerkkä Valeria (ELY)" userId="c74b9e89-f67f-4f44-9e01-a0cd92abffe5" providerId="ADAL" clId="{5C2087B7-467A-4B11-B4B3-01AC677A5A4D}" dt="2021-04-14T19:43:01.502" v="12583" actId="20577"/>
          <ac:spMkLst>
            <pc:docMk/>
            <pc:sldMk cId="582987893" sldId="728"/>
            <ac:spMk id="2" creationId="{C5F03F20-EB36-4832-B702-204792A4A1B6}"/>
          </ac:spMkLst>
        </pc:spChg>
        <pc:spChg chg="add del mod">
          <ac:chgData name="Kerkkä Valeria (ELY)" userId="c74b9e89-f67f-4f44-9e01-a0cd92abffe5" providerId="ADAL" clId="{5C2087B7-467A-4B11-B4B3-01AC677A5A4D}" dt="2021-04-14T19:43:20.960" v="12586" actId="478"/>
          <ac:spMkLst>
            <pc:docMk/>
            <pc:sldMk cId="582987893" sldId="728"/>
            <ac:spMk id="4" creationId="{A49CE309-4E21-4730-B6F5-6DABE44DB731}"/>
          </ac:spMkLst>
        </pc:spChg>
        <pc:spChg chg="mod ord">
          <ac:chgData name="Kerkkä Valeria (ELY)" userId="c74b9e89-f67f-4f44-9e01-a0cd92abffe5" providerId="ADAL" clId="{5C2087B7-467A-4B11-B4B3-01AC677A5A4D}" dt="2021-04-14T19:42:37.788" v="12578" actId="700"/>
          <ac:spMkLst>
            <pc:docMk/>
            <pc:sldMk cId="582987893" sldId="728"/>
            <ac:spMk id="11" creationId="{7995E1ED-82AF-4ED0-B683-856A1FA6EBB1}"/>
          </ac:spMkLst>
        </pc:spChg>
        <pc:spChg chg="del mod ord">
          <ac:chgData name="Kerkkä Valeria (ELY)" userId="c74b9e89-f67f-4f44-9e01-a0cd92abffe5" providerId="ADAL" clId="{5C2087B7-467A-4B11-B4B3-01AC677A5A4D}" dt="2021-04-14T19:43:17.613" v="12585" actId="478"/>
          <ac:spMkLst>
            <pc:docMk/>
            <pc:sldMk cId="582987893" sldId="728"/>
            <ac:spMk id="13" creationId="{F60C69F5-9F3D-4B58-8896-FA85C2E04DA2}"/>
          </ac:spMkLst>
        </pc:spChg>
        <pc:spChg chg="del">
          <ac:chgData name="Kerkkä Valeria (ELY)" userId="c74b9e89-f67f-4f44-9e01-a0cd92abffe5" providerId="ADAL" clId="{5C2087B7-467A-4B11-B4B3-01AC677A5A4D}" dt="2021-04-14T19:42:51.634" v="12580" actId="478"/>
          <ac:spMkLst>
            <pc:docMk/>
            <pc:sldMk cId="582987893" sldId="728"/>
            <ac:spMk id="15" creationId="{FEEA9AC6-D6B4-4F52-978D-E5F19E21CE10}"/>
          </ac:spMkLst>
        </pc:spChg>
        <pc:spChg chg="mod">
          <ac:chgData name="Kerkkä Valeria (ELY)" userId="c74b9e89-f67f-4f44-9e01-a0cd92abffe5" providerId="ADAL" clId="{5C2087B7-467A-4B11-B4B3-01AC677A5A4D}" dt="2021-04-14T19:21:52.223" v="12053" actId="571"/>
          <ac:spMkLst>
            <pc:docMk/>
            <pc:sldMk cId="582987893" sldId="728"/>
            <ac:spMk id="22" creationId="{FA3AFCFC-3EFC-4167-8105-1B5CE646A7C5}"/>
          </ac:spMkLst>
        </pc:spChg>
        <pc:spChg chg="mod">
          <ac:chgData name="Kerkkä Valeria (ELY)" userId="c74b9e89-f67f-4f44-9e01-a0cd92abffe5" providerId="ADAL" clId="{5C2087B7-467A-4B11-B4B3-01AC677A5A4D}" dt="2021-04-15T06:25:44.628" v="13444" actId="122"/>
          <ac:spMkLst>
            <pc:docMk/>
            <pc:sldMk cId="582987893" sldId="728"/>
            <ac:spMk id="23" creationId="{4DBB4120-F69A-405B-8699-5DFC04DCC37E}"/>
          </ac:spMkLst>
        </pc:spChg>
        <pc:spChg chg="mod">
          <ac:chgData name="Kerkkä Valeria (ELY)" userId="c74b9e89-f67f-4f44-9e01-a0cd92abffe5" providerId="ADAL" clId="{5C2087B7-467A-4B11-B4B3-01AC677A5A4D}" dt="2021-04-14T19:21:52.223" v="12053" actId="571"/>
          <ac:spMkLst>
            <pc:docMk/>
            <pc:sldMk cId="582987893" sldId="728"/>
            <ac:spMk id="25" creationId="{6BEF6ADE-EE0B-4169-A870-CE8055EF19B0}"/>
          </ac:spMkLst>
        </pc:spChg>
        <pc:spChg chg="mod">
          <ac:chgData name="Kerkkä Valeria (ELY)" userId="c74b9e89-f67f-4f44-9e01-a0cd92abffe5" providerId="ADAL" clId="{5C2087B7-467A-4B11-B4B3-01AC677A5A4D}" dt="2021-04-15T06:25:44.628" v="13444" actId="122"/>
          <ac:spMkLst>
            <pc:docMk/>
            <pc:sldMk cId="582987893" sldId="728"/>
            <ac:spMk id="26" creationId="{09EF79F5-8777-4078-9A46-0BE86C45887C}"/>
          </ac:spMkLst>
        </pc:spChg>
        <pc:spChg chg="add mod">
          <ac:chgData name="Kerkkä Valeria (ELY)" userId="c74b9e89-f67f-4f44-9e01-a0cd92abffe5" providerId="ADAL" clId="{5C2087B7-467A-4B11-B4B3-01AC677A5A4D}" dt="2021-04-15T06:25:44.628" v="13444" actId="122"/>
          <ac:spMkLst>
            <pc:docMk/>
            <pc:sldMk cId="582987893" sldId="728"/>
            <ac:spMk id="27" creationId="{D71DB880-4E47-4882-80CB-27C33C13C7EB}"/>
          </ac:spMkLst>
        </pc:spChg>
        <pc:spChg chg="add mod">
          <ac:chgData name="Kerkkä Valeria (ELY)" userId="c74b9e89-f67f-4f44-9e01-a0cd92abffe5" providerId="ADAL" clId="{5C2087B7-467A-4B11-B4B3-01AC677A5A4D}" dt="2021-04-15T06:25:44.628" v="13444" actId="122"/>
          <ac:spMkLst>
            <pc:docMk/>
            <pc:sldMk cId="582987893" sldId="728"/>
            <ac:spMk id="28" creationId="{148CD6DB-B4F4-416C-AD73-9796040653EC}"/>
          </ac:spMkLst>
        </pc:spChg>
        <pc:spChg chg="add mod">
          <ac:chgData name="Kerkkä Valeria (ELY)" userId="c74b9e89-f67f-4f44-9e01-a0cd92abffe5" providerId="ADAL" clId="{5C2087B7-467A-4B11-B4B3-01AC677A5A4D}" dt="2021-04-15T06:25:49.361" v="13445" actId="122"/>
          <ac:spMkLst>
            <pc:docMk/>
            <pc:sldMk cId="582987893" sldId="728"/>
            <ac:spMk id="29" creationId="{DBE93B6B-5CEE-4DE3-9831-A9106B7885D1}"/>
          </ac:spMkLst>
        </pc:spChg>
        <pc:spChg chg="add mod">
          <ac:chgData name="Kerkkä Valeria (ELY)" userId="c74b9e89-f67f-4f44-9e01-a0cd92abffe5" providerId="ADAL" clId="{5C2087B7-467A-4B11-B4B3-01AC677A5A4D}" dt="2021-04-15T06:25:49.361" v="13445" actId="122"/>
          <ac:spMkLst>
            <pc:docMk/>
            <pc:sldMk cId="582987893" sldId="728"/>
            <ac:spMk id="30" creationId="{259448B8-15AA-47CA-B3D1-90926303AC71}"/>
          </ac:spMkLst>
        </pc:spChg>
        <pc:spChg chg="mod">
          <ac:chgData name="Kerkkä Valeria (ELY)" userId="c74b9e89-f67f-4f44-9e01-a0cd92abffe5" providerId="ADAL" clId="{5C2087B7-467A-4B11-B4B3-01AC677A5A4D}" dt="2021-04-14T19:21:35.834" v="12051" actId="207"/>
          <ac:spMkLst>
            <pc:docMk/>
            <pc:sldMk cId="582987893" sldId="728"/>
            <ac:spMk id="33" creationId="{1335B2F5-FB14-41D0-9273-694ED1B23557}"/>
          </ac:spMkLst>
        </pc:spChg>
        <pc:spChg chg="mod">
          <ac:chgData name="Kerkkä Valeria (ELY)" userId="c74b9e89-f67f-4f44-9e01-a0cd92abffe5" providerId="ADAL" clId="{5C2087B7-467A-4B11-B4B3-01AC677A5A4D}" dt="2021-04-14T19:21:35.834" v="12051" actId="207"/>
          <ac:spMkLst>
            <pc:docMk/>
            <pc:sldMk cId="582987893" sldId="728"/>
            <ac:spMk id="34" creationId="{BB35276F-7468-4FC7-A7E3-44CF7B39BF8D}"/>
          </ac:spMkLst>
        </pc:spChg>
        <pc:spChg chg="mod">
          <ac:chgData name="Kerkkä Valeria (ELY)" userId="c74b9e89-f67f-4f44-9e01-a0cd92abffe5" providerId="ADAL" clId="{5C2087B7-467A-4B11-B4B3-01AC677A5A4D}" dt="2021-04-14T19:21:35.834" v="12051" actId="207"/>
          <ac:spMkLst>
            <pc:docMk/>
            <pc:sldMk cId="582987893" sldId="728"/>
            <ac:spMk id="36" creationId="{328285B6-216F-4F4C-8568-288FB2EA6826}"/>
          </ac:spMkLst>
        </pc:spChg>
        <pc:spChg chg="mod">
          <ac:chgData name="Kerkkä Valeria (ELY)" userId="c74b9e89-f67f-4f44-9e01-a0cd92abffe5" providerId="ADAL" clId="{5C2087B7-467A-4B11-B4B3-01AC677A5A4D}" dt="2021-04-14T19:21:35.834" v="12051" actId="207"/>
          <ac:spMkLst>
            <pc:docMk/>
            <pc:sldMk cId="582987893" sldId="728"/>
            <ac:spMk id="37" creationId="{77D924F4-288C-442E-ADE5-FF686597D2A0}"/>
          </ac:spMkLst>
        </pc:spChg>
        <pc:spChg chg="mod">
          <ac:chgData name="Kerkkä Valeria (ELY)" userId="c74b9e89-f67f-4f44-9e01-a0cd92abffe5" providerId="ADAL" clId="{5C2087B7-467A-4B11-B4B3-01AC677A5A4D}" dt="2021-04-14T19:22:30.862" v="12060" actId="571"/>
          <ac:spMkLst>
            <pc:docMk/>
            <pc:sldMk cId="582987893" sldId="728"/>
            <ac:spMk id="38" creationId="{1C6B4DA9-9FB5-4FBE-8682-876E9D19A026}"/>
          </ac:spMkLst>
        </pc:spChg>
        <pc:spChg chg="mod">
          <ac:chgData name="Kerkkä Valeria (ELY)" userId="c74b9e89-f67f-4f44-9e01-a0cd92abffe5" providerId="ADAL" clId="{5C2087B7-467A-4B11-B4B3-01AC677A5A4D}" dt="2021-04-15T06:25:49.361" v="13445" actId="122"/>
          <ac:spMkLst>
            <pc:docMk/>
            <pc:sldMk cId="582987893" sldId="728"/>
            <ac:spMk id="39" creationId="{2CDDC79F-7E64-4518-B48D-1A2079F4D25C}"/>
          </ac:spMkLst>
        </pc:spChg>
        <pc:spChg chg="mod">
          <ac:chgData name="Kerkkä Valeria (ELY)" userId="c74b9e89-f67f-4f44-9e01-a0cd92abffe5" providerId="ADAL" clId="{5C2087B7-467A-4B11-B4B3-01AC677A5A4D}" dt="2021-04-14T19:22:30.862" v="12060" actId="571"/>
          <ac:spMkLst>
            <pc:docMk/>
            <pc:sldMk cId="582987893" sldId="728"/>
            <ac:spMk id="39" creationId="{7D989621-192D-4F0D-B691-944A088558B7}"/>
          </ac:spMkLst>
        </pc:spChg>
        <pc:spChg chg="mod">
          <ac:chgData name="Kerkkä Valeria (ELY)" userId="c74b9e89-f67f-4f44-9e01-a0cd92abffe5" providerId="ADAL" clId="{5C2087B7-467A-4B11-B4B3-01AC677A5A4D}" dt="2021-04-14T19:21:35.834" v="12051" actId="207"/>
          <ac:spMkLst>
            <pc:docMk/>
            <pc:sldMk cId="582987893" sldId="728"/>
            <ac:spMk id="40" creationId="{261B6EF4-0AB6-4016-BE97-32A1ABE110C3}"/>
          </ac:spMkLst>
        </pc:spChg>
        <pc:spChg chg="add mod">
          <ac:chgData name="Kerkkä Valeria (ELY)" userId="c74b9e89-f67f-4f44-9e01-a0cd92abffe5" providerId="ADAL" clId="{5C2087B7-467A-4B11-B4B3-01AC677A5A4D}" dt="2021-04-14T19:22:30.862" v="12060" actId="571"/>
          <ac:spMkLst>
            <pc:docMk/>
            <pc:sldMk cId="582987893" sldId="728"/>
            <ac:spMk id="41" creationId="{4010A7FF-4248-4CE2-A791-20B94CB48F41}"/>
          </ac:spMkLst>
        </pc:spChg>
        <pc:spChg chg="add mod">
          <ac:chgData name="Kerkkä Valeria (ELY)" userId="c74b9e89-f67f-4f44-9e01-a0cd92abffe5" providerId="ADAL" clId="{5C2087B7-467A-4B11-B4B3-01AC677A5A4D}" dt="2021-04-14T19:22:30.862" v="12060" actId="571"/>
          <ac:spMkLst>
            <pc:docMk/>
            <pc:sldMk cId="582987893" sldId="728"/>
            <ac:spMk id="42" creationId="{67F3940D-8E33-4B00-98A4-70CB05414D3C}"/>
          </ac:spMkLst>
        </pc:spChg>
        <pc:spChg chg="mod">
          <ac:chgData name="Kerkkä Valeria (ELY)" userId="c74b9e89-f67f-4f44-9e01-a0cd92abffe5" providerId="ADAL" clId="{5C2087B7-467A-4B11-B4B3-01AC677A5A4D}" dt="2021-04-14T19:21:35.834" v="12051" actId="207"/>
          <ac:spMkLst>
            <pc:docMk/>
            <pc:sldMk cId="582987893" sldId="728"/>
            <ac:spMk id="43" creationId="{3023FE06-25EF-42F3-A4AC-5E905260B958}"/>
          </ac:spMkLst>
        </pc:spChg>
        <pc:spChg chg="mod">
          <ac:chgData name="Kerkkä Valeria (ELY)" userId="c74b9e89-f67f-4f44-9e01-a0cd92abffe5" providerId="ADAL" clId="{5C2087B7-467A-4B11-B4B3-01AC677A5A4D}" dt="2021-04-15T06:25:49.361" v="13445" actId="122"/>
          <ac:spMkLst>
            <pc:docMk/>
            <pc:sldMk cId="582987893" sldId="728"/>
            <ac:spMk id="44" creationId="{F3EDE1BA-6F34-4EF4-9A51-592D7A3D976D}"/>
          </ac:spMkLst>
        </pc:spChg>
        <pc:spChg chg="mod">
          <ac:chgData name="Kerkkä Valeria (ELY)" userId="c74b9e89-f67f-4f44-9e01-a0cd92abffe5" providerId="ADAL" clId="{5C2087B7-467A-4B11-B4B3-01AC677A5A4D}" dt="2021-04-15T06:25:49.361" v="13445" actId="122"/>
          <ac:spMkLst>
            <pc:docMk/>
            <pc:sldMk cId="582987893" sldId="728"/>
            <ac:spMk id="45" creationId="{87B57EAF-D5B2-48C6-BB38-DA8F38E4BF96}"/>
          </ac:spMkLst>
        </pc:spChg>
        <pc:spChg chg="mod">
          <ac:chgData name="Kerkkä Valeria (ELY)" userId="c74b9e89-f67f-4f44-9e01-a0cd92abffe5" providerId="ADAL" clId="{5C2087B7-467A-4B11-B4B3-01AC677A5A4D}" dt="2021-04-14T19:22:50.458" v="12063" actId="571"/>
          <ac:spMkLst>
            <pc:docMk/>
            <pc:sldMk cId="582987893" sldId="728"/>
            <ac:spMk id="45" creationId="{ED0DCE36-5988-4197-BBC9-AEBC427A90A7}"/>
          </ac:spMkLst>
        </pc:spChg>
        <pc:spChg chg="mod">
          <ac:chgData name="Kerkkä Valeria (ELY)" userId="c74b9e89-f67f-4f44-9e01-a0cd92abffe5" providerId="ADAL" clId="{5C2087B7-467A-4B11-B4B3-01AC677A5A4D}" dt="2021-04-14T19:22:50.458" v="12063" actId="571"/>
          <ac:spMkLst>
            <pc:docMk/>
            <pc:sldMk cId="582987893" sldId="728"/>
            <ac:spMk id="46" creationId="{4B948B1C-19AE-426D-BCEF-BA541A0F14EC}"/>
          </ac:spMkLst>
        </pc:spChg>
        <pc:spChg chg="mod">
          <ac:chgData name="Kerkkä Valeria (ELY)" userId="c74b9e89-f67f-4f44-9e01-a0cd92abffe5" providerId="ADAL" clId="{5C2087B7-467A-4B11-B4B3-01AC677A5A4D}" dt="2021-04-15T06:25:49.361" v="13445" actId="122"/>
          <ac:spMkLst>
            <pc:docMk/>
            <pc:sldMk cId="582987893" sldId="728"/>
            <ac:spMk id="46" creationId="{AA6FEE05-5F19-4F40-A8B1-28ED9FA7C275}"/>
          </ac:spMkLst>
        </pc:spChg>
        <pc:spChg chg="mod">
          <ac:chgData name="Kerkkä Valeria (ELY)" userId="c74b9e89-f67f-4f44-9e01-a0cd92abffe5" providerId="ADAL" clId="{5C2087B7-467A-4B11-B4B3-01AC677A5A4D}" dt="2021-04-14T19:22:50.458" v="12063" actId="571"/>
          <ac:spMkLst>
            <pc:docMk/>
            <pc:sldMk cId="582987893" sldId="728"/>
            <ac:spMk id="48" creationId="{FF9948E7-3376-4140-B9FE-66995F1A0155}"/>
          </ac:spMkLst>
        </pc:spChg>
        <pc:spChg chg="mod">
          <ac:chgData name="Kerkkä Valeria (ELY)" userId="c74b9e89-f67f-4f44-9e01-a0cd92abffe5" providerId="ADAL" clId="{5C2087B7-467A-4B11-B4B3-01AC677A5A4D}" dt="2021-04-14T19:22:50.458" v="12063" actId="571"/>
          <ac:spMkLst>
            <pc:docMk/>
            <pc:sldMk cId="582987893" sldId="728"/>
            <ac:spMk id="49" creationId="{DC921635-FDEE-4E59-9E90-AA0754E76BB8}"/>
          </ac:spMkLst>
        </pc:spChg>
        <pc:spChg chg="add mod">
          <ac:chgData name="Kerkkä Valeria (ELY)" userId="c74b9e89-f67f-4f44-9e01-a0cd92abffe5" providerId="ADAL" clId="{5C2087B7-467A-4B11-B4B3-01AC677A5A4D}" dt="2021-04-14T19:22:50.458" v="12063" actId="571"/>
          <ac:spMkLst>
            <pc:docMk/>
            <pc:sldMk cId="582987893" sldId="728"/>
            <ac:spMk id="50" creationId="{CA65F6B6-8020-4B4B-8867-4C97C3F9AE25}"/>
          </ac:spMkLst>
        </pc:spChg>
        <pc:spChg chg="add mod">
          <ac:chgData name="Kerkkä Valeria (ELY)" userId="c74b9e89-f67f-4f44-9e01-a0cd92abffe5" providerId="ADAL" clId="{5C2087B7-467A-4B11-B4B3-01AC677A5A4D}" dt="2021-04-14T19:22:50.458" v="12063" actId="571"/>
          <ac:spMkLst>
            <pc:docMk/>
            <pc:sldMk cId="582987893" sldId="728"/>
            <ac:spMk id="51" creationId="{CC0A3CE2-804E-46C5-AA34-0A3FDC98E85A}"/>
          </ac:spMkLst>
        </pc:spChg>
        <pc:spChg chg="add mod">
          <ac:chgData name="Kerkkä Valeria (ELY)" userId="c74b9e89-f67f-4f44-9e01-a0cd92abffe5" providerId="ADAL" clId="{5C2087B7-467A-4B11-B4B3-01AC677A5A4D}" dt="2021-04-14T19:22:50.458" v="12063" actId="571"/>
          <ac:spMkLst>
            <pc:docMk/>
            <pc:sldMk cId="582987893" sldId="728"/>
            <ac:spMk id="52" creationId="{05574C7B-2859-4A00-B6F6-551626E09DFA}"/>
          </ac:spMkLst>
        </pc:spChg>
        <pc:spChg chg="add mod">
          <ac:chgData name="Kerkkä Valeria (ELY)" userId="c74b9e89-f67f-4f44-9e01-a0cd92abffe5" providerId="ADAL" clId="{5C2087B7-467A-4B11-B4B3-01AC677A5A4D}" dt="2021-04-14T19:22:50.458" v="12063" actId="571"/>
          <ac:spMkLst>
            <pc:docMk/>
            <pc:sldMk cId="582987893" sldId="728"/>
            <ac:spMk id="53" creationId="{54585A40-C807-4318-ABAA-AC02C23091E5}"/>
          </ac:spMkLst>
        </pc:spChg>
        <pc:spChg chg="mod">
          <ac:chgData name="Kerkkä Valeria (ELY)" userId="c74b9e89-f67f-4f44-9e01-a0cd92abffe5" providerId="ADAL" clId="{5C2087B7-467A-4B11-B4B3-01AC677A5A4D}" dt="2021-04-15T06:25:49.361" v="13445" actId="122"/>
          <ac:spMkLst>
            <pc:docMk/>
            <pc:sldMk cId="582987893" sldId="728"/>
            <ac:spMk id="68" creationId="{87D4793D-492E-4549-991D-8C47096A2433}"/>
          </ac:spMkLst>
        </pc:spChg>
        <pc:spChg chg="mod">
          <ac:chgData name="Kerkkä Valeria (ELY)" userId="c74b9e89-f67f-4f44-9e01-a0cd92abffe5" providerId="ADAL" clId="{5C2087B7-467A-4B11-B4B3-01AC677A5A4D}" dt="2021-04-15T06:25:49.361" v="13445" actId="122"/>
          <ac:spMkLst>
            <pc:docMk/>
            <pc:sldMk cId="582987893" sldId="728"/>
            <ac:spMk id="69" creationId="{A026935D-17FD-446E-AAC7-587642C4C444}"/>
          </ac:spMkLst>
        </pc:spChg>
        <pc:spChg chg="mod">
          <ac:chgData name="Kerkkä Valeria (ELY)" userId="c74b9e89-f67f-4f44-9e01-a0cd92abffe5" providerId="ADAL" clId="{5C2087B7-467A-4B11-B4B3-01AC677A5A4D}" dt="2021-04-14T19:21:45.350" v="12052" actId="207"/>
          <ac:spMkLst>
            <pc:docMk/>
            <pc:sldMk cId="582987893" sldId="728"/>
            <ac:spMk id="70" creationId="{417B70BC-EBCE-47DB-BA9C-2AD1B103AF46}"/>
          </ac:spMkLst>
        </pc:spChg>
        <pc:spChg chg="mod">
          <ac:chgData name="Kerkkä Valeria (ELY)" userId="c74b9e89-f67f-4f44-9e01-a0cd92abffe5" providerId="ADAL" clId="{5C2087B7-467A-4B11-B4B3-01AC677A5A4D}" dt="2021-04-14T19:21:45.350" v="12052" actId="207"/>
          <ac:spMkLst>
            <pc:docMk/>
            <pc:sldMk cId="582987893" sldId="728"/>
            <ac:spMk id="71" creationId="{517B5A71-79C4-4895-B624-A9602869F84D}"/>
          </ac:spMkLst>
        </pc:spChg>
        <pc:spChg chg="mod">
          <ac:chgData name="Kerkkä Valeria (ELY)" userId="c74b9e89-f67f-4f44-9e01-a0cd92abffe5" providerId="ADAL" clId="{5C2087B7-467A-4B11-B4B3-01AC677A5A4D}" dt="2021-04-15T10:13:37.050" v="13453" actId="207"/>
          <ac:spMkLst>
            <pc:docMk/>
            <pc:sldMk cId="582987893" sldId="728"/>
            <ac:spMk id="74" creationId="{DF10EF72-590E-42B3-97BA-7120566559D3}"/>
          </ac:spMkLst>
        </pc:spChg>
        <pc:spChg chg="mod">
          <ac:chgData name="Kerkkä Valeria (ELY)" userId="c74b9e89-f67f-4f44-9e01-a0cd92abffe5" providerId="ADAL" clId="{5C2087B7-467A-4B11-B4B3-01AC677A5A4D}" dt="2021-04-15T10:13:43.882" v="13455" actId="113"/>
          <ac:spMkLst>
            <pc:docMk/>
            <pc:sldMk cId="582987893" sldId="728"/>
            <ac:spMk id="75" creationId="{9FAF8B2E-2163-4565-ADE6-E63862C3A436}"/>
          </ac:spMkLst>
        </pc:spChg>
        <pc:grpChg chg="mod">
          <ac:chgData name="Kerkkä Valeria (ELY)" userId="c74b9e89-f67f-4f44-9e01-a0cd92abffe5" providerId="ADAL" clId="{5C2087B7-467A-4B11-B4B3-01AC677A5A4D}" dt="2021-04-15T06:28:42.214" v="13449" actId="1076"/>
          <ac:grpSpMkLst>
            <pc:docMk/>
            <pc:sldMk cId="582987893" sldId="728"/>
            <ac:grpSpMk id="6" creationId="{B09D2048-F73B-409D-B79F-A84BD0788F35}"/>
          </ac:grpSpMkLst>
        </pc:grpChg>
        <pc:grpChg chg="mod">
          <ac:chgData name="Kerkkä Valeria (ELY)" userId="c74b9e89-f67f-4f44-9e01-a0cd92abffe5" providerId="ADAL" clId="{5C2087B7-467A-4B11-B4B3-01AC677A5A4D}" dt="2021-04-15T06:28:54.685" v="13450" actId="1076"/>
          <ac:grpSpMkLst>
            <pc:docMk/>
            <pc:sldMk cId="582987893" sldId="728"/>
            <ac:grpSpMk id="8" creationId="{CA4BA559-66A3-4CF5-A258-CC067D18E905}"/>
          </ac:grpSpMkLst>
        </pc:grpChg>
        <pc:grpChg chg="add mod">
          <ac:chgData name="Kerkkä Valeria (ELY)" userId="c74b9e89-f67f-4f44-9e01-a0cd92abffe5" providerId="ADAL" clId="{5C2087B7-467A-4B11-B4B3-01AC677A5A4D}" dt="2021-04-14T19:23:15.837" v="12067" actId="1076"/>
          <ac:grpSpMkLst>
            <pc:docMk/>
            <pc:sldMk cId="582987893" sldId="728"/>
            <ac:grpSpMk id="21" creationId="{69097A63-099E-4A15-A665-CB876A6A5A93}"/>
          </ac:grpSpMkLst>
        </pc:grpChg>
        <pc:grpChg chg="add mod">
          <ac:chgData name="Kerkkä Valeria (ELY)" userId="c74b9e89-f67f-4f44-9e01-a0cd92abffe5" providerId="ADAL" clId="{5C2087B7-467A-4B11-B4B3-01AC677A5A4D}" dt="2021-04-14T19:23:15.837" v="12067" actId="1076"/>
          <ac:grpSpMkLst>
            <pc:docMk/>
            <pc:sldMk cId="582987893" sldId="728"/>
            <ac:grpSpMk id="24" creationId="{31ABB916-A843-42E0-97EE-C9364C577B11}"/>
          </ac:grpSpMkLst>
        </pc:grpChg>
        <pc:grpChg chg="add mod">
          <ac:chgData name="Kerkkä Valeria (ELY)" userId="c74b9e89-f67f-4f44-9e01-a0cd92abffe5" providerId="ADAL" clId="{5C2087B7-467A-4B11-B4B3-01AC677A5A4D}" dt="2021-04-14T19:22:30.862" v="12060" actId="571"/>
          <ac:grpSpMkLst>
            <pc:docMk/>
            <pc:sldMk cId="582987893" sldId="728"/>
            <ac:grpSpMk id="31" creationId="{9F63F8AD-7414-49B4-819C-66D2CE7D8BDD}"/>
          </ac:grpSpMkLst>
        </pc:grpChg>
        <pc:grpChg chg="mod">
          <ac:chgData name="Kerkkä Valeria (ELY)" userId="c74b9e89-f67f-4f44-9e01-a0cd92abffe5" providerId="ADAL" clId="{5C2087B7-467A-4B11-B4B3-01AC677A5A4D}" dt="2021-04-14T19:21:35.834" v="12051" actId="207"/>
          <ac:grpSpMkLst>
            <pc:docMk/>
            <pc:sldMk cId="582987893" sldId="728"/>
            <ac:grpSpMk id="32" creationId="{A256D4C7-B4A4-4AEC-B8FA-006E880B8276}"/>
          </ac:grpSpMkLst>
        </pc:grpChg>
        <pc:grpChg chg="mod">
          <ac:chgData name="Kerkkä Valeria (ELY)" userId="c74b9e89-f67f-4f44-9e01-a0cd92abffe5" providerId="ADAL" clId="{5C2087B7-467A-4B11-B4B3-01AC677A5A4D}" dt="2021-04-14T19:21:35.834" v="12051" actId="207"/>
          <ac:grpSpMkLst>
            <pc:docMk/>
            <pc:sldMk cId="582987893" sldId="728"/>
            <ac:grpSpMk id="35" creationId="{E3BE77DB-BB94-4C91-88AF-D3F1804977C1}"/>
          </ac:grpSpMkLst>
        </pc:grpChg>
        <pc:grpChg chg="add mod">
          <ac:chgData name="Kerkkä Valeria (ELY)" userId="c74b9e89-f67f-4f44-9e01-a0cd92abffe5" providerId="ADAL" clId="{5C2087B7-467A-4B11-B4B3-01AC677A5A4D}" dt="2021-04-14T19:22:50.458" v="12063" actId="571"/>
          <ac:grpSpMkLst>
            <pc:docMk/>
            <pc:sldMk cId="582987893" sldId="728"/>
            <ac:grpSpMk id="44" creationId="{342D578A-FAEB-42DC-B039-DFDCCE5210F2}"/>
          </ac:grpSpMkLst>
        </pc:grpChg>
        <pc:grpChg chg="add mod">
          <ac:chgData name="Kerkkä Valeria (ELY)" userId="c74b9e89-f67f-4f44-9e01-a0cd92abffe5" providerId="ADAL" clId="{5C2087B7-467A-4B11-B4B3-01AC677A5A4D}" dt="2021-04-14T19:22:50.458" v="12063" actId="571"/>
          <ac:grpSpMkLst>
            <pc:docMk/>
            <pc:sldMk cId="582987893" sldId="728"/>
            <ac:grpSpMk id="47" creationId="{482A41D9-B81E-45ED-97D2-8625AEF51041}"/>
          </ac:grpSpMkLst>
        </pc:grpChg>
      </pc:sldChg>
      <pc:sldChg chg="add del">
        <pc:chgData name="Kerkkä Valeria (ELY)" userId="c74b9e89-f67f-4f44-9e01-a0cd92abffe5" providerId="ADAL" clId="{5C2087B7-467A-4B11-B4B3-01AC677A5A4D}" dt="2021-04-27T10:35:10.034" v="18323" actId="47"/>
        <pc:sldMkLst>
          <pc:docMk/>
          <pc:sldMk cId="2660465263" sldId="729"/>
        </pc:sldMkLst>
      </pc:sldChg>
      <pc:sldChg chg="modSp add del mod">
        <pc:chgData name="Kerkkä Valeria (ELY)" userId="c74b9e89-f67f-4f44-9e01-a0cd92abffe5" providerId="ADAL" clId="{5C2087B7-467A-4B11-B4B3-01AC677A5A4D}" dt="2021-04-14T19:34:53.800" v="12493" actId="47"/>
        <pc:sldMkLst>
          <pc:docMk/>
          <pc:sldMk cId="3201916541" sldId="729"/>
        </pc:sldMkLst>
        <pc:graphicFrameChg chg="modGraphic">
          <ac:chgData name="Kerkkä Valeria (ELY)" userId="c74b9e89-f67f-4f44-9e01-a0cd92abffe5" providerId="ADAL" clId="{5C2087B7-467A-4B11-B4B3-01AC677A5A4D}" dt="2021-04-14T19:34:10.664" v="12464" actId="207"/>
          <ac:graphicFrameMkLst>
            <pc:docMk/>
            <pc:sldMk cId="3201916541" sldId="729"/>
            <ac:graphicFrameMk id="11" creationId="{59F16709-B839-4B69-892D-3A176C6F24D7}"/>
          </ac:graphicFrameMkLst>
        </pc:graphicFrameChg>
      </pc:sldChg>
      <pc:sldChg chg="add del">
        <pc:chgData name="Kerkkä Valeria (ELY)" userId="c74b9e89-f67f-4f44-9e01-a0cd92abffe5" providerId="ADAL" clId="{5C2087B7-467A-4B11-B4B3-01AC677A5A4D}" dt="2021-04-14T19:31:40.203" v="12401"/>
        <pc:sldMkLst>
          <pc:docMk/>
          <pc:sldMk cId="4079955155" sldId="729"/>
        </pc:sldMkLst>
      </pc:sldChg>
      <pc:sldChg chg="ord">
        <pc:chgData name="Kerkkä Valeria (ELY)" userId="c74b9e89-f67f-4f44-9e01-a0cd92abffe5" providerId="ADAL" clId="{5C2087B7-467A-4B11-B4B3-01AC677A5A4D}" dt="2021-04-27T10:36:54.686" v="18329"/>
        <pc:sldMkLst>
          <pc:docMk/>
          <pc:sldMk cId="3799891456" sldId="730"/>
        </pc:sldMkLst>
      </pc:sldChg>
      <pc:sldChg chg="delSp modSp mod">
        <pc:chgData name="Kerkkä Valeria (ELY)" userId="c74b9e89-f67f-4f44-9e01-a0cd92abffe5" providerId="ADAL" clId="{5C2087B7-467A-4B11-B4B3-01AC677A5A4D}" dt="2021-04-27T10:35:28.188" v="18325" actId="12100"/>
        <pc:sldMkLst>
          <pc:docMk/>
          <pc:sldMk cId="1525521467" sldId="731"/>
        </pc:sldMkLst>
        <pc:spChg chg="del">
          <ac:chgData name="Kerkkä Valeria (ELY)" userId="c74b9e89-f67f-4f44-9e01-a0cd92abffe5" providerId="ADAL" clId="{5C2087B7-467A-4B11-B4B3-01AC677A5A4D}" dt="2021-04-26T15:13:21.083" v="18025" actId="478"/>
          <ac:spMkLst>
            <pc:docMk/>
            <pc:sldMk cId="1525521467" sldId="731"/>
            <ac:spMk id="7" creationId="{CA3F6B87-1D15-4293-BE72-E7F63573F0B3}"/>
          </ac:spMkLst>
        </pc:spChg>
        <pc:spChg chg="del">
          <ac:chgData name="Kerkkä Valeria (ELY)" userId="c74b9e89-f67f-4f44-9e01-a0cd92abffe5" providerId="ADAL" clId="{5C2087B7-467A-4B11-B4B3-01AC677A5A4D}" dt="2021-04-26T15:13:21.083" v="18025" actId="478"/>
          <ac:spMkLst>
            <pc:docMk/>
            <pc:sldMk cId="1525521467" sldId="731"/>
            <ac:spMk id="8" creationId="{47E13EC5-65DC-4F8C-B516-DF2802D1AC43}"/>
          </ac:spMkLst>
        </pc:spChg>
        <pc:graphicFrameChg chg="mod">
          <ac:chgData name="Kerkkä Valeria (ELY)" userId="c74b9e89-f67f-4f44-9e01-a0cd92abffe5" providerId="ADAL" clId="{5C2087B7-467A-4B11-B4B3-01AC677A5A4D}" dt="2021-04-27T10:35:28.188" v="18325" actId="12100"/>
          <ac:graphicFrameMkLst>
            <pc:docMk/>
            <pc:sldMk cId="1525521467" sldId="731"/>
            <ac:graphicFrameMk id="13" creationId="{1CA024DB-2AE8-4BC1-9CDB-35518F27D320}"/>
          </ac:graphicFrameMkLst>
        </pc:graphicFrameChg>
      </pc:sldChg>
      <pc:sldChg chg="addSp delSp modSp add mod setBg modShow">
        <pc:chgData name="Kerkkä Valeria (ELY)" userId="c74b9e89-f67f-4f44-9e01-a0cd92abffe5" providerId="ADAL" clId="{5C2087B7-467A-4B11-B4B3-01AC677A5A4D}" dt="2021-04-27T10:48:18.250" v="18341" actId="14100"/>
        <pc:sldMkLst>
          <pc:docMk/>
          <pc:sldMk cId="3985664595" sldId="732"/>
        </pc:sldMkLst>
        <pc:spChg chg="mod">
          <ac:chgData name="Kerkkä Valeria (ELY)" userId="c74b9e89-f67f-4f44-9e01-a0cd92abffe5" providerId="ADAL" clId="{5C2087B7-467A-4B11-B4B3-01AC677A5A4D}" dt="2021-04-20T08:41:54.669" v="17624" actId="1076"/>
          <ac:spMkLst>
            <pc:docMk/>
            <pc:sldMk cId="3985664595" sldId="732"/>
            <ac:spMk id="2" creationId="{D374AEF1-A27E-4CF9-800A-466F08A70D6D}"/>
          </ac:spMkLst>
        </pc:spChg>
        <pc:spChg chg="del">
          <ac:chgData name="Kerkkä Valeria (ELY)" userId="c74b9e89-f67f-4f44-9e01-a0cd92abffe5" providerId="ADAL" clId="{5C2087B7-467A-4B11-B4B3-01AC677A5A4D}" dt="2021-04-15T10:22:27.675" v="13512" actId="478"/>
          <ac:spMkLst>
            <pc:docMk/>
            <pc:sldMk cId="3985664595" sldId="732"/>
            <ac:spMk id="6" creationId="{BC9D3836-9EBB-49F1-8704-F348D8ED8AF8}"/>
          </ac:spMkLst>
        </pc:spChg>
        <pc:spChg chg="del">
          <ac:chgData name="Kerkkä Valeria (ELY)" userId="c74b9e89-f67f-4f44-9e01-a0cd92abffe5" providerId="ADAL" clId="{5C2087B7-467A-4B11-B4B3-01AC677A5A4D}" dt="2021-04-15T10:14:21.062" v="13462" actId="478"/>
          <ac:spMkLst>
            <pc:docMk/>
            <pc:sldMk cId="3985664595" sldId="732"/>
            <ac:spMk id="7" creationId="{C005B43E-77C9-47F7-B37C-C617C76FC426}"/>
          </ac:spMkLst>
        </pc:spChg>
        <pc:spChg chg="add mod">
          <ac:chgData name="Kerkkä Valeria (ELY)" userId="c74b9e89-f67f-4f44-9e01-a0cd92abffe5" providerId="ADAL" clId="{5C2087B7-467A-4B11-B4B3-01AC677A5A4D}" dt="2021-04-27T10:48:18.250" v="18341" actId="14100"/>
          <ac:spMkLst>
            <pc:docMk/>
            <pc:sldMk cId="3985664595" sldId="732"/>
            <ac:spMk id="8" creationId="{FA6F3733-7AA0-4EBE-B958-684433614819}"/>
          </ac:spMkLst>
        </pc:spChg>
        <pc:spChg chg="add mod">
          <ac:chgData name="Kerkkä Valeria (ELY)" userId="c74b9e89-f67f-4f44-9e01-a0cd92abffe5" providerId="ADAL" clId="{5C2087B7-467A-4B11-B4B3-01AC677A5A4D}" dt="2021-04-27T10:32:01.810" v="18302" actId="2711"/>
          <ac:spMkLst>
            <pc:docMk/>
            <pc:sldMk cId="3985664595" sldId="732"/>
            <ac:spMk id="9" creationId="{0942714B-B07C-4F41-B64D-747CE69EA234}"/>
          </ac:spMkLst>
        </pc:spChg>
        <pc:spChg chg="add del mod">
          <ac:chgData name="Kerkkä Valeria (ELY)" userId="c74b9e89-f67f-4f44-9e01-a0cd92abffe5" providerId="ADAL" clId="{5C2087B7-467A-4B11-B4B3-01AC677A5A4D}" dt="2021-04-15T10:14:28.575" v="13464" actId="12084"/>
          <ac:spMkLst>
            <pc:docMk/>
            <pc:sldMk cId="3985664595" sldId="732"/>
            <ac:spMk id="10" creationId="{9E705E09-F923-407C-8C7E-9C99D56FBA90}"/>
          </ac:spMkLst>
        </pc:spChg>
        <pc:spChg chg="add mod">
          <ac:chgData name="Kerkkä Valeria (ELY)" userId="c74b9e89-f67f-4f44-9e01-a0cd92abffe5" providerId="ADAL" clId="{5C2087B7-467A-4B11-B4B3-01AC677A5A4D}" dt="2021-04-27T10:32:01.810" v="18302" actId="2711"/>
          <ac:spMkLst>
            <pc:docMk/>
            <pc:sldMk cId="3985664595" sldId="732"/>
            <ac:spMk id="11" creationId="{3D3C2381-069F-466A-8D45-0B5C9708D970}"/>
          </ac:spMkLst>
        </pc:spChg>
        <pc:spChg chg="del">
          <ac:chgData name="Kerkkä Valeria (ELY)" userId="c74b9e89-f67f-4f44-9e01-a0cd92abffe5" providerId="ADAL" clId="{5C2087B7-467A-4B11-B4B3-01AC677A5A4D}" dt="2021-04-15T10:14:18.900" v="13461" actId="478"/>
          <ac:spMkLst>
            <pc:docMk/>
            <pc:sldMk cId="3985664595" sldId="732"/>
            <ac:spMk id="12" creationId="{E98293A1-EB9F-4657-98CF-AED20299769F}"/>
          </ac:spMkLst>
        </pc:spChg>
        <pc:spChg chg="add mod">
          <ac:chgData name="Kerkkä Valeria (ELY)" userId="c74b9e89-f67f-4f44-9e01-a0cd92abffe5" providerId="ADAL" clId="{5C2087B7-467A-4B11-B4B3-01AC677A5A4D}" dt="2021-04-27T10:32:01.810" v="18302" actId="2711"/>
          <ac:spMkLst>
            <pc:docMk/>
            <pc:sldMk cId="3985664595" sldId="732"/>
            <ac:spMk id="13" creationId="{0746AD6E-F422-4A54-A843-9FEF68F7002B}"/>
          </ac:spMkLst>
        </pc:spChg>
        <pc:spChg chg="add mod ord">
          <ac:chgData name="Kerkkä Valeria (ELY)" userId="c74b9e89-f67f-4f44-9e01-a0cd92abffe5" providerId="ADAL" clId="{5C2087B7-467A-4B11-B4B3-01AC677A5A4D}" dt="2021-04-27T10:32:01.810" v="18302" actId="2711"/>
          <ac:spMkLst>
            <pc:docMk/>
            <pc:sldMk cId="3985664595" sldId="732"/>
            <ac:spMk id="14" creationId="{4B089AE5-441A-493B-8A51-B1B453D2725F}"/>
          </ac:spMkLst>
        </pc:spChg>
        <pc:spChg chg="add mod">
          <ac:chgData name="Kerkkä Valeria (ELY)" userId="c74b9e89-f67f-4f44-9e01-a0cd92abffe5" providerId="ADAL" clId="{5C2087B7-467A-4B11-B4B3-01AC677A5A4D}" dt="2021-04-27T10:32:01.810" v="18302" actId="2711"/>
          <ac:spMkLst>
            <pc:docMk/>
            <pc:sldMk cId="3985664595" sldId="732"/>
            <ac:spMk id="15" creationId="{1D80A8AB-9199-42B1-A0EB-56685ECD4CC1}"/>
          </ac:spMkLst>
        </pc:spChg>
        <pc:spChg chg="add mod">
          <ac:chgData name="Kerkkä Valeria (ELY)" userId="c74b9e89-f67f-4f44-9e01-a0cd92abffe5" providerId="ADAL" clId="{5C2087B7-467A-4B11-B4B3-01AC677A5A4D}" dt="2021-04-27T10:32:01.810" v="18302" actId="2711"/>
          <ac:spMkLst>
            <pc:docMk/>
            <pc:sldMk cId="3985664595" sldId="732"/>
            <ac:spMk id="16" creationId="{7DAFF792-4551-4646-B868-DD7A8DFCBDA4}"/>
          </ac:spMkLst>
        </pc:spChg>
        <pc:spChg chg="add mod">
          <ac:chgData name="Kerkkä Valeria (ELY)" userId="c74b9e89-f67f-4f44-9e01-a0cd92abffe5" providerId="ADAL" clId="{5C2087B7-467A-4B11-B4B3-01AC677A5A4D}" dt="2021-04-27T10:32:01.810" v="18302" actId="2711"/>
          <ac:spMkLst>
            <pc:docMk/>
            <pc:sldMk cId="3985664595" sldId="732"/>
            <ac:spMk id="17" creationId="{B896C9A9-F9B3-4804-B355-4E8830E471AB}"/>
          </ac:spMkLst>
        </pc:spChg>
        <pc:spChg chg="add mod">
          <ac:chgData name="Kerkkä Valeria (ELY)" userId="c74b9e89-f67f-4f44-9e01-a0cd92abffe5" providerId="ADAL" clId="{5C2087B7-467A-4B11-B4B3-01AC677A5A4D}" dt="2021-04-19T01:32:33.378" v="17215"/>
          <ac:spMkLst>
            <pc:docMk/>
            <pc:sldMk cId="3985664595" sldId="732"/>
            <ac:spMk id="31" creationId="{6A3C47A9-C114-4E35-8A38-596FDC288617}"/>
          </ac:spMkLst>
        </pc:spChg>
        <pc:spChg chg="add mod">
          <ac:chgData name="Kerkkä Valeria (ELY)" userId="c74b9e89-f67f-4f44-9e01-a0cd92abffe5" providerId="ADAL" clId="{5C2087B7-467A-4B11-B4B3-01AC677A5A4D}" dt="2021-04-19T01:32:33.378" v="17215"/>
          <ac:spMkLst>
            <pc:docMk/>
            <pc:sldMk cId="3985664595" sldId="732"/>
            <ac:spMk id="32" creationId="{2E643C4D-4371-4773-8847-775B9926EBF1}"/>
          </ac:spMkLst>
        </pc:spChg>
        <pc:spChg chg="add mod">
          <ac:chgData name="Kerkkä Valeria (ELY)" userId="c74b9e89-f67f-4f44-9e01-a0cd92abffe5" providerId="ADAL" clId="{5C2087B7-467A-4B11-B4B3-01AC677A5A4D}" dt="2021-04-19T01:32:33.378" v="17215"/>
          <ac:spMkLst>
            <pc:docMk/>
            <pc:sldMk cId="3985664595" sldId="732"/>
            <ac:spMk id="33" creationId="{4E376FAE-9BE0-4EA4-8874-D35659FC3BCA}"/>
          </ac:spMkLst>
        </pc:spChg>
        <pc:spChg chg="add del">
          <ac:chgData name="Kerkkä Valeria (ELY)" userId="c74b9e89-f67f-4f44-9e01-a0cd92abffe5" providerId="ADAL" clId="{5C2087B7-467A-4B11-B4B3-01AC677A5A4D}" dt="2021-04-15T11:44:42.468" v="13717" actId="478"/>
          <ac:spMkLst>
            <pc:docMk/>
            <pc:sldMk cId="3985664595" sldId="732"/>
            <ac:spMk id="33" creationId="{5C63827A-32AB-4F77-857E-E76D71956310}"/>
          </ac:spMkLst>
        </pc:spChg>
        <pc:spChg chg="add mod">
          <ac:chgData name="Kerkkä Valeria (ELY)" userId="c74b9e89-f67f-4f44-9e01-a0cd92abffe5" providerId="ADAL" clId="{5C2087B7-467A-4B11-B4B3-01AC677A5A4D}" dt="2021-04-19T01:42:04.042" v="17343" actId="403"/>
          <ac:spMkLst>
            <pc:docMk/>
            <pc:sldMk cId="3985664595" sldId="732"/>
            <ac:spMk id="34" creationId="{F437DE96-6EEE-4EE0-BCE7-8FA1128799E1}"/>
          </ac:spMkLst>
        </pc:spChg>
        <pc:spChg chg="add mod">
          <ac:chgData name="Kerkkä Valeria (ELY)" userId="c74b9e89-f67f-4f44-9e01-a0cd92abffe5" providerId="ADAL" clId="{5C2087B7-467A-4B11-B4B3-01AC677A5A4D}" dt="2021-04-19T08:11:37.286" v="17374" actId="207"/>
          <ac:spMkLst>
            <pc:docMk/>
            <pc:sldMk cId="3985664595" sldId="732"/>
            <ac:spMk id="36" creationId="{05861559-EBD6-4703-82FD-4BB0C19020E1}"/>
          </ac:spMkLst>
        </pc:spChg>
        <pc:spChg chg="add mod">
          <ac:chgData name="Kerkkä Valeria (ELY)" userId="c74b9e89-f67f-4f44-9e01-a0cd92abffe5" providerId="ADAL" clId="{5C2087B7-467A-4B11-B4B3-01AC677A5A4D}" dt="2021-04-19T08:11:07.094" v="17370" actId="207"/>
          <ac:spMkLst>
            <pc:docMk/>
            <pc:sldMk cId="3985664595" sldId="732"/>
            <ac:spMk id="37" creationId="{4F3556A4-D13D-4CC1-BAA4-73AAC266FAFF}"/>
          </ac:spMkLst>
        </pc:spChg>
        <pc:spChg chg="add mod">
          <ac:chgData name="Kerkkä Valeria (ELY)" userId="c74b9e89-f67f-4f44-9e01-a0cd92abffe5" providerId="ADAL" clId="{5C2087B7-467A-4B11-B4B3-01AC677A5A4D}" dt="2021-04-19T01:42:04.042" v="17343" actId="403"/>
          <ac:spMkLst>
            <pc:docMk/>
            <pc:sldMk cId="3985664595" sldId="732"/>
            <ac:spMk id="38" creationId="{6CEA01B4-78A3-4B95-BE2F-5F513BE39135}"/>
          </ac:spMkLst>
        </pc:spChg>
        <pc:spChg chg="add mod">
          <ac:chgData name="Kerkkä Valeria (ELY)" userId="c74b9e89-f67f-4f44-9e01-a0cd92abffe5" providerId="ADAL" clId="{5C2087B7-467A-4B11-B4B3-01AC677A5A4D}" dt="2021-04-19T01:42:04.042" v="17343" actId="403"/>
          <ac:spMkLst>
            <pc:docMk/>
            <pc:sldMk cId="3985664595" sldId="732"/>
            <ac:spMk id="39" creationId="{7018ABCA-1150-4229-B9C6-19E09D14F8BA}"/>
          </ac:spMkLst>
        </pc:spChg>
        <pc:spChg chg="add mod">
          <ac:chgData name="Kerkkä Valeria (ELY)" userId="c74b9e89-f67f-4f44-9e01-a0cd92abffe5" providerId="ADAL" clId="{5C2087B7-467A-4B11-B4B3-01AC677A5A4D}" dt="2021-04-19T01:32:33.378" v="17215"/>
          <ac:spMkLst>
            <pc:docMk/>
            <pc:sldMk cId="3985664595" sldId="732"/>
            <ac:spMk id="41" creationId="{6F737095-E7A9-461F-8B89-6BB6DF2EDA9A}"/>
          </ac:spMkLst>
        </pc:spChg>
        <pc:spChg chg="add mod">
          <ac:chgData name="Kerkkä Valeria (ELY)" userId="c74b9e89-f67f-4f44-9e01-a0cd92abffe5" providerId="ADAL" clId="{5C2087B7-467A-4B11-B4B3-01AC677A5A4D}" dt="2021-04-19T01:32:33.378" v="17215"/>
          <ac:spMkLst>
            <pc:docMk/>
            <pc:sldMk cId="3985664595" sldId="732"/>
            <ac:spMk id="42" creationId="{CE0A0BA4-FD5B-4B62-A51C-04F85FD1518E}"/>
          </ac:spMkLst>
        </pc:spChg>
        <pc:spChg chg="add mod">
          <ac:chgData name="Kerkkä Valeria (ELY)" userId="c74b9e89-f67f-4f44-9e01-a0cd92abffe5" providerId="ADAL" clId="{5C2087B7-467A-4B11-B4B3-01AC677A5A4D}" dt="2021-04-19T01:32:33.378" v="17215"/>
          <ac:spMkLst>
            <pc:docMk/>
            <pc:sldMk cId="3985664595" sldId="732"/>
            <ac:spMk id="43" creationId="{5474B54A-4530-47C7-B6E3-D0790AB05055}"/>
          </ac:spMkLst>
        </pc:spChg>
        <pc:spChg chg="add mod">
          <ac:chgData name="Kerkkä Valeria (ELY)" userId="c74b9e89-f67f-4f44-9e01-a0cd92abffe5" providerId="ADAL" clId="{5C2087B7-467A-4B11-B4B3-01AC677A5A4D}" dt="2021-04-19T01:32:33.378" v="17215"/>
          <ac:spMkLst>
            <pc:docMk/>
            <pc:sldMk cId="3985664595" sldId="732"/>
            <ac:spMk id="44" creationId="{0060C1BF-0F7E-42E7-B5A4-318967A3202F}"/>
          </ac:spMkLst>
        </pc:spChg>
        <pc:spChg chg="add mod">
          <ac:chgData name="Kerkkä Valeria (ELY)" userId="c74b9e89-f67f-4f44-9e01-a0cd92abffe5" providerId="ADAL" clId="{5C2087B7-467A-4B11-B4B3-01AC677A5A4D}" dt="2021-04-19T01:32:33.378" v="17215"/>
          <ac:spMkLst>
            <pc:docMk/>
            <pc:sldMk cId="3985664595" sldId="732"/>
            <ac:spMk id="45" creationId="{2EF9F97F-4DEA-427A-A1EC-09559DAD2C44}"/>
          </ac:spMkLst>
        </pc:spChg>
        <pc:spChg chg="add mod">
          <ac:chgData name="Kerkkä Valeria (ELY)" userId="c74b9e89-f67f-4f44-9e01-a0cd92abffe5" providerId="ADAL" clId="{5C2087B7-467A-4B11-B4B3-01AC677A5A4D}" dt="2021-04-19T01:32:33.378" v="17215"/>
          <ac:spMkLst>
            <pc:docMk/>
            <pc:sldMk cId="3985664595" sldId="732"/>
            <ac:spMk id="46" creationId="{EC2187D7-81C8-4343-BF2F-B2B3DF9A28F4}"/>
          </ac:spMkLst>
        </pc:spChg>
        <pc:spChg chg="add mod">
          <ac:chgData name="Kerkkä Valeria (ELY)" userId="c74b9e89-f67f-4f44-9e01-a0cd92abffe5" providerId="ADAL" clId="{5C2087B7-467A-4B11-B4B3-01AC677A5A4D}" dt="2021-04-19T01:32:33.378" v="17215"/>
          <ac:spMkLst>
            <pc:docMk/>
            <pc:sldMk cId="3985664595" sldId="732"/>
            <ac:spMk id="47" creationId="{D380F689-41F9-44A0-B3BC-B21FF2800DE3}"/>
          </ac:spMkLst>
        </pc:spChg>
        <pc:spChg chg="add mod">
          <ac:chgData name="Kerkkä Valeria (ELY)" userId="c74b9e89-f67f-4f44-9e01-a0cd92abffe5" providerId="ADAL" clId="{5C2087B7-467A-4B11-B4B3-01AC677A5A4D}" dt="2021-04-19T01:32:33.378" v="17215"/>
          <ac:spMkLst>
            <pc:docMk/>
            <pc:sldMk cId="3985664595" sldId="732"/>
            <ac:spMk id="48" creationId="{6647507D-876D-4367-B5FD-853C47332144}"/>
          </ac:spMkLst>
        </pc:spChg>
        <pc:spChg chg="add mod">
          <ac:chgData name="Kerkkä Valeria (ELY)" userId="c74b9e89-f67f-4f44-9e01-a0cd92abffe5" providerId="ADAL" clId="{5C2087B7-467A-4B11-B4B3-01AC677A5A4D}" dt="2021-04-19T01:32:33.378" v="17215"/>
          <ac:spMkLst>
            <pc:docMk/>
            <pc:sldMk cId="3985664595" sldId="732"/>
            <ac:spMk id="49" creationId="{3A244390-209A-4FE1-9CE8-21CC97948946}"/>
          </ac:spMkLst>
        </pc:spChg>
        <pc:spChg chg="add mod">
          <ac:chgData name="Kerkkä Valeria (ELY)" userId="c74b9e89-f67f-4f44-9e01-a0cd92abffe5" providerId="ADAL" clId="{5C2087B7-467A-4B11-B4B3-01AC677A5A4D}" dt="2021-04-19T01:32:33.378" v="17215"/>
          <ac:spMkLst>
            <pc:docMk/>
            <pc:sldMk cId="3985664595" sldId="732"/>
            <ac:spMk id="50" creationId="{5312AB1F-7A85-493C-A940-5328E33434DF}"/>
          </ac:spMkLst>
        </pc:spChg>
        <pc:spChg chg="add mod">
          <ac:chgData name="Kerkkä Valeria (ELY)" userId="c74b9e89-f67f-4f44-9e01-a0cd92abffe5" providerId="ADAL" clId="{5C2087B7-467A-4B11-B4B3-01AC677A5A4D}" dt="2021-04-19T01:32:33.378" v="17215"/>
          <ac:spMkLst>
            <pc:docMk/>
            <pc:sldMk cId="3985664595" sldId="732"/>
            <ac:spMk id="51" creationId="{7C013357-0EED-4228-9482-CAF44FB8543C}"/>
          </ac:spMkLst>
        </pc:spChg>
        <pc:spChg chg="add mod">
          <ac:chgData name="Kerkkä Valeria (ELY)" userId="c74b9e89-f67f-4f44-9e01-a0cd92abffe5" providerId="ADAL" clId="{5C2087B7-467A-4B11-B4B3-01AC677A5A4D}" dt="2021-04-19T01:32:33.378" v="17215"/>
          <ac:spMkLst>
            <pc:docMk/>
            <pc:sldMk cId="3985664595" sldId="732"/>
            <ac:spMk id="52" creationId="{C98A3B92-B171-407F-8040-9B9B837C97A6}"/>
          </ac:spMkLst>
        </pc:spChg>
        <pc:spChg chg="add mod">
          <ac:chgData name="Kerkkä Valeria (ELY)" userId="c74b9e89-f67f-4f44-9e01-a0cd92abffe5" providerId="ADAL" clId="{5C2087B7-467A-4B11-B4B3-01AC677A5A4D}" dt="2021-04-19T01:32:33.378" v="17215"/>
          <ac:spMkLst>
            <pc:docMk/>
            <pc:sldMk cId="3985664595" sldId="732"/>
            <ac:spMk id="53" creationId="{932C9242-4931-43A1-8303-FAE1E7DF4FEE}"/>
          </ac:spMkLst>
        </pc:spChg>
        <pc:spChg chg="add mod">
          <ac:chgData name="Kerkkä Valeria (ELY)" userId="c74b9e89-f67f-4f44-9e01-a0cd92abffe5" providerId="ADAL" clId="{5C2087B7-467A-4B11-B4B3-01AC677A5A4D}" dt="2021-04-19T01:32:33.378" v="17215"/>
          <ac:spMkLst>
            <pc:docMk/>
            <pc:sldMk cId="3985664595" sldId="732"/>
            <ac:spMk id="54" creationId="{A5C2A15C-8A75-4963-8ECA-0A99A6E8B3F8}"/>
          </ac:spMkLst>
        </pc:spChg>
        <pc:spChg chg="add mod">
          <ac:chgData name="Kerkkä Valeria (ELY)" userId="c74b9e89-f67f-4f44-9e01-a0cd92abffe5" providerId="ADAL" clId="{5C2087B7-467A-4B11-B4B3-01AC677A5A4D}" dt="2021-04-19T01:32:33.378" v="17215"/>
          <ac:spMkLst>
            <pc:docMk/>
            <pc:sldMk cId="3985664595" sldId="732"/>
            <ac:spMk id="55" creationId="{B329FED9-46DF-4075-8461-7104CCA8C084}"/>
          </ac:spMkLst>
        </pc:spChg>
        <pc:spChg chg="add mod">
          <ac:chgData name="Kerkkä Valeria (ELY)" userId="c74b9e89-f67f-4f44-9e01-a0cd92abffe5" providerId="ADAL" clId="{5C2087B7-467A-4B11-B4B3-01AC677A5A4D}" dt="2021-04-19T01:32:33.378" v="17215"/>
          <ac:spMkLst>
            <pc:docMk/>
            <pc:sldMk cId="3985664595" sldId="732"/>
            <ac:spMk id="56" creationId="{77412D18-83B2-4609-9287-8A314F0564FA}"/>
          </ac:spMkLst>
        </pc:spChg>
        <pc:spChg chg="add mod">
          <ac:chgData name="Kerkkä Valeria (ELY)" userId="c74b9e89-f67f-4f44-9e01-a0cd92abffe5" providerId="ADAL" clId="{5C2087B7-467A-4B11-B4B3-01AC677A5A4D}" dt="2021-04-19T01:32:33.378" v="17215"/>
          <ac:spMkLst>
            <pc:docMk/>
            <pc:sldMk cId="3985664595" sldId="732"/>
            <ac:spMk id="57" creationId="{E8FFD2F6-B6FE-49E2-A6F6-9CB41F785209}"/>
          </ac:spMkLst>
        </pc:spChg>
        <pc:spChg chg="add mod">
          <ac:chgData name="Kerkkä Valeria (ELY)" userId="c74b9e89-f67f-4f44-9e01-a0cd92abffe5" providerId="ADAL" clId="{5C2087B7-467A-4B11-B4B3-01AC677A5A4D}" dt="2021-04-19T01:32:33.378" v="17215"/>
          <ac:spMkLst>
            <pc:docMk/>
            <pc:sldMk cId="3985664595" sldId="732"/>
            <ac:spMk id="58" creationId="{21435A7F-9DC0-4881-9B76-AC84FAF377A0}"/>
          </ac:spMkLst>
        </pc:spChg>
        <pc:spChg chg="add mod">
          <ac:chgData name="Kerkkä Valeria (ELY)" userId="c74b9e89-f67f-4f44-9e01-a0cd92abffe5" providerId="ADAL" clId="{5C2087B7-467A-4B11-B4B3-01AC677A5A4D}" dt="2021-04-19T01:32:33.378" v="17215"/>
          <ac:spMkLst>
            <pc:docMk/>
            <pc:sldMk cId="3985664595" sldId="732"/>
            <ac:spMk id="59" creationId="{4CC69FE7-2608-49C2-A9D3-A0B7486F1ECE}"/>
          </ac:spMkLst>
        </pc:spChg>
        <pc:spChg chg="add mod">
          <ac:chgData name="Kerkkä Valeria (ELY)" userId="c74b9e89-f67f-4f44-9e01-a0cd92abffe5" providerId="ADAL" clId="{5C2087B7-467A-4B11-B4B3-01AC677A5A4D}" dt="2021-04-19T01:32:33.378" v="17215"/>
          <ac:spMkLst>
            <pc:docMk/>
            <pc:sldMk cId="3985664595" sldId="732"/>
            <ac:spMk id="60" creationId="{318FAF36-1371-4AEE-9E5C-C22BAD38ADF7}"/>
          </ac:spMkLst>
        </pc:spChg>
        <pc:spChg chg="add mod">
          <ac:chgData name="Kerkkä Valeria (ELY)" userId="c74b9e89-f67f-4f44-9e01-a0cd92abffe5" providerId="ADAL" clId="{5C2087B7-467A-4B11-B4B3-01AC677A5A4D}" dt="2021-04-19T01:32:33.378" v="17215"/>
          <ac:spMkLst>
            <pc:docMk/>
            <pc:sldMk cId="3985664595" sldId="732"/>
            <ac:spMk id="61" creationId="{E257C6EC-D491-4C72-AC38-D84CB05C9F77}"/>
          </ac:spMkLst>
        </pc:spChg>
        <pc:spChg chg="add mod">
          <ac:chgData name="Kerkkä Valeria (ELY)" userId="c74b9e89-f67f-4f44-9e01-a0cd92abffe5" providerId="ADAL" clId="{5C2087B7-467A-4B11-B4B3-01AC677A5A4D}" dt="2021-04-19T08:18:46.820" v="17401" actId="207"/>
          <ac:spMkLst>
            <pc:docMk/>
            <pc:sldMk cId="3985664595" sldId="732"/>
            <ac:spMk id="74" creationId="{BD30B893-D3CE-40F2-A012-7F91090066C3}"/>
          </ac:spMkLst>
        </pc:spChg>
        <pc:spChg chg="add mod">
          <ac:chgData name="Kerkkä Valeria (ELY)" userId="c74b9e89-f67f-4f44-9e01-a0cd92abffe5" providerId="ADAL" clId="{5C2087B7-467A-4B11-B4B3-01AC677A5A4D}" dt="2021-04-19T08:18:46.820" v="17401" actId="207"/>
          <ac:spMkLst>
            <pc:docMk/>
            <pc:sldMk cId="3985664595" sldId="732"/>
            <ac:spMk id="75" creationId="{4C38A626-3EE4-46E5-ADF2-3BA8F305A25E}"/>
          </ac:spMkLst>
        </pc:spChg>
        <pc:spChg chg="add mod">
          <ac:chgData name="Kerkkä Valeria (ELY)" userId="c74b9e89-f67f-4f44-9e01-a0cd92abffe5" providerId="ADAL" clId="{5C2087B7-467A-4B11-B4B3-01AC677A5A4D}" dt="2021-04-19T08:18:46.820" v="17401" actId="207"/>
          <ac:spMkLst>
            <pc:docMk/>
            <pc:sldMk cId="3985664595" sldId="732"/>
            <ac:spMk id="76" creationId="{F200E7A5-76C3-4631-9E63-279183B6C2E4}"/>
          </ac:spMkLst>
        </pc:spChg>
        <pc:spChg chg="add mod">
          <ac:chgData name="Kerkkä Valeria (ELY)" userId="c74b9e89-f67f-4f44-9e01-a0cd92abffe5" providerId="ADAL" clId="{5C2087B7-467A-4B11-B4B3-01AC677A5A4D}" dt="2021-04-19T08:18:46.820" v="17401" actId="207"/>
          <ac:spMkLst>
            <pc:docMk/>
            <pc:sldMk cId="3985664595" sldId="732"/>
            <ac:spMk id="77" creationId="{3358C25E-81CD-4ED3-9240-31EFA5CC24C4}"/>
          </ac:spMkLst>
        </pc:spChg>
        <pc:spChg chg="add mod">
          <ac:chgData name="Kerkkä Valeria (ELY)" userId="c74b9e89-f67f-4f44-9e01-a0cd92abffe5" providerId="ADAL" clId="{5C2087B7-467A-4B11-B4B3-01AC677A5A4D}" dt="2021-04-19T08:19:04.376" v="17402" actId="207"/>
          <ac:spMkLst>
            <pc:docMk/>
            <pc:sldMk cId="3985664595" sldId="732"/>
            <ac:spMk id="78" creationId="{4B6C8A06-9578-4E52-9BC0-A81B8F3981FE}"/>
          </ac:spMkLst>
        </pc:spChg>
        <pc:spChg chg="add mod">
          <ac:chgData name="Kerkkä Valeria (ELY)" userId="c74b9e89-f67f-4f44-9e01-a0cd92abffe5" providerId="ADAL" clId="{5C2087B7-467A-4B11-B4B3-01AC677A5A4D}" dt="2021-04-19T08:19:04.376" v="17402" actId="207"/>
          <ac:spMkLst>
            <pc:docMk/>
            <pc:sldMk cId="3985664595" sldId="732"/>
            <ac:spMk id="79" creationId="{D211CE56-BF40-43CE-BE47-3436A5E343E4}"/>
          </ac:spMkLst>
        </pc:spChg>
        <pc:spChg chg="add mod">
          <ac:chgData name="Kerkkä Valeria (ELY)" userId="c74b9e89-f67f-4f44-9e01-a0cd92abffe5" providerId="ADAL" clId="{5C2087B7-467A-4B11-B4B3-01AC677A5A4D}" dt="2021-04-19T08:18:46.820" v="17401" actId="207"/>
          <ac:spMkLst>
            <pc:docMk/>
            <pc:sldMk cId="3985664595" sldId="732"/>
            <ac:spMk id="80" creationId="{8DBE68C8-ADC3-4E67-89B3-A76D1579CDC0}"/>
          </ac:spMkLst>
        </pc:spChg>
        <pc:spChg chg="add mod">
          <ac:chgData name="Kerkkä Valeria (ELY)" userId="c74b9e89-f67f-4f44-9e01-a0cd92abffe5" providerId="ADAL" clId="{5C2087B7-467A-4B11-B4B3-01AC677A5A4D}" dt="2021-04-19T09:48:39.064" v="17488" actId="20577"/>
          <ac:spMkLst>
            <pc:docMk/>
            <pc:sldMk cId="3985664595" sldId="732"/>
            <ac:spMk id="81" creationId="{F5CD86F4-5A3A-4DD1-A39C-59E26C9DC967}"/>
          </ac:spMkLst>
        </pc:spChg>
        <pc:spChg chg="add mod">
          <ac:chgData name="Kerkkä Valeria (ELY)" userId="c74b9e89-f67f-4f44-9e01-a0cd92abffe5" providerId="ADAL" clId="{5C2087B7-467A-4B11-B4B3-01AC677A5A4D}" dt="2021-04-19T08:19:04.376" v="17402" actId="207"/>
          <ac:spMkLst>
            <pc:docMk/>
            <pc:sldMk cId="3985664595" sldId="732"/>
            <ac:spMk id="82" creationId="{ADF41965-1953-43E9-9446-963A3B6F4C14}"/>
          </ac:spMkLst>
        </pc:spChg>
        <pc:spChg chg="add mod">
          <ac:chgData name="Kerkkä Valeria (ELY)" userId="c74b9e89-f67f-4f44-9e01-a0cd92abffe5" providerId="ADAL" clId="{5C2087B7-467A-4B11-B4B3-01AC677A5A4D}" dt="2021-04-19T08:19:04.376" v="17402" actId="207"/>
          <ac:spMkLst>
            <pc:docMk/>
            <pc:sldMk cId="3985664595" sldId="732"/>
            <ac:spMk id="83" creationId="{CE434B43-BB50-4B23-B752-3ADA81807659}"/>
          </ac:spMkLst>
        </pc:spChg>
        <pc:spChg chg="add mod">
          <ac:chgData name="Kerkkä Valeria (ELY)" userId="c74b9e89-f67f-4f44-9e01-a0cd92abffe5" providerId="ADAL" clId="{5C2087B7-467A-4B11-B4B3-01AC677A5A4D}" dt="2021-04-19T08:19:04.376" v="17402" actId="207"/>
          <ac:spMkLst>
            <pc:docMk/>
            <pc:sldMk cId="3985664595" sldId="732"/>
            <ac:spMk id="84" creationId="{84983C15-35C1-420A-9D30-0043F7731EA1}"/>
          </ac:spMkLst>
        </pc:spChg>
        <pc:spChg chg="add mod">
          <ac:chgData name="Kerkkä Valeria (ELY)" userId="c74b9e89-f67f-4f44-9e01-a0cd92abffe5" providerId="ADAL" clId="{5C2087B7-467A-4B11-B4B3-01AC677A5A4D}" dt="2021-04-19T08:19:04.376" v="17402" actId="207"/>
          <ac:spMkLst>
            <pc:docMk/>
            <pc:sldMk cId="3985664595" sldId="732"/>
            <ac:spMk id="85" creationId="{8982A6B2-2D7D-443B-A66B-80E24E8612D2}"/>
          </ac:spMkLst>
        </pc:spChg>
        <pc:spChg chg="add mod">
          <ac:chgData name="Kerkkä Valeria (ELY)" userId="c74b9e89-f67f-4f44-9e01-a0cd92abffe5" providerId="ADAL" clId="{5C2087B7-467A-4B11-B4B3-01AC677A5A4D}" dt="2021-04-19T08:18:46.820" v="17401" actId="207"/>
          <ac:spMkLst>
            <pc:docMk/>
            <pc:sldMk cId="3985664595" sldId="732"/>
            <ac:spMk id="86" creationId="{40D833C6-755E-4145-BB8C-34D23EAB1821}"/>
          </ac:spMkLst>
        </pc:spChg>
        <pc:spChg chg="add mod">
          <ac:chgData name="Kerkkä Valeria (ELY)" userId="c74b9e89-f67f-4f44-9e01-a0cd92abffe5" providerId="ADAL" clId="{5C2087B7-467A-4B11-B4B3-01AC677A5A4D}" dt="2021-04-19T08:18:46.820" v="17401" actId="207"/>
          <ac:spMkLst>
            <pc:docMk/>
            <pc:sldMk cId="3985664595" sldId="732"/>
            <ac:spMk id="87" creationId="{8564433A-85CE-490F-A134-6E86D0A9EB8F}"/>
          </ac:spMkLst>
        </pc:spChg>
        <pc:spChg chg="add mod">
          <ac:chgData name="Kerkkä Valeria (ELY)" userId="c74b9e89-f67f-4f44-9e01-a0cd92abffe5" providerId="ADAL" clId="{5C2087B7-467A-4B11-B4B3-01AC677A5A4D}" dt="2021-04-19T08:19:04.376" v="17402" actId="207"/>
          <ac:spMkLst>
            <pc:docMk/>
            <pc:sldMk cId="3985664595" sldId="732"/>
            <ac:spMk id="88" creationId="{FF68913D-36FA-499D-AF1E-B8BD91FDE4E1}"/>
          </ac:spMkLst>
        </pc:spChg>
        <pc:spChg chg="add mod">
          <ac:chgData name="Kerkkä Valeria (ELY)" userId="c74b9e89-f67f-4f44-9e01-a0cd92abffe5" providerId="ADAL" clId="{5C2087B7-467A-4B11-B4B3-01AC677A5A4D}" dt="2021-04-19T08:19:04.376" v="17402" actId="207"/>
          <ac:spMkLst>
            <pc:docMk/>
            <pc:sldMk cId="3985664595" sldId="732"/>
            <ac:spMk id="89" creationId="{9606CD04-4A6F-43CB-A56B-380924BB8D34}"/>
          </ac:spMkLst>
        </pc:spChg>
        <pc:spChg chg="add mod">
          <ac:chgData name="Kerkkä Valeria (ELY)" userId="c74b9e89-f67f-4f44-9e01-a0cd92abffe5" providerId="ADAL" clId="{5C2087B7-467A-4B11-B4B3-01AC677A5A4D}" dt="2021-04-19T08:18:46.820" v="17401" actId="207"/>
          <ac:spMkLst>
            <pc:docMk/>
            <pc:sldMk cId="3985664595" sldId="732"/>
            <ac:spMk id="90" creationId="{9C52383F-A435-47B7-A8C7-1561DF709111}"/>
          </ac:spMkLst>
        </pc:spChg>
        <pc:spChg chg="add mod">
          <ac:chgData name="Kerkkä Valeria (ELY)" userId="c74b9e89-f67f-4f44-9e01-a0cd92abffe5" providerId="ADAL" clId="{5C2087B7-467A-4B11-B4B3-01AC677A5A4D}" dt="2021-04-19T08:18:46.820" v="17401" actId="207"/>
          <ac:spMkLst>
            <pc:docMk/>
            <pc:sldMk cId="3985664595" sldId="732"/>
            <ac:spMk id="91" creationId="{B690A4F1-0C3D-4B3B-A5D7-BD2F085D4E03}"/>
          </ac:spMkLst>
        </pc:spChg>
        <pc:spChg chg="add mod">
          <ac:chgData name="Kerkkä Valeria (ELY)" userId="c74b9e89-f67f-4f44-9e01-a0cd92abffe5" providerId="ADAL" clId="{5C2087B7-467A-4B11-B4B3-01AC677A5A4D}" dt="2021-04-19T08:18:46.820" v="17401" actId="207"/>
          <ac:spMkLst>
            <pc:docMk/>
            <pc:sldMk cId="3985664595" sldId="732"/>
            <ac:spMk id="92" creationId="{C8F7186E-693F-4D04-9D10-8802F29E2257}"/>
          </ac:spMkLst>
        </pc:spChg>
        <pc:spChg chg="add mod">
          <ac:chgData name="Kerkkä Valeria (ELY)" userId="c74b9e89-f67f-4f44-9e01-a0cd92abffe5" providerId="ADAL" clId="{5C2087B7-467A-4B11-B4B3-01AC677A5A4D}" dt="2021-04-19T08:18:46.820" v="17401" actId="207"/>
          <ac:spMkLst>
            <pc:docMk/>
            <pc:sldMk cId="3985664595" sldId="732"/>
            <ac:spMk id="93" creationId="{E99F60BB-54E0-4AD4-871A-904E640EAC3F}"/>
          </ac:spMkLst>
        </pc:spChg>
        <pc:spChg chg="add mod">
          <ac:chgData name="Kerkkä Valeria (ELY)" userId="c74b9e89-f67f-4f44-9e01-a0cd92abffe5" providerId="ADAL" clId="{5C2087B7-467A-4B11-B4B3-01AC677A5A4D}" dt="2021-04-19T08:19:04.376" v="17402" actId="207"/>
          <ac:spMkLst>
            <pc:docMk/>
            <pc:sldMk cId="3985664595" sldId="732"/>
            <ac:spMk id="94" creationId="{627BEC3C-EE9B-43AE-BF33-4E2859AF7740}"/>
          </ac:spMkLst>
        </pc:spChg>
        <pc:spChg chg="add mod">
          <ac:chgData name="Kerkkä Valeria (ELY)" userId="c74b9e89-f67f-4f44-9e01-a0cd92abffe5" providerId="ADAL" clId="{5C2087B7-467A-4B11-B4B3-01AC677A5A4D}" dt="2021-04-19T08:19:04.376" v="17402" actId="207"/>
          <ac:spMkLst>
            <pc:docMk/>
            <pc:sldMk cId="3985664595" sldId="732"/>
            <ac:spMk id="95" creationId="{ECCA040F-9E07-4891-82F0-BD6F43206028}"/>
          </ac:spMkLst>
        </pc:spChg>
        <pc:spChg chg="add mod">
          <ac:chgData name="Kerkkä Valeria (ELY)" userId="c74b9e89-f67f-4f44-9e01-a0cd92abffe5" providerId="ADAL" clId="{5C2087B7-467A-4B11-B4B3-01AC677A5A4D}" dt="2021-04-19T08:19:04.376" v="17402" actId="207"/>
          <ac:spMkLst>
            <pc:docMk/>
            <pc:sldMk cId="3985664595" sldId="732"/>
            <ac:spMk id="96" creationId="{26E37265-A701-4AE7-B78F-CF97D502C01B}"/>
          </ac:spMkLst>
        </pc:spChg>
        <pc:spChg chg="add mod">
          <ac:chgData name="Kerkkä Valeria (ELY)" userId="c74b9e89-f67f-4f44-9e01-a0cd92abffe5" providerId="ADAL" clId="{5C2087B7-467A-4B11-B4B3-01AC677A5A4D}" dt="2021-04-19T08:19:04.376" v="17402" actId="207"/>
          <ac:spMkLst>
            <pc:docMk/>
            <pc:sldMk cId="3985664595" sldId="732"/>
            <ac:spMk id="97" creationId="{C91EB4C1-EFFA-4CE4-9A3B-0A64FC004308}"/>
          </ac:spMkLst>
        </pc:spChg>
        <pc:spChg chg="add mod">
          <ac:chgData name="Kerkkä Valeria (ELY)" userId="c74b9e89-f67f-4f44-9e01-a0cd92abffe5" providerId="ADAL" clId="{5C2087B7-467A-4B11-B4B3-01AC677A5A4D}" dt="2021-04-19T08:15:57.097" v="17394" actId="571"/>
          <ac:spMkLst>
            <pc:docMk/>
            <pc:sldMk cId="3985664595" sldId="732"/>
            <ac:spMk id="186" creationId="{D0B698EB-B562-4A8A-9DAF-69686CD9299A}"/>
          </ac:spMkLst>
        </pc:spChg>
        <pc:spChg chg="add mod">
          <ac:chgData name="Kerkkä Valeria (ELY)" userId="c74b9e89-f67f-4f44-9e01-a0cd92abffe5" providerId="ADAL" clId="{5C2087B7-467A-4B11-B4B3-01AC677A5A4D}" dt="2021-04-19T08:15:57.097" v="17394" actId="571"/>
          <ac:spMkLst>
            <pc:docMk/>
            <pc:sldMk cId="3985664595" sldId="732"/>
            <ac:spMk id="187" creationId="{E0740972-B7EF-42FF-B5C5-FC465D2B8B04}"/>
          </ac:spMkLst>
        </pc:spChg>
        <pc:spChg chg="add mod">
          <ac:chgData name="Kerkkä Valeria (ELY)" userId="c74b9e89-f67f-4f44-9e01-a0cd92abffe5" providerId="ADAL" clId="{5C2087B7-467A-4B11-B4B3-01AC677A5A4D}" dt="2021-04-19T08:15:57.097" v="17394" actId="571"/>
          <ac:spMkLst>
            <pc:docMk/>
            <pc:sldMk cId="3985664595" sldId="732"/>
            <ac:spMk id="188" creationId="{4A03E9E4-EC58-417A-862E-7E0462153566}"/>
          </ac:spMkLst>
        </pc:spChg>
        <pc:spChg chg="add mod">
          <ac:chgData name="Kerkkä Valeria (ELY)" userId="c74b9e89-f67f-4f44-9e01-a0cd92abffe5" providerId="ADAL" clId="{5C2087B7-467A-4B11-B4B3-01AC677A5A4D}" dt="2021-04-19T08:15:57.097" v="17394" actId="571"/>
          <ac:spMkLst>
            <pc:docMk/>
            <pc:sldMk cId="3985664595" sldId="732"/>
            <ac:spMk id="189" creationId="{CB1ABA83-E3FB-4BE8-947C-B309AD0704EF}"/>
          </ac:spMkLst>
        </pc:spChg>
        <pc:spChg chg="mod">
          <ac:chgData name="Kerkkä Valeria (ELY)" userId="c74b9e89-f67f-4f44-9e01-a0cd92abffe5" providerId="ADAL" clId="{5C2087B7-467A-4B11-B4B3-01AC677A5A4D}" dt="2021-04-19T08:18:34.847" v="17400" actId="571"/>
          <ac:spMkLst>
            <pc:docMk/>
            <pc:sldMk cId="3985664595" sldId="732"/>
            <ac:spMk id="191" creationId="{BBF6E028-841E-4AE0-9D40-116DBF3BFF70}"/>
          </ac:spMkLst>
        </pc:spChg>
        <pc:spChg chg="mod">
          <ac:chgData name="Kerkkä Valeria (ELY)" userId="c74b9e89-f67f-4f44-9e01-a0cd92abffe5" providerId="ADAL" clId="{5C2087B7-467A-4B11-B4B3-01AC677A5A4D}" dt="2021-04-19T08:18:34.847" v="17400" actId="571"/>
          <ac:spMkLst>
            <pc:docMk/>
            <pc:sldMk cId="3985664595" sldId="732"/>
            <ac:spMk id="192" creationId="{8E81BCBF-9B5C-4CA8-B861-799A9FAF4420}"/>
          </ac:spMkLst>
        </pc:spChg>
        <pc:spChg chg="mod">
          <ac:chgData name="Kerkkä Valeria (ELY)" userId="c74b9e89-f67f-4f44-9e01-a0cd92abffe5" providerId="ADAL" clId="{5C2087B7-467A-4B11-B4B3-01AC677A5A4D}" dt="2021-04-19T08:18:34.847" v="17400" actId="571"/>
          <ac:spMkLst>
            <pc:docMk/>
            <pc:sldMk cId="3985664595" sldId="732"/>
            <ac:spMk id="194" creationId="{0F9980D2-BA0C-4B53-9A01-E194BE06BE57}"/>
          </ac:spMkLst>
        </pc:spChg>
        <pc:spChg chg="mod">
          <ac:chgData name="Kerkkä Valeria (ELY)" userId="c74b9e89-f67f-4f44-9e01-a0cd92abffe5" providerId="ADAL" clId="{5C2087B7-467A-4B11-B4B3-01AC677A5A4D}" dt="2021-04-19T08:18:34.847" v="17400" actId="571"/>
          <ac:spMkLst>
            <pc:docMk/>
            <pc:sldMk cId="3985664595" sldId="732"/>
            <ac:spMk id="195" creationId="{52779024-C242-4E32-A668-8A48374F4F79}"/>
          </ac:spMkLst>
        </pc:spChg>
        <pc:spChg chg="mod">
          <ac:chgData name="Kerkkä Valeria (ELY)" userId="c74b9e89-f67f-4f44-9e01-a0cd92abffe5" providerId="ADAL" clId="{5C2087B7-467A-4B11-B4B3-01AC677A5A4D}" dt="2021-04-19T08:18:34.847" v="17400" actId="571"/>
          <ac:spMkLst>
            <pc:docMk/>
            <pc:sldMk cId="3985664595" sldId="732"/>
            <ac:spMk id="197" creationId="{D97381DA-2BB4-4E84-8111-803C7CFA7E27}"/>
          </ac:spMkLst>
        </pc:spChg>
        <pc:spChg chg="mod">
          <ac:chgData name="Kerkkä Valeria (ELY)" userId="c74b9e89-f67f-4f44-9e01-a0cd92abffe5" providerId="ADAL" clId="{5C2087B7-467A-4B11-B4B3-01AC677A5A4D}" dt="2021-04-19T08:18:34.847" v="17400" actId="571"/>
          <ac:spMkLst>
            <pc:docMk/>
            <pc:sldMk cId="3985664595" sldId="732"/>
            <ac:spMk id="198" creationId="{9CB73305-0460-48AC-B467-0124D1B00E1F}"/>
          </ac:spMkLst>
        </pc:spChg>
        <pc:grpChg chg="add mod">
          <ac:chgData name="Kerkkä Valeria (ELY)" userId="c74b9e89-f67f-4f44-9e01-a0cd92abffe5" providerId="ADAL" clId="{5C2087B7-467A-4B11-B4B3-01AC677A5A4D}" dt="2021-04-19T01:32:33.378" v="17215"/>
          <ac:grpSpMkLst>
            <pc:docMk/>
            <pc:sldMk cId="3985664595" sldId="732"/>
            <ac:grpSpMk id="19" creationId="{A4A0FB52-75FF-48F4-B276-4436C0CEDFFF}"/>
          </ac:grpSpMkLst>
        </pc:grpChg>
        <pc:grpChg chg="add mod">
          <ac:chgData name="Kerkkä Valeria (ELY)" userId="c74b9e89-f67f-4f44-9e01-a0cd92abffe5" providerId="ADAL" clId="{5C2087B7-467A-4B11-B4B3-01AC677A5A4D}" dt="2021-04-19T01:32:33.378" v="17215"/>
          <ac:grpSpMkLst>
            <pc:docMk/>
            <pc:sldMk cId="3985664595" sldId="732"/>
            <ac:grpSpMk id="20" creationId="{B55FA514-DDAB-4AAA-B2FF-5BFDB6583452}"/>
          </ac:grpSpMkLst>
        </pc:grpChg>
        <pc:grpChg chg="add mod">
          <ac:chgData name="Kerkkä Valeria (ELY)" userId="c74b9e89-f67f-4f44-9e01-a0cd92abffe5" providerId="ADAL" clId="{5C2087B7-467A-4B11-B4B3-01AC677A5A4D}" dt="2021-04-19T01:32:33.378" v="17215"/>
          <ac:grpSpMkLst>
            <pc:docMk/>
            <pc:sldMk cId="3985664595" sldId="732"/>
            <ac:grpSpMk id="21" creationId="{5732E542-38F1-4C17-AA39-3AF77880C5D4}"/>
          </ac:grpSpMkLst>
        </pc:grpChg>
        <pc:grpChg chg="add mod">
          <ac:chgData name="Kerkkä Valeria (ELY)" userId="c74b9e89-f67f-4f44-9e01-a0cd92abffe5" providerId="ADAL" clId="{5C2087B7-467A-4B11-B4B3-01AC677A5A4D}" dt="2021-04-19T01:32:33.378" v="17215"/>
          <ac:grpSpMkLst>
            <pc:docMk/>
            <pc:sldMk cId="3985664595" sldId="732"/>
            <ac:grpSpMk id="22" creationId="{D21911ED-E470-414E-A0CA-DF1EBB46ED04}"/>
          </ac:grpSpMkLst>
        </pc:grpChg>
        <pc:grpChg chg="add mod">
          <ac:chgData name="Kerkkä Valeria (ELY)" userId="c74b9e89-f67f-4f44-9e01-a0cd92abffe5" providerId="ADAL" clId="{5C2087B7-467A-4B11-B4B3-01AC677A5A4D}" dt="2021-04-19T01:32:33.378" v="17215"/>
          <ac:grpSpMkLst>
            <pc:docMk/>
            <pc:sldMk cId="3985664595" sldId="732"/>
            <ac:grpSpMk id="23" creationId="{A2FD3AC6-E110-480D-9459-8B618FC3E577}"/>
          </ac:grpSpMkLst>
        </pc:grpChg>
        <pc:grpChg chg="add mod">
          <ac:chgData name="Kerkkä Valeria (ELY)" userId="c74b9e89-f67f-4f44-9e01-a0cd92abffe5" providerId="ADAL" clId="{5C2087B7-467A-4B11-B4B3-01AC677A5A4D}" dt="2021-04-19T01:32:33.378" v="17215"/>
          <ac:grpSpMkLst>
            <pc:docMk/>
            <pc:sldMk cId="3985664595" sldId="732"/>
            <ac:grpSpMk id="24" creationId="{5257AD95-20A8-4D7F-A4EB-E7622E8C52D5}"/>
          </ac:grpSpMkLst>
        </pc:grpChg>
        <pc:grpChg chg="add mod">
          <ac:chgData name="Kerkkä Valeria (ELY)" userId="c74b9e89-f67f-4f44-9e01-a0cd92abffe5" providerId="ADAL" clId="{5C2087B7-467A-4B11-B4B3-01AC677A5A4D}" dt="2021-04-19T01:32:33.378" v="17215"/>
          <ac:grpSpMkLst>
            <pc:docMk/>
            <pc:sldMk cId="3985664595" sldId="732"/>
            <ac:grpSpMk id="25" creationId="{EFA287CA-38C8-4B12-B53A-451A716FC694}"/>
          </ac:grpSpMkLst>
        </pc:grpChg>
        <pc:grpChg chg="add mod">
          <ac:chgData name="Kerkkä Valeria (ELY)" userId="c74b9e89-f67f-4f44-9e01-a0cd92abffe5" providerId="ADAL" clId="{5C2087B7-467A-4B11-B4B3-01AC677A5A4D}" dt="2021-04-19T01:32:33.378" v="17215"/>
          <ac:grpSpMkLst>
            <pc:docMk/>
            <pc:sldMk cId="3985664595" sldId="732"/>
            <ac:grpSpMk id="26" creationId="{06EBDDEC-FEDC-4A29-9CA4-C06D4EA0C0B8}"/>
          </ac:grpSpMkLst>
        </pc:grpChg>
        <pc:grpChg chg="add mod">
          <ac:chgData name="Kerkkä Valeria (ELY)" userId="c74b9e89-f67f-4f44-9e01-a0cd92abffe5" providerId="ADAL" clId="{5C2087B7-467A-4B11-B4B3-01AC677A5A4D}" dt="2021-04-19T01:32:33.378" v="17215"/>
          <ac:grpSpMkLst>
            <pc:docMk/>
            <pc:sldMk cId="3985664595" sldId="732"/>
            <ac:grpSpMk id="27" creationId="{564C6AA2-EB9D-47D1-9986-3F182B14127D}"/>
          </ac:grpSpMkLst>
        </pc:grpChg>
        <pc:grpChg chg="add mod">
          <ac:chgData name="Kerkkä Valeria (ELY)" userId="c74b9e89-f67f-4f44-9e01-a0cd92abffe5" providerId="ADAL" clId="{5C2087B7-467A-4B11-B4B3-01AC677A5A4D}" dt="2021-04-19T01:32:33.378" v="17215"/>
          <ac:grpSpMkLst>
            <pc:docMk/>
            <pc:sldMk cId="3985664595" sldId="732"/>
            <ac:grpSpMk id="28" creationId="{88E3BDCD-5C23-4A25-8ED5-10119C33F642}"/>
          </ac:grpSpMkLst>
        </pc:grpChg>
        <pc:grpChg chg="add mod">
          <ac:chgData name="Kerkkä Valeria (ELY)" userId="c74b9e89-f67f-4f44-9e01-a0cd92abffe5" providerId="ADAL" clId="{5C2087B7-467A-4B11-B4B3-01AC677A5A4D}" dt="2021-04-19T01:32:33.378" v="17215"/>
          <ac:grpSpMkLst>
            <pc:docMk/>
            <pc:sldMk cId="3985664595" sldId="732"/>
            <ac:grpSpMk id="29" creationId="{8531D4C8-0AA5-4415-BD52-385E23355F19}"/>
          </ac:grpSpMkLst>
        </pc:grpChg>
        <pc:grpChg chg="add mod">
          <ac:chgData name="Kerkkä Valeria (ELY)" userId="c74b9e89-f67f-4f44-9e01-a0cd92abffe5" providerId="ADAL" clId="{5C2087B7-467A-4B11-B4B3-01AC677A5A4D}" dt="2021-04-19T01:32:33.378" v="17215"/>
          <ac:grpSpMkLst>
            <pc:docMk/>
            <pc:sldMk cId="3985664595" sldId="732"/>
            <ac:grpSpMk id="30" creationId="{628ECCB0-26DF-4A22-8317-1F18860512CB}"/>
          </ac:grpSpMkLst>
        </pc:grpChg>
        <pc:grpChg chg="add mod">
          <ac:chgData name="Kerkkä Valeria (ELY)" userId="c74b9e89-f67f-4f44-9e01-a0cd92abffe5" providerId="ADAL" clId="{5C2087B7-467A-4B11-B4B3-01AC677A5A4D}" dt="2021-04-15T11:53:00.219" v="13772" actId="164"/>
          <ac:grpSpMkLst>
            <pc:docMk/>
            <pc:sldMk cId="3985664595" sldId="732"/>
            <ac:grpSpMk id="35" creationId="{AFE81AC7-9212-4515-8205-A583A1D7C742}"/>
          </ac:grpSpMkLst>
        </pc:grpChg>
        <pc:grpChg chg="add mod">
          <ac:chgData name="Kerkkä Valeria (ELY)" userId="c74b9e89-f67f-4f44-9e01-a0cd92abffe5" providerId="ADAL" clId="{5C2087B7-467A-4B11-B4B3-01AC677A5A4D}" dt="2021-04-19T01:41:50.185" v="17342" actId="1076"/>
          <ac:grpSpMkLst>
            <pc:docMk/>
            <pc:sldMk cId="3985664595" sldId="732"/>
            <ac:grpSpMk id="40" creationId="{1F1841A6-903F-4936-A879-ACA648A608DD}"/>
          </ac:grpSpMkLst>
        </pc:grpChg>
        <pc:grpChg chg="add mod ord">
          <ac:chgData name="Kerkkä Valeria (ELY)" userId="c74b9e89-f67f-4f44-9e01-a0cd92abffe5" providerId="ADAL" clId="{5C2087B7-467A-4B11-B4B3-01AC677A5A4D}" dt="2021-04-19T08:19:04.376" v="17402" actId="207"/>
          <ac:grpSpMkLst>
            <pc:docMk/>
            <pc:sldMk cId="3985664595" sldId="732"/>
            <ac:grpSpMk id="62" creationId="{6654DD79-60BC-47FA-BEC7-1A913CA16792}"/>
          </ac:grpSpMkLst>
        </pc:grpChg>
        <pc:grpChg chg="add mod ord">
          <ac:chgData name="Kerkkä Valeria (ELY)" userId="c74b9e89-f67f-4f44-9e01-a0cd92abffe5" providerId="ADAL" clId="{5C2087B7-467A-4B11-B4B3-01AC677A5A4D}" dt="2021-04-19T08:19:04.376" v="17402" actId="207"/>
          <ac:grpSpMkLst>
            <pc:docMk/>
            <pc:sldMk cId="3985664595" sldId="732"/>
            <ac:grpSpMk id="63" creationId="{AFED25BF-EDAB-4EDF-8F3A-492B7586C595}"/>
          </ac:grpSpMkLst>
        </pc:grpChg>
        <pc:grpChg chg="add mod ord">
          <ac:chgData name="Kerkkä Valeria (ELY)" userId="c74b9e89-f67f-4f44-9e01-a0cd92abffe5" providerId="ADAL" clId="{5C2087B7-467A-4B11-B4B3-01AC677A5A4D}" dt="2021-04-19T08:18:46.820" v="17401" actId="207"/>
          <ac:grpSpMkLst>
            <pc:docMk/>
            <pc:sldMk cId="3985664595" sldId="732"/>
            <ac:grpSpMk id="64" creationId="{7E0E20E8-A60D-4F2F-84FD-7AA97F0277FF}"/>
          </ac:grpSpMkLst>
        </pc:grpChg>
        <pc:grpChg chg="add mod ord">
          <ac:chgData name="Kerkkä Valeria (ELY)" userId="c74b9e89-f67f-4f44-9e01-a0cd92abffe5" providerId="ADAL" clId="{5C2087B7-467A-4B11-B4B3-01AC677A5A4D}" dt="2021-04-19T09:48:17.516" v="17480" actId="1076"/>
          <ac:grpSpMkLst>
            <pc:docMk/>
            <pc:sldMk cId="3985664595" sldId="732"/>
            <ac:grpSpMk id="65" creationId="{98E14C40-1F9E-4287-8D1D-3B179081CB5A}"/>
          </ac:grpSpMkLst>
        </pc:grpChg>
        <pc:grpChg chg="add mod ord">
          <ac:chgData name="Kerkkä Valeria (ELY)" userId="c74b9e89-f67f-4f44-9e01-a0cd92abffe5" providerId="ADAL" clId="{5C2087B7-467A-4B11-B4B3-01AC677A5A4D}" dt="2021-04-19T08:19:04.376" v="17402" actId="207"/>
          <ac:grpSpMkLst>
            <pc:docMk/>
            <pc:sldMk cId="3985664595" sldId="732"/>
            <ac:grpSpMk id="66" creationId="{29B4BF03-1AB6-4B26-8590-120B785B347C}"/>
          </ac:grpSpMkLst>
        </pc:grpChg>
        <pc:grpChg chg="add mod ord">
          <ac:chgData name="Kerkkä Valeria (ELY)" userId="c74b9e89-f67f-4f44-9e01-a0cd92abffe5" providerId="ADAL" clId="{5C2087B7-467A-4B11-B4B3-01AC677A5A4D}" dt="2021-04-19T08:18:46.820" v="17401" actId="207"/>
          <ac:grpSpMkLst>
            <pc:docMk/>
            <pc:sldMk cId="3985664595" sldId="732"/>
            <ac:grpSpMk id="67" creationId="{8BD302CB-9DC5-4749-9CDA-215E5AEE92C6}"/>
          </ac:grpSpMkLst>
        </pc:grpChg>
        <pc:grpChg chg="add mod ord">
          <ac:chgData name="Kerkkä Valeria (ELY)" userId="c74b9e89-f67f-4f44-9e01-a0cd92abffe5" providerId="ADAL" clId="{5C2087B7-467A-4B11-B4B3-01AC677A5A4D}" dt="2021-04-19T08:19:04.376" v="17402" actId="207"/>
          <ac:grpSpMkLst>
            <pc:docMk/>
            <pc:sldMk cId="3985664595" sldId="732"/>
            <ac:grpSpMk id="68" creationId="{5C41194C-AEEF-42A7-84E4-C87526040286}"/>
          </ac:grpSpMkLst>
        </pc:grpChg>
        <pc:grpChg chg="add mod ord">
          <ac:chgData name="Kerkkä Valeria (ELY)" userId="c74b9e89-f67f-4f44-9e01-a0cd92abffe5" providerId="ADAL" clId="{5C2087B7-467A-4B11-B4B3-01AC677A5A4D}" dt="2021-04-19T08:19:04.376" v="17402" actId="207"/>
          <ac:grpSpMkLst>
            <pc:docMk/>
            <pc:sldMk cId="3985664595" sldId="732"/>
            <ac:grpSpMk id="69" creationId="{0D79F002-E5CB-4DC2-85C5-9E8532BE0130}"/>
          </ac:grpSpMkLst>
        </pc:grpChg>
        <pc:grpChg chg="add mod ord">
          <ac:chgData name="Kerkkä Valeria (ELY)" userId="c74b9e89-f67f-4f44-9e01-a0cd92abffe5" providerId="ADAL" clId="{5C2087B7-467A-4B11-B4B3-01AC677A5A4D}" dt="2021-04-19T09:48:59.814" v="17490" actId="1076"/>
          <ac:grpSpMkLst>
            <pc:docMk/>
            <pc:sldMk cId="3985664595" sldId="732"/>
            <ac:grpSpMk id="70" creationId="{BED78AC2-534C-47CC-9A1A-BF2F612EED18}"/>
          </ac:grpSpMkLst>
        </pc:grpChg>
        <pc:grpChg chg="add mod ord">
          <ac:chgData name="Kerkkä Valeria (ELY)" userId="c74b9e89-f67f-4f44-9e01-a0cd92abffe5" providerId="ADAL" clId="{5C2087B7-467A-4B11-B4B3-01AC677A5A4D}" dt="2021-04-19T08:19:04.376" v="17402" actId="207"/>
          <ac:grpSpMkLst>
            <pc:docMk/>
            <pc:sldMk cId="3985664595" sldId="732"/>
            <ac:grpSpMk id="71" creationId="{FDDE0E0F-9AD4-4637-80A4-0CEEBA34BA11}"/>
          </ac:grpSpMkLst>
        </pc:grpChg>
        <pc:grpChg chg="add mod ord">
          <ac:chgData name="Kerkkä Valeria (ELY)" userId="c74b9e89-f67f-4f44-9e01-a0cd92abffe5" providerId="ADAL" clId="{5C2087B7-467A-4B11-B4B3-01AC677A5A4D}" dt="2021-04-19T08:18:46.820" v="17401" actId="207"/>
          <ac:grpSpMkLst>
            <pc:docMk/>
            <pc:sldMk cId="3985664595" sldId="732"/>
            <ac:grpSpMk id="72" creationId="{E151E2E6-749E-40B9-B05A-D6EB43473B18}"/>
          </ac:grpSpMkLst>
        </pc:grpChg>
        <pc:grpChg chg="add mod ord">
          <ac:chgData name="Kerkkä Valeria (ELY)" userId="c74b9e89-f67f-4f44-9e01-a0cd92abffe5" providerId="ADAL" clId="{5C2087B7-467A-4B11-B4B3-01AC677A5A4D}" dt="2021-04-19T09:49:43.943" v="17493" actId="1076"/>
          <ac:grpSpMkLst>
            <pc:docMk/>
            <pc:sldMk cId="3985664595" sldId="732"/>
            <ac:grpSpMk id="73" creationId="{C30ED184-D056-43EF-8323-A487ACED7CA0}"/>
          </ac:grpSpMkLst>
        </pc:grpChg>
        <pc:grpChg chg="add mod">
          <ac:chgData name="Kerkkä Valeria (ELY)" userId="c74b9e89-f67f-4f44-9e01-a0cd92abffe5" providerId="ADAL" clId="{5C2087B7-467A-4B11-B4B3-01AC677A5A4D}" dt="2021-04-19T08:18:34.847" v="17400" actId="571"/>
          <ac:grpSpMkLst>
            <pc:docMk/>
            <pc:sldMk cId="3985664595" sldId="732"/>
            <ac:grpSpMk id="190" creationId="{B3D2F580-ABB0-4B4B-9079-F8BD43E507EF}"/>
          </ac:grpSpMkLst>
        </pc:grpChg>
        <pc:grpChg chg="add mod">
          <ac:chgData name="Kerkkä Valeria (ELY)" userId="c74b9e89-f67f-4f44-9e01-a0cd92abffe5" providerId="ADAL" clId="{5C2087B7-467A-4B11-B4B3-01AC677A5A4D}" dt="2021-04-19T08:18:34.847" v="17400" actId="571"/>
          <ac:grpSpMkLst>
            <pc:docMk/>
            <pc:sldMk cId="3985664595" sldId="732"/>
            <ac:grpSpMk id="193" creationId="{117D9DB3-ED93-42E2-BA87-66B8879554B4}"/>
          </ac:grpSpMkLst>
        </pc:grpChg>
        <pc:grpChg chg="add mod">
          <ac:chgData name="Kerkkä Valeria (ELY)" userId="c74b9e89-f67f-4f44-9e01-a0cd92abffe5" providerId="ADAL" clId="{5C2087B7-467A-4B11-B4B3-01AC677A5A4D}" dt="2021-04-19T08:18:34.847" v="17400" actId="571"/>
          <ac:grpSpMkLst>
            <pc:docMk/>
            <pc:sldMk cId="3985664595" sldId="732"/>
            <ac:grpSpMk id="196" creationId="{406B3BC1-38A4-468C-A94E-FC6E9C2FD9C6}"/>
          </ac:grpSpMkLst>
        </pc:grpChg>
        <pc:graphicFrameChg chg="add del mod modGraphic">
          <ac:chgData name="Kerkkä Valeria (ELY)" userId="c74b9e89-f67f-4f44-9e01-a0cd92abffe5" providerId="ADAL" clId="{5C2087B7-467A-4B11-B4B3-01AC677A5A4D}" dt="2021-04-19T01:32:27.417" v="17213" actId="478"/>
          <ac:graphicFrameMkLst>
            <pc:docMk/>
            <pc:sldMk cId="3985664595" sldId="732"/>
            <ac:graphicFrameMk id="3" creationId="{E01589D1-F4D4-4200-BB2C-EE4678BEE8F7}"/>
          </ac:graphicFrameMkLst>
        </pc:graphicFrameChg>
        <pc:picChg chg="add mod">
          <ac:chgData name="Kerkkä Valeria (ELY)" userId="c74b9e89-f67f-4f44-9e01-a0cd92abffe5" providerId="ADAL" clId="{5C2087B7-467A-4B11-B4B3-01AC677A5A4D}" dt="2021-04-19T09:47:36.091" v="17478" actId="1076"/>
          <ac:picMkLst>
            <pc:docMk/>
            <pc:sldMk cId="3985664595" sldId="732"/>
            <ac:picMk id="207" creationId="{771ACD5A-2901-4DBC-B4E9-C9E88FC98DF2}"/>
          </ac:picMkLst>
        </pc:picChg>
        <pc:picChg chg="add mod">
          <ac:chgData name="Kerkkä Valeria (ELY)" userId="c74b9e89-f67f-4f44-9e01-a0cd92abffe5" providerId="ADAL" clId="{5C2087B7-467A-4B11-B4B3-01AC677A5A4D}" dt="2021-04-19T09:47:30.530" v="17477" actId="1076"/>
          <ac:picMkLst>
            <pc:docMk/>
            <pc:sldMk cId="3985664595" sldId="732"/>
            <ac:picMk id="208" creationId="{4F8997DE-9299-4090-8565-2872A9E6E336}"/>
          </ac:picMkLst>
        </pc:picChg>
        <pc:picChg chg="add mod">
          <ac:chgData name="Kerkkä Valeria (ELY)" userId="c74b9e89-f67f-4f44-9e01-a0cd92abffe5" providerId="ADAL" clId="{5C2087B7-467A-4B11-B4B3-01AC677A5A4D}" dt="2021-04-19T09:47:22.017" v="17476" actId="1076"/>
          <ac:picMkLst>
            <pc:docMk/>
            <pc:sldMk cId="3985664595" sldId="732"/>
            <ac:picMk id="209" creationId="{D318F62B-823A-4AEC-98C7-F825A8B61F98}"/>
          </ac:picMkLst>
        </pc:picChg>
        <pc:picChg chg="add mod">
          <ac:chgData name="Kerkkä Valeria (ELY)" userId="c74b9e89-f67f-4f44-9e01-a0cd92abffe5" providerId="ADAL" clId="{5C2087B7-467A-4B11-B4B3-01AC677A5A4D}" dt="2021-04-19T09:47:17.965" v="17475" actId="1076"/>
          <ac:picMkLst>
            <pc:docMk/>
            <pc:sldMk cId="3985664595" sldId="732"/>
            <ac:picMk id="210" creationId="{C080D12C-EC4A-4CAB-B8FE-ECDB90D633DD}"/>
          </ac:picMkLst>
        </pc:picChg>
        <pc:picChg chg="add mod">
          <ac:chgData name="Kerkkä Valeria (ELY)" userId="c74b9e89-f67f-4f44-9e01-a0cd92abffe5" providerId="ADAL" clId="{5C2087B7-467A-4B11-B4B3-01AC677A5A4D}" dt="2021-04-19T09:47:05.009" v="17474" actId="1076"/>
          <ac:picMkLst>
            <pc:docMk/>
            <pc:sldMk cId="3985664595" sldId="732"/>
            <ac:picMk id="211" creationId="{EDB65EB7-5F31-464E-833A-B1E7CCC117D8}"/>
          </ac:picMkLst>
        </pc:picChg>
        <pc:picChg chg="add mod">
          <ac:chgData name="Kerkkä Valeria (ELY)" userId="c74b9e89-f67f-4f44-9e01-a0cd92abffe5" providerId="ADAL" clId="{5C2087B7-467A-4B11-B4B3-01AC677A5A4D}" dt="2021-04-19T09:47:00.387" v="17473" actId="1076"/>
          <ac:picMkLst>
            <pc:docMk/>
            <pc:sldMk cId="3985664595" sldId="732"/>
            <ac:picMk id="212" creationId="{7B9DC9A2-0F65-47CF-89A3-7F7E8F0C1273}"/>
          </ac:picMkLst>
        </pc:picChg>
        <pc:picChg chg="add mod">
          <ac:chgData name="Kerkkä Valeria (ELY)" userId="c74b9e89-f67f-4f44-9e01-a0cd92abffe5" providerId="ADAL" clId="{5C2087B7-467A-4B11-B4B3-01AC677A5A4D}" dt="2021-04-20T08:42:28.775" v="17630" actId="1076"/>
          <ac:picMkLst>
            <pc:docMk/>
            <pc:sldMk cId="3985664595" sldId="732"/>
            <ac:picMk id="213" creationId="{A914F2CA-61B2-4222-B0FD-076AB5C144D1}"/>
          </ac:picMkLst>
        </pc:picChg>
        <pc:picChg chg="add mod">
          <ac:chgData name="Kerkkä Valeria (ELY)" userId="c74b9e89-f67f-4f44-9e01-a0cd92abffe5" providerId="ADAL" clId="{5C2087B7-467A-4B11-B4B3-01AC677A5A4D}" dt="2021-04-19T09:46:34.258" v="17471" actId="1076"/>
          <ac:picMkLst>
            <pc:docMk/>
            <pc:sldMk cId="3985664595" sldId="732"/>
            <ac:picMk id="214" creationId="{1F79C6B0-C002-40D7-B3B3-44491A747D9F}"/>
          </ac:picMkLst>
        </pc:picChg>
        <pc:cxnChg chg="add mod ord">
          <ac:chgData name="Kerkkä Valeria (ELY)" userId="c74b9e89-f67f-4f44-9e01-a0cd92abffe5" providerId="ADAL" clId="{5C2087B7-467A-4B11-B4B3-01AC677A5A4D}" dt="2021-04-19T08:26:23.289" v="17438" actId="1582"/>
          <ac:cxnSpMkLst>
            <pc:docMk/>
            <pc:sldMk cId="3985664595" sldId="732"/>
            <ac:cxnSpMk id="5" creationId="{39C3CE3A-22C0-43E4-BEED-2D1EF4ABEBF9}"/>
          </ac:cxnSpMkLst>
        </pc:cxnChg>
        <pc:cxnChg chg="add del mod">
          <ac:chgData name="Kerkkä Valeria (ELY)" userId="c74b9e89-f67f-4f44-9e01-a0cd92abffe5" providerId="ADAL" clId="{5C2087B7-467A-4B11-B4B3-01AC677A5A4D}" dt="2021-04-16T07:02:54.364" v="13912" actId="478"/>
          <ac:cxnSpMkLst>
            <pc:docMk/>
            <pc:sldMk cId="3985664595" sldId="732"/>
            <ac:cxnSpMk id="5" creationId="{756FB479-18A6-4088-BDFD-0E7B96BA5D6C}"/>
          </ac:cxnSpMkLst>
        </pc:cxnChg>
        <pc:cxnChg chg="add del">
          <ac:chgData name="Kerkkä Valeria (ELY)" userId="c74b9e89-f67f-4f44-9e01-a0cd92abffe5" providerId="ADAL" clId="{5C2087B7-467A-4B11-B4B3-01AC677A5A4D}" dt="2021-04-15T11:44:00.094" v="13704" actId="478"/>
          <ac:cxnSpMkLst>
            <pc:docMk/>
            <pc:sldMk cId="3985664595" sldId="732"/>
            <ac:cxnSpMk id="22" creationId="{9696963D-F1B6-4F2C-9A2E-4177F38FB745}"/>
          </ac:cxnSpMkLst>
        </pc:cxnChg>
        <pc:cxnChg chg="add del mod">
          <ac:chgData name="Kerkkä Valeria (ELY)" userId="c74b9e89-f67f-4f44-9e01-a0cd92abffe5" providerId="ADAL" clId="{5C2087B7-467A-4B11-B4B3-01AC677A5A4D}" dt="2021-04-16T07:02:54.364" v="13912" actId="478"/>
          <ac:cxnSpMkLst>
            <pc:docMk/>
            <pc:sldMk cId="3985664595" sldId="732"/>
            <ac:cxnSpMk id="23" creationId="{F57CDA8B-4EAD-455B-9785-9331B0A15A80}"/>
          </ac:cxnSpMkLst>
        </pc:cxnChg>
        <pc:cxnChg chg="add del mod">
          <ac:chgData name="Kerkkä Valeria (ELY)" userId="c74b9e89-f67f-4f44-9e01-a0cd92abffe5" providerId="ADAL" clId="{5C2087B7-467A-4B11-B4B3-01AC677A5A4D}" dt="2021-04-16T07:02:56.559" v="13913" actId="478"/>
          <ac:cxnSpMkLst>
            <pc:docMk/>
            <pc:sldMk cId="3985664595" sldId="732"/>
            <ac:cxnSpMk id="24" creationId="{960F0022-1713-48F1-A57E-1091DC81D41E}"/>
          </ac:cxnSpMkLst>
        </pc:cxnChg>
        <pc:cxnChg chg="add del mod">
          <ac:chgData name="Kerkkä Valeria (ELY)" userId="c74b9e89-f67f-4f44-9e01-a0cd92abffe5" providerId="ADAL" clId="{5C2087B7-467A-4B11-B4B3-01AC677A5A4D}" dt="2021-04-16T07:02:54.364" v="13912" actId="478"/>
          <ac:cxnSpMkLst>
            <pc:docMk/>
            <pc:sldMk cId="3985664595" sldId="732"/>
            <ac:cxnSpMk id="25" creationId="{D6048FB1-85AD-4021-AF1D-FF0587D62B2A}"/>
          </ac:cxnSpMkLst>
        </pc:cxnChg>
        <pc:cxnChg chg="add del mod">
          <ac:chgData name="Kerkkä Valeria (ELY)" userId="c74b9e89-f67f-4f44-9e01-a0cd92abffe5" providerId="ADAL" clId="{5C2087B7-467A-4B11-B4B3-01AC677A5A4D}" dt="2021-04-16T07:02:54.364" v="13912" actId="478"/>
          <ac:cxnSpMkLst>
            <pc:docMk/>
            <pc:sldMk cId="3985664595" sldId="732"/>
            <ac:cxnSpMk id="26" creationId="{432AA71F-1C3F-42AA-82BD-EEB50E587C28}"/>
          </ac:cxnSpMkLst>
        </pc:cxnChg>
        <pc:cxnChg chg="add del mod">
          <ac:chgData name="Kerkkä Valeria (ELY)" userId="c74b9e89-f67f-4f44-9e01-a0cd92abffe5" providerId="ADAL" clId="{5C2087B7-467A-4B11-B4B3-01AC677A5A4D}" dt="2021-04-16T07:02:54.364" v="13912" actId="478"/>
          <ac:cxnSpMkLst>
            <pc:docMk/>
            <pc:sldMk cId="3985664595" sldId="732"/>
            <ac:cxnSpMk id="27" creationId="{DE11E38D-EEC2-40F9-83B7-FE4C29438986}"/>
          </ac:cxnSpMkLst>
        </pc:cxnChg>
        <pc:cxnChg chg="add del mod">
          <ac:chgData name="Kerkkä Valeria (ELY)" userId="c74b9e89-f67f-4f44-9e01-a0cd92abffe5" providerId="ADAL" clId="{5C2087B7-467A-4B11-B4B3-01AC677A5A4D}" dt="2021-04-16T07:02:54.364" v="13912" actId="478"/>
          <ac:cxnSpMkLst>
            <pc:docMk/>
            <pc:sldMk cId="3985664595" sldId="732"/>
            <ac:cxnSpMk id="28" creationId="{C8795A5F-90A6-44B9-8108-8285E3B8D030}"/>
          </ac:cxnSpMkLst>
        </pc:cxnChg>
        <pc:cxnChg chg="add del mod">
          <ac:chgData name="Kerkkä Valeria (ELY)" userId="c74b9e89-f67f-4f44-9e01-a0cd92abffe5" providerId="ADAL" clId="{5C2087B7-467A-4B11-B4B3-01AC677A5A4D}" dt="2021-04-16T07:02:54.364" v="13912" actId="478"/>
          <ac:cxnSpMkLst>
            <pc:docMk/>
            <pc:sldMk cId="3985664595" sldId="732"/>
            <ac:cxnSpMk id="29" creationId="{8975AE1B-C27B-4386-B4C8-690BD985F0DA}"/>
          </ac:cxnSpMkLst>
        </pc:cxnChg>
        <pc:cxnChg chg="add del mod">
          <ac:chgData name="Kerkkä Valeria (ELY)" userId="c74b9e89-f67f-4f44-9e01-a0cd92abffe5" providerId="ADAL" clId="{5C2087B7-467A-4B11-B4B3-01AC677A5A4D}" dt="2021-04-16T07:02:54.364" v="13912" actId="478"/>
          <ac:cxnSpMkLst>
            <pc:docMk/>
            <pc:sldMk cId="3985664595" sldId="732"/>
            <ac:cxnSpMk id="30" creationId="{2EC2FC46-0A0B-4839-8E7D-479D2AA37904}"/>
          </ac:cxnSpMkLst>
        </pc:cxnChg>
        <pc:cxnChg chg="add del mod">
          <ac:chgData name="Kerkkä Valeria (ELY)" userId="c74b9e89-f67f-4f44-9e01-a0cd92abffe5" providerId="ADAL" clId="{5C2087B7-467A-4B11-B4B3-01AC677A5A4D}" dt="2021-04-16T07:02:54.364" v="13912" actId="478"/>
          <ac:cxnSpMkLst>
            <pc:docMk/>
            <pc:sldMk cId="3985664595" sldId="732"/>
            <ac:cxnSpMk id="31" creationId="{0A04B5A4-7805-49BE-8DA6-41032D6ACD94}"/>
          </ac:cxnSpMkLst>
        </pc:cxnChg>
        <pc:cxnChg chg="add del mod">
          <ac:chgData name="Kerkkä Valeria (ELY)" userId="c74b9e89-f67f-4f44-9e01-a0cd92abffe5" providerId="ADAL" clId="{5C2087B7-467A-4B11-B4B3-01AC677A5A4D}" dt="2021-04-16T07:02:54.364" v="13912" actId="478"/>
          <ac:cxnSpMkLst>
            <pc:docMk/>
            <pc:sldMk cId="3985664595" sldId="732"/>
            <ac:cxnSpMk id="32" creationId="{90FCC1A7-F1AA-438E-BFA5-33AAB646179F}"/>
          </ac:cxnSpMkLst>
        </pc:cxnChg>
        <pc:cxnChg chg="add mod ord">
          <ac:chgData name="Kerkkä Valeria (ELY)" userId="c74b9e89-f67f-4f44-9e01-a0cd92abffe5" providerId="ADAL" clId="{5C2087B7-467A-4B11-B4B3-01AC677A5A4D}" dt="2021-04-19T08:25:37.419" v="17434" actId="692"/>
          <ac:cxnSpMkLst>
            <pc:docMk/>
            <pc:sldMk cId="3985664595" sldId="732"/>
            <ac:cxnSpMk id="98" creationId="{AB6F2291-151F-451B-9679-4360E8C2B292}"/>
          </ac:cxnSpMkLst>
        </pc:cxnChg>
        <pc:cxnChg chg="add mod ord">
          <ac:chgData name="Kerkkä Valeria (ELY)" userId="c74b9e89-f67f-4f44-9e01-a0cd92abffe5" providerId="ADAL" clId="{5C2087B7-467A-4B11-B4B3-01AC677A5A4D}" dt="2021-04-19T08:26:23.289" v="17438" actId="1582"/>
          <ac:cxnSpMkLst>
            <pc:docMk/>
            <pc:sldMk cId="3985664595" sldId="732"/>
            <ac:cxnSpMk id="99" creationId="{66D5C1B6-0A01-45F3-BE3F-E6E0AF4ECC21}"/>
          </ac:cxnSpMkLst>
        </pc:cxnChg>
        <pc:cxnChg chg="add mod">
          <ac:chgData name="Kerkkä Valeria (ELY)" userId="c74b9e89-f67f-4f44-9e01-a0cd92abffe5" providerId="ADAL" clId="{5C2087B7-467A-4B11-B4B3-01AC677A5A4D}" dt="2021-04-27T10:48:18.250" v="18341" actId="14100"/>
          <ac:cxnSpMkLst>
            <pc:docMk/>
            <pc:sldMk cId="3985664595" sldId="732"/>
            <ac:cxnSpMk id="100" creationId="{B22B2389-A1D7-4863-86CC-CF7EFA7A73DF}"/>
          </ac:cxnSpMkLst>
        </pc:cxnChg>
        <pc:cxnChg chg="add del mod">
          <ac:chgData name="Kerkkä Valeria (ELY)" userId="c74b9e89-f67f-4f44-9e01-a0cd92abffe5" providerId="ADAL" clId="{5C2087B7-467A-4B11-B4B3-01AC677A5A4D}" dt="2021-04-19T01:42:27.972" v="17344" actId="478"/>
          <ac:cxnSpMkLst>
            <pc:docMk/>
            <pc:sldMk cId="3985664595" sldId="732"/>
            <ac:cxnSpMk id="103" creationId="{7B89C791-EC46-4C38-B392-2E67F3A7F50C}"/>
          </ac:cxnSpMkLst>
        </pc:cxnChg>
        <pc:cxnChg chg="add mod ord">
          <ac:chgData name="Kerkkä Valeria (ELY)" userId="c74b9e89-f67f-4f44-9e01-a0cd92abffe5" providerId="ADAL" clId="{5C2087B7-467A-4B11-B4B3-01AC677A5A4D}" dt="2021-04-19T09:44:13.825" v="17454" actId="693"/>
          <ac:cxnSpMkLst>
            <pc:docMk/>
            <pc:sldMk cId="3985664595" sldId="732"/>
            <ac:cxnSpMk id="105" creationId="{DCD41E12-98F7-4C71-A3F2-B3E8435094DB}"/>
          </ac:cxnSpMkLst>
        </pc:cxnChg>
        <pc:cxnChg chg="add mod ord">
          <ac:chgData name="Kerkkä Valeria (ELY)" userId="c74b9e89-f67f-4f44-9e01-a0cd92abffe5" providerId="ADAL" clId="{5C2087B7-467A-4B11-B4B3-01AC677A5A4D}" dt="2021-04-19T01:37:20.328" v="17280" actId="167"/>
          <ac:cxnSpMkLst>
            <pc:docMk/>
            <pc:sldMk cId="3985664595" sldId="732"/>
            <ac:cxnSpMk id="108" creationId="{F7B6BA6A-2DCC-4C74-898D-662F01346099}"/>
          </ac:cxnSpMkLst>
        </pc:cxnChg>
        <pc:cxnChg chg="add mod ord">
          <ac:chgData name="Kerkkä Valeria (ELY)" userId="c74b9e89-f67f-4f44-9e01-a0cd92abffe5" providerId="ADAL" clId="{5C2087B7-467A-4B11-B4B3-01AC677A5A4D}" dt="2021-04-19T08:26:23.289" v="17438" actId="1582"/>
          <ac:cxnSpMkLst>
            <pc:docMk/>
            <pc:sldMk cId="3985664595" sldId="732"/>
            <ac:cxnSpMk id="111" creationId="{EE04B8BC-4561-4C36-8A72-8A36846610B4}"/>
          </ac:cxnSpMkLst>
        </pc:cxnChg>
        <pc:cxnChg chg="add mod ord">
          <ac:chgData name="Kerkkä Valeria (ELY)" userId="c74b9e89-f67f-4f44-9e01-a0cd92abffe5" providerId="ADAL" clId="{5C2087B7-467A-4B11-B4B3-01AC677A5A4D}" dt="2021-04-27T10:48:18.250" v="18341" actId="14100"/>
          <ac:cxnSpMkLst>
            <pc:docMk/>
            <pc:sldMk cId="3985664595" sldId="732"/>
            <ac:cxnSpMk id="114" creationId="{C597A49B-997B-456A-9AB6-4CDA2F8B3704}"/>
          </ac:cxnSpMkLst>
        </pc:cxnChg>
        <pc:cxnChg chg="add mod ord">
          <ac:chgData name="Kerkkä Valeria (ELY)" userId="c74b9e89-f67f-4f44-9e01-a0cd92abffe5" providerId="ADAL" clId="{5C2087B7-467A-4B11-B4B3-01AC677A5A4D}" dt="2021-04-27T10:48:18.250" v="18341" actId="14100"/>
          <ac:cxnSpMkLst>
            <pc:docMk/>
            <pc:sldMk cId="3985664595" sldId="732"/>
            <ac:cxnSpMk id="117" creationId="{A65FEB74-5FE2-425A-B2AC-929DED8B040D}"/>
          </ac:cxnSpMkLst>
        </pc:cxnChg>
        <pc:cxnChg chg="add mod ord">
          <ac:chgData name="Kerkkä Valeria (ELY)" userId="c74b9e89-f67f-4f44-9e01-a0cd92abffe5" providerId="ADAL" clId="{5C2087B7-467A-4B11-B4B3-01AC677A5A4D}" dt="2021-04-27T10:48:18.250" v="18341" actId="14100"/>
          <ac:cxnSpMkLst>
            <pc:docMk/>
            <pc:sldMk cId="3985664595" sldId="732"/>
            <ac:cxnSpMk id="120" creationId="{FC1F56CE-5E27-49A9-AF3C-09B0B1D5385B}"/>
          </ac:cxnSpMkLst>
        </pc:cxnChg>
        <pc:cxnChg chg="add mod ord">
          <ac:chgData name="Kerkkä Valeria (ELY)" userId="c74b9e89-f67f-4f44-9e01-a0cd92abffe5" providerId="ADAL" clId="{5C2087B7-467A-4B11-B4B3-01AC677A5A4D}" dt="2021-04-19T08:26:23.289" v="17438" actId="1582"/>
          <ac:cxnSpMkLst>
            <pc:docMk/>
            <pc:sldMk cId="3985664595" sldId="732"/>
            <ac:cxnSpMk id="123" creationId="{28BFE199-BAD0-4BA9-93C4-933E229A3298}"/>
          </ac:cxnSpMkLst>
        </pc:cxnChg>
        <pc:cxnChg chg="add mod ord">
          <ac:chgData name="Kerkkä Valeria (ELY)" userId="c74b9e89-f67f-4f44-9e01-a0cd92abffe5" providerId="ADAL" clId="{5C2087B7-467A-4B11-B4B3-01AC677A5A4D}" dt="2021-04-19T09:43:09.141" v="17447" actId="693"/>
          <ac:cxnSpMkLst>
            <pc:docMk/>
            <pc:sldMk cId="3985664595" sldId="732"/>
            <ac:cxnSpMk id="127" creationId="{3A6CE978-2D3E-4ECB-AC21-9215C7CC682C}"/>
          </ac:cxnSpMkLst>
        </pc:cxnChg>
        <pc:cxnChg chg="add mod ord">
          <ac:chgData name="Kerkkä Valeria (ELY)" userId="c74b9e89-f67f-4f44-9e01-a0cd92abffe5" providerId="ADAL" clId="{5C2087B7-467A-4B11-B4B3-01AC677A5A4D}" dt="2021-04-20T08:42:11.610" v="17625" actId="1076"/>
          <ac:cxnSpMkLst>
            <pc:docMk/>
            <pc:sldMk cId="3985664595" sldId="732"/>
            <ac:cxnSpMk id="130" creationId="{2AF36884-0B97-4D9B-BBD4-617C72D34544}"/>
          </ac:cxnSpMkLst>
        </pc:cxnChg>
        <pc:cxnChg chg="add mod ord">
          <ac:chgData name="Kerkkä Valeria (ELY)" userId="c74b9e89-f67f-4f44-9e01-a0cd92abffe5" providerId="ADAL" clId="{5C2087B7-467A-4B11-B4B3-01AC677A5A4D}" dt="2021-04-19T08:13:42.855" v="17391" actId="1076"/>
          <ac:cxnSpMkLst>
            <pc:docMk/>
            <pc:sldMk cId="3985664595" sldId="732"/>
            <ac:cxnSpMk id="133" creationId="{3988B62A-A82F-416A-8845-5E347DF6C02D}"/>
          </ac:cxnSpMkLst>
        </pc:cxnChg>
        <pc:cxnChg chg="add mod">
          <ac:chgData name="Kerkkä Valeria (ELY)" userId="c74b9e89-f67f-4f44-9e01-a0cd92abffe5" providerId="ADAL" clId="{5C2087B7-467A-4B11-B4B3-01AC677A5A4D}" dt="2021-04-19T09:45:27.574" v="17460" actId="1076"/>
          <ac:cxnSpMkLst>
            <pc:docMk/>
            <pc:sldMk cId="3985664595" sldId="732"/>
            <ac:cxnSpMk id="137" creationId="{EFF61C35-E41A-48D2-8AF1-B3B9159357D4}"/>
          </ac:cxnSpMkLst>
        </pc:cxnChg>
        <pc:cxnChg chg="add mod ord">
          <ac:chgData name="Kerkkä Valeria (ELY)" userId="c74b9e89-f67f-4f44-9e01-a0cd92abffe5" providerId="ADAL" clId="{5C2087B7-467A-4B11-B4B3-01AC677A5A4D}" dt="2021-04-19T09:45:27.574" v="17460" actId="1076"/>
          <ac:cxnSpMkLst>
            <pc:docMk/>
            <pc:sldMk cId="3985664595" sldId="732"/>
            <ac:cxnSpMk id="140" creationId="{437FF59B-A37B-49D9-95FD-A160C320394A}"/>
          </ac:cxnSpMkLst>
        </pc:cxnChg>
        <pc:cxnChg chg="add mod ord">
          <ac:chgData name="Kerkkä Valeria (ELY)" userId="c74b9e89-f67f-4f44-9e01-a0cd92abffe5" providerId="ADAL" clId="{5C2087B7-467A-4B11-B4B3-01AC677A5A4D}" dt="2021-04-19T09:45:27.574" v="17460" actId="1076"/>
          <ac:cxnSpMkLst>
            <pc:docMk/>
            <pc:sldMk cId="3985664595" sldId="732"/>
            <ac:cxnSpMk id="143" creationId="{34993D14-DF1E-4127-97C0-3D99E70F8A0A}"/>
          </ac:cxnSpMkLst>
        </pc:cxnChg>
        <pc:cxnChg chg="add mod ord">
          <ac:chgData name="Kerkkä Valeria (ELY)" userId="c74b9e89-f67f-4f44-9e01-a0cd92abffe5" providerId="ADAL" clId="{5C2087B7-467A-4B11-B4B3-01AC677A5A4D}" dt="2021-04-19T01:40:10.682" v="17325" actId="167"/>
          <ac:cxnSpMkLst>
            <pc:docMk/>
            <pc:sldMk cId="3985664595" sldId="732"/>
            <ac:cxnSpMk id="146" creationId="{B4970A6D-3858-4BD3-AF5A-472AC8934903}"/>
          </ac:cxnSpMkLst>
        </pc:cxnChg>
        <pc:cxnChg chg="add mod ord">
          <ac:chgData name="Kerkkä Valeria (ELY)" userId="c74b9e89-f67f-4f44-9e01-a0cd92abffe5" providerId="ADAL" clId="{5C2087B7-467A-4B11-B4B3-01AC677A5A4D}" dt="2021-04-19T09:43:47.674" v="17451" actId="1582"/>
          <ac:cxnSpMkLst>
            <pc:docMk/>
            <pc:sldMk cId="3985664595" sldId="732"/>
            <ac:cxnSpMk id="149" creationId="{08F85C43-D30E-4E68-BDF4-B8E884B1C98D}"/>
          </ac:cxnSpMkLst>
        </pc:cxnChg>
        <pc:cxnChg chg="add mod ord">
          <ac:chgData name="Kerkkä Valeria (ELY)" userId="c74b9e89-f67f-4f44-9e01-a0cd92abffe5" providerId="ADAL" clId="{5C2087B7-467A-4B11-B4B3-01AC677A5A4D}" dt="2021-04-19T09:49:13.151" v="17491" actId="14100"/>
          <ac:cxnSpMkLst>
            <pc:docMk/>
            <pc:sldMk cId="3985664595" sldId="732"/>
            <ac:cxnSpMk id="152" creationId="{1CFF91EA-1740-4E22-B8BC-916A0A737FCC}"/>
          </ac:cxnSpMkLst>
        </pc:cxnChg>
        <pc:cxnChg chg="add mod ord">
          <ac:chgData name="Kerkkä Valeria (ELY)" userId="c74b9e89-f67f-4f44-9e01-a0cd92abffe5" providerId="ADAL" clId="{5C2087B7-467A-4B11-B4B3-01AC677A5A4D}" dt="2021-04-20T08:42:11.610" v="17625" actId="1076"/>
          <ac:cxnSpMkLst>
            <pc:docMk/>
            <pc:sldMk cId="3985664595" sldId="732"/>
            <ac:cxnSpMk id="155" creationId="{D4D924E3-E204-4488-B5D2-C7026820CE03}"/>
          </ac:cxnSpMkLst>
        </pc:cxnChg>
        <pc:cxnChg chg="add mod ord">
          <ac:chgData name="Kerkkä Valeria (ELY)" userId="c74b9e89-f67f-4f44-9e01-a0cd92abffe5" providerId="ADAL" clId="{5C2087B7-467A-4B11-B4B3-01AC677A5A4D}" dt="2021-04-27T10:48:18.250" v="18341" actId="14100"/>
          <ac:cxnSpMkLst>
            <pc:docMk/>
            <pc:sldMk cId="3985664595" sldId="732"/>
            <ac:cxnSpMk id="158" creationId="{B1DABD6B-0C19-42DA-A3B6-FAF8A4138169}"/>
          </ac:cxnSpMkLst>
        </pc:cxnChg>
        <pc:cxnChg chg="add mod ord">
          <ac:chgData name="Kerkkä Valeria (ELY)" userId="c74b9e89-f67f-4f44-9e01-a0cd92abffe5" providerId="ADAL" clId="{5C2087B7-467A-4B11-B4B3-01AC677A5A4D}" dt="2021-04-20T08:42:11.610" v="17625" actId="1076"/>
          <ac:cxnSpMkLst>
            <pc:docMk/>
            <pc:sldMk cId="3985664595" sldId="732"/>
            <ac:cxnSpMk id="161" creationId="{0D79543D-A782-4F16-B5F0-432ED651FD2C}"/>
          </ac:cxnSpMkLst>
        </pc:cxnChg>
        <pc:cxnChg chg="add mod ord">
          <ac:chgData name="Kerkkä Valeria (ELY)" userId="c74b9e89-f67f-4f44-9e01-a0cd92abffe5" providerId="ADAL" clId="{5C2087B7-467A-4B11-B4B3-01AC677A5A4D}" dt="2021-04-20T08:43:13.094" v="17634" actId="167"/>
          <ac:cxnSpMkLst>
            <pc:docMk/>
            <pc:sldMk cId="3985664595" sldId="732"/>
            <ac:cxnSpMk id="218" creationId="{258E8914-BEFE-4A96-A500-17E1B590823F}"/>
          </ac:cxnSpMkLst>
        </pc:cxnChg>
      </pc:sldChg>
      <pc:sldChg chg="addSp delSp modSp new mod setBg modClrScheme chgLayout">
        <pc:chgData name="Kerkkä Valeria (ELY)" userId="c74b9e89-f67f-4f44-9e01-a0cd92abffe5" providerId="ADAL" clId="{5C2087B7-467A-4B11-B4B3-01AC677A5A4D}" dt="2021-04-27T06:48:39.022" v="18260" actId="207"/>
        <pc:sldMkLst>
          <pc:docMk/>
          <pc:sldMk cId="401148248" sldId="733"/>
        </pc:sldMkLst>
        <pc:spChg chg="mod ord">
          <ac:chgData name="Kerkkä Valeria (ELY)" userId="c74b9e89-f67f-4f44-9e01-a0cd92abffe5" providerId="ADAL" clId="{5C2087B7-467A-4B11-B4B3-01AC677A5A4D}" dt="2021-04-27T06:48:39.022" v="18260" actId="207"/>
          <ac:spMkLst>
            <pc:docMk/>
            <pc:sldMk cId="401148248" sldId="733"/>
            <ac:spMk id="2" creationId="{2DF2B457-9764-495F-9B6E-65E4787CC630}"/>
          </ac:spMkLst>
        </pc:spChg>
        <pc:spChg chg="del mod ord">
          <ac:chgData name="Kerkkä Valeria (ELY)" userId="c74b9e89-f67f-4f44-9e01-a0cd92abffe5" providerId="ADAL" clId="{5C2087B7-467A-4B11-B4B3-01AC677A5A4D}" dt="2021-04-15T11:55:29.074" v="13821" actId="478"/>
          <ac:spMkLst>
            <pc:docMk/>
            <pc:sldMk cId="401148248" sldId="733"/>
            <ac:spMk id="3" creationId="{E7FA780A-C25F-4CE0-BB9D-C260448E8E51}"/>
          </ac:spMkLst>
        </pc:spChg>
        <pc:spChg chg="del mod ord">
          <ac:chgData name="Kerkkä Valeria (ELY)" userId="c74b9e89-f67f-4f44-9e01-a0cd92abffe5" providerId="ADAL" clId="{5C2087B7-467A-4B11-B4B3-01AC677A5A4D}" dt="2021-04-15T11:55:22.123" v="13819" actId="478"/>
          <ac:spMkLst>
            <pc:docMk/>
            <pc:sldMk cId="401148248" sldId="733"/>
            <ac:spMk id="4" creationId="{3393FBB0-437B-480B-B353-F3ADE969CAC3}"/>
          </ac:spMkLst>
        </pc:spChg>
        <pc:spChg chg="del mod ord">
          <ac:chgData name="Kerkkä Valeria (ELY)" userId="c74b9e89-f67f-4f44-9e01-a0cd92abffe5" providerId="ADAL" clId="{5C2087B7-467A-4B11-B4B3-01AC677A5A4D}" dt="2021-04-15T11:55:20.135" v="13818" actId="478"/>
          <ac:spMkLst>
            <pc:docMk/>
            <pc:sldMk cId="401148248" sldId="733"/>
            <ac:spMk id="5" creationId="{73C0FF3A-FA15-4C7E-8C57-054EF7864258}"/>
          </ac:spMkLst>
        </pc:spChg>
        <pc:spChg chg="add del mod ord">
          <ac:chgData name="Kerkkä Valeria (ELY)" userId="c74b9e89-f67f-4f44-9e01-a0cd92abffe5" providerId="ADAL" clId="{5C2087B7-467A-4B11-B4B3-01AC677A5A4D}" dt="2021-04-15T11:57:38.959" v="13837" actId="931"/>
          <ac:spMkLst>
            <pc:docMk/>
            <pc:sldMk cId="401148248" sldId="733"/>
            <ac:spMk id="6" creationId="{03AADD7A-D701-4035-A73D-C6284582F2D9}"/>
          </ac:spMkLst>
        </pc:spChg>
        <pc:spChg chg="add del mod">
          <ac:chgData name="Kerkkä Valeria (ELY)" userId="c74b9e89-f67f-4f44-9e01-a0cd92abffe5" providerId="ADAL" clId="{5C2087B7-467A-4B11-B4B3-01AC677A5A4D}" dt="2021-04-15T12:02:15.591" v="13846" actId="14826"/>
          <ac:spMkLst>
            <pc:docMk/>
            <pc:sldMk cId="401148248" sldId="733"/>
            <ac:spMk id="9" creationId="{BC276DF5-58C4-45BF-998A-C930EB55A0FC}"/>
          </ac:spMkLst>
        </pc:spChg>
        <pc:picChg chg="add mod">
          <ac:chgData name="Kerkkä Valeria (ELY)" userId="c74b9e89-f67f-4f44-9e01-a0cd92abffe5" providerId="ADAL" clId="{5C2087B7-467A-4B11-B4B3-01AC677A5A4D}" dt="2021-04-15T12:02:15.591" v="13846" actId="14826"/>
          <ac:picMkLst>
            <pc:docMk/>
            <pc:sldMk cId="401148248" sldId="733"/>
            <ac:picMk id="8" creationId="{3EF78419-4504-44C8-95A7-DBF0A90AD2ED}"/>
          </ac:picMkLst>
        </pc:picChg>
        <pc:picChg chg="add del mod">
          <ac:chgData name="Kerkkä Valeria (ELY)" userId="c74b9e89-f67f-4f44-9e01-a0cd92abffe5" providerId="ADAL" clId="{5C2087B7-467A-4B11-B4B3-01AC677A5A4D}" dt="2021-04-15T12:01:47.480" v="13845"/>
          <ac:picMkLst>
            <pc:docMk/>
            <pc:sldMk cId="401148248" sldId="733"/>
            <ac:picMk id="10" creationId="{804B0514-4A8C-4B04-9DE6-B722B60625DB}"/>
          </ac:picMkLst>
        </pc:picChg>
      </pc:sldChg>
      <pc:sldChg chg="addSp delSp modSp new mod modClrScheme chgLayout">
        <pc:chgData name="Kerkkä Valeria (ELY)" userId="c74b9e89-f67f-4f44-9e01-a0cd92abffe5" providerId="ADAL" clId="{5C2087B7-467A-4B11-B4B3-01AC677A5A4D}" dt="2021-04-26T15:12:43.234" v="18024" actId="207"/>
        <pc:sldMkLst>
          <pc:docMk/>
          <pc:sldMk cId="3167559916" sldId="734"/>
        </pc:sldMkLst>
        <pc:spChg chg="mod ord">
          <ac:chgData name="Kerkkä Valeria (ELY)" userId="c74b9e89-f67f-4f44-9e01-a0cd92abffe5" providerId="ADAL" clId="{5C2087B7-467A-4B11-B4B3-01AC677A5A4D}" dt="2021-04-19T00:42:44.561" v="14016" actId="700"/>
          <ac:spMkLst>
            <pc:docMk/>
            <pc:sldMk cId="3167559916" sldId="734"/>
            <ac:spMk id="2" creationId="{14F9138E-08A2-48A5-B10A-1E40215249B2}"/>
          </ac:spMkLst>
        </pc:spChg>
        <pc:spChg chg="del">
          <ac:chgData name="Kerkkä Valeria (ELY)" userId="c74b9e89-f67f-4f44-9e01-a0cd92abffe5" providerId="ADAL" clId="{5C2087B7-467A-4B11-B4B3-01AC677A5A4D}" dt="2021-04-19T00:42:35.539" v="14015" actId="478"/>
          <ac:spMkLst>
            <pc:docMk/>
            <pc:sldMk cId="3167559916" sldId="734"/>
            <ac:spMk id="3" creationId="{7AA6FCA6-AE5D-465F-93B2-655735E38E23}"/>
          </ac:spMkLst>
        </pc:spChg>
        <pc:spChg chg="del">
          <ac:chgData name="Kerkkä Valeria (ELY)" userId="c74b9e89-f67f-4f44-9e01-a0cd92abffe5" providerId="ADAL" clId="{5C2087B7-467A-4B11-B4B3-01AC677A5A4D}" dt="2021-04-19T00:42:35.539" v="14015" actId="478"/>
          <ac:spMkLst>
            <pc:docMk/>
            <pc:sldMk cId="3167559916" sldId="734"/>
            <ac:spMk id="4" creationId="{56D0D6D8-AB65-4CC2-9A2E-467F40E86A59}"/>
          </ac:spMkLst>
        </pc:spChg>
        <pc:spChg chg="del">
          <ac:chgData name="Kerkkä Valeria (ELY)" userId="c74b9e89-f67f-4f44-9e01-a0cd92abffe5" providerId="ADAL" clId="{5C2087B7-467A-4B11-B4B3-01AC677A5A4D}" dt="2021-04-19T00:42:35.539" v="14015" actId="478"/>
          <ac:spMkLst>
            <pc:docMk/>
            <pc:sldMk cId="3167559916" sldId="734"/>
            <ac:spMk id="5" creationId="{AA05D5E8-1BCF-4CFC-8D36-0652BD8BAA0C}"/>
          </ac:spMkLst>
        </pc:spChg>
        <pc:spChg chg="add mod ord">
          <ac:chgData name="Kerkkä Valeria (ELY)" userId="c74b9e89-f67f-4f44-9e01-a0cd92abffe5" providerId="ADAL" clId="{5C2087B7-467A-4B11-B4B3-01AC677A5A4D}" dt="2021-04-26T15:12:43.234" v="18024" actId="207"/>
          <ac:spMkLst>
            <pc:docMk/>
            <pc:sldMk cId="3167559916" sldId="734"/>
            <ac:spMk id="6" creationId="{1AD6D398-8D83-4427-9F21-BDC0DBF8D962}"/>
          </ac:spMkLst>
        </pc:spChg>
      </pc:sldChg>
      <pc:sldChg chg="addSp delSp modSp new mod modClrScheme chgLayout">
        <pc:chgData name="Kerkkä Valeria (ELY)" userId="c74b9e89-f67f-4f44-9e01-a0cd92abffe5" providerId="ADAL" clId="{5C2087B7-467A-4B11-B4B3-01AC677A5A4D}" dt="2021-04-27T10:30:11.856" v="18300" actId="1076"/>
        <pc:sldMkLst>
          <pc:docMk/>
          <pc:sldMk cId="2783263790" sldId="735"/>
        </pc:sldMkLst>
        <pc:spChg chg="del mod ord">
          <ac:chgData name="Kerkkä Valeria (ELY)" userId="c74b9e89-f67f-4f44-9e01-a0cd92abffe5" providerId="ADAL" clId="{5C2087B7-467A-4B11-B4B3-01AC677A5A4D}" dt="2021-04-26T15:13:38.397" v="18027" actId="700"/>
          <ac:spMkLst>
            <pc:docMk/>
            <pc:sldMk cId="2783263790" sldId="735"/>
            <ac:spMk id="2" creationId="{48EDB5AB-64CD-4DF5-B834-F52A25764EA0}"/>
          </ac:spMkLst>
        </pc:spChg>
        <pc:spChg chg="del mod ord">
          <ac:chgData name="Kerkkä Valeria (ELY)" userId="c74b9e89-f67f-4f44-9e01-a0cd92abffe5" providerId="ADAL" clId="{5C2087B7-467A-4B11-B4B3-01AC677A5A4D}" dt="2021-04-26T15:13:38.397" v="18027" actId="700"/>
          <ac:spMkLst>
            <pc:docMk/>
            <pc:sldMk cId="2783263790" sldId="735"/>
            <ac:spMk id="3" creationId="{522C3722-17F1-4D54-B940-B485ADAF2744}"/>
          </ac:spMkLst>
        </pc:spChg>
        <pc:spChg chg="mod ord">
          <ac:chgData name="Kerkkä Valeria (ELY)" userId="c74b9e89-f67f-4f44-9e01-a0cd92abffe5" providerId="ADAL" clId="{5C2087B7-467A-4B11-B4B3-01AC677A5A4D}" dt="2021-04-26T15:14:54.651" v="18257" actId="700"/>
          <ac:spMkLst>
            <pc:docMk/>
            <pc:sldMk cId="2783263790" sldId="735"/>
            <ac:spMk id="4" creationId="{873D6A24-5912-4D51-B5B8-160A5B142EC5}"/>
          </ac:spMkLst>
        </pc:spChg>
        <pc:spChg chg="del mod ord">
          <ac:chgData name="Kerkkä Valeria (ELY)" userId="c74b9e89-f67f-4f44-9e01-a0cd92abffe5" providerId="ADAL" clId="{5C2087B7-467A-4B11-B4B3-01AC677A5A4D}" dt="2021-04-26T15:14:12.609" v="18114" actId="478"/>
          <ac:spMkLst>
            <pc:docMk/>
            <pc:sldMk cId="2783263790" sldId="735"/>
            <ac:spMk id="5" creationId="{B82DC27D-10F0-49E4-957D-B99088D53196}"/>
          </ac:spMkLst>
        </pc:spChg>
        <pc:spChg chg="del mod ord">
          <ac:chgData name="Kerkkä Valeria (ELY)" userId="c74b9e89-f67f-4f44-9e01-a0cd92abffe5" providerId="ADAL" clId="{5C2087B7-467A-4B11-B4B3-01AC677A5A4D}" dt="2021-04-27T10:19:25.489" v="18262" actId="478"/>
          <ac:spMkLst>
            <pc:docMk/>
            <pc:sldMk cId="2783263790" sldId="735"/>
            <ac:spMk id="6" creationId="{FB40C207-F41B-445F-94B7-6F3EA4D44B14}"/>
          </ac:spMkLst>
        </pc:spChg>
        <pc:spChg chg="add mod ord">
          <ac:chgData name="Kerkkä Valeria (ELY)" userId="c74b9e89-f67f-4f44-9e01-a0cd92abffe5" providerId="ADAL" clId="{5C2087B7-467A-4B11-B4B3-01AC677A5A4D}" dt="2021-04-27T10:25:44.111" v="18266" actId="13926"/>
          <ac:spMkLst>
            <pc:docMk/>
            <pc:sldMk cId="2783263790" sldId="735"/>
            <ac:spMk id="7" creationId="{761C7BA1-C999-415F-A87D-EF4408B1D217}"/>
          </ac:spMkLst>
        </pc:spChg>
        <pc:spChg chg="add mod ord">
          <ac:chgData name="Kerkkä Valeria (ELY)" userId="c74b9e89-f67f-4f44-9e01-a0cd92abffe5" providerId="ADAL" clId="{5C2087B7-467A-4B11-B4B3-01AC677A5A4D}" dt="2021-04-26T15:14:54.651" v="18257" actId="700"/>
          <ac:spMkLst>
            <pc:docMk/>
            <pc:sldMk cId="2783263790" sldId="735"/>
            <ac:spMk id="8" creationId="{FB678416-2FDC-4089-9706-BB2E3D04ECDC}"/>
          </ac:spMkLst>
        </pc:spChg>
        <pc:spChg chg="add del mod ord">
          <ac:chgData name="Kerkkä Valeria (ELY)" userId="c74b9e89-f67f-4f44-9e01-a0cd92abffe5" providerId="ADAL" clId="{5C2087B7-467A-4B11-B4B3-01AC677A5A4D}" dt="2021-04-26T15:14:54.651" v="18257" actId="700"/>
          <ac:spMkLst>
            <pc:docMk/>
            <pc:sldMk cId="2783263790" sldId="735"/>
            <ac:spMk id="9" creationId="{49238D80-2A1C-407C-9AE2-4CEED2B3EEC8}"/>
          </ac:spMkLst>
        </pc:spChg>
        <pc:spChg chg="add del mod ord">
          <ac:chgData name="Kerkkä Valeria (ELY)" userId="c74b9e89-f67f-4f44-9e01-a0cd92abffe5" providerId="ADAL" clId="{5C2087B7-467A-4B11-B4B3-01AC677A5A4D}" dt="2021-04-27T10:25:12.984" v="18264" actId="931"/>
          <ac:spMkLst>
            <pc:docMk/>
            <pc:sldMk cId="2783263790" sldId="735"/>
            <ac:spMk id="10" creationId="{F6F4E451-B85B-4671-BD6B-AB0C648C9B66}"/>
          </ac:spMkLst>
        </pc:spChg>
        <pc:picChg chg="add mod">
          <ac:chgData name="Kerkkä Valeria (ELY)" userId="c74b9e89-f67f-4f44-9e01-a0cd92abffe5" providerId="ADAL" clId="{5C2087B7-467A-4B11-B4B3-01AC677A5A4D}" dt="2021-04-27T10:25:12.984" v="18264" actId="931"/>
          <ac:picMkLst>
            <pc:docMk/>
            <pc:sldMk cId="2783263790" sldId="735"/>
            <ac:picMk id="12" creationId="{4B94F276-9CFF-4E42-A252-26EC0D3C0645}"/>
          </ac:picMkLst>
        </pc:picChg>
        <pc:picChg chg="add mod">
          <ac:chgData name="Kerkkä Valeria (ELY)" userId="c74b9e89-f67f-4f44-9e01-a0cd92abffe5" providerId="ADAL" clId="{5C2087B7-467A-4B11-B4B3-01AC677A5A4D}" dt="2021-04-27T10:30:11.856" v="18300" actId="1076"/>
          <ac:picMkLst>
            <pc:docMk/>
            <pc:sldMk cId="2783263790" sldId="735"/>
            <ac:picMk id="1026" creationId="{F0489E8F-ED65-432F-A869-599B87578E4C}"/>
          </ac:picMkLst>
        </pc:picChg>
      </pc:sldChg>
      <pc:sldMasterChg chg="delSldLayout">
        <pc:chgData name="Kerkkä Valeria (ELY)" userId="c74b9e89-f67f-4f44-9e01-a0cd92abffe5" providerId="ADAL" clId="{5C2087B7-467A-4B11-B4B3-01AC677A5A4D}" dt="2021-04-27T10:19:36.155" v="18263" actId="47"/>
        <pc:sldMasterMkLst>
          <pc:docMk/>
          <pc:sldMasterMk cId="2206082577" sldId="2147483660"/>
        </pc:sldMasterMkLst>
        <pc:sldLayoutChg chg="del">
          <pc:chgData name="Kerkkä Valeria (ELY)" userId="c74b9e89-f67f-4f44-9e01-a0cd92abffe5" providerId="ADAL" clId="{5C2087B7-467A-4B11-B4B3-01AC677A5A4D}" dt="2021-04-27T10:19:36.155" v="18263" actId="47"/>
          <pc:sldLayoutMkLst>
            <pc:docMk/>
            <pc:sldMasterMk cId="2206082577" sldId="2147483660"/>
            <pc:sldLayoutMk cId="3679267072" sldId="2147483692"/>
          </pc:sldLayoutMkLst>
        </pc:sldLayoutChg>
      </pc:sldMasterChg>
      <pc:sldMasterChg chg="delSldLayout">
        <pc:chgData name="Kerkkä Valeria (ELY)" userId="c74b9e89-f67f-4f44-9e01-a0cd92abffe5" providerId="ADAL" clId="{5C2087B7-467A-4B11-B4B3-01AC677A5A4D}" dt="2021-04-12T06:14:42.633" v="9036" actId="47"/>
        <pc:sldMasterMkLst>
          <pc:docMk/>
          <pc:sldMasterMk cId="4196517582" sldId="2147483693"/>
        </pc:sldMasterMkLst>
        <pc:sldLayoutChg chg="del">
          <pc:chgData name="Kerkkä Valeria (ELY)" userId="c74b9e89-f67f-4f44-9e01-a0cd92abffe5" providerId="ADAL" clId="{5C2087B7-467A-4B11-B4B3-01AC677A5A4D}" dt="2021-04-12T06:14:42.633" v="9036" actId="47"/>
          <pc:sldLayoutMkLst>
            <pc:docMk/>
            <pc:sldMasterMk cId="4196517582" sldId="2147483693"/>
            <pc:sldLayoutMk cId="21434615" sldId="2147483711"/>
          </pc:sldLayoutMkLst>
        </pc:sldLayoutChg>
      </pc:sldMasterChg>
      <pc:sldMasterChg chg="del delSldLayout">
        <pc:chgData name="Kerkkä Valeria (ELY)" userId="c74b9e89-f67f-4f44-9e01-a0cd92abffe5" providerId="ADAL" clId="{5C2087B7-467A-4B11-B4B3-01AC677A5A4D}" dt="2021-04-13T11:43:16.779" v="10293" actId="47"/>
        <pc:sldMasterMkLst>
          <pc:docMk/>
          <pc:sldMasterMk cId="2604265106" sldId="2147483713"/>
        </pc:sldMasterMkLst>
        <pc:sldLayoutChg chg="del">
          <pc:chgData name="Kerkkä Valeria (ELY)" userId="c74b9e89-f67f-4f44-9e01-a0cd92abffe5" providerId="ADAL" clId="{5C2087B7-467A-4B11-B4B3-01AC677A5A4D}" dt="2021-04-13T11:43:16.779" v="10293" actId="47"/>
          <pc:sldLayoutMkLst>
            <pc:docMk/>
            <pc:sldMasterMk cId="2604265106" sldId="2147483713"/>
            <pc:sldLayoutMk cId="2791465657" sldId="2147483714"/>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3849080043" sldId="2147483715"/>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2950064436" sldId="2147483716"/>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3983613039" sldId="2147483717"/>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1294633806" sldId="2147483718"/>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1464435651" sldId="2147483719"/>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3829431997" sldId="2147483720"/>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410681660" sldId="2147483721"/>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2872675076" sldId="2147483722"/>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334847874" sldId="2147483723"/>
          </pc:sldLayoutMkLst>
        </pc:sldLayoutChg>
        <pc:sldLayoutChg chg="del">
          <pc:chgData name="Kerkkä Valeria (ELY)" userId="c74b9e89-f67f-4f44-9e01-a0cd92abffe5" providerId="ADAL" clId="{5C2087B7-467A-4B11-B4B3-01AC677A5A4D}" dt="2021-04-13T11:43:16.779" v="10293" actId="47"/>
          <pc:sldLayoutMkLst>
            <pc:docMk/>
            <pc:sldMasterMk cId="2604265106" sldId="2147483713"/>
            <pc:sldLayoutMk cId="2775119267" sldId="214748372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t>Hulevesien hallinta ja kuivatuksen mitoitus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radarChart>
        <c:radarStyle val="marker"/>
        <c:varyColors val="0"/>
        <c:ser>
          <c:idx val="0"/>
          <c:order val="0"/>
          <c:tx>
            <c:strRef>
              <c:f>Taul1!$B$1</c:f>
              <c:strCache>
                <c:ptCount val="1"/>
                <c:pt idx="0">
                  <c:v>Nykytila</c:v>
                </c:pt>
              </c:strCache>
            </c:strRef>
          </c:tx>
          <c:spPr>
            <a:ln w="28575" cap="rnd">
              <a:solidFill>
                <a:schemeClr val="accent1"/>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Taul1!$B$2:$B$6</c:f>
              <c:numCache>
                <c:formatCode>General</c:formatCode>
                <c:ptCount val="5"/>
                <c:pt idx="0">
                  <c:v>2</c:v>
                </c:pt>
                <c:pt idx="1">
                  <c:v>3</c:v>
                </c:pt>
                <c:pt idx="2">
                  <c:v>4</c:v>
                </c:pt>
                <c:pt idx="3">
                  <c:v>3</c:v>
                </c:pt>
                <c:pt idx="4">
                  <c:v>0</c:v>
                </c:pt>
              </c:numCache>
            </c:numRef>
          </c:val>
          <c:extLst>
            <c:ext xmlns:c16="http://schemas.microsoft.com/office/drawing/2014/chart" uri="{C3380CC4-5D6E-409C-BE32-E72D297353CC}">
              <c16:uniqueId val="{00000000-F0B8-4023-B1FB-C779287C7A37}"/>
            </c:ext>
          </c:extLst>
        </c:ser>
        <c:ser>
          <c:idx val="1"/>
          <c:order val="1"/>
          <c:tx>
            <c:strRef>
              <c:f>Taul1!$C$1</c:f>
              <c:strCache>
                <c:ptCount val="1"/>
                <c:pt idx="0">
                  <c:v>Potentiaali</c:v>
                </c:pt>
              </c:strCache>
            </c:strRef>
          </c:tx>
          <c:spPr>
            <a:ln w="28575" cap="rnd">
              <a:solidFill>
                <a:schemeClr val="accent2"/>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Taul1!$C$2:$C$6</c:f>
              <c:numCache>
                <c:formatCode>General</c:formatCode>
                <c:ptCount val="5"/>
                <c:pt idx="0">
                  <c:v>4</c:v>
                </c:pt>
                <c:pt idx="1">
                  <c:v>5</c:v>
                </c:pt>
                <c:pt idx="2">
                  <c:v>5</c:v>
                </c:pt>
                <c:pt idx="3">
                  <c:v>4</c:v>
                </c:pt>
                <c:pt idx="4">
                  <c:v>2</c:v>
                </c:pt>
              </c:numCache>
            </c:numRef>
          </c:val>
          <c:extLst>
            <c:ext xmlns:c16="http://schemas.microsoft.com/office/drawing/2014/chart" uri="{C3380CC4-5D6E-409C-BE32-E72D297353CC}">
              <c16:uniqueId val="{00000001-F0B8-4023-B1FB-C779287C7A37}"/>
            </c:ext>
          </c:extLst>
        </c:ser>
        <c:dLbls>
          <c:showLegendKey val="0"/>
          <c:showVal val="0"/>
          <c:showCatName val="0"/>
          <c:showSerName val="0"/>
          <c:showPercent val="0"/>
          <c:showBubbleSize val="0"/>
        </c:dLbls>
        <c:axId val="347893728"/>
        <c:axId val="347894144"/>
      </c:radarChart>
      <c:catAx>
        <c:axId val="3478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347894144"/>
        <c:crosses val="autoZero"/>
        <c:auto val="1"/>
        <c:lblAlgn val="ctr"/>
        <c:lblOffset val="100"/>
        <c:noMultiLvlLbl val="0"/>
      </c:catAx>
      <c:valAx>
        <c:axId val="34789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47893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t>Viljelijöiden neuvonta ja ilmastomyönteinen maatalous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radarChart>
        <c:radarStyle val="marker"/>
        <c:varyColors val="0"/>
        <c:ser>
          <c:idx val="0"/>
          <c:order val="0"/>
          <c:tx>
            <c:strRef>
              <c:f>Taul1!$B$1</c:f>
              <c:strCache>
                <c:ptCount val="1"/>
                <c:pt idx="0">
                  <c:v>Nykytila</c:v>
                </c:pt>
              </c:strCache>
            </c:strRef>
          </c:tx>
          <c:spPr>
            <a:ln w="28575" cap="rnd">
              <a:solidFill>
                <a:schemeClr val="accent1"/>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Taul1!$B$2:$B$6</c:f>
              <c:numCache>
                <c:formatCode>General</c:formatCode>
                <c:ptCount val="5"/>
                <c:pt idx="0">
                  <c:v>3</c:v>
                </c:pt>
                <c:pt idx="1">
                  <c:v>3</c:v>
                </c:pt>
                <c:pt idx="2">
                  <c:v>3</c:v>
                </c:pt>
                <c:pt idx="3">
                  <c:v>2</c:v>
                </c:pt>
                <c:pt idx="4">
                  <c:v>0</c:v>
                </c:pt>
              </c:numCache>
            </c:numRef>
          </c:val>
          <c:extLst>
            <c:ext xmlns:c16="http://schemas.microsoft.com/office/drawing/2014/chart" uri="{C3380CC4-5D6E-409C-BE32-E72D297353CC}">
              <c16:uniqueId val="{00000000-5971-40C6-986D-CCB729031065}"/>
            </c:ext>
          </c:extLst>
        </c:ser>
        <c:ser>
          <c:idx val="1"/>
          <c:order val="1"/>
          <c:tx>
            <c:strRef>
              <c:f>Taul1!$C$1</c:f>
              <c:strCache>
                <c:ptCount val="1"/>
                <c:pt idx="0">
                  <c:v>Potentiaali</c:v>
                </c:pt>
              </c:strCache>
            </c:strRef>
          </c:tx>
          <c:spPr>
            <a:ln w="28575" cap="rnd">
              <a:solidFill>
                <a:schemeClr val="accent2"/>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Taul1!$C$2:$C$6</c:f>
              <c:numCache>
                <c:formatCode>General</c:formatCode>
                <c:ptCount val="5"/>
                <c:pt idx="0">
                  <c:v>4</c:v>
                </c:pt>
                <c:pt idx="1">
                  <c:v>4</c:v>
                </c:pt>
                <c:pt idx="2">
                  <c:v>4</c:v>
                </c:pt>
                <c:pt idx="3">
                  <c:v>3</c:v>
                </c:pt>
                <c:pt idx="4">
                  <c:v>1</c:v>
                </c:pt>
              </c:numCache>
            </c:numRef>
          </c:val>
          <c:extLst>
            <c:ext xmlns:c16="http://schemas.microsoft.com/office/drawing/2014/chart" uri="{C3380CC4-5D6E-409C-BE32-E72D297353CC}">
              <c16:uniqueId val="{00000001-5971-40C6-986D-CCB729031065}"/>
            </c:ext>
          </c:extLst>
        </c:ser>
        <c:dLbls>
          <c:showLegendKey val="0"/>
          <c:showVal val="0"/>
          <c:showCatName val="0"/>
          <c:showSerName val="0"/>
          <c:showPercent val="0"/>
          <c:showBubbleSize val="0"/>
        </c:dLbls>
        <c:axId val="347893728"/>
        <c:axId val="347894144"/>
      </c:radarChart>
      <c:catAx>
        <c:axId val="3478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47894144"/>
        <c:crosses val="autoZero"/>
        <c:auto val="1"/>
        <c:lblAlgn val="ctr"/>
        <c:lblOffset val="100"/>
        <c:noMultiLvlLbl val="0"/>
      </c:catAx>
      <c:valAx>
        <c:axId val="347894144"/>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47893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i-FI"/>
              <a:t>Tievihreä sopeutumisessa ja hiilinieluna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radarChart>
        <c:radarStyle val="marker"/>
        <c:varyColors val="0"/>
        <c:ser>
          <c:idx val="0"/>
          <c:order val="0"/>
          <c:tx>
            <c:strRef>
              <c:f>Taul1!$B$1</c:f>
              <c:strCache>
                <c:ptCount val="1"/>
                <c:pt idx="0">
                  <c:v>Nykytila</c:v>
                </c:pt>
              </c:strCache>
            </c:strRef>
          </c:tx>
          <c:spPr>
            <a:ln w="28575" cap="rnd">
              <a:solidFill>
                <a:schemeClr val="accent1"/>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Taul1!$B$2:$B$6</c:f>
              <c:numCache>
                <c:formatCode>General</c:formatCode>
                <c:ptCount val="5"/>
                <c:pt idx="0">
                  <c:v>3</c:v>
                </c:pt>
                <c:pt idx="1">
                  <c:v>2</c:v>
                </c:pt>
                <c:pt idx="2">
                  <c:v>3</c:v>
                </c:pt>
                <c:pt idx="3">
                  <c:v>2</c:v>
                </c:pt>
                <c:pt idx="4">
                  <c:v>0</c:v>
                </c:pt>
              </c:numCache>
            </c:numRef>
          </c:val>
          <c:extLst>
            <c:ext xmlns:c16="http://schemas.microsoft.com/office/drawing/2014/chart" uri="{C3380CC4-5D6E-409C-BE32-E72D297353CC}">
              <c16:uniqueId val="{00000000-186D-49CB-9BBA-935464CD9939}"/>
            </c:ext>
          </c:extLst>
        </c:ser>
        <c:ser>
          <c:idx val="1"/>
          <c:order val="1"/>
          <c:tx>
            <c:strRef>
              <c:f>Taul1!$C$1</c:f>
              <c:strCache>
                <c:ptCount val="1"/>
                <c:pt idx="0">
                  <c:v>Potentiaali</c:v>
                </c:pt>
              </c:strCache>
            </c:strRef>
          </c:tx>
          <c:spPr>
            <a:ln w="28575" cap="rnd">
              <a:solidFill>
                <a:schemeClr val="accent2"/>
              </a:solidFill>
              <a:round/>
            </a:ln>
            <a:effectLst/>
          </c:spPr>
          <c:marker>
            <c:symbol val="none"/>
          </c:marker>
          <c:cat>
            <c:strRef>
              <c:f>Taul1!$A$2:$A$6</c:f>
              <c:strCache>
                <c:ptCount val="5"/>
                <c:pt idx="0">
                  <c:v>Tiedon olemassaolo, saatavuus, käyttö	</c:v>
                </c:pt>
                <c:pt idx="1">
                  <c:v>Toiminnan suunnittelu ja strategiset tavoitteet</c:v>
                </c:pt>
                <c:pt idx="2">
                  <c:v>Ohjausvaikutus ja toimeenpano</c:v>
                </c:pt>
                <c:pt idx="3">
                  <c:v>Seuranta ja arviointi</c:v>
                </c:pt>
                <c:pt idx="4">
                  <c:v>Lisäpisteet</c:v>
                </c:pt>
              </c:strCache>
            </c:strRef>
          </c:cat>
          <c:val>
            <c:numRef>
              <c:f>Taul1!$C$2:$C$6</c:f>
              <c:numCache>
                <c:formatCode>General</c:formatCode>
                <c:ptCount val="5"/>
                <c:pt idx="0">
                  <c:v>3</c:v>
                </c:pt>
                <c:pt idx="1">
                  <c:v>3</c:v>
                </c:pt>
                <c:pt idx="2">
                  <c:v>5</c:v>
                </c:pt>
                <c:pt idx="3">
                  <c:v>3</c:v>
                </c:pt>
                <c:pt idx="4">
                  <c:v>1</c:v>
                </c:pt>
              </c:numCache>
            </c:numRef>
          </c:val>
          <c:extLst>
            <c:ext xmlns:c16="http://schemas.microsoft.com/office/drawing/2014/chart" uri="{C3380CC4-5D6E-409C-BE32-E72D297353CC}">
              <c16:uniqueId val="{00000001-186D-49CB-9BBA-935464CD9939}"/>
            </c:ext>
          </c:extLst>
        </c:ser>
        <c:dLbls>
          <c:showLegendKey val="0"/>
          <c:showVal val="0"/>
          <c:showCatName val="0"/>
          <c:showSerName val="0"/>
          <c:showPercent val="0"/>
          <c:showBubbleSize val="0"/>
        </c:dLbls>
        <c:axId val="347893728"/>
        <c:axId val="347894144"/>
      </c:radarChart>
      <c:catAx>
        <c:axId val="3478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47894144"/>
        <c:crosses val="autoZero"/>
        <c:auto val="1"/>
        <c:lblAlgn val="ctr"/>
        <c:lblOffset val="100"/>
        <c:noMultiLvlLbl val="0"/>
      </c:catAx>
      <c:valAx>
        <c:axId val="34789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47893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07/relationships/hdphoto" Target="../media/hdphoto1.wdp"/><Relationship Id="rId1" Type="http://schemas.openxmlformats.org/officeDocument/2006/relationships/image" Target="../media/image19.png"/><Relationship Id="rId4" Type="http://schemas.microsoft.com/office/2007/relationships/hdphoto" Target="../media/hdphoto2.wdp"/></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07/relationships/hdphoto" Target="../media/hdphoto1.wdp"/><Relationship Id="rId1" Type="http://schemas.openxmlformats.org/officeDocument/2006/relationships/image" Target="../media/image19.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7DD7EF8-0750-476E-A8BF-FB550E65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i-FI"/>
        </a:p>
      </dgm:t>
    </dgm:pt>
    <dgm:pt modelId="{E9B71998-4AB2-4892-82CB-AD06E2F31A68}">
      <dgm:prSet custT="1"/>
      <dgm:spPr>
        <a:xfrm>
          <a:off x="2257172"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Biokaasun ja bioenergian edistäminen</a:t>
          </a:r>
          <a:endParaRPr lang="fi-FI" sz="1050" b="0" i="0">
            <a:solidFill>
              <a:srgbClr val="000000"/>
            </a:solidFill>
            <a:latin typeface="Arial" panose="020B0604020202020204"/>
            <a:ea typeface="+mn-ea"/>
            <a:cs typeface="+mn-cs"/>
          </a:endParaRPr>
        </a:p>
      </dgm:t>
    </dgm:pt>
    <dgm:pt modelId="{9AA53F47-91F8-4E77-8FBE-1AD9E2BDE648}" type="parTrans" cxnId="{41D0DF25-8FF8-464B-B6FC-DEF01EDCA64B}">
      <dgm:prSet/>
      <dgm:spPr/>
      <dgm:t>
        <a:bodyPr/>
        <a:lstStyle/>
        <a:p>
          <a:endParaRPr lang="fi-FI" sz="1600" b="1"/>
        </a:p>
      </dgm:t>
    </dgm:pt>
    <dgm:pt modelId="{17D3B441-5EA1-4168-BB8A-CB598D437CBA}" type="sibTrans" cxnId="{41D0DF25-8FF8-464B-B6FC-DEF01EDCA64B}">
      <dgm:prSet/>
      <dgm:spPr/>
      <dgm:t>
        <a:bodyPr/>
        <a:lstStyle/>
        <a:p>
          <a:endParaRPr lang="fi-FI" sz="1600" b="1"/>
        </a:p>
      </dgm:t>
    </dgm:pt>
    <dgm:pt modelId="{41755BFA-03DF-45A3-BAF9-3E2D53524AB8}">
      <dgm:prSet custT="1"/>
      <dgm:spPr>
        <a:xfrm>
          <a:off x="3803908" y="734"/>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kern="1200">
              <a:solidFill>
                <a:srgbClr val="000000"/>
              </a:solidFill>
              <a:latin typeface="Arial" panose="020B0604020202020204"/>
              <a:ea typeface="+mn-ea"/>
              <a:cs typeface="+mn-cs"/>
            </a:rPr>
            <a:t>Kiertotalouden potentiaalin tunnistaminen ja mahdollistaminen</a:t>
          </a:r>
        </a:p>
      </dgm:t>
    </dgm:pt>
    <dgm:pt modelId="{06058572-30CB-44AF-AB82-344CFF79BEBD}" type="parTrans" cxnId="{3364C8EF-1EC7-4319-82D0-C305F59ABDE6}">
      <dgm:prSet/>
      <dgm:spPr/>
      <dgm:t>
        <a:bodyPr/>
        <a:lstStyle/>
        <a:p>
          <a:endParaRPr lang="fi-FI" sz="1600" b="1"/>
        </a:p>
      </dgm:t>
    </dgm:pt>
    <dgm:pt modelId="{50043822-C072-4879-B7E8-CEE2E365B8E9}" type="sibTrans" cxnId="{3364C8EF-1EC7-4319-82D0-C305F59ABDE6}">
      <dgm:prSet/>
      <dgm:spPr/>
      <dgm:t>
        <a:bodyPr/>
        <a:lstStyle/>
        <a:p>
          <a:endParaRPr lang="fi-FI" sz="1600" b="1"/>
        </a:p>
      </dgm:t>
    </dgm:pt>
    <dgm:pt modelId="{EF4902CD-F7A3-444D-BEFD-435CE6369C1C}">
      <dgm:prSet custT="1"/>
      <dgm:spPr>
        <a:xfrm>
          <a:off x="5350644"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Kiertotalouden ja materiaalien uusiokäytön  ratkaisujen riskienhallinta </a:t>
          </a:r>
          <a:endParaRPr lang="fi-FI" sz="1050" b="0" i="0">
            <a:solidFill>
              <a:srgbClr val="000000"/>
            </a:solidFill>
            <a:latin typeface="Arial" panose="020B0604020202020204"/>
            <a:ea typeface="+mn-ea"/>
            <a:cs typeface="+mn-cs"/>
          </a:endParaRPr>
        </a:p>
      </dgm:t>
    </dgm:pt>
    <dgm:pt modelId="{F91EC47B-A38F-4A9A-BA87-78766129056E}" type="parTrans" cxnId="{ECAF2337-C443-476C-917D-56F113E67318}">
      <dgm:prSet/>
      <dgm:spPr/>
      <dgm:t>
        <a:bodyPr/>
        <a:lstStyle/>
        <a:p>
          <a:endParaRPr lang="fi-FI" sz="1600" b="1"/>
        </a:p>
      </dgm:t>
    </dgm:pt>
    <dgm:pt modelId="{50EE210B-4734-458A-8D74-4A3F209F1927}" type="sibTrans" cxnId="{ECAF2337-C443-476C-917D-56F113E67318}">
      <dgm:prSet/>
      <dgm:spPr/>
      <dgm:t>
        <a:bodyPr/>
        <a:lstStyle/>
        <a:p>
          <a:endParaRPr lang="fi-FI" sz="1600" b="1"/>
        </a:p>
      </dgm:t>
    </dgm:pt>
    <dgm:pt modelId="{0EA5EA39-9CFE-43DE-94AF-53E9C6E3D210}">
      <dgm:prSet custT="1"/>
      <dgm:spPr>
        <a:xfrm>
          <a:off x="6897380"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 ja resurssitehokkuuden edistäminen* </a:t>
          </a:r>
          <a:endParaRPr lang="fi-FI" sz="1050" b="0" i="0">
            <a:solidFill>
              <a:srgbClr val="000000"/>
            </a:solidFill>
            <a:latin typeface="Arial" panose="020B0604020202020204"/>
            <a:ea typeface="+mn-ea"/>
            <a:cs typeface="+mn-cs"/>
          </a:endParaRPr>
        </a:p>
      </dgm:t>
    </dgm:pt>
    <dgm:pt modelId="{AFA71C77-5E24-4084-AEB3-B637CA1111CC}" type="parTrans" cxnId="{63143B21-13AE-4C42-BE32-3292EADEED3C}">
      <dgm:prSet/>
      <dgm:spPr/>
      <dgm:t>
        <a:bodyPr/>
        <a:lstStyle/>
        <a:p>
          <a:endParaRPr lang="fi-FI" sz="1600" b="1"/>
        </a:p>
      </dgm:t>
    </dgm:pt>
    <dgm:pt modelId="{DCBDF878-D6A3-406F-9C16-D032DB66D303}" type="sibTrans" cxnId="{63143B21-13AE-4C42-BE32-3292EADEED3C}">
      <dgm:prSet/>
      <dgm:spPr/>
      <dgm:t>
        <a:bodyPr/>
        <a:lstStyle/>
        <a:p>
          <a:endParaRPr lang="fi-FI" sz="1600" b="1"/>
        </a:p>
      </dgm:t>
    </dgm:pt>
    <dgm:pt modelId="{F866C74D-AF5A-4A8F-BCB4-DB1D6B656EE1}">
      <dgm:prSet custT="1"/>
      <dgm:spPr>
        <a:xfrm>
          <a:off x="844411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Energiajärjestelmän murros</a:t>
          </a:r>
          <a:endParaRPr lang="fi-FI" sz="1050" b="0" i="0">
            <a:solidFill>
              <a:srgbClr val="000000"/>
            </a:solidFill>
            <a:latin typeface="Arial" panose="020B0604020202020204"/>
            <a:ea typeface="+mn-ea"/>
            <a:cs typeface="+mn-cs"/>
          </a:endParaRPr>
        </a:p>
      </dgm:t>
    </dgm:pt>
    <dgm:pt modelId="{ECCCC4A8-7944-4F10-94A2-4526085C3DC6}" type="parTrans" cxnId="{341CDA92-FFDB-44EF-B95F-100B8AC0176C}">
      <dgm:prSet/>
      <dgm:spPr/>
      <dgm:t>
        <a:bodyPr/>
        <a:lstStyle/>
        <a:p>
          <a:endParaRPr lang="fi-FI" sz="1600" b="1"/>
        </a:p>
      </dgm:t>
    </dgm:pt>
    <dgm:pt modelId="{1EFEAE99-B254-417E-90CC-91A47EC92871}" type="sibTrans" cxnId="{341CDA92-FFDB-44EF-B95F-100B8AC0176C}">
      <dgm:prSet/>
      <dgm:spPr/>
      <dgm:t>
        <a:bodyPr/>
        <a:lstStyle/>
        <a:p>
          <a:endParaRPr lang="fi-FI" sz="1600" b="1"/>
        </a:p>
      </dgm:t>
    </dgm:pt>
    <dgm:pt modelId="{54804642-AD4E-4198-A6B4-3321F3EEE357}">
      <dgm:prSet custT="1"/>
      <dgm:spPr>
        <a:xfrm>
          <a:off x="671578"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100" b="1" i="0" u="none">
              <a:solidFill>
                <a:srgbClr val="000000"/>
              </a:solidFill>
              <a:latin typeface="Arial" panose="020B0604020202020204"/>
              <a:ea typeface="+mn-ea"/>
              <a:cs typeface="+mn-cs"/>
            </a:rPr>
            <a:t>Ravinnekiertojen hallinta - vesiensuojelu, maaperä ja hiiltä sitovat kasvit</a:t>
          </a:r>
          <a:endParaRPr lang="fi-FI" sz="1100" b="1" i="0">
            <a:solidFill>
              <a:srgbClr val="000000"/>
            </a:solidFill>
            <a:latin typeface="Arial" panose="020B0604020202020204"/>
            <a:ea typeface="+mn-ea"/>
            <a:cs typeface="+mn-cs"/>
          </a:endParaRPr>
        </a:p>
      </dgm:t>
    </dgm:pt>
    <dgm:pt modelId="{98621899-A1D5-4E0E-992D-DD7A725BC86D}" type="parTrans" cxnId="{ED11E9B9-DE36-4822-BFCB-1C78D0AFB515}">
      <dgm:prSet/>
      <dgm:spPr/>
      <dgm:t>
        <a:bodyPr/>
        <a:lstStyle/>
        <a:p>
          <a:endParaRPr lang="fi-FI" sz="1600" b="1"/>
        </a:p>
      </dgm:t>
    </dgm:pt>
    <dgm:pt modelId="{3D8CD612-5805-43E8-B7F8-43AEA62C7B78}" type="sibTrans" cxnId="{ED11E9B9-DE36-4822-BFCB-1C78D0AFB515}">
      <dgm:prSet/>
      <dgm:spPr/>
      <dgm:t>
        <a:bodyPr/>
        <a:lstStyle/>
        <a:p>
          <a:endParaRPr lang="fi-FI" sz="1600" b="1"/>
        </a:p>
      </dgm:t>
    </dgm:pt>
    <dgm:pt modelId="{7215412A-887E-402E-BBD1-AE6AAAA2ACCA}">
      <dgm:prSet custT="1"/>
      <dgm:spPr>
        <a:xfrm>
          <a:off x="3765050"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Ilmastotieto paikkatietoon</a:t>
          </a:r>
          <a:endParaRPr lang="fi-FI" sz="1050" b="0" i="0">
            <a:solidFill>
              <a:srgbClr val="000000"/>
            </a:solidFill>
            <a:latin typeface="Arial" panose="020B0604020202020204"/>
            <a:ea typeface="+mn-ea"/>
            <a:cs typeface="+mn-cs"/>
          </a:endParaRPr>
        </a:p>
      </dgm:t>
    </dgm:pt>
    <dgm:pt modelId="{9CF096DD-96A1-433D-85FD-BEE9BDB37A3A}" type="parTrans" cxnId="{F917BC86-1186-4144-8251-68A17CB4B660}">
      <dgm:prSet/>
      <dgm:spPr/>
      <dgm:t>
        <a:bodyPr/>
        <a:lstStyle/>
        <a:p>
          <a:endParaRPr lang="fi-FI" sz="1600" b="1"/>
        </a:p>
      </dgm:t>
    </dgm:pt>
    <dgm:pt modelId="{117ABA07-483C-4BD0-8D94-0B645D23DB22}" type="sibTrans" cxnId="{F917BC86-1186-4144-8251-68A17CB4B660}">
      <dgm:prSet/>
      <dgm:spPr/>
      <dgm:t>
        <a:bodyPr/>
        <a:lstStyle/>
        <a:p>
          <a:endParaRPr lang="fi-FI" sz="1600" b="1"/>
        </a:p>
      </dgm:t>
    </dgm:pt>
    <dgm:pt modelId="{B211D2A3-02B0-40D7-9067-BAEC62515103}">
      <dgm:prSet custT="1"/>
      <dgm:spPr>
        <a:xfrm>
          <a:off x="5311786"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Päästöratkaisujen tunnistaminen erityyppisissä aluerakenteissa </a:t>
          </a:r>
          <a:endParaRPr lang="fi-FI" sz="1050" b="0" i="0">
            <a:solidFill>
              <a:srgbClr val="000000"/>
            </a:solidFill>
            <a:latin typeface="Arial" panose="020B0604020202020204"/>
            <a:ea typeface="+mn-ea"/>
            <a:cs typeface="+mn-cs"/>
          </a:endParaRPr>
        </a:p>
      </dgm:t>
    </dgm:pt>
    <dgm:pt modelId="{A8C38963-3B0A-4EA6-8B1F-DF5CC2B1529E}" type="parTrans" cxnId="{09A69AE8-55D8-4476-B82C-E1612D4908AB}">
      <dgm:prSet/>
      <dgm:spPr/>
      <dgm:t>
        <a:bodyPr/>
        <a:lstStyle/>
        <a:p>
          <a:endParaRPr lang="fi-FI" sz="1600" b="1"/>
        </a:p>
      </dgm:t>
    </dgm:pt>
    <dgm:pt modelId="{8EA1473D-F3AF-4776-9BDE-7D3696FB6EF9}" type="sibTrans" cxnId="{09A69AE8-55D8-4476-B82C-E1612D4908AB}">
      <dgm:prSet/>
      <dgm:spPr/>
      <dgm:t>
        <a:bodyPr/>
        <a:lstStyle/>
        <a:p>
          <a:endParaRPr lang="fi-FI" sz="1600" b="1"/>
        </a:p>
      </dgm:t>
    </dgm:pt>
    <dgm:pt modelId="{C67D2FFB-3E54-4E33-8599-32D7F41201B4}">
      <dgm:prSet custT="1"/>
      <dgm:spPr>
        <a:xfrm>
          <a:off x="6858522"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00" b="0" i="0" u="none">
              <a:solidFill>
                <a:srgbClr val="000000"/>
              </a:solidFill>
              <a:latin typeface="Arial" panose="020B0604020202020204"/>
              <a:ea typeface="+mn-ea"/>
              <a:cs typeface="+mn-cs"/>
            </a:rPr>
            <a:t>Maankäytön ratkaisuissa syntyvien päästöjen minimointi ja nielujen maksimointi</a:t>
          </a:r>
          <a:endParaRPr lang="fi-FI" sz="1000" b="0" i="0">
            <a:solidFill>
              <a:srgbClr val="000000"/>
            </a:solidFill>
            <a:latin typeface="Arial" panose="020B0604020202020204"/>
            <a:ea typeface="+mn-ea"/>
            <a:cs typeface="+mn-cs"/>
          </a:endParaRPr>
        </a:p>
      </dgm:t>
    </dgm:pt>
    <dgm:pt modelId="{15E6790B-40C1-4BC8-86DA-5FEC5EF0CB23}" type="parTrans" cxnId="{9F80F514-1AE1-42CC-AE0E-74370B578F3E}">
      <dgm:prSet/>
      <dgm:spPr/>
      <dgm:t>
        <a:bodyPr/>
        <a:lstStyle/>
        <a:p>
          <a:endParaRPr lang="fi-FI" sz="1600" b="1"/>
        </a:p>
      </dgm:t>
    </dgm:pt>
    <dgm:pt modelId="{BD1B7000-07A1-41C6-BDD5-881777C541CA}" type="sibTrans" cxnId="{9F80F514-1AE1-42CC-AE0E-74370B578F3E}">
      <dgm:prSet/>
      <dgm:spPr/>
      <dgm:t>
        <a:bodyPr/>
        <a:lstStyle/>
        <a:p>
          <a:endParaRPr lang="fi-FI" sz="1600" b="1"/>
        </a:p>
      </dgm:t>
    </dgm:pt>
    <dgm:pt modelId="{C2AAC07C-DCE9-41C0-8E79-4407F34BA5DF}">
      <dgm:prSet custT="1"/>
      <dgm:spPr>
        <a:xfrm>
          <a:off x="8405257" y="985020"/>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Ilmastokestävä yhdyskuntarakenne</a:t>
          </a:r>
          <a:endParaRPr lang="fi-FI" sz="1050" b="1" i="0">
            <a:solidFill>
              <a:srgbClr val="000000"/>
            </a:solidFill>
            <a:latin typeface="Arial" panose="020B0604020202020204"/>
            <a:ea typeface="+mn-ea"/>
            <a:cs typeface="+mn-cs"/>
          </a:endParaRPr>
        </a:p>
      </dgm:t>
    </dgm:pt>
    <dgm:pt modelId="{F78CDD80-B1A9-4A58-AB7D-B8E65249D4BD}" type="parTrans" cxnId="{49FDBB1B-3C7F-4CAF-80D6-17CD3EB319D2}">
      <dgm:prSet/>
      <dgm:spPr/>
      <dgm:t>
        <a:bodyPr/>
        <a:lstStyle/>
        <a:p>
          <a:endParaRPr lang="fi-FI" sz="1600" b="1"/>
        </a:p>
      </dgm:t>
    </dgm:pt>
    <dgm:pt modelId="{C1563DB0-1F9D-4C67-AA69-F25527F9B0C0}" type="sibTrans" cxnId="{49FDBB1B-3C7F-4CAF-80D6-17CD3EB319D2}">
      <dgm:prSet/>
      <dgm:spPr/>
      <dgm:t>
        <a:bodyPr/>
        <a:lstStyle/>
        <a:p>
          <a:endParaRPr lang="fi-FI" sz="1600" b="1"/>
        </a:p>
      </dgm:t>
    </dgm:pt>
    <dgm:pt modelId="{4F0995B3-E583-4B42-AEE4-10EA91BA1B2B}">
      <dgm:prSet custT="1"/>
      <dgm:spPr>
        <a:xfrm>
          <a:off x="9951993"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Kaupunkiviherrakenne</a:t>
          </a:r>
          <a:endParaRPr lang="fi-FI" sz="1050" b="0" i="0">
            <a:solidFill>
              <a:srgbClr val="000000"/>
            </a:solidFill>
            <a:latin typeface="Arial" panose="020B0604020202020204"/>
            <a:ea typeface="+mn-ea"/>
            <a:cs typeface="+mn-cs"/>
          </a:endParaRPr>
        </a:p>
      </dgm:t>
    </dgm:pt>
    <dgm:pt modelId="{B353AE12-CA7F-433D-85E4-05E54F2A5B30}" type="parTrans" cxnId="{30E620F7-07B7-4E34-970A-55148DB98902}">
      <dgm:prSet/>
      <dgm:spPr/>
      <dgm:t>
        <a:bodyPr/>
        <a:lstStyle/>
        <a:p>
          <a:endParaRPr lang="fi-FI" sz="1600" b="1"/>
        </a:p>
      </dgm:t>
    </dgm:pt>
    <dgm:pt modelId="{2842F56C-2E32-4D9E-BFC1-B9B8A5B08A65}" type="sibTrans" cxnId="{30E620F7-07B7-4E34-970A-55148DB98902}">
      <dgm:prSet/>
      <dgm:spPr/>
      <dgm:t>
        <a:bodyPr/>
        <a:lstStyle/>
        <a:p>
          <a:endParaRPr lang="fi-FI" sz="1600" b="1"/>
        </a:p>
      </dgm:t>
    </dgm:pt>
    <dgm:pt modelId="{7AED2D0B-6C0F-41CC-A158-E370D252C6B6}">
      <dgm:prSet custT="1"/>
      <dgm:spPr>
        <a:xfrm>
          <a:off x="671578"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Energiatehokas ja ilmastonkestävä vesihuolto</a:t>
          </a:r>
          <a:endParaRPr lang="fi-FI" sz="1050" b="0" i="0">
            <a:solidFill>
              <a:srgbClr val="000000"/>
            </a:solidFill>
            <a:latin typeface="Arial" panose="020B0604020202020204"/>
            <a:ea typeface="+mn-ea"/>
            <a:cs typeface="+mn-cs"/>
          </a:endParaRPr>
        </a:p>
      </dgm:t>
    </dgm:pt>
    <dgm:pt modelId="{B4370D7E-2547-43D5-A582-AB014D392C18}" type="parTrans" cxnId="{6FABCE90-9840-4DA1-AAB0-C090D275CE49}">
      <dgm:prSet/>
      <dgm:spPr/>
      <dgm:t>
        <a:bodyPr/>
        <a:lstStyle/>
        <a:p>
          <a:endParaRPr lang="fi-FI" sz="1600" b="1"/>
        </a:p>
      </dgm:t>
    </dgm:pt>
    <dgm:pt modelId="{DEFEA8AA-46FB-4C0F-A23E-A49CD109BAE0}" type="sibTrans" cxnId="{6FABCE90-9840-4DA1-AAB0-C090D275CE49}">
      <dgm:prSet/>
      <dgm:spPr/>
      <dgm:t>
        <a:bodyPr/>
        <a:lstStyle/>
        <a:p>
          <a:endParaRPr lang="fi-FI" sz="1600" b="1"/>
        </a:p>
      </dgm:t>
    </dgm:pt>
    <dgm:pt modelId="{0329150E-00DA-40A2-98AF-BE701E464030}">
      <dgm:prSet custT="1"/>
      <dgm:spPr>
        <a:xfrm>
          <a:off x="2218314"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Ilmastovaikutusten arviointi</a:t>
          </a:r>
          <a:endParaRPr lang="fi-FI" sz="1050" b="1" i="0">
            <a:solidFill>
              <a:srgbClr val="000000"/>
            </a:solidFill>
            <a:latin typeface="Arial" panose="020B0604020202020204"/>
            <a:ea typeface="+mn-ea"/>
            <a:cs typeface="+mn-cs"/>
          </a:endParaRPr>
        </a:p>
      </dgm:t>
    </dgm:pt>
    <dgm:pt modelId="{95F1C5F7-45D5-4B7A-B159-A5A8525A666C}" type="parTrans" cxnId="{FF70D63C-2FAE-4140-B0DE-EC92032B9964}">
      <dgm:prSet/>
      <dgm:spPr/>
      <dgm:t>
        <a:bodyPr/>
        <a:lstStyle/>
        <a:p>
          <a:endParaRPr lang="fi-FI" sz="1600" b="1"/>
        </a:p>
      </dgm:t>
    </dgm:pt>
    <dgm:pt modelId="{42EB298E-C9B8-457A-B058-8FAC49B3E03B}" type="sibTrans" cxnId="{FF70D63C-2FAE-4140-B0DE-EC92032B9964}">
      <dgm:prSet/>
      <dgm:spPr/>
      <dgm:t>
        <a:bodyPr/>
        <a:lstStyle/>
        <a:p>
          <a:endParaRPr lang="fi-FI" sz="1600" b="1"/>
        </a:p>
      </dgm:t>
    </dgm:pt>
    <dgm:pt modelId="{FE0EBA1E-D379-4F8B-BDC5-64FB143A5A54}">
      <dgm:prSet custT="1"/>
      <dgm:spPr>
        <a:xfrm>
          <a:off x="3774077" y="197832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Ilmastonmuutos ympäristölupavalvonnassa</a:t>
          </a:r>
          <a:endParaRPr lang="fi-FI" sz="1050" b="0" i="0">
            <a:solidFill>
              <a:srgbClr val="000000"/>
            </a:solidFill>
            <a:latin typeface="Arial" panose="020B0604020202020204"/>
            <a:ea typeface="+mn-ea"/>
            <a:cs typeface="+mn-cs"/>
          </a:endParaRPr>
        </a:p>
      </dgm:t>
    </dgm:pt>
    <dgm:pt modelId="{AA05CEAB-21D0-462F-B566-55631CC97A4C}" type="parTrans" cxnId="{CBBC3C6A-8A73-457A-82FC-D55BA6160945}">
      <dgm:prSet/>
      <dgm:spPr/>
      <dgm:t>
        <a:bodyPr/>
        <a:lstStyle/>
        <a:p>
          <a:endParaRPr lang="fi-FI" sz="1600" b="1"/>
        </a:p>
      </dgm:t>
    </dgm:pt>
    <dgm:pt modelId="{E16CDC1A-8984-41ED-8CB1-46282BD21CF0}" type="sibTrans" cxnId="{CBBC3C6A-8A73-457A-82FC-D55BA6160945}">
      <dgm:prSet/>
      <dgm:spPr/>
      <dgm:t>
        <a:bodyPr/>
        <a:lstStyle/>
        <a:p>
          <a:endParaRPr lang="fi-FI" sz="1600" b="1"/>
        </a:p>
      </dgm:t>
    </dgm:pt>
    <dgm:pt modelId="{B8CE9816-943B-4084-80BC-3237FB639A74}">
      <dgm:prSet custT="1"/>
      <dgm:spPr>
        <a:xfrm>
          <a:off x="5311786"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Maamassat, PIMA ja riskienhallinta</a:t>
          </a:r>
          <a:endParaRPr lang="fi-FI" sz="1050" b="0" i="0">
            <a:solidFill>
              <a:srgbClr val="000000"/>
            </a:solidFill>
            <a:latin typeface="Arial" panose="020B0604020202020204"/>
            <a:ea typeface="+mn-ea"/>
            <a:cs typeface="+mn-cs"/>
          </a:endParaRPr>
        </a:p>
      </dgm:t>
    </dgm:pt>
    <dgm:pt modelId="{03FEFF58-CCBF-4CEB-AC53-30C2E2371E1E}" type="parTrans" cxnId="{19AEA9E4-D10E-4981-9FC2-44C32B93B5A9}">
      <dgm:prSet/>
      <dgm:spPr/>
      <dgm:t>
        <a:bodyPr/>
        <a:lstStyle/>
        <a:p>
          <a:endParaRPr lang="fi-FI" sz="1600" b="1"/>
        </a:p>
      </dgm:t>
    </dgm:pt>
    <dgm:pt modelId="{78045844-D0DC-4916-89E5-F29FE4C55397}" type="sibTrans" cxnId="{19AEA9E4-D10E-4981-9FC2-44C32B93B5A9}">
      <dgm:prSet/>
      <dgm:spPr/>
      <dgm:t>
        <a:bodyPr/>
        <a:lstStyle/>
        <a:p>
          <a:endParaRPr lang="fi-FI" sz="1600" b="1"/>
        </a:p>
      </dgm:t>
    </dgm:pt>
    <dgm:pt modelId="{32A5303F-097E-44F6-891B-33638F34CB73}">
      <dgm:prSet custT="1"/>
      <dgm:spPr>
        <a:xfrm>
          <a:off x="3784479"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Vesistöjen säännöstely ja patoturvallisuus</a:t>
          </a:r>
          <a:endParaRPr lang="fi-FI" sz="1050" b="1" i="0">
            <a:solidFill>
              <a:srgbClr val="000000"/>
            </a:solidFill>
            <a:latin typeface="Arial" panose="020B0604020202020204"/>
            <a:ea typeface="+mn-ea"/>
            <a:cs typeface="+mn-cs"/>
          </a:endParaRPr>
        </a:p>
      </dgm:t>
    </dgm:pt>
    <dgm:pt modelId="{55FBA6CC-1888-40A3-9AD6-4FD21DF978F2}" type="parTrans" cxnId="{C5B6B0E2-A184-4A7F-9A45-6452CB724CAF}">
      <dgm:prSet/>
      <dgm:spPr/>
      <dgm:t>
        <a:bodyPr/>
        <a:lstStyle/>
        <a:p>
          <a:endParaRPr lang="fi-FI" sz="1600" b="1"/>
        </a:p>
      </dgm:t>
    </dgm:pt>
    <dgm:pt modelId="{D457D10D-025A-4CE4-A888-41FC41788202}" type="sibTrans" cxnId="{C5B6B0E2-A184-4A7F-9A45-6452CB724CAF}">
      <dgm:prSet/>
      <dgm:spPr/>
      <dgm:t>
        <a:bodyPr/>
        <a:lstStyle/>
        <a:p>
          <a:endParaRPr lang="fi-FI" sz="1600" b="1"/>
        </a:p>
      </dgm:t>
    </dgm:pt>
    <dgm:pt modelId="{9703DCF3-066C-48E6-828B-5A64CA9F3787}">
      <dgm:prSet custT="1"/>
      <dgm:spPr>
        <a:xfrm>
          <a:off x="5331215"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ja ilmastokestävyys ELYn jakaman rahoituksen arviointiin</a:t>
          </a:r>
          <a:endParaRPr lang="fi-FI" sz="1050" b="0" i="0">
            <a:solidFill>
              <a:srgbClr val="000000"/>
            </a:solidFill>
            <a:latin typeface="Arial" panose="020B0604020202020204"/>
            <a:ea typeface="+mn-ea"/>
            <a:cs typeface="+mn-cs"/>
          </a:endParaRPr>
        </a:p>
      </dgm:t>
    </dgm:pt>
    <dgm:pt modelId="{FA939943-E3D4-4335-9E50-2E725CF9C32B}" type="parTrans" cxnId="{5541B07F-AE8C-41D5-BABF-6810541C73BB}">
      <dgm:prSet/>
      <dgm:spPr/>
      <dgm:t>
        <a:bodyPr/>
        <a:lstStyle/>
        <a:p>
          <a:endParaRPr lang="fi-FI" sz="1600" b="1"/>
        </a:p>
      </dgm:t>
    </dgm:pt>
    <dgm:pt modelId="{73D4BD8E-E013-4551-BC7D-80C4ACAEBD25}" type="sibTrans" cxnId="{5541B07F-AE8C-41D5-BABF-6810541C73BB}">
      <dgm:prSet/>
      <dgm:spPr/>
      <dgm:t>
        <a:bodyPr/>
        <a:lstStyle/>
        <a:p>
          <a:endParaRPr lang="fi-FI" sz="1600" b="1"/>
        </a:p>
      </dgm:t>
    </dgm:pt>
    <dgm:pt modelId="{915ED106-8046-419E-9C7F-B4EA1EF2B19A}">
      <dgm:prSet custT="1"/>
      <dgm:spPr>
        <a:xfrm>
          <a:off x="8419413" y="2969581"/>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Ilmastoteemat hankehakuihin</a:t>
          </a:r>
          <a:endParaRPr lang="fi-FI" sz="1050" b="0" i="0">
            <a:solidFill>
              <a:srgbClr val="000000"/>
            </a:solidFill>
            <a:latin typeface="Arial" panose="020B0604020202020204"/>
            <a:ea typeface="+mn-ea"/>
            <a:cs typeface="+mn-cs"/>
          </a:endParaRPr>
        </a:p>
      </dgm:t>
    </dgm:pt>
    <dgm:pt modelId="{56FF7552-5A84-42A2-AB06-92A76B3230EC}" type="parTrans" cxnId="{B7F39FEB-994A-4CA0-A47F-A5AC808A0C53}">
      <dgm:prSet/>
      <dgm:spPr/>
      <dgm:t>
        <a:bodyPr/>
        <a:lstStyle/>
        <a:p>
          <a:endParaRPr lang="fi-FI" sz="1600" b="1"/>
        </a:p>
      </dgm:t>
    </dgm:pt>
    <dgm:pt modelId="{E486046E-166E-4B40-BFEA-448CED416D93}" type="sibTrans" cxnId="{B7F39FEB-994A-4CA0-A47F-A5AC808A0C53}">
      <dgm:prSet/>
      <dgm:spPr/>
      <dgm:t>
        <a:bodyPr/>
        <a:lstStyle/>
        <a:p>
          <a:endParaRPr lang="fi-FI" sz="1600" b="1"/>
        </a:p>
      </dgm:t>
    </dgm:pt>
    <dgm:pt modelId="{B85EFE8A-2222-4E9A-AECD-A8EF52D325C1}">
      <dgm:prSet custT="1"/>
      <dgm:spPr>
        <a:xfrm>
          <a:off x="9971422"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Koulutusten kehittäminen ilmasto-osaamisen lisäämiseksi</a:t>
          </a:r>
          <a:endParaRPr lang="fi-FI" sz="1050" b="0" i="0">
            <a:solidFill>
              <a:srgbClr val="000000"/>
            </a:solidFill>
            <a:latin typeface="Arial" panose="020B0604020202020204"/>
            <a:ea typeface="+mn-ea"/>
            <a:cs typeface="+mn-cs"/>
          </a:endParaRPr>
        </a:p>
      </dgm:t>
    </dgm:pt>
    <dgm:pt modelId="{F073F26D-F945-435E-9917-EF7EAF30B0BD}" type="parTrans" cxnId="{6EBF2CD8-458A-42B4-93EB-3547DE5139AE}">
      <dgm:prSet/>
      <dgm:spPr/>
      <dgm:t>
        <a:bodyPr/>
        <a:lstStyle/>
        <a:p>
          <a:endParaRPr lang="fi-FI" sz="1600" b="1"/>
        </a:p>
      </dgm:t>
    </dgm:pt>
    <dgm:pt modelId="{B16FF5DE-EE70-4233-B8A4-D5808758D5B3}" type="sibTrans" cxnId="{6EBF2CD8-458A-42B4-93EB-3547DE5139AE}">
      <dgm:prSet/>
      <dgm:spPr/>
      <dgm:t>
        <a:bodyPr/>
        <a:lstStyle/>
        <a:p>
          <a:endParaRPr lang="fi-FI" sz="1600" b="1"/>
        </a:p>
      </dgm:t>
    </dgm:pt>
    <dgm:pt modelId="{17C593B3-C66F-443D-88DD-3DB30082ECF6}">
      <dgm:prSet custT="1"/>
      <dgm:spPr>
        <a:xfrm>
          <a:off x="691007"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 yritysten arvonlisäyksenä</a:t>
          </a:r>
          <a:endParaRPr lang="fi-FI" sz="1050" b="0" i="0">
            <a:solidFill>
              <a:srgbClr val="000000"/>
            </a:solidFill>
            <a:latin typeface="Arial" panose="020B0604020202020204"/>
            <a:ea typeface="+mn-ea"/>
            <a:cs typeface="+mn-cs"/>
          </a:endParaRPr>
        </a:p>
      </dgm:t>
    </dgm:pt>
    <dgm:pt modelId="{69AC05B9-907E-4C02-90F7-162C5B470E5E}" type="parTrans" cxnId="{415CE523-7AAB-4378-A657-75227AD797D5}">
      <dgm:prSet/>
      <dgm:spPr/>
      <dgm:t>
        <a:bodyPr/>
        <a:lstStyle/>
        <a:p>
          <a:endParaRPr lang="fi-FI" sz="1600" b="1"/>
        </a:p>
      </dgm:t>
    </dgm:pt>
    <dgm:pt modelId="{9B320EEB-F7D5-4C3C-9159-FA7DF0EC5E92}" type="sibTrans" cxnId="{415CE523-7AAB-4378-A657-75227AD797D5}">
      <dgm:prSet/>
      <dgm:spPr/>
      <dgm:t>
        <a:bodyPr/>
        <a:lstStyle/>
        <a:p>
          <a:endParaRPr lang="fi-FI" sz="1600" b="1"/>
        </a:p>
      </dgm:t>
    </dgm:pt>
    <dgm:pt modelId="{3DADFF63-F924-4AF4-8AFB-1091768C02AE}">
      <dgm:prSet custT="1"/>
      <dgm:spPr>
        <a:xfrm>
          <a:off x="2237743"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Viljelijöiden neuvonta ja ilmastomyönteinen maatalous</a:t>
          </a:r>
          <a:endParaRPr lang="fi-FI" sz="1050" b="0" i="0">
            <a:solidFill>
              <a:srgbClr val="000000"/>
            </a:solidFill>
            <a:latin typeface="Arial" panose="020B0604020202020204"/>
            <a:ea typeface="+mn-ea"/>
            <a:cs typeface="+mn-cs"/>
          </a:endParaRPr>
        </a:p>
      </dgm:t>
    </dgm:pt>
    <dgm:pt modelId="{E91F0389-928E-44D0-9DB4-1A371E18E035}" type="parTrans" cxnId="{F240993F-CBFC-4EAC-94DE-F8728D865161}">
      <dgm:prSet/>
      <dgm:spPr/>
      <dgm:t>
        <a:bodyPr/>
        <a:lstStyle/>
        <a:p>
          <a:endParaRPr lang="fi-FI" sz="1600" b="1"/>
        </a:p>
      </dgm:t>
    </dgm:pt>
    <dgm:pt modelId="{7E785B66-DF58-4107-B789-EE61F6BEDFBC}" type="sibTrans" cxnId="{F240993F-CBFC-4EAC-94DE-F8728D865161}">
      <dgm:prSet/>
      <dgm:spPr/>
      <dgm:t>
        <a:bodyPr/>
        <a:lstStyle/>
        <a:p>
          <a:endParaRPr lang="fi-FI" sz="1600" b="1"/>
        </a:p>
      </dgm:t>
    </dgm:pt>
    <dgm:pt modelId="{990F61DB-E4CF-40FD-B0ED-9E52F5000069}">
      <dgm:prSet custT="1"/>
      <dgm:spPr>
        <a:xfrm>
          <a:off x="378447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Yhteisöllisyys maaseudulla</a:t>
          </a:r>
          <a:endParaRPr lang="fi-FI" sz="1050" b="0" i="0">
            <a:solidFill>
              <a:srgbClr val="000000"/>
            </a:solidFill>
            <a:latin typeface="Arial" panose="020B0604020202020204"/>
            <a:ea typeface="+mn-ea"/>
            <a:cs typeface="+mn-cs"/>
          </a:endParaRPr>
        </a:p>
      </dgm:t>
    </dgm:pt>
    <dgm:pt modelId="{3FBBDE75-79FC-49EE-B3EE-ED4751B64FD4}" type="parTrans" cxnId="{94EB75D9-292C-4100-9CC7-ACC45AD28CF3}">
      <dgm:prSet/>
      <dgm:spPr/>
      <dgm:t>
        <a:bodyPr/>
        <a:lstStyle/>
        <a:p>
          <a:endParaRPr lang="fi-FI" sz="1600" b="1"/>
        </a:p>
      </dgm:t>
    </dgm:pt>
    <dgm:pt modelId="{DCE6066D-D85D-4486-A0B2-BAF9A9E3D42D}" type="sibTrans" cxnId="{94EB75D9-292C-4100-9CC7-ACC45AD28CF3}">
      <dgm:prSet/>
      <dgm:spPr/>
      <dgm:t>
        <a:bodyPr/>
        <a:lstStyle/>
        <a:p>
          <a:endParaRPr lang="fi-FI" sz="1600" b="1"/>
        </a:p>
      </dgm:t>
    </dgm:pt>
    <dgm:pt modelId="{CA946CA1-8C9B-4D41-970C-F1D34F28960D}">
      <dgm:prSet custT="1"/>
      <dgm:spPr>
        <a:xfrm>
          <a:off x="5331215"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Kulttuuriarvojen ja -ympäristön ilmastokestävyys</a:t>
          </a:r>
          <a:endParaRPr lang="fi-FI" sz="1050" b="0" i="0">
            <a:solidFill>
              <a:srgbClr val="000000"/>
            </a:solidFill>
            <a:latin typeface="Arial" panose="020B0604020202020204"/>
            <a:ea typeface="+mn-ea"/>
            <a:cs typeface="+mn-cs"/>
          </a:endParaRPr>
        </a:p>
      </dgm:t>
    </dgm:pt>
    <dgm:pt modelId="{FB94DBB1-0234-4066-8A97-9EFB27E3DDDB}" type="parTrans" cxnId="{BD0CE97C-E2F2-48C6-9712-D2D34460E2DB}">
      <dgm:prSet/>
      <dgm:spPr/>
      <dgm:t>
        <a:bodyPr/>
        <a:lstStyle/>
        <a:p>
          <a:endParaRPr lang="fi-FI" sz="1600" b="1"/>
        </a:p>
      </dgm:t>
    </dgm:pt>
    <dgm:pt modelId="{1211A624-0672-4FBB-8768-CC6A746A505E}" type="sibTrans" cxnId="{BD0CE97C-E2F2-48C6-9712-D2D34460E2DB}">
      <dgm:prSet/>
      <dgm:spPr/>
      <dgm:t>
        <a:bodyPr/>
        <a:lstStyle/>
        <a:p>
          <a:endParaRPr lang="fi-FI" sz="1600" b="1"/>
        </a:p>
      </dgm:t>
    </dgm:pt>
    <dgm:pt modelId="{8ADB5CA1-0983-47E4-8F2A-FE22F06B090E}">
      <dgm:prSet custT="1"/>
      <dgm:spPr>
        <a:xfrm>
          <a:off x="6877951"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Uudet käyttövoimat</a:t>
          </a:r>
          <a:endParaRPr lang="fi-FI" sz="1050" b="0" i="0">
            <a:solidFill>
              <a:srgbClr val="000000"/>
            </a:solidFill>
            <a:latin typeface="Arial" panose="020B0604020202020204"/>
            <a:ea typeface="+mn-ea"/>
            <a:cs typeface="+mn-cs"/>
          </a:endParaRPr>
        </a:p>
      </dgm:t>
    </dgm:pt>
    <dgm:pt modelId="{23CF639B-96A5-46C6-A78C-6D81DEA0DE11}" type="parTrans" cxnId="{78D559A5-5EF4-4C15-8F14-D5B4E5D5A101}">
      <dgm:prSet/>
      <dgm:spPr/>
      <dgm:t>
        <a:bodyPr/>
        <a:lstStyle/>
        <a:p>
          <a:endParaRPr lang="fi-FI" sz="1600" b="1"/>
        </a:p>
      </dgm:t>
    </dgm:pt>
    <dgm:pt modelId="{0B54112F-101F-4205-8761-D94E9230E327}" type="sibTrans" cxnId="{78D559A5-5EF4-4C15-8F14-D5B4E5D5A101}">
      <dgm:prSet/>
      <dgm:spPr/>
      <dgm:t>
        <a:bodyPr/>
        <a:lstStyle/>
        <a:p>
          <a:endParaRPr lang="fi-FI" sz="1600" b="1"/>
        </a:p>
      </dgm:t>
    </dgm:pt>
    <dgm:pt modelId="{D48B180D-5C48-4290-AA88-16D2C9C46BBD}">
      <dgm:prSet custT="1"/>
      <dgm:spPr>
        <a:xfrm>
          <a:off x="8419385" y="3937880"/>
          <a:ext cx="1406123" cy="843674"/>
        </a:xfrm>
        <a:prstGeom prst="rect">
          <a:avLst/>
        </a:prstGeom>
        <a:solidFill>
          <a:srgbClr val="E20000"/>
        </a:solidFill>
        <a:ln w="12700" cap="flat" cmpd="sng" algn="ctr">
          <a:noFill/>
          <a:prstDash val="solid"/>
          <a:miter lim="800000"/>
        </a:ln>
        <a:effectLst/>
      </dgm:spPr>
      <dgm:t>
        <a:bodyPr/>
        <a:lstStyle/>
        <a:p>
          <a:pPr>
            <a:buNone/>
          </a:pPr>
          <a:r>
            <a:rPr lang="fi-FI" sz="1200" b="1" i="0" u="none">
              <a:solidFill>
                <a:srgbClr val="000000"/>
              </a:solidFill>
              <a:latin typeface="Arial" panose="020B0604020202020204"/>
              <a:ea typeface="+mn-ea"/>
              <a:cs typeface="+mn-cs"/>
            </a:rPr>
            <a:t>Kestävämmän kulkumuotojakauman edistäminen</a:t>
          </a:r>
          <a:endParaRPr lang="fi-FI" sz="1200" b="1" i="0">
            <a:solidFill>
              <a:srgbClr val="000000"/>
            </a:solidFill>
            <a:latin typeface="Arial" panose="020B0604020202020204"/>
            <a:ea typeface="+mn-ea"/>
            <a:cs typeface="+mn-cs"/>
          </a:endParaRPr>
        </a:p>
      </dgm:t>
    </dgm:pt>
    <dgm:pt modelId="{6294B977-2F96-452E-ADCA-E2F1495F3C04}" type="parTrans" cxnId="{961D9488-27AD-4408-983E-E15B7DB19917}">
      <dgm:prSet/>
      <dgm:spPr/>
      <dgm:t>
        <a:bodyPr/>
        <a:lstStyle/>
        <a:p>
          <a:endParaRPr lang="fi-FI" sz="1600" b="1"/>
        </a:p>
      </dgm:t>
    </dgm:pt>
    <dgm:pt modelId="{12E4E29A-367E-4B27-80A8-F686137A2D42}" type="sibTrans" cxnId="{961D9488-27AD-4408-983E-E15B7DB19917}">
      <dgm:prSet/>
      <dgm:spPr/>
      <dgm:t>
        <a:bodyPr/>
        <a:lstStyle/>
        <a:p>
          <a:endParaRPr lang="fi-FI" sz="1600" b="1"/>
        </a:p>
      </dgm:t>
    </dgm:pt>
    <dgm:pt modelId="{AE5BDE92-5534-4C69-AE84-FA14BA447394}">
      <dgm:prSet custT="1"/>
      <dgm:spPr>
        <a:xfrm>
          <a:off x="9966149" y="393788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Tievihreä hiilinieluna ja sopeutumisessa</a:t>
          </a:r>
          <a:endParaRPr lang="fi-FI" sz="1050" b="0" i="0">
            <a:solidFill>
              <a:srgbClr val="000000"/>
            </a:solidFill>
            <a:latin typeface="Arial" panose="020B0604020202020204"/>
            <a:ea typeface="+mn-ea"/>
            <a:cs typeface="+mn-cs"/>
          </a:endParaRPr>
        </a:p>
      </dgm:t>
    </dgm:pt>
    <dgm:pt modelId="{CDB5C0D6-E84F-4A0A-AE68-78343F63EFC5}" type="parTrans" cxnId="{AD90E290-353C-4D96-A7C9-025C2447C827}">
      <dgm:prSet/>
      <dgm:spPr/>
      <dgm:t>
        <a:bodyPr/>
        <a:lstStyle/>
        <a:p>
          <a:endParaRPr lang="fi-FI" sz="1600" b="1"/>
        </a:p>
      </dgm:t>
    </dgm:pt>
    <dgm:pt modelId="{13BB58C1-4E32-4182-B6AD-8201F94DAAF1}" type="sibTrans" cxnId="{AD90E290-353C-4D96-A7C9-025C2447C827}">
      <dgm:prSet/>
      <dgm:spPr/>
      <dgm:t>
        <a:bodyPr/>
        <a:lstStyle/>
        <a:p>
          <a:endParaRPr lang="fi-FI" sz="1600" b="1"/>
        </a:p>
      </dgm:t>
    </dgm:pt>
    <dgm:pt modelId="{ACF9C7B0-89A6-4080-9FDA-C6AE33169308}">
      <dgm:prSet custT="1"/>
      <dgm:spPr>
        <a:xfrm>
          <a:off x="3011111"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Liikenteen rahoituksen kehittämisen mahdollisuudet</a:t>
          </a:r>
          <a:endParaRPr lang="fi-FI" sz="1050" b="0" i="0">
            <a:solidFill>
              <a:srgbClr val="000000"/>
            </a:solidFill>
            <a:latin typeface="Arial" panose="020B0604020202020204"/>
            <a:ea typeface="+mn-ea"/>
            <a:cs typeface="+mn-cs"/>
          </a:endParaRPr>
        </a:p>
      </dgm:t>
    </dgm:pt>
    <dgm:pt modelId="{44128866-7042-48AE-995C-5344410948F3}" type="parTrans" cxnId="{CCC131F5-C090-4DA6-8A61-FC3A77505174}">
      <dgm:prSet/>
      <dgm:spPr/>
      <dgm:t>
        <a:bodyPr/>
        <a:lstStyle/>
        <a:p>
          <a:endParaRPr lang="fi-FI" sz="1600" b="1"/>
        </a:p>
      </dgm:t>
    </dgm:pt>
    <dgm:pt modelId="{5A6BD245-4D78-479F-A98D-425DB6101781}" type="sibTrans" cxnId="{CCC131F5-C090-4DA6-8A61-FC3A77505174}">
      <dgm:prSet/>
      <dgm:spPr/>
      <dgm:t>
        <a:bodyPr/>
        <a:lstStyle/>
        <a:p>
          <a:endParaRPr lang="fi-FI" sz="1600" b="1"/>
        </a:p>
      </dgm:t>
    </dgm:pt>
    <dgm:pt modelId="{49516104-98DA-4CB2-9BB7-4EABD8ADCD96}">
      <dgm:prSet custT="1"/>
      <dgm:spPr>
        <a:xfrm>
          <a:off x="455784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Ilmastokriteerit hankkeiden ja urakoiden perusteluihin</a:t>
          </a:r>
          <a:endParaRPr lang="fi-FI" sz="1050" b="0" i="0">
            <a:solidFill>
              <a:srgbClr val="000000"/>
            </a:solidFill>
            <a:latin typeface="Arial" panose="020B0604020202020204"/>
            <a:ea typeface="+mn-ea"/>
            <a:cs typeface="+mn-cs"/>
          </a:endParaRPr>
        </a:p>
      </dgm:t>
    </dgm:pt>
    <dgm:pt modelId="{5815CBE7-4B95-4C84-A9BB-A0068DA9786F}" type="parTrans" cxnId="{9894BAD6-8A92-43BF-929A-4E4BEEE3EA5D}">
      <dgm:prSet/>
      <dgm:spPr/>
      <dgm:t>
        <a:bodyPr/>
        <a:lstStyle/>
        <a:p>
          <a:endParaRPr lang="fi-FI" sz="1600" b="1"/>
        </a:p>
      </dgm:t>
    </dgm:pt>
    <dgm:pt modelId="{8FEE43C8-68DD-40AD-AD6A-32821265CFE7}" type="sibTrans" cxnId="{9894BAD6-8A92-43BF-929A-4E4BEEE3EA5D}">
      <dgm:prSet/>
      <dgm:spPr/>
      <dgm:t>
        <a:bodyPr/>
        <a:lstStyle/>
        <a:p>
          <a:endParaRPr lang="fi-FI" sz="1600" b="1"/>
        </a:p>
      </dgm:t>
    </dgm:pt>
    <dgm:pt modelId="{A1FE5C56-3FA7-4093-A0D0-06FA8293FA47}">
      <dgm:prSet custT="1"/>
      <dgm:spPr>
        <a:xfrm>
          <a:off x="6104583"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900" b="0" i="0" u="none">
              <a:solidFill>
                <a:srgbClr val="000000"/>
              </a:solidFill>
              <a:latin typeface="Arial" panose="020B0604020202020204"/>
              <a:ea typeface="+mn-ea"/>
              <a:cs typeface="+mn-cs"/>
            </a:rPr>
            <a:t>Resurssitehokkuus ja digitalisaatio liikenteenhallinnassa, tienpidon tiedonkeruussa sekä suunnittelussa.</a:t>
          </a:r>
          <a:endParaRPr lang="fi-FI" sz="900" b="0" i="0">
            <a:solidFill>
              <a:srgbClr val="000000"/>
            </a:solidFill>
            <a:latin typeface="Arial" panose="020B0604020202020204"/>
            <a:ea typeface="+mn-ea"/>
            <a:cs typeface="+mn-cs"/>
          </a:endParaRPr>
        </a:p>
      </dgm:t>
    </dgm:pt>
    <dgm:pt modelId="{A0012428-64A3-4256-A02D-2F367B145DEB}" type="parTrans" cxnId="{44233B29-3E1D-4574-98B1-C72CB694FD28}">
      <dgm:prSet/>
      <dgm:spPr/>
      <dgm:t>
        <a:bodyPr/>
        <a:lstStyle/>
        <a:p>
          <a:endParaRPr lang="fi-FI" sz="1600" b="1"/>
        </a:p>
      </dgm:t>
    </dgm:pt>
    <dgm:pt modelId="{EA22A089-13EF-421D-B0A0-729D49189AD1}" type="sibTrans" cxnId="{44233B29-3E1D-4574-98B1-C72CB694FD28}">
      <dgm:prSet/>
      <dgm:spPr/>
      <dgm:t>
        <a:bodyPr/>
        <a:lstStyle/>
        <a:p>
          <a:endParaRPr lang="fi-FI" sz="1600" b="1"/>
        </a:p>
      </dgm:t>
    </dgm:pt>
    <dgm:pt modelId="{EA74CA88-C0EB-49DA-93E4-847F9A484069}">
      <dgm:prSet custT="1"/>
      <dgm:spPr>
        <a:xfrm>
          <a:off x="7646017" y="4922166"/>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Toimintavarmuus, liikenneturvallisuus ja vaikutusketjut</a:t>
          </a:r>
          <a:endParaRPr lang="fi-FI" sz="1050" b="0" i="0">
            <a:solidFill>
              <a:srgbClr val="000000"/>
            </a:solidFill>
            <a:latin typeface="Arial" panose="020B0604020202020204"/>
            <a:ea typeface="+mn-ea"/>
            <a:cs typeface="+mn-cs"/>
          </a:endParaRPr>
        </a:p>
      </dgm:t>
    </dgm:pt>
    <dgm:pt modelId="{0E2A378D-35C9-4EA1-8C80-12A383514176}" type="parTrans" cxnId="{A98811D0-4A7B-4674-9FB8-756F61A3B0FA}">
      <dgm:prSet/>
      <dgm:spPr/>
      <dgm:t>
        <a:bodyPr/>
        <a:lstStyle/>
        <a:p>
          <a:endParaRPr lang="fi-FI" sz="1600" b="1"/>
        </a:p>
      </dgm:t>
    </dgm:pt>
    <dgm:pt modelId="{01B689CC-8AF7-4349-B73F-6CD9D177017B}" type="sibTrans" cxnId="{A98811D0-4A7B-4674-9FB8-756F61A3B0FA}">
      <dgm:prSet/>
      <dgm:spPr/>
      <dgm:t>
        <a:bodyPr/>
        <a:lstStyle/>
        <a:p>
          <a:endParaRPr lang="fi-FI" sz="1600" b="1"/>
        </a:p>
      </dgm:t>
    </dgm:pt>
    <dgm:pt modelId="{D2D20F71-CD72-408B-88BB-BAE07BFD6FE4}">
      <dgm:prSet custT="1"/>
      <dgm:spPr>
        <a:xfrm>
          <a:off x="6858522" y="1969307"/>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Tulva- ja kuivuusriskienhallinta</a:t>
          </a:r>
          <a:endParaRPr lang="fi-FI" sz="1050" b="1" i="0">
            <a:solidFill>
              <a:srgbClr val="000000"/>
            </a:solidFill>
            <a:latin typeface="Arial" panose="020B0604020202020204"/>
            <a:ea typeface="+mn-ea"/>
            <a:cs typeface="+mn-cs"/>
          </a:endParaRPr>
        </a:p>
      </dgm:t>
    </dgm:pt>
    <dgm:pt modelId="{A3DC9DDB-523A-4A99-B159-A88CAD26F4B3}" type="parTrans" cxnId="{27572D4F-5772-45FC-8D21-45AC7F8DC962}">
      <dgm:prSet/>
      <dgm:spPr/>
      <dgm:t>
        <a:bodyPr/>
        <a:lstStyle/>
        <a:p>
          <a:endParaRPr lang="fi-FI" sz="1600" b="1"/>
        </a:p>
      </dgm:t>
    </dgm:pt>
    <dgm:pt modelId="{20C71908-D6C9-47F6-A815-EF5DC5FFE889}" type="sibTrans" cxnId="{27572D4F-5772-45FC-8D21-45AC7F8DC962}">
      <dgm:prSet/>
      <dgm:spPr/>
      <dgm:t>
        <a:bodyPr/>
        <a:lstStyle/>
        <a:p>
          <a:endParaRPr lang="fi-FI" sz="1600" b="1"/>
        </a:p>
      </dgm:t>
    </dgm:pt>
    <dgm:pt modelId="{D6B0DC23-CD42-4BA2-B058-EAD3459F43B8}">
      <dgm:prSet custT="1"/>
      <dgm:spPr>
        <a:xfrm>
          <a:off x="8405257"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Luonnonsuojelun "ilmastonsuojeluohjelma" - nielut ja sopeutuminen</a:t>
          </a:r>
          <a:endParaRPr lang="fi-FI" sz="1050" b="0" i="0">
            <a:solidFill>
              <a:srgbClr val="000000"/>
            </a:solidFill>
            <a:latin typeface="Arial" panose="020B0604020202020204"/>
            <a:ea typeface="+mn-ea"/>
            <a:cs typeface="+mn-cs"/>
          </a:endParaRPr>
        </a:p>
      </dgm:t>
    </dgm:pt>
    <dgm:pt modelId="{8B05E7A1-971C-4801-9DF4-253342DFD20E}" type="parTrans" cxnId="{CBEC6163-4CE0-4209-91A3-0F541B20632A}">
      <dgm:prSet/>
      <dgm:spPr/>
      <dgm:t>
        <a:bodyPr/>
        <a:lstStyle/>
        <a:p>
          <a:endParaRPr lang="fi-FI" sz="1600" b="1"/>
        </a:p>
      </dgm:t>
    </dgm:pt>
    <dgm:pt modelId="{25054978-2786-4DA2-9C36-D60AFF31097E}" type="sibTrans" cxnId="{CBEC6163-4CE0-4209-91A3-0F541B20632A}">
      <dgm:prSet/>
      <dgm:spPr/>
      <dgm:t>
        <a:bodyPr/>
        <a:lstStyle/>
        <a:p>
          <a:endParaRPr lang="fi-FI" sz="1600" b="1"/>
        </a:p>
      </dgm:t>
    </dgm:pt>
    <dgm:pt modelId="{C3AD58C1-01EC-4228-9AC8-5A73505B30FA}">
      <dgm:prSet custT="1"/>
      <dgm:spPr>
        <a:xfrm>
          <a:off x="2237743"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Meren, saariston ja rannikon ilmastokestävyys</a:t>
          </a:r>
          <a:endParaRPr lang="fi-FI" sz="1050" b="0" i="0">
            <a:solidFill>
              <a:srgbClr val="000000"/>
            </a:solidFill>
            <a:latin typeface="Arial" panose="020B0604020202020204"/>
            <a:ea typeface="+mn-ea"/>
            <a:cs typeface="+mn-cs"/>
          </a:endParaRPr>
        </a:p>
      </dgm:t>
    </dgm:pt>
    <dgm:pt modelId="{5F199B7E-DDE1-4814-A02D-5FE1181F18CF}" type="parTrans" cxnId="{FD67C9F7-0834-4611-9866-428ACF7C2C5C}">
      <dgm:prSet/>
      <dgm:spPr/>
      <dgm:t>
        <a:bodyPr/>
        <a:lstStyle/>
        <a:p>
          <a:endParaRPr lang="fi-FI" sz="1600" b="1"/>
        </a:p>
      </dgm:t>
    </dgm:pt>
    <dgm:pt modelId="{561572E2-D68B-438A-A40C-702C5516DE8E}" type="sibTrans" cxnId="{FD67C9F7-0834-4611-9866-428ACF7C2C5C}">
      <dgm:prSet/>
      <dgm:spPr/>
      <dgm:t>
        <a:bodyPr/>
        <a:lstStyle/>
        <a:p>
          <a:endParaRPr lang="fi-FI" sz="1600" b="1"/>
        </a:p>
      </dgm:t>
    </dgm:pt>
    <dgm:pt modelId="{2D31BF7A-1FA3-427C-979D-C58DB81CBEFB}">
      <dgm:prSet custT="1"/>
      <dgm:spPr>
        <a:xfrm>
          <a:off x="9951993" y="1969307"/>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Hulevesien hallinta ja kuivatuksen mitoitus</a:t>
          </a:r>
          <a:endParaRPr lang="fi-FI" sz="1050" b="0" i="0">
            <a:solidFill>
              <a:srgbClr val="000000"/>
            </a:solidFill>
            <a:latin typeface="Arial" panose="020B0604020202020204"/>
            <a:ea typeface="+mn-ea"/>
            <a:cs typeface="+mn-cs"/>
          </a:endParaRPr>
        </a:p>
      </dgm:t>
    </dgm:pt>
    <dgm:pt modelId="{411ED20A-0392-4C36-AA80-44A1A770EE91}" type="parTrans" cxnId="{660C10A2-9E58-4CBA-A4BB-853443241A52}">
      <dgm:prSet/>
      <dgm:spPr/>
      <dgm:t>
        <a:bodyPr/>
        <a:lstStyle/>
        <a:p>
          <a:endParaRPr lang="fi-FI" sz="1600"/>
        </a:p>
      </dgm:t>
    </dgm:pt>
    <dgm:pt modelId="{4099C0F6-25E7-4D4C-8624-17B940D5CABE}" type="sibTrans" cxnId="{660C10A2-9E58-4CBA-A4BB-853443241A52}">
      <dgm:prSet/>
      <dgm:spPr/>
      <dgm:t>
        <a:bodyPr/>
        <a:lstStyle/>
        <a:p>
          <a:endParaRPr lang="fi-FI" sz="1600"/>
        </a:p>
      </dgm:t>
    </dgm:pt>
    <dgm:pt modelId="{88B5EAE6-B6BD-4B02-BA10-832216E93DA0}">
      <dgm:prSet custT="1"/>
      <dgm:spPr>
        <a:xfrm>
          <a:off x="710436" y="734"/>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Materiaalitehokkuus</a:t>
          </a:r>
          <a:endParaRPr lang="fi-FI" sz="1050" b="0" i="0">
            <a:solidFill>
              <a:srgbClr val="000000"/>
            </a:solidFill>
            <a:latin typeface="Arial" panose="020B0604020202020204"/>
            <a:ea typeface="+mn-ea"/>
            <a:cs typeface="+mn-cs"/>
          </a:endParaRPr>
        </a:p>
      </dgm:t>
    </dgm:pt>
    <dgm:pt modelId="{43CF5E24-2E91-4496-A573-A2A2D2D68F89}" type="sibTrans" cxnId="{155C15CD-6F05-4468-91AF-7AEC27FCEEC7}">
      <dgm:prSet/>
      <dgm:spPr/>
      <dgm:t>
        <a:bodyPr/>
        <a:lstStyle/>
        <a:p>
          <a:endParaRPr lang="fi-FI" sz="3200" b="1"/>
        </a:p>
      </dgm:t>
    </dgm:pt>
    <dgm:pt modelId="{BF1B34CC-F2B8-439C-B6AC-3E8BA843A7AA}" type="parTrans" cxnId="{155C15CD-6F05-4468-91AF-7AEC27FCEEC7}">
      <dgm:prSet/>
      <dgm:spPr/>
      <dgm:t>
        <a:bodyPr/>
        <a:lstStyle/>
        <a:p>
          <a:endParaRPr lang="fi-FI" sz="3200" b="1"/>
        </a:p>
      </dgm:t>
    </dgm:pt>
    <dgm:pt modelId="{895D928F-A4A6-4867-B1C2-216A10C4F8DD}">
      <dgm:prSet custT="1"/>
      <dgm:spPr>
        <a:xfrm>
          <a:off x="691007" y="2953593"/>
          <a:ext cx="1406123" cy="843674"/>
        </a:xfrm>
        <a:prstGeom prst="rect">
          <a:avLst/>
        </a:prstGeom>
        <a:solidFill>
          <a:srgbClr val="E20000"/>
        </a:solidFill>
        <a:ln w="12700" cap="flat" cmpd="sng" algn="ctr">
          <a:noFill/>
          <a:prstDash val="solid"/>
          <a:miter lim="800000"/>
        </a:ln>
        <a:effectLst/>
      </dgm:spPr>
      <dgm:t>
        <a:bodyPr/>
        <a:lstStyle/>
        <a:p>
          <a:pPr>
            <a:buNone/>
          </a:pPr>
          <a:r>
            <a:rPr lang="fi-FI" sz="1050" b="1" i="0">
              <a:solidFill>
                <a:srgbClr val="000000"/>
              </a:solidFill>
              <a:latin typeface="Arial" panose="020B0604020202020204"/>
              <a:ea typeface="+mn-ea"/>
              <a:cs typeface="+mn-cs"/>
            </a:rPr>
            <a:t>Vesistöjen ilmastokestävyys</a:t>
          </a:r>
        </a:p>
      </dgm:t>
    </dgm:pt>
    <dgm:pt modelId="{7318599D-D144-46C4-AD14-00278A3EA145}" type="parTrans" cxnId="{32D24B92-4A74-40EF-8162-A1E729B9A482}">
      <dgm:prSet/>
      <dgm:spPr/>
      <dgm:t>
        <a:bodyPr/>
        <a:lstStyle/>
        <a:p>
          <a:endParaRPr lang="fi-FI" sz="1600"/>
        </a:p>
      </dgm:t>
    </dgm:pt>
    <dgm:pt modelId="{428CBF10-8EE1-4DA7-8FE0-355D3DE4550C}" type="sibTrans" cxnId="{32D24B92-4A74-40EF-8162-A1E729B9A482}">
      <dgm:prSet/>
      <dgm:spPr/>
      <dgm:t>
        <a:bodyPr/>
        <a:lstStyle/>
        <a:p>
          <a:endParaRPr lang="fi-FI" sz="1600"/>
        </a:p>
      </dgm:t>
    </dgm:pt>
    <dgm:pt modelId="{B52158AA-5B3B-40FD-A8BC-B8FCAEC9BFF6}">
      <dgm:prSet custT="1"/>
      <dgm:spPr>
        <a:xfrm>
          <a:off x="6877951" y="2953593"/>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050" b="0" i="0" u="none">
              <a:solidFill>
                <a:srgbClr val="000000"/>
              </a:solidFill>
              <a:latin typeface="Arial" panose="020B0604020202020204"/>
              <a:ea typeface="+mn-ea"/>
              <a:cs typeface="+mn-cs"/>
            </a:rPr>
            <a:t>EU-osarahoitteisen rahoituksen ilmastokriteerit</a:t>
          </a:r>
          <a:endParaRPr lang="fi-FI" sz="1050" b="0" i="0">
            <a:solidFill>
              <a:srgbClr val="000000"/>
            </a:solidFill>
            <a:latin typeface="Arial" panose="020B0604020202020204"/>
            <a:ea typeface="+mn-ea"/>
            <a:cs typeface="+mn-cs"/>
          </a:endParaRPr>
        </a:p>
      </dgm:t>
    </dgm:pt>
    <dgm:pt modelId="{3597F3E3-4D9F-40E0-92B6-A501D072387D}" type="parTrans" cxnId="{9C09A8A9-4089-4342-9705-42765D41A0A2}">
      <dgm:prSet/>
      <dgm:spPr/>
      <dgm:t>
        <a:bodyPr/>
        <a:lstStyle/>
        <a:p>
          <a:endParaRPr lang="fi-FI" sz="1600"/>
        </a:p>
      </dgm:t>
    </dgm:pt>
    <dgm:pt modelId="{4BCD2C3D-A705-4876-9972-6A91A44C8292}" type="sibTrans" cxnId="{9C09A8A9-4089-4342-9705-42765D41A0A2}">
      <dgm:prSet/>
      <dgm:spPr/>
      <dgm:t>
        <a:bodyPr/>
        <a:lstStyle/>
        <a:p>
          <a:endParaRPr lang="fi-FI" sz="1600"/>
        </a:p>
      </dgm:t>
    </dgm:pt>
    <dgm:pt modelId="{57BD6242-292D-46D9-83C3-633738177AA1}">
      <dgm:prSet custT="1"/>
      <dgm:spPr>
        <a:xfrm>
          <a:off x="9990851" y="734"/>
          <a:ext cx="1328407" cy="843674"/>
        </a:xfrm>
        <a:prstGeom prst="rect">
          <a:avLst/>
        </a:prstGeom>
        <a:solidFill>
          <a:srgbClr val="E20000"/>
        </a:solidFill>
        <a:ln w="12700" cap="flat" cmpd="sng" algn="ctr">
          <a:noFill/>
          <a:prstDash val="solid"/>
          <a:miter lim="800000"/>
        </a:ln>
        <a:effectLst/>
      </dgm:spPr>
      <dgm:t>
        <a:bodyPr/>
        <a:lstStyle/>
        <a:p>
          <a:pPr>
            <a:buNone/>
          </a:pPr>
          <a:r>
            <a:rPr lang="fi-FI" sz="1050" b="1" i="0" u="none">
              <a:solidFill>
                <a:srgbClr val="000000"/>
              </a:solidFill>
              <a:latin typeface="Arial" panose="020B0604020202020204"/>
              <a:ea typeface="+mn-ea"/>
              <a:cs typeface="+mn-cs"/>
            </a:rPr>
            <a:t>Ojitukset ja vesitalouden hallinta </a:t>
          </a:r>
          <a:endParaRPr lang="fi-FI" sz="1050" b="0" i="0">
            <a:solidFill>
              <a:srgbClr val="000000"/>
            </a:solidFill>
            <a:latin typeface="Arial" panose="020B0604020202020204"/>
            <a:ea typeface="+mn-ea"/>
            <a:cs typeface="+mn-cs"/>
          </a:endParaRPr>
        </a:p>
      </dgm:t>
    </dgm:pt>
    <dgm:pt modelId="{7A4F288C-FEDD-4BB9-8CB3-817DE70CE368}" type="parTrans" cxnId="{CF7FBAB0-749F-474E-9F19-8B538A9C8DA8}">
      <dgm:prSet/>
      <dgm:spPr/>
      <dgm:t>
        <a:bodyPr/>
        <a:lstStyle/>
        <a:p>
          <a:endParaRPr lang="fi-FI"/>
        </a:p>
      </dgm:t>
    </dgm:pt>
    <dgm:pt modelId="{E7820FED-54F5-4DC1-B001-EAF87984EA1E}" type="sibTrans" cxnId="{CF7FBAB0-749F-474E-9F19-8B538A9C8DA8}">
      <dgm:prSet/>
      <dgm:spPr/>
      <dgm:t>
        <a:bodyPr/>
        <a:lstStyle/>
        <a:p>
          <a:endParaRPr lang="fi-FI"/>
        </a:p>
      </dgm:t>
    </dgm:pt>
    <dgm:pt modelId="{76C4FBBF-4DE9-46CC-8F6C-2B816C184422}">
      <dgm:prSet custT="1"/>
      <dgm:spPr>
        <a:xfrm>
          <a:off x="2218314" y="985020"/>
          <a:ext cx="1406123" cy="843674"/>
        </a:xfrm>
        <a:prstGeom prst="rect">
          <a:avLst/>
        </a:prstGeom>
        <a:solidFill>
          <a:srgbClr val="7F7F7F">
            <a:lumMod val="20000"/>
            <a:lumOff val="80000"/>
          </a:srgbClr>
        </a:solidFill>
        <a:ln w="12700" cap="flat" cmpd="sng" algn="ctr">
          <a:noFill/>
          <a:prstDash val="solid"/>
          <a:miter lim="800000"/>
        </a:ln>
        <a:effectLst/>
      </dgm:spPr>
      <dgm:t>
        <a:bodyPr/>
        <a:lstStyle/>
        <a:p>
          <a:pPr>
            <a:buNone/>
          </a:pPr>
          <a:r>
            <a:rPr lang="fi-FI" sz="1100" b="0" i="0" u="none">
              <a:solidFill>
                <a:srgbClr val="000000"/>
              </a:solidFill>
              <a:latin typeface="Arial" panose="020B0604020202020204"/>
              <a:ea typeface="+mn-ea"/>
              <a:cs typeface="+mn-cs"/>
            </a:rPr>
            <a:t>Soiden käyttö, suojelu, jälkihoito ja hiilivarastot</a:t>
          </a:r>
          <a:endParaRPr lang="fi-FI" sz="1100" b="1" i="0">
            <a:solidFill>
              <a:srgbClr val="000000"/>
            </a:solidFill>
            <a:latin typeface="Arial" panose="020B0604020202020204"/>
            <a:ea typeface="+mn-ea"/>
            <a:cs typeface="+mn-cs"/>
          </a:endParaRPr>
        </a:p>
      </dgm:t>
    </dgm:pt>
    <dgm:pt modelId="{9B37FB6D-9095-4949-9DF2-495BDBCFFC4F}" type="parTrans" cxnId="{19659153-2783-468C-AD3E-6BF17D29BCB9}">
      <dgm:prSet/>
      <dgm:spPr/>
      <dgm:t>
        <a:bodyPr/>
        <a:lstStyle/>
        <a:p>
          <a:endParaRPr lang="fi-FI"/>
        </a:p>
      </dgm:t>
    </dgm:pt>
    <dgm:pt modelId="{54D1B592-629C-41E0-8F23-CE5B91180507}" type="sibTrans" cxnId="{19659153-2783-468C-AD3E-6BF17D29BCB9}">
      <dgm:prSet/>
      <dgm:spPr/>
      <dgm:t>
        <a:bodyPr/>
        <a:lstStyle/>
        <a:p>
          <a:endParaRPr lang="fi-FI"/>
        </a:p>
      </dgm:t>
    </dgm:pt>
    <dgm:pt modelId="{E9D9BC0B-5017-4393-A65D-B450285E12CF}" type="pres">
      <dgm:prSet presAssocID="{47DD7EF8-0750-476E-A8BF-FB550E656D9A}" presName="diagram" presStyleCnt="0">
        <dgm:presLayoutVars>
          <dgm:dir/>
          <dgm:resizeHandles val="exact"/>
        </dgm:presLayoutVars>
      </dgm:prSet>
      <dgm:spPr/>
    </dgm:pt>
    <dgm:pt modelId="{92986716-B84F-4C5E-B08E-452623FCD3A5}" type="pres">
      <dgm:prSet presAssocID="{88B5EAE6-B6BD-4B02-BA10-832216E93DA0}" presName="node" presStyleLbl="node1" presStyleIdx="0" presStyleCnt="39">
        <dgm:presLayoutVars>
          <dgm:bulletEnabled val="1"/>
        </dgm:presLayoutVars>
      </dgm:prSet>
      <dgm:spPr/>
    </dgm:pt>
    <dgm:pt modelId="{FA8206FA-BF9F-4483-A14B-66542E607FB9}" type="pres">
      <dgm:prSet presAssocID="{43CF5E24-2E91-4496-A573-A2A2D2D68F89}" presName="sibTrans" presStyleCnt="0"/>
      <dgm:spPr/>
    </dgm:pt>
    <dgm:pt modelId="{992CE452-A02D-4DC2-9B21-5872E75DB599}" type="pres">
      <dgm:prSet presAssocID="{E9B71998-4AB2-4892-82CB-AD06E2F31A68}" presName="node" presStyleLbl="node1" presStyleIdx="1" presStyleCnt="39">
        <dgm:presLayoutVars>
          <dgm:bulletEnabled val="1"/>
        </dgm:presLayoutVars>
      </dgm:prSet>
      <dgm:spPr/>
    </dgm:pt>
    <dgm:pt modelId="{BF30398F-EC9D-4A13-821B-C6D38385F7B0}" type="pres">
      <dgm:prSet presAssocID="{17D3B441-5EA1-4168-BB8A-CB598D437CBA}" presName="sibTrans" presStyleCnt="0"/>
      <dgm:spPr/>
    </dgm:pt>
    <dgm:pt modelId="{3D24B116-22D2-4D98-A7BC-3C371BDB4EBC}" type="pres">
      <dgm:prSet presAssocID="{41755BFA-03DF-45A3-BAF9-3E2D53524AB8}" presName="node" presStyleLbl="node1" presStyleIdx="2" presStyleCnt="39">
        <dgm:presLayoutVars>
          <dgm:bulletEnabled val="1"/>
        </dgm:presLayoutVars>
      </dgm:prSet>
      <dgm:spPr/>
    </dgm:pt>
    <dgm:pt modelId="{4E036B0C-7F31-4479-8BC4-FDCCB503D8DA}" type="pres">
      <dgm:prSet presAssocID="{50043822-C072-4879-B7E8-CEE2E365B8E9}" presName="sibTrans" presStyleCnt="0"/>
      <dgm:spPr/>
    </dgm:pt>
    <dgm:pt modelId="{9790E1E1-362A-4131-9BC9-9A4916E8F3B1}" type="pres">
      <dgm:prSet presAssocID="{EF4902CD-F7A3-444D-BEFD-435CE6369C1C}" presName="node" presStyleLbl="node1" presStyleIdx="3" presStyleCnt="39">
        <dgm:presLayoutVars>
          <dgm:bulletEnabled val="1"/>
        </dgm:presLayoutVars>
      </dgm:prSet>
      <dgm:spPr/>
    </dgm:pt>
    <dgm:pt modelId="{203AAC5F-51E4-44EE-B006-6CA73E10234B}" type="pres">
      <dgm:prSet presAssocID="{50EE210B-4734-458A-8D74-4A3F209F1927}" presName="sibTrans" presStyleCnt="0"/>
      <dgm:spPr/>
    </dgm:pt>
    <dgm:pt modelId="{F606D746-4FF1-4239-98D7-F3A28AB95F5B}" type="pres">
      <dgm:prSet presAssocID="{0EA5EA39-9CFE-43DE-94AF-53E9C6E3D210}" presName="node" presStyleLbl="node1" presStyleIdx="4" presStyleCnt="39">
        <dgm:presLayoutVars>
          <dgm:bulletEnabled val="1"/>
        </dgm:presLayoutVars>
      </dgm:prSet>
      <dgm:spPr/>
    </dgm:pt>
    <dgm:pt modelId="{D6C32037-9752-4CE5-860B-80B7792ED8B1}" type="pres">
      <dgm:prSet presAssocID="{DCBDF878-D6A3-406F-9C16-D032DB66D303}" presName="sibTrans" presStyleCnt="0"/>
      <dgm:spPr/>
    </dgm:pt>
    <dgm:pt modelId="{838190AE-97BF-4424-8278-786EC0690AD9}" type="pres">
      <dgm:prSet presAssocID="{F866C74D-AF5A-4A8F-BCB4-DB1D6B656EE1}" presName="node" presStyleLbl="node1" presStyleIdx="5" presStyleCnt="39">
        <dgm:presLayoutVars>
          <dgm:bulletEnabled val="1"/>
        </dgm:presLayoutVars>
      </dgm:prSet>
      <dgm:spPr/>
    </dgm:pt>
    <dgm:pt modelId="{6EC38C36-7BD3-4463-B92A-9DAB0656DF6F}" type="pres">
      <dgm:prSet presAssocID="{1EFEAE99-B254-417E-90CC-91A47EC92871}" presName="sibTrans" presStyleCnt="0"/>
      <dgm:spPr/>
    </dgm:pt>
    <dgm:pt modelId="{283F82A9-A40E-42EE-B8E9-77B4A0A73EDF}" type="pres">
      <dgm:prSet presAssocID="{57BD6242-292D-46D9-83C3-633738177AA1}" presName="node" presStyleLbl="node1" presStyleIdx="6" presStyleCnt="39" custScaleX="94473">
        <dgm:presLayoutVars>
          <dgm:bulletEnabled val="1"/>
        </dgm:presLayoutVars>
      </dgm:prSet>
      <dgm:spPr/>
    </dgm:pt>
    <dgm:pt modelId="{2AFB98B7-D7AE-4E04-B0CB-66DC2E61541A}" type="pres">
      <dgm:prSet presAssocID="{E7820FED-54F5-4DC1-B001-EAF87984EA1E}" presName="sibTrans" presStyleCnt="0"/>
      <dgm:spPr/>
    </dgm:pt>
    <dgm:pt modelId="{0802E15D-4651-4801-B28E-853C732B81E5}" type="pres">
      <dgm:prSet presAssocID="{54804642-AD4E-4198-A6B4-3321F3EEE357}" presName="node" presStyleLbl="node1" presStyleIdx="7" presStyleCnt="39">
        <dgm:presLayoutVars>
          <dgm:bulletEnabled val="1"/>
        </dgm:presLayoutVars>
      </dgm:prSet>
      <dgm:spPr/>
    </dgm:pt>
    <dgm:pt modelId="{19BF954A-61FA-4C6C-A106-1FBC5CF1E9D2}" type="pres">
      <dgm:prSet presAssocID="{3D8CD612-5805-43E8-B7F8-43AEA62C7B78}" presName="sibTrans" presStyleCnt="0"/>
      <dgm:spPr/>
    </dgm:pt>
    <dgm:pt modelId="{09F9CC3D-6D7B-431F-BAB5-5E8C4175DAF8}" type="pres">
      <dgm:prSet presAssocID="{76C4FBBF-4DE9-46CC-8F6C-2B816C184422}" presName="node" presStyleLbl="node1" presStyleIdx="8" presStyleCnt="39">
        <dgm:presLayoutVars>
          <dgm:bulletEnabled val="1"/>
        </dgm:presLayoutVars>
      </dgm:prSet>
      <dgm:spPr/>
    </dgm:pt>
    <dgm:pt modelId="{E06A5B19-AC8B-4C4E-823E-9FC3652B8C2B}" type="pres">
      <dgm:prSet presAssocID="{54D1B592-629C-41E0-8F23-CE5B91180507}" presName="sibTrans" presStyleCnt="0"/>
      <dgm:spPr/>
    </dgm:pt>
    <dgm:pt modelId="{E8ADB77E-7F58-4B11-BA6E-9A7DF9E2C66F}" type="pres">
      <dgm:prSet presAssocID="{7215412A-887E-402E-BBD1-AE6AAAA2ACCA}" presName="node" presStyleLbl="node1" presStyleIdx="9" presStyleCnt="39">
        <dgm:presLayoutVars>
          <dgm:bulletEnabled val="1"/>
        </dgm:presLayoutVars>
      </dgm:prSet>
      <dgm:spPr/>
    </dgm:pt>
    <dgm:pt modelId="{5D94C17A-C63B-4521-89E2-035FCE350EDF}" type="pres">
      <dgm:prSet presAssocID="{117ABA07-483C-4BD0-8D94-0B645D23DB22}" presName="sibTrans" presStyleCnt="0"/>
      <dgm:spPr/>
    </dgm:pt>
    <dgm:pt modelId="{CC843D33-30E7-4168-9371-DAF38F205164}" type="pres">
      <dgm:prSet presAssocID="{B211D2A3-02B0-40D7-9067-BAEC62515103}" presName="node" presStyleLbl="node1" presStyleIdx="10" presStyleCnt="39">
        <dgm:presLayoutVars>
          <dgm:bulletEnabled val="1"/>
        </dgm:presLayoutVars>
      </dgm:prSet>
      <dgm:spPr/>
    </dgm:pt>
    <dgm:pt modelId="{BC07F466-9BFD-4E6F-B0D5-2890E662978C}" type="pres">
      <dgm:prSet presAssocID="{8EA1473D-F3AF-4776-9BDE-7D3696FB6EF9}" presName="sibTrans" presStyleCnt="0"/>
      <dgm:spPr/>
    </dgm:pt>
    <dgm:pt modelId="{0CD2694C-1879-4E7F-B107-A1AEDDD42024}" type="pres">
      <dgm:prSet presAssocID="{C67D2FFB-3E54-4E33-8599-32D7F41201B4}" presName="node" presStyleLbl="node1" presStyleIdx="11" presStyleCnt="39">
        <dgm:presLayoutVars>
          <dgm:bulletEnabled val="1"/>
        </dgm:presLayoutVars>
      </dgm:prSet>
      <dgm:spPr/>
    </dgm:pt>
    <dgm:pt modelId="{0EF6D456-9B81-4E3B-81C2-0437D0402C88}" type="pres">
      <dgm:prSet presAssocID="{BD1B7000-07A1-41C6-BDD5-881777C541CA}" presName="sibTrans" presStyleCnt="0"/>
      <dgm:spPr/>
    </dgm:pt>
    <dgm:pt modelId="{7C7D3AEE-CD80-468D-BEBB-09305F620D97}" type="pres">
      <dgm:prSet presAssocID="{C2AAC07C-DCE9-41C0-8E79-4407F34BA5DF}" presName="node" presStyleLbl="node1" presStyleIdx="12" presStyleCnt="39">
        <dgm:presLayoutVars>
          <dgm:bulletEnabled val="1"/>
        </dgm:presLayoutVars>
      </dgm:prSet>
      <dgm:spPr/>
    </dgm:pt>
    <dgm:pt modelId="{8B7CB699-6C4C-4BF9-8D02-604569D25909}" type="pres">
      <dgm:prSet presAssocID="{C1563DB0-1F9D-4C67-AA69-F25527F9B0C0}" presName="sibTrans" presStyleCnt="0"/>
      <dgm:spPr/>
    </dgm:pt>
    <dgm:pt modelId="{576D25D0-F0EE-46B4-A08A-D97BEF1DAA6C}" type="pres">
      <dgm:prSet presAssocID="{4F0995B3-E583-4B42-AEE4-10EA91BA1B2B}" presName="node" presStyleLbl="node1" presStyleIdx="13" presStyleCnt="39">
        <dgm:presLayoutVars>
          <dgm:bulletEnabled val="1"/>
        </dgm:presLayoutVars>
      </dgm:prSet>
      <dgm:spPr/>
    </dgm:pt>
    <dgm:pt modelId="{CC4FB0D8-82FD-471C-9B01-7014F0F754C8}" type="pres">
      <dgm:prSet presAssocID="{2842F56C-2E32-4D9E-BFC1-B9B8A5B08A65}" presName="sibTrans" presStyleCnt="0"/>
      <dgm:spPr/>
    </dgm:pt>
    <dgm:pt modelId="{BC61BEA4-5BBA-4C06-885C-E2834FE9D576}" type="pres">
      <dgm:prSet presAssocID="{7AED2D0B-6C0F-41CC-A158-E370D252C6B6}" presName="node" presStyleLbl="node1" presStyleIdx="14" presStyleCnt="39">
        <dgm:presLayoutVars>
          <dgm:bulletEnabled val="1"/>
        </dgm:presLayoutVars>
      </dgm:prSet>
      <dgm:spPr/>
    </dgm:pt>
    <dgm:pt modelId="{7771A348-AF77-4796-8C9D-CF583855302E}" type="pres">
      <dgm:prSet presAssocID="{DEFEA8AA-46FB-4C0F-A23E-A49CD109BAE0}" presName="sibTrans" presStyleCnt="0"/>
      <dgm:spPr/>
    </dgm:pt>
    <dgm:pt modelId="{AA1CF4DC-3704-4457-AD1F-A723E9735159}" type="pres">
      <dgm:prSet presAssocID="{0329150E-00DA-40A2-98AF-BE701E464030}" presName="node" presStyleLbl="node1" presStyleIdx="15" presStyleCnt="39">
        <dgm:presLayoutVars>
          <dgm:bulletEnabled val="1"/>
        </dgm:presLayoutVars>
      </dgm:prSet>
      <dgm:spPr/>
    </dgm:pt>
    <dgm:pt modelId="{D5B72824-80CF-4F94-988D-F27828E21BE3}" type="pres">
      <dgm:prSet presAssocID="{42EB298E-C9B8-457A-B058-8FAC49B3E03B}" presName="sibTrans" presStyleCnt="0"/>
      <dgm:spPr/>
    </dgm:pt>
    <dgm:pt modelId="{B442132B-8E06-4AC2-B0E3-0E7BA86453EB}" type="pres">
      <dgm:prSet presAssocID="{FE0EBA1E-D379-4F8B-BDC5-64FB143A5A54}" presName="node" presStyleLbl="node1" presStyleIdx="16" presStyleCnt="39" custLinFactNeighborX="642" custLinFactNeighborY="1069">
        <dgm:presLayoutVars>
          <dgm:bulletEnabled val="1"/>
        </dgm:presLayoutVars>
      </dgm:prSet>
      <dgm:spPr/>
    </dgm:pt>
    <dgm:pt modelId="{DEC48087-72DC-416F-8C10-269DA58A9022}" type="pres">
      <dgm:prSet presAssocID="{E16CDC1A-8984-41ED-8CB1-46282BD21CF0}" presName="sibTrans" presStyleCnt="0"/>
      <dgm:spPr/>
    </dgm:pt>
    <dgm:pt modelId="{7EFE8AFB-B33F-4B81-96E6-F6EBF2DAF94F}" type="pres">
      <dgm:prSet presAssocID="{B8CE9816-943B-4084-80BC-3237FB639A74}" presName="node" presStyleLbl="node1" presStyleIdx="17" presStyleCnt="39">
        <dgm:presLayoutVars>
          <dgm:bulletEnabled val="1"/>
        </dgm:presLayoutVars>
      </dgm:prSet>
      <dgm:spPr/>
    </dgm:pt>
    <dgm:pt modelId="{B5802EDE-7A5B-4DA3-931D-BFB36575F93E}" type="pres">
      <dgm:prSet presAssocID="{78045844-D0DC-4916-89E5-F29FE4C55397}" presName="sibTrans" presStyleCnt="0"/>
      <dgm:spPr/>
    </dgm:pt>
    <dgm:pt modelId="{FF2DB5AC-E15F-44CD-A37A-D1FC7D3913A1}" type="pres">
      <dgm:prSet presAssocID="{D2D20F71-CD72-408B-88BB-BAE07BFD6FE4}" presName="node" presStyleLbl="node1" presStyleIdx="18" presStyleCnt="39">
        <dgm:presLayoutVars>
          <dgm:bulletEnabled val="1"/>
        </dgm:presLayoutVars>
      </dgm:prSet>
      <dgm:spPr/>
    </dgm:pt>
    <dgm:pt modelId="{973F1883-8396-4834-ACB5-19D084C4593D}" type="pres">
      <dgm:prSet presAssocID="{20C71908-D6C9-47F6-A815-EF5DC5FFE889}" presName="sibTrans" presStyleCnt="0"/>
      <dgm:spPr/>
    </dgm:pt>
    <dgm:pt modelId="{B5B7680E-0DF3-45CC-9227-D682D4CAB9B8}" type="pres">
      <dgm:prSet presAssocID="{D6B0DC23-CD42-4BA2-B058-EAD3459F43B8}" presName="node" presStyleLbl="node1" presStyleIdx="19" presStyleCnt="39">
        <dgm:presLayoutVars>
          <dgm:bulletEnabled val="1"/>
        </dgm:presLayoutVars>
      </dgm:prSet>
      <dgm:spPr/>
    </dgm:pt>
    <dgm:pt modelId="{C9CD800C-929E-47C5-A34D-2D122E9F0EA8}" type="pres">
      <dgm:prSet presAssocID="{25054978-2786-4DA2-9C36-D60AFF31097E}" presName="sibTrans" presStyleCnt="0"/>
      <dgm:spPr/>
    </dgm:pt>
    <dgm:pt modelId="{CEC3A62C-B7A7-45DC-8AC9-D33CF36087FA}" type="pres">
      <dgm:prSet presAssocID="{2D31BF7A-1FA3-427C-979D-C58DB81CBEFB}" presName="node" presStyleLbl="node1" presStyleIdx="20" presStyleCnt="39">
        <dgm:presLayoutVars>
          <dgm:bulletEnabled val="1"/>
        </dgm:presLayoutVars>
      </dgm:prSet>
      <dgm:spPr/>
    </dgm:pt>
    <dgm:pt modelId="{35A4EA38-BF06-45A9-B2C4-04DE2F67BB42}" type="pres">
      <dgm:prSet presAssocID="{4099C0F6-25E7-4D4C-8624-17B940D5CABE}" presName="sibTrans" presStyleCnt="0"/>
      <dgm:spPr/>
    </dgm:pt>
    <dgm:pt modelId="{EAD8AD26-9D6B-4E66-BF36-72770E91C3B9}" type="pres">
      <dgm:prSet presAssocID="{895D928F-A4A6-4867-B1C2-216A10C4F8DD}" presName="node" presStyleLbl="node1" presStyleIdx="21" presStyleCnt="39">
        <dgm:presLayoutVars>
          <dgm:bulletEnabled val="1"/>
        </dgm:presLayoutVars>
      </dgm:prSet>
      <dgm:spPr/>
    </dgm:pt>
    <dgm:pt modelId="{6DD990C3-DF5A-445F-B407-0B32332A86F8}" type="pres">
      <dgm:prSet presAssocID="{428CBF10-8EE1-4DA7-8FE0-355D3DE4550C}" presName="sibTrans" presStyleCnt="0"/>
      <dgm:spPr/>
    </dgm:pt>
    <dgm:pt modelId="{887A731F-C21E-41FA-BA0E-AB48B73C5DCD}" type="pres">
      <dgm:prSet presAssocID="{C3AD58C1-01EC-4228-9AC8-5A73505B30FA}" presName="node" presStyleLbl="node1" presStyleIdx="22" presStyleCnt="39">
        <dgm:presLayoutVars>
          <dgm:bulletEnabled val="1"/>
        </dgm:presLayoutVars>
      </dgm:prSet>
      <dgm:spPr/>
    </dgm:pt>
    <dgm:pt modelId="{03394774-449D-4781-B9E1-F7826589ADEC}" type="pres">
      <dgm:prSet presAssocID="{561572E2-D68B-438A-A40C-702C5516DE8E}" presName="sibTrans" presStyleCnt="0"/>
      <dgm:spPr/>
    </dgm:pt>
    <dgm:pt modelId="{ADA2A749-74E1-485E-8DDE-D4823C5DB8C2}" type="pres">
      <dgm:prSet presAssocID="{32A5303F-097E-44F6-891B-33638F34CB73}" presName="node" presStyleLbl="node1" presStyleIdx="23" presStyleCnt="39">
        <dgm:presLayoutVars>
          <dgm:bulletEnabled val="1"/>
        </dgm:presLayoutVars>
      </dgm:prSet>
      <dgm:spPr/>
    </dgm:pt>
    <dgm:pt modelId="{B0CCDBF8-7723-453F-B679-033134243401}" type="pres">
      <dgm:prSet presAssocID="{D457D10D-025A-4CE4-A888-41FC41788202}" presName="sibTrans" presStyleCnt="0"/>
      <dgm:spPr/>
    </dgm:pt>
    <dgm:pt modelId="{BA0FBEB0-78D4-45A9-90F3-92D9A119CA53}" type="pres">
      <dgm:prSet presAssocID="{9703DCF3-066C-48E6-828B-5A64CA9F3787}" presName="node" presStyleLbl="node1" presStyleIdx="24" presStyleCnt="39">
        <dgm:presLayoutVars>
          <dgm:bulletEnabled val="1"/>
        </dgm:presLayoutVars>
      </dgm:prSet>
      <dgm:spPr/>
    </dgm:pt>
    <dgm:pt modelId="{31645229-515C-4615-B776-9FBA9F2B0635}" type="pres">
      <dgm:prSet presAssocID="{73D4BD8E-E013-4551-BC7D-80C4ACAEBD25}" presName="sibTrans" presStyleCnt="0"/>
      <dgm:spPr/>
    </dgm:pt>
    <dgm:pt modelId="{EF57929F-BE93-48E0-B471-1F22B248F67E}" type="pres">
      <dgm:prSet presAssocID="{B52158AA-5B3B-40FD-A8BC-B8FCAEC9BFF6}" presName="node" presStyleLbl="node1" presStyleIdx="25" presStyleCnt="39">
        <dgm:presLayoutVars>
          <dgm:bulletEnabled val="1"/>
        </dgm:presLayoutVars>
      </dgm:prSet>
      <dgm:spPr/>
    </dgm:pt>
    <dgm:pt modelId="{E2ECC6D7-8627-4ECE-B637-306F5A1ACEE4}" type="pres">
      <dgm:prSet presAssocID="{4BCD2C3D-A705-4876-9972-6A91A44C8292}" presName="sibTrans" presStyleCnt="0"/>
      <dgm:spPr/>
    </dgm:pt>
    <dgm:pt modelId="{F3AACEE3-D246-4908-B74B-37ED6ACDC79D}" type="pres">
      <dgm:prSet presAssocID="{915ED106-8046-419E-9C7F-B4EA1EF2B19A}" presName="node" presStyleLbl="node1" presStyleIdx="26" presStyleCnt="39" custLinFactNeighborX="-375" custLinFactNeighborY="1895">
        <dgm:presLayoutVars>
          <dgm:bulletEnabled val="1"/>
        </dgm:presLayoutVars>
      </dgm:prSet>
      <dgm:spPr/>
    </dgm:pt>
    <dgm:pt modelId="{9AE4A029-DAAD-4195-B4D9-D7FF78A2F870}" type="pres">
      <dgm:prSet presAssocID="{E486046E-166E-4B40-BFEA-448CED416D93}" presName="sibTrans" presStyleCnt="0"/>
      <dgm:spPr/>
    </dgm:pt>
    <dgm:pt modelId="{695B06C1-1F5A-4EC0-9415-ED8B3E88DF21}" type="pres">
      <dgm:prSet presAssocID="{B85EFE8A-2222-4E9A-AECD-A8EF52D325C1}" presName="node" presStyleLbl="node1" presStyleIdx="27" presStyleCnt="39">
        <dgm:presLayoutVars>
          <dgm:bulletEnabled val="1"/>
        </dgm:presLayoutVars>
      </dgm:prSet>
      <dgm:spPr/>
    </dgm:pt>
    <dgm:pt modelId="{12AED299-97A2-48BC-B918-BDEAD775EA4C}" type="pres">
      <dgm:prSet presAssocID="{B16FF5DE-EE70-4233-B8A4-D5808758D5B3}" presName="sibTrans" presStyleCnt="0"/>
      <dgm:spPr/>
    </dgm:pt>
    <dgm:pt modelId="{75B88441-DA21-4F7D-B61E-8EEECC36859C}" type="pres">
      <dgm:prSet presAssocID="{17C593B3-C66F-443D-88DD-3DB30082ECF6}" presName="node" presStyleLbl="node1" presStyleIdx="28" presStyleCnt="39">
        <dgm:presLayoutVars>
          <dgm:bulletEnabled val="1"/>
        </dgm:presLayoutVars>
      </dgm:prSet>
      <dgm:spPr/>
    </dgm:pt>
    <dgm:pt modelId="{0C4C1C40-327F-454D-943A-188F73BE6E0A}" type="pres">
      <dgm:prSet presAssocID="{9B320EEB-F7D5-4C3C-9159-FA7DF0EC5E92}" presName="sibTrans" presStyleCnt="0"/>
      <dgm:spPr/>
    </dgm:pt>
    <dgm:pt modelId="{C6B075F1-E946-4AD9-B8F8-7158A7449203}" type="pres">
      <dgm:prSet presAssocID="{3DADFF63-F924-4AF4-8AFB-1091768C02AE}" presName="node" presStyleLbl="node1" presStyleIdx="29" presStyleCnt="39">
        <dgm:presLayoutVars>
          <dgm:bulletEnabled val="1"/>
        </dgm:presLayoutVars>
      </dgm:prSet>
      <dgm:spPr/>
    </dgm:pt>
    <dgm:pt modelId="{47345682-3C39-45F1-8037-3A5A55394EED}" type="pres">
      <dgm:prSet presAssocID="{7E785B66-DF58-4107-B789-EE61F6BEDFBC}" presName="sibTrans" presStyleCnt="0"/>
      <dgm:spPr/>
    </dgm:pt>
    <dgm:pt modelId="{D88FBE88-9C3D-4B1A-AD57-B55E2DC20086}" type="pres">
      <dgm:prSet presAssocID="{990F61DB-E4CF-40FD-B0ED-9E52F5000069}" presName="node" presStyleLbl="node1" presStyleIdx="30" presStyleCnt="39">
        <dgm:presLayoutVars>
          <dgm:bulletEnabled val="1"/>
        </dgm:presLayoutVars>
      </dgm:prSet>
      <dgm:spPr/>
    </dgm:pt>
    <dgm:pt modelId="{E21C26CE-AD9F-45BA-82D7-40ACDB5A65E9}" type="pres">
      <dgm:prSet presAssocID="{DCE6066D-D85D-4486-A0B2-BAF9A9E3D42D}" presName="sibTrans" presStyleCnt="0"/>
      <dgm:spPr/>
    </dgm:pt>
    <dgm:pt modelId="{9F158EE6-3781-4835-AA51-015823B84E33}" type="pres">
      <dgm:prSet presAssocID="{CA946CA1-8C9B-4D41-970C-F1D34F28960D}" presName="node" presStyleLbl="node1" presStyleIdx="31" presStyleCnt="39">
        <dgm:presLayoutVars>
          <dgm:bulletEnabled val="1"/>
        </dgm:presLayoutVars>
      </dgm:prSet>
      <dgm:spPr/>
    </dgm:pt>
    <dgm:pt modelId="{4C9D7A6B-717D-4212-B390-8D34835FCF03}" type="pres">
      <dgm:prSet presAssocID="{1211A624-0672-4FBB-8768-CC6A746A505E}" presName="sibTrans" presStyleCnt="0"/>
      <dgm:spPr/>
    </dgm:pt>
    <dgm:pt modelId="{7D243363-8555-42F4-A5DD-D087DA2063C8}" type="pres">
      <dgm:prSet presAssocID="{8ADB5CA1-0983-47E4-8F2A-FE22F06B090E}" presName="node" presStyleLbl="node1" presStyleIdx="32" presStyleCnt="39">
        <dgm:presLayoutVars>
          <dgm:bulletEnabled val="1"/>
        </dgm:presLayoutVars>
      </dgm:prSet>
      <dgm:spPr/>
    </dgm:pt>
    <dgm:pt modelId="{EAAC111A-5038-4FD7-95C1-8052DF4D69E9}" type="pres">
      <dgm:prSet presAssocID="{0B54112F-101F-4205-8761-D94E9230E327}" presName="sibTrans" presStyleCnt="0"/>
      <dgm:spPr/>
    </dgm:pt>
    <dgm:pt modelId="{326759D4-81B7-468B-BDC7-044702BE7B72}" type="pres">
      <dgm:prSet presAssocID="{D48B180D-5C48-4290-AA88-16D2C9C46BBD}" presName="node" presStyleLbl="node1" presStyleIdx="33" presStyleCnt="39" custLinFactNeighborX="-377">
        <dgm:presLayoutVars>
          <dgm:bulletEnabled val="1"/>
        </dgm:presLayoutVars>
      </dgm:prSet>
      <dgm:spPr/>
    </dgm:pt>
    <dgm:pt modelId="{DAF472E6-777C-40A7-85AB-3723D47CA5F3}" type="pres">
      <dgm:prSet presAssocID="{12E4E29A-367E-4B27-80A8-F686137A2D42}" presName="sibTrans" presStyleCnt="0"/>
      <dgm:spPr/>
    </dgm:pt>
    <dgm:pt modelId="{03367FF2-E26D-4A3F-9200-ACF7DA947187}" type="pres">
      <dgm:prSet presAssocID="{AE5BDE92-5534-4C69-AE84-FA14BA447394}" presName="node" presStyleLbl="node1" presStyleIdx="34" presStyleCnt="39" custLinFactNeighborX="-375">
        <dgm:presLayoutVars>
          <dgm:bulletEnabled val="1"/>
        </dgm:presLayoutVars>
      </dgm:prSet>
      <dgm:spPr/>
    </dgm:pt>
    <dgm:pt modelId="{B67142F1-49DD-4541-AC3E-9D4FD519860A}" type="pres">
      <dgm:prSet presAssocID="{13BB58C1-4E32-4182-B6AD-8201F94DAAF1}" presName="sibTrans" presStyleCnt="0"/>
      <dgm:spPr/>
    </dgm:pt>
    <dgm:pt modelId="{92F67C84-0F71-4C50-B6E5-BD6F3B7EA425}" type="pres">
      <dgm:prSet presAssocID="{ACF9C7B0-89A6-4080-9FDA-C6AE33169308}" presName="node" presStyleLbl="node1" presStyleIdx="35" presStyleCnt="39">
        <dgm:presLayoutVars>
          <dgm:bulletEnabled val="1"/>
        </dgm:presLayoutVars>
      </dgm:prSet>
      <dgm:spPr/>
    </dgm:pt>
    <dgm:pt modelId="{99C7F370-FD63-4FC8-AE83-97A1714EBABB}" type="pres">
      <dgm:prSet presAssocID="{5A6BD245-4D78-479F-A98D-425DB6101781}" presName="sibTrans" presStyleCnt="0"/>
      <dgm:spPr/>
    </dgm:pt>
    <dgm:pt modelId="{89F21656-6CAC-4270-8BA9-E13A8E6D1646}" type="pres">
      <dgm:prSet presAssocID="{49516104-98DA-4CB2-9BB7-4EABD8ADCD96}" presName="node" presStyleLbl="node1" presStyleIdx="36" presStyleCnt="39">
        <dgm:presLayoutVars>
          <dgm:bulletEnabled val="1"/>
        </dgm:presLayoutVars>
      </dgm:prSet>
      <dgm:spPr/>
    </dgm:pt>
    <dgm:pt modelId="{1B3830D6-9E9D-4DEF-BE61-593D6A17B2A0}" type="pres">
      <dgm:prSet presAssocID="{8FEE43C8-68DD-40AD-AD6A-32821265CFE7}" presName="sibTrans" presStyleCnt="0"/>
      <dgm:spPr/>
    </dgm:pt>
    <dgm:pt modelId="{2D989C72-6251-4F00-BBC2-C1EDE9EBC1C9}" type="pres">
      <dgm:prSet presAssocID="{A1FE5C56-3FA7-4093-A0D0-06FA8293FA47}" presName="node" presStyleLbl="node1" presStyleIdx="37" presStyleCnt="39">
        <dgm:presLayoutVars>
          <dgm:bulletEnabled val="1"/>
        </dgm:presLayoutVars>
      </dgm:prSet>
      <dgm:spPr/>
    </dgm:pt>
    <dgm:pt modelId="{2DDCB579-AF15-4500-A212-04BB1CAEF03F}" type="pres">
      <dgm:prSet presAssocID="{EA22A089-13EF-421D-B0A0-729D49189AD1}" presName="sibTrans" presStyleCnt="0"/>
      <dgm:spPr/>
    </dgm:pt>
    <dgm:pt modelId="{18DE3DE2-C1A3-4DB9-8896-BA87C04AFB61}" type="pres">
      <dgm:prSet presAssocID="{EA74CA88-C0EB-49DA-93E4-847F9A484069}" presName="node" presStyleLbl="node1" presStyleIdx="38" presStyleCnt="39" custLinFactNeighborX="-377">
        <dgm:presLayoutVars>
          <dgm:bulletEnabled val="1"/>
        </dgm:presLayoutVars>
      </dgm:prSet>
      <dgm:spPr/>
    </dgm:pt>
  </dgm:ptLst>
  <dgm:cxnLst>
    <dgm:cxn modelId="{9F80F514-1AE1-42CC-AE0E-74370B578F3E}" srcId="{47DD7EF8-0750-476E-A8BF-FB550E656D9A}" destId="{C67D2FFB-3E54-4E33-8599-32D7F41201B4}" srcOrd="11" destOrd="0" parTransId="{15E6790B-40C1-4BC8-86DA-5FEC5EF0CB23}" sibTransId="{BD1B7000-07A1-41C6-BDD5-881777C541CA}"/>
    <dgm:cxn modelId="{49FDBB1B-3C7F-4CAF-80D6-17CD3EB319D2}" srcId="{47DD7EF8-0750-476E-A8BF-FB550E656D9A}" destId="{C2AAC07C-DCE9-41C0-8E79-4407F34BA5DF}" srcOrd="12" destOrd="0" parTransId="{F78CDD80-B1A9-4A58-AB7D-B8E65249D4BD}" sibTransId="{C1563DB0-1F9D-4C67-AA69-F25527F9B0C0}"/>
    <dgm:cxn modelId="{83D0651C-6185-406D-8196-6C5CD3AFCD50}" type="presOf" srcId="{915ED106-8046-419E-9C7F-B4EA1EF2B19A}" destId="{F3AACEE3-D246-4908-B74B-37ED6ACDC79D}" srcOrd="0" destOrd="0" presId="urn:microsoft.com/office/officeart/2005/8/layout/default"/>
    <dgm:cxn modelId="{63143B21-13AE-4C42-BE32-3292EADEED3C}" srcId="{47DD7EF8-0750-476E-A8BF-FB550E656D9A}" destId="{0EA5EA39-9CFE-43DE-94AF-53E9C6E3D210}" srcOrd="4" destOrd="0" parTransId="{AFA71C77-5E24-4084-AEB3-B637CA1111CC}" sibTransId="{DCBDF878-D6A3-406F-9C16-D032DB66D303}"/>
    <dgm:cxn modelId="{EFB16E21-CC39-4C45-8EB4-161AD7480608}" type="presOf" srcId="{D48B180D-5C48-4290-AA88-16D2C9C46BBD}" destId="{326759D4-81B7-468B-BDC7-044702BE7B72}" srcOrd="0" destOrd="0" presId="urn:microsoft.com/office/officeart/2005/8/layout/default"/>
    <dgm:cxn modelId="{A5C3A623-DDAF-48CE-920E-3BA35386D019}" type="presOf" srcId="{17C593B3-C66F-443D-88DD-3DB30082ECF6}" destId="{75B88441-DA21-4F7D-B61E-8EEECC36859C}" srcOrd="0" destOrd="0" presId="urn:microsoft.com/office/officeart/2005/8/layout/default"/>
    <dgm:cxn modelId="{415CE523-7AAB-4378-A657-75227AD797D5}" srcId="{47DD7EF8-0750-476E-A8BF-FB550E656D9A}" destId="{17C593B3-C66F-443D-88DD-3DB30082ECF6}" srcOrd="28" destOrd="0" parTransId="{69AC05B9-907E-4C02-90F7-162C5B470E5E}" sibTransId="{9B320EEB-F7D5-4C3C-9159-FA7DF0EC5E92}"/>
    <dgm:cxn modelId="{41D0DF25-8FF8-464B-B6FC-DEF01EDCA64B}" srcId="{47DD7EF8-0750-476E-A8BF-FB550E656D9A}" destId="{E9B71998-4AB2-4892-82CB-AD06E2F31A68}" srcOrd="1" destOrd="0" parTransId="{9AA53F47-91F8-4E77-8FBE-1AD9E2BDE648}" sibTransId="{17D3B441-5EA1-4168-BB8A-CB598D437CBA}"/>
    <dgm:cxn modelId="{44233B29-3E1D-4574-98B1-C72CB694FD28}" srcId="{47DD7EF8-0750-476E-A8BF-FB550E656D9A}" destId="{A1FE5C56-3FA7-4093-A0D0-06FA8293FA47}" srcOrd="37" destOrd="0" parTransId="{A0012428-64A3-4256-A02D-2F367B145DEB}" sibTransId="{EA22A089-13EF-421D-B0A0-729D49189AD1}"/>
    <dgm:cxn modelId="{14C5A02C-5DF4-48A2-B604-0B728932318E}" type="presOf" srcId="{CA946CA1-8C9B-4D41-970C-F1D34F28960D}" destId="{9F158EE6-3781-4835-AA51-015823B84E33}" srcOrd="0" destOrd="0" presId="urn:microsoft.com/office/officeart/2005/8/layout/default"/>
    <dgm:cxn modelId="{9756A82F-DCB1-4838-8800-BD8458B23398}" type="presOf" srcId="{AE5BDE92-5534-4C69-AE84-FA14BA447394}" destId="{03367FF2-E26D-4A3F-9200-ACF7DA947187}" srcOrd="0" destOrd="0" presId="urn:microsoft.com/office/officeart/2005/8/layout/default"/>
    <dgm:cxn modelId="{49185E32-2CEA-4BE6-BE45-4F660B57665B}" type="presOf" srcId="{B8CE9816-943B-4084-80BC-3237FB639A74}" destId="{7EFE8AFB-B33F-4B81-96E6-F6EBF2DAF94F}" srcOrd="0" destOrd="0" presId="urn:microsoft.com/office/officeart/2005/8/layout/default"/>
    <dgm:cxn modelId="{12A05234-6028-4E05-B363-0B146FD472DD}" type="presOf" srcId="{895D928F-A4A6-4867-B1C2-216A10C4F8DD}" destId="{EAD8AD26-9D6B-4E66-BF36-72770E91C3B9}" srcOrd="0" destOrd="0" presId="urn:microsoft.com/office/officeart/2005/8/layout/default"/>
    <dgm:cxn modelId="{ECAF2337-C443-476C-917D-56F113E67318}" srcId="{47DD7EF8-0750-476E-A8BF-FB550E656D9A}" destId="{EF4902CD-F7A3-444D-BEFD-435CE6369C1C}" srcOrd="3" destOrd="0" parTransId="{F91EC47B-A38F-4A9A-BA87-78766129056E}" sibTransId="{50EE210B-4734-458A-8D74-4A3F209F1927}"/>
    <dgm:cxn modelId="{FF70D63C-2FAE-4140-B0DE-EC92032B9964}" srcId="{47DD7EF8-0750-476E-A8BF-FB550E656D9A}" destId="{0329150E-00DA-40A2-98AF-BE701E464030}" srcOrd="15" destOrd="0" parTransId="{95F1C5F7-45D5-4B7A-B159-A5A8525A666C}" sibTransId="{42EB298E-C9B8-457A-B058-8FAC49B3E03B}"/>
    <dgm:cxn modelId="{F240993F-CBFC-4EAC-94DE-F8728D865161}" srcId="{47DD7EF8-0750-476E-A8BF-FB550E656D9A}" destId="{3DADFF63-F924-4AF4-8AFB-1091768C02AE}" srcOrd="29" destOrd="0" parTransId="{E91F0389-928E-44D0-9DB4-1A371E18E035}" sibTransId="{7E785B66-DF58-4107-B789-EE61F6BEDFBC}"/>
    <dgm:cxn modelId="{66238740-2A07-46F9-8D11-E7E1B092CC44}" type="presOf" srcId="{57BD6242-292D-46D9-83C3-633738177AA1}" destId="{283F82A9-A40E-42EE-B8E9-77B4A0A73EDF}" srcOrd="0" destOrd="0" presId="urn:microsoft.com/office/officeart/2005/8/layout/default"/>
    <dgm:cxn modelId="{B479D141-74AB-481A-B70E-2F0E06162B39}" type="presOf" srcId="{7AED2D0B-6C0F-41CC-A158-E370D252C6B6}" destId="{BC61BEA4-5BBA-4C06-885C-E2834FE9D576}" srcOrd="0" destOrd="0" presId="urn:microsoft.com/office/officeart/2005/8/layout/default"/>
    <dgm:cxn modelId="{CBEC6163-4CE0-4209-91A3-0F541B20632A}" srcId="{47DD7EF8-0750-476E-A8BF-FB550E656D9A}" destId="{D6B0DC23-CD42-4BA2-B058-EAD3459F43B8}" srcOrd="19" destOrd="0" parTransId="{8B05E7A1-971C-4801-9DF4-253342DFD20E}" sibTransId="{25054978-2786-4DA2-9C36-D60AFF31097E}"/>
    <dgm:cxn modelId="{24BF7545-13D3-4750-965B-699D754BDCFF}" type="presOf" srcId="{7215412A-887E-402E-BBD1-AE6AAAA2ACCA}" destId="{E8ADB77E-7F58-4B11-BA6E-9A7DF9E2C66F}" srcOrd="0" destOrd="0" presId="urn:microsoft.com/office/officeart/2005/8/layout/default"/>
    <dgm:cxn modelId="{B53C0267-66F4-4AED-941D-2AC5475D903E}" type="presOf" srcId="{32A5303F-097E-44F6-891B-33638F34CB73}" destId="{ADA2A749-74E1-485E-8DDE-D4823C5DB8C2}" srcOrd="0" destOrd="0" presId="urn:microsoft.com/office/officeart/2005/8/layout/default"/>
    <dgm:cxn modelId="{CBBC3C6A-8A73-457A-82FC-D55BA6160945}" srcId="{47DD7EF8-0750-476E-A8BF-FB550E656D9A}" destId="{FE0EBA1E-D379-4F8B-BDC5-64FB143A5A54}" srcOrd="16" destOrd="0" parTransId="{AA05CEAB-21D0-462F-B566-55631CC97A4C}" sibTransId="{E16CDC1A-8984-41ED-8CB1-46282BD21CF0}"/>
    <dgm:cxn modelId="{1222EF6A-53C1-4FAA-BD2F-C563CDD04BE2}" type="presOf" srcId="{B85EFE8A-2222-4E9A-AECD-A8EF52D325C1}" destId="{695B06C1-1F5A-4EC0-9415-ED8B3E88DF21}" srcOrd="0" destOrd="0" presId="urn:microsoft.com/office/officeart/2005/8/layout/default"/>
    <dgm:cxn modelId="{27572D4F-5772-45FC-8D21-45AC7F8DC962}" srcId="{47DD7EF8-0750-476E-A8BF-FB550E656D9A}" destId="{D2D20F71-CD72-408B-88BB-BAE07BFD6FE4}" srcOrd="18" destOrd="0" parTransId="{A3DC9DDB-523A-4A99-B159-A88CAD26F4B3}" sibTransId="{20C71908-D6C9-47F6-A815-EF5DC5FFE889}"/>
    <dgm:cxn modelId="{15ECA150-645E-4556-AE4D-24B3AFC07874}" type="presOf" srcId="{E9B71998-4AB2-4892-82CB-AD06E2F31A68}" destId="{992CE452-A02D-4DC2-9B21-5872E75DB599}" srcOrd="0" destOrd="0" presId="urn:microsoft.com/office/officeart/2005/8/layout/default"/>
    <dgm:cxn modelId="{859C5B52-34B9-4472-8490-D246849ABD2A}" type="presOf" srcId="{D2D20F71-CD72-408B-88BB-BAE07BFD6FE4}" destId="{FF2DB5AC-E15F-44CD-A37A-D1FC7D3913A1}" srcOrd="0" destOrd="0" presId="urn:microsoft.com/office/officeart/2005/8/layout/default"/>
    <dgm:cxn modelId="{19659153-2783-468C-AD3E-6BF17D29BCB9}" srcId="{47DD7EF8-0750-476E-A8BF-FB550E656D9A}" destId="{76C4FBBF-4DE9-46CC-8F6C-2B816C184422}" srcOrd="8" destOrd="0" parTransId="{9B37FB6D-9095-4949-9DF2-495BDBCFFC4F}" sibTransId="{54D1B592-629C-41E0-8F23-CE5B91180507}"/>
    <dgm:cxn modelId="{6D27BE75-7064-4E63-B298-C89FE37A7313}" type="presOf" srcId="{B52158AA-5B3B-40FD-A8BC-B8FCAEC9BFF6}" destId="{EF57929F-BE93-48E0-B471-1F22B248F67E}" srcOrd="0" destOrd="0" presId="urn:microsoft.com/office/officeart/2005/8/layout/default"/>
    <dgm:cxn modelId="{0DB3F677-144C-4B94-B02D-217472A3E071}" type="presOf" srcId="{FE0EBA1E-D379-4F8B-BDC5-64FB143A5A54}" destId="{B442132B-8E06-4AC2-B0E3-0E7BA86453EB}" srcOrd="0" destOrd="0" presId="urn:microsoft.com/office/officeart/2005/8/layout/default"/>
    <dgm:cxn modelId="{BD0CE97C-E2F2-48C6-9712-D2D34460E2DB}" srcId="{47DD7EF8-0750-476E-A8BF-FB550E656D9A}" destId="{CA946CA1-8C9B-4D41-970C-F1D34F28960D}" srcOrd="31" destOrd="0" parTransId="{FB94DBB1-0234-4066-8A97-9EFB27E3DDDB}" sibTransId="{1211A624-0672-4FBB-8768-CC6A746A505E}"/>
    <dgm:cxn modelId="{9A2E8A7E-6E83-439B-BBFB-1467D383985B}" type="presOf" srcId="{C2AAC07C-DCE9-41C0-8E79-4407F34BA5DF}" destId="{7C7D3AEE-CD80-468D-BEBB-09305F620D97}" srcOrd="0" destOrd="0" presId="urn:microsoft.com/office/officeart/2005/8/layout/default"/>
    <dgm:cxn modelId="{5541B07F-AE8C-41D5-BABF-6810541C73BB}" srcId="{47DD7EF8-0750-476E-A8BF-FB550E656D9A}" destId="{9703DCF3-066C-48E6-828B-5A64CA9F3787}" srcOrd="24" destOrd="0" parTransId="{FA939943-E3D4-4335-9E50-2E725CF9C32B}" sibTransId="{73D4BD8E-E013-4551-BC7D-80C4ACAEBD25}"/>
    <dgm:cxn modelId="{B8BCEB84-C7C2-4BC2-855B-01C20B10D81B}" type="presOf" srcId="{D6B0DC23-CD42-4BA2-B058-EAD3459F43B8}" destId="{B5B7680E-0DF3-45CC-9227-D682D4CAB9B8}" srcOrd="0" destOrd="0" presId="urn:microsoft.com/office/officeart/2005/8/layout/default"/>
    <dgm:cxn modelId="{F917BC86-1186-4144-8251-68A17CB4B660}" srcId="{47DD7EF8-0750-476E-A8BF-FB550E656D9A}" destId="{7215412A-887E-402E-BBD1-AE6AAAA2ACCA}" srcOrd="9" destOrd="0" parTransId="{9CF096DD-96A1-433D-85FD-BEE9BDB37A3A}" sibTransId="{117ABA07-483C-4BD0-8D94-0B645D23DB22}"/>
    <dgm:cxn modelId="{93F07F87-FF5C-4373-90F3-589B907BA02C}" type="presOf" srcId="{A1FE5C56-3FA7-4093-A0D0-06FA8293FA47}" destId="{2D989C72-6251-4F00-BBC2-C1EDE9EBC1C9}" srcOrd="0" destOrd="0" presId="urn:microsoft.com/office/officeart/2005/8/layout/default"/>
    <dgm:cxn modelId="{961D9488-27AD-4408-983E-E15B7DB19917}" srcId="{47DD7EF8-0750-476E-A8BF-FB550E656D9A}" destId="{D48B180D-5C48-4290-AA88-16D2C9C46BBD}" srcOrd="33" destOrd="0" parTransId="{6294B977-2F96-452E-ADCA-E2F1495F3C04}" sibTransId="{12E4E29A-367E-4B27-80A8-F686137A2D42}"/>
    <dgm:cxn modelId="{3091968A-82DE-4AB5-8400-BB586DAB8C52}" type="presOf" srcId="{41755BFA-03DF-45A3-BAF9-3E2D53524AB8}" destId="{3D24B116-22D2-4D98-A7BC-3C371BDB4EBC}" srcOrd="0" destOrd="0" presId="urn:microsoft.com/office/officeart/2005/8/layout/default"/>
    <dgm:cxn modelId="{57A5778F-8618-4354-BC75-A9477E0C64E1}" type="presOf" srcId="{C67D2FFB-3E54-4E33-8599-32D7F41201B4}" destId="{0CD2694C-1879-4E7F-B107-A1AEDDD42024}" srcOrd="0" destOrd="0" presId="urn:microsoft.com/office/officeart/2005/8/layout/default"/>
    <dgm:cxn modelId="{6FABCE90-9840-4DA1-AAB0-C090D275CE49}" srcId="{47DD7EF8-0750-476E-A8BF-FB550E656D9A}" destId="{7AED2D0B-6C0F-41CC-A158-E370D252C6B6}" srcOrd="14" destOrd="0" parTransId="{B4370D7E-2547-43D5-A582-AB014D392C18}" sibTransId="{DEFEA8AA-46FB-4C0F-A23E-A49CD109BAE0}"/>
    <dgm:cxn modelId="{AD90E290-353C-4D96-A7C9-025C2447C827}" srcId="{47DD7EF8-0750-476E-A8BF-FB550E656D9A}" destId="{AE5BDE92-5534-4C69-AE84-FA14BA447394}" srcOrd="34" destOrd="0" parTransId="{CDB5C0D6-E84F-4A0A-AE68-78343F63EFC5}" sibTransId="{13BB58C1-4E32-4182-B6AD-8201F94DAAF1}"/>
    <dgm:cxn modelId="{32D24B92-4A74-40EF-8162-A1E729B9A482}" srcId="{47DD7EF8-0750-476E-A8BF-FB550E656D9A}" destId="{895D928F-A4A6-4867-B1C2-216A10C4F8DD}" srcOrd="21" destOrd="0" parTransId="{7318599D-D144-46C4-AD14-00278A3EA145}" sibTransId="{428CBF10-8EE1-4DA7-8FE0-355D3DE4550C}"/>
    <dgm:cxn modelId="{341CDA92-FFDB-44EF-B95F-100B8AC0176C}" srcId="{47DD7EF8-0750-476E-A8BF-FB550E656D9A}" destId="{F866C74D-AF5A-4A8F-BCB4-DB1D6B656EE1}" srcOrd="5" destOrd="0" parTransId="{ECCCC4A8-7944-4F10-94A2-4526085C3DC6}" sibTransId="{1EFEAE99-B254-417E-90CC-91A47EC92871}"/>
    <dgm:cxn modelId="{00E61198-993D-4951-9240-DE401DE46CD0}" type="presOf" srcId="{9703DCF3-066C-48E6-828B-5A64CA9F3787}" destId="{BA0FBEB0-78D4-45A9-90F3-92D9A119CA53}" srcOrd="0" destOrd="0" presId="urn:microsoft.com/office/officeart/2005/8/layout/default"/>
    <dgm:cxn modelId="{660C10A2-9E58-4CBA-A4BB-853443241A52}" srcId="{47DD7EF8-0750-476E-A8BF-FB550E656D9A}" destId="{2D31BF7A-1FA3-427C-979D-C58DB81CBEFB}" srcOrd="20" destOrd="0" parTransId="{411ED20A-0392-4C36-AA80-44A1A770EE91}" sibTransId="{4099C0F6-25E7-4D4C-8624-17B940D5CABE}"/>
    <dgm:cxn modelId="{78D559A5-5EF4-4C15-8F14-D5B4E5D5A101}" srcId="{47DD7EF8-0750-476E-A8BF-FB550E656D9A}" destId="{8ADB5CA1-0983-47E4-8F2A-FE22F06B090E}" srcOrd="32" destOrd="0" parTransId="{23CF639B-96A5-46C6-A78C-6D81DEA0DE11}" sibTransId="{0B54112F-101F-4205-8761-D94E9230E327}"/>
    <dgm:cxn modelId="{1F6D9BA9-5B16-4EA2-A73F-55B5ED9CC098}" type="presOf" srcId="{47DD7EF8-0750-476E-A8BF-FB550E656D9A}" destId="{E9D9BC0B-5017-4393-A65D-B450285E12CF}" srcOrd="0" destOrd="0" presId="urn:microsoft.com/office/officeart/2005/8/layout/default"/>
    <dgm:cxn modelId="{9C09A8A9-4089-4342-9705-42765D41A0A2}" srcId="{47DD7EF8-0750-476E-A8BF-FB550E656D9A}" destId="{B52158AA-5B3B-40FD-A8BC-B8FCAEC9BFF6}" srcOrd="25" destOrd="0" parTransId="{3597F3E3-4D9F-40E0-92B6-A501D072387D}" sibTransId="{4BCD2C3D-A705-4876-9972-6A91A44C8292}"/>
    <dgm:cxn modelId="{3C792EAE-3E7E-4BE9-8C94-751B21259DC5}" type="presOf" srcId="{3DADFF63-F924-4AF4-8AFB-1091768C02AE}" destId="{C6B075F1-E946-4AD9-B8F8-7158A7449203}" srcOrd="0" destOrd="0" presId="urn:microsoft.com/office/officeart/2005/8/layout/default"/>
    <dgm:cxn modelId="{CF7FBAB0-749F-474E-9F19-8B538A9C8DA8}" srcId="{47DD7EF8-0750-476E-A8BF-FB550E656D9A}" destId="{57BD6242-292D-46D9-83C3-633738177AA1}" srcOrd="6" destOrd="0" parTransId="{7A4F288C-FEDD-4BB9-8CB3-817DE70CE368}" sibTransId="{E7820FED-54F5-4DC1-B001-EAF87984EA1E}"/>
    <dgm:cxn modelId="{A94844B7-E201-45B3-A322-8FA02EE969C0}" type="presOf" srcId="{54804642-AD4E-4198-A6B4-3321F3EEE357}" destId="{0802E15D-4651-4801-B28E-853C732B81E5}" srcOrd="0" destOrd="0" presId="urn:microsoft.com/office/officeart/2005/8/layout/default"/>
    <dgm:cxn modelId="{A5DE99B8-BC51-4B34-BD85-EC7DAFBC01D5}" type="presOf" srcId="{49516104-98DA-4CB2-9BB7-4EABD8ADCD96}" destId="{89F21656-6CAC-4270-8BA9-E13A8E6D1646}" srcOrd="0" destOrd="0" presId="urn:microsoft.com/office/officeart/2005/8/layout/default"/>
    <dgm:cxn modelId="{ED11E9B9-DE36-4822-BFCB-1C78D0AFB515}" srcId="{47DD7EF8-0750-476E-A8BF-FB550E656D9A}" destId="{54804642-AD4E-4198-A6B4-3321F3EEE357}" srcOrd="7" destOrd="0" parTransId="{98621899-A1D5-4E0E-992D-DD7A725BC86D}" sibTransId="{3D8CD612-5805-43E8-B7F8-43AEA62C7B78}"/>
    <dgm:cxn modelId="{4F8958BA-76F6-4F7F-8810-CCDAA8CB66BF}" type="presOf" srcId="{B211D2A3-02B0-40D7-9067-BAEC62515103}" destId="{CC843D33-30E7-4168-9371-DAF38F205164}" srcOrd="0" destOrd="0" presId="urn:microsoft.com/office/officeart/2005/8/layout/default"/>
    <dgm:cxn modelId="{4F3A6DBC-836E-4949-B345-1D0078A11ECA}" type="presOf" srcId="{0329150E-00DA-40A2-98AF-BE701E464030}" destId="{AA1CF4DC-3704-4457-AD1F-A723E9735159}" srcOrd="0" destOrd="0" presId="urn:microsoft.com/office/officeart/2005/8/layout/default"/>
    <dgm:cxn modelId="{6B7217C3-3502-4B1C-A3B4-A7C2D304B1D3}" type="presOf" srcId="{0EA5EA39-9CFE-43DE-94AF-53E9C6E3D210}" destId="{F606D746-4FF1-4239-98D7-F3A28AB95F5B}" srcOrd="0" destOrd="0" presId="urn:microsoft.com/office/officeart/2005/8/layout/default"/>
    <dgm:cxn modelId="{5DEC91C4-7A86-4540-A34C-3B9C103DC0DD}" type="presOf" srcId="{4F0995B3-E583-4B42-AEE4-10EA91BA1B2B}" destId="{576D25D0-F0EE-46B4-A08A-D97BEF1DAA6C}" srcOrd="0" destOrd="0" presId="urn:microsoft.com/office/officeart/2005/8/layout/default"/>
    <dgm:cxn modelId="{7A80E2CC-2572-4A8C-87AB-398EF9313579}" type="presOf" srcId="{76C4FBBF-4DE9-46CC-8F6C-2B816C184422}" destId="{09F9CC3D-6D7B-431F-BAB5-5E8C4175DAF8}" srcOrd="0" destOrd="0" presId="urn:microsoft.com/office/officeart/2005/8/layout/default"/>
    <dgm:cxn modelId="{155C15CD-6F05-4468-91AF-7AEC27FCEEC7}" srcId="{47DD7EF8-0750-476E-A8BF-FB550E656D9A}" destId="{88B5EAE6-B6BD-4B02-BA10-832216E93DA0}" srcOrd="0" destOrd="0" parTransId="{BF1B34CC-F2B8-439C-B6AC-3E8BA843A7AA}" sibTransId="{43CF5E24-2E91-4496-A573-A2A2D2D68F89}"/>
    <dgm:cxn modelId="{A98811D0-4A7B-4674-9FB8-756F61A3B0FA}" srcId="{47DD7EF8-0750-476E-A8BF-FB550E656D9A}" destId="{EA74CA88-C0EB-49DA-93E4-847F9A484069}" srcOrd="38" destOrd="0" parTransId="{0E2A378D-35C9-4EA1-8C80-12A383514176}" sibTransId="{01B689CC-8AF7-4349-B73F-6CD9D177017B}"/>
    <dgm:cxn modelId="{9894BAD6-8A92-43BF-929A-4E4BEEE3EA5D}" srcId="{47DD7EF8-0750-476E-A8BF-FB550E656D9A}" destId="{49516104-98DA-4CB2-9BB7-4EABD8ADCD96}" srcOrd="36" destOrd="0" parTransId="{5815CBE7-4B95-4C84-A9BB-A0068DA9786F}" sibTransId="{8FEE43C8-68DD-40AD-AD6A-32821265CFE7}"/>
    <dgm:cxn modelId="{6EBF2CD8-458A-42B4-93EB-3547DE5139AE}" srcId="{47DD7EF8-0750-476E-A8BF-FB550E656D9A}" destId="{B85EFE8A-2222-4E9A-AECD-A8EF52D325C1}" srcOrd="27" destOrd="0" parTransId="{F073F26D-F945-435E-9917-EF7EAF30B0BD}" sibTransId="{B16FF5DE-EE70-4233-B8A4-D5808758D5B3}"/>
    <dgm:cxn modelId="{5B0850D8-81D2-46B6-83A1-234184F360FE}" type="presOf" srcId="{EA74CA88-C0EB-49DA-93E4-847F9A484069}" destId="{18DE3DE2-C1A3-4DB9-8896-BA87C04AFB61}" srcOrd="0" destOrd="0" presId="urn:microsoft.com/office/officeart/2005/8/layout/default"/>
    <dgm:cxn modelId="{46A755D8-E0E5-4E7D-9D1C-3295DF20ABBF}" type="presOf" srcId="{F866C74D-AF5A-4A8F-BCB4-DB1D6B656EE1}" destId="{838190AE-97BF-4424-8278-786EC0690AD9}" srcOrd="0" destOrd="0" presId="urn:microsoft.com/office/officeart/2005/8/layout/default"/>
    <dgm:cxn modelId="{25976BD9-6655-45EE-A7AD-3C992833AE41}" type="presOf" srcId="{88B5EAE6-B6BD-4B02-BA10-832216E93DA0}" destId="{92986716-B84F-4C5E-B08E-452623FCD3A5}" srcOrd="0" destOrd="0" presId="urn:microsoft.com/office/officeart/2005/8/layout/default"/>
    <dgm:cxn modelId="{94EB75D9-292C-4100-9CC7-ACC45AD28CF3}" srcId="{47DD7EF8-0750-476E-A8BF-FB550E656D9A}" destId="{990F61DB-E4CF-40FD-B0ED-9E52F5000069}" srcOrd="30" destOrd="0" parTransId="{3FBBDE75-79FC-49EE-B3EE-ED4751B64FD4}" sibTransId="{DCE6066D-D85D-4486-A0B2-BAF9A9E3D42D}"/>
    <dgm:cxn modelId="{D15D52E1-CBA8-46E4-AA5D-2E9C5C0121DC}" type="presOf" srcId="{EF4902CD-F7A3-444D-BEFD-435CE6369C1C}" destId="{9790E1E1-362A-4131-9BC9-9A4916E8F3B1}" srcOrd="0" destOrd="0" presId="urn:microsoft.com/office/officeart/2005/8/layout/default"/>
    <dgm:cxn modelId="{C5B6B0E2-A184-4A7F-9A45-6452CB724CAF}" srcId="{47DD7EF8-0750-476E-A8BF-FB550E656D9A}" destId="{32A5303F-097E-44F6-891B-33638F34CB73}" srcOrd="23" destOrd="0" parTransId="{55FBA6CC-1888-40A3-9AD6-4FD21DF978F2}" sibTransId="{D457D10D-025A-4CE4-A888-41FC41788202}"/>
    <dgm:cxn modelId="{1CBE03E3-F697-4A47-8E00-306981BC822C}" type="presOf" srcId="{990F61DB-E4CF-40FD-B0ED-9E52F5000069}" destId="{D88FBE88-9C3D-4B1A-AD57-B55E2DC20086}" srcOrd="0" destOrd="0" presId="urn:microsoft.com/office/officeart/2005/8/layout/default"/>
    <dgm:cxn modelId="{19AEA9E4-D10E-4981-9FC2-44C32B93B5A9}" srcId="{47DD7EF8-0750-476E-A8BF-FB550E656D9A}" destId="{B8CE9816-943B-4084-80BC-3237FB639A74}" srcOrd="17" destOrd="0" parTransId="{03FEFF58-CCBF-4CEB-AC53-30C2E2371E1E}" sibTransId="{78045844-D0DC-4916-89E5-F29FE4C55397}"/>
    <dgm:cxn modelId="{09A69AE8-55D8-4476-B82C-E1612D4908AB}" srcId="{47DD7EF8-0750-476E-A8BF-FB550E656D9A}" destId="{B211D2A3-02B0-40D7-9067-BAEC62515103}" srcOrd="10" destOrd="0" parTransId="{A8C38963-3B0A-4EA6-8B1F-DF5CC2B1529E}" sibTransId="{8EA1473D-F3AF-4776-9BDE-7D3696FB6EF9}"/>
    <dgm:cxn modelId="{B7F39FEB-994A-4CA0-A47F-A5AC808A0C53}" srcId="{47DD7EF8-0750-476E-A8BF-FB550E656D9A}" destId="{915ED106-8046-419E-9C7F-B4EA1EF2B19A}" srcOrd="26" destOrd="0" parTransId="{56FF7552-5A84-42A2-AB06-92A76B3230EC}" sibTransId="{E486046E-166E-4B40-BFEA-448CED416D93}"/>
    <dgm:cxn modelId="{3364C8EF-1EC7-4319-82D0-C305F59ABDE6}" srcId="{47DD7EF8-0750-476E-A8BF-FB550E656D9A}" destId="{41755BFA-03DF-45A3-BAF9-3E2D53524AB8}" srcOrd="2" destOrd="0" parTransId="{06058572-30CB-44AF-AB82-344CFF79BEBD}" sibTransId="{50043822-C072-4879-B7E8-CEE2E365B8E9}"/>
    <dgm:cxn modelId="{BC412CF1-6336-4779-86C2-3A31894B65EA}" type="presOf" srcId="{C3AD58C1-01EC-4228-9AC8-5A73505B30FA}" destId="{887A731F-C21E-41FA-BA0E-AB48B73C5DCD}" srcOrd="0" destOrd="0" presId="urn:microsoft.com/office/officeart/2005/8/layout/default"/>
    <dgm:cxn modelId="{13CA47F2-0379-4A6E-B60F-6DBA53E20483}" type="presOf" srcId="{2D31BF7A-1FA3-427C-979D-C58DB81CBEFB}" destId="{CEC3A62C-B7A7-45DC-8AC9-D33CF36087FA}" srcOrd="0" destOrd="0" presId="urn:microsoft.com/office/officeart/2005/8/layout/default"/>
    <dgm:cxn modelId="{CCC131F5-C090-4DA6-8A61-FC3A77505174}" srcId="{47DD7EF8-0750-476E-A8BF-FB550E656D9A}" destId="{ACF9C7B0-89A6-4080-9FDA-C6AE33169308}" srcOrd="35" destOrd="0" parTransId="{44128866-7042-48AE-995C-5344410948F3}" sibTransId="{5A6BD245-4D78-479F-A98D-425DB6101781}"/>
    <dgm:cxn modelId="{C17C48F5-652C-4564-8FDC-B991774DDE98}" type="presOf" srcId="{ACF9C7B0-89A6-4080-9FDA-C6AE33169308}" destId="{92F67C84-0F71-4C50-B6E5-BD6F3B7EA425}" srcOrd="0" destOrd="0" presId="urn:microsoft.com/office/officeart/2005/8/layout/default"/>
    <dgm:cxn modelId="{30E620F7-07B7-4E34-970A-55148DB98902}" srcId="{47DD7EF8-0750-476E-A8BF-FB550E656D9A}" destId="{4F0995B3-E583-4B42-AEE4-10EA91BA1B2B}" srcOrd="13" destOrd="0" parTransId="{B353AE12-CA7F-433D-85E4-05E54F2A5B30}" sibTransId="{2842F56C-2E32-4D9E-BFC1-B9B8A5B08A65}"/>
    <dgm:cxn modelId="{FD67C9F7-0834-4611-9866-428ACF7C2C5C}" srcId="{47DD7EF8-0750-476E-A8BF-FB550E656D9A}" destId="{C3AD58C1-01EC-4228-9AC8-5A73505B30FA}" srcOrd="22" destOrd="0" parTransId="{5F199B7E-DDE1-4814-A02D-5FE1181F18CF}" sibTransId="{561572E2-D68B-438A-A40C-702C5516DE8E}"/>
    <dgm:cxn modelId="{E8C4EAF7-31B7-49B7-A933-6B6D93B4EFA6}" type="presOf" srcId="{8ADB5CA1-0983-47E4-8F2A-FE22F06B090E}" destId="{7D243363-8555-42F4-A5DD-D087DA2063C8}" srcOrd="0" destOrd="0" presId="urn:microsoft.com/office/officeart/2005/8/layout/default"/>
    <dgm:cxn modelId="{D07045A0-A780-4377-BA6F-47D3A4CCAD12}" type="presParOf" srcId="{E9D9BC0B-5017-4393-A65D-B450285E12CF}" destId="{92986716-B84F-4C5E-B08E-452623FCD3A5}" srcOrd="0" destOrd="0" presId="urn:microsoft.com/office/officeart/2005/8/layout/default"/>
    <dgm:cxn modelId="{CE2ADC7C-6C1D-45C8-BF18-E0883F7D0A6B}" type="presParOf" srcId="{E9D9BC0B-5017-4393-A65D-B450285E12CF}" destId="{FA8206FA-BF9F-4483-A14B-66542E607FB9}" srcOrd="1" destOrd="0" presId="urn:microsoft.com/office/officeart/2005/8/layout/default"/>
    <dgm:cxn modelId="{D7B52B25-4E7A-48EB-8206-EB9FF8F3ED48}" type="presParOf" srcId="{E9D9BC0B-5017-4393-A65D-B450285E12CF}" destId="{992CE452-A02D-4DC2-9B21-5872E75DB599}" srcOrd="2" destOrd="0" presId="urn:microsoft.com/office/officeart/2005/8/layout/default"/>
    <dgm:cxn modelId="{BBA2694F-3C31-4F8F-8D1C-E4F9526F708E}" type="presParOf" srcId="{E9D9BC0B-5017-4393-A65D-B450285E12CF}" destId="{BF30398F-EC9D-4A13-821B-C6D38385F7B0}" srcOrd="3" destOrd="0" presId="urn:microsoft.com/office/officeart/2005/8/layout/default"/>
    <dgm:cxn modelId="{3F38DF3A-D3CE-4D3B-A63D-8BFBED6AB8F3}" type="presParOf" srcId="{E9D9BC0B-5017-4393-A65D-B450285E12CF}" destId="{3D24B116-22D2-4D98-A7BC-3C371BDB4EBC}" srcOrd="4" destOrd="0" presId="urn:microsoft.com/office/officeart/2005/8/layout/default"/>
    <dgm:cxn modelId="{616CB430-2608-49C9-B862-94DB071F62EA}" type="presParOf" srcId="{E9D9BC0B-5017-4393-A65D-B450285E12CF}" destId="{4E036B0C-7F31-4479-8BC4-FDCCB503D8DA}" srcOrd="5" destOrd="0" presId="urn:microsoft.com/office/officeart/2005/8/layout/default"/>
    <dgm:cxn modelId="{E1D03AD5-F446-4C8E-AE1A-8C3CD376A1F4}" type="presParOf" srcId="{E9D9BC0B-5017-4393-A65D-B450285E12CF}" destId="{9790E1E1-362A-4131-9BC9-9A4916E8F3B1}" srcOrd="6" destOrd="0" presId="urn:microsoft.com/office/officeart/2005/8/layout/default"/>
    <dgm:cxn modelId="{73519C4F-0506-4974-8520-18BDD2AF076E}" type="presParOf" srcId="{E9D9BC0B-5017-4393-A65D-B450285E12CF}" destId="{203AAC5F-51E4-44EE-B006-6CA73E10234B}" srcOrd="7" destOrd="0" presId="urn:microsoft.com/office/officeart/2005/8/layout/default"/>
    <dgm:cxn modelId="{12B777DD-0991-40EF-AAB2-DAD85AFD3452}" type="presParOf" srcId="{E9D9BC0B-5017-4393-A65D-B450285E12CF}" destId="{F606D746-4FF1-4239-98D7-F3A28AB95F5B}" srcOrd="8" destOrd="0" presId="urn:microsoft.com/office/officeart/2005/8/layout/default"/>
    <dgm:cxn modelId="{B92B69D1-87CF-46C5-A28C-CFA1BF9ED23C}" type="presParOf" srcId="{E9D9BC0B-5017-4393-A65D-B450285E12CF}" destId="{D6C32037-9752-4CE5-860B-80B7792ED8B1}" srcOrd="9" destOrd="0" presId="urn:microsoft.com/office/officeart/2005/8/layout/default"/>
    <dgm:cxn modelId="{A0DEDA2C-C312-4B03-B211-616B426AAAB6}" type="presParOf" srcId="{E9D9BC0B-5017-4393-A65D-B450285E12CF}" destId="{838190AE-97BF-4424-8278-786EC0690AD9}" srcOrd="10" destOrd="0" presId="urn:microsoft.com/office/officeart/2005/8/layout/default"/>
    <dgm:cxn modelId="{F4DD38FB-52C9-41CD-9709-F7B3687603DB}" type="presParOf" srcId="{E9D9BC0B-5017-4393-A65D-B450285E12CF}" destId="{6EC38C36-7BD3-4463-B92A-9DAB0656DF6F}" srcOrd="11" destOrd="0" presId="urn:microsoft.com/office/officeart/2005/8/layout/default"/>
    <dgm:cxn modelId="{39BAE1FC-BC74-47B1-8FBE-CEA9B8AD2FE2}" type="presParOf" srcId="{E9D9BC0B-5017-4393-A65D-B450285E12CF}" destId="{283F82A9-A40E-42EE-B8E9-77B4A0A73EDF}" srcOrd="12" destOrd="0" presId="urn:microsoft.com/office/officeart/2005/8/layout/default"/>
    <dgm:cxn modelId="{29A1FA78-A7FB-47BE-9872-1E028B804EF7}" type="presParOf" srcId="{E9D9BC0B-5017-4393-A65D-B450285E12CF}" destId="{2AFB98B7-D7AE-4E04-B0CB-66DC2E61541A}" srcOrd="13" destOrd="0" presId="urn:microsoft.com/office/officeart/2005/8/layout/default"/>
    <dgm:cxn modelId="{F421890B-ACBC-4911-9F49-EDDB6094171B}" type="presParOf" srcId="{E9D9BC0B-5017-4393-A65D-B450285E12CF}" destId="{0802E15D-4651-4801-B28E-853C732B81E5}" srcOrd="14" destOrd="0" presId="urn:microsoft.com/office/officeart/2005/8/layout/default"/>
    <dgm:cxn modelId="{EA72BC19-7E5A-4A5D-A2C2-0A1D21690EF8}" type="presParOf" srcId="{E9D9BC0B-5017-4393-A65D-B450285E12CF}" destId="{19BF954A-61FA-4C6C-A106-1FBC5CF1E9D2}" srcOrd="15" destOrd="0" presId="urn:microsoft.com/office/officeart/2005/8/layout/default"/>
    <dgm:cxn modelId="{48BE3650-EA34-4522-9A7D-21488FBE4964}" type="presParOf" srcId="{E9D9BC0B-5017-4393-A65D-B450285E12CF}" destId="{09F9CC3D-6D7B-431F-BAB5-5E8C4175DAF8}" srcOrd="16" destOrd="0" presId="urn:microsoft.com/office/officeart/2005/8/layout/default"/>
    <dgm:cxn modelId="{8C0BDB5F-F523-47D6-B933-EB15B01EDB56}" type="presParOf" srcId="{E9D9BC0B-5017-4393-A65D-B450285E12CF}" destId="{E06A5B19-AC8B-4C4E-823E-9FC3652B8C2B}" srcOrd="17" destOrd="0" presId="urn:microsoft.com/office/officeart/2005/8/layout/default"/>
    <dgm:cxn modelId="{D9B3EC66-1E38-4174-A71F-828F53D9C6E9}" type="presParOf" srcId="{E9D9BC0B-5017-4393-A65D-B450285E12CF}" destId="{E8ADB77E-7F58-4B11-BA6E-9A7DF9E2C66F}" srcOrd="18" destOrd="0" presId="urn:microsoft.com/office/officeart/2005/8/layout/default"/>
    <dgm:cxn modelId="{5C67B9A2-5DCF-4987-882D-F21E5700D201}" type="presParOf" srcId="{E9D9BC0B-5017-4393-A65D-B450285E12CF}" destId="{5D94C17A-C63B-4521-89E2-035FCE350EDF}" srcOrd="19" destOrd="0" presId="urn:microsoft.com/office/officeart/2005/8/layout/default"/>
    <dgm:cxn modelId="{3CFBA141-BE0D-483D-BA63-2076711EF7F1}" type="presParOf" srcId="{E9D9BC0B-5017-4393-A65D-B450285E12CF}" destId="{CC843D33-30E7-4168-9371-DAF38F205164}" srcOrd="20" destOrd="0" presId="urn:microsoft.com/office/officeart/2005/8/layout/default"/>
    <dgm:cxn modelId="{8B71CEE4-AE22-4BE4-95A9-D5BB0E8A580F}" type="presParOf" srcId="{E9D9BC0B-5017-4393-A65D-B450285E12CF}" destId="{BC07F466-9BFD-4E6F-B0D5-2890E662978C}" srcOrd="21" destOrd="0" presId="urn:microsoft.com/office/officeart/2005/8/layout/default"/>
    <dgm:cxn modelId="{2F1087E6-0142-4E74-B319-BDFD47B8A1E7}" type="presParOf" srcId="{E9D9BC0B-5017-4393-A65D-B450285E12CF}" destId="{0CD2694C-1879-4E7F-B107-A1AEDDD42024}" srcOrd="22" destOrd="0" presId="urn:microsoft.com/office/officeart/2005/8/layout/default"/>
    <dgm:cxn modelId="{1CF77BD9-B70C-488E-924D-B9CEAA324692}" type="presParOf" srcId="{E9D9BC0B-5017-4393-A65D-B450285E12CF}" destId="{0EF6D456-9B81-4E3B-81C2-0437D0402C88}" srcOrd="23" destOrd="0" presId="urn:microsoft.com/office/officeart/2005/8/layout/default"/>
    <dgm:cxn modelId="{6AF466B7-2A8B-4FCD-B0C5-D2C40F1D9C49}" type="presParOf" srcId="{E9D9BC0B-5017-4393-A65D-B450285E12CF}" destId="{7C7D3AEE-CD80-468D-BEBB-09305F620D97}" srcOrd="24" destOrd="0" presId="urn:microsoft.com/office/officeart/2005/8/layout/default"/>
    <dgm:cxn modelId="{A25CA09F-1D7E-4453-BB63-B6730A6D227F}" type="presParOf" srcId="{E9D9BC0B-5017-4393-A65D-B450285E12CF}" destId="{8B7CB699-6C4C-4BF9-8D02-604569D25909}" srcOrd="25" destOrd="0" presId="urn:microsoft.com/office/officeart/2005/8/layout/default"/>
    <dgm:cxn modelId="{9E28DCE2-E76F-4EA4-9D88-411DC6BE14A1}" type="presParOf" srcId="{E9D9BC0B-5017-4393-A65D-B450285E12CF}" destId="{576D25D0-F0EE-46B4-A08A-D97BEF1DAA6C}" srcOrd="26" destOrd="0" presId="urn:microsoft.com/office/officeart/2005/8/layout/default"/>
    <dgm:cxn modelId="{195C4456-CAA2-4ADD-A7EE-0C35E7A6AFDA}" type="presParOf" srcId="{E9D9BC0B-5017-4393-A65D-B450285E12CF}" destId="{CC4FB0D8-82FD-471C-9B01-7014F0F754C8}" srcOrd="27" destOrd="0" presId="urn:microsoft.com/office/officeart/2005/8/layout/default"/>
    <dgm:cxn modelId="{B4F055D0-7CF1-480C-A699-EB312AE10E9E}" type="presParOf" srcId="{E9D9BC0B-5017-4393-A65D-B450285E12CF}" destId="{BC61BEA4-5BBA-4C06-885C-E2834FE9D576}" srcOrd="28" destOrd="0" presId="urn:microsoft.com/office/officeart/2005/8/layout/default"/>
    <dgm:cxn modelId="{CB3DC4D3-E887-4A00-B024-94C7195A890F}" type="presParOf" srcId="{E9D9BC0B-5017-4393-A65D-B450285E12CF}" destId="{7771A348-AF77-4796-8C9D-CF583855302E}" srcOrd="29" destOrd="0" presId="urn:microsoft.com/office/officeart/2005/8/layout/default"/>
    <dgm:cxn modelId="{04BD2B93-8C11-4036-B78F-AF957AE463F7}" type="presParOf" srcId="{E9D9BC0B-5017-4393-A65D-B450285E12CF}" destId="{AA1CF4DC-3704-4457-AD1F-A723E9735159}" srcOrd="30" destOrd="0" presId="urn:microsoft.com/office/officeart/2005/8/layout/default"/>
    <dgm:cxn modelId="{A603A94C-1BF0-4E45-85C4-BD5369604239}" type="presParOf" srcId="{E9D9BC0B-5017-4393-A65D-B450285E12CF}" destId="{D5B72824-80CF-4F94-988D-F27828E21BE3}" srcOrd="31" destOrd="0" presId="urn:microsoft.com/office/officeart/2005/8/layout/default"/>
    <dgm:cxn modelId="{FDFE30E2-8049-4170-BF85-5450E16D1C84}" type="presParOf" srcId="{E9D9BC0B-5017-4393-A65D-B450285E12CF}" destId="{B442132B-8E06-4AC2-B0E3-0E7BA86453EB}" srcOrd="32" destOrd="0" presId="urn:microsoft.com/office/officeart/2005/8/layout/default"/>
    <dgm:cxn modelId="{C5F1367B-ED6E-4A79-92A8-D73249D5C70A}" type="presParOf" srcId="{E9D9BC0B-5017-4393-A65D-B450285E12CF}" destId="{DEC48087-72DC-416F-8C10-269DA58A9022}" srcOrd="33" destOrd="0" presId="urn:microsoft.com/office/officeart/2005/8/layout/default"/>
    <dgm:cxn modelId="{58F092D0-2D45-4621-87C8-4D5E3558F46B}" type="presParOf" srcId="{E9D9BC0B-5017-4393-A65D-B450285E12CF}" destId="{7EFE8AFB-B33F-4B81-96E6-F6EBF2DAF94F}" srcOrd="34" destOrd="0" presId="urn:microsoft.com/office/officeart/2005/8/layout/default"/>
    <dgm:cxn modelId="{8677EB71-1B7B-46E8-A086-DA6FCF7866C7}" type="presParOf" srcId="{E9D9BC0B-5017-4393-A65D-B450285E12CF}" destId="{B5802EDE-7A5B-4DA3-931D-BFB36575F93E}" srcOrd="35" destOrd="0" presId="urn:microsoft.com/office/officeart/2005/8/layout/default"/>
    <dgm:cxn modelId="{8ACB9500-EA46-4AB0-884C-F6E137306D34}" type="presParOf" srcId="{E9D9BC0B-5017-4393-A65D-B450285E12CF}" destId="{FF2DB5AC-E15F-44CD-A37A-D1FC7D3913A1}" srcOrd="36" destOrd="0" presId="urn:microsoft.com/office/officeart/2005/8/layout/default"/>
    <dgm:cxn modelId="{608AEB10-240A-4BA7-9346-6BF55019B77A}" type="presParOf" srcId="{E9D9BC0B-5017-4393-A65D-B450285E12CF}" destId="{973F1883-8396-4834-ACB5-19D084C4593D}" srcOrd="37" destOrd="0" presId="urn:microsoft.com/office/officeart/2005/8/layout/default"/>
    <dgm:cxn modelId="{3061AC91-110E-40CC-B445-ECA252E1249D}" type="presParOf" srcId="{E9D9BC0B-5017-4393-A65D-B450285E12CF}" destId="{B5B7680E-0DF3-45CC-9227-D682D4CAB9B8}" srcOrd="38" destOrd="0" presId="urn:microsoft.com/office/officeart/2005/8/layout/default"/>
    <dgm:cxn modelId="{1865CF53-F83F-48F3-9860-40730F6B7664}" type="presParOf" srcId="{E9D9BC0B-5017-4393-A65D-B450285E12CF}" destId="{C9CD800C-929E-47C5-A34D-2D122E9F0EA8}" srcOrd="39" destOrd="0" presId="urn:microsoft.com/office/officeart/2005/8/layout/default"/>
    <dgm:cxn modelId="{4CDBCABC-B2DE-4BD5-9E5A-7A50DB196EBF}" type="presParOf" srcId="{E9D9BC0B-5017-4393-A65D-B450285E12CF}" destId="{CEC3A62C-B7A7-45DC-8AC9-D33CF36087FA}" srcOrd="40" destOrd="0" presId="urn:microsoft.com/office/officeart/2005/8/layout/default"/>
    <dgm:cxn modelId="{827D7C17-50DD-4E69-8D2B-24DCD63DF8A0}" type="presParOf" srcId="{E9D9BC0B-5017-4393-A65D-B450285E12CF}" destId="{35A4EA38-BF06-45A9-B2C4-04DE2F67BB42}" srcOrd="41" destOrd="0" presId="urn:microsoft.com/office/officeart/2005/8/layout/default"/>
    <dgm:cxn modelId="{0E90CB05-9706-48AF-B8B6-35F50B184B32}" type="presParOf" srcId="{E9D9BC0B-5017-4393-A65D-B450285E12CF}" destId="{EAD8AD26-9D6B-4E66-BF36-72770E91C3B9}" srcOrd="42" destOrd="0" presId="urn:microsoft.com/office/officeart/2005/8/layout/default"/>
    <dgm:cxn modelId="{46309239-70EA-4BCE-8F75-A26C22012B73}" type="presParOf" srcId="{E9D9BC0B-5017-4393-A65D-B450285E12CF}" destId="{6DD990C3-DF5A-445F-B407-0B32332A86F8}" srcOrd="43" destOrd="0" presId="urn:microsoft.com/office/officeart/2005/8/layout/default"/>
    <dgm:cxn modelId="{21D0A5C9-E358-44EC-8F78-C0AE3876339D}" type="presParOf" srcId="{E9D9BC0B-5017-4393-A65D-B450285E12CF}" destId="{887A731F-C21E-41FA-BA0E-AB48B73C5DCD}" srcOrd="44" destOrd="0" presId="urn:microsoft.com/office/officeart/2005/8/layout/default"/>
    <dgm:cxn modelId="{73AD3845-539D-42BC-8B72-5EB56C200313}" type="presParOf" srcId="{E9D9BC0B-5017-4393-A65D-B450285E12CF}" destId="{03394774-449D-4781-B9E1-F7826589ADEC}" srcOrd="45" destOrd="0" presId="urn:microsoft.com/office/officeart/2005/8/layout/default"/>
    <dgm:cxn modelId="{EE1CDC4B-26E5-4E15-9204-BBCB3C6B2D27}" type="presParOf" srcId="{E9D9BC0B-5017-4393-A65D-B450285E12CF}" destId="{ADA2A749-74E1-485E-8DDE-D4823C5DB8C2}" srcOrd="46" destOrd="0" presId="urn:microsoft.com/office/officeart/2005/8/layout/default"/>
    <dgm:cxn modelId="{63F857E5-A84C-4145-AF7D-2952AC0138E9}" type="presParOf" srcId="{E9D9BC0B-5017-4393-A65D-B450285E12CF}" destId="{B0CCDBF8-7723-453F-B679-033134243401}" srcOrd="47" destOrd="0" presId="urn:microsoft.com/office/officeart/2005/8/layout/default"/>
    <dgm:cxn modelId="{005AE464-0CA7-4473-ACBD-ADD455DC7B37}" type="presParOf" srcId="{E9D9BC0B-5017-4393-A65D-B450285E12CF}" destId="{BA0FBEB0-78D4-45A9-90F3-92D9A119CA53}" srcOrd="48" destOrd="0" presId="urn:microsoft.com/office/officeart/2005/8/layout/default"/>
    <dgm:cxn modelId="{56EF4EC2-262F-4CB9-A23C-0E1A0DE9D586}" type="presParOf" srcId="{E9D9BC0B-5017-4393-A65D-B450285E12CF}" destId="{31645229-515C-4615-B776-9FBA9F2B0635}" srcOrd="49" destOrd="0" presId="urn:microsoft.com/office/officeart/2005/8/layout/default"/>
    <dgm:cxn modelId="{0E726DD4-8B97-4CD6-BDFF-7F7992D14AC4}" type="presParOf" srcId="{E9D9BC0B-5017-4393-A65D-B450285E12CF}" destId="{EF57929F-BE93-48E0-B471-1F22B248F67E}" srcOrd="50" destOrd="0" presId="urn:microsoft.com/office/officeart/2005/8/layout/default"/>
    <dgm:cxn modelId="{55B47265-3F21-4D4A-AC59-262AD5D8E82F}" type="presParOf" srcId="{E9D9BC0B-5017-4393-A65D-B450285E12CF}" destId="{E2ECC6D7-8627-4ECE-B637-306F5A1ACEE4}" srcOrd="51" destOrd="0" presId="urn:microsoft.com/office/officeart/2005/8/layout/default"/>
    <dgm:cxn modelId="{1FA27289-1CA8-499A-A1F4-1D767F59069E}" type="presParOf" srcId="{E9D9BC0B-5017-4393-A65D-B450285E12CF}" destId="{F3AACEE3-D246-4908-B74B-37ED6ACDC79D}" srcOrd="52" destOrd="0" presId="urn:microsoft.com/office/officeart/2005/8/layout/default"/>
    <dgm:cxn modelId="{F20998E3-61B4-4F5A-BC57-0FF3ED39913E}" type="presParOf" srcId="{E9D9BC0B-5017-4393-A65D-B450285E12CF}" destId="{9AE4A029-DAAD-4195-B4D9-D7FF78A2F870}" srcOrd="53" destOrd="0" presId="urn:microsoft.com/office/officeart/2005/8/layout/default"/>
    <dgm:cxn modelId="{CBAE1D9E-B51E-4253-A5C6-8D878F5B6B13}" type="presParOf" srcId="{E9D9BC0B-5017-4393-A65D-B450285E12CF}" destId="{695B06C1-1F5A-4EC0-9415-ED8B3E88DF21}" srcOrd="54" destOrd="0" presId="urn:microsoft.com/office/officeart/2005/8/layout/default"/>
    <dgm:cxn modelId="{A56ECAF2-9E80-4527-B618-7971CA87E45D}" type="presParOf" srcId="{E9D9BC0B-5017-4393-A65D-B450285E12CF}" destId="{12AED299-97A2-48BC-B918-BDEAD775EA4C}" srcOrd="55" destOrd="0" presId="urn:microsoft.com/office/officeart/2005/8/layout/default"/>
    <dgm:cxn modelId="{EA93A4BA-A6AD-43C0-950D-0B56691635FA}" type="presParOf" srcId="{E9D9BC0B-5017-4393-A65D-B450285E12CF}" destId="{75B88441-DA21-4F7D-B61E-8EEECC36859C}" srcOrd="56" destOrd="0" presId="urn:microsoft.com/office/officeart/2005/8/layout/default"/>
    <dgm:cxn modelId="{548F7D97-8661-4D0E-B39F-486D8BAD070C}" type="presParOf" srcId="{E9D9BC0B-5017-4393-A65D-B450285E12CF}" destId="{0C4C1C40-327F-454D-943A-188F73BE6E0A}" srcOrd="57" destOrd="0" presId="urn:microsoft.com/office/officeart/2005/8/layout/default"/>
    <dgm:cxn modelId="{6C5FC959-CE50-4304-8352-A48DA4383BD7}" type="presParOf" srcId="{E9D9BC0B-5017-4393-A65D-B450285E12CF}" destId="{C6B075F1-E946-4AD9-B8F8-7158A7449203}" srcOrd="58" destOrd="0" presId="urn:microsoft.com/office/officeart/2005/8/layout/default"/>
    <dgm:cxn modelId="{46E6AF6A-600F-49B8-97A9-7569623CBD22}" type="presParOf" srcId="{E9D9BC0B-5017-4393-A65D-B450285E12CF}" destId="{47345682-3C39-45F1-8037-3A5A55394EED}" srcOrd="59" destOrd="0" presId="urn:microsoft.com/office/officeart/2005/8/layout/default"/>
    <dgm:cxn modelId="{B695D3BB-EB4A-4DD1-8A63-783183B753F5}" type="presParOf" srcId="{E9D9BC0B-5017-4393-A65D-B450285E12CF}" destId="{D88FBE88-9C3D-4B1A-AD57-B55E2DC20086}" srcOrd="60" destOrd="0" presId="urn:microsoft.com/office/officeart/2005/8/layout/default"/>
    <dgm:cxn modelId="{4F399D1E-0898-42BB-A187-4973AEF87253}" type="presParOf" srcId="{E9D9BC0B-5017-4393-A65D-B450285E12CF}" destId="{E21C26CE-AD9F-45BA-82D7-40ACDB5A65E9}" srcOrd="61" destOrd="0" presId="urn:microsoft.com/office/officeart/2005/8/layout/default"/>
    <dgm:cxn modelId="{8C83C1AF-B222-45A6-B566-AD274FBEB8BF}" type="presParOf" srcId="{E9D9BC0B-5017-4393-A65D-B450285E12CF}" destId="{9F158EE6-3781-4835-AA51-015823B84E33}" srcOrd="62" destOrd="0" presId="urn:microsoft.com/office/officeart/2005/8/layout/default"/>
    <dgm:cxn modelId="{00F82889-512D-4BEE-9379-058899F28C9A}" type="presParOf" srcId="{E9D9BC0B-5017-4393-A65D-B450285E12CF}" destId="{4C9D7A6B-717D-4212-B390-8D34835FCF03}" srcOrd="63" destOrd="0" presId="urn:microsoft.com/office/officeart/2005/8/layout/default"/>
    <dgm:cxn modelId="{7F623518-C70F-4189-A8B7-57C47EF1C02E}" type="presParOf" srcId="{E9D9BC0B-5017-4393-A65D-B450285E12CF}" destId="{7D243363-8555-42F4-A5DD-D087DA2063C8}" srcOrd="64" destOrd="0" presId="urn:microsoft.com/office/officeart/2005/8/layout/default"/>
    <dgm:cxn modelId="{EA24164A-5C94-4FEA-AD40-E94950F173D3}" type="presParOf" srcId="{E9D9BC0B-5017-4393-A65D-B450285E12CF}" destId="{EAAC111A-5038-4FD7-95C1-8052DF4D69E9}" srcOrd="65" destOrd="0" presId="urn:microsoft.com/office/officeart/2005/8/layout/default"/>
    <dgm:cxn modelId="{04ABD00C-DB7F-49C6-9FCF-6688FDBE7998}" type="presParOf" srcId="{E9D9BC0B-5017-4393-A65D-B450285E12CF}" destId="{326759D4-81B7-468B-BDC7-044702BE7B72}" srcOrd="66" destOrd="0" presId="urn:microsoft.com/office/officeart/2005/8/layout/default"/>
    <dgm:cxn modelId="{4A004943-A282-4200-A44A-568FE0E3B6F8}" type="presParOf" srcId="{E9D9BC0B-5017-4393-A65D-B450285E12CF}" destId="{DAF472E6-777C-40A7-85AB-3723D47CA5F3}" srcOrd="67" destOrd="0" presId="urn:microsoft.com/office/officeart/2005/8/layout/default"/>
    <dgm:cxn modelId="{93468EB0-560B-453E-98E5-0350190015F0}" type="presParOf" srcId="{E9D9BC0B-5017-4393-A65D-B450285E12CF}" destId="{03367FF2-E26D-4A3F-9200-ACF7DA947187}" srcOrd="68" destOrd="0" presId="urn:microsoft.com/office/officeart/2005/8/layout/default"/>
    <dgm:cxn modelId="{5C0A1A61-747E-46D0-A280-E8FAA4DF26E9}" type="presParOf" srcId="{E9D9BC0B-5017-4393-A65D-B450285E12CF}" destId="{B67142F1-49DD-4541-AC3E-9D4FD519860A}" srcOrd="69" destOrd="0" presId="urn:microsoft.com/office/officeart/2005/8/layout/default"/>
    <dgm:cxn modelId="{7B3C495D-F9F9-4B20-B6B4-334285EC5B43}" type="presParOf" srcId="{E9D9BC0B-5017-4393-A65D-B450285E12CF}" destId="{92F67C84-0F71-4C50-B6E5-BD6F3B7EA425}" srcOrd="70" destOrd="0" presId="urn:microsoft.com/office/officeart/2005/8/layout/default"/>
    <dgm:cxn modelId="{12FC6EAF-D235-495D-B35A-A8823EF73F6F}" type="presParOf" srcId="{E9D9BC0B-5017-4393-A65D-B450285E12CF}" destId="{99C7F370-FD63-4FC8-AE83-97A1714EBABB}" srcOrd="71" destOrd="0" presId="urn:microsoft.com/office/officeart/2005/8/layout/default"/>
    <dgm:cxn modelId="{9AC707B5-4CB8-4E8E-AC67-74546767C80F}" type="presParOf" srcId="{E9D9BC0B-5017-4393-A65D-B450285E12CF}" destId="{89F21656-6CAC-4270-8BA9-E13A8E6D1646}" srcOrd="72" destOrd="0" presId="urn:microsoft.com/office/officeart/2005/8/layout/default"/>
    <dgm:cxn modelId="{1DE5A2B2-6176-47CA-9020-95CD11AC124B}" type="presParOf" srcId="{E9D9BC0B-5017-4393-A65D-B450285E12CF}" destId="{1B3830D6-9E9D-4DEF-BE61-593D6A17B2A0}" srcOrd="73" destOrd="0" presId="urn:microsoft.com/office/officeart/2005/8/layout/default"/>
    <dgm:cxn modelId="{F38AD0A0-F85D-49CA-8404-13E4E5E2FC28}" type="presParOf" srcId="{E9D9BC0B-5017-4393-A65D-B450285E12CF}" destId="{2D989C72-6251-4F00-BBC2-C1EDE9EBC1C9}" srcOrd="74" destOrd="0" presId="urn:microsoft.com/office/officeart/2005/8/layout/default"/>
    <dgm:cxn modelId="{47C7C7EF-187D-4598-9634-37E3C03B04CF}" type="presParOf" srcId="{E9D9BC0B-5017-4393-A65D-B450285E12CF}" destId="{2DDCB579-AF15-4500-A212-04BB1CAEF03F}" srcOrd="75" destOrd="0" presId="urn:microsoft.com/office/officeart/2005/8/layout/default"/>
    <dgm:cxn modelId="{AE4201F6-37A1-4DF9-97BD-813508F8C34A}" type="presParOf" srcId="{E9D9BC0B-5017-4393-A65D-B450285E12CF}" destId="{18DE3DE2-C1A3-4DB9-8896-BA87C04AFB61}" srcOrd="76"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4BDD8E-F53C-461E-930A-E41CA21BFEF5}"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fi-FI"/>
        </a:p>
      </dgm:t>
    </dgm:pt>
    <dgm:pt modelId="{363D09D4-25F3-4071-908C-A0CC3BDDC8F0}">
      <dgm:prSet phldrT="[Teksti]"/>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fi-FI" b="1">
              <a:solidFill>
                <a:srgbClr val="FFFFFF"/>
              </a:solidFill>
              <a:latin typeface="Arial" panose="020B0604020202020204"/>
              <a:ea typeface="+mn-ea"/>
              <a:cs typeface="+mn-cs"/>
            </a:rPr>
            <a:t>Hillintä</a:t>
          </a:r>
        </a:p>
      </dgm:t>
    </dgm:pt>
    <dgm:pt modelId="{CDE31031-5F55-4831-8E0B-7464DE2CB910}" type="parTrans" cxnId="{02A3B0B6-4C55-4CA8-AE8A-B7B3C801F726}">
      <dgm:prSet/>
      <dgm:spPr/>
      <dgm:t>
        <a:bodyPr/>
        <a:lstStyle/>
        <a:p>
          <a:endParaRPr lang="fi-FI"/>
        </a:p>
      </dgm:t>
    </dgm:pt>
    <dgm:pt modelId="{EAC0A323-213B-4EA3-82F5-EA8EDAAB7484}" type="sibTrans" cxnId="{02A3B0B6-4C55-4CA8-AE8A-B7B3C801F726}">
      <dgm:prSet/>
      <dgm:spPr/>
      <dgm:t>
        <a:bodyPr/>
        <a:lstStyle/>
        <a:p>
          <a:endParaRPr lang="fi-FI"/>
        </a:p>
      </dgm:t>
    </dgm:pt>
    <dgm:pt modelId="{7DA9806D-1626-49AA-AAEA-C9EF0F76571D}">
      <dgm:prSet phldrT="[Teksti]"/>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Päästövaikutus </a:t>
          </a:r>
        </a:p>
      </dgm:t>
    </dgm:pt>
    <dgm:pt modelId="{39AD224C-0670-4F3D-BCCE-35352460CFC7}" type="parTrans" cxnId="{7B7A4915-A526-4A22-BCA4-98FA7CF81884}">
      <dgm:prSet/>
      <dgm:spPr/>
      <dgm:t>
        <a:bodyPr/>
        <a:lstStyle/>
        <a:p>
          <a:endParaRPr lang="fi-FI"/>
        </a:p>
      </dgm:t>
    </dgm:pt>
    <dgm:pt modelId="{53A6BCDC-18E7-427B-AB74-AEE0939343BD}" type="sibTrans" cxnId="{7B7A4915-A526-4A22-BCA4-98FA7CF81884}">
      <dgm:prSet/>
      <dgm:spPr/>
      <dgm:t>
        <a:bodyPr/>
        <a:lstStyle/>
        <a:p>
          <a:endParaRPr lang="fi-FI"/>
        </a:p>
      </dgm:t>
    </dgm:pt>
    <dgm:pt modelId="{C0787933-8C71-4BC0-BB34-E708F384EB5D}">
      <dgm:prSet phldrT="[Teksti]"/>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None/>
          </a:pPr>
          <a:r>
            <a:rPr lang="fi-FI" b="1">
              <a:solidFill>
                <a:srgbClr val="FFFFFF"/>
              </a:solidFill>
              <a:latin typeface="Arial" panose="020B0604020202020204"/>
              <a:ea typeface="+mn-ea"/>
              <a:cs typeface="+mn-cs"/>
            </a:rPr>
            <a:t>Sopeutuminen</a:t>
          </a:r>
        </a:p>
      </dgm:t>
    </dgm:pt>
    <dgm:pt modelId="{8CC16A71-FC1B-4E9F-8DE3-6C6BBA65BC24}" type="parTrans" cxnId="{5F5A78A4-B303-4A6B-90B6-B29646A0E483}">
      <dgm:prSet/>
      <dgm:spPr/>
      <dgm:t>
        <a:bodyPr/>
        <a:lstStyle/>
        <a:p>
          <a:endParaRPr lang="fi-FI"/>
        </a:p>
      </dgm:t>
    </dgm:pt>
    <dgm:pt modelId="{6F0DBAFE-1F84-48BB-B1D2-17DA2179B090}" type="sibTrans" cxnId="{5F5A78A4-B303-4A6B-90B6-B29646A0E483}">
      <dgm:prSet/>
      <dgm:spPr/>
      <dgm:t>
        <a:bodyPr/>
        <a:lstStyle/>
        <a:p>
          <a:endParaRPr lang="fi-FI"/>
        </a:p>
      </dgm:t>
    </dgm:pt>
    <dgm:pt modelId="{EC903637-D6CA-40AD-9759-22FCC607400B}">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Kytkeytyvyys ilmastotyöhön </a:t>
          </a:r>
        </a:p>
      </dgm:t>
    </dgm:pt>
    <dgm:pt modelId="{98424154-AC60-40A1-A09B-9EF3513E51A3}" type="parTrans" cxnId="{374BCC43-4F29-4A61-B5C9-80AC7D96BFA2}">
      <dgm:prSet/>
      <dgm:spPr/>
      <dgm:t>
        <a:bodyPr/>
        <a:lstStyle/>
        <a:p>
          <a:endParaRPr lang="fi-FI"/>
        </a:p>
      </dgm:t>
    </dgm:pt>
    <dgm:pt modelId="{BCAAE9DE-E2D2-4865-AF22-BC6A7ECB8479}" type="sibTrans" cxnId="{374BCC43-4F29-4A61-B5C9-80AC7D96BFA2}">
      <dgm:prSet/>
      <dgm:spPr/>
      <dgm:t>
        <a:bodyPr/>
        <a:lstStyle/>
        <a:p>
          <a:endParaRPr lang="fi-FI"/>
        </a:p>
      </dgm:t>
    </dgm:pt>
    <dgm:pt modelId="{7298420A-9E04-4777-8B0E-36D88DD0FAA1}">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Resursointi ja tehtävä osana </a:t>
          </a:r>
          <a:r>
            <a:rPr lang="fi-FI" err="1">
              <a:solidFill>
                <a:srgbClr val="FFFFFF"/>
              </a:solidFill>
              <a:latin typeface="Arial" panose="020B0604020202020204"/>
              <a:ea typeface="+mn-ea"/>
              <a:cs typeface="+mn-cs"/>
            </a:rPr>
            <a:t>ELYn</a:t>
          </a:r>
          <a:r>
            <a:rPr lang="fi-FI">
              <a:solidFill>
                <a:srgbClr val="FFFFFF"/>
              </a:solidFill>
              <a:latin typeface="Arial" panose="020B0604020202020204"/>
              <a:ea typeface="+mn-ea"/>
              <a:cs typeface="+mn-cs"/>
            </a:rPr>
            <a:t> ilmastotyötä </a:t>
          </a:r>
        </a:p>
      </dgm:t>
    </dgm:pt>
    <dgm:pt modelId="{7A1671CB-EA26-48E8-BE45-3CD57558A23F}" type="parTrans" cxnId="{77F48F1C-FFEE-4891-8885-553186C7AB6C}">
      <dgm:prSet/>
      <dgm:spPr/>
      <dgm:t>
        <a:bodyPr/>
        <a:lstStyle/>
        <a:p>
          <a:endParaRPr lang="fi-FI"/>
        </a:p>
      </dgm:t>
    </dgm:pt>
    <dgm:pt modelId="{DB490A7E-F92F-4C10-8010-10474A23EC33}" type="sibTrans" cxnId="{77F48F1C-FFEE-4891-8885-553186C7AB6C}">
      <dgm:prSet/>
      <dgm:spPr/>
      <dgm:t>
        <a:bodyPr/>
        <a:lstStyle/>
        <a:p>
          <a:endParaRPr lang="fi-FI"/>
        </a:p>
      </dgm:t>
    </dgm:pt>
    <dgm:pt modelId="{1CE17C07-3923-4303-8185-B483A553A679}">
      <dgm:prSet/>
      <dgm:spPr>
        <a:xfrm rot="10800000">
          <a:off x="1388976" y="1105650"/>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buChar char="•"/>
          </a:pPr>
          <a:r>
            <a:rPr lang="fi-FI">
              <a:solidFill>
                <a:srgbClr val="FFFFFF"/>
              </a:solidFill>
              <a:latin typeface="Arial" panose="020B0604020202020204"/>
              <a:ea typeface="+mn-ea"/>
              <a:cs typeface="+mn-cs"/>
            </a:rPr>
            <a:t>Käytettävissä olevat ohjauskeinot </a:t>
          </a:r>
        </a:p>
      </dgm:t>
    </dgm:pt>
    <dgm:pt modelId="{C6E51170-7457-410A-88FF-1C79EE34683D}" type="parTrans" cxnId="{6FCF1F64-8403-4D40-A0DA-692E7F1EAAFD}">
      <dgm:prSet/>
      <dgm:spPr/>
      <dgm:t>
        <a:bodyPr/>
        <a:lstStyle/>
        <a:p>
          <a:endParaRPr lang="fi-FI"/>
        </a:p>
      </dgm:t>
    </dgm:pt>
    <dgm:pt modelId="{4A7F04F6-6E51-4B84-A0E9-87D75F1AD521}" type="sibTrans" cxnId="{6FCF1F64-8403-4D40-A0DA-692E7F1EAAFD}">
      <dgm:prSet/>
      <dgm:spPr/>
      <dgm:t>
        <a:bodyPr/>
        <a:lstStyle/>
        <a:p>
          <a:endParaRPr lang="fi-FI"/>
        </a:p>
      </dgm:t>
    </dgm:pt>
    <dgm:pt modelId="{C03CC0CD-AE0E-4D01-98C1-BF04F101C691}">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Kytkeytyvyys ilmastotyöhön </a:t>
          </a:r>
        </a:p>
      </dgm:t>
    </dgm:pt>
    <dgm:pt modelId="{048DF307-A198-42C0-8DDF-A31ED5F99D2A}" type="parTrans" cxnId="{55554C70-67BC-4347-ABDB-3235A1E5658E}">
      <dgm:prSet/>
      <dgm:spPr/>
      <dgm:t>
        <a:bodyPr/>
        <a:lstStyle/>
        <a:p>
          <a:endParaRPr lang="fi-FI"/>
        </a:p>
      </dgm:t>
    </dgm:pt>
    <dgm:pt modelId="{9E4A7FDE-D10C-41BC-95C3-DC98B43F78F1}" type="sibTrans" cxnId="{55554C70-67BC-4347-ABDB-3235A1E5658E}">
      <dgm:prSet/>
      <dgm:spPr/>
      <dgm:t>
        <a:bodyPr/>
        <a:lstStyle/>
        <a:p>
          <a:endParaRPr lang="fi-FI"/>
        </a:p>
      </dgm:t>
    </dgm:pt>
    <dgm:pt modelId="{690C6D76-CE9E-4307-8D6A-0431D3240AB3}">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Resursointi ja tehtävä osana </a:t>
          </a:r>
          <a:r>
            <a:rPr lang="fi-FI" err="1">
              <a:solidFill>
                <a:srgbClr val="FFFFFF"/>
              </a:solidFill>
              <a:latin typeface="Arial" panose="020B0604020202020204"/>
              <a:ea typeface="+mn-ea"/>
              <a:cs typeface="+mn-cs"/>
            </a:rPr>
            <a:t>ELYn</a:t>
          </a:r>
          <a:r>
            <a:rPr lang="fi-FI">
              <a:solidFill>
                <a:srgbClr val="FFFFFF"/>
              </a:solidFill>
              <a:latin typeface="Arial" panose="020B0604020202020204"/>
              <a:ea typeface="+mn-ea"/>
              <a:cs typeface="+mn-cs"/>
            </a:rPr>
            <a:t> ilmastotyötä </a:t>
          </a:r>
        </a:p>
      </dgm:t>
    </dgm:pt>
    <dgm:pt modelId="{98E94B47-FFB4-471E-8DB4-F3537F3F7476}" type="parTrans" cxnId="{57FE0B1E-796F-43FB-9DEC-4965BD66516E}">
      <dgm:prSet/>
      <dgm:spPr/>
      <dgm:t>
        <a:bodyPr/>
        <a:lstStyle/>
        <a:p>
          <a:endParaRPr lang="fi-FI"/>
        </a:p>
      </dgm:t>
    </dgm:pt>
    <dgm:pt modelId="{3A752044-1BD5-4B5E-BDFA-9734FE1301C3}" type="sibTrans" cxnId="{57FE0B1E-796F-43FB-9DEC-4965BD66516E}">
      <dgm:prSet/>
      <dgm:spPr/>
      <dgm:t>
        <a:bodyPr/>
        <a:lstStyle/>
        <a:p>
          <a:endParaRPr lang="fi-FI"/>
        </a:p>
      </dgm:t>
    </dgm:pt>
    <dgm:pt modelId="{5404104F-B083-4C6E-84AA-50AAF613F0B3}">
      <dgm:prSet/>
      <dgm: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gm:spPr>
      <dgm:t>
        <a:bodyPr anchor="ctr"/>
        <a:lstStyle/>
        <a:p>
          <a:pPr>
            <a:buChar char="•"/>
          </a:pPr>
          <a:r>
            <a:rPr lang="fi-FI">
              <a:solidFill>
                <a:srgbClr val="FFFFFF"/>
              </a:solidFill>
              <a:latin typeface="Arial" panose="020B0604020202020204"/>
              <a:ea typeface="+mn-ea"/>
              <a:cs typeface="+mn-cs"/>
            </a:rPr>
            <a:t>Käytettävissä olevat ohjauskeinot </a:t>
          </a:r>
        </a:p>
      </dgm:t>
    </dgm:pt>
    <dgm:pt modelId="{34F4C760-B301-4476-BE29-6C9C0BC1476C}" type="parTrans" cxnId="{67ECFCFE-CCB5-4AFD-A1B2-D1A7F91E2C10}">
      <dgm:prSet/>
      <dgm:spPr/>
      <dgm:t>
        <a:bodyPr/>
        <a:lstStyle/>
        <a:p>
          <a:endParaRPr lang="fi-FI"/>
        </a:p>
      </dgm:t>
    </dgm:pt>
    <dgm:pt modelId="{14CD8C7A-5582-41F5-9BB2-CB36A86FBC5D}" type="sibTrans" cxnId="{67ECFCFE-CCB5-4AFD-A1B2-D1A7F91E2C10}">
      <dgm:prSet/>
      <dgm:spPr/>
      <dgm:t>
        <a:bodyPr/>
        <a:lstStyle/>
        <a:p>
          <a:endParaRPr lang="fi-FI"/>
        </a:p>
      </dgm:t>
    </dgm:pt>
    <dgm:pt modelId="{4FE030D0-D4DC-4E43-81C6-3346F1236292}" type="pres">
      <dgm:prSet presAssocID="{424BDD8E-F53C-461E-930A-E41CA21BFEF5}" presName="linearFlow" presStyleCnt="0">
        <dgm:presLayoutVars>
          <dgm:dir/>
          <dgm:resizeHandles val="exact"/>
        </dgm:presLayoutVars>
      </dgm:prSet>
      <dgm:spPr/>
    </dgm:pt>
    <dgm:pt modelId="{52C10A33-F428-4C8E-9C16-11105CDEB540}" type="pres">
      <dgm:prSet presAssocID="{363D09D4-25F3-4071-908C-A0CC3BDDC8F0}" presName="composite" presStyleCnt="0"/>
      <dgm:spPr/>
    </dgm:pt>
    <dgm:pt modelId="{ECE27C71-BE2E-47AC-9448-E20F2A3C9003}" type="pres">
      <dgm:prSet presAssocID="{363D09D4-25F3-4071-908C-A0CC3BDDC8F0}" presName="imgShp" presStyleLbl="fgImgPlace1" presStyleIdx="0" presStyleCnt="2" custLinFactNeighborX="1029" custLinFactNeighborY="19300"/>
      <dgm:spPr>
        <a:xfrm>
          <a:off x="462992" y="1298384"/>
          <a:ext cx="1851968" cy="1851968"/>
        </a:xfrm>
        <a:prstGeom prst="ellipse">
          <a:avLst/>
        </a:prstGeom>
        <a:blipFill>
          <a:blip xmlns:r="http://schemas.openxmlformats.org/officeDocument/2006/relationships" r:embed="rId1">
            <a:duotone>
              <a:srgbClr val="7F7F7F">
                <a:shade val="45000"/>
                <a:satMod val="135000"/>
              </a:srgbClr>
              <a:prstClr val="white"/>
            </a:duotone>
            <a:extLst>
              <a:ext uri="{BEBA8EAE-BF5A-486C-A8C5-ECC9F3942E4B}">
                <a14:imgProps xmlns:a14="http://schemas.microsoft.com/office/drawing/2010/main">
                  <a14:imgLayer r:embed="rId2">
                    <a14:imgEffect>
                      <a14:colorTemperature colorTemp="3000"/>
                    </a14:imgEffect>
                    <a14:imgEffect>
                      <a14:brightnessContrast contrast="20000"/>
                    </a14:imgEffect>
                  </a14:imgLayer>
                </a14:imgProps>
              </a:ext>
            </a:extLst>
          </a:blip>
          <a:srcRect/>
          <a:stretch>
            <a:fillRect/>
          </a:stretch>
        </a:blipFill>
        <a:ln w="12700" cap="flat" cmpd="sng" algn="ctr">
          <a:solidFill>
            <a:srgbClr val="FFFFFF">
              <a:hueOff val="0"/>
              <a:satOff val="0"/>
              <a:lumOff val="0"/>
              <a:alphaOff val="0"/>
            </a:srgbClr>
          </a:solidFill>
          <a:prstDash val="solid"/>
          <a:miter lim="800000"/>
        </a:ln>
        <a:effectLst/>
      </dgm:spPr>
    </dgm:pt>
    <dgm:pt modelId="{A203FE1D-00B4-403E-894F-C758AF0A049F}" type="pres">
      <dgm:prSet presAssocID="{363D09D4-25F3-4071-908C-A0CC3BDDC8F0}" presName="txShp" presStyleLbl="node1" presStyleIdx="0" presStyleCnt="2" custScaleY="120814" custLinFactNeighborX="518" custLinFactNeighborY="19300">
        <dgm:presLayoutVars>
          <dgm:bulletEnabled val="1"/>
        </dgm:presLayoutVars>
      </dgm:prSet>
      <dgm:spPr/>
    </dgm:pt>
    <dgm:pt modelId="{AF4BC472-6941-4E2F-A931-24C367FE5D23}" type="pres">
      <dgm:prSet presAssocID="{EAC0A323-213B-4EA3-82F5-EA8EDAAB7484}" presName="spacing" presStyleCnt="0"/>
      <dgm:spPr/>
    </dgm:pt>
    <dgm:pt modelId="{6C77C3D1-8470-4E7E-B838-00AE0BF61118}" type="pres">
      <dgm:prSet presAssocID="{C0787933-8C71-4BC0-BB34-E708F384EB5D}" presName="composite" presStyleCnt="0"/>
      <dgm:spPr/>
    </dgm:pt>
    <dgm:pt modelId="{8E867228-446B-4868-AC9D-F68559D32351}" type="pres">
      <dgm:prSet presAssocID="{C0787933-8C71-4BC0-BB34-E708F384EB5D}" presName="imgShp" presStyleLbl="fgImgPlace1" presStyleIdx="1" presStyleCnt="2"/>
      <dgm:spPr>
        <a:xfrm>
          <a:off x="462992" y="4088647"/>
          <a:ext cx="1851968" cy="1851968"/>
        </a:xfrm>
        <a:prstGeom prst="ellipse">
          <a:avLst/>
        </a:prstGeom>
        <a:blipFill>
          <a:blip xmlns:r="http://schemas.openxmlformats.org/officeDocument/2006/relationships" r:embed="rId3">
            <a:duotone>
              <a:srgbClr val="7F7F7F">
                <a:shade val="45000"/>
                <a:satMod val="135000"/>
              </a:srgbClr>
              <a:prstClr val="white"/>
            </a:duotone>
            <a:extLst>
              <a:ext uri="{BEBA8EAE-BF5A-486C-A8C5-ECC9F3942E4B}">
                <a14:imgProps xmlns:a14="http://schemas.microsoft.com/office/drawing/2010/main">
                  <a14:imgLayer r:embed="rId4">
                    <a14:imgEffect>
                      <a14:saturation sat="216000"/>
                    </a14:imgEffect>
                    <a14:imgEffect>
                      <a14:brightnessContrast contrast="20000"/>
                    </a14:imgEffect>
                  </a14:imgLayer>
                </a14:imgProps>
              </a:ext>
            </a:extLst>
          </a:blip>
          <a:srcRect/>
          <a:stretch>
            <a:fillRect/>
          </a:stretch>
        </a:blipFill>
        <a:ln w="12700" cap="flat" cmpd="sng" algn="ctr">
          <a:solidFill>
            <a:srgbClr val="FFFFFF">
              <a:hueOff val="0"/>
              <a:satOff val="0"/>
              <a:lumOff val="0"/>
              <a:alphaOff val="0"/>
            </a:srgbClr>
          </a:solidFill>
          <a:prstDash val="solid"/>
          <a:miter lim="800000"/>
        </a:ln>
        <a:effectLst/>
      </dgm:spPr>
    </dgm:pt>
    <dgm:pt modelId="{2A848883-90F1-4FB6-B754-C65AAB530077}" type="pres">
      <dgm:prSet presAssocID="{C0787933-8C71-4BC0-BB34-E708F384EB5D}" presName="txShp" presStyleLbl="node1" presStyleIdx="1" presStyleCnt="2" custScaleY="120814">
        <dgm:presLayoutVars>
          <dgm:bulletEnabled val="1"/>
        </dgm:presLayoutVars>
      </dgm:prSet>
      <dgm:spPr/>
    </dgm:pt>
  </dgm:ptLst>
  <dgm:cxnLst>
    <dgm:cxn modelId="{52ADAC09-818B-44CD-AFC8-DA668A54E6B7}" type="presOf" srcId="{C0787933-8C71-4BC0-BB34-E708F384EB5D}" destId="{2A848883-90F1-4FB6-B754-C65AAB530077}" srcOrd="0" destOrd="0" presId="urn:microsoft.com/office/officeart/2005/8/layout/vList3"/>
    <dgm:cxn modelId="{7B7A4915-A526-4A22-BCA4-98FA7CF81884}" srcId="{363D09D4-25F3-4071-908C-A0CC3BDDC8F0}" destId="{7DA9806D-1626-49AA-AAEA-C9EF0F76571D}" srcOrd="0" destOrd="0" parTransId="{39AD224C-0670-4F3D-BCCE-35352460CFC7}" sibTransId="{53A6BCDC-18E7-427B-AB74-AEE0939343BD}"/>
    <dgm:cxn modelId="{1FB9C11B-9A85-471D-AFDA-35FF95C7A697}" type="presOf" srcId="{EC903637-D6CA-40AD-9759-22FCC607400B}" destId="{A203FE1D-00B4-403E-894F-C758AF0A049F}" srcOrd="0" destOrd="2" presId="urn:microsoft.com/office/officeart/2005/8/layout/vList3"/>
    <dgm:cxn modelId="{77F48F1C-FFEE-4891-8885-553186C7AB6C}" srcId="{363D09D4-25F3-4071-908C-A0CC3BDDC8F0}" destId="{7298420A-9E04-4777-8B0E-36D88DD0FAA1}" srcOrd="2" destOrd="0" parTransId="{7A1671CB-EA26-48E8-BE45-3CD57558A23F}" sibTransId="{DB490A7E-F92F-4C10-8010-10474A23EC33}"/>
    <dgm:cxn modelId="{57FE0B1E-796F-43FB-9DEC-4965BD66516E}" srcId="{C0787933-8C71-4BC0-BB34-E708F384EB5D}" destId="{690C6D76-CE9E-4307-8D6A-0431D3240AB3}" srcOrd="1" destOrd="0" parTransId="{98E94B47-FFB4-471E-8DB4-F3537F3F7476}" sibTransId="{3A752044-1BD5-4B5E-BDFA-9734FE1301C3}"/>
    <dgm:cxn modelId="{1F703426-BD01-4912-A40F-16D11728948D}" type="presOf" srcId="{7DA9806D-1626-49AA-AAEA-C9EF0F76571D}" destId="{A203FE1D-00B4-403E-894F-C758AF0A049F}" srcOrd="0" destOrd="1" presId="urn:microsoft.com/office/officeart/2005/8/layout/vList3"/>
    <dgm:cxn modelId="{7A150A2F-4C97-4F0B-8131-07C45F77530E}" type="presOf" srcId="{690C6D76-CE9E-4307-8D6A-0431D3240AB3}" destId="{2A848883-90F1-4FB6-B754-C65AAB530077}" srcOrd="0" destOrd="2" presId="urn:microsoft.com/office/officeart/2005/8/layout/vList3"/>
    <dgm:cxn modelId="{374BCC43-4F29-4A61-B5C9-80AC7D96BFA2}" srcId="{363D09D4-25F3-4071-908C-A0CC3BDDC8F0}" destId="{EC903637-D6CA-40AD-9759-22FCC607400B}" srcOrd="1" destOrd="0" parTransId="{98424154-AC60-40A1-A09B-9EF3513E51A3}" sibTransId="{BCAAE9DE-E2D2-4865-AF22-BC6A7ECB8479}"/>
    <dgm:cxn modelId="{6FCF1F64-8403-4D40-A0DA-692E7F1EAAFD}" srcId="{363D09D4-25F3-4071-908C-A0CC3BDDC8F0}" destId="{1CE17C07-3923-4303-8185-B483A553A679}" srcOrd="3" destOrd="0" parTransId="{C6E51170-7457-410A-88FF-1C79EE34683D}" sibTransId="{4A7F04F6-6E51-4B84-A0E9-87D75F1AD521}"/>
    <dgm:cxn modelId="{55554C70-67BC-4347-ABDB-3235A1E5658E}" srcId="{C0787933-8C71-4BC0-BB34-E708F384EB5D}" destId="{C03CC0CD-AE0E-4D01-98C1-BF04F101C691}" srcOrd="0" destOrd="0" parTransId="{048DF307-A198-42C0-8DDF-A31ED5F99D2A}" sibTransId="{9E4A7FDE-D10C-41BC-95C3-DC98B43F78F1}"/>
    <dgm:cxn modelId="{413CBF53-A92B-4C03-B069-B9394A868A3D}" type="presOf" srcId="{7298420A-9E04-4777-8B0E-36D88DD0FAA1}" destId="{A203FE1D-00B4-403E-894F-C758AF0A049F}" srcOrd="0" destOrd="3" presId="urn:microsoft.com/office/officeart/2005/8/layout/vList3"/>
    <dgm:cxn modelId="{93766F56-6CA9-49C6-9F3F-A694749BABB1}" type="presOf" srcId="{5404104F-B083-4C6E-84AA-50AAF613F0B3}" destId="{2A848883-90F1-4FB6-B754-C65AAB530077}" srcOrd="0" destOrd="3" presId="urn:microsoft.com/office/officeart/2005/8/layout/vList3"/>
    <dgm:cxn modelId="{FE30187E-D787-4860-A809-5DF1425DB60A}" type="presOf" srcId="{1CE17C07-3923-4303-8185-B483A553A679}" destId="{A203FE1D-00B4-403E-894F-C758AF0A049F}" srcOrd="0" destOrd="4" presId="urn:microsoft.com/office/officeart/2005/8/layout/vList3"/>
    <dgm:cxn modelId="{A6646393-7A88-422C-A5BB-75A436E70F53}" type="presOf" srcId="{C03CC0CD-AE0E-4D01-98C1-BF04F101C691}" destId="{2A848883-90F1-4FB6-B754-C65AAB530077}" srcOrd="0" destOrd="1" presId="urn:microsoft.com/office/officeart/2005/8/layout/vList3"/>
    <dgm:cxn modelId="{5F5A78A4-B303-4A6B-90B6-B29646A0E483}" srcId="{424BDD8E-F53C-461E-930A-E41CA21BFEF5}" destId="{C0787933-8C71-4BC0-BB34-E708F384EB5D}" srcOrd="1" destOrd="0" parTransId="{8CC16A71-FC1B-4E9F-8DE3-6C6BBA65BC24}" sibTransId="{6F0DBAFE-1F84-48BB-B1D2-17DA2179B090}"/>
    <dgm:cxn modelId="{02A3B0B6-4C55-4CA8-AE8A-B7B3C801F726}" srcId="{424BDD8E-F53C-461E-930A-E41CA21BFEF5}" destId="{363D09D4-25F3-4071-908C-A0CC3BDDC8F0}" srcOrd="0" destOrd="0" parTransId="{CDE31031-5F55-4831-8E0B-7464DE2CB910}" sibTransId="{EAC0A323-213B-4EA3-82F5-EA8EDAAB7484}"/>
    <dgm:cxn modelId="{2D6EE1C4-5F97-4D60-BAF6-01886A109F8A}" type="presOf" srcId="{363D09D4-25F3-4071-908C-A0CC3BDDC8F0}" destId="{A203FE1D-00B4-403E-894F-C758AF0A049F}" srcOrd="0" destOrd="0" presId="urn:microsoft.com/office/officeart/2005/8/layout/vList3"/>
    <dgm:cxn modelId="{3B0962CC-8005-410D-B74C-71C5EB6F1F27}" type="presOf" srcId="{424BDD8E-F53C-461E-930A-E41CA21BFEF5}" destId="{4FE030D0-D4DC-4E43-81C6-3346F1236292}" srcOrd="0" destOrd="0" presId="urn:microsoft.com/office/officeart/2005/8/layout/vList3"/>
    <dgm:cxn modelId="{67ECFCFE-CCB5-4AFD-A1B2-D1A7F91E2C10}" srcId="{C0787933-8C71-4BC0-BB34-E708F384EB5D}" destId="{5404104F-B083-4C6E-84AA-50AAF613F0B3}" srcOrd="2" destOrd="0" parTransId="{34F4C760-B301-4476-BE29-6C9C0BC1476C}" sibTransId="{14CD8C7A-5582-41F5-9BB2-CB36A86FBC5D}"/>
    <dgm:cxn modelId="{07075EAE-BC14-4FD7-BADE-5CF82016FC78}" type="presParOf" srcId="{4FE030D0-D4DC-4E43-81C6-3346F1236292}" destId="{52C10A33-F428-4C8E-9C16-11105CDEB540}" srcOrd="0" destOrd="0" presId="urn:microsoft.com/office/officeart/2005/8/layout/vList3"/>
    <dgm:cxn modelId="{20FBF8CF-4C9B-4D6F-A363-651C70C91C65}" type="presParOf" srcId="{52C10A33-F428-4C8E-9C16-11105CDEB540}" destId="{ECE27C71-BE2E-47AC-9448-E20F2A3C9003}" srcOrd="0" destOrd="0" presId="urn:microsoft.com/office/officeart/2005/8/layout/vList3"/>
    <dgm:cxn modelId="{99142CC9-AC66-41AE-A07D-9620198FB086}" type="presParOf" srcId="{52C10A33-F428-4C8E-9C16-11105CDEB540}" destId="{A203FE1D-00B4-403E-894F-C758AF0A049F}" srcOrd="1" destOrd="0" presId="urn:microsoft.com/office/officeart/2005/8/layout/vList3"/>
    <dgm:cxn modelId="{B933354A-7ADB-4131-BE7E-061E8AB7EED3}" type="presParOf" srcId="{4FE030D0-D4DC-4E43-81C6-3346F1236292}" destId="{AF4BC472-6941-4E2F-A931-24C367FE5D23}" srcOrd="1" destOrd="0" presId="urn:microsoft.com/office/officeart/2005/8/layout/vList3"/>
    <dgm:cxn modelId="{DDA01613-64C1-4FC1-8DEA-E8BC3A3F3E0D}" type="presParOf" srcId="{4FE030D0-D4DC-4E43-81C6-3346F1236292}" destId="{6C77C3D1-8470-4E7E-B838-00AE0BF61118}" srcOrd="2" destOrd="0" presId="urn:microsoft.com/office/officeart/2005/8/layout/vList3"/>
    <dgm:cxn modelId="{2D303B3F-15E7-4B13-8B6C-F4422696C114}" type="presParOf" srcId="{6C77C3D1-8470-4E7E-B838-00AE0BF61118}" destId="{8E867228-446B-4868-AC9D-F68559D32351}" srcOrd="0" destOrd="0" presId="urn:microsoft.com/office/officeart/2005/8/layout/vList3"/>
    <dgm:cxn modelId="{AE1954F6-F880-402A-B90E-9ACE26AD1E0A}" type="presParOf" srcId="{6C77C3D1-8470-4E7E-B838-00AE0BF61118}" destId="{2A848883-90F1-4FB6-B754-C65AAB53007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0A3388-9F7B-43A2-BB23-372AD8B9187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8545F8-9400-4EA4-A3C2-93AED1DFBCB1}">
      <dgm:prSet/>
      <dgm:spPr/>
      <dgm:t>
        <a:bodyPr/>
        <a:lstStyle/>
        <a:p>
          <a:r>
            <a:rPr lang="fi-FI" dirty="0">
              <a:solidFill>
                <a:schemeClr val="tx1"/>
              </a:solidFill>
            </a:rPr>
            <a:t>Sekä kehittämiskohteissa että neliöissä on tunnistettu </a:t>
          </a:r>
          <a:r>
            <a:rPr lang="fi-FI" dirty="0" err="1">
              <a:solidFill>
                <a:schemeClr val="tx1"/>
              </a:solidFill>
            </a:rPr>
            <a:t>hotspotteja</a:t>
          </a:r>
          <a:r>
            <a:rPr lang="fi-FI" dirty="0">
              <a:solidFill>
                <a:schemeClr val="tx1"/>
              </a:solidFill>
            </a:rPr>
            <a:t>, jotka ovat vaikuttavia sekä hillinnän että sopeutumisen työssä. </a:t>
          </a:r>
          <a:endParaRPr lang="en-US" dirty="0">
            <a:solidFill>
              <a:schemeClr val="tx1"/>
            </a:solidFill>
          </a:endParaRPr>
        </a:p>
      </dgm:t>
      <dgm:extLst>
        <a:ext uri="{E40237B7-FDA0-4F09-8148-C483321AD2D9}">
          <dgm14:cNvPr xmlns:dgm14="http://schemas.microsoft.com/office/drawing/2010/diagram" id="0" name="" descr="Sekä kehittämiskohteissa että neliöissä on tunnistettu hotspotteja, jotka ovat vaikuttavia sekä hillinnän että sopeutumisen työssä. "/>
        </a:ext>
      </dgm:extLst>
    </dgm:pt>
    <dgm:pt modelId="{CBD8C7D8-A0F2-4E6F-8F34-DB0F8E20989B}" type="parTrans" cxnId="{89F72A44-27FE-4948-A83B-470F76208375}">
      <dgm:prSet/>
      <dgm:spPr/>
      <dgm:t>
        <a:bodyPr/>
        <a:lstStyle/>
        <a:p>
          <a:endParaRPr lang="en-US"/>
        </a:p>
      </dgm:t>
    </dgm:pt>
    <dgm:pt modelId="{FC0A8C4A-4982-4107-8CE1-5CE5AD6CAA4A}" type="sibTrans" cxnId="{89F72A44-27FE-4948-A83B-470F76208375}">
      <dgm:prSet/>
      <dgm:spPr/>
      <dgm:t>
        <a:bodyPr/>
        <a:lstStyle/>
        <a:p>
          <a:endParaRPr lang="en-US"/>
        </a:p>
      </dgm:t>
    </dgm:pt>
    <dgm:pt modelId="{7A45266A-25CF-4C47-9A5C-30F12D473BEA}">
      <dgm:prSet/>
      <dgm:spPr/>
      <dgm:t>
        <a:bodyPr/>
        <a:lstStyle/>
        <a:p>
          <a:r>
            <a:rPr lang="fi-FI" dirty="0">
              <a:solidFill>
                <a:schemeClr val="tx1"/>
              </a:solidFill>
            </a:rPr>
            <a:t>Ns. </a:t>
          </a:r>
          <a:r>
            <a:rPr lang="fi-FI" dirty="0" err="1">
              <a:solidFill>
                <a:schemeClr val="tx1"/>
              </a:solidFill>
            </a:rPr>
            <a:t>win-win</a:t>
          </a:r>
          <a:r>
            <a:rPr lang="fi-FI" dirty="0">
              <a:solidFill>
                <a:schemeClr val="tx1"/>
              </a:solidFill>
            </a:rPr>
            <a:t> –kokonaisuuksiin keskittymällä voidaan edistää sekä hillintää että sopeutumista vaikuttavalla tavalla.</a:t>
          </a:r>
          <a:endParaRPr lang="en-US" dirty="0">
            <a:solidFill>
              <a:schemeClr val="tx1"/>
            </a:solidFill>
          </a:endParaRPr>
        </a:p>
      </dgm:t>
      <dgm:extLst>
        <a:ext uri="{E40237B7-FDA0-4F09-8148-C483321AD2D9}">
          <dgm14:cNvPr xmlns:dgm14="http://schemas.microsoft.com/office/drawing/2010/diagram" id="0" name="" descr="Ns. win-win –kokonaisuuksiin keskittymällä voidaan edistää sekä hillintää että sopeutumista vaikuttavalla tavalla."/>
        </a:ext>
      </dgm:extLst>
    </dgm:pt>
    <dgm:pt modelId="{E0690365-7EF8-40D2-A2AD-607ACD026C9E}" type="parTrans" cxnId="{CECF4D2F-71FA-4124-8A93-54ED07B483A7}">
      <dgm:prSet/>
      <dgm:spPr/>
      <dgm:t>
        <a:bodyPr/>
        <a:lstStyle/>
        <a:p>
          <a:endParaRPr lang="en-US"/>
        </a:p>
      </dgm:t>
    </dgm:pt>
    <dgm:pt modelId="{BD3ACEFB-E8FB-4407-8229-23912E8FDC5F}" type="sibTrans" cxnId="{CECF4D2F-71FA-4124-8A93-54ED07B483A7}">
      <dgm:prSet/>
      <dgm:spPr/>
      <dgm:t>
        <a:bodyPr/>
        <a:lstStyle/>
        <a:p>
          <a:endParaRPr lang="en-US"/>
        </a:p>
      </dgm:t>
    </dgm:pt>
    <dgm:pt modelId="{8013A7B9-2FFE-4960-BB3E-E0B50F605382}">
      <dgm:prSet/>
      <dgm:spPr/>
      <dgm:t>
        <a:bodyPr/>
        <a:lstStyle/>
        <a:p>
          <a:r>
            <a:rPr lang="fi-FI" dirty="0">
              <a:solidFill>
                <a:schemeClr val="tx1"/>
              </a:solidFill>
            </a:rPr>
            <a:t>Nykytilassa korkean vaikuttavuuden kokonaisuudet ovat usein </a:t>
          </a:r>
          <a:r>
            <a:rPr lang="fi-FI" dirty="0" err="1">
              <a:solidFill>
                <a:schemeClr val="tx1"/>
              </a:solidFill>
            </a:rPr>
            <a:t>hotspotteja</a:t>
          </a:r>
          <a:r>
            <a:rPr lang="fi-FI" dirty="0">
              <a:solidFill>
                <a:schemeClr val="tx1"/>
              </a:solidFill>
            </a:rPr>
            <a:t> myös potentiaalissa, sillä oletetaan että vaikuttavaa tekemistä jatketaan ja myös kehitetään.</a:t>
          </a:r>
          <a:endParaRPr lang="en-US" dirty="0">
            <a:solidFill>
              <a:schemeClr val="tx1"/>
            </a:solidFill>
          </a:endParaRPr>
        </a:p>
      </dgm:t>
      <dgm:extLst>
        <a:ext uri="{E40237B7-FDA0-4F09-8148-C483321AD2D9}">
          <dgm14:cNvPr xmlns:dgm14="http://schemas.microsoft.com/office/drawing/2010/diagram" id="0" name="" descr="Nykytilassa korkean vaikuttavuuden kokonaisuudet ovat usein hotspotteja myös potentiaalissa, sillä oletetaan että vaikuttavaa tekemistä jatketaan ja myös kehitetään.&#10;"/>
        </a:ext>
      </dgm:extLst>
    </dgm:pt>
    <dgm:pt modelId="{BC7135F2-8E0E-48D1-A434-AB027300DFE3}" type="parTrans" cxnId="{65AB8B26-B86C-483B-8F93-D36DF8D099D5}">
      <dgm:prSet/>
      <dgm:spPr/>
      <dgm:t>
        <a:bodyPr/>
        <a:lstStyle/>
        <a:p>
          <a:endParaRPr lang="en-US"/>
        </a:p>
      </dgm:t>
    </dgm:pt>
    <dgm:pt modelId="{895E147A-1EAE-49D8-8004-7F64F564F606}" type="sibTrans" cxnId="{65AB8B26-B86C-483B-8F93-D36DF8D099D5}">
      <dgm:prSet/>
      <dgm:spPr/>
      <dgm:t>
        <a:bodyPr/>
        <a:lstStyle/>
        <a:p>
          <a:endParaRPr lang="en-US"/>
        </a:p>
      </dgm:t>
    </dgm:pt>
    <dgm:pt modelId="{2A37FE14-814D-4AB9-8E65-6CE5CCF18301}" type="pres">
      <dgm:prSet presAssocID="{260A3388-9F7B-43A2-BB23-372AD8B91878}" presName="root" presStyleCnt="0">
        <dgm:presLayoutVars>
          <dgm:dir/>
          <dgm:resizeHandles val="exact"/>
        </dgm:presLayoutVars>
      </dgm:prSet>
      <dgm:spPr/>
    </dgm:pt>
    <dgm:pt modelId="{71C58772-C28E-4019-A057-794B0D4C8326}" type="pres">
      <dgm:prSet presAssocID="{2F8545F8-9400-4EA4-A3C2-93AED1DFBCB1}" presName="compNode" presStyleCnt="0"/>
      <dgm:spPr/>
    </dgm:pt>
    <dgm:pt modelId="{F2839289-0E77-4995-8149-C931279037D5}" type="pres">
      <dgm:prSet presAssocID="{2F8545F8-9400-4EA4-A3C2-93AED1DFBCB1}" presName="bgRect" presStyleLbl="bgShp" presStyleIdx="0" presStyleCnt="2"/>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2A9519E-42A8-4211-93CF-CEB5FB699694}" type="pres">
      <dgm:prSet presAssocID="{2F8545F8-9400-4EA4-A3C2-93AED1DFBC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6639CFF-2769-4DFA-8F8A-44B863D14D99}" type="pres">
      <dgm:prSet presAssocID="{2F8545F8-9400-4EA4-A3C2-93AED1DFBCB1}" presName="spaceRect" presStyleCnt="0"/>
      <dgm:spPr/>
    </dgm:pt>
    <dgm:pt modelId="{BE7B7302-75B9-45DB-BE84-1C10AC38ABD9}" type="pres">
      <dgm:prSet presAssocID="{2F8545F8-9400-4EA4-A3C2-93AED1DFBCB1}" presName="parTx" presStyleLbl="revTx" presStyleIdx="0" presStyleCnt="3">
        <dgm:presLayoutVars>
          <dgm:chMax val="0"/>
          <dgm:chPref val="0"/>
        </dgm:presLayoutVars>
      </dgm:prSet>
      <dgm:spPr/>
    </dgm:pt>
    <dgm:pt modelId="{5CC096F4-0FA9-43E0-9537-67C86B00A236}" type="pres">
      <dgm:prSet presAssocID="{2F8545F8-9400-4EA4-A3C2-93AED1DFBCB1}" presName="desTx" presStyleLbl="revTx" presStyleIdx="1" presStyleCnt="3">
        <dgm:presLayoutVars/>
      </dgm:prSet>
      <dgm:spPr/>
    </dgm:pt>
    <dgm:pt modelId="{F69AAFEA-CD89-483B-89E8-1CDD7B71F28B}" type="pres">
      <dgm:prSet presAssocID="{FC0A8C4A-4982-4107-8CE1-5CE5AD6CAA4A}" presName="sibTrans" presStyleCnt="0"/>
      <dgm:spPr/>
    </dgm:pt>
    <dgm:pt modelId="{459B966E-339D-4EF7-B042-98578CD76711}" type="pres">
      <dgm:prSet presAssocID="{8013A7B9-2FFE-4960-BB3E-E0B50F605382}" presName="compNode" presStyleCnt="0"/>
      <dgm:spPr/>
    </dgm:pt>
    <dgm:pt modelId="{A79785A3-CF9C-44E9-9715-4E82EEAFA88C}" type="pres">
      <dgm:prSet presAssocID="{8013A7B9-2FFE-4960-BB3E-E0B50F605382}" presName="bgRect" presStyleLbl="bgShp" presStyleIdx="1" presStyleCnt="2"/>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B14FDC5-B2DF-481F-BF9F-788A88F0AF73}" type="pres">
      <dgm:prSet presAssocID="{8013A7B9-2FFE-4960-BB3E-E0B50F60538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1E4B9DE-5032-40AC-8A5E-020F5E302ED9}" type="pres">
      <dgm:prSet presAssocID="{8013A7B9-2FFE-4960-BB3E-E0B50F605382}" presName="spaceRect" presStyleCnt="0"/>
      <dgm:spPr/>
    </dgm:pt>
    <dgm:pt modelId="{2BF882CC-534B-4A67-92B8-5E50ADCE73E7}" type="pres">
      <dgm:prSet presAssocID="{8013A7B9-2FFE-4960-BB3E-E0B50F605382}" presName="parTx" presStyleLbl="revTx" presStyleIdx="2" presStyleCnt="3">
        <dgm:presLayoutVars>
          <dgm:chMax val="0"/>
          <dgm:chPref val="0"/>
        </dgm:presLayoutVars>
      </dgm:prSet>
      <dgm:spPr/>
    </dgm:pt>
  </dgm:ptLst>
  <dgm:cxnLst>
    <dgm:cxn modelId="{65AB8B26-B86C-483B-8F93-D36DF8D099D5}" srcId="{260A3388-9F7B-43A2-BB23-372AD8B91878}" destId="{8013A7B9-2FFE-4960-BB3E-E0B50F605382}" srcOrd="1" destOrd="0" parTransId="{BC7135F2-8E0E-48D1-A434-AB027300DFE3}" sibTransId="{895E147A-1EAE-49D8-8004-7F64F564F606}"/>
    <dgm:cxn modelId="{CECF4D2F-71FA-4124-8A93-54ED07B483A7}" srcId="{2F8545F8-9400-4EA4-A3C2-93AED1DFBCB1}" destId="{7A45266A-25CF-4C47-9A5C-30F12D473BEA}" srcOrd="0" destOrd="0" parTransId="{E0690365-7EF8-40D2-A2AD-607ACD026C9E}" sibTransId="{BD3ACEFB-E8FB-4407-8229-23912E8FDC5F}"/>
    <dgm:cxn modelId="{89F72A44-27FE-4948-A83B-470F76208375}" srcId="{260A3388-9F7B-43A2-BB23-372AD8B91878}" destId="{2F8545F8-9400-4EA4-A3C2-93AED1DFBCB1}" srcOrd="0" destOrd="0" parTransId="{CBD8C7D8-A0F2-4E6F-8F34-DB0F8E20989B}" sibTransId="{FC0A8C4A-4982-4107-8CE1-5CE5AD6CAA4A}"/>
    <dgm:cxn modelId="{F1187754-1DE3-49F2-BBF9-C1D13F6AEF25}" type="presOf" srcId="{7A45266A-25CF-4C47-9A5C-30F12D473BEA}" destId="{5CC096F4-0FA9-43E0-9537-67C86B00A236}" srcOrd="0" destOrd="0" presId="urn:microsoft.com/office/officeart/2018/2/layout/IconVerticalSolidList"/>
    <dgm:cxn modelId="{C8ACB977-FA49-4F34-860D-99C8FB0C9EE1}" type="presOf" srcId="{260A3388-9F7B-43A2-BB23-372AD8B91878}" destId="{2A37FE14-814D-4AB9-8E65-6CE5CCF18301}" srcOrd="0" destOrd="0" presId="urn:microsoft.com/office/officeart/2018/2/layout/IconVerticalSolidList"/>
    <dgm:cxn modelId="{4A446CC0-E98E-4B47-9DC1-929979F59ECE}" type="presOf" srcId="{8013A7B9-2FFE-4960-BB3E-E0B50F605382}" destId="{2BF882CC-534B-4A67-92B8-5E50ADCE73E7}" srcOrd="0" destOrd="0" presId="urn:microsoft.com/office/officeart/2018/2/layout/IconVerticalSolidList"/>
    <dgm:cxn modelId="{E7D0ADD3-71EA-46F5-8CBB-457CE69E82C6}" type="presOf" srcId="{2F8545F8-9400-4EA4-A3C2-93AED1DFBCB1}" destId="{BE7B7302-75B9-45DB-BE84-1C10AC38ABD9}" srcOrd="0" destOrd="0" presId="urn:microsoft.com/office/officeart/2018/2/layout/IconVerticalSolidList"/>
    <dgm:cxn modelId="{99D3EE2F-598F-4371-9BF7-393C3724082A}" type="presParOf" srcId="{2A37FE14-814D-4AB9-8E65-6CE5CCF18301}" destId="{71C58772-C28E-4019-A057-794B0D4C8326}" srcOrd="0" destOrd="0" presId="urn:microsoft.com/office/officeart/2018/2/layout/IconVerticalSolidList"/>
    <dgm:cxn modelId="{34310647-4D24-4984-9940-A1CB13FC69DD}" type="presParOf" srcId="{71C58772-C28E-4019-A057-794B0D4C8326}" destId="{F2839289-0E77-4995-8149-C931279037D5}" srcOrd="0" destOrd="0" presId="urn:microsoft.com/office/officeart/2018/2/layout/IconVerticalSolidList"/>
    <dgm:cxn modelId="{CE968617-B978-4D8E-80BC-341AAA69E898}" type="presParOf" srcId="{71C58772-C28E-4019-A057-794B0D4C8326}" destId="{C2A9519E-42A8-4211-93CF-CEB5FB699694}" srcOrd="1" destOrd="0" presId="urn:microsoft.com/office/officeart/2018/2/layout/IconVerticalSolidList"/>
    <dgm:cxn modelId="{74B4CAC4-3119-41A4-A94F-EF71E21C7070}" type="presParOf" srcId="{71C58772-C28E-4019-A057-794B0D4C8326}" destId="{E6639CFF-2769-4DFA-8F8A-44B863D14D99}" srcOrd="2" destOrd="0" presId="urn:microsoft.com/office/officeart/2018/2/layout/IconVerticalSolidList"/>
    <dgm:cxn modelId="{EDAFCE2E-0B1C-4AA3-875B-6D8796FB35CB}" type="presParOf" srcId="{71C58772-C28E-4019-A057-794B0D4C8326}" destId="{BE7B7302-75B9-45DB-BE84-1C10AC38ABD9}" srcOrd="3" destOrd="0" presId="urn:microsoft.com/office/officeart/2018/2/layout/IconVerticalSolidList"/>
    <dgm:cxn modelId="{EF1A7043-B773-4C7E-AD33-D07A9191C2AE}" type="presParOf" srcId="{71C58772-C28E-4019-A057-794B0D4C8326}" destId="{5CC096F4-0FA9-43E0-9537-67C86B00A236}" srcOrd="4" destOrd="0" presId="urn:microsoft.com/office/officeart/2018/2/layout/IconVerticalSolidList"/>
    <dgm:cxn modelId="{7921EB79-B786-440E-8DF4-75C29B9C580E}" type="presParOf" srcId="{2A37FE14-814D-4AB9-8E65-6CE5CCF18301}" destId="{F69AAFEA-CD89-483B-89E8-1CDD7B71F28B}" srcOrd="1" destOrd="0" presId="urn:microsoft.com/office/officeart/2018/2/layout/IconVerticalSolidList"/>
    <dgm:cxn modelId="{11013AEB-44DA-42F1-88D5-51C58D59AA35}" type="presParOf" srcId="{2A37FE14-814D-4AB9-8E65-6CE5CCF18301}" destId="{459B966E-339D-4EF7-B042-98578CD76711}" srcOrd="2" destOrd="0" presId="urn:microsoft.com/office/officeart/2018/2/layout/IconVerticalSolidList"/>
    <dgm:cxn modelId="{327E6190-F0CF-43C6-B9BF-FDFB2021481F}" type="presParOf" srcId="{459B966E-339D-4EF7-B042-98578CD76711}" destId="{A79785A3-CF9C-44E9-9715-4E82EEAFA88C}" srcOrd="0" destOrd="0" presId="urn:microsoft.com/office/officeart/2018/2/layout/IconVerticalSolidList"/>
    <dgm:cxn modelId="{33268B93-2D5C-45E8-BE85-AE8AFB70877F}" type="presParOf" srcId="{459B966E-339D-4EF7-B042-98578CD76711}" destId="{EB14FDC5-B2DF-481F-BF9F-788A88F0AF73}" srcOrd="1" destOrd="0" presId="urn:microsoft.com/office/officeart/2018/2/layout/IconVerticalSolidList"/>
    <dgm:cxn modelId="{E623F7C2-6193-455C-9DDA-F2321F2097A9}" type="presParOf" srcId="{459B966E-339D-4EF7-B042-98578CD76711}" destId="{E1E4B9DE-5032-40AC-8A5E-020F5E302ED9}" srcOrd="2" destOrd="0" presId="urn:microsoft.com/office/officeart/2018/2/layout/IconVerticalSolidList"/>
    <dgm:cxn modelId="{0D218996-0A18-4C9E-9264-849D41A9ECD6}" type="presParOf" srcId="{459B966E-339D-4EF7-B042-98578CD76711}" destId="{2BF882CC-534B-4A67-92B8-5E50ADCE73E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86716-B84F-4C5E-B08E-452623FCD3A5}">
      <dsp:nvSpPr>
        <dsp:cNvPr id="0" name=""/>
        <dsp:cNvSpPr/>
      </dsp:nvSpPr>
      <dsp:spPr>
        <a:xfrm>
          <a:off x="71043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Materiaalitehokkuus</a:t>
          </a:r>
          <a:endParaRPr lang="fi-FI" sz="1050" b="0" i="0" kern="1200">
            <a:solidFill>
              <a:srgbClr val="000000"/>
            </a:solidFill>
            <a:latin typeface="Arial" panose="020B0604020202020204"/>
            <a:ea typeface="+mn-ea"/>
            <a:cs typeface="+mn-cs"/>
          </a:endParaRPr>
        </a:p>
      </dsp:txBody>
      <dsp:txXfrm>
        <a:off x="710436" y="734"/>
        <a:ext cx="1406123" cy="843674"/>
      </dsp:txXfrm>
    </dsp:sp>
    <dsp:sp modelId="{992CE452-A02D-4DC2-9B21-5872E75DB599}">
      <dsp:nvSpPr>
        <dsp:cNvPr id="0" name=""/>
        <dsp:cNvSpPr/>
      </dsp:nvSpPr>
      <dsp:spPr>
        <a:xfrm>
          <a:off x="2257172"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Biokaasun ja bioenergian edistäminen</a:t>
          </a:r>
          <a:endParaRPr lang="fi-FI" sz="1050" b="0" i="0" kern="1200">
            <a:solidFill>
              <a:srgbClr val="000000"/>
            </a:solidFill>
            <a:latin typeface="Arial" panose="020B0604020202020204"/>
            <a:ea typeface="+mn-ea"/>
            <a:cs typeface="+mn-cs"/>
          </a:endParaRPr>
        </a:p>
      </dsp:txBody>
      <dsp:txXfrm>
        <a:off x="2257172" y="734"/>
        <a:ext cx="1406123" cy="843674"/>
      </dsp:txXfrm>
    </dsp:sp>
    <dsp:sp modelId="{3D24B116-22D2-4D98-A7BC-3C371BDB4EBC}">
      <dsp:nvSpPr>
        <dsp:cNvPr id="0" name=""/>
        <dsp:cNvSpPr/>
      </dsp:nvSpPr>
      <dsp:spPr>
        <a:xfrm>
          <a:off x="3803908" y="734"/>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Kiertotalouden potentiaalin tunnistaminen ja mahdollistaminen</a:t>
          </a:r>
        </a:p>
      </dsp:txBody>
      <dsp:txXfrm>
        <a:off x="3803908" y="734"/>
        <a:ext cx="1406123" cy="843674"/>
      </dsp:txXfrm>
    </dsp:sp>
    <dsp:sp modelId="{9790E1E1-362A-4131-9BC9-9A4916E8F3B1}">
      <dsp:nvSpPr>
        <dsp:cNvPr id="0" name=""/>
        <dsp:cNvSpPr/>
      </dsp:nvSpPr>
      <dsp:spPr>
        <a:xfrm>
          <a:off x="5350644"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Kiertotalouden ja materiaalien uusiokäytön  ratkaisujen riskienhallinta </a:t>
          </a:r>
          <a:endParaRPr lang="fi-FI" sz="1050" b="0" i="0" kern="1200">
            <a:solidFill>
              <a:srgbClr val="000000"/>
            </a:solidFill>
            <a:latin typeface="Arial" panose="020B0604020202020204"/>
            <a:ea typeface="+mn-ea"/>
            <a:cs typeface="+mn-cs"/>
          </a:endParaRPr>
        </a:p>
      </dsp:txBody>
      <dsp:txXfrm>
        <a:off x="5350644" y="734"/>
        <a:ext cx="1406123" cy="843674"/>
      </dsp:txXfrm>
    </dsp:sp>
    <dsp:sp modelId="{F606D746-4FF1-4239-98D7-F3A28AB95F5B}">
      <dsp:nvSpPr>
        <dsp:cNvPr id="0" name=""/>
        <dsp:cNvSpPr/>
      </dsp:nvSpPr>
      <dsp:spPr>
        <a:xfrm>
          <a:off x="6897380"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 ja resurssitehokkuuden edistäminen* </a:t>
          </a:r>
          <a:endParaRPr lang="fi-FI" sz="1050" b="0" i="0" kern="1200">
            <a:solidFill>
              <a:srgbClr val="000000"/>
            </a:solidFill>
            <a:latin typeface="Arial" panose="020B0604020202020204"/>
            <a:ea typeface="+mn-ea"/>
            <a:cs typeface="+mn-cs"/>
          </a:endParaRPr>
        </a:p>
      </dsp:txBody>
      <dsp:txXfrm>
        <a:off x="6897380" y="734"/>
        <a:ext cx="1406123" cy="843674"/>
      </dsp:txXfrm>
    </dsp:sp>
    <dsp:sp modelId="{838190AE-97BF-4424-8278-786EC0690AD9}">
      <dsp:nvSpPr>
        <dsp:cNvPr id="0" name=""/>
        <dsp:cNvSpPr/>
      </dsp:nvSpPr>
      <dsp:spPr>
        <a:xfrm>
          <a:off x="8444116" y="734"/>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Energiajärjestelmän murros</a:t>
          </a:r>
          <a:endParaRPr lang="fi-FI" sz="1050" b="0" i="0" kern="1200">
            <a:solidFill>
              <a:srgbClr val="000000"/>
            </a:solidFill>
            <a:latin typeface="Arial" panose="020B0604020202020204"/>
            <a:ea typeface="+mn-ea"/>
            <a:cs typeface="+mn-cs"/>
          </a:endParaRPr>
        </a:p>
      </dsp:txBody>
      <dsp:txXfrm>
        <a:off x="8444116" y="734"/>
        <a:ext cx="1406123" cy="843674"/>
      </dsp:txXfrm>
    </dsp:sp>
    <dsp:sp modelId="{283F82A9-A40E-42EE-B8E9-77B4A0A73EDF}">
      <dsp:nvSpPr>
        <dsp:cNvPr id="0" name=""/>
        <dsp:cNvSpPr/>
      </dsp:nvSpPr>
      <dsp:spPr>
        <a:xfrm>
          <a:off x="9990851" y="734"/>
          <a:ext cx="1328407"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Ojitukset ja vesitalouden hallinta </a:t>
          </a:r>
          <a:endParaRPr lang="fi-FI" sz="1050" b="0" i="0" kern="1200">
            <a:solidFill>
              <a:srgbClr val="000000"/>
            </a:solidFill>
            <a:latin typeface="Arial" panose="020B0604020202020204"/>
            <a:ea typeface="+mn-ea"/>
            <a:cs typeface="+mn-cs"/>
          </a:endParaRPr>
        </a:p>
      </dsp:txBody>
      <dsp:txXfrm>
        <a:off x="9990851" y="734"/>
        <a:ext cx="1328407" cy="843674"/>
      </dsp:txXfrm>
    </dsp:sp>
    <dsp:sp modelId="{0802E15D-4651-4801-B28E-853C732B81E5}">
      <dsp:nvSpPr>
        <dsp:cNvPr id="0" name=""/>
        <dsp:cNvSpPr/>
      </dsp:nvSpPr>
      <dsp:spPr>
        <a:xfrm>
          <a:off x="671578"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u="none" kern="1200">
              <a:solidFill>
                <a:srgbClr val="000000"/>
              </a:solidFill>
              <a:latin typeface="Arial" panose="020B0604020202020204"/>
              <a:ea typeface="+mn-ea"/>
              <a:cs typeface="+mn-cs"/>
            </a:rPr>
            <a:t>Ravinnekiertojen hallinta - vesiensuojelu, maaperä ja hiiltä sitovat kasvit</a:t>
          </a:r>
          <a:endParaRPr lang="fi-FI" sz="1100" b="1" i="0" kern="1200">
            <a:solidFill>
              <a:srgbClr val="000000"/>
            </a:solidFill>
            <a:latin typeface="Arial" panose="020B0604020202020204"/>
            <a:ea typeface="+mn-ea"/>
            <a:cs typeface="+mn-cs"/>
          </a:endParaRPr>
        </a:p>
      </dsp:txBody>
      <dsp:txXfrm>
        <a:off x="671578" y="985020"/>
        <a:ext cx="1406123" cy="843674"/>
      </dsp:txXfrm>
    </dsp:sp>
    <dsp:sp modelId="{09F9CC3D-6D7B-431F-BAB5-5E8C4175DAF8}">
      <dsp:nvSpPr>
        <dsp:cNvPr id="0" name=""/>
        <dsp:cNvSpPr/>
      </dsp:nvSpPr>
      <dsp:spPr>
        <a:xfrm>
          <a:off x="2218314"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0" i="0" u="none" kern="1200">
              <a:solidFill>
                <a:srgbClr val="000000"/>
              </a:solidFill>
              <a:latin typeface="Arial" panose="020B0604020202020204"/>
              <a:ea typeface="+mn-ea"/>
              <a:cs typeface="+mn-cs"/>
            </a:rPr>
            <a:t>Soiden käyttö, suojelu, jälkihoito ja hiilivarastot</a:t>
          </a:r>
          <a:endParaRPr lang="fi-FI" sz="1100" b="1" i="0" kern="1200">
            <a:solidFill>
              <a:srgbClr val="000000"/>
            </a:solidFill>
            <a:latin typeface="Arial" panose="020B0604020202020204"/>
            <a:ea typeface="+mn-ea"/>
            <a:cs typeface="+mn-cs"/>
          </a:endParaRPr>
        </a:p>
      </dsp:txBody>
      <dsp:txXfrm>
        <a:off x="2218314" y="985020"/>
        <a:ext cx="1406123" cy="843674"/>
      </dsp:txXfrm>
    </dsp:sp>
    <dsp:sp modelId="{E8ADB77E-7F58-4B11-BA6E-9A7DF9E2C66F}">
      <dsp:nvSpPr>
        <dsp:cNvPr id="0" name=""/>
        <dsp:cNvSpPr/>
      </dsp:nvSpPr>
      <dsp:spPr>
        <a:xfrm>
          <a:off x="3765050"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Ilmastotieto paikkatietoon</a:t>
          </a:r>
          <a:endParaRPr lang="fi-FI" sz="1050" b="0" i="0" kern="1200">
            <a:solidFill>
              <a:srgbClr val="000000"/>
            </a:solidFill>
            <a:latin typeface="Arial" panose="020B0604020202020204"/>
            <a:ea typeface="+mn-ea"/>
            <a:cs typeface="+mn-cs"/>
          </a:endParaRPr>
        </a:p>
      </dsp:txBody>
      <dsp:txXfrm>
        <a:off x="3765050" y="985020"/>
        <a:ext cx="1406123" cy="843674"/>
      </dsp:txXfrm>
    </dsp:sp>
    <dsp:sp modelId="{CC843D33-30E7-4168-9371-DAF38F205164}">
      <dsp:nvSpPr>
        <dsp:cNvPr id="0" name=""/>
        <dsp:cNvSpPr/>
      </dsp:nvSpPr>
      <dsp:spPr>
        <a:xfrm>
          <a:off x="5311786"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Päästöratkaisujen tunnistaminen erityyppisissä aluerakenteissa </a:t>
          </a:r>
          <a:endParaRPr lang="fi-FI" sz="1050" b="0" i="0" kern="1200">
            <a:solidFill>
              <a:srgbClr val="000000"/>
            </a:solidFill>
            <a:latin typeface="Arial" panose="020B0604020202020204"/>
            <a:ea typeface="+mn-ea"/>
            <a:cs typeface="+mn-cs"/>
          </a:endParaRPr>
        </a:p>
      </dsp:txBody>
      <dsp:txXfrm>
        <a:off x="5311786" y="985020"/>
        <a:ext cx="1406123" cy="843674"/>
      </dsp:txXfrm>
    </dsp:sp>
    <dsp:sp modelId="{0CD2694C-1879-4E7F-B107-A1AEDDD42024}">
      <dsp:nvSpPr>
        <dsp:cNvPr id="0" name=""/>
        <dsp:cNvSpPr/>
      </dsp:nvSpPr>
      <dsp:spPr>
        <a:xfrm>
          <a:off x="6858522"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b="0" i="0" u="none" kern="1200">
              <a:solidFill>
                <a:srgbClr val="000000"/>
              </a:solidFill>
              <a:latin typeface="Arial" panose="020B0604020202020204"/>
              <a:ea typeface="+mn-ea"/>
              <a:cs typeface="+mn-cs"/>
            </a:rPr>
            <a:t>Maankäytön ratkaisuissa syntyvien päästöjen minimointi ja nielujen maksimointi</a:t>
          </a:r>
          <a:endParaRPr lang="fi-FI" sz="1000" b="0" i="0" kern="1200">
            <a:solidFill>
              <a:srgbClr val="000000"/>
            </a:solidFill>
            <a:latin typeface="Arial" panose="020B0604020202020204"/>
            <a:ea typeface="+mn-ea"/>
            <a:cs typeface="+mn-cs"/>
          </a:endParaRPr>
        </a:p>
      </dsp:txBody>
      <dsp:txXfrm>
        <a:off x="6858522" y="985020"/>
        <a:ext cx="1406123" cy="843674"/>
      </dsp:txXfrm>
    </dsp:sp>
    <dsp:sp modelId="{7C7D3AEE-CD80-468D-BEBB-09305F620D97}">
      <dsp:nvSpPr>
        <dsp:cNvPr id="0" name=""/>
        <dsp:cNvSpPr/>
      </dsp:nvSpPr>
      <dsp:spPr>
        <a:xfrm>
          <a:off x="8405257" y="98502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Ilmastokestävä yhdyskuntarakenne</a:t>
          </a:r>
          <a:endParaRPr lang="fi-FI" sz="1050" b="1" i="0" kern="1200">
            <a:solidFill>
              <a:srgbClr val="000000"/>
            </a:solidFill>
            <a:latin typeface="Arial" panose="020B0604020202020204"/>
            <a:ea typeface="+mn-ea"/>
            <a:cs typeface="+mn-cs"/>
          </a:endParaRPr>
        </a:p>
      </dsp:txBody>
      <dsp:txXfrm>
        <a:off x="8405257" y="985020"/>
        <a:ext cx="1406123" cy="843674"/>
      </dsp:txXfrm>
    </dsp:sp>
    <dsp:sp modelId="{576D25D0-F0EE-46B4-A08A-D97BEF1DAA6C}">
      <dsp:nvSpPr>
        <dsp:cNvPr id="0" name=""/>
        <dsp:cNvSpPr/>
      </dsp:nvSpPr>
      <dsp:spPr>
        <a:xfrm>
          <a:off x="9951993" y="98502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Kaupunkiviherrakenne</a:t>
          </a:r>
          <a:endParaRPr lang="fi-FI" sz="1050" b="0" i="0" kern="1200">
            <a:solidFill>
              <a:srgbClr val="000000"/>
            </a:solidFill>
            <a:latin typeface="Arial" panose="020B0604020202020204"/>
            <a:ea typeface="+mn-ea"/>
            <a:cs typeface="+mn-cs"/>
          </a:endParaRPr>
        </a:p>
      </dsp:txBody>
      <dsp:txXfrm>
        <a:off x="9951993" y="985020"/>
        <a:ext cx="1406123" cy="843674"/>
      </dsp:txXfrm>
    </dsp:sp>
    <dsp:sp modelId="{BC61BEA4-5BBA-4C06-885C-E2834FE9D576}">
      <dsp:nvSpPr>
        <dsp:cNvPr id="0" name=""/>
        <dsp:cNvSpPr/>
      </dsp:nvSpPr>
      <dsp:spPr>
        <a:xfrm>
          <a:off x="671578"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Energiatehokas ja ilmastonkestävä vesihuolto</a:t>
          </a:r>
          <a:endParaRPr lang="fi-FI" sz="1050" b="0" i="0" kern="1200">
            <a:solidFill>
              <a:srgbClr val="000000"/>
            </a:solidFill>
            <a:latin typeface="Arial" panose="020B0604020202020204"/>
            <a:ea typeface="+mn-ea"/>
            <a:cs typeface="+mn-cs"/>
          </a:endParaRPr>
        </a:p>
      </dsp:txBody>
      <dsp:txXfrm>
        <a:off x="671578" y="1969307"/>
        <a:ext cx="1406123" cy="843674"/>
      </dsp:txXfrm>
    </dsp:sp>
    <dsp:sp modelId="{AA1CF4DC-3704-4457-AD1F-A723E9735159}">
      <dsp:nvSpPr>
        <dsp:cNvPr id="0" name=""/>
        <dsp:cNvSpPr/>
      </dsp:nvSpPr>
      <dsp:spPr>
        <a:xfrm>
          <a:off x="2218314"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Ilmastovaikutusten arviointi</a:t>
          </a:r>
          <a:endParaRPr lang="fi-FI" sz="1050" b="1" i="0" kern="1200">
            <a:solidFill>
              <a:srgbClr val="000000"/>
            </a:solidFill>
            <a:latin typeface="Arial" panose="020B0604020202020204"/>
            <a:ea typeface="+mn-ea"/>
            <a:cs typeface="+mn-cs"/>
          </a:endParaRPr>
        </a:p>
      </dsp:txBody>
      <dsp:txXfrm>
        <a:off x="2218314" y="1969307"/>
        <a:ext cx="1406123" cy="843674"/>
      </dsp:txXfrm>
    </dsp:sp>
    <dsp:sp modelId="{B442132B-8E06-4AC2-B0E3-0E7BA86453EB}">
      <dsp:nvSpPr>
        <dsp:cNvPr id="0" name=""/>
        <dsp:cNvSpPr/>
      </dsp:nvSpPr>
      <dsp:spPr>
        <a:xfrm>
          <a:off x="3774077" y="197832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Ilmastonmuutos ympäristölupavalvonnassa</a:t>
          </a:r>
          <a:endParaRPr lang="fi-FI" sz="1050" b="0" i="0" kern="1200">
            <a:solidFill>
              <a:srgbClr val="000000"/>
            </a:solidFill>
            <a:latin typeface="Arial" panose="020B0604020202020204"/>
            <a:ea typeface="+mn-ea"/>
            <a:cs typeface="+mn-cs"/>
          </a:endParaRPr>
        </a:p>
      </dsp:txBody>
      <dsp:txXfrm>
        <a:off x="3774077" y="1978326"/>
        <a:ext cx="1406123" cy="843674"/>
      </dsp:txXfrm>
    </dsp:sp>
    <dsp:sp modelId="{7EFE8AFB-B33F-4B81-96E6-F6EBF2DAF94F}">
      <dsp:nvSpPr>
        <dsp:cNvPr id="0" name=""/>
        <dsp:cNvSpPr/>
      </dsp:nvSpPr>
      <dsp:spPr>
        <a:xfrm>
          <a:off x="5311786"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Maamassat, PIMA ja riskienhallinta</a:t>
          </a:r>
          <a:endParaRPr lang="fi-FI" sz="1050" b="0" i="0" kern="1200">
            <a:solidFill>
              <a:srgbClr val="000000"/>
            </a:solidFill>
            <a:latin typeface="Arial" panose="020B0604020202020204"/>
            <a:ea typeface="+mn-ea"/>
            <a:cs typeface="+mn-cs"/>
          </a:endParaRPr>
        </a:p>
      </dsp:txBody>
      <dsp:txXfrm>
        <a:off x="5311786" y="1969307"/>
        <a:ext cx="1406123" cy="843674"/>
      </dsp:txXfrm>
    </dsp:sp>
    <dsp:sp modelId="{FF2DB5AC-E15F-44CD-A37A-D1FC7D3913A1}">
      <dsp:nvSpPr>
        <dsp:cNvPr id="0" name=""/>
        <dsp:cNvSpPr/>
      </dsp:nvSpPr>
      <dsp:spPr>
        <a:xfrm>
          <a:off x="6858522" y="1969307"/>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Tulva- ja kuivuusriskienhallinta</a:t>
          </a:r>
          <a:endParaRPr lang="fi-FI" sz="1050" b="1" i="0" kern="1200">
            <a:solidFill>
              <a:srgbClr val="000000"/>
            </a:solidFill>
            <a:latin typeface="Arial" panose="020B0604020202020204"/>
            <a:ea typeface="+mn-ea"/>
            <a:cs typeface="+mn-cs"/>
          </a:endParaRPr>
        </a:p>
      </dsp:txBody>
      <dsp:txXfrm>
        <a:off x="6858522" y="1969307"/>
        <a:ext cx="1406123" cy="843674"/>
      </dsp:txXfrm>
    </dsp:sp>
    <dsp:sp modelId="{B5B7680E-0DF3-45CC-9227-D682D4CAB9B8}">
      <dsp:nvSpPr>
        <dsp:cNvPr id="0" name=""/>
        <dsp:cNvSpPr/>
      </dsp:nvSpPr>
      <dsp:spPr>
        <a:xfrm>
          <a:off x="8405257"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Luonnonsuojelun "ilmastonsuojeluohjelma" - nielut ja sopeutuminen</a:t>
          </a:r>
          <a:endParaRPr lang="fi-FI" sz="1050" b="0" i="0" kern="1200">
            <a:solidFill>
              <a:srgbClr val="000000"/>
            </a:solidFill>
            <a:latin typeface="Arial" panose="020B0604020202020204"/>
            <a:ea typeface="+mn-ea"/>
            <a:cs typeface="+mn-cs"/>
          </a:endParaRPr>
        </a:p>
      </dsp:txBody>
      <dsp:txXfrm>
        <a:off x="8405257" y="1969307"/>
        <a:ext cx="1406123" cy="843674"/>
      </dsp:txXfrm>
    </dsp:sp>
    <dsp:sp modelId="{CEC3A62C-B7A7-45DC-8AC9-D33CF36087FA}">
      <dsp:nvSpPr>
        <dsp:cNvPr id="0" name=""/>
        <dsp:cNvSpPr/>
      </dsp:nvSpPr>
      <dsp:spPr>
        <a:xfrm>
          <a:off x="9951993" y="1969307"/>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Hulevesien hallinta ja kuivatuksen mitoitus</a:t>
          </a:r>
          <a:endParaRPr lang="fi-FI" sz="1050" b="0" i="0" kern="1200">
            <a:solidFill>
              <a:srgbClr val="000000"/>
            </a:solidFill>
            <a:latin typeface="Arial" panose="020B0604020202020204"/>
            <a:ea typeface="+mn-ea"/>
            <a:cs typeface="+mn-cs"/>
          </a:endParaRPr>
        </a:p>
      </dsp:txBody>
      <dsp:txXfrm>
        <a:off x="9951993" y="1969307"/>
        <a:ext cx="1406123" cy="843674"/>
      </dsp:txXfrm>
    </dsp:sp>
    <dsp:sp modelId="{EAD8AD26-9D6B-4E66-BF36-72770E91C3B9}">
      <dsp:nvSpPr>
        <dsp:cNvPr id="0" name=""/>
        <dsp:cNvSpPr/>
      </dsp:nvSpPr>
      <dsp:spPr>
        <a:xfrm>
          <a:off x="691007"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kern="1200">
              <a:solidFill>
                <a:srgbClr val="000000"/>
              </a:solidFill>
              <a:latin typeface="Arial" panose="020B0604020202020204"/>
              <a:ea typeface="+mn-ea"/>
              <a:cs typeface="+mn-cs"/>
            </a:rPr>
            <a:t>Vesistöjen ilmastokestävyys</a:t>
          </a:r>
        </a:p>
      </dsp:txBody>
      <dsp:txXfrm>
        <a:off x="691007" y="2953593"/>
        <a:ext cx="1406123" cy="843674"/>
      </dsp:txXfrm>
    </dsp:sp>
    <dsp:sp modelId="{887A731F-C21E-41FA-BA0E-AB48B73C5DCD}">
      <dsp:nvSpPr>
        <dsp:cNvPr id="0" name=""/>
        <dsp:cNvSpPr/>
      </dsp:nvSpPr>
      <dsp:spPr>
        <a:xfrm>
          <a:off x="2237743"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Meren, saariston ja rannikon ilmastokestävyys</a:t>
          </a:r>
          <a:endParaRPr lang="fi-FI" sz="1050" b="0" i="0" kern="1200">
            <a:solidFill>
              <a:srgbClr val="000000"/>
            </a:solidFill>
            <a:latin typeface="Arial" panose="020B0604020202020204"/>
            <a:ea typeface="+mn-ea"/>
            <a:cs typeface="+mn-cs"/>
          </a:endParaRPr>
        </a:p>
      </dsp:txBody>
      <dsp:txXfrm>
        <a:off x="2237743" y="2953593"/>
        <a:ext cx="1406123" cy="843674"/>
      </dsp:txXfrm>
    </dsp:sp>
    <dsp:sp modelId="{ADA2A749-74E1-485E-8DDE-D4823C5DB8C2}">
      <dsp:nvSpPr>
        <dsp:cNvPr id="0" name=""/>
        <dsp:cNvSpPr/>
      </dsp:nvSpPr>
      <dsp:spPr>
        <a:xfrm>
          <a:off x="3784479" y="2953593"/>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1" i="0" u="none" kern="1200">
              <a:solidFill>
                <a:srgbClr val="000000"/>
              </a:solidFill>
              <a:latin typeface="Arial" panose="020B0604020202020204"/>
              <a:ea typeface="+mn-ea"/>
              <a:cs typeface="+mn-cs"/>
            </a:rPr>
            <a:t>Vesistöjen säännöstely ja patoturvallisuus</a:t>
          </a:r>
          <a:endParaRPr lang="fi-FI" sz="1050" b="1" i="0" kern="1200">
            <a:solidFill>
              <a:srgbClr val="000000"/>
            </a:solidFill>
            <a:latin typeface="Arial" panose="020B0604020202020204"/>
            <a:ea typeface="+mn-ea"/>
            <a:cs typeface="+mn-cs"/>
          </a:endParaRPr>
        </a:p>
      </dsp:txBody>
      <dsp:txXfrm>
        <a:off x="3784479" y="2953593"/>
        <a:ext cx="1406123" cy="843674"/>
      </dsp:txXfrm>
    </dsp:sp>
    <dsp:sp modelId="{BA0FBEB0-78D4-45A9-90F3-92D9A119CA53}">
      <dsp:nvSpPr>
        <dsp:cNvPr id="0" name=""/>
        <dsp:cNvSpPr/>
      </dsp:nvSpPr>
      <dsp:spPr>
        <a:xfrm>
          <a:off x="5331215"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ja ilmastokestävyys ELYn jakaman rahoituksen arviointiin</a:t>
          </a:r>
          <a:endParaRPr lang="fi-FI" sz="1050" b="0" i="0" kern="1200">
            <a:solidFill>
              <a:srgbClr val="000000"/>
            </a:solidFill>
            <a:latin typeface="Arial" panose="020B0604020202020204"/>
            <a:ea typeface="+mn-ea"/>
            <a:cs typeface="+mn-cs"/>
          </a:endParaRPr>
        </a:p>
      </dsp:txBody>
      <dsp:txXfrm>
        <a:off x="5331215" y="2953593"/>
        <a:ext cx="1406123" cy="843674"/>
      </dsp:txXfrm>
    </dsp:sp>
    <dsp:sp modelId="{EF57929F-BE93-48E0-B471-1F22B248F67E}">
      <dsp:nvSpPr>
        <dsp:cNvPr id="0" name=""/>
        <dsp:cNvSpPr/>
      </dsp:nvSpPr>
      <dsp:spPr>
        <a:xfrm>
          <a:off x="6877951"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EU-osarahoitteisen rahoituksen ilmastokriteerit</a:t>
          </a:r>
          <a:endParaRPr lang="fi-FI" sz="1050" b="0" i="0" kern="1200">
            <a:solidFill>
              <a:srgbClr val="000000"/>
            </a:solidFill>
            <a:latin typeface="Arial" panose="020B0604020202020204"/>
            <a:ea typeface="+mn-ea"/>
            <a:cs typeface="+mn-cs"/>
          </a:endParaRPr>
        </a:p>
      </dsp:txBody>
      <dsp:txXfrm>
        <a:off x="6877951" y="2953593"/>
        <a:ext cx="1406123" cy="843674"/>
      </dsp:txXfrm>
    </dsp:sp>
    <dsp:sp modelId="{F3AACEE3-D246-4908-B74B-37ED6ACDC79D}">
      <dsp:nvSpPr>
        <dsp:cNvPr id="0" name=""/>
        <dsp:cNvSpPr/>
      </dsp:nvSpPr>
      <dsp:spPr>
        <a:xfrm>
          <a:off x="8419413" y="2969581"/>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Ilmastoteemat hankehakuihin</a:t>
          </a:r>
          <a:endParaRPr lang="fi-FI" sz="1050" b="0" i="0" kern="1200">
            <a:solidFill>
              <a:srgbClr val="000000"/>
            </a:solidFill>
            <a:latin typeface="Arial" panose="020B0604020202020204"/>
            <a:ea typeface="+mn-ea"/>
            <a:cs typeface="+mn-cs"/>
          </a:endParaRPr>
        </a:p>
      </dsp:txBody>
      <dsp:txXfrm>
        <a:off x="8419413" y="2969581"/>
        <a:ext cx="1406123" cy="843674"/>
      </dsp:txXfrm>
    </dsp:sp>
    <dsp:sp modelId="{695B06C1-1F5A-4EC0-9415-ED8B3E88DF21}">
      <dsp:nvSpPr>
        <dsp:cNvPr id="0" name=""/>
        <dsp:cNvSpPr/>
      </dsp:nvSpPr>
      <dsp:spPr>
        <a:xfrm>
          <a:off x="9971422" y="2953593"/>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Koulutusten kehittäminen ilmasto-osaamisen lisäämiseksi</a:t>
          </a:r>
          <a:endParaRPr lang="fi-FI" sz="1050" b="0" i="0" kern="1200">
            <a:solidFill>
              <a:srgbClr val="000000"/>
            </a:solidFill>
            <a:latin typeface="Arial" panose="020B0604020202020204"/>
            <a:ea typeface="+mn-ea"/>
            <a:cs typeface="+mn-cs"/>
          </a:endParaRPr>
        </a:p>
      </dsp:txBody>
      <dsp:txXfrm>
        <a:off x="9971422" y="2953593"/>
        <a:ext cx="1406123" cy="843674"/>
      </dsp:txXfrm>
    </dsp:sp>
    <dsp:sp modelId="{75B88441-DA21-4F7D-B61E-8EEECC36859C}">
      <dsp:nvSpPr>
        <dsp:cNvPr id="0" name=""/>
        <dsp:cNvSpPr/>
      </dsp:nvSpPr>
      <dsp:spPr>
        <a:xfrm>
          <a:off x="691007"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 yritysten arvonlisäyksenä</a:t>
          </a:r>
          <a:endParaRPr lang="fi-FI" sz="1050" b="0" i="0" kern="1200">
            <a:solidFill>
              <a:srgbClr val="000000"/>
            </a:solidFill>
            <a:latin typeface="Arial" panose="020B0604020202020204"/>
            <a:ea typeface="+mn-ea"/>
            <a:cs typeface="+mn-cs"/>
          </a:endParaRPr>
        </a:p>
      </dsp:txBody>
      <dsp:txXfrm>
        <a:off x="691007" y="3937880"/>
        <a:ext cx="1406123" cy="843674"/>
      </dsp:txXfrm>
    </dsp:sp>
    <dsp:sp modelId="{C6B075F1-E946-4AD9-B8F8-7158A7449203}">
      <dsp:nvSpPr>
        <dsp:cNvPr id="0" name=""/>
        <dsp:cNvSpPr/>
      </dsp:nvSpPr>
      <dsp:spPr>
        <a:xfrm>
          <a:off x="2237743"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Viljelijöiden neuvonta ja ilmastomyönteinen maatalous</a:t>
          </a:r>
          <a:endParaRPr lang="fi-FI" sz="1050" b="0" i="0" kern="1200">
            <a:solidFill>
              <a:srgbClr val="000000"/>
            </a:solidFill>
            <a:latin typeface="Arial" panose="020B0604020202020204"/>
            <a:ea typeface="+mn-ea"/>
            <a:cs typeface="+mn-cs"/>
          </a:endParaRPr>
        </a:p>
      </dsp:txBody>
      <dsp:txXfrm>
        <a:off x="2237743" y="3937880"/>
        <a:ext cx="1406123" cy="843674"/>
      </dsp:txXfrm>
    </dsp:sp>
    <dsp:sp modelId="{D88FBE88-9C3D-4B1A-AD57-B55E2DC20086}">
      <dsp:nvSpPr>
        <dsp:cNvPr id="0" name=""/>
        <dsp:cNvSpPr/>
      </dsp:nvSpPr>
      <dsp:spPr>
        <a:xfrm>
          <a:off x="378447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Yhteisöllisyys maaseudulla</a:t>
          </a:r>
          <a:endParaRPr lang="fi-FI" sz="1050" b="0" i="0" kern="1200">
            <a:solidFill>
              <a:srgbClr val="000000"/>
            </a:solidFill>
            <a:latin typeface="Arial" panose="020B0604020202020204"/>
            <a:ea typeface="+mn-ea"/>
            <a:cs typeface="+mn-cs"/>
          </a:endParaRPr>
        </a:p>
      </dsp:txBody>
      <dsp:txXfrm>
        <a:off x="3784479" y="3937880"/>
        <a:ext cx="1406123" cy="843674"/>
      </dsp:txXfrm>
    </dsp:sp>
    <dsp:sp modelId="{9F158EE6-3781-4835-AA51-015823B84E33}">
      <dsp:nvSpPr>
        <dsp:cNvPr id="0" name=""/>
        <dsp:cNvSpPr/>
      </dsp:nvSpPr>
      <dsp:spPr>
        <a:xfrm>
          <a:off x="5331215"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Kulttuuriarvojen ja -ympäristön ilmastokestävyys</a:t>
          </a:r>
          <a:endParaRPr lang="fi-FI" sz="1050" b="0" i="0" kern="1200">
            <a:solidFill>
              <a:srgbClr val="000000"/>
            </a:solidFill>
            <a:latin typeface="Arial" panose="020B0604020202020204"/>
            <a:ea typeface="+mn-ea"/>
            <a:cs typeface="+mn-cs"/>
          </a:endParaRPr>
        </a:p>
      </dsp:txBody>
      <dsp:txXfrm>
        <a:off x="5331215" y="3937880"/>
        <a:ext cx="1406123" cy="843674"/>
      </dsp:txXfrm>
    </dsp:sp>
    <dsp:sp modelId="{7D243363-8555-42F4-A5DD-D087DA2063C8}">
      <dsp:nvSpPr>
        <dsp:cNvPr id="0" name=""/>
        <dsp:cNvSpPr/>
      </dsp:nvSpPr>
      <dsp:spPr>
        <a:xfrm>
          <a:off x="6877951"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Uudet käyttövoimat</a:t>
          </a:r>
          <a:endParaRPr lang="fi-FI" sz="1050" b="0" i="0" kern="1200">
            <a:solidFill>
              <a:srgbClr val="000000"/>
            </a:solidFill>
            <a:latin typeface="Arial" panose="020B0604020202020204"/>
            <a:ea typeface="+mn-ea"/>
            <a:cs typeface="+mn-cs"/>
          </a:endParaRPr>
        </a:p>
      </dsp:txBody>
      <dsp:txXfrm>
        <a:off x="6877951" y="3937880"/>
        <a:ext cx="1406123" cy="843674"/>
      </dsp:txXfrm>
    </dsp:sp>
    <dsp:sp modelId="{326759D4-81B7-468B-BDC7-044702BE7B72}">
      <dsp:nvSpPr>
        <dsp:cNvPr id="0" name=""/>
        <dsp:cNvSpPr/>
      </dsp:nvSpPr>
      <dsp:spPr>
        <a:xfrm>
          <a:off x="8419385" y="3937880"/>
          <a:ext cx="1406123" cy="843674"/>
        </a:xfrm>
        <a:prstGeom prst="rect">
          <a:avLst/>
        </a:prstGeom>
        <a:solidFill>
          <a:srgbClr val="E2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i="0" u="none" kern="1200">
              <a:solidFill>
                <a:srgbClr val="000000"/>
              </a:solidFill>
              <a:latin typeface="Arial" panose="020B0604020202020204"/>
              <a:ea typeface="+mn-ea"/>
              <a:cs typeface="+mn-cs"/>
            </a:rPr>
            <a:t>Kestävämmän kulkumuotojakauman edistäminen</a:t>
          </a:r>
          <a:endParaRPr lang="fi-FI" sz="1200" b="1" i="0" kern="1200">
            <a:solidFill>
              <a:srgbClr val="000000"/>
            </a:solidFill>
            <a:latin typeface="Arial" panose="020B0604020202020204"/>
            <a:ea typeface="+mn-ea"/>
            <a:cs typeface="+mn-cs"/>
          </a:endParaRPr>
        </a:p>
      </dsp:txBody>
      <dsp:txXfrm>
        <a:off x="8419385" y="3937880"/>
        <a:ext cx="1406123" cy="843674"/>
      </dsp:txXfrm>
    </dsp:sp>
    <dsp:sp modelId="{03367FF2-E26D-4A3F-9200-ACF7DA947187}">
      <dsp:nvSpPr>
        <dsp:cNvPr id="0" name=""/>
        <dsp:cNvSpPr/>
      </dsp:nvSpPr>
      <dsp:spPr>
        <a:xfrm>
          <a:off x="9966149" y="3937880"/>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Tievihreä hiilinieluna ja sopeutumisessa</a:t>
          </a:r>
          <a:endParaRPr lang="fi-FI" sz="1050" b="0" i="0" kern="1200">
            <a:solidFill>
              <a:srgbClr val="000000"/>
            </a:solidFill>
            <a:latin typeface="Arial" panose="020B0604020202020204"/>
            <a:ea typeface="+mn-ea"/>
            <a:cs typeface="+mn-cs"/>
          </a:endParaRPr>
        </a:p>
      </dsp:txBody>
      <dsp:txXfrm>
        <a:off x="9966149" y="3937880"/>
        <a:ext cx="1406123" cy="843674"/>
      </dsp:txXfrm>
    </dsp:sp>
    <dsp:sp modelId="{92F67C84-0F71-4C50-B6E5-BD6F3B7EA425}">
      <dsp:nvSpPr>
        <dsp:cNvPr id="0" name=""/>
        <dsp:cNvSpPr/>
      </dsp:nvSpPr>
      <dsp:spPr>
        <a:xfrm>
          <a:off x="3011111"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Liikenteen rahoituksen kehittämisen mahdollisuudet</a:t>
          </a:r>
          <a:endParaRPr lang="fi-FI" sz="1050" b="0" i="0" kern="1200">
            <a:solidFill>
              <a:srgbClr val="000000"/>
            </a:solidFill>
            <a:latin typeface="Arial" panose="020B0604020202020204"/>
            <a:ea typeface="+mn-ea"/>
            <a:cs typeface="+mn-cs"/>
          </a:endParaRPr>
        </a:p>
      </dsp:txBody>
      <dsp:txXfrm>
        <a:off x="3011111" y="4922166"/>
        <a:ext cx="1406123" cy="843674"/>
      </dsp:txXfrm>
    </dsp:sp>
    <dsp:sp modelId="{89F21656-6CAC-4270-8BA9-E13A8E6D1646}">
      <dsp:nvSpPr>
        <dsp:cNvPr id="0" name=""/>
        <dsp:cNvSpPr/>
      </dsp:nvSpPr>
      <dsp:spPr>
        <a:xfrm>
          <a:off x="455784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Ilmastokriteerit hankkeiden ja urakoiden perusteluihin</a:t>
          </a:r>
          <a:endParaRPr lang="fi-FI" sz="1050" b="0" i="0" kern="1200">
            <a:solidFill>
              <a:srgbClr val="000000"/>
            </a:solidFill>
            <a:latin typeface="Arial" panose="020B0604020202020204"/>
            <a:ea typeface="+mn-ea"/>
            <a:cs typeface="+mn-cs"/>
          </a:endParaRPr>
        </a:p>
      </dsp:txBody>
      <dsp:txXfrm>
        <a:off x="4557847" y="4922166"/>
        <a:ext cx="1406123" cy="843674"/>
      </dsp:txXfrm>
    </dsp:sp>
    <dsp:sp modelId="{2D989C72-6251-4F00-BBC2-C1EDE9EBC1C9}">
      <dsp:nvSpPr>
        <dsp:cNvPr id="0" name=""/>
        <dsp:cNvSpPr/>
      </dsp:nvSpPr>
      <dsp:spPr>
        <a:xfrm>
          <a:off x="6104583"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0" i="0" u="none" kern="1200">
              <a:solidFill>
                <a:srgbClr val="000000"/>
              </a:solidFill>
              <a:latin typeface="Arial" panose="020B0604020202020204"/>
              <a:ea typeface="+mn-ea"/>
              <a:cs typeface="+mn-cs"/>
            </a:rPr>
            <a:t>Resurssitehokkuus ja digitalisaatio liikenteenhallinnassa, tienpidon tiedonkeruussa sekä suunnittelussa.</a:t>
          </a:r>
          <a:endParaRPr lang="fi-FI" sz="900" b="0" i="0" kern="1200">
            <a:solidFill>
              <a:srgbClr val="000000"/>
            </a:solidFill>
            <a:latin typeface="Arial" panose="020B0604020202020204"/>
            <a:ea typeface="+mn-ea"/>
            <a:cs typeface="+mn-cs"/>
          </a:endParaRPr>
        </a:p>
      </dsp:txBody>
      <dsp:txXfrm>
        <a:off x="6104583" y="4922166"/>
        <a:ext cx="1406123" cy="843674"/>
      </dsp:txXfrm>
    </dsp:sp>
    <dsp:sp modelId="{18DE3DE2-C1A3-4DB9-8896-BA87C04AFB61}">
      <dsp:nvSpPr>
        <dsp:cNvPr id="0" name=""/>
        <dsp:cNvSpPr/>
      </dsp:nvSpPr>
      <dsp:spPr>
        <a:xfrm>
          <a:off x="7646017" y="4922166"/>
          <a:ext cx="1406123" cy="843674"/>
        </a:xfrm>
        <a:prstGeom prst="rect">
          <a:avLst/>
        </a:prstGeom>
        <a:solidFill>
          <a:srgbClr val="7F7F7F">
            <a:lumMod val="20000"/>
            <a:lumOff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fi-FI" sz="1050" b="0" i="0" u="none" kern="1200">
              <a:solidFill>
                <a:srgbClr val="000000"/>
              </a:solidFill>
              <a:latin typeface="Arial" panose="020B0604020202020204"/>
              <a:ea typeface="+mn-ea"/>
              <a:cs typeface="+mn-cs"/>
            </a:rPr>
            <a:t>Toimintavarmuus, liikenneturvallisuus ja vaikutusketjut</a:t>
          </a:r>
          <a:endParaRPr lang="fi-FI" sz="1050" b="0" i="0" kern="1200">
            <a:solidFill>
              <a:srgbClr val="000000"/>
            </a:solidFill>
            <a:latin typeface="Arial" panose="020B0604020202020204"/>
            <a:ea typeface="+mn-ea"/>
            <a:cs typeface="+mn-cs"/>
          </a:endParaRPr>
        </a:p>
      </dsp:txBody>
      <dsp:txXfrm>
        <a:off x="7646017" y="4922166"/>
        <a:ext cx="1406123" cy="843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FE1D-00B4-403E-894F-C758AF0A049F}">
      <dsp:nvSpPr>
        <dsp:cNvPr id="0" name=""/>
        <dsp:cNvSpPr/>
      </dsp:nvSpPr>
      <dsp:spPr>
        <a:xfrm rot="10800000">
          <a:off x="1408019" y="1463079"/>
          <a:ext cx="3676294" cy="2237436"/>
        </a:xfrm>
        <a:prstGeom prst="homePlate">
          <a:avLst/>
        </a:prstGeom>
        <a:solidFill>
          <a:srgbClr val="8BDB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666" tIns="72390" rIns="135128" bIns="72390" numCol="1" spcCol="1270" anchor="t" anchorCtr="0">
          <a:noAutofit/>
        </a:bodyPr>
        <a:lstStyle/>
        <a:p>
          <a:pPr marL="0" lvl="0" indent="0" algn="l" defTabSz="844550">
            <a:lnSpc>
              <a:spcPct val="90000"/>
            </a:lnSpc>
            <a:spcBef>
              <a:spcPct val="0"/>
            </a:spcBef>
            <a:spcAft>
              <a:spcPct val="35000"/>
            </a:spcAft>
            <a:buNone/>
          </a:pPr>
          <a:r>
            <a:rPr lang="fi-FI" sz="1900" b="1" kern="1200">
              <a:solidFill>
                <a:srgbClr val="FFFFFF"/>
              </a:solidFill>
              <a:latin typeface="Arial" panose="020B0604020202020204"/>
              <a:ea typeface="+mn-ea"/>
              <a:cs typeface="+mn-cs"/>
            </a:rPr>
            <a:t>Hillintä</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Päästövaikutus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Kytkeytyvyys ilmastotyöhön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Resursointi ja tehtävä osana </a:t>
          </a:r>
          <a:r>
            <a:rPr lang="fi-FI" sz="1500" kern="1200" err="1">
              <a:solidFill>
                <a:srgbClr val="FFFFFF"/>
              </a:solidFill>
              <a:latin typeface="Arial" panose="020B0604020202020204"/>
              <a:ea typeface="+mn-ea"/>
              <a:cs typeface="+mn-cs"/>
            </a:rPr>
            <a:t>ELYn</a:t>
          </a:r>
          <a:r>
            <a:rPr lang="fi-FI" sz="1500" kern="1200">
              <a:solidFill>
                <a:srgbClr val="FFFFFF"/>
              </a:solidFill>
              <a:latin typeface="Arial" panose="020B0604020202020204"/>
              <a:ea typeface="+mn-ea"/>
              <a:cs typeface="+mn-cs"/>
            </a:rPr>
            <a:t> ilmastotyötä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Käytettävissä olevat ohjauskeinot </a:t>
          </a:r>
        </a:p>
      </dsp:txBody>
      <dsp:txXfrm rot="10800000">
        <a:off x="1967378" y="1463079"/>
        <a:ext cx="3116935" cy="2237436"/>
      </dsp:txXfrm>
    </dsp:sp>
    <dsp:sp modelId="{ECE27C71-BE2E-47AC-9448-E20F2A3C9003}">
      <dsp:nvSpPr>
        <dsp:cNvPr id="0" name=""/>
        <dsp:cNvSpPr/>
      </dsp:nvSpPr>
      <dsp:spPr>
        <a:xfrm>
          <a:off x="482048" y="1655814"/>
          <a:ext cx="1851968" cy="1851968"/>
        </a:xfrm>
        <a:prstGeom prst="ellipse">
          <a:avLst/>
        </a:prstGeom>
        <a:blipFill>
          <a:blip xmlns:r="http://schemas.openxmlformats.org/officeDocument/2006/relationships" r:embed="rId1">
            <a:duotone>
              <a:srgbClr val="7F7F7F">
                <a:shade val="45000"/>
                <a:satMod val="135000"/>
              </a:srgbClr>
              <a:prstClr val="white"/>
            </a:duotone>
            <a:extLst>
              <a:ext uri="{BEBA8EAE-BF5A-486C-A8C5-ECC9F3942E4B}">
                <a14:imgProps xmlns:a14="http://schemas.microsoft.com/office/drawing/2010/main">
                  <a14:imgLayer r:embed="rId2">
                    <a14:imgEffect>
                      <a14:colorTemperature colorTemp="3000"/>
                    </a14:imgEffect>
                    <a14:imgEffect>
                      <a14:brightnessContrast contrast="20000"/>
                    </a14:imgEffect>
                  </a14:imgLayer>
                </a14:imgProps>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A848883-90F1-4FB6-B754-C65AAB530077}">
      <dsp:nvSpPr>
        <dsp:cNvPr id="0" name=""/>
        <dsp:cNvSpPr/>
      </dsp:nvSpPr>
      <dsp:spPr>
        <a:xfrm rot="10800000">
          <a:off x="1388976" y="3895913"/>
          <a:ext cx="3676294" cy="2237436"/>
        </a:xfrm>
        <a:prstGeom prst="homePlate">
          <a:avLst/>
        </a:prstGeom>
        <a:solidFill>
          <a:srgbClr val="8BDB00">
            <a:hueOff val="5702437"/>
            <a:satOff val="0"/>
            <a:lumOff val="-39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6666" tIns="72390" rIns="135128" bIns="72390" numCol="1" spcCol="1270" anchor="ctr" anchorCtr="0">
          <a:noAutofit/>
        </a:bodyPr>
        <a:lstStyle/>
        <a:p>
          <a:pPr marL="0" lvl="0" indent="0" algn="l" defTabSz="844550">
            <a:lnSpc>
              <a:spcPct val="90000"/>
            </a:lnSpc>
            <a:spcBef>
              <a:spcPct val="0"/>
            </a:spcBef>
            <a:spcAft>
              <a:spcPct val="35000"/>
            </a:spcAft>
            <a:buNone/>
          </a:pPr>
          <a:r>
            <a:rPr lang="fi-FI" sz="1900" b="1" kern="1200">
              <a:solidFill>
                <a:srgbClr val="FFFFFF"/>
              </a:solidFill>
              <a:latin typeface="Arial" panose="020B0604020202020204"/>
              <a:ea typeface="+mn-ea"/>
              <a:cs typeface="+mn-cs"/>
            </a:rPr>
            <a:t>Sopeutuminen</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Kytkeytyvyys ilmastotyöhön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Resursointi ja tehtävä osana </a:t>
          </a:r>
          <a:r>
            <a:rPr lang="fi-FI" sz="1500" kern="1200" err="1">
              <a:solidFill>
                <a:srgbClr val="FFFFFF"/>
              </a:solidFill>
              <a:latin typeface="Arial" panose="020B0604020202020204"/>
              <a:ea typeface="+mn-ea"/>
              <a:cs typeface="+mn-cs"/>
            </a:rPr>
            <a:t>ELYn</a:t>
          </a:r>
          <a:r>
            <a:rPr lang="fi-FI" sz="1500" kern="1200">
              <a:solidFill>
                <a:srgbClr val="FFFFFF"/>
              </a:solidFill>
              <a:latin typeface="Arial" panose="020B0604020202020204"/>
              <a:ea typeface="+mn-ea"/>
              <a:cs typeface="+mn-cs"/>
            </a:rPr>
            <a:t> ilmastotyötä </a:t>
          </a:r>
        </a:p>
        <a:p>
          <a:pPr marL="114300" lvl="1" indent="-114300" algn="l" defTabSz="666750">
            <a:lnSpc>
              <a:spcPct val="90000"/>
            </a:lnSpc>
            <a:spcBef>
              <a:spcPct val="0"/>
            </a:spcBef>
            <a:spcAft>
              <a:spcPct val="15000"/>
            </a:spcAft>
            <a:buChar char="•"/>
          </a:pPr>
          <a:r>
            <a:rPr lang="fi-FI" sz="1500" kern="1200">
              <a:solidFill>
                <a:srgbClr val="FFFFFF"/>
              </a:solidFill>
              <a:latin typeface="Arial" panose="020B0604020202020204"/>
              <a:ea typeface="+mn-ea"/>
              <a:cs typeface="+mn-cs"/>
            </a:rPr>
            <a:t>Käytettävissä olevat ohjauskeinot </a:t>
          </a:r>
        </a:p>
      </dsp:txBody>
      <dsp:txXfrm rot="10800000">
        <a:off x="1948335" y="3895913"/>
        <a:ext cx="3116935" cy="2237436"/>
      </dsp:txXfrm>
    </dsp:sp>
    <dsp:sp modelId="{8E867228-446B-4868-AC9D-F68559D32351}">
      <dsp:nvSpPr>
        <dsp:cNvPr id="0" name=""/>
        <dsp:cNvSpPr/>
      </dsp:nvSpPr>
      <dsp:spPr>
        <a:xfrm>
          <a:off x="462992" y="4088647"/>
          <a:ext cx="1851968" cy="1851968"/>
        </a:xfrm>
        <a:prstGeom prst="ellipse">
          <a:avLst/>
        </a:prstGeom>
        <a:blipFill>
          <a:blip xmlns:r="http://schemas.openxmlformats.org/officeDocument/2006/relationships" r:embed="rId3">
            <a:duotone>
              <a:srgbClr val="7F7F7F">
                <a:shade val="45000"/>
                <a:satMod val="135000"/>
              </a:srgbClr>
              <a:prstClr val="white"/>
            </a:duotone>
            <a:extLst>
              <a:ext uri="{BEBA8EAE-BF5A-486C-A8C5-ECC9F3942E4B}">
                <a14:imgProps xmlns:a14="http://schemas.microsoft.com/office/drawing/2010/main">
                  <a14:imgLayer r:embed="rId4">
                    <a14:imgEffect>
                      <a14:saturation sat="216000"/>
                    </a14:imgEffect>
                    <a14:imgEffect>
                      <a14:brightnessContrast contrast="20000"/>
                    </a14:imgEffect>
                  </a14:imgLayer>
                </a14:imgProps>
              </a:ext>
            </a:extLst>
          </a:blip>
          <a:srcRect/>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39289-0E77-4995-8149-C931279037D5}">
      <dsp:nvSpPr>
        <dsp:cNvPr id="0" name=""/>
        <dsp:cNvSpPr/>
      </dsp:nvSpPr>
      <dsp:spPr>
        <a:xfrm>
          <a:off x="0" y="737006"/>
          <a:ext cx="10506456" cy="136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9519E-42A8-4211-93CF-CEB5FB699694}">
      <dsp:nvSpPr>
        <dsp:cNvPr id="0" name=""/>
        <dsp:cNvSpPr/>
      </dsp:nvSpPr>
      <dsp:spPr>
        <a:xfrm>
          <a:off x="411589" y="1043147"/>
          <a:ext cx="748344" cy="748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B7302-75B9-45DB-BE84-1C10AC38ABD9}">
      <dsp:nvSpPr>
        <dsp:cNvPr id="0" name=""/>
        <dsp:cNvSpPr/>
      </dsp:nvSpPr>
      <dsp:spPr>
        <a:xfrm>
          <a:off x="1571524" y="737006"/>
          <a:ext cx="4727905"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889000">
            <a:lnSpc>
              <a:spcPct val="90000"/>
            </a:lnSpc>
            <a:spcBef>
              <a:spcPct val="0"/>
            </a:spcBef>
            <a:spcAft>
              <a:spcPct val="35000"/>
            </a:spcAft>
            <a:buNone/>
          </a:pPr>
          <a:r>
            <a:rPr lang="fi-FI" sz="2000" kern="1200" dirty="0">
              <a:solidFill>
                <a:schemeClr val="tx1"/>
              </a:solidFill>
            </a:rPr>
            <a:t>Sekä kehittämiskohteissa että neliöissä on tunnistettu </a:t>
          </a:r>
          <a:r>
            <a:rPr lang="fi-FI" sz="2000" kern="1200" dirty="0" err="1">
              <a:solidFill>
                <a:schemeClr val="tx1"/>
              </a:solidFill>
            </a:rPr>
            <a:t>hotspotteja</a:t>
          </a:r>
          <a:r>
            <a:rPr lang="fi-FI" sz="2000" kern="1200" dirty="0">
              <a:solidFill>
                <a:schemeClr val="tx1"/>
              </a:solidFill>
            </a:rPr>
            <a:t>, jotka ovat vaikuttavia sekä hillinnän että sopeutumisen työssä. </a:t>
          </a:r>
          <a:endParaRPr lang="en-US" sz="2000" kern="1200" dirty="0">
            <a:solidFill>
              <a:schemeClr val="tx1"/>
            </a:solidFill>
          </a:endParaRPr>
        </a:p>
      </dsp:txBody>
      <dsp:txXfrm>
        <a:off x="1571524" y="737006"/>
        <a:ext cx="4727905" cy="1360627"/>
      </dsp:txXfrm>
    </dsp:sp>
    <dsp:sp modelId="{5CC096F4-0FA9-43E0-9537-67C86B00A236}">
      <dsp:nvSpPr>
        <dsp:cNvPr id="0" name=""/>
        <dsp:cNvSpPr/>
      </dsp:nvSpPr>
      <dsp:spPr>
        <a:xfrm>
          <a:off x="6299429" y="737006"/>
          <a:ext cx="4207026"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666750">
            <a:lnSpc>
              <a:spcPct val="90000"/>
            </a:lnSpc>
            <a:spcBef>
              <a:spcPct val="0"/>
            </a:spcBef>
            <a:spcAft>
              <a:spcPct val="35000"/>
            </a:spcAft>
            <a:buNone/>
          </a:pPr>
          <a:r>
            <a:rPr lang="fi-FI" sz="1500" kern="1200" dirty="0">
              <a:solidFill>
                <a:schemeClr val="tx1"/>
              </a:solidFill>
            </a:rPr>
            <a:t>Ns. </a:t>
          </a:r>
          <a:r>
            <a:rPr lang="fi-FI" sz="1500" kern="1200" dirty="0" err="1">
              <a:solidFill>
                <a:schemeClr val="tx1"/>
              </a:solidFill>
            </a:rPr>
            <a:t>win-win</a:t>
          </a:r>
          <a:r>
            <a:rPr lang="fi-FI" sz="1500" kern="1200" dirty="0">
              <a:solidFill>
                <a:schemeClr val="tx1"/>
              </a:solidFill>
            </a:rPr>
            <a:t> –kokonaisuuksiin keskittymällä voidaan edistää sekä hillintää että sopeutumista vaikuttavalla tavalla.</a:t>
          </a:r>
          <a:endParaRPr lang="en-US" sz="1500" kern="1200" dirty="0">
            <a:solidFill>
              <a:schemeClr val="tx1"/>
            </a:solidFill>
          </a:endParaRPr>
        </a:p>
      </dsp:txBody>
      <dsp:txXfrm>
        <a:off x="6299429" y="737006"/>
        <a:ext cx="4207026" cy="1360627"/>
      </dsp:txXfrm>
    </dsp:sp>
    <dsp:sp modelId="{A79785A3-CF9C-44E9-9715-4E82EEAFA88C}">
      <dsp:nvSpPr>
        <dsp:cNvPr id="0" name=""/>
        <dsp:cNvSpPr/>
      </dsp:nvSpPr>
      <dsp:spPr>
        <a:xfrm>
          <a:off x="0" y="2437790"/>
          <a:ext cx="10506456" cy="136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14FDC5-B2DF-481F-BF9F-788A88F0AF73}">
      <dsp:nvSpPr>
        <dsp:cNvPr id="0" name=""/>
        <dsp:cNvSpPr/>
      </dsp:nvSpPr>
      <dsp:spPr>
        <a:xfrm>
          <a:off x="411589" y="2743931"/>
          <a:ext cx="748344" cy="748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882CC-534B-4A67-92B8-5E50ADCE73E7}">
      <dsp:nvSpPr>
        <dsp:cNvPr id="0" name=""/>
        <dsp:cNvSpPr/>
      </dsp:nvSpPr>
      <dsp:spPr>
        <a:xfrm>
          <a:off x="1571524" y="2437790"/>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889000">
            <a:lnSpc>
              <a:spcPct val="90000"/>
            </a:lnSpc>
            <a:spcBef>
              <a:spcPct val="0"/>
            </a:spcBef>
            <a:spcAft>
              <a:spcPct val="35000"/>
            </a:spcAft>
            <a:buNone/>
          </a:pPr>
          <a:r>
            <a:rPr lang="fi-FI" sz="2000" kern="1200" dirty="0">
              <a:solidFill>
                <a:schemeClr val="tx1"/>
              </a:solidFill>
            </a:rPr>
            <a:t>Nykytilassa korkean vaikuttavuuden kokonaisuudet ovat usein </a:t>
          </a:r>
          <a:r>
            <a:rPr lang="fi-FI" sz="2000" kern="1200" dirty="0" err="1">
              <a:solidFill>
                <a:schemeClr val="tx1"/>
              </a:solidFill>
            </a:rPr>
            <a:t>hotspotteja</a:t>
          </a:r>
          <a:r>
            <a:rPr lang="fi-FI" sz="2000" kern="1200" dirty="0">
              <a:solidFill>
                <a:schemeClr val="tx1"/>
              </a:solidFill>
            </a:rPr>
            <a:t> myös potentiaalissa, sillä oletetaan että vaikuttavaa tekemistä jatketaan ja myös kehitetään.</a:t>
          </a:r>
          <a:endParaRPr lang="en-US" sz="2000" kern="1200" dirty="0">
            <a:solidFill>
              <a:schemeClr val="tx1"/>
            </a:solidFill>
          </a:endParaRPr>
        </a:p>
      </dsp:txBody>
      <dsp:txXfrm>
        <a:off x="1571524" y="2437790"/>
        <a:ext cx="8934931" cy="13606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5AFD00FD-8530-46DF-9CF8-3AF62FE887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0E0D3675-2C6B-4D3D-B437-6AA631F94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EE538A-09ED-4A90-AAA5-63FC23260B81}" type="datetimeFigureOut">
              <a:rPr lang="fi-FI" smtClean="0"/>
              <a:t>28.4.2021</a:t>
            </a:fld>
            <a:endParaRPr lang="fi-FI"/>
          </a:p>
        </p:txBody>
      </p:sp>
      <p:sp>
        <p:nvSpPr>
          <p:cNvPr id="4" name="Alatunnisteen paikkamerkki 3">
            <a:extLst>
              <a:ext uri="{FF2B5EF4-FFF2-40B4-BE49-F238E27FC236}">
                <a16:creationId xmlns:a16="http://schemas.microsoft.com/office/drawing/2014/main" id="{D36B5D8D-31E1-46AD-B510-38FBA214F2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285A9646-FC16-44C6-B0AB-37C5FB09D4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01BBD-03B7-41E3-8192-F2532736EED6}" type="slidenum">
              <a:rPr lang="fi-FI" smtClean="0"/>
              <a:t>‹#›</a:t>
            </a:fld>
            <a:endParaRPr lang="fi-FI"/>
          </a:p>
        </p:txBody>
      </p:sp>
    </p:spTree>
    <p:extLst>
      <p:ext uri="{BB962C8B-B14F-4D97-AF65-F5344CB8AC3E}">
        <p14:creationId xmlns:p14="http://schemas.microsoft.com/office/powerpoint/2010/main" val="69944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24A41B-8145-4153-B86E-858C9CB7F68C}" type="datetimeFigureOut">
              <a:rPr lang="fi-FI" smtClean="0"/>
              <a:t>27.4.2021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16CB79-1A37-4739-B313-2849C716AF8D}" type="slidenum">
              <a:rPr lang="fi-FI" smtClean="0"/>
              <a:t>‹#›</a:t>
            </a:fld>
            <a:endParaRPr lang="fi-FI"/>
          </a:p>
        </p:txBody>
      </p:sp>
    </p:spTree>
    <p:extLst>
      <p:ext uri="{BB962C8B-B14F-4D97-AF65-F5344CB8AC3E}">
        <p14:creationId xmlns:p14="http://schemas.microsoft.com/office/powerpoint/2010/main" val="267377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416CB79-1A37-4739-B313-2849C716AF8D}" type="slidenum">
              <a:rPr lang="fi-FI" smtClean="0"/>
              <a:t>7</a:t>
            </a:fld>
            <a:endParaRPr lang="fi-FI"/>
          </a:p>
        </p:txBody>
      </p:sp>
    </p:spTree>
    <p:extLst>
      <p:ext uri="{BB962C8B-B14F-4D97-AF65-F5344CB8AC3E}">
        <p14:creationId xmlns:p14="http://schemas.microsoft.com/office/powerpoint/2010/main" val="2301784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416CB79-1A37-4739-B313-2849C716AF8D}" type="slidenum">
              <a:rPr lang="fi-FI" smtClean="0"/>
              <a:t>8</a:t>
            </a:fld>
            <a:endParaRPr lang="fi-FI"/>
          </a:p>
        </p:txBody>
      </p:sp>
    </p:spTree>
    <p:extLst>
      <p:ext uri="{BB962C8B-B14F-4D97-AF65-F5344CB8AC3E}">
        <p14:creationId xmlns:p14="http://schemas.microsoft.com/office/powerpoint/2010/main" val="4175397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tsikkodia" type="title" preserve="1">
  <p:cSld name="Otsikkodia">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AF5ED276-0204-40E6-B3D6-A29A0811A5A0}"/>
              </a:ext>
              <a:ext uri="{C183D7F6-B498-43B3-948B-1728B52AA6E4}">
                <adec:decorative xmlns:adec="http://schemas.microsoft.com/office/drawing/2017/decorative" val="1"/>
              </a:ext>
            </a:extLst>
          </p:cNvPr>
          <p:cNvSpPr>
            <a:spLocks/>
          </p:cNvSpPr>
          <p:nvPr userDrawn="1"/>
        </p:nvSpPr>
        <p:spPr bwMode="auto">
          <a:xfrm>
            <a:off x="178632" y="3510394"/>
            <a:ext cx="11834341" cy="3159498"/>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 name="connsiteX0" fmla="*/ 0 w 10000"/>
              <a:gd name="connsiteY0" fmla="*/ 4445 h 10553"/>
              <a:gd name="connsiteX1" fmla="*/ 0 w 10000"/>
              <a:gd name="connsiteY1" fmla="*/ 10553 h 10553"/>
              <a:gd name="connsiteX2" fmla="*/ 4985 w 10000"/>
              <a:gd name="connsiteY2" fmla="*/ 5425 h 10553"/>
              <a:gd name="connsiteX3" fmla="*/ 10000 w 10000"/>
              <a:gd name="connsiteY3" fmla="*/ 5419 h 10553"/>
              <a:gd name="connsiteX4" fmla="*/ 10000 w 10000"/>
              <a:gd name="connsiteY4" fmla="*/ 553 h 10553"/>
              <a:gd name="connsiteX5" fmla="*/ 4601 w 10000"/>
              <a:gd name="connsiteY5" fmla="*/ 0 h 10553"/>
              <a:gd name="connsiteX6" fmla="*/ 0 w 10000"/>
              <a:gd name="connsiteY6" fmla="*/ 4445 h 10553"/>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 name="connsiteX0" fmla="*/ 0 w 10000"/>
              <a:gd name="connsiteY0" fmla="*/ 4468 h 10576"/>
              <a:gd name="connsiteX1" fmla="*/ 0 w 10000"/>
              <a:gd name="connsiteY1" fmla="*/ 10576 h 10576"/>
              <a:gd name="connsiteX2" fmla="*/ 4985 w 10000"/>
              <a:gd name="connsiteY2" fmla="*/ 5448 h 10576"/>
              <a:gd name="connsiteX3" fmla="*/ 10000 w 10000"/>
              <a:gd name="connsiteY3" fmla="*/ 5442 h 10576"/>
              <a:gd name="connsiteX4" fmla="*/ 10000 w 10000"/>
              <a:gd name="connsiteY4" fmla="*/ 576 h 10576"/>
              <a:gd name="connsiteX5" fmla="*/ 4601 w 10000"/>
              <a:gd name="connsiteY5" fmla="*/ 23 h 10576"/>
              <a:gd name="connsiteX6" fmla="*/ 0 w 10000"/>
              <a:gd name="connsiteY6" fmla="*/ 4468 h 1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576">
                <a:moveTo>
                  <a:pt x="0" y="4468"/>
                </a:moveTo>
                <a:lnTo>
                  <a:pt x="0" y="10576"/>
                </a:lnTo>
                <a:cubicBezTo>
                  <a:pt x="1195" y="6090"/>
                  <a:pt x="3644" y="5440"/>
                  <a:pt x="4985" y="5448"/>
                </a:cubicBezTo>
                <a:lnTo>
                  <a:pt x="10000" y="5442"/>
                </a:lnTo>
                <a:lnTo>
                  <a:pt x="10000" y="576"/>
                </a:lnTo>
                <a:cubicBezTo>
                  <a:pt x="7689" y="-155"/>
                  <a:pt x="4944" y="14"/>
                  <a:pt x="4601" y="23"/>
                </a:cubicBezTo>
                <a:cubicBezTo>
                  <a:pt x="2299" y="83"/>
                  <a:pt x="342" y="2596"/>
                  <a:pt x="0" y="4468"/>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7">
            <a:extLst>
              <a:ext uri="{FF2B5EF4-FFF2-40B4-BE49-F238E27FC236}">
                <a16:creationId xmlns:a16="http://schemas.microsoft.com/office/drawing/2014/main" id="{18A66D6D-8F98-4660-A768-97FB85B49EDD}"/>
              </a:ext>
              <a:ext uri="{C183D7F6-B498-43B3-948B-1728B52AA6E4}">
                <adec:decorative xmlns:adec="http://schemas.microsoft.com/office/drawing/2017/decorative" val="1"/>
              </a:ext>
            </a:extLst>
          </p:cNvPr>
          <p:cNvSpPr>
            <a:spLocks/>
          </p:cNvSpPr>
          <p:nvPr userDrawn="1"/>
        </p:nvSpPr>
        <p:spPr bwMode="auto">
          <a:xfrm>
            <a:off x="178632" y="180000"/>
            <a:ext cx="11834341"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Lst>
            <a:ahLst/>
            <a:cxnLst>
              <a:cxn ang="0">
                <a:pos x="T0" y="T1"/>
              </a:cxn>
              <a:cxn ang="0">
                <a:pos x="T2" y="T3"/>
              </a:cxn>
              <a:cxn ang="0">
                <a:pos x="T4" y="T5"/>
              </a:cxn>
              <a:cxn ang="0">
                <a:pos x="T6" y="T7"/>
              </a:cxn>
              <a:cxn ang="0">
                <a:pos x="T8" y="T9"/>
              </a:cxn>
              <a:cxn ang="0">
                <a:pos x="T10" y="T11"/>
              </a:cxn>
              <a:cxn ang="0">
                <a:pos x="T12" y="T13"/>
              </a:cxn>
            </a:cxnLst>
            <a:rect l="0" t="0" r="r" b="b"/>
            <a:pathLst>
              <a:path w="32870" h="12980">
                <a:moveTo>
                  <a:pt x="0" y="4209"/>
                </a:moveTo>
                <a:lnTo>
                  <a:pt x="0" y="12980"/>
                </a:lnTo>
                <a:cubicBezTo>
                  <a:pt x="3166" y="11041"/>
                  <a:pt x="8177" y="9815"/>
                  <a:pt x="15744" y="9766"/>
                </a:cubicBezTo>
                <a:cubicBezTo>
                  <a:pt x="16871" y="9758"/>
                  <a:pt x="24550" y="9754"/>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378395"/>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5732590"/>
            <a:ext cx="7060949" cy="642035"/>
          </a:xfrm>
        </p:spPr>
        <p:txBody>
          <a:bodyPr/>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4" name="Päivämäärän paikkamerkki 3">
            <a:extLst>
              <a:ext uri="{FF2B5EF4-FFF2-40B4-BE49-F238E27FC236}">
                <a16:creationId xmlns:a16="http://schemas.microsoft.com/office/drawing/2014/main" id="{FB88DF8E-5E02-40AB-90C4-DE45B779F046}"/>
              </a:ext>
            </a:extLst>
          </p:cNvPr>
          <p:cNvSpPr>
            <a:spLocks noGrp="1"/>
          </p:cNvSpPr>
          <p:nvPr>
            <p:ph type="dt" sz="half" idx="10"/>
          </p:nvPr>
        </p:nvSpPr>
        <p:spPr>
          <a:xfrm>
            <a:off x="10014879" y="5732590"/>
            <a:ext cx="1242000" cy="642035"/>
          </a:xfrm>
        </p:spPr>
        <p:txBody>
          <a:bodyPr vert="horz" lIns="0" tIns="0" rIns="0" bIns="0" rtlCol="0" anchor="t" anchorCtr="0">
            <a:noAutofit/>
          </a:bodyPr>
          <a:lstStyle>
            <a:lvl1pPr>
              <a:defRPr lang="fi-FI" sz="1600" smtClean="0">
                <a:solidFill>
                  <a:schemeClr val="tx2"/>
                </a:solidFill>
              </a:defRPr>
            </a:lvl1pPr>
          </a:lstStyle>
          <a:p>
            <a:pPr algn="r">
              <a:lnSpc>
                <a:spcPct val="110000"/>
              </a:lnSpc>
              <a:buClr>
                <a:schemeClr val="tx2"/>
              </a:buClr>
            </a:pPr>
            <a:r>
              <a:rPr lang="fi-FI"/>
              <a:t>8.4.2021</a:t>
            </a:r>
            <a:endParaRPr lang="fi-FI" sz="1600">
              <a:solidFill>
                <a:schemeClr val="tx2"/>
              </a:solidFill>
            </a:endParaRPr>
          </a:p>
        </p:txBody>
      </p:sp>
      <p:sp>
        <p:nvSpPr>
          <p:cNvPr id="5" name="Alatunnisteen paikkamerkki 4">
            <a:extLst>
              <a:ext uri="{FF2B5EF4-FFF2-40B4-BE49-F238E27FC236}">
                <a16:creationId xmlns:a16="http://schemas.microsoft.com/office/drawing/2014/main" id="{9E79E75F-9A0D-4860-913E-C4C401DADF38}"/>
              </a:ext>
            </a:extLst>
          </p:cNvPr>
          <p:cNvSpPr>
            <a:spLocks noGrp="1"/>
          </p:cNvSpPr>
          <p:nvPr>
            <p:ph type="ftr" sz="quarter" idx="11"/>
          </p:nvPr>
        </p:nvSpPr>
        <p:spPr>
          <a:xfrm>
            <a:off x="7128116" y="5455057"/>
            <a:ext cx="4114800" cy="204601"/>
          </a:xfrm>
        </p:spPr>
        <p:txBody>
          <a:bodyPr/>
          <a:lstStyle>
            <a:lvl1pPr algn="r">
              <a:defRPr lang="fi-FI" sz="1600" kern="1200" dirty="0" smtClean="0">
                <a:solidFill>
                  <a:schemeClr val="tx2"/>
                </a:solidFill>
                <a:latin typeface="+mn-lt"/>
                <a:ea typeface="+mn-ea"/>
                <a:cs typeface="+mn-cs"/>
              </a:defRPr>
            </a:lvl1pPr>
          </a:lstStyle>
          <a:p>
            <a:r>
              <a:rPr lang="fi-FI"/>
              <a:t>Katriina Virtanen</a:t>
            </a:r>
            <a:endParaRPr lang="fi-FI" sz="1600" kern="1200">
              <a:solidFill>
                <a:schemeClr val="tx2"/>
              </a:solidFill>
              <a:latin typeface="+mn-lt"/>
              <a:ea typeface="+mn-ea"/>
              <a:cs typeface="+mn-cs"/>
            </a:endParaRPr>
          </a:p>
        </p:txBody>
      </p:sp>
    </p:spTree>
    <p:extLst>
      <p:ext uri="{BB962C8B-B14F-4D97-AF65-F5344CB8AC3E}">
        <p14:creationId xmlns:p14="http://schemas.microsoft.com/office/powerpoint/2010/main" val="296729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ulukko" preserve="1" userDrawn="1">
  <p:cSld name="Taulukk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lvl1pPr>
              <a:defRPr/>
            </a:lvl1pPr>
          </a:lstStyle>
          <a:p>
            <a:r>
              <a:rPr lang="en-GB" err="1"/>
              <a:t>Taulukkosivu</a:t>
            </a:r>
            <a:br>
              <a:rPr lang="en-GB"/>
            </a:br>
            <a:r>
              <a:rPr lang="fi-FI"/>
              <a:t>Otsikon pituus korkeintaan kaksi riviä</a:t>
            </a:r>
          </a:p>
        </p:txBody>
      </p:sp>
      <p:sp>
        <p:nvSpPr>
          <p:cNvPr id="3" name="Taulukon paikkamerkki 2">
            <a:extLst>
              <a:ext uri="{FF2B5EF4-FFF2-40B4-BE49-F238E27FC236}">
                <a16:creationId xmlns:a16="http://schemas.microsoft.com/office/drawing/2014/main" id="{E46430B6-E098-40A9-A388-1C65D76FE095}"/>
              </a:ext>
            </a:extLst>
          </p:cNvPr>
          <p:cNvSpPr>
            <a:spLocks noGrp="1"/>
          </p:cNvSpPr>
          <p:nvPr>
            <p:ph type="tbl" sz="quarter" idx="14"/>
          </p:nvPr>
        </p:nvSpPr>
        <p:spPr>
          <a:xfrm>
            <a:off x="922338" y="1857375"/>
            <a:ext cx="10636236" cy="4087813"/>
          </a:xfrm>
        </p:spPr>
        <p:txBody>
          <a:bodyPr/>
          <a:lstStyle/>
          <a:p>
            <a:r>
              <a:rPr lang="fi-FI"/>
              <a:t>Lisää taulukko napsauttamalla kuvaketta</a:t>
            </a:r>
          </a:p>
        </p:txBody>
      </p:sp>
      <p:sp>
        <p:nvSpPr>
          <p:cNvPr id="7" name="Dian numeron paikkamerkki 5">
            <a:extLst>
              <a:ext uri="{FF2B5EF4-FFF2-40B4-BE49-F238E27FC236}">
                <a16:creationId xmlns:a16="http://schemas.microsoft.com/office/drawing/2014/main" id="{7027DE1D-8E91-406F-8B96-045A387C48E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E58D47DE-4D0E-4225-AD7A-47FB6CC3885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9" name="Alatunnisteen paikkamerkki 4">
            <a:extLst>
              <a:ext uri="{FF2B5EF4-FFF2-40B4-BE49-F238E27FC236}">
                <a16:creationId xmlns:a16="http://schemas.microsoft.com/office/drawing/2014/main" id="{34D358F0-BE1E-4ABA-A0E1-A93C9E529D3F}"/>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707429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Kuvatekstillinen kuva" preserve="1" userDrawn="1">
  <p:cSld name="Kuvatekstillinen kuva">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a:t>Tekstisivu kapealla kuvalla</a:t>
            </a:r>
            <a:br>
              <a:rPr lang="fi-FI"/>
            </a:br>
            <a:r>
              <a:rPr lang="fi-FI"/>
              <a:t>ja lyhyellä otsikolla</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FFD8799F-5DA0-4FBF-A2A7-B65BDEB3BC68}"/>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1F75C40-780C-491C-87BC-6A3B74DBF7B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5" name="Alatunnisteen paikkamerkki 4">
            <a:extLst>
              <a:ext uri="{FF2B5EF4-FFF2-40B4-BE49-F238E27FC236}">
                <a16:creationId xmlns:a16="http://schemas.microsoft.com/office/drawing/2014/main" id="{A3A71661-0388-4C74-813D-CFA192A7333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14654" y="180000"/>
            <a:ext cx="3598545"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64947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uvatekstilliset kuvat" preserve="1" userDrawn="1">
  <p:cSld name="Kuvatekstilliset kuvat">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7092366" cy="1119501"/>
          </a:xfrm>
        </p:spPr>
        <p:txBody>
          <a:bodyPr/>
          <a:lstStyle/>
          <a:p>
            <a:r>
              <a:rPr lang="fi-FI" noProof="0"/>
              <a:t>Tekstisivu kahdella kuvalla</a:t>
            </a:r>
            <a:br>
              <a:rPr lang="fi-FI" noProof="0"/>
            </a:br>
            <a:r>
              <a:rPr lang="fi-FI" noProof="0"/>
              <a:t>ja lyhyellä otsikolla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7092366"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5" name="Kuvan paikkamerkki 2">
            <a:extLst>
              <a:ext uri="{FF2B5EF4-FFF2-40B4-BE49-F238E27FC236}">
                <a16:creationId xmlns:a16="http://schemas.microsoft.com/office/drawing/2014/main" id="{FC94B34F-00DC-4D30-896A-91EC80CD3F36}"/>
              </a:ext>
              <a:ext uri="{C183D7F6-B498-43B3-948B-1728B52AA6E4}">
                <adec:decorative xmlns:adec="http://schemas.microsoft.com/office/drawing/2017/decorative" val="1"/>
              </a:ext>
            </a:extLst>
          </p:cNvPr>
          <p:cNvSpPr>
            <a:spLocks noGrp="1"/>
          </p:cNvSpPr>
          <p:nvPr>
            <p:ph type="pic" idx="17" hasCustomPrompt="1"/>
          </p:nvPr>
        </p:nvSpPr>
        <p:spPr>
          <a:xfrm>
            <a:off x="8427599" y="180000"/>
            <a:ext cx="3585600" cy="315537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8427599" y="3527892"/>
            <a:ext cx="3585600" cy="3150108"/>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9" name="Dian numeron paikkamerkki 5">
            <a:extLst>
              <a:ext uri="{FF2B5EF4-FFF2-40B4-BE49-F238E27FC236}">
                <a16:creationId xmlns:a16="http://schemas.microsoft.com/office/drawing/2014/main" id="{F7012681-75A7-47D7-8444-7D3FBA4E5069}"/>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6" name="Päivämäärän paikkamerkki 3">
            <a:extLst>
              <a:ext uri="{FF2B5EF4-FFF2-40B4-BE49-F238E27FC236}">
                <a16:creationId xmlns:a16="http://schemas.microsoft.com/office/drawing/2014/main" id="{E0FBAD70-7499-4E1B-A701-03775CBA289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7" name="Alatunnisteen paikkamerkki 4">
            <a:extLst>
              <a:ext uri="{FF2B5EF4-FFF2-40B4-BE49-F238E27FC236}">
                <a16:creationId xmlns:a16="http://schemas.microsoft.com/office/drawing/2014/main" id="{0AB49502-F625-40AF-9F75-9B1F2A7FD30A}"/>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426216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uvatekstillinen kuva iso" preserve="1" userDrawn="1">
  <p:cSld name="Kuvatekstillinen kuva iso">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E4DF926F-18A8-4323-87C1-43E1E0CBC51F}"/>
              </a:ext>
            </a:extLst>
          </p:cNvPr>
          <p:cNvSpPr>
            <a:spLocks noGrp="1"/>
          </p:cNvSpPr>
          <p:nvPr>
            <p:ph type="title" hasCustomPrompt="1"/>
          </p:nvPr>
        </p:nvSpPr>
        <p:spPr>
          <a:xfrm>
            <a:off x="922350" y="470390"/>
            <a:ext cx="5224068" cy="1119501"/>
          </a:xfrm>
        </p:spPr>
        <p:txBody>
          <a:bodyPr/>
          <a:lstStyle/>
          <a:p>
            <a:r>
              <a:rPr lang="fi-FI" noProof="0"/>
              <a:t>Tekstisivu isolla  kuvalla</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5224068" cy="4089200"/>
          </a:xfrm>
        </p:spPr>
        <p:txBody>
          <a:bodyPr/>
          <a:lstStyle>
            <a:lvl1pPr>
              <a:defRPr sz="2200"/>
            </a:lvl1pPr>
          </a:lstStyle>
          <a:p>
            <a:pPr lvl="0"/>
            <a:r>
              <a:rPr lang="fi-FI"/>
              <a:t>Kuvasivun teksti tulee tiivistää lyhyeksi.</a:t>
            </a:r>
            <a:br>
              <a:rPr lang="fi-FI"/>
            </a:br>
            <a:r>
              <a:rPr lang="fi-FI"/>
              <a:t>Käytä laadukkaita kuvia.</a:t>
            </a:r>
            <a:br>
              <a:rPr lang="fi-FI"/>
            </a:br>
            <a:r>
              <a:rPr lang="fi-FI"/>
              <a:t>Vältä tiedostokooltaan isoja kuvia, jotta esityksestä ei tule liian raskasta.</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6428597" y="180000"/>
            <a:ext cx="5584602"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B5F3AB46-DDE8-48A9-B165-54E07D0B60E7}"/>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0AA848AD-B333-42B9-B9E4-08ABFCD612D0}"/>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5" name="Alatunnisteen paikkamerkki 4">
            <a:extLst>
              <a:ext uri="{FF2B5EF4-FFF2-40B4-BE49-F238E27FC236}">
                <a16:creationId xmlns:a16="http://schemas.microsoft.com/office/drawing/2014/main" id="{697CFB4B-70A9-4C59-8AFC-86477E70AA8E}"/>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907327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uva" preserve="1" userDrawn="1">
  <p:cSld name="Kuva">
    <p:spTree>
      <p:nvGrpSpPr>
        <p:cNvPr id="1" name=""/>
        <p:cNvGrpSpPr/>
        <p:nvPr/>
      </p:nvGrpSpPr>
      <p:grpSpPr>
        <a:xfrm>
          <a:off x="0" y="0"/>
          <a:ext cx="0" cy="0"/>
          <a:chOff x="0" y="0"/>
          <a:chExt cx="0" cy="0"/>
        </a:xfrm>
      </p:grpSpPr>
      <p:sp>
        <p:nvSpPr>
          <p:cNvPr id="10" name="Kuvan paikkamerkki 2">
            <a:extLst>
              <a:ext uri="{FF2B5EF4-FFF2-40B4-BE49-F238E27FC236}">
                <a16:creationId xmlns:a16="http://schemas.microsoft.com/office/drawing/2014/main" id="{EE37F6CA-4A02-4DC9-9F8B-1339CABEBCAB}"/>
              </a:ext>
              <a:ext uri="{C183D7F6-B498-43B3-948B-1728B52AA6E4}">
                <adec:decorative xmlns:adec="http://schemas.microsoft.com/office/drawing/2017/decorative" val="1"/>
              </a:ext>
            </a:extLst>
          </p:cNvPr>
          <p:cNvSpPr>
            <a:spLocks noGrp="1"/>
          </p:cNvSpPr>
          <p:nvPr>
            <p:ph type="pic" idx="13" hasCustomPrompt="1"/>
          </p:nvPr>
        </p:nvSpPr>
        <p:spPr>
          <a:xfrm>
            <a:off x="179999" y="180000"/>
            <a:ext cx="11833200" cy="6498000"/>
          </a:xfr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337675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isältö kaarevalla kuvalla" preserve="1" userDrawn="1">
  <p:cSld name="Sisältö kaarevalla kuvalla">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03725" y="180000"/>
            <a:ext cx="440947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6488358 h 6488358"/>
              <a:gd name="connsiteX5" fmla="*/ 0 w 4408944"/>
              <a:gd name="connsiteY5"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0 w 4408944"/>
              <a:gd name="connsiteY4" fmla="*/ 0 h 6488358"/>
              <a:gd name="connsiteX0" fmla="*/ 0 w 4408944"/>
              <a:gd name="connsiteY0" fmla="*/ 0 h 6488358"/>
              <a:gd name="connsiteX1" fmla="*/ 4408944 w 4408944"/>
              <a:gd name="connsiteY1" fmla="*/ 0 h 6488358"/>
              <a:gd name="connsiteX2" fmla="*/ 4408944 w 4408944"/>
              <a:gd name="connsiteY2" fmla="*/ 6488358 h 6488358"/>
              <a:gd name="connsiteX3" fmla="*/ 1709367 w 4408944"/>
              <a:gd name="connsiteY3" fmla="*/ 6487088 h 6488358"/>
              <a:gd name="connsiteX4" fmla="*/ 991817 w 4408944"/>
              <a:gd name="connsiteY4" fmla="*/ 3753413 h 6488358"/>
              <a:gd name="connsiteX5" fmla="*/ 0 w 4408944"/>
              <a:gd name="connsiteY5" fmla="*/ 0 h 6488358"/>
              <a:gd name="connsiteX0" fmla="*/ 144667 w 4553611"/>
              <a:gd name="connsiteY0" fmla="*/ 0 h 6488358"/>
              <a:gd name="connsiteX1" fmla="*/ 4553611 w 4553611"/>
              <a:gd name="connsiteY1" fmla="*/ 0 h 6488358"/>
              <a:gd name="connsiteX2" fmla="*/ 4553611 w 4553611"/>
              <a:gd name="connsiteY2" fmla="*/ 6488358 h 6488358"/>
              <a:gd name="connsiteX3" fmla="*/ 1854034 w 4553611"/>
              <a:gd name="connsiteY3" fmla="*/ 6487088 h 6488358"/>
              <a:gd name="connsiteX4" fmla="*/ 1136484 w 4553611"/>
              <a:gd name="connsiteY4" fmla="*/ 3753413 h 6488358"/>
              <a:gd name="connsiteX5" fmla="*/ 144667 w 4553611"/>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214805 w 4623749"/>
              <a:gd name="connsiteY0" fmla="*/ 0 h 6488358"/>
              <a:gd name="connsiteX1" fmla="*/ 4623749 w 4623749"/>
              <a:gd name="connsiteY1" fmla="*/ 0 h 6488358"/>
              <a:gd name="connsiteX2" fmla="*/ 4623749 w 4623749"/>
              <a:gd name="connsiteY2" fmla="*/ 6488358 h 6488358"/>
              <a:gd name="connsiteX3" fmla="*/ 1924172 w 4623749"/>
              <a:gd name="connsiteY3" fmla="*/ 6487088 h 6488358"/>
              <a:gd name="connsiteX4" fmla="*/ 641472 w 4623749"/>
              <a:gd name="connsiteY4" fmla="*/ 4051863 h 6488358"/>
              <a:gd name="connsiteX5" fmla="*/ 214805 w 4623749"/>
              <a:gd name="connsiteY5" fmla="*/ 0 h 6488358"/>
              <a:gd name="connsiteX0" fmla="*/ 530 w 4409474"/>
              <a:gd name="connsiteY0" fmla="*/ 0 h 6488358"/>
              <a:gd name="connsiteX1" fmla="*/ 4409474 w 4409474"/>
              <a:gd name="connsiteY1" fmla="*/ 0 h 6488358"/>
              <a:gd name="connsiteX2" fmla="*/ 4409474 w 4409474"/>
              <a:gd name="connsiteY2" fmla="*/ 6488358 h 6488358"/>
              <a:gd name="connsiteX3" fmla="*/ 1709897 w 4409474"/>
              <a:gd name="connsiteY3" fmla="*/ 6487088 h 6488358"/>
              <a:gd name="connsiteX4" fmla="*/ 427197 w 4409474"/>
              <a:gd name="connsiteY4" fmla="*/ 4051863 h 6488358"/>
              <a:gd name="connsiteX5" fmla="*/ 530 w 4409474"/>
              <a:gd name="connsiteY5" fmla="*/ 0 h 648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9474" h="6488358">
                <a:moveTo>
                  <a:pt x="530" y="0"/>
                </a:moveTo>
                <a:lnTo>
                  <a:pt x="4409474" y="0"/>
                </a:lnTo>
                <a:lnTo>
                  <a:pt x="4409474" y="6488358"/>
                </a:lnTo>
                <a:lnTo>
                  <a:pt x="1709897" y="6487088"/>
                </a:lnTo>
                <a:cubicBezTo>
                  <a:pt x="1168951" y="5999514"/>
                  <a:pt x="712091" y="5133044"/>
                  <a:pt x="427197" y="4051863"/>
                </a:cubicBezTo>
                <a:cubicBezTo>
                  <a:pt x="142303" y="2970682"/>
                  <a:pt x="-10191" y="1358994"/>
                  <a:pt x="530" y="0"/>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8CBE0249-DC84-4C39-89AB-E97D6F0F849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71815122-4A8E-4281-87AC-8D44BE6CC0D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788FD0A6-21DD-4310-9D7C-EC77DE9DFE5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363316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isältö kaarevalla kuvalla 2" preserve="1" userDrawn="1">
  <p:cSld name="Sisältö kaarevalla kuvalla 2">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922350" y="470390"/>
            <a:ext cx="6482227" cy="1119501"/>
          </a:xfrm>
        </p:spPr>
        <p:txBody>
          <a:bodyPr/>
          <a:lstStyle/>
          <a:p>
            <a:r>
              <a:rPr lang="en-GB" err="1"/>
              <a:t>Tekstisivu</a:t>
            </a:r>
            <a:r>
              <a:rPr lang="en-GB"/>
              <a:t> </a:t>
            </a:r>
            <a:r>
              <a:rPr lang="en-GB" err="1"/>
              <a:t>isolla</a:t>
            </a:r>
            <a:r>
              <a:rPr lang="en-GB"/>
              <a:t> </a:t>
            </a:r>
            <a:br>
              <a:rPr lang="en-GB"/>
            </a:br>
            <a:r>
              <a:rPr lang="en-GB" err="1"/>
              <a:t>kaarevalla</a:t>
            </a:r>
            <a:r>
              <a:rPr lang="en-GB"/>
              <a:t> </a:t>
            </a:r>
            <a:r>
              <a:rPr lang="en-GB" err="1"/>
              <a:t>kuvalla</a:t>
            </a:r>
            <a:r>
              <a:rPr lang="en-GB"/>
              <a:t> </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9" name="Kuvan paikkamerkki 2">
            <a:extLst>
              <a:ext uri="{FF2B5EF4-FFF2-40B4-BE49-F238E27FC236}">
                <a16:creationId xmlns:a16="http://schemas.microsoft.com/office/drawing/2014/main" id="{46D95DB7-D85C-4651-BD0D-60A1252BAAEB}"/>
              </a:ext>
              <a:ext uri="{C183D7F6-B498-43B3-948B-1728B52AA6E4}">
                <adec:decorative xmlns:adec="http://schemas.microsoft.com/office/drawing/2017/decorative" val="1"/>
              </a:ext>
            </a:extLst>
          </p:cNvPr>
          <p:cNvSpPr>
            <a:spLocks noGrp="1" noChangeAspect="1"/>
          </p:cNvSpPr>
          <p:nvPr>
            <p:ph type="pic" idx="13" hasCustomPrompt="1"/>
          </p:nvPr>
        </p:nvSpPr>
        <p:spPr>
          <a:xfrm>
            <a:off x="7611518" y="180000"/>
            <a:ext cx="4401681"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Dian numeron paikkamerkki 5">
            <a:extLst>
              <a:ext uri="{FF2B5EF4-FFF2-40B4-BE49-F238E27FC236}">
                <a16:creationId xmlns:a16="http://schemas.microsoft.com/office/drawing/2014/main" id="{065E56D1-9BA4-4424-AA13-FA7AB947994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889983E-086F-483E-ACC1-0D3B42D4E4EC}"/>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C519B920-C56F-4E32-B399-E7C752AC75E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363990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sältö kaarevalla kuvalla 3" preserve="1" userDrawn="1">
  <p:cSld name="Sisältö kaarevalla kuvalla 3">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5077491" y="1856630"/>
            <a:ext cx="6482227" cy="4089200"/>
          </a:xfrm>
        </p:spPr>
        <p:txBody>
          <a:bodyPr/>
          <a:lstStyle>
            <a:lvl1pPr>
              <a:defRPr/>
            </a:lvl1pPr>
          </a:lstStyle>
          <a:p>
            <a:pPr lvl="0"/>
            <a:r>
              <a:rPr lang="fi-FI"/>
              <a:t>Esityksen tekstisisältö tulee aina tiivistää mahdollisimman lyhyeksi.</a:t>
            </a:r>
            <a:br>
              <a:rPr lang="fi-FI"/>
            </a:br>
            <a:r>
              <a:rPr lang="fi-FI"/>
              <a:t>Käytä laadukkaita kuvia</a:t>
            </a:r>
            <a:br>
              <a:rPr lang="fi-FI"/>
            </a:br>
            <a:r>
              <a:rPr lang="fi-FI"/>
              <a:t>Vältä tiedostokooltaan isoja kuvia, jotta esityksestä ei tule liian raskas.</a:t>
            </a:r>
            <a:br>
              <a:rPr lang="fi-FI"/>
            </a:br>
            <a:r>
              <a:rPr lang="fi-FI"/>
              <a:t>Sivun tulee olla helposti silmäiltävissä ja teksti koon tulee olla luettavissa</a:t>
            </a:r>
          </a:p>
          <a:p>
            <a:pPr lvl="1"/>
            <a:r>
              <a:rPr lang="en-GB"/>
              <a:t>Second level</a:t>
            </a:r>
          </a:p>
          <a:p>
            <a:pPr lvl="2"/>
            <a:r>
              <a:rPr lang="en-GB"/>
              <a:t>Third level</a:t>
            </a:r>
          </a:p>
          <a:p>
            <a:pPr lvl="3"/>
            <a:r>
              <a:rPr lang="en-GB"/>
              <a:t>Fourth level</a:t>
            </a:r>
          </a:p>
          <a:p>
            <a:pPr lvl="4"/>
            <a:r>
              <a:rPr lang="en-GB"/>
              <a:t>Fifth level</a:t>
            </a:r>
            <a:endParaRPr lang="fi-FI"/>
          </a:p>
        </p:txBody>
      </p:sp>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a:xfrm>
            <a:off x="5077491" y="470390"/>
            <a:ext cx="6482227" cy="1119501"/>
          </a:xfrm>
        </p:spPr>
        <p:txBody>
          <a:bodyPr/>
          <a:lstStyle/>
          <a:p>
            <a:r>
              <a:rPr lang="fi-FI" noProof="0"/>
              <a:t>Tekstisivu isolla </a:t>
            </a:r>
            <a:br>
              <a:rPr lang="fi-FI" noProof="0"/>
            </a:br>
            <a:r>
              <a:rPr lang="fi-FI" noProof="0"/>
              <a:t>kaarevalla kuvalla</a:t>
            </a:r>
            <a:endParaRPr lang="fi-FI"/>
          </a:p>
        </p:txBody>
      </p:sp>
      <p:sp>
        <p:nvSpPr>
          <p:cNvPr id="11" name="Kuvan paikkamerkki 2">
            <a:extLst>
              <a:ext uri="{FF2B5EF4-FFF2-40B4-BE49-F238E27FC236}">
                <a16:creationId xmlns:a16="http://schemas.microsoft.com/office/drawing/2014/main" id="{FFA32AF2-F2A2-4E4F-9C2B-365AAAFFC21A}"/>
              </a:ext>
              <a:ext uri="{C183D7F6-B498-43B3-948B-1728B52AA6E4}">
                <adec:decorative xmlns:adec="http://schemas.microsoft.com/office/drawing/2017/decorative" val="1"/>
              </a:ext>
            </a:extLst>
          </p:cNvPr>
          <p:cNvSpPr>
            <a:spLocks noGrp="1" noChangeAspect="1"/>
          </p:cNvSpPr>
          <p:nvPr>
            <p:ph type="pic" idx="14" hasCustomPrompt="1"/>
          </p:nvPr>
        </p:nvSpPr>
        <p:spPr>
          <a:xfrm>
            <a:off x="179999" y="180000"/>
            <a:ext cx="4420767" cy="6498000"/>
          </a:xfrm>
          <a:custGeom>
            <a:avLst/>
            <a:gdLst>
              <a:gd name="connsiteX0" fmla="*/ 0 w 4430891"/>
              <a:gd name="connsiteY0" fmla="*/ 0 h 6488358"/>
              <a:gd name="connsiteX1" fmla="*/ 4430891 w 4430891"/>
              <a:gd name="connsiteY1" fmla="*/ 0 h 6488358"/>
              <a:gd name="connsiteX2" fmla="*/ 4430891 w 4430891"/>
              <a:gd name="connsiteY2" fmla="*/ 6488358 h 6488358"/>
              <a:gd name="connsiteX3" fmla="*/ 0 w 4430891"/>
              <a:gd name="connsiteY3" fmla="*/ 6488358 h 6488358"/>
              <a:gd name="connsiteX4" fmla="*/ 0 w 4430891"/>
              <a:gd name="connsiteY4" fmla="*/ 0 h 6488358"/>
              <a:gd name="connsiteX0" fmla="*/ 0 w 4430891"/>
              <a:gd name="connsiteY0" fmla="*/ 2986 h 6491344"/>
              <a:gd name="connsiteX1" fmla="*/ 2727596 w 4430891"/>
              <a:gd name="connsiteY1" fmla="*/ 0 h 6491344"/>
              <a:gd name="connsiteX2" fmla="*/ 4430891 w 4430891"/>
              <a:gd name="connsiteY2" fmla="*/ 2986 h 6491344"/>
              <a:gd name="connsiteX3" fmla="*/ 4430891 w 4430891"/>
              <a:gd name="connsiteY3" fmla="*/ 6491344 h 6491344"/>
              <a:gd name="connsiteX4" fmla="*/ 0 w 4430891"/>
              <a:gd name="connsiteY4" fmla="*/ 6491344 h 6491344"/>
              <a:gd name="connsiteX5" fmla="*/ 0 w 4430891"/>
              <a:gd name="connsiteY5" fmla="*/ 2986 h 6491344"/>
              <a:gd name="connsiteX0" fmla="*/ 0 w 4831678"/>
              <a:gd name="connsiteY0" fmla="*/ 481615 h 6969973"/>
              <a:gd name="connsiteX1" fmla="*/ 2727596 w 4831678"/>
              <a:gd name="connsiteY1" fmla="*/ 478629 h 6969973"/>
              <a:gd name="connsiteX2" fmla="*/ 4430891 w 4831678"/>
              <a:gd name="connsiteY2" fmla="*/ 481615 h 6969973"/>
              <a:gd name="connsiteX3" fmla="*/ 4430891 w 4831678"/>
              <a:gd name="connsiteY3" fmla="*/ 6969973 h 6969973"/>
              <a:gd name="connsiteX4" fmla="*/ 0 w 4831678"/>
              <a:gd name="connsiteY4" fmla="*/ 6969973 h 6969973"/>
              <a:gd name="connsiteX5" fmla="*/ 0 w 4831678"/>
              <a:gd name="connsiteY5" fmla="*/ 481615 h 6969973"/>
              <a:gd name="connsiteX0" fmla="*/ 0 w 4706556"/>
              <a:gd name="connsiteY0" fmla="*/ 2986 h 6491344"/>
              <a:gd name="connsiteX1" fmla="*/ 2727596 w 4706556"/>
              <a:gd name="connsiteY1" fmla="*/ 0 h 6491344"/>
              <a:gd name="connsiteX2" fmla="*/ 3937832 w 4706556"/>
              <a:gd name="connsiteY2" fmla="*/ 2217269 h 6491344"/>
              <a:gd name="connsiteX3" fmla="*/ 4430891 w 4706556"/>
              <a:gd name="connsiteY3" fmla="*/ 6491344 h 6491344"/>
              <a:gd name="connsiteX4" fmla="*/ 0 w 4706556"/>
              <a:gd name="connsiteY4" fmla="*/ 6491344 h 6491344"/>
              <a:gd name="connsiteX5" fmla="*/ 0 w 4706556"/>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713104"/>
              <a:gd name="connsiteY0" fmla="*/ 2986 h 6491344"/>
              <a:gd name="connsiteX1" fmla="*/ 2727596 w 4713104"/>
              <a:gd name="connsiteY1" fmla="*/ 0 h 6491344"/>
              <a:gd name="connsiteX2" fmla="*/ 3937832 w 4713104"/>
              <a:gd name="connsiteY2" fmla="*/ 2217269 h 6491344"/>
              <a:gd name="connsiteX3" fmla="*/ 4430891 w 4713104"/>
              <a:gd name="connsiteY3" fmla="*/ 6491344 h 6491344"/>
              <a:gd name="connsiteX4" fmla="*/ 0 w 4713104"/>
              <a:gd name="connsiteY4" fmla="*/ 6491344 h 6491344"/>
              <a:gd name="connsiteX5" fmla="*/ 0 w 4713104"/>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 name="connsiteX0" fmla="*/ 0 w 4431482"/>
              <a:gd name="connsiteY0" fmla="*/ 2986 h 6491344"/>
              <a:gd name="connsiteX1" fmla="*/ 2727596 w 4431482"/>
              <a:gd name="connsiteY1" fmla="*/ 0 h 6491344"/>
              <a:gd name="connsiteX2" fmla="*/ 3937832 w 4431482"/>
              <a:gd name="connsiteY2" fmla="*/ 2217269 h 6491344"/>
              <a:gd name="connsiteX3" fmla="*/ 4430891 w 4431482"/>
              <a:gd name="connsiteY3" fmla="*/ 6491344 h 6491344"/>
              <a:gd name="connsiteX4" fmla="*/ 0 w 4431482"/>
              <a:gd name="connsiteY4" fmla="*/ 6491344 h 6491344"/>
              <a:gd name="connsiteX5" fmla="*/ 0 w 4431482"/>
              <a:gd name="connsiteY5" fmla="*/ 2986 h 649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1482" h="6491344">
                <a:moveTo>
                  <a:pt x="0" y="2986"/>
                </a:moveTo>
                <a:lnTo>
                  <a:pt x="2727596" y="0"/>
                </a:lnTo>
                <a:cubicBezTo>
                  <a:pt x="3107490" y="349624"/>
                  <a:pt x="3613608" y="1148825"/>
                  <a:pt x="3937832" y="2217269"/>
                </a:cubicBezTo>
                <a:cubicBezTo>
                  <a:pt x="4262056" y="3285713"/>
                  <a:pt x="4443231" y="4809316"/>
                  <a:pt x="4430891" y="6491344"/>
                </a:cubicBezTo>
                <a:lnTo>
                  <a:pt x="0" y="6491344"/>
                </a:lnTo>
                <a:lnTo>
                  <a:pt x="0" y="2986"/>
                </a:ln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258608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san ylätunniste" preserve="1" userDrawn="1">
  <p:cSld name="Osan ylätunniste">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3" y="4020341"/>
            <a:ext cx="11832392"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3" y="180000"/>
            <a:ext cx="11832392"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2148742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Osan ylätunniste 2" preserve="1" userDrawn="1">
  <p:cSld name="Osan ylätunniste 2">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908780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tsikkodia 2" type="title" preserve="1">
  <p:cSld name="Otsikkodia 2">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3939871"/>
            <a:ext cx="11834341" cy="272045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2864">
                <a:moveTo>
                  <a:pt x="32870" y="11160"/>
                </a:moveTo>
                <a:lnTo>
                  <a:pt x="32870" y="0"/>
                </a:lnTo>
                <a:lnTo>
                  <a:pt x="11591" y="0"/>
                </a:lnTo>
                <a:cubicBezTo>
                  <a:pt x="10879" y="2578"/>
                  <a:pt x="7831" y="4511"/>
                  <a:pt x="0" y="4209"/>
                </a:cubicBezTo>
                <a:lnTo>
                  <a:pt x="0" y="12864"/>
                </a:lnTo>
                <a:cubicBezTo>
                  <a:pt x="3156" y="11514"/>
                  <a:pt x="7620" y="10694"/>
                  <a:pt x="13779" y="10654"/>
                </a:cubicBezTo>
                <a:cubicBezTo>
                  <a:pt x="15112" y="10646"/>
                  <a:pt x="23927" y="10641"/>
                  <a:pt x="32870" y="10638"/>
                </a:cubicBezTo>
                <a:lnTo>
                  <a:pt x="32870" y="1116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20931"/>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935458" y="4737495"/>
            <a:ext cx="7068698" cy="642035"/>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14" name="Päivämäärän paikkamerkki 3">
            <a:extLst>
              <a:ext uri="{FF2B5EF4-FFF2-40B4-BE49-F238E27FC236}">
                <a16:creationId xmlns:a16="http://schemas.microsoft.com/office/drawing/2014/main" id="{39075F1A-02C4-4735-B1E3-C64DC67FE1F0}"/>
              </a:ext>
            </a:extLst>
          </p:cNvPr>
          <p:cNvSpPr>
            <a:spLocks noGrp="1"/>
          </p:cNvSpPr>
          <p:nvPr>
            <p:ph type="dt" sz="half" idx="10"/>
          </p:nvPr>
        </p:nvSpPr>
        <p:spPr>
          <a:xfrm>
            <a:off x="10004156" y="4737495"/>
            <a:ext cx="1240109"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15" name="Alatunnisteen paikkamerkki 4">
            <a:extLst>
              <a:ext uri="{FF2B5EF4-FFF2-40B4-BE49-F238E27FC236}">
                <a16:creationId xmlns:a16="http://schemas.microsoft.com/office/drawing/2014/main" id="{6BD6B811-C650-4A18-9C6D-CB0DEFCA71A4}"/>
              </a:ext>
            </a:extLst>
          </p:cNvPr>
          <p:cNvSpPr>
            <a:spLocks noGrp="1"/>
          </p:cNvSpPr>
          <p:nvPr>
            <p:ph type="ftr" sz="quarter" idx="11"/>
          </p:nvPr>
        </p:nvSpPr>
        <p:spPr>
          <a:xfrm>
            <a:off x="7091172" y="4459962"/>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842030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Osan ylätunniste 3" preserve="1" userDrawn="1">
  <p:cSld name="Osan ylätunniste 3">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FCE9B700-78CD-4A46-8766-AF0BB370CAA7}"/>
              </a:ext>
              <a:ext uri="{C183D7F6-B498-43B3-948B-1728B52AA6E4}">
                <adec:decorative xmlns:adec="http://schemas.microsoft.com/office/drawing/2017/decorative" val="1"/>
              </a:ext>
            </a:extLst>
          </p:cNvPr>
          <p:cNvSpPr>
            <a:spLocks/>
          </p:cNvSpPr>
          <p:nvPr userDrawn="1"/>
        </p:nvSpPr>
        <p:spPr bwMode="auto">
          <a:xfrm>
            <a:off x="178632" y="4020341"/>
            <a:ext cx="11834341" cy="2666209"/>
          </a:xfrm>
          <a:custGeom>
            <a:avLst/>
            <a:gdLst>
              <a:gd name="T0" fmla="*/ 0 w 32870"/>
              <a:gd name="T1" fmla="*/ 2673 h 7243"/>
              <a:gd name="T2" fmla="*/ 0 w 32870"/>
              <a:gd name="T3" fmla="*/ 7243 h 7243"/>
              <a:gd name="T4" fmla="*/ 19357 w 32870"/>
              <a:gd name="T5" fmla="*/ 7227 h 7243"/>
              <a:gd name="T6" fmla="*/ 32870 w 32870"/>
              <a:gd name="T7" fmla="*/ 5129 h 7243"/>
              <a:gd name="T8" fmla="*/ 32870 w 32870"/>
              <a:gd name="T9" fmla="*/ 0 h 7243"/>
              <a:gd name="T10" fmla="*/ 18713 w 32870"/>
              <a:gd name="T11" fmla="*/ 2667 h 7243"/>
              <a:gd name="T12" fmla="*/ 0 w 32870"/>
              <a:gd name="T13" fmla="*/ 2673 h 7243"/>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 name="connsiteX0" fmla="*/ 0 w 10000"/>
              <a:gd name="connsiteY0" fmla="*/ 3690 h 10000"/>
              <a:gd name="connsiteX1" fmla="*/ 0 w 10000"/>
              <a:gd name="connsiteY1" fmla="*/ 10000 h 10000"/>
              <a:gd name="connsiteX2" fmla="*/ 5889 w 10000"/>
              <a:gd name="connsiteY2" fmla="*/ 9978 h 10000"/>
              <a:gd name="connsiteX3" fmla="*/ 10000 w 10000"/>
              <a:gd name="connsiteY3" fmla="*/ 7081 h 10000"/>
              <a:gd name="connsiteX4" fmla="*/ 10000 w 10000"/>
              <a:gd name="connsiteY4" fmla="*/ 0 h 10000"/>
              <a:gd name="connsiteX5" fmla="*/ 5697 w 10000"/>
              <a:gd name="connsiteY5" fmla="*/ 3613 h 10000"/>
              <a:gd name="connsiteX6" fmla="*/ 0 w 10000"/>
              <a:gd name="connsiteY6" fmla="*/ 36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690"/>
                </a:moveTo>
                <a:lnTo>
                  <a:pt x="0" y="10000"/>
                </a:lnTo>
                <a:lnTo>
                  <a:pt x="5889" y="9978"/>
                </a:lnTo>
                <a:cubicBezTo>
                  <a:pt x="7711" y="9924"/>
                  <a:pt x="9045" y="8853"/>
                  <a:pt x="10000" y="7081"/>
                </a:cubicBezTo>
                <a:lnTo>
                  <a:pt x="10000" y="0"/>
                </a:lnTo>
                <a:cubicBezTo>
                  <a:pt x="8680" y="2670"/>
                  <a:pt x="6906" y="3414"/>
                  <a:pt x="5697" y="3613"/>
                </a:cubicBezTo>
                <a:lnTo>
                  <a:pt x="0" y="3690"/>
                </a:ln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a:extLst>
              <a:ext uri="{FF2B5EF4-FFF2-40B4-BE49-F238E27FC236}">
                <a16:creationId xmlns:a16="http://schemas.microsoft.com/office/drawing/2014/main" id="{66D37437-23D8-4818-9C76-1C816B5145AB}"/>
              </a:ext>
              <a:ext uri="{C183D7F6-B498-43B3-948B-1728B52AA6E4}">
                <adec:decorative xmlns:adec="http://schemas.microsoft.com/office/drawing/2017/decorative" val="1"/>
              </a:ext>
            </a:extLst>
          </p:cNvPr>
          <p:cNvSpPr>
            <a:spLocks/>
          </p:cNvSpPr>
          <p:nvPr userDrawn="1"/>
        </p:nvSpPr>
        <p:spPr bwMode="auto">
          <a:xfrm>
            <a:off x="178632" y="180000"/>
            <a:ext cx="11834341" cy="4856905"/>
          </a:xfrm>
          <a:custGeom>
            <a:avLst/>
            <a:gdLst>
              <a:gd name="T0" fmla="*/ 0 w 32870"/>
              <a:gd name="T1" fmla="*/ 0 h 13403"/>
              <a:gd name="T2" fmla="*/ 0 w 32870"/>
              <a:gd name="T3" fmla="*/ 13403 h 13403"/>
              <a:gd name="T4" fmla="*/ 18713 w 32870"/>
              <a:gd name="T5" fmla="*/ 13397 h 13403"/>
              <a:gd name="T6" fmla="*/ 32870 w 32870"/>
              <a:gd name="T7" fmla="*/ 10730 h 13403"/>
              <a:gd name="T8" fmla="*/ 32870 w 32870"/>
              <a:gd name="T9" fmla="*/ 0 h 13403"/>
              <a:gd name="T10" fmla="*/ 0 w 32870"/>
              <a:gd name="T11" fmla="*/ 0 h 13403"/>
            </a:gdLst>
            <a:ahLst/>
            <a:cxnLst>
              <a:cxn ang="0">
                <a:pos x="T0" y="T1"/>
              </a:cxn>
              <a:cxn ang="0">
                <a:pos x="T2" y="T3"/>
              </a:cxn>
              <a:cxn ang="0">
                <a:pos x="T4" y="T5"/>
              </a:cxn>
              <a:cxn ang="0">
                <a:pos x="T6" y="T7"/>
              </a:cxn>
              <a:cxn ang="0">
                <a:pos x="T8" y="T9"/>
              </a:cxn>
              <a:cxn ang="0">
                <a:pos x="T10" y="T11"/>
              </a:cxn>
            </a:cxnLst>
            <a:rect l="0" t="0" r="r" b="b"/>
            <a:pathLst>
              <a:path w="32870" h="13403">
                <a:moveTo>
                  <a:pt x="0" y="0"/>
                </a:moveTo>
                <a:lnTo>
                  <a:pt x="0" y="13403"/>
                </a:lnTo>
                <a:cubicBezTo>
                  <a:pt x="9000" y="13399"/>
                  <a:pt x="17833" y="13396"/>
                  <a:pt x="18713" y="13397"/>
                </a:cubicBezTo>
                <a:cubicBezTo>
                  <a:pt x="22399" y="13403"/>
                  <a:pt x="28631" y="13027"/>
                  <a:pt x="32870" y="10730"/>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1532586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Osan ylätunniste 4" preserve="1" userDrawn="1">
  <p:cSld name="Osan ylätunniste 4">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6668485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Osan ylätunniste 5" preserve="1" userDrawn="1">
  <p:cSld name="Osan ylätunniste 5">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699CDD43-C904-4C83-89E3-B4A65DCAA1D9}"/>
              </a:ext>
              <a:ext uri="{C183D7F6-B498-43B3-948B-1728B52AA6E4}">
                <adec:decorative xmlns:adec="http://schemas.microsoft.com/office/drawing/2017/decorative" val="1"/>
              </a:ext>
            </a:extLst>
          </p:cNvPr>
          <p:cNvGrpSpPr/>
          <p:nvPr userDrawn="1"/>
        </p:nvGrpSpPr>
        <p:grpSpPr>
          <a:xfrm>
            <a:off x="178632" y="180000"/>
            <a:ext cx="11834341" cy="6488159"/>
            <a:chOff x="178632" y="172167"/>
            <a:chExt cx="11834341" cy="6488159"/>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55066"/>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B6B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72167"/>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5A8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540796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Osan ylätunniste 6" preserve="1" userDrawn="1">
  <p:cSld name="Osan ylätunniste 6">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90CE7767-6758-4913-9796-391DDD99B57F}"/>
              </a:ext>
              <a:ext uri="{C183D7F6-B498-43B3-948B-1728B52AA6E4}">
                <adec:decorative xmlns:adec="http://schemas.microsoft.com/office/drawing/2017/decorative" val="1"/>
              </a:ext>
            </a:extLst>
          </p:cNvPr>
          <p:cNvSpPr>
            <a:spLocks/>
          </p:cNvSpPr>
          <p:nvPr userDrawn="1"/>
        </p:nvSpPr>
        <p:spPr bwMode="auto">
          <a:xfrm>
            <a:off x="178632" y="3962899"/>
            <a:ext cx="11834341" cy="2705260"/>
          </a:xfrm>
          <a:custGeom>
            <a:avLst/>
            <a:gdLst>
              <a:gd name="T0" fmla="*/ 0 w 32870"/>
              <a:gd name="T1" fmla="*/ 2226 h 7510"/>
              <a:gd name="T2" fmla="*/ 0 w 32870"/>
              <a:gd name="T3" fmla="*/ 7510 h 7510"/>
              <a:gd name="T4" fmla="*/ 14422 w 32870"/>
              <a:gd name="T5" fmla="*/ 4695 h 7510"/>
              <a:gd name="T6" fmla="*/ 32870 w 32870"/>
              <a:gd name="T7" fmla="*/ 4690 h 7510"/>
              <a:gd name="T8" fmla="*/ 32870 w 32870"/>
              <a:gd name="T9" fmla="*/ 0 h 7510"/>
              <a:gd name="T10" fmla="*/ 13779 w 32870"/>
              <a:gd name="T11" fmla="*/ 16 h 7510"/>
              <a:gd name="T12" fmla="*/ 0 w 32870"/>
              <a:gd name="T13" fmla="*/ 2226 h 7510"/>
            </a:gdLst>
            <a:ahLst/>
            <a:cxnLst>
              <a:cxn ang="0">
                <a:pos x="T0" y="T1"/>
              </a:cxn>
              <a:cxn ang="0">
                <a:pos x="T2" y="T3"/>
              </a:cxn>
              <a:cxn ang="0">
                <a:pos x="T4" y="T5"/>
              </a:cxn>
              <a:cxn ang="0">
                <a:pos x="T6" y="T7"/>
              </a:cxn>
              <a:cxn ang="0">
                <a:pos x="T8" y="T9"/>
              </a:cxn>
              <a:cxn ang="0">
                <a:pos x="T10" y="T11"/>
              </a:cxn>
              <a:cxn ang="0">
                <a:pos x="T12" y="T13"/>
              </a:cxn>
            </a:cxnLst>
            <a:rect l="0" t="0" r="r" b="b"/>
            <a:pathLst>
              <a:path w="32870" h="7510">
                <a:moveTo>
                  <a:pt x="0" y="2226"/>
                </a:moveTo>
                <a:lnTo>
                  <a:pt x="0" y="7510"/>
                </a:lnTo>
                <a:cubicBezTo>
                  <a:pt x="4241" y="5081"/>
                  <a:pt x="10659" y="4690"/>
                  <a:pt x="14422" y="4695"/>
                </a:cubicBezTo>
                <a:cubicBezTo>
                  <a:pt x="15294" y="4696"/>
                  <a:pt x="23963" y="4693"/>
                  <a:pt x="32870" y="4690"/>
                </a:cubicBezTo>
                <a:lnTo>
                  <a:pt x="32870" y="0"/>
                </a:lnTo>
                <a:cubicBezTo>
                  <a:pt x="23927" y="3"/>
                  <a:pt x="15112" y="8"/>
                  <a:pt x="13779" y="16"/>
                </a:cubicBezTo>
                <a:cubicBezTo>
                  <a:pt x="7620" y="56"/>
                  <a:pt x="3156" y="876"/>
                  <a:pt x="0" y="2226"/>
                </a:cubicBezTo>
                <a:close/>
              </a:path>
            </a:pathLst>
          </a:custGeom>
          <a:solidFill>
            <a:srgbClr val="D96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13">
            <a:extLst>
              <a:ext uri="{FF2B5EF4-FFF2-40B4-BE49-F238E27FC236}">
                <a16:creationId xmlns:a16="http://schemas.microsoft.com/office/drawing/2014/main" id="{C7A82CFE-FC2A-469E-AAFA-303040F09FCA}"/>
              </a:ext>
              <a:ext uri="{C183D7F6-B498-43B3-948B-1728B52AA6E4}">
                <adec:decorative xmlns:adec="http://schemas.microsoft.com/office/drawing/2017/decorative" val="1"/>
              </a:ext>
            </a:extLst>
          </p:cNvPr>
          <p:cNvSpPr>
            <a:spLocks/>
          </p:cNvSpPr>
          <p:nvPr userDrawn="1"/>
        </p:nvSpPr>
        <p:spPr bwMode="auto">
          <a:xfrm>
            <a:off x="178632" y="180000"/>
            <a:ext cx="11834341" cy="4632577"/>
          </a:xfrm>
          <a:custGeom>
            <a:avLst/>
            <a:gdLst>
              <a:gd name="T0" fmla="*/ 0 w 32870"/>
              <a:gd name="T1" fmla="*/ 0 h 12864"/>
              <a:gd name="T2" fmla="*/ 0 w 32870"/>
              <a:gd name="T3" fmla="*/ 12864 h 12864"/>
              <a:gd name="T4" fmla="*/ 13779 w 32870"/>
              <a:gd name="T5" fmla="*/ 10654 h 12864"/>
              <a:gd name="T6" fmla="*/ 32870 w 32870"/>
              <a:gd name="T7" fmla="*/ 10638 h 12864"/>
              <a:gd name="T8" fmla="*/ 32870 w 32870"/>
              <a:gd name="T9" fmla="*/ 0 h 12864"/>
              <a:gd name="T10" fmla="*/ 0 w 32870"/>
              <a:gd name="T11" fmla="*/ 0 h 12864"/>
            </a:gdLst>
            <a:ahLst/>
            <a:cxnLst>
              <a:cxn ang="0">
                <a:pos x="T0" y="T1"/>
              </a:cxn>
              <a:cxn ang="0">
                <a:pos x="T2" y="T3"/>
              </a:cxn>
              <a:cxn ang="0">
                <a:pos x="T4" y="T5"/>
              </a:cxn>
              <a:cxn ang="0">
                <a:pos x="T6" y="T7"/>
              </a:cxn>
              <a:cxn ang="0">
                <a:pos x="T8" y="T9"/>
              </a:cxn>
              <a:cxn ang="0">
                <a:pos x="T10" y="T11"/>
              </a:cxn>
            </a:cxnLst>
            <a:rect l="0" t="0" r="r" b="b"/>
            <a:pathLst>
              <a:path w="32870" h="12864">
                <a:moveTo>
                  <a:pt x="0" y="0"/>
                </a:moveTo>
                <a:lnTo>
                  <a:pt x="0" y="12864"/>
                </a:lnTo>
                <a:cubicBezTo>
                  <a:pt x="3156" y="11514"/>
                  <a:pt x="7620" y="10694"/>
                  <a:pt x="13779" y="10654"/>
                </a:cubicBezTo>
                <a:cubicBezTo>
                  <a:pt x="15112" y="10646"/>
                  <a:pt x="23927" y="10641"/>
                  <a:pt x="32870" y="10638"/>
                </a:cubicBezTo>
                <a:lnTo>
                  <a:pt x="32870" y="0"/>
                </a:lnTo>
                <a:lnTo>
                  <a:pt x="0" y="0"/>
                </a:lnTo>
                <a:close/>
              </a:path>
            </a:pathLst>
          </a:custGeom>
          <a:solidFill>
            <a:srgbClr val="BE5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1519434"/>
            <a:ext cx="7523132" cy="1980640"/>
          </a:xfrm>
        </p:spPr>
        <p:txBody>
          <a:bodyPr anchor="ctr" anchorCtr="0"/>
          <a:lstStyle>
            <a:lvl1pPr>
              <a:lnSpc>
                <a:spcPct val="95000"/>
              </a:lnSpc>
              <a:defRPr sz="4000">
                <a:solidFill>
                  <a:schemeClr val="bg1"/>
                </a:solidFill>
              </a:defRPr>
            </a:lvl1pPr>
          </a:lstStyle>
          <a:p>
            <a:r>
              <a:rPr lang="fi-FI"/>
              <a:t>Väliotsikkosivu </a:t>
            </a:r>
            <a:br>
              <a:rPr lang="fi-FI"/>
            </a:br>
            <a:r>
              <a:rPr lang="fi-FI"/>
              <a:t>esityksen jäsentämiseen </a:t>
            </a:r>
            <a:br>
              <a:rPr lang="fi-FI"/>
            </a:br>
            <a:r>
              <a:rPr lang="fi-FI" err="1"/>
              <a:t>max</a:t>
            </a:r>
            <a:r>
              <a:rPr lang="fi-FI"/>
              <a:t>. 3 riviä</a:t>
            </a:r>
          </a:p>
        </p:txBody>
      </p:sp>
    </p:spTree>
    <p:extLst>
      <p:ext uri="{BB962C8B-B14F-4D97-AF65-F5344CB8AC3E}">
        <p14:creationId xmlns:p14="http://schemas.microsoft.com/office/powerpoint/2010/main" val="71694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Osan ylätunniste kuva" preserve="1" userDrawn="1">
  <p:cSld name="Osan ylätunniste kuva">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14FF7E8B-4CDF-4CAC-83E6-4DFDE038A75E}"/>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1865"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1358837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Osan ylätunniste kuva 2" preserve="1" userDrawn="1">
  <p:cSld name="Osan ylätunniste kuva 2">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86227721-48B2-43B3-8526-34B0C73A1CBF}"/>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5A8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292593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Osan ylätunniste kuva 3" preserve="1" userDrawn="1">
  <p:cSld name="Osan ylätunniste kuva 3">
    <p:spTree>
      <p:nvGrpSpPr>
        <p:cNvPr id="1" name=""/>
        <p:cNvGrpSpPr/>
        <p:nvPr/>
      </p:nvGrpSpPr>
      <p:grpSpPr>
        <a:xfrm>
          <a:off x="0" y="0"/>
          <a:ext cx="0" cy="0"/>
          <a:chOff x="0" y="0"/>
          <a:chExt cx="0" cy="0"/>
        </a:xfrm>
      </p:grpSpPr>
      <p:sp>
        <p:nvSpPr>
          <p:cNvPr id="6" name="Suorakulmio 9">
            <a:extLst>
              <a:ext uri="{FF2B5EF4-FFF2-40B4-BE49-F238E27FC236}">
                <a16:creationId xmlns:a16="http://schemas.microsoft.com/office/drawing/2014/main" id="{F4B276F3-D064-4656-A9E4-A4F6D1ABBFC8}"/>
              </a:ext>
              <a:ext uri="{C183D7F6-B498-43B3-948B-1728B52AA6E4}">
                <adec:decorative xmlns:adec="http://schemas.microsoft.com/office/drawing/2017/decorative" val="1"/>
              </a:ext>
            </a:extLst>
          </p:cNvPr>
          <p:cNvSpPr/>
          <p:nvPr userDrawn="1"/>
        </p:nvSpPr>
        <p:spPr>
          <a:xfrm>
            <a:off x="180000" y="180000"/>
            <a:ext cx="9144000" cy="6498000"/>
          </a:xfrm>
          <a:custGeom>
            <a:avLst/>
            <a:gdLst>
              <a:gd name="connsiteX0" fmla="*/ 0 w 9144000"/>
              <a:gd name="connsiteY0" fmla="*/ 0 h 6513234"/>
              <a:gd name="connsiteX1" fmla="*/ 9144000 w 9144000"/>
              <a:gd name="connsiteY1" fmla="*/ 0 h 6513234"/>
              <a:gd name="connsiteX2" fmla="*/ 9144000 w 9144000"/>
              <a:gd name="connsiteY2" fmla="*/ 6513234 h 6513234"/>
              <a:gd name="connsiteX3" fmla="*/ 0 w 9144000"/>
              <a:gd name="connsiteY3" fmla="*/ 6513234 h 6513234"/>
              <a:gd name="connsiteX4" fmla="*/ 0 w 9144000"/>
              <a:gd name="connsiteY4" fmla="*/ 0 h 6513234"/>
              <a:gd name="connsiteX0" fmla="*/ 0 w 9144000"/>
              <a:gd name="connsiteY0" fmla="*/ 0 h 6514355"/>
              <a:gd name="connsiteX1" fmla="*/ 9144000 w 9144000"/>
              <a:gd name="connsiteY1" fmla="*/ 0 h 6514355"/>
              <a:gd name="connsiteX2" fmla="*/ 9144000 w 9144000"/>
              <a:gd name="connsiteY2" fmla="*/ 6513234 h 6514355"/>
              <a:gd name="connsiteX3" fmla="*/ 7431035 w 9144000"/>
              <a:gd name="connsiteY3" fmla="*/ 6514355 h 6514355"/>
              <a:gd name="connsiteX4" fmla="*/ 0 w 9144000"/>
              <a:gd name="connsiteY4" fmla="*/ 6513234 h 6514355"/>
              <a:gd name="connsiteX5" fmla="*/ 0 w 9144000"/>
              <a:gd name="connsiteY5" fmla="*/ 0 h 6514355"/>
              <a:gd name="connsiteX0" fmla="*/ 0 w 9144000"/>
              <a:gd name="connsiteY0" fmla="*/ 0 h 6514355"/>
              <a:gd name="connsiteX1" fmla="*/ 9144000 w 9144000"/>
              <a:gd name="connsiteY1" fmla="*/ 0 h 6514355"/>
              <a:gd name="connsiteX2" fmla="*/ 7431035 w 9144000"/>
              <a:gd name="connsiteY2" fmla="*/ 6514355 h 6514355"/>
              <a:gd name="connsiteX3" fmla="*/ 0 w 9144000"/>
              <a:gd name="connsiteY3" fmla="*/ 6513234 h 6514355"/>
              <a:gd name="connsiteX4" fmla="*/ 0 w 9144000"/>
              <a:gd name="connsiteY4" fmla="*/ 0 h 651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514355">
                <a:moveTo>
                  <a:pt x="0" y="0"/>
                </a:moveTo>
                <a:lnTo>
                  <a:pt x="9144000" y="0"/>
                </a:lnTo>
                <a:lnTo>
                  <a:pt x="7431035" y="6514355"/>
                </a:lnTo>
                <a:lnTo>
                  <a:pt x="0" y="6513234"/>
                </a:lnTo>
                <a:lnTo>
                  <a:pt x="0" y="0"/>
                </a:lnTo>
                <a:close/>
              </a:path>
            </a:pathLst>
          </a:custGeom>
          <a:solidFill>
            <a:srgbClr val="D96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1062318" y="2451851"/>
            <a:ext cx="6450106" cy="1980640"/>
          </a:xfrm>
        </p:spPr>
        <p:txBody>
          <a:bodyPr anchor="ctr" anchorCtr="0"/>
          <a:lstStyle>
            <a:lvl1pPr>
              <a:lnSpc>
                <a:spcPct val="95000"/>
              </a:lnSpc>
              <a:defRPr sz="4000">
                <a:solidFill>
                  <a:schemeClr val="bg1"/>
                </a:solidFill>
              </a:defRPr>
            </a:lvl1pPr>
          </a:lstStyle>
          <a:p>
            <a:r>
              <a:rPr lang="en-GB" err="1"/>
              <a:t>Kuvallinen</a:t>
            </a:r>
            <a:r>
              <a:rPr lang="en-GB"/>
              <a:t> </a:t>
            </a:r>
            <a:br>
              <a:rPr lang="en-GB"/>
            </a:br>
            <a:r>
              <a:rPr lang="en-GB" err="1"/>
              <a:t>väliotsikkosivu</a:t>
            </a:r>
            <a:r>
              <a:rPr lang="en-GB"/>
              <a:t> </a:t>
            </a:r>
            <a:r>
              <a:rPr lang="en-GB" err="1"/>
              <a:t>esityksen</a:t>
            </a:r>
            <a:r>
              <a:rPr lang="en-GB"/>
              <a:t> </a:t>
            </a:r>
            <a:r>
              <a:rPr lang="en-GB" err="1"/>
              <a:t>jäsentämiseen</a:t>
            </a:r>
            <a:endParaRPr lang="fi-FI"/>
          </a:p>
        </p:txBody>
      </p:sp>
      <p:sp>
        <p:nvSpPr>
          <p:cNvPr id="9" name="Kuvan paikkamerkki 2">
            <a:extLst>
              <a:ext uri="{FF2B5EF4-FFF2-40B4-BE49-F238E27FC236}">
                <a16:creationId xmlns:a16="http://schemas.microsoft.com/office/drawing/2014/main" id="{A1F3F41D-5BA7-4AD3-81B0-B935DD9EF47D}"/>
              </a:ext>
              <a:ext uri="{C183D7F6-B498-43B3-948B-1728B52AA6E4}">
                <adec:decorative xmlns:adec="http://schemas.microsoft.com/office/drawing/2017/decorative" val="1"/>
              </a:ext>
            </a:extLst>
          </p:cNvPr>
          <p:cNvSpPr>
            <a:spLocks noGrp="1"/>
          </p:cNvSpPr>
          <p:nvPr>
            <p:ph type="pic" idx="13" hasCustomPrompt="1"/>
          </p:nvPr>
        </p:nvSpPr>
        <p:spPr>
          <a:xfrm>
            <a:off x="7603200" y="180000"/>
            <a:ext cx="4410734" cy="6498000"/>
          </a:xfrm>
          <a:custGeom>
            <a:avLst/>
            <a:gdLst>
              <a:gd name="connsiteX0" fmla="*/ 0 w 4408944"/>
              <a:gd name="connsiteY0" fmla="*/ 0 h 6488358"/>
              <a:gd name="connsiteX1" fmla="*/ 4408944 w 4408944"/>
              <a:gd name="connsiteY1" fmla="*/ 0 h 6488358"/>
              <a:gd name="connsiteX2" fmla="*/ 4408944 w 4408944"/>
              <a:gd name="connsiteY2" fmla="*/ 6488358 h 6488358"/>
              <a:gd name="connsiteX3" fmla="*/ 0 w 4408944"/>
              <a:gd name="connsiteY3" fmla="*/ 6488358 h 6488358"/>
              <a:gd name="connsiteX4" fmla="*/ 0 w 4408944"/>
              <a:gd name="connsiteY4" fmla="*/ 0 h 6488358"/>
              <a:gd name="connsiteX0" fmla="*/ 0 w 4408944"/>
              <a:gd name="connsiteY0" fmla="*/ 2612 h 6490970"/>
              <a:gd name="connsiteX1" fmla="*/ 1703017 w 4408944"/>
              <a:gd name="connsiteY1" fmla="*/ 0 h 6490970"/>
              <a:gd name="connsiteX2" fmla="*/ 4408944 w 4408944"/>
              <a:gd name="connsiteY2" fmla="*/ 2612 h 6490970"/>
              <a:gd name="connsiteX3" fmla="*/ 4408944 w 4408944"/>
              <a:gd name="connsiteY3" fmla="*/ 6490970 h 6490970"/>
              <a:gd name="connsiteX4" fmla="*/ 0 w 4408944"/>
              <a:gd name="connsiteY4" fmla="*/ 6490970 h 6490970"/>
              <a:gd name="connsiteX5" fmla="*/ 0 w 4408944"/>
              <a:gd name="connsiteY5" fmla="*/ 2612 h 6490970"/>
              <a:gd name="connsiteX0" fmla="*/ 399196 w 4808140"/>
              <a:gd name="connsiteY0" fmla="*/ 481490 h 6969848"/>
              <a:gd name="connsiteX1" fmla="*/ 2102213 w 4808140"/>
              <a:gd name="connsiteY1" fmla="*/ 478878 h 6969848"/>
              <a:gd name="connsiteX2" fmla="*/ 4808140 w 4808140"/>
              <a:gd name="connsiteY2" fmla="*/ 481490 h 6969848"/>
              <a:gd name="connsiteX3" fmla="*/ 4808140 w 4808140"/>
              <a:gd name="connsiteY3" fmla="*/ 6969848 h 6969848"/>
              <a:gd name="connsiteX4" fmla="*/ 399196 w 4808140"/>
              <a:gd name="connsiteY4" fmla="*/ 6969848 h 6969848"/>
              <a:gd name="connsiteX5" fmla="*/ 399196 w 4808140"/>
              <a:gd name="connsiteY5" fmla="*/ 481490 h 6969848"/>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707025 w 4696869"/>
              <a:gd name="connsiteY0" fmla="*/ 2450537 h 6490970"/>
              <a:gd name="connsiteX1" fmla="*/ 1990942 w 4696869"/>
              <a:gd name="connsiteY1" fmla="*/ 0 h 6490970"/>
              <a:gd name="connsiteX2" fmla="*/ 4696869 w 4696869"/>
              <a:gd name="connsiteY2" fmla="*/ 2612 h 6490970"/>
              <a:gd name="connsiteX3" fmla="*/ 4696869 w 4696869"/>
              <a:gd name="connsiteY3" fmla="*/ 6490970 h 6490970"/>
              <a:gd name="connsiteX4" fmla="*/ 287925 w 4696869"/>
              <a:gd name="connsiteY4" fmla="*/ 6490970 h 6490970"/>
              <a:gd name="connsiteX5" fmla="*/ 707025 w 4696869"/>
              <a:gd name="connsiteY5" fmla="*/ 2450537 h 6490970"/>
              <a:gd name="connsiteX0" fmla="*/ 420890 w 4410734"/>
              <a:gd name="connsiteY0" fmla="*/ 2450537 h 6490970"/>
              <a:gd name="connsiteX1" fmla="*/ 1704807 w 4410734"/>
              <a:gd name="connsiteY1" fmla="*/ 0 h 6490970"/>
              <a:gd name="connsiteX2" fmla="*/ 4410734 w 4410734"/>
              <a:gd name="connsiteY2" fmla="*/ 2612 h 6490970"/>
              <a:gd name="connsiteX3" fmla="*/ 4410734 w 4410734"/>
              <a:gd name="connsiteY3" fmla="*/ 6490970 h 6490970"/>
              <a:gd name="connsiteX4" fmla="*/ 1790 w 4410734"/>
              <a:gd name="connsiteY4" fmla="*/ 6490970 h 6490970"/>
              <a:gd name="connsiteX5" fmla="*/ 420890 w 4410734"/>
              <a:gd name="connsiteY5" fmla="*/ 2450537 h 649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734" h="6490970">
                <a:moveTo>
                  <a:pt x="420890" y="2450537"/>
                </a:moveTo>
                <a:cubicBezTo>
                  <a:pt x="704726" y="1368709"/>
                  <a:pt x="1192233" y="476250"/>
                  <a:pt x="1704807" y="0"/>
                </a:cubicBezTo>
                <a:lnTo>
                  <a:pt x="4410734" y="2612"/>
                </a:lnTo>
                <a:lnTo>
                  <a:pt x="4410734" y="6490970"/>
                </a:lnTo>
                <a:lnTo>
                  <a:pt x="1790" y="6490970"/>
                </a:lnTo>
                <a:cubicBezTo>
                  <a:pt x="-18659" y="5206377"/>
                  <a:pt x="137054" y="3532365"/>
                  <a:pt x="420890" y="2450537"/>
                </a:cubicBezTo>
                <a:close/>
              </a:path>
            </a:pathLst>
          </a:custGeom>
          <a:solidFill>
            <a:schemeClr val="bg1">
              <a:lumMod val="95000"/>
            </a:schemeClr>
          </a:solidFill>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Tree>
    <p:extLst>
      <p:ext uri="{BB962C8B-B14F-4D97-AF65-F5344CB8AC3E}">
        <p14:creationId xmlns:p14="http://schemas.microsoft.com/office/powerpoint/2010/main" val="803219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ain otsikko" preserve="1" userDrawn="1">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4B3679A-A389-400D-A744-C43C22701232}"/>
              </a:ext>
            </a:extLst>
          </p:cNvPr>
          <p:cNvSpPr>
            <a:spLocks noGrp="1"/>
          </p:cNvSpPr>
          <p:nvPr>
            <p:ph type="title"/>
          </p:nvPr>
        </p:nvSpPr>
        <p:spPr/>
        <p:txBody>
          <a:bodyPr/>
          <a:lstStyle/>
          <a:p>
            <a:r>
              <a:rPr lang="fi-FI"/>
              <a:t>Muokkaa ots. perustyyl. napsautt.</a:t>
            </a:r>
          </a:p>
        </p:txBody>
      </p:sp>
      <p:sp>
        <p:nvSpPr>
          <p:cNvPr id="10" name="Dian numeron paikkamerkki 5">
            <a:extLst>
              <a:ext uri="{FF2B5EF4-FFF2-40B4-BE49-F238E27FC236}">
                <a16:creationId xmlns:a16="http://schemas.microsoft.com/office/drawing/2014/main" id="{EF9C706D-5C6A-42FA-B522-02CB8028F453}"/>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11" name="Päivämäärän paikkamerkki 3">
            <a:extLst>
              <a:ext uri="{FF2B5EF4-FFF2-40B4-BE49-F238E27FC236}">
                <a16:creationId xmlns:a16="http://schemas.microsoft.com/office/drawing/2014/main" id="{A08CEC9F-7456-473A-8F4A-6918F37BC32E}"/>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2" name="Alatunnisteen paikkamerkki 4">
            <a:extLst>
              <a:ext uri="{FF2B5EF4-FFF2-40B4-BE49-F238E27FC236}">
                <a16:creationId xmlns:a16="http://schemas.microsoft.com/office/drawing/2014/main" id="{9A5411A7-57B3-491D-9820-EBA16DCC412B}"/>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202116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yhjä" type="blank" preserve="1">
  <p:cSld name="Tyhjä">
    <p:spTree>
      <p:nvGrpSpPr>
        <p:cNvPr id="1" name=""/>
        <p:cNvGrpSpPr/>
        <p:nvPr/>
      </p:nvGrpSpPr>
      <p:grpSpPr>
        <a:xfrm>
          <a:off x="0" y="0"/>
          <a:ext cx="0" cy="0"/>
          <a:chOff x="0" y="0"/>
          <a:chExt cx="0" cy="0"/>
        </a:xfrm>
      </p:grpSpPr>
      <p:sp>
        <p:nvSpPr>
          <p:cNvPr id="8" name="Dian numeron paikkamerkki 5">
            <a:extLst>
              <a:ext uri="{FF2B5EF4-FFF2-40B4-BE49-F238E27FC236}">
                <a16:creationId xmlns:a16="http://schemas.microsoft.com/office/drawing/2014/main" id="{CB941E6F-111D-4022-8CFD-1CC1B2ADB7ED}"/>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3A4A4694-9735-4EF6-8D9E-9C60AE285363}"/>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0" name="Alatunnisteen paikkamerkki 4">
            <a:extLst>
              <a:ext uri="{FF2B5EF4-FFF2-40B4-BE49-F238E27FC236}">
                <a16:creationId xmlns:a16="http://schemas.microsoft.com/office/drawing/2014/main" id="{78F21DE0-9EC0-4B8E-AE3C-CC8F7C9E3838}"/>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77357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Lopetus" type="title" preserve="1">
  <p:cSld name="Lopetus">
    <p:spTree>
      <p:nvGrpSpPr>
        <p:cNvPr id="1" name=""/>
        <p:cNvGrpSpPr/>
        <p:nvPr/>
      </p:nvGrpSpPr>
      <p:grpSpPr>
        <a:xfrm>
          <a:off x="0" y="0"/>
          <a:ext cx="0" cy="0"/>
          <a:chOff x="0" y="0"/>
          <a:chExt cx="0" cy="0"/>
        </a:xfrm>
      </p:grpSpPr>
      <p:sp>
        <p:nvSpPr>
          <p:cNvPr id="11" name="Freeform 13">
            <a:extLst>
              <a:ext uri="{FF2B5EF4-FFF2-40B4-BE49-F238E27FC236}">
                <a16:creationId xmlns:a16="http://schemas.microsoft.com/office/drawing/2014/main" id="{E1153FAC-44DF-431E-A26D-60482F426736}"/>
              </a:ext>
              <a:ext uri="{C183D7F6-B498-43B3-948B-1728B52AA6E4}">
                <adec:decorative xmlns:adec="http://schemas.microsoft.com/office/drawing/2017/decorative" val="1"/>
              </a:ext>
            </a:extLst>
          </p:cNvPr>
          <p:cNvSpPr>
            <a:spLocks/>
          </p:cNvSpPr>
          <p:nvPr userDrawn="1"/>
        </p:nvSpPr>
        <p:spPr bwMode="auto">
          <a:xfrm>
            <a:off x="178632" y="180000"/>
            <a:ext cx="11834341" cy="4639603"/>
          </a:xfrm>
          <a:custGeom>
            <a:avLst/>
            <a:gdLst>
              <a:gd name="T0" fmla="*/ 32870 w 32870"/>
              <a:gd name="T1" fmla="*/ 11160 h 12864"/>
              <a:gd name="T2" fmla="*/ 32870 w 32870"/>
              <a:gd name="T3" fmla="*/ 0 h 12864"/>
              <a:gd name="T4" fmla="*/ 11591 w 32870"/>
              <a:gd name="T5" fmla="*/ 0 h 12864"/>
              <a:gd name="T6" fmla="*/ 0 w 32870"/>
              <a:gd name="T7" fmla="*/ 4209 h 12864"/>
              <a:gd name="T8" fmla="*/ 0 w 32870"/>
              <a:gd name="T9" fmla="*/ 12864 h 12864"/>
              <a:gd name="T10" fmla="*/ 13779 w 32870"/>
              <a:gd name="T11" fmla="*/ 10654 h 12864"/>
              <a:gd name="T12" fmla="*/ 32870 w 32870"/>
              <a:gd name="T13" fmla="*/ 10638 h 12864"/>
              <a:gd name="T14" fmla="*/ 32870 w 32870"/>
              <a:gd name="T15" fmla="*/ 11160 h 12864"/>
              <a:gd name="connsiteX0" fmla="*/ 32870 w 32870"/>
              <a:gd name="connsiteY0" fmla="*/ 11160 h 13093"/>
              <a:gd name="connsiteX1" fmla="*/ 32870 w 32870"/>
              <a:gd name="connsiteY1" fmla="*/ 0 h 13093"/>
              <a:gd name="connsiteX2" fmla="*/ 11591 w 32870"/>
              <a:gd name="connsiteY2" fmla="*/ 0 h 13093"/>
              <a:gd name="connsiteX3" fmla="*/ 0 w 32870"/>
              <a:gd name="connsiteY3" fmla="*/ 4209 h 13093"/>
              <a:gd name="connsiteX4" fmla="*/ 0 w 32870"/>
              <a:gd name="connsiteY4" fmla="*/ 12864 h 13093"/>
              <a:gd name="connsiteX5" fmla="*/ 32870 w 32870"/>
              <a:gd name="connsiteY5" fmla="*/ 10638 h 13093"/>
              <a:gd name="connsiteX6" fmla="*/ 32870 w 32870"/>
              <a:gd name="connsiteY6" fmla="*/ 11160 h 13093"/>
              <a:gd name="connsiteX0" fmla="*/ 32870 w 32870"/>
              <a:gd name="connsiteY0" fmla="*/ 11160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6" fmla="*/ 32870 w 32870"/>
              <a:gd name="connsiteY6" fmla="*/ 11160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 name="connsiteX0" fmla="*/ 32870 w 32870"/>
              <a:gd name="connsiteY0" fmla="*/ 10638 h 12864"/>
              <a:gd name="connsiteX1" fmla="*/ 32870 w 32870"/>
              <a:gd name="connsiteY1" fmla="*/ 0 h 12864"/>
              <a:gd name="connsiteX2" fmla="*/ 11591 w 32870"/>
              <a:gd name="connsiteY2" fmla="*/ 0 h 12864"/>
              <a:gd name="connsiteX3" fmla="*/ 0 w 32870"/>
              <a:gd name="connsiteY3" fmla="*/ 4209 h 12864"/>
              <a:gd name="connsiteX4" fmla="*/ 0 w 32870"/>
              <a:gd name="connsiteY4" fmla="*/ 12864 h 12864"/>
              <a:gd name="connsiteX5" fmla="*/ 32870 w 32870"/>
              <a:gd name="connsiteY5" fmla="*/ 10638 h 1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864">
                <a:moveTo>
                  <a:pt x="32870" y="10638"/>
                </a:moveTo>
                <a:lnTo>
                  <a:pt x="32870" y="0"/>
                </a:lnTo>
                <a:lnTo>
                  <a:pt x="11591" y="0"/>
                </a:lnTo>
                <a:cubicBezTo>
                  <a:pt x="10879" y="2578"/>
                  <a:pt x="7831" y="4511"/>
                  <a:pt x="0" y="4209"/>
                </a:cubicBezTo>
                <a:lnTo>
                  <a:pt x="0" y="12864"/>
                </a:lnTo>
                <a:cubicBezTo>
                  <a:pt x="65" y="12881"/>
                  <a:pt x="32861" y="10626"/>
                  <a:pt x="32870" y="10638"/>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12">
            <a:extLst>
              <a:ext uri="{FF2B5EF4-FFF2-40B4-BE49-F238E27FC236}">
                <a16:creationId xmlns:a16="http://schemas.microsoft.com/office/drawing/2014/main" id="{05F8CEAE-2B96-485D-B411-8B7C510B05C6}"/>
              </a:ext>
              <a:ext uri="{C183D7F6-B498-43B3-948B-1728B52AA6E4}">
                <adec:decorative xmlns:adec="http://schemas.microsoft.com/office/drawing/2017/decorative" val="1"/>
              </a:ext>
            </a:extLst>
          </p:cNvPr>
          <p:cNvSpPr>
            <a:spLocks/>
          </p:cNvSpPr>
          <p:nvPr userDrawn="1"/>
        </p:nvSpPr>
        <p:spPr bwMode="auto">
          <a:xfrm>
            <a:off x="178632" y="4016534"/>
            <a:ext cx="11834341" cy="2661466"/>
          </a:xfrm>
          <a:custGeom>
            <a:avLst/>
            <a:gdLst>
              <a:gd name="T0" fmla="*/ 0 w 32870"/>
              <a:gd name="T1" fmla="*/ 2226 h 7380"/>
              <a:gd name="T2" fmla="*/ 0 w 32870"/>
              <a:gd name="T3" fmla="*/ 7380 h 7380"/>
              <a:gd name="T4" fmla="*/ 14422 w 32870"/>
              <a:gd name="T5" fmla="*/ 4565 h 7380"/>
              <a:gd name="T6" fmla="*/ 32870 w 32870"/>
              <a:gd name="T7" fmla="*/ 4560 h 7380"/>
              <a:gd name="T8" fmla="*/ 32870 w 32870"/>
              <a:gd name="T9" fmla="*/ 0 h 7380"/>
              <a:gd name="T10" fmla="*/ 13779 w 32870"/>
              <a:gd name="T11" fmla="*/ 16 h 7380"/>
              <a:gd name="T12" fmla="*/ 0 w 32870"/>
              <a:gd name="T13" fmla="*/ 2226 h 7380"/>
            </a:gdLst>
            <a:ahLst/>
            <a:cxnLst>
              <a:cxn ang="0">
                <a:pos x="T0" y="T1"/>
              </a:cxn>
              <a:cxn ang="0">
                <a:pos x="T2" y="T3"/>
              </a:cxn>
              <a:cxn ang="0">
                <a:pos x="T4" y="T5"/>
              </a:cxn>
              <a:cxn ang="0">
                <a:pos x="T6" y="T7"/>
              </a:cxn>
              <a:cxn ang="0">
                <a:pos x="T8" y="T9"/>
              </a:cxn>
              <a:cxn ang="0">
                <a:pos x="T10" y="T11"/>
              </a:cxn>
              <a:cxn ang="0">
                <a:pos x="T12" y="T13"/>
              </a:cxn>
            </a:cxnLst>
            <a:rect l="0" t="0" r="r" b="b"/>
            <a:pathLst>
              <a:path w="32870" h="7380">
                <a:moveTo>
                  <a:pt x="0" y="2226"/>
                </a:moveTo>
                <a:lnTo>
                  <a:pt x="0" y="7380"/>
                </a:lnTo>
                <a:cubicBezTo>
                  <a:pt x="4241" y="4951"/>
                  <a:pt x="10659" y="4560"/>
                  <a:pt x="14422" y="4565"/>
                </a:cubicBezTo>
                <a:cubicBezTo>
                  <a:pt x="15294" y="4566"/>
                  <a:pt x="23963" y="4563"/>
                  <a:pt x="32870" y="4560"/>
                </a:cubicBezTo>
                <a:lnTo>
                  <a:pt x="32870" y="0"/>
                </a:lnTo>
                <a:cubicBezTo>
                  <a:pt x="23927" y="3"/>
                  <a:pt x="15112" y="8"/>
                  <a:pt x="13779" y="16"/>
                </a:cubicBezTo>
                <a:cubicBezTo>
                  <a:pt x="7620" y="56"/>
                  <a:pt x="3156" y="876"/>
                  <a:pt x="0" y="2226"/>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755647"/>
            <a:ext cx="8193024" cy="117092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4375404"/>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009722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Otsikkodia 3" preserve="1" userDrawn="1">
  <p:cSld name="Otsikkodia 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9E26A5B-0527-2A40-8198-D97AB2849A7A}"/>
              </a:ext>
              <a:ext uri="{C183D7F6-B498-43B3-948B-1728B52AA6E4}">
                <adec:decorative xmlns:adec="http://schemas.microsoft.com/office/drawing/2017/decorative" val="1"/>
              </a:ext>
            </a:extLst>
          </p:cNvPr>
          <p:cNvSpPr>
            <a:spLocks/>
          </p:cNvSpPr>
          <p:nvPr userDrawn="1"/>
        </p:nvSpPr>
        <p:spPr bwMode="auto">
          <a:xfrm>
            <a:off x="178630" y="180000"/>
            <a:ext cx="11834343" cy="5653369"/>
          </a:xfrm>
          <a:custGeom>
            <a:avLst/>
            <a:gdLst>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4632577 h 5653369"/>
              <a:gd name="connsiteX7" fmla="*/ 2 w 11834343"/>
              <a:gd name="connsiteY7" fmla="*/ 2262418 h 5653369"/>
              <a:gd name="connsiteX8" fmla="*/ 2 w 11834343"/>
              <a:gd name="connsiteY8" fmla="*/ 1515743 h 5653369"/>
              <a:gd name="connsiteX9" fmla="*/ 4173164 w 11834343"/>
              <a:gd name="connsiteY9"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2262418 h 5653369"/>
              <a:gd name="connsiteX7" fmla="*/ 2 w 11834343"/>
              <a:gd name="connsiteY7" fmla="*/ 1515743 h 5653369"/>
              <a:gd name="connsiteX8" fmla="*/ 4173164 w 11834343"/>
              <a:gd name="connsiteY8"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3830951 h 5653369"/>
              <a:gd name="connsiteX4" fmla="*/ 11834343 w 11834343"/>
              <a:gd name="connsiteY4" fmla="*/ 4781242 h 5653369"/>
              <a:gd name="connsiteX5" fmla="*/ 2 w 11834343"/>
              <a:gd name="connsiteY5" fmla="*/ 5653369 h 5653369"/>
              <a:gd name="connsiteX6" fmla="*/ 2 w 11834343"/>
              <a:gd name="connsiteY6" fmla="*/ 1515743 h 5653369"/>
              <a:gd name="connsiteX7" fmla="*/ 4173164 w 11834343"/>
              <a:gd name="connsiteY7" fmla="*/ 0 h 5653369"/>
              <a:gd name="connsiteX0" fmla="*/ 4173164 w 11834343"/>
              <a:gd name="connsiteY0" fmla="*/ 0 h 5653369"/>
              <a:gd name="connsiteX1" fmla="*/ 11834343 w 11834343"/>
              <a:gd name="connsiteY1" fmla="*/ 0 h 5653369"/>
              <a:gd name="connsiteX2" fmla="*/ 11834343 w 11834343"/>
              <a:gd name="connsiteY2" fmla="*/ 613369 h 5653369"/>
              <a:gd name="connsiteX3" fmla="*/ 11834343 w 11834343"/>
              <a:gd name="connsiteY3" fmla="*/ 4781242 h 5653369"/>
              <a:gd name="connsiteX4" fmla="*/ 2 w 11834343"/>
              <a:gd name="connsiteY4" fmla="*/ 5653369 h 5653369"/>
              <a:gd name="connsiteX5" fmla="*/ 2 w 11834343"/>
              <a:gd name="connsiteY5" fmla="*/ 1515743 h 5653369"/>
              <a:gd name="connsiteX6" fmla="*/ 4173164 w 11834343"/>
              <a:gd name="connsiteY6" fmla="*/ 0 h 5653369"/>
              <a:gd name="connsiteX0" fmla="*/ 4173164 w 11834343"/>
              <a:gd name="connsiteY0" fmla="*/ 0 h 5653369"/>
              <a:gd name="connsiteX1" fmla="*/ 11834343 w 11834343"/>
              <a:gd name="connsiteY1" fmla="*/ 0 h 5653369"/>
              <a:gd name="connsiteX2" fmla="*/ 11834343 w 11834343"/>
              <a:gd name="connsiteY2" fmla="*/ 4781242 h 5653369"/>
              <a:gd name="connsiteX3" fmla="*/ 2 w 11834343"/>
              <a:gd name="connsiteY3" fmla="*/ 5653369 h 5653369"/>
              <a:gd name="connsiteX4" fmla="*/ 2 w 11834343"/>
              <a:gd name="connsiteY4" fmla="*/ 1515743 h 5653369"/>
              <a:gd name="connsiteX5" fmla="*/ 4173164 w 11834343"/>
              <a:gd name="connsiteY5" fmla="*/ 0 h 565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343" h="5653369">
                <a:moveTo>
                  <a:pt x="4173164" y="0"/>
                </a:moveTo>
                <a:lnTo>
                  <a:pt x="11834343" y="0"/>
                </a:lnTo>
                <a:lnTo>
                  <a:pt x="11834343" y="4781242"/>
                </a:lnTo>
                <a:cubicBezTo>
                  <a:pt x="11819942" y="4767138"/>
                  <a:pt x="-5758" y="5651802"/>
                  <a:pt x="2" y="5653369"/>
                </a:cubicBezTo>
                <a:lnTo>
                  <a:pt x="2" y="1515743"/>
                </a:lnTo>
                <a:cubicBezTo>
                  <a:pt x="2819434" y="1624499"/>
                  <a:pt x="3916820" y="928388"/>
                  <a:pt x="4173164"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178858" y="3996390"/>
            <a:ext cx="11834341" cy="268161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41" h="2994355">
                <a:moveTo>
                  <a:pt x="0" y="898261"/>
                </a:moveTo>
                <a:cubicBezTo>
                  <a:pt x="436248" y="646332"/>
                  <a:pt x="1024862" y="449117"/>
                  <a:pt x="2025820" y="264554"/>
                </a:cubicBezTo>
                <a:cubicBezTo>
                  <a:pt x="3026778" y="79991"/>
                  <a:pt x="3851536" y="-24505"/>
                  <a:pt x="5916845" y="4924"/>
                </a:cubicBezTo>
                <a:lnTo>
                  <a:pt x="11835341" y="6932"/>
                </a:lnTo>
                <a:lnTo>
                  <a:pt x="11835341" y="2994355"/>
                </a:lnTo>
                <a:lnTo>
                  <a:pt x="1000" y="2994355"/>
                </a:lnTo>
                <a:cubicBezTo>
                  <a:pt x="667" y="2295657"/>
                  <a:pt x="333" y="1596959"/>
                  <a:pt x="0" y="898261"/>
                </a:cubicBez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 tai valitsemalla </a:t>
            </a:r>
            <a:r>
              <a:rPr lang="fi-FI" err="1"/>
              <a:t>Kameleonin</a:t>
            </a:r>
            <a:r>
              <a:rPr lang="fi-FI"/>
              <a:t> Kuvagalleriasta</a:t>
            </a:r>
            <a:br>
              <a:rPr lang="fi-FI"/>
            </a:br>
            <a:br>
              <a:rPr lang="fi-FI"/>
            </a:br>
            <a:r>
              <a:rPr lang="fi-FI"/>
              <a:t>Voit vaihtaa kuvan Kuvagalleriasta tai poistamalla kuvan ja lisäämällä uuden kuvan napsauttamalla kuvaketta</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84148"/>
            <a:ext cx="8193024" cy="1800000"/>
          </a:xfrm>
        </p:spPr>
        <p:txBody>
          <a:bodyPr anchor="ctr" anchorCtr="0"/>
          <a:lstStyle>
            <a:lvl1pPr algn="r">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3012948" y="3325673"/>
            <a:ext cx="6950798" cy="642034"/>
          </a:xfrm>
        </p:spPr>
        <p:txBody>
          <a:bodyPr anchor="t"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3">
            <a:extLst>
              <a:ext uri="{FF2B5EF4-FFF2-40B4-BE49-F238E27FC236}">
                <a16:creationId xmlns:a16="http://schemas.microsoft.com/office/drawing/2014/main" id="{885340FB-A085-44AC-B06C-1418A7E1FA80}"/>
              </a:ext>
            </a:extLst>
          </p:cNvPr>
          <p:cNvSpPr>
            <a:spLocks noGrp="1"/>
          </p:cNvSpPr>
          <p:nvPr>
            <p:ph type="dt" sz="half" idx="10"/>
          </p:nvPr>
        </p:nvSpPr>
        <p:spPr>
          <a:xfrm>
            <a:off x="9963972" y="3326656"/>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9" name="Alatunnisteen paikkamerkki 4">
            <a:extLst>
              <a:ext uri="{FF2B5EF4-FFF2-40B4-BE49-F238E27FC236}">
                <a16:creationId xmlns:a16="http://schemas.microsoft.com/office/drawing/2014/main" id="{F912D628-CD7A-4946-A2B4-D103992E9F21}"/>
              </a:ext>
            </a:extLst>
          </p:cNvPr>
          <p:cNvSpPr>
            <a:spLocks noGrp="1"/>
          </p:cNvSpPr>
          <p:nvPr>
            <p:ph type="ftr" sz="quarter" idx="11"/>
          </p:nvPr>
        </p:nvSpPr>
        <p:spPr>
          <a:xfrm>
            <a:off x="7091172" y="3052610"/>
            <a:ext cx="4114800" cy="20460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739293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Lopetus 2" type="title" preserve="1">
  <p:cSld name="Lopetus 2">
    <p:spTree>
      <p:nvGrpSpPr>
        <p:cNvPr id="1" name=""/>
        <p:cNvGrpSpPr/>
        <p:nvPr/>
      </p:nvGrpSpPr>
      <p:grpSpPr>
        <a:xfrm>
          <a:off x="0" y="0"/>
          <a:ext cx="0" cy="0"/>
          <a:chOff x="0" y="0"/>
          <a:chExt cx="0" cy="0"/>
        </a:xfrm>
      </p:grpSpPr>
      <p:sp>
        <p:nvSpPr>
          <p:cNvPr id="14" name="Freeform 7">
            <a:extLst>
              <a:ext uri="{FF2B5EF4-FFF2-40B4-BE49-F238E27FC236}">
                <a16:creationId xmlns:a16="http://schemas.microsoft.com/office/drawing/2014/main" id="{EB983361-D7DC-4F8A-A98B-CCC6C2C2A7A0}"/>
              </a:ext>
              <a:ext uri="{C183D7F6-B498-43B3-948B-1728B52AA6E4}">
                <adec:decorative xmlns:adec="http://schemas.microsoft.com/office/drawing/2017/decorative" val="1"/>
              </a:ext>
            </a:extLst>
          </p:cNvPr>
          <p:cNvSpPr>
            <a:spLocks/>
          </p:cNvSpPr>
          <p:nvPr userDrawn="1"/>
        </p:nvSpPr>
        <p:spPr bwMode="auto">
          <a:xfrm>
            <a:off x="178633" y="180000"/>
            <a:ext cx="11832392" cy="4674025"/>
          </a:xfrm>
          <a:custGeom>
            <a:avLst/>
            <a:gdLst>
              <a:gd name="T0" fmla="*/ 0 w 32870"/>
              <a:gd name="T1" fmla="*/ 4209 h 12980"/>
              <a:gd name="T2" fmla="*/ 0 w 32870"/>
              <a:gd name="T3" fmla="*/ 12980 h 12980"/>
              <a:gd name="T4" fmla="*/ 15744 w 32870"/>
              <a:gd name="T5" fmla="*/ 9766 h 12980"/>
              <a:gd name="T6" fmla="*/ 32870 w 32870"/>
              <a:gd name="T7" fmla="*/ 9751 h 12980"/>
              <a:gd name="T8" fmla="*/ 32870 w 32870"/>
              <a:gd name="T9" fmla="*/ 0 h 12980"/>
              <a:gd name="T10" fmla="*/ 11591 w 32870"/>
              <a:gd name="T11" fmla="*/ 0 h 12980"/>
              <a:gd name="T12" fmla="*/ 0 w 32870"/>
              <a:gd name="T13" fmla="*/ 4209 h 12980"/>
              <a:gd name="connsiteX0" fmla="*/ 0 w 32870"/>
              <a:gd name="connsiteY0" fmla="*/ 4209 h 13212"/>
              <a:gd name="connsiteX1" fmla="*/ 0 w 32870"/>
              <a:gd name="connsiteY1" fmla="*/ 12980 h 13212"/>
              <a:gd name="connsiteX2" fmla="*/ 32870 w 32870"/>
              <a:gd name="connsiteY2" fmla="*/ 9751 h 13212"/>
              <a:gd name="connsiteX3" fmla="*/ 32870 w 32870"/>
              <a:gd name="connsiteY3" fmla="*/ 0 h 13212"/>
              <a:gd name="connsiteX4" fmla="*/ 11591 w 32870"/>
              <a:gd name="connsiteY4" fmla="*/ 0 h 13212"/>
              <a:gd name="connsiteX5" fmla="*/ 0 w 32870"/>
              <a:gd name="connsiteY5" fmla="*/ 4209 h 13212"/>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 name="connsiteX0" fmla="*/ 0 w 32870"/>
              <a:gd name="connsiteY0" fmla="*/ 4209 h 12980"/>
              <a:gd name="connsiteX1" fmla="*/ 0 w 32870"/>
              <a:gd name="connsiteY1" fmla="*/ 12980 h 12980"/>
              <a:gd name="connsiteX2" fmla="*/ 32870 w 32870"/>
              <a:gd name="connsiteY2" fmla="*/ 9751 h 12980"/>
              <a:gd name="connsiteX3" fmla="*/ 32870 w 32870"/>
              <a:gd name="connsiteY3" fmla="*/ 0 h 12980"/>
              <a:gd name="connsiteX4" fmla="*/ 11591 w 32870"/>
              <a:gd name="connsiteY4" fmla="*/ 0 h 12980"/>
              <a:gd name="connsiteX5" fmla="*/ 0 w 32870"/>
              <a:gd name="connsiteY5" fmla="*/ 4209 h 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2980">
                <a:moveTo>
                  <a:pt x="0" y="4209"/>
                </a:moveTo>
                <a:lnTo>
                  <a:pt x="0" y="12980"/>
                </a:lnTo>
                <a:cubicBezTo>
                  <a:pt x="-29" y="12959"/>
                  <a:pt x="32843" y="9745"/>
                  <a:pt x="32870" y="9751"/>
                </a:cubicBezTo>
                <a:lnTo>
                  <a:pt x="32870" y="0"/>
                </a:lnTo>
                <a:lnTo>
                  <a:pt x="11591" y="0"/>
                </a:lnTo>
                <a:cubicBezTo>
                  <a:pt x="10879" y="2578"/>
                  <a:pt x="7831" y="4511"/>
                  <a:pt x="0" y="4209"/>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425028E-4F6B-423C-8786-AC5A436EB208}"/>
              </a:ext>
              <a:ext uri="{C183D7F6-B498-43B3-948B-1728B52AA6E4}">
                <adec:decorative xmlns:adec="http://schemas.microsoft.com/office/drawing/2017/decorative" val="1"/>
              </a:ext>
            </a:extLst>
          </p:cNvPr>
          <p:cNvSpPr>
            <a:spLocks/>
          </p:cNvSpPr>
          <p:nvPr userDrawn="1"/>
        </p:nvSpPr>
        <p:spPr bwMode="auto">
          <a:xfrm>
            <a:off x="178633" y="3690302"/>
            <a:ext cx="11832392" cy="2987423"/>
          </a:xfrm>
          <a:custGeom>
            <a:avLst/>
            <a:gdLst>
              <a:gd name="T0" fmla="*/ 0 w 32870"/>
              <a:gd name="T1" fmla="*/ 3229 h 8296"/>
              <a:gd name="T2" fmla="*/ 0 w 32870"/>
              <a:gd name="T3" fmla="*/ 8296 h 8296"/>
              <a:gd name="T4" fmla="*/ 16387 w 32870"/>
              <a:gd name="T5" fmla="*/ 4042 h 8296"/>
              <a:gd name="T6" fmla="*/ 32870 w 32870"/>
              <a:gd name="T7" fmla="*/ 4037 h 8296"/>
              <a:gd name="T8" fmla="*/ 32870 w 32870"/>
              <a:gd name="T9" fmla="*/ 0 h 8296"/>
              <a:gd name="T10" fmla="*/ 15744 w 32870"/>
              <a:gd name="T11" fmla="*/ 14 h 8296"/>
              <a:gd name="T12" fmla="*/ 0 w 32870"/>
              <a:gd name="T13" fmla="*/ 3229 h 8296"/>
            </a:gdLst>
            <a:ahLst/>
            <a:cxnLst>
              <a:cxn ang="0">
                <a:pos x="T0" y="T1"/>
              </a:cxn>
              <a:cxn ang="0">
                <a:pos x="T2" y="T3"/>
              </a:cxn>
              <a:cxn ang="0">
                <a:pos x="T4" y="T5"/>
              </a:cxn>
              <a:cxn ang="0">
                <a:pos x="T6" y="T7"/>
              </a:cxn>
              <a:cxn ang="0">
                <a:pos x="T8" y="T9"/>
              </a:cxn>
              <a:cxn ang="0">
                <a:pos x="T10" y="T11"/>
              </a:cxn>
              <a:cxn ang="0">
                <a:pos x="T12" y="T13"/>
              </a:cxn>
            </a:cxnLst>
            <a:rect l="0" t="0" r="r" b="b"/>
            <a:pathLst>
              <a:path w="32870" h="8296">
                <a:moveTo>
                  <a:pt x="0" y="3229"/>
                </a:moveTo>
                <a:lnTo>
                  <a:pt x="0" y="8296"/>
                </a:lnTo>
                <a:cubicBezTo>
                  <a:pt x="3928" y="4574"/>
                  <a:pt x="11978" y="4035"/>
                  <a:pt x="16387" y="4042"/>
                </a:cubicBezTo>
                <a:cubicBezTo>
                  <a:pt x="17194" y="4043"/>
                  <a:pt x="24691" y="4041"/>
                  <a:pt x="32870" y="4037"/>
                </a:cubicBezTo>
                <a:lnTo>
                  <a:pt x="32870" y="0"/>
                </a:lnTo>
                <a:cubicBezTo>
                  <a:pt x="24550" y="3"/>
                  <a:pt x="16871" y="7"/>
                  <a:pt x="15744" y="14"/>
                </a:cubicBezTo>
                <a:cubicBezTo>
                  <a:pt x="8177" y="64"/>
                  <a:pt x="3166" y="1290"/>
                  <a:pt x="0" y="3229"/>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1126571"/>
            <a:ext cx="8193024" cy="1415461"/>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518404"/>
            <a:ext cx="8193024" cy="891540"/>
          </a:xfrm>
        </p:spPr>
        <p:txBody>
          <a:bodyPr anchor="ctr" anchorCtr="0"/>
          <a:lstStyle>
            <a:lvl1pPr marL="0" indent="0" algn="r">
              <a:lnSpc>
                <a:spcPct val="110000"/>
              </a:lnSpc>
              <a:spcBef>
                <a:spcPts val="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426450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Lopetus 3" type="title" preserve="1">
  <p:cSld name="Lopetus 3">
    <p:spTree>
      <p:nvGrpSpPr>
        <p:cNvPr id="1" name=""/>
        <p:cNvGrpSpPr/>
        <p:nvPr/>
      </p:nvGrpSpPr>
      <p:grpSpPr>
        <a:xfrm>
          <a:off x="0" y="0"/>
          <a:ext cx="0" cy="0"/>
          <a:chOff x="0" y="0"/>
          <a:chExt cx="0" cy="0"/>
        </a:xfrm>
      </p:grpSpPr>
      <p:sp>
        <p:nvSpPr>
          <p:cNvPr id="14" name="Freeform 19">
            <a:extLst>
              <a:ext uri="{FF2B5EF4-FFF2-40B4-BE49-F238E27FC236}">
                <a16:creationId xmlns:a16="http://schemas.microsoft.com/office/drawing/2014/main" id="{2F879CE6-F58E-498F-BFF8-897875D76444}"/>
              </a:ext>
              <a:ext uri="{C183D7F6-B498-43B3-948B-1728B52AA6E4}">
                <adec:decorative xmlns:adec="http://schemas.microsoft.com/office/drawing/2017/decorative" val="1"/>
              </a:ext>
            </a:extLst>
          </p:cNvPr>
          <p:cNvSpPr>
            <a:spLocks/>
          </p:cNvSpPr>
          <p:nvPr userDrawn="1"/>
        </p:nvSpPr>
        <p:spPr bwMode="auto">
          <a:xfrm>
            <a:off x="178632" y="1098364"/>
            <a:ext cx="11832393" cy="4209097"/>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 name="connsiteX0" fmla="*/ 0 w 32870"/>
              <a:gd name="connsiteY0" fmla="*/ 4740 h 11678"/>
              <a:gd name="connsiteX1" fmla="*/ 0 w 32870"/>
              <a:gd name="connsiteY1" fmla="*/ 11678 h 11678"/>
              <a:gd name="connsiteX2" fmla="*/ 32870 w 32870"/>
              <a:gd name="connsiteY2" fmla="*/ 4650 h 11678"/>
              <a:gd name="connsiteX3" fmla="*/ 32870 w 32870"/>
              <a:gd name="connsiteY3" fmla="*/ 0 h 11678"/>
              <a:gd name="connsiteX4" fmla="*/ 18389 w 32870"/>
              <a:gd name="connsiteY4" fmla="*/ 20 h 11678"/>
              <a:gd name="connsiteX5" fmla="*/ 0 w 32870"/>
              <a:gd name="connsiteY5" fmla="*/ 4740 h 1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1678">
                <a:moveTo>
                  <a:pt x="0" y="4740"/>
                </a:moveTo>
                <a:lnTo>
                  <a:pt x="0" y="11678"/>
                </a:lnTo>
                <a:cubicBezTo>
                  <a:pt x="-29" y="11700"/>
                  <a:pt x="32880" y="4689"/>
                  <a:pt x="32870" y="4650"/>
                </a:cubicBezTo>
                <a:lnTo>
                  <a:pt x="32870" y="0"/>
                </a:lnTo>
                <a:lnTo>
                  <a:pt x="18389" y="20"/>
                </a:ln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18">
            <a:extLst>
              <a:ext uri="{FF2B5EF4-FFF2-40B4-BE49-F238E27FC236}">
                <a16:creationId xmlns:a16="http://schemas.microsoft.com/office/drawing/2014/main" id="{3308B19E-C811-4A25-A76E-FD76B06EDCE9}"/>
              </a:ext>
              <a:ext uri="{C183D7F6-B498-43B3-948B-1728B52AA6E4}">
                <adec:decorative xmlns:adec="http://schemas.microsoft.com/office/drawing/2017/decorative" val="1"/>
              </a:ext>
            </a:extLst>
          </p:cNvPr>
          <p:cNvSpPr>
            <a:spLocks/>
          </p:cNvSpPr>
          <p:nvPr userDrawn="1"/>
        </p:nvSpPr>
        <p:spPr bwMode="auto">
          <a:xfrm>
            <a:off x="178632" y="1098364"/>
            <a:ext cx="11832393" cy="558818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70" h="15500">
                <a:moveTo>
                  <a:pt x="32870" y="15500"/>
                </a:moveTo>
                <a:lnTo>
                  <a:pt x="32870" y="0"/>
                </a:lnTo>
                <a:lnTo>
                  <a:pt x="32870" y="0"/>
                </a:lnTo>
                <a:lnTo>
                  <a:pt x="32870" y="4650"/>
                </a:lnTo>
                <a:cubicBezTo>
                  <a:pt x="28166" y="4655"/>
                  <a:pt x="20406" y="4664"/>
                  <a:pt x="19067" y="4661"/>
                </a:cubicBezTo>
                <a:cubicBezTo>
                  <a:pt x="13563" y="4653"/>
                  <a:pt x="2671" y="5450"/>
                  <a:pt x="0" y="11678"/>
                </a:cubicBezTo>
                <a:lnTo>
                  <a:pt x="0" y="15500"/>
                </a:lnTo>
                <a:lnTo>
                  <a:pt x="32870" y="1550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3012948" y="3428999"/>
            <a:ext cx="8193024" cy="1125203"/>
          </a:xfrm>
        </p:spPr>
        <p:txBody>
          <a:bodyPr anchor="b" anchorCtr="0"/>
          <a:lstStyle>
            <a:lvl1pPr algn="r">
              <a:lnSpc>
                <a:spcPct val="95000"/>
              </a:lnSpc>
              <a:defRPr sz="3600">
                <a:solidFill>
                  <a:schemeClr val="bg1"/>
                </a:solidFill>
              </a:defRPr>
            </a:lvl1pPr>
          </a:lstStyle>
          <a:p>
            <a:r>
              <a:rPr lang="en-GB" err="1"/>
              <a:t>Loppunosto</a:t>
            </a:r>
            <a:r>
              <a:rPr lang="en-GB"/>
              <a:t> / </a:t>
            </a:r>
            <a:r>
              <a:rPr lang="en-GB" err="1"/>
              <a:t>kehoitus</a:t>
            </a:r>
            <a:r>
              <a:rPr lang="en-GB"/>
              <a:t> </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3012948" y="5102352"/>
            <a:ext cx="8193024" cy="891540"/>
          </a:xfrm>
        </p:spPr>
        <p:txBody>
          <a:bodyPr anchor="ctr" anchorCtr="0"/>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Esittäjän sähköpostiosoite, tasaus oikeaan reunaan</a:t>
            </a:r>
            <a:br>
              <a:rPr lang="fi-FI"/>
            </a:br>
            <a:r>
              <a:rPr lang="fi-FI"/>
              <a:t>Toinen rivi tarvittaessa</a:t>
            </a:r>
            <a:br>
              <a:rPr lang="fi-FI"/>
            </a:br>
            <a:r>
              <a:rPr lang="fi-FI"/>
              <a:t>ely-keskus.fi</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Tree>
    <p:extLst>
      <p:ext uri="{BB962C8B-B14F-4D97-AF65-F5344CB8AC3E}">
        <p14:creationId xmlns:p14="http://schemas.microsoft.com/office/powerpoint/2010/main" val="28841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dia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39998" y="1907722"/>
            <a:ext cx="6616700" cy="1739900"/>
          </a:xfrm>
          <a:prstGeom prst="rect">
            <a:avLst/>
          </a:prstGeom>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626100" y="3757613"/>
            <a:ext cx="5715000" cy="1797731"/>
          </a:xfrm>
        </p:spPr>
        <p:txBody>
          <a:bodyPr/>
          <a:lstStyle>
            <a:lvl1pPr marL="0" indent="0">
              <a:spcBef>
                <a:spcPts val="0"/>
              </a:spcBef>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
        <p:nvSpPr>
          <p:cNvPr id="12" name="Päivämäärän paikkamerkki 3">
            <a:extLst>
              <a:ext uri="{FF2B5EF4-FFF2-40B4-BE49-F238E27FC236}">
                <a16:creationId xmlns:a16="http://schemas.microsoft.com/office/drawing/2014/main" id="{5880990B-2DF8-7D4C-863A-41295D378B08}"/>
              </a:ext>
            </a:extLst>
          </p:cNvPr>
          <p:cNvSpPr>
            <a:spLocks noGrp="1"/>
          </p:cNvSpPr>
          <p:nvPr>
            <p:ph type="dt" sz="half" idx="2"/>
          </p:nvPr>
        </p:nvSpPr>
        <p:spPr>
          <a:xfrm>
            <a:off x="9772650" y="6278563"/>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D9D09E47-ED84-1440-B542-535EF1E55ECB}" type="datetime1">
              <a:rPr lang="fi-FI" smtClean="0"/>
              <a:t>27.4.2021</a:t>
            </a:fld>
            <a:endParaRPr lang="fi-FI"/>
          </a:p>
        </p:txBody>
      </p:sp>
      <p:sp>
        <p:nvSpPr>
          <p:cNvPr id="14" name="Dian numeron paikkamerkki 5">
            <a:extLst>
              <a:ext uri="{FF2B5EF4-FFF2-40B4-BE49-F238E27FC236}">
                <a16:creationId xmlns:a16="http://schemas.microsoft.com/office/drawing/2014/main" id="{1ECF05C0-05BB-1547-88CD-599C7F3A742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sp>
        <p:nvSpPr>
          <p:cNvPr id="15" name="Alatunnisteen paikkamerkki 4">
            <a:extLst>
              <a:ext uri="{FF2B5EF4-FFF2-40B4-BE49-F238E27FC236}">
                <a16:creationId xmlns:a16="http://schemas.microsoft.com/office/drawing/2014/main" id="{31FA9BF8-E4D5-F34D-BEBC-DAF69BBC1F87}"/>
              </a:ext>
            </a:extLst>
          </p:cNvPr>
          <p:cNvSpPr>
            <a:spLocks noGrp="1"/>
          </p:cNvSpPr>
          <p:nvPr>
            <p:ph type="ftr" sz="quarter" idx="3"/>
          </p:nvPr>
        </p:nvSpPr>
        <p:spPr>
          <a:xfrm>
            <a:off x="3446394" y="6278563"/>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Tree>
    <p:extLst>
      <p:ext uri="{BB962C8B-B14F-4D97-AF65-F5344CB8AC3E}">
        <p14:creationId xmlns:p14="http://schemas.microsoft.com/office/powerpoint/2010/main" val="2065067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2">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90430" y="5844946"/>
            <a:ext cx="3175340" cy="834974"/>
          </a:xfrm>
          <a:prstGeom prst="rect">
            <a:avLst/>
          </a:prstGeom>
        </p:spPr>
      </p:pic>
      <p:sp>
        <p:nvSpPr>
          <p:cNvPr id="9" name="Tekstin paikkamerkki 2">
            <a:extLst>
              <a:ext uri="{FF2B5EF4-FFF2-40B4-BE49-F238E27FC236}">
                <a16:creationId xmlns:a16="http://schemas.microsoft.com/office/drawing/2014/main" id="{EACCD4E2-38C8-674D-BD36-A983BAFFA2B2}"/>
              </a:ext>
            </a:extLst>
          </p:cNvPr>
          <p:cNvSpPr>
            <a:spLocks noGrp="1"/>
          </p:cNvSpPr>
          <p:nvPr>
            <p:ph type="body" idx="10" hasCustomPrompt="1"/>
          </p:nvPr>
        </p:nvSpPr>
        <p:spPr>
          <a:xfrm>
            <a:off x="5495997" y="998590"/>
            <a:ext cx="6169747"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D5FEC1AB-9B6F-C847-890B-E0D52B1EAF01}"/>
              </a:ext>
            </a:extLst>
          </p:cNvPr>
          <p:cNvCxnSpPr>
            <a:cxnSpLocks/>
          </p:cNvCxnSpPr>
          <p:nvPr userDrawn="1"/>
        </p:nvCxnSpPr>
        <p:spPr>
          <a:xfrm>
            <a:off x="5619335" y="342900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kstin paikkamerkki 2">
            <a:extLst>
              <a:ext uri="{FF2B5EF4-FFF2-40B4-BE49-F238E27FC236}">
                <a16:creationId xmlns:a16="http://schemas.microsoft.com/office/drawing/2014/main" id="{26E23A04-979E-BF47-814A-DF93C8FD3AA2}"/>
              </a:ext>
            </a:extLst>
          </p:cNvPr>
          <p:cNvSpPr>
            <a:spLocks noGrp="1"/>
          </p:cNvSpPr>
          <p:nvPr>
            <p:ph type="body" idx="11" hasCustomPrompt="1"/>
          </p:nvPr>
        </p:nvSpPr>
        <p:spPr>
          <a:xfrm>
            <a:off x="5511084" y="3736663"/>
            <a:ext cx="6156552" cy="198548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1466804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6F9AB59F-0532-DE42-803F-58E0666C33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Kuva 7">
            <a:extLst>
              <a:ext uri="{FF2B5EF4-FFF2-40B4-BE49-F238E27FC236}">
                <a16:creationId xmlns:a16="http://schemas.microsoft.com/office/drawing/2014/main" id="{5FC2042E-97DB-F74D-A86A-D6E2B59E82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5429" y="143925"/>
            <a:ext cx="2898074" cy="762066"/>
          </a:xfrm>
          <a:prstGeom prst="rect">
            <a:avLst/>
          </a:prstGeom>
          <a:effectLst/>
        </p:spPr>
      </p:pic>
      <p:sp>
        <p:nvSpPr>
          <p:cNvPr id="11" name="Tekstin paikkamerkki 2">
            <a:extLst>
              <a:ext uri="{FF2B5EF4-FFF2-40B4-BE49-F238E27FC236}">
                <a16:creationId xmlns:a16="http://schemas.microsoft.com/office/drawing/2014/main" id="{23DC9A41-8C7D-FA4A-8080-1171A02A101F}"/>
              </a:ext>
            </a:extLst>
          </p:cNvPr>
          <p:cNvSpPr>
            <a:spLocks noGrp="1"/>
          </p:cNvSpPr>
          <p:nvPr>
            <p:ph type="body" idx="1" hasCustomPrompt="1"/>
          </p:nvPr>
        </p:nvSpPr>
        <p:spPr>
          <a:xfrm>
            <a:off x="5019332" y="756850"/>
            <a:ext cx="6311686" cy="2259260"/>
          </a:xfrm>
        </p:spPr>
        <p:txBody>
          <a:bodyPr anchor="b">
            <a:noAutofit/>
          </a:bodyPr>
          <a:lstStyle>
            <a:lvl1pPr marL="0" indent="0">
              <a:buNone/>
              <a:defRPr sz="46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esityksen otsikko</a:t>
            </a:r>
          </a:p>
        </p:txBody>
      </p:sp>
      <p:cxnSp>
        <p:nvCxnSpPr>
          <p:cNvPr id="10" name="Suora yhdysviiva 9">
            <a:extLst>
              <a:ext uri="{FF2B5EF4-FFF2-40B4-BE49-F238E27FC236}">
                <a16:creationId xmlns:a16="http://schemas.microsoft.com/office/drawing/2014/main" id="{C15B0866-1F49-8C45-8297-F576612F51F4}"/>
              </a:ext>
            </a:extLst>
          </p:cNvPr>
          <p:cNvCxnSpPr>
            <a:cxnSpLocks/>
          </p:cNvCxnSpPr>
          <p:nvPr userDrawn="1"/>
        </p:nvCxnSpPr>
        <p:spPr>
          <a:xfrm>
            <a:off x="5142670" y="3187260"/>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kstin paikkamerkki 2">
            <a:extLst>
              <a:ext uri="{FF2B5EF4-FFF2-40B4-BE49-F238E27FC236}">
                <a16:creationId xmlns:a16="http://schemas.microsoft.com/office/drawing/2014/main" id="{C7C1B810-75B5-AE49-8B65-F8BAC809D426}"/>
              </a:ext>
            </a:extLst>
          </p:cNvPr>
          <p:cNvSpPr>
            <a:spLocks noGrp="1"/>
          </p:cNvSpPr>
          <p:nvPr>
            <p:ph type="body" idx="10" hasCustomPrompt="1"/>
          </p:nvPr>
        </p:nvSpPr>
        <p:spPr>
          <a:xfrm>
            <a:off x="5034418" y="3494924"/>
            <a:ext cx="6296599" cy="1008710"/>
          </a:xfrm>
        </p:spPr>
        <p:txBody>
          <a:bodyPr>
            <a:normAutofit/>
          </a:bodyPr>
          <a:lstStyle>
            <a:lvl1pPr marL="0" indent="0">
              <a:spcBef>
                <a:spcPts val="0"/>
              </a:spcBef>
              <a:buNone/>
              <a:defRPr sz="18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Tähän lisätietoa esityksestä</a:t>
            </a:r>
          </a:p>
        </p:txBody>
      </p:sp>
    </p:spTree>
    <p:extLst>
      <p:ext uri="{BB962C8B-B14F-4D97-AF65-F5344CB8AC3E}">
        <p14:creationId xmlns:p14="http://schemas.microsoft.com/office/powerpoint/2010/main" val="1899328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10521950"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0" y="1825625"/>
            <a:ext cx="10521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p:txBody>
          <a:bodyPr/>
          <a:lstStyle/>
          <a:p>
            <a:fld id="{839D8809-4BBA-FB47-8F6B-2E4C3BBEC8E1}" type="datetime1">
              <a:rPr lang="fi-FI" smtClean="0"/>
              <a:t>27.4.2021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p:txBody>
          <a:bodyPr/>
          <a:lstStyle/>
          <a:p>
            <a:r>
              <a:rPr lang="fi-FI"/>
              <a:t>Esityksen alatunniste tässä</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3872429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Otsikko ja sisältö_kuvasuikale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Päivämäärän paikkamerkki 13">
            <a:extLst>
              <a:ext uri="{FF2B5EF4-FFF2-40B4-BE49-F238E27FC236}">
                <a16:creationId xmlns:a16="http://schemas.microsoft.com/office/drawing/2014/main" id="{BB517050-4F3B-C047-A78A-618684D78D95}"/>
              </a:ext>
            </a:extLst>
          </p:cNvPr>
          <p:cNvSpPr>
            <a:spLocks noGrp="1"/>
          </p:cNvSpPr>
          <p:nvPr>
            <p:ph type="dt" sz="half" idx="10"/>
          </p:nvPr>
        </p:nvSpPr>
        <p:spPr>
          <a:xfrm>
            <a:off x="8009008" y="6171403"/>
            <a:ext cx="857250" cy="365125"/>
          </a:xfrm>
        </p:spPr>
        <p:txBody>
          <a:bodyPr/>
          <a:lstStyle/>
          <a:p>
            <a:fld id="{4862A799-5F24-5C47-A369-B670D9CB6341}" type="datetime1">
              <a:rPr lang="fi-FI" smtClean="0"/>
              <a:t>27.4.2021</a:t>
            </a:fld>
            <a:endParaRPr lang="fi-FI"/>
          </a:p>
        </p:txBody>
      </p:sp>
      <p:sp>
        <p:nvSpPr>
          <p:cNvPr id="15" name="Alatunnisteen paikkamerkki 14">
            <a:extLst>
              <a:ext uri="{FF2B5EF4-FFF2-40B4-BE49-F238E27FC236}">
                <a16:creationId xmlns:a16="http://schemas.microsoft.com/office/drawing/2014/main" id="{72EEAFEC-E7DF-874B-A8BF-52E92BCBAE9E}"/>
              </a:ext>
            </a:extLst>
          </p:cNvPr>
          <p:cNvSpPr>
            <a:spLocks noGrp="1"/>
          </p:cNvSpPr>
          <p:nvPr>
            <p:ph type="ftr" sz="quarter" idx="11"/>
          </p:nvPr>
        </p:nvSpPr>
        <p:spPr>
          <a:xfrm>
            <a:off x="3285067" y="6171403"/>
            <a:ext cx="4673140" cy="365125"/>
          </a:xfrm>
        </p:spPr>
        <p:txBody>
          <a:bodyPr/>
          <a:lstStyle/>
          <a:p>
            <a:r>
              <a:rPr lang="fi-FI"/>
              <a:t>Esityksen alatunniste tässä</a:t>
            </a:r>
          </a:p>
        </p:txBody>
      </p:sp>
      <p:sp>
        <p:nvSpPr>
          <p:cNvPr id="16" name="Dian numeron paikkamerkki 15">
            <a:extLst>
              <a:ext uri="{FF2B5EF4-FFF2-40B4-BE49-F238E27FC236}">
                <a16:creationId xmlns:a16="http://schemas.microsoft.com/office/drawing/2014/main" id="{1A5C3D4D-B804-1040-98F3-7F52761CA694}"/>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7" name="Kuva 6">
            <a:extLst>
              <a:ext uri="{FF2B5EF4-FFF2-40B4-BE49-F238E27FC236}">
                <a16:creationId xmlns:a16="http://schemas.microsoft.com/office/drawing/2014/main" id="{5EEAD9B4-32D4-9C4A-9A65-89B0631410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42500" y="0"/>
            <a:ext cx="2349500" cy="6858000"/>
          </a:xfrm>
          <a:prstGeom prst="rect">
            <a:avLst/>
          </a:prstGeom>
        </p:spPr>
      </p:pic>
    </p:spTree>
    <p:extLst>
      <p:ext uri="{BB962C8B-B14F-4D97-AF65-F5344CB8AC3E}">
        <p14:creationId xmlns:p14="http://schemas.microsoft.com/office/powerpoint/2010/main" val="1329796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_kuvasuikale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8C609-01E9-1042-9013-D6070C27CEEE}"/>
              </a:ext>
            </a:extLst>
          </p:cNvPr>
          <p:cNvSpPr>
            <a:spLocks noGrp="1"/>
          </p:cNvSpPr>
          <p:nvPr>
            <p:ph type="title"/>
          </p:nvPr>
        </p:nvSpPr>
        <p:spPr>
          <a:xfrm>
            <a:off x="831850" y="365125"/>
            <a:ext cx="8743951"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5D6B2234-D55C-5243-AFAE-0C4CBBFAEC2E}"/>
              </a:ext>
            </a:extLst>
          </p:cNvPr>
          <p:cNvSpPr>
            <a:spLocks noGrp="1"/>
          </p:cNvSpPr>
          <p:nvPr>
            <p:ph idx="1"/>
          </p:nvPr>
        </p:nvSpPr>
        <p:spPr>
          <a:xfrm>
            <a:off x="831851" y="1825625"/>
            <a:ext cx="8743950" cy="4149725"/>
          </a:xfrm>
        </p:spPr>
        <p:txBody>
          <a:bodyPr/>
          <a:lstStyle>
            <a:lvl1pPr>
              <a:defRPr spc="0"/>
            </a:lvl1pPr>
            <a:lvl2pPr>
              <a:defRPr spc="0"/>
            </a:lvl2pPr>
            <a:lvl3pPr>
              <a:defRPr spc="0"/>
            </a:lvl3pPr>
            <a:lvl4pPr>
              <a:defRPr spc="0"/>
            </a:lvl4pPr>
            <a:lvl5pPr>
              <a:defRPr spc="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AC62B113-2EFD-FA4F-85CE-6294F874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pic>
        <p:nvPicPr>
          <p:cNvPr id="6" name="Kuva 5">
            <a:extLst>
              <a:ext uri="{FF2B5EF4-FFF2-40B4-BE49-F238E27FC236}">
                <a16:creationId xmlns:a16="http://schemas.microsoft.com/office/drawing/2014/main" id="{A480AAB2-60F5-444B-8E95-D2C48BD479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842500" y="0"/>
            <a:ext cx="2349500" cy="6858000"/>
          </a:xfrm>
          <a:prstGeom prst="rect">
            <a:avLst/>
          </a:prstGeom>
        </p:spPr>
      </p:pic>
      <p:sp>
        <p:nvSpPr>
          <p:cNvPr id="9" name="Päivämäärän paikkamerkki 13">
            <a:extLst>
              <a:ext uri="{FF2B5EF4-FFF2-40B4-BE49-F238E27FC236}">
                <a16:creationId xmlns:a16="http://schemas.microsoft.com/office/drawing/2014/main" id="{377260D9-1E80-B146-BD77-E728B4A82530}"/>
              </a:ext>
            </a:extLst>
          </p:cNvPr>
          <p:cNvSpPr>
            <a:spLocks noGrp="1"/>
          </p:cNvSpPr>
          <p:nvPr>
            <p:ph type="dt" sz="half" idx="10"/>
          </p:nvPr>
        </p:nvSpPr>
        <p:spPr>
          <a:xfrm>
            <a:off x="8009008" y="6171403"/>
            <a:ext cx="857250" cy="365125"/>
          </a:xfrm>
        </p:spPr>
        <p:txBody>
          <a:bodyPr/>
          <a:lstStyle/>
          <a:p>
            <a:fld id="{4862A799-5F24-5C47-A369-B670D9CB6341}" type="datetime1">
              <a:rPr lang="fi-FI" smtClean="0"/>
              <a:t>27.4.2021</a:t>
            </a:fld>
            <a:endParaRPr lang="fi-FI"/>
          </a:p>
        </p:txBody>
      </p:sp>
      <p:sp>
        <p:nvSpPr>
          <p:cNvPr id="11" name="Alatunnisteen paikkamerkki 14">
            <a:extLst>
              <a:ext uri="{FF2B5EF4-FFF2-40B4-BE49-F238E27FC236}">
                <a16:creationId xmlns:a16="http://schemas.microsoft.com/office/drawing/2014/main" id="{540252B0-2202-9B4C-AC78-C8EDFF40CA7E}"/>
              </a:ext>
            </a:extLst>
          </p:cNvPr>
          <p:cNvSpPr>
            <a:spLocks noGrp="1"/>
          </p:cNvSpPr>
          <p:nvPr>
            <p:ph type="ftr" sz="quarter" idx="11"/>
          </p:nvPr>
        </p:nvSpPr>
        <p:spPr>
          <a:xfrm>
            <a:off x="3285067" y="6171403"/>
            <a:ext cx="4673140" cy="365125"/>
          </a:xfrm>
        </p:spPr>
        <p:txBody>
          <a:bodyPr/>
          <a:lstStyle/>
          <a:p>
            <a:r>
              <a:rPr lang="fi-FI"/>
              <a:t>Esityksen alatunniste tässä</a:t>
            </a:r>
          </a:p>
        </p:txBody>
      </p:sp>
      <p:sp>
        <p:nvSpPr>
          <p:cNvPr id="12" name="Dian numeron paikkamerkki 15">
            <a:extLst>
              <a:ext uri="{FF2B5EF4-FFF2-40B4-BE49-F238E27FC236}">
                <a16:creationId xmlns:a16="http://schemas.microsoft.com/office/drawing/2014/main" id="{5332A496-83BD-2646-9212-3BDB81858C71}"/>
              </a:ext>
            </a:extLst>
          </p:cNvPr>
          <p:cNvSpPr>
            <a:spLocks noGrp="1"/>
          </p:cNvSpPr>
          <p:nvPr>
            <p:ph type="sldNum" sz="quarter" idx="12"/>
          </p:nvPr>
        </p:nvSpPr>
        <p:spPr>
          <a:xfrm>
            <a:off x="8923407" y="6171403"/>
            <a:ext cx="666751" cy="365125"/>
          </a:xfrm>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4092208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Väliotsikkodia1">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864397"/>
            <a:ext cx="10515600" cy="2058024"/>
          </a:xfrm>
        </p:spPr>
        <p:txBody>
          <a:bodyPr anchor="b">
            <a:normAutofit/>
          </a:bodyPr>
          <a:lstStyle>
            <a:lvl1pPr algn="ctr">
              <a:defRPr sz="46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74816"/>
            <a:ext cx="10515600" cy="1897261"/>
          </a:xfrm>
        </p:spPr>
        <p:txBody>
          <a:bodyPr>
            <a:normAutofit/>
          </a:bodyPr>
          <a:lstStyle>
            <a:lvl1pPr marL="0" indent="0" algn="ctr">
              <a:buNone/>
              <a:defRPr sz="22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3753017B-9241-F045-9938-790C86BC6799}" type="datetime1">
              <a:rPr lang="fi-FI" smtClean="0"/>
              <a:pPr/>
              <a:t>27.4.2021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Esityksen alatunniste tässä</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9B02B7B0-D788-F347-805C-6C4481348C05}"/>
              </a:ext>
            </a:extLst>
          </p:cNvPr>
          <p:cNvCxnSpPr>
            <a:cxnSpLocks/>
          </p:cNvCxnSpPr>
          <p:nvPr userDrawn="1"/>
        </p:nvCxnSpPr>
        <p:spPr>
          <a:xfrm>
            <a:off x="5619335" y="3064671"/>
            <a:ext cx="95333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46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Väliotsikkodia2">
    <p:bg>
      <p:bgPr>
        <a:solidFill>
          <a:schemeClr val="bg1"/>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E229C36E-11E8-BC41-9D8A-C509487AA44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2A2F70E-AE1E-AE4C-A3F1-D6389F3D1497}"/>
              </a:ext>
            </a:extLst>
          </p:cNvPr>
          <p:cNvSpPr>
            <a:spLocks noGrp="1"/>
          </p:cNvSpPr>
          <p:nvPr>
            <p:ph type="title"/>
          </p:nvPr>
        </p:nvSpPr>
        <p:spPr>
          <a:xfrm>
            <a:off x="831850" y="971553"/>
            <a:ext cx="10515600" cy="1943724"/>
          </a:xfrm>
          <a:effectLst/>
        </p:spPr>
        <p:txBody>
          <a:bodyPr anchor="b">
            <a:normAutofit/>
          </a:bodyPr>
          <a:lstStyle>
            <a:lvl1pPr algn="ctr">
              <a:defRPr sz="4600">
                <a:solidFill>
                  <a:schemeClr val="tx2">
                    <a:lumMod val="75000"/>
                  </a:schemeClr>
                </a:solidFill>
                <a:effectLst>
                  <a:glow rad="203200">
                    <a:schemeClr val="bg1">
                      <a:alpha val="36000"/>
                    </a:schemeClr>
                  </a:glow>
                </a:effectLst>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0546B996-1FB4-7F4B-9896-E2BFB1680A12}"/>
              </a:ext>
            </a:extLst>
          </p:cNvPr>
          <p:cNvSpPr>
            <a:spLocks noGrp="1"/>
          </p:cNvSpPr>
          <p:nvPr>
            <p:ph type="body" idx="1"/>
          </p:nvPr>
        </p:nvSpPr>
        <p:spPr>
          <a:xfrm>
            <a:off x="831850" y="3254702"/>
            <a:ext cx="10515600" cy="1561790"/>
          </a:xfrm>
          <a:effectLst/>
        </p:spPr>
        <p:txBody>
          <a:bodyPr>
            <a:normAutofit/>
          </a:bodyPr>
          <a:lstStyle>
            <a:lvl1pPr marL="0" indent="0" algn="ctr">
              <a:buNone/>
              <a:defRPr sz="2200">
                <a:solidFill>
                  <a:schemeClr val="tx2"/>
                </a:solidFill>
                <a:effectLst>
                  <a:glow rad="203200">
                    <a:schemeClr val="bg1">
                      <a:alpha val="36000"/>
                    </a:schemeClr>
                  </a:glo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BC3C6FC-B51F-6F4F-9A3B-CC83C17C62C3}"/>
              </a:ext>
            </a:extLst>
          </p:cNvPr>
          <p:cNvSpPr>
            <a:spLocks noGrp="1"/>
          </p:cNvSpPr>
          <p:nvPr>
            <p:ph type="dt" sz="half" idx="10"/>
          </p:nvPr>
        </p:nvSpPr>
        <p:spPr/>
        <p:txBody>
          <a:bodyPr/>
          <a:lstStyle>
            <a:lvl1pPr>
              <a:defRPr>
                <a:solidFill>
                  <a:schemeClr val="tx2"/>
                </a:solidFill>
              </a:defRPr>
            </a:lvl1pPr>
          </a:lstStyle>
          <a:p>
            <a:fld id="{3753017B-9241-F045-9938-790C86BC6799}" type="datetime1">
              <a:rPr lang="fi-FI" smtClean="0"/>
              <a:pPr/>
              <a:t>27.4.2021</a:t>
            </a:fld>
            <a:endParaRPr lang="fi-FI"/>
          </a:p>
        </p:txBody>
      </p:sp>
      <p:sp>
        <p:nvSpPr>
          <p:cNvPr id="5" name="Alatunnisteen paikkamerkki 4">
            <a:extLst>
              <a:ext uri="{FF2B5EF4-FFF2-40B4-BE49-F238E27FC236}">
                <a16:creationId xmlns:a16="http://schemas.microsoft.com/office/drawing/2014/main" id="{6BE65551-9885-054A-A5A6-18A312518051}"/>
              </a:ext>
            </a:extLst>
          </p:cNvPr>
          <p:cNvSpPr>
            <a:spLocks noGrp="1"/>
          </p:cNvSpPr>
          <p:nvPr>
            <p:ph type="ftr" sz="quarter" idx="11"/>
          </p:nvPr>
        </p:nvSpPr>
        <p:spPr/>
        <p:txBody>
          <a:bodyPr/>
          <a:lstStyle>
            <a:lvl1pPr>
              <a:defRPr>
                <a:solidFill>
                  <a:schemeClr val="tx2"/>
                </a:solidFill>
              </a:defRPr>
            </a:lvl1pPr>
          </a:lstStyle>
          <a:p>
            <a:r>
              <a:rPr lang="fi-FI"/>
              <a:t>Esityksen alatunniste tässä</a:t>
            </a:r>
          </a:p>
        </p:txBody>
      </p:sp>
      <p:sp>
        <p:nvSpPr>
          <p:cNvPr id="13" name="Dian numeron paikkamerkki 5">
            <a:extLst>
              <a:ext uri="{FF2B5EF4-FFF2-40B4-BE49-F238E27FC236}">
                <a16:creationId xmlns:a16="http://schemas.microsoft.com/office/drawing/2014/main" id="{64F447C0-8CEA-6F4D-B6BA-FBB716384ABC}"/>
              </a:ext>
            </a:extLst>
          </p:cNvPr>
          <p:cNvSpPr>
            <a:spLocks noGrp="1"/>
          </p:cNvSpPr>
          <p:nvPr>
            <p:ph type="sldNum" sz="quarter" idx="4"/>
          </p:nvPr>
        </p:nvSpPr>
        <p:spPr>
          <a:xfrm>
            <a:off x="10687049" y="6278563"/>
            <a:ext cx="666751" cy="365125"/>
          </a:xfrm>
          <a:prstGeom prst="rect">
            <a:avLst/>
          </a:prstGeom>
        </p:spPr>
        <p:txBody>
          <a:bodyPr vert="horz" lIns="91440" tIns="45720" rIns="91440" bIns="45720" rtlCol="0" anchor="ctr"/>
          <a:lstStyle>
            <a:lvl1pPr algn="r">
              <a:defRPr sz="11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17" name="Kuva 16">
            <a:extLst>
              <a:ext uri="{FF2B5EF4-FFF2-40B4-BE49-F238E27FC236}">
                <a16:creationId xmlns:a16="http://schemas.microsoft.com/office/drawing/2014/main" id="{72A494C4-5C1E-1B4E-BA24-9C3B924DA7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825" y="5915618"/>
            <a:ext cx="2381940" cy="737443"/>
          </a:xfrm>
          <a:prstGeom prst="rect">
            <a:avLst/>
          </a:prstGeom>
        </p:spPr>
      </p:pic>
      <p:cxnSp>
        <p:nvCxnSpPr>
          <p:cNvPr id="9" name="Suora yhdysviiva 8">
            <a:extLst>
              <a:ext uri="{FF2B5EF4-FFF2-40B4-BE49-F238E27FC236}">
                <a16:creationId xmlns:a16="http://schemas.microsoft.com/office/drawing/2014/main" id="{BB8986C8-A071-3F48-9184-336E81C5EF1B}"/>
              </a:ext>
            </a:extLst>
          </p:cNvPr>
          <p:cNvCxnSpPr>
            <a:cxnSpLocks/>
          </p:cNvCxnSpPr>
          <p:nvPr userDrawn="1"/>
        </p:nvCxnSpPr>
        <p:spPr>
          <a:xfrm>
            <a:off x="5619335" y="3064671"/>
            <a:ext cx="9533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48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tsikkodia 4" preserve="1" userDrawn="1">
  <p:cSld name="Otsikkodia 4">
    <p:spTree>
      <p:nvGrpSpPr>
        <p:cNvPr id="1" name=""/>
        <p:cNvGrpSpPr/>
        <p:nvPr/>
      </p:nvGrpSpPr>
      <p:grpSpPr>
        <a:xfrm>
          <a:off x="0" y="0"/>
          <a:ext cx="0" cy="0"/>
          <a:chOff x="0" y="0"/>
          <a:chExt cx="0" cy="0"/>
        </a:xfrm>
      </p:grpSpPr>
      <p:sp>
        <p:nvSpPr>
          <p:cNvPr id="9" name="Freeform 18">
            <a:extLst>
              <a:ext uri="{FF2B5EF4-FFF2-40B4-BE49-F238E27FC236}">
                <a16:creationId xmlns:a16="http://schemas.microsoft.com/office/drawing/2014/main" id="{9D79146F-FB5D-482D-BEE2-42A25810FC4B}"/>
              </a:ext>
              <a:ext uri="{C183D7F6-B498-43B3-948B-1728B52AA6E4}">
                <adec:decorative xmlns:adec="http://schemas.microsoft.com/office/drawing/2017/decorative" val="1"/>
              </a:ext>
            </a:extLst>
          </p:cNvPr>
          <p:cNvSpPr>
            <a:spLocks/>
          </p:cNvSpPr>
          <p:nvPr userDrawn="1"/>
        </p:nvSpPr>
        <p:spPr bwMode="auto">
          <a:xfrm>
            <a:off x="178632" y="2661957"/>
            <a:ext cx="11834341" cy="3985046"/>
          </a:xfrm>
          <a:custGeom>
            <a:avLst/>
            <a:gdLst>
              <a:gd name="T0" fmla="*/ 32870 w 32870"/>
              <a:gd name="T1" fmla="*/ 15500 h 15500"/>
              <a:gd name="T2" fmla="*/ 32870 w 32870"/>
              <a:gd name="T3" fmla="*/ 0 h 15500"/>
              <a:gd name="T4" fmla="*/ 32870 w 32870"/>
              <a:gd name="T5" fmla="*/ 0 h 15500"/>
              <a:gd name="T6" fmla="*/ 32870 w 32870"/>
              <a:gd name="T7" fmla="*/ 4650 h 15500"/>
              <a:gd name="T8" fmla="*/ 19067 w 32870"/>
              <a:gd name="T9" fmla="*/ 4661 h 15500"/>
              <a:gd name="T10" fmla="*/ 0 w 32870"/>
              <a:gd name="T11" fmla="*/ 11678 h 15500"/>
              <a:gd name="T12" fmla="*/ 0 w 32870"/>
              <a:gd name="T13" fmla="*/ 15500 h 15500"/>
              <a:gd name="T14" fmla="*/ 32870 w 32870"/>
              <a:gd name="T15" fmla="*/ 15500 h 15500"/>
              <a:gd name="connsiteX0" fmla="*/ 32870 w 32870"/>
              <a:gd name="connsiteY0" fmla="*/ 15500 h 15500"/>
              <a:gd name="connsiteX1" fmla="*/ 32870 w 32870"/>
              <a:gd name="connsiteY1" fmla="*/ 0 h 15500"/>
              <a:gd name="connsiteX2" fmla="*/ 32870 w 32870"/>
              <a:gd name="connsiteY2" fmla="*/ 4650 h 15500"/>
              <a:gd name="connsiteX3" fmla="*/ 19067 w 32870"/>
              <a:gd name="connsiteY3" fmla="*/ 4661 h 15500"/>
              <a:gd name="connsiteX4" fmla="*/ 0 w 32870"/>
              <a:gd name="connsiteY4" fmla="*/ 11678 h 15500"/>
              <a:gd name="connsiteX5" fmla="*/ 0 w 32870"/>
              <a:gd name="connsiteY5" fmla="*/ 15500 h 15500"/>
              <a:gd name="connsiteX6" fmla="*/ 32870 w 32870"/>
              <a:gd name="connsiteY6" fmla="*/ 15500 h 15500"/>
              <a:gd name="connsiteX0" fmla="*/ 32870 w 32870"/>
              <a:gd name="connsiteY0" fmla="*/ 10850 h 10850"/>
              <a:gd name="connsiteX1" fmla="*/ 32870 w 32870"/>
              <a:gd name="connsiteY1" fmla="*/ 0 h 10850"/>
              <a:gd name="connsiteX2" fmla="*/ 19067 w 32870"/>
              <a:gd name="connsiteY2" fmla="*/ 11 h 10850"/>
              <a:gd name="connsiteX3" fmla="*/ 0 w 32870"/>
              <a:gd name="connsiteY3" fmla="*/ 7028 h 10850"/>
              <a:gd name="connsiteX4" fmla="*/ 0 w 32870"/>
              <a:gd name="connsiteY4" fmla="*/ 10850 h 10850"/>
              <a:gd name="connsiteX5" fmla="*/ 32870 w 32870"/>
              <a:gd name="connsiteY5" fmla="*/ 10850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70" h="10850">
                <a:moveTo>
                  <a:pt x="32870" y="10850"/>
                </a:moveTo>
                <a:lnTo>
                  <a:pt x="32870" y="0"/>
                </a:lnTo>
                <a:lnTo>
                  <a:pt x="19067" y="11"/>
                </a:lnTo>
                <a:cubicBezTo>
                  <a:pt x="13563" y="3"/>
                  <a:pt x="2671" y="800"/>
                  <a:pt x="0" y="7028"/>
                </a:cubicBezTo>
                <a:lnTo>
                  <a:pt x="0" y="10850"/>
                </a:lnTo>
                <a:lnTo>
                  <a:pt x="32870" y="1085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19">
            <a:extLst>
              <a:ext uri="{FF2B5EF4-FFF2-40B4-BE49-F238E27FC236}">
                <a16:creationId xmlns:a16="http://schemas.microsoft.com/office/drawing/2014/main" id="{B5B976A8-CE61-4DC9-871A-17A9AC0F84D0}"/>
              </a:ext>
              <a:ext uri="{C183D7F6-B498-43B3-948B-1728B52AA6E4}">
                <adec:decorative xmlns:adec="http://schemas.microsoft.com/office/drawing/2017/decorative" val="1"/>
              </a:ext>
            </a:extLst>
          </p:cNvPr>
          <p:cNvSpPr>
            <a:spLocks/>
          </p:cNvSpPr>
          <p:nvPr userDrawn="1"/>
        </p:nvSpPr>
        <p:spPr bwMode="auto">
          <a:xfrm>
            <a:off x="178632" y="1098364"/>
            <a:ext cx="11834341" cy="4209096"/>
          </a:xfrm>
          <a:custGeom>
            <a:avLst/>
            <a:gdLst>
              <a:gd name="T0" fmla="*/ 0 w 32870"/>
              <a:gd name="T1" fmla="*/ 4740 h 11678"/>
              <a:gd name="T2" fmla="*/ 0 w 32870"/>
              <a:gd name="T3" fmla="*/ 11678 h 11678"/>
              <a:gd name="T4" fmla="*/ 19067 w 32870"/>
              <a:gd name="T5" fmla="*/ 4661 h 11678"/>
              <a:gd name="T6" fmla="*/ 32870 w 32870"/>
              <a:gd name="T7" fmla="*/ 4650 h 11678"/>
              <a:gd name="T8" fmla="*/ 32870 w 32870"/>
              <a:gd name="T9" fmla="*/ 0 h 11678"/>
              <a:gd name="T10" fmla="*/ 18389 w 32870"/>
              <a:gd name="T11" fmla="*/ 20 h 11678"/>
              <a:gd name="T12" fmla="*/ 0 w 32870"/>
              <a:gd name="T13" fmla="*/ 4740 h 11678"/>
            </a:gdLst>
            <a:ahLst/>
            <a:cxnLst>
              <a:cxn ang="0">
                <a:pos x="T0" y="T1"/>
              </a:cxn>
              <a:cxn ang="0">
                <a:pos x="T2" y="T3"/>
              </a:cxn>
              <a:cxn ang="0">
                <a:pos x="T4" y="T5"/>
              </a:cxn>
              <a:cxn ang="0">
                <a:pos x="T6" y="T7"/>
              </a:cxn>
              <a:cxn ang="0">
                <a:pos x="T8" y="T9"/>
              </a:cxn>
              <a:cxn ang="0">
                <a:pos x="T10" y="T11"/>
              </a:cxn>
              <a:cxn ang="0">
                <a:pos x="T12" y="T13"/>
              </a:cxn>
            </a:cxnLst>
            <a:rect l="0" t="0" r="r" b="b"/>
            <a:pathLst>
              <a:path w="32870" h="11678">
                <a:moveTo>
                  <a:pt x="0" y="4740"/>
                </a:moveTo>
                <a:lnTo>
                  <a:pt x="0" y="11678"/>
                </a:lnTo>
                <a:cubicBezTo>
                  <a:pt x="2671" y="5450"/>
                  <a:pt x="13563" y="4653"/>
                  <a:pt x="19067" y="4661"/>
                </a:cubicBezTo>
                <a:cubicBezTo>
                  <a:pt x="20406" y="4663"/>
                  <a:pt x="28166" y="4655"/>
                  <a:pt x="32870" y="4650"/>
                </a:cubicBezTo>
                <a:lnTo>
                  <a:pt x="32870" y="0"/>
                </a:lnTo>
                <a:cubicBezTo>
                  <a:pt x="28197" y="2"/>
                  <a:pt x="20433" y="7"/>
                  <a:pt x="18389" y="20"/>
                </a:cubicBezTo>
                <a:cubicBezTo>
                  <a:pt x="8797" y="82"/>
                  <a:pt x="3102" y="1939"/>
                  <a:pt x="0" y="4740"/>
                </a:cubicBezTo>
                <a:close/>
              </a:path>
            </a:pathLst>
          </a:custGeom>
          <a:solidFill>
            <a:srgbClr val="577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userDrawn="1">
            <p:ph type="ctrTitle" hasCustomPrompt="1"/>
          </p:nvPr>
        </p:nvSpPr>
        <p:spPr>
          <a:xfrm>
            <a:off x="3012948" y="3387374"/>
            <a:ext cx="8193024" cy="1800000"/>
          </a:xfrm>
        </p:spPr>
        <p:txBody>
          <a:bodyPr anchor="ctr" anchorCtr="0"/>
          <a:lstStyle>
            <a:lvl1pPr algn="r">
              <a:lnSpc>
                <a:spcPct val="95000"/>
              </a:lnSpc>
              <a:defRPr sz="3600">
                <a:solidFill>
                  <a:schemeClr val="bg1"/>
                </a:solidFill>
              </a:defRPr>
            </a:lvl1pPr>
          </a:lstStyle>
          <a:p>
            <a:r>
              <a:rPr lang="fi-FI"/>
              <a:t>Otsikko, Esityksen aloitussivu</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userDrawn="1">
            <p:ph type="subTitle" idx="1"/>
          </p:nvPr>
        </p:nvSpPr>
        <p:spPr>
          <a:xfrm>
            <a:off x="3012949" y="5597458"/>
            <a:ext cx="6969312" cy="642035"/>
          </a:xfrm>
        </p:spPr>
        <p:txBody>
          <a:bodyPr/>
          <a:lstStyle>
            <a:lvl1pPr marL="0" indent="0" algn="r">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Päivämäärän paikkamerkki 3">
            <a:extLst>
              <a:ext uri="{FF2B5EF4-FFF2-40B4-BE49-F238E27FC236}">
                <a16:creationId xmlns:a16="http://schemas.microsoft.com/office/drawing/2014/main" id="{1985E3F4-62CC-4CEC-8965-E8A66FBC781F}"/>
              </a:ext>
            </a:extLst>
          </p:cNvPr>
          <p:cNvSpPr>
            <a:spLocks noGrp="1"/>
          </p:cNvSpPr>
          <p:nvPr>
            <p:ph type="dt" sz="half" idx="10"/>
          </p:nvPr>
        </p:nvSpPr>
        <p:spPr>
          <a:xfrm>
            <a:off x="9982260" y="5597458"/>
            <a:ext cx="1242000" cy="642035"/>
          </a:xfrm>
        </p:spPr>
        <p:txBody>
          <a:bodyPr vert="horz" lIns="0" tIns="0" rIns="0" bIns="0" rtlCol="0" anchor="t" anchorCtr="0">
            <a:noAutofit/>
          </a:bodyPr>
          <a:lstStyle>
            <a:lvl1pPr>
              <a:defRPr lang="fi-FI" sz="1600" smtClean="0">
                <a:solidFill>
                  <a:schemeClr val="bg1"/>
                </a:solidFill>
              </a:defRPr>
            </a:lvl1pPr>
          </a:lstStyle>
          <a:p>
            <a:pPr algn="r">
              <a:lnSpc>
                <a:spcPct val="110000"/>
              </a:lnSpc>
              <a:buClr>
                <a:schemeClr val="tx2"/>
              </a:buClr>
            </a:pPr>
            <a:r>
              <a:rPr lang="fi-FI"/>
              <a:t>8.4.2021</a:t>
            </a:r>
            <a:endParaRPr lang="fi-FI" sz="1600">
              <a:solidFill>
                <a:schemeClr val="bg1"/>
              </a:solidFill>
            </a:endParaRPr>
          </a:p>
        </p:txBody>
      </p:sp>
      <p:sp>
        <p:nvSpPr>
          <p:cNvPr id="8" name="Alatunnisteen paikkamerkki 4">
            <a:extLst>
              <a:ext uri="{FF2B5EF4-FFF2-40B4-BE49-F238E27FC236}">
                <a16:creationId xmlns:a16="http://schemas.microsoft.com/office/drawing/2014/main" id="{253E613E-3102-404E-9128-95F7165B5716}"/>
              </a:ext>
            </a:extLst>
          </p:cNvPr>
          <p:cNvSpPr>
            <a:spLocks noGrp="1"/>
          </p:cNvSpPr>
          <p:nvPr>
            <p:ph type="ftr" sz="quarter" idx="11"/>
          </p:nvPr>
        </p:nvSpPr>
        <p:spPr>
          <a:xfrm>
            <a:off x="7109460" y="5307460"/>
            <a:ext cx="4114800" cy="241091"/>
          </a:xfrm>
        </p:spPr>
        <p:txBody>
          <a:bodyPr vert="horz" lIns="0" tIns="0" rIns="0" bIns="0" rtlCol="0" anchor="t" anchorCtr="0">
            <a:noAutofit/>
          </a:bodyPr>
          <a:lstStyle>
            <a:lvl1pPr algn="r">
              <a:defRPr lang="fi-FI" sz="1600" dirty="0" smtClean="0">
                <a:solidFill>
                  <a:schemeClr val="bg1"/>
                </a:solidFill>
              </a:defRPr>
            </a:lvl1p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3053209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C5E76F-1694-7242-8552-D2A4EC57F4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C0786A-21DD-D54D-BE7E-EE3CAA01EC69}"/>
              </a:ext>
            </a:extLst>
          </p:cNvPr>
          <p:cNvSpPr>
            <a:spLocks noGrp="1"/>
          </p:cNvSpPr>
          <p:nvPr>
            <p:ph sz="half" idx="1"/>
          </p:nvPr>
        </p:nvSpPr>
        <p:spPr>
          <a:xfrm>
            <a:off x="838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CBF142D-887D-364F-B6E5-A22295DCF269}"/>
              </a:ext>
            </a:extLst>
          </p:cNvPr>
          <p:cNvSpPr>
            <a:spLocks noGrp="1"/>
          </p:cNvSpPr>
          <p:nvPr>
            <p:ph sz="half" idx="2"/>
          </p:nvPr>
        </p:nvSpPr>
        <p:spPr>
          <a:xfrm>
            <a:off x="6172200" y="1825625"/>
            <a:ext cx="5181600" cy="408484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Päivämäärän paikkamerkki 7">
            <a:extLst>
              <a:ext uri="{FF2B5EF4-FFF2-40B4-BE49-F238E27FC236}">
                <a16:creationId xmlns:a16="http://schemas.microsoft.com/office/drawing/2014/main" id="{CF05DAF7-765C-AA49-ADAB-09401FC078F3}"/>
              </a:ext>
            </a:extLst>
          </p:cNvPr>
          <p:cNvSpPr>
            <a:spLocks noGrp="1"/>
          </p:cNvSpPr>
          <p:nvPr>
            <p:ph type="dt" sz="half" idx="10"/>
          </p:nvPr>
        </p:nvSpPr>
        <p:spPr/>
        <p:txBody>
          <a:bodyPr/>
          <a:lstStyle/>
          <a:p>
            <a:fld id="{D97D4EB1-1368-884D-9E57-0FADA1F8AB87}" type="datetime1">
              <a:rPr lang="fi-FI" smtClean="0"/>
              <a:t>27.4.2021</a:t>
            </a:fld>
            <a:endParaRPr lang="fi-FI"/>
          </a:p>
        </p:txBody>
      </p:sp>
      <p:sp>
        <p:nvSpPr>
          <p:cNvPr id="9" name="Alatunnisteen paikkamerkki 8">
            <a:extLst>
              <a:ext uri="{FF2B5EF4-FFF2-40B4-BE49-F238E27FC236}">
                <a16:creationId xmlns:a16="http://schemas.microsoft.com/office/drawing/2014/main" id="{BC172261-910D-BD4B-AA2F-387BDCC67722}"/>
              </a:ext>
            </a:extLst>
          </p:cNvPr>
          <p:cNvSpPr>
            <a:spLocks noGrp="1"/>
          </p:cNvSpPr>
          <p:nvPr>
            <p:ph type="ftr" sz="quarter" idx="11"/>
          </p:nvPr>
        </p:nvSpPr>
        <p:spPr/>
        <p:txBody>
          <a:bodyPr/>
          <a:lstStyle/>
          <a:p>
            <a:r>
              <a:rPr lang="fi-FI"/>
              <a:t>Esityksen alatunniste tässä</a:t>
            </a:r>
          </a:p>
        </p:txBody>
      </p:sp>
      <p:sp>
        <p:nvSpPr>
          <p:cNvPr id="10" name="Dian numeron paikkamerkki 9">
            <a:extLst>
              <a:ext uri="{FF2B5EF4-FFF2-40B4-BE49-F238E27FC236}">
                <a16:creationId xmlns:a16="http://schemas.microsoft.com/office/drawing/2014/main" id="{3F91BB72-F917-134D-BB72-F5F5B2782EE9}"/>
              </a:ext>
            </a:extLst>
          </p:cNvPr>
          <p:cNvSpPr>
            <a:spLocks noGrp="1"/>
          </p:cNvSpPr>
          <p:nvPr>
            <p:ph type="sldNum" sz="quarter" idx="12"/>
          </p:nvPr>
        </p:nvSpPr>
        <p:spPr/>
        <p:txBody>
          <a:bodyPr/>
          <a:lstStyle/>
          <a:p>
            <a:r>
              <a:rPr lang="fi-FI"/>
              <a:t>dia </a:t>
            </a:r>
            <a:fld id="{4B3ABE4D-E3AA-DE44-821B-852CBCAB171A}" type="slidenum">
              <a:rPr lang="fi-FI" smtClean="0"/>
              <a:pPr/>
              <a:t>‹#›</a:t>
            </a:fld>
            <a:endParaRPr lang="fi-FI"/>
          </a:p>
        </p:txBody>
      </p:sp>
    </p:spTree>
    <p:extLst>
      <p:ext uri="{BB962C8B-B14F-4D97-AF65-F5344CB8AC3E}">
        <p14:creationId xmlns:p14="http://schemas.microsoft.com/office/powerpoint/2010/main" val="2473085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7E547-E16F-314D-A380-57E01214140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6D81E144-6C28-AD4F-956A-78B27CCAB5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DA6ACC3-740D-7D4C-B803-A44EE7D22CEE}"/>
              </a:ext>
            </a:extLst>
          </p:cNvPr>
          <p:cNvSpPr>
            <a:spLocks noGrp="1"/>
          </p:cNvSpPr>
          <p:nvPr>
            <p:ph sz="half" idx="2"/>
          </p:nvPr>
        </p:nvSpPr>
        <p:spPr>
          <a:xfrm>
            <a:off x="839788" y="2505075"/>
            <a:ext cx="5157787"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EA82D3F-7E45-9C4A-889A-57995B655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0481F27-E760-EF49-A4D6-C933A54C0F48}"/>
              </a:ext>
            </a:extLst>
          </p:cNvPr>
          <p:cNvSpPr>
            <a:spLocks noGrp="1"/>
          </p:cNvSpPr>
          <p:nvPr>
            <p:ph sz="quarter" idx="4"/>
          </p:nvPr>
        </p:nvSpPr>
        <p:spPr>
          <a:xfrm>
            <a:off x="6172200" y="2505075"/>
            <a:ext cx="5183188" cy="34318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6BAA32D-6297-BD46-9960-703BC39DED03}"/>
              </a:ext>
            </a:extLst>
          </p:cNvPr>
          <p:cNvSpPr>
            <a:spLocks noGrp="1"/>
          </p:cNvSpPr>
          <p:nvPr>
            <p:ph type="dt" sz="half" idx="10"/>
          </p:nvPr>
        </p:nvSpPr>
        <p:spPr/>
        <p:txBody>
          <a:bodyPr/>
          <a:lstStyle/>
          <a:p>
            <a:fld id="{A834BF85-6982-2B4C-8EF9-3CC5043EC92B}" type="datetime1">
              <a:rPr lang="fi-FI" smtClean="0"/>
              <a:t>27.4.2021</a:t>
            </a:fld>
            <a:endParaRPr lang="fi-FI"/>
          </a:p>
        </p:txBody>
      </p:sp>
      <p:sp>
        <p:nvSpPr>
          <p:cNvPr id="8" name="Alatunnisteen paikkamerkki 7">
            <a:extLst>
              <a:ext uri="{FF2B5EF4-FFF2-40B4-BE49-F238E27FC236}">
                <a16:creationId xmlns:a16="http://schemas.microsoft.com/office/drawing/2014/main" id="{FB2A6D1A-2B84-0044-94A7-E5F41446B7A3}"/>
              </a:ext>
            </a:extLst>
          </p:cNvPr>
          <p:cNvSpPr>
            <a:spLocks noGrp="1"/>
          </p:cNvSpPr>
          <p:nvPr>
            <p:ph type="ftr" sz="quarter" idx="11"/>
          </p:nvPr>
        </p:nvSpPr>
        <p:spPr/>
        <p:txBody>
          <a:bodyPr/>
          <a:lstStyle/>
          <a:p>
            <a:r>
              <a:rPr lang="fi-FI"/>
              <a:t>Esityksen alatunniste tässä</a:t>
            </a:r>
          </a:p>
        </p:txBody>
      </p:sp>
      <p:sp>
        <p:nvSpPr>
          <p:cNvPr id="9" name="Dian numeron paikkamerkki 8">
            <a:extLst>
              <a:ext uri="{FF2B5EF4-FFF2-40B4-BE49-F238E27FC236}">
                <a16:creationId xmlns:a16="http://schemas.microsoft.com/office/drawing/2014/main" id="{31FFB929-98BD-024A-AFB3-9917EFA7BC70}"/>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361190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C0550-1FE7-FD4C-BAA2-D411D11ABA6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6C2F6AE-E9F6-384B-AB3E-8B086E280C57}"/>
              </a:ext>
            </a:extLst>
          </p:cNvPr>
          <p:cNvSpPr>
            <a:spLocks noGrp="1"/>
          </p:cNvSpPr>
          <p:nvPr>
            <p:ph type="dt" sz="half" idx="10"/>
          </p:nvPr>
        </p:nvSpPr>
        <p:spPr/>
        <p:txBody>
          <a:bodyPr/>
          <a:lstStyle/>
          <a:p>
            <a:fld id="{214DC727-43D5-2642-9E0D-C5FA1C6072B0}" type="datetime1">
              <a:rPr lang="fi-FI" smtClean="0"/>
              <a:t>27.4.2021</a:t>
            </a:fld>
            <a:endParaRPr lang="fi-FI"/>
          </a:p>
        </p:txBody>
      </p:sp>
      <p:sp>
        <p:nvSpPr>
          <p:cNvPr id="4" name="Alatunnisteen paikkamerkki 3">
            <a:extLst>
              <a:ext uri="{FF2B5EF4-FFF2-40B4-BE49-F238E27FC236}">
                <a16:creationId xmlns:a16="http://schemas.microsoft.com/office/drawing/2014/main" id="{085D247C-D0AE-3B4B-98B3-076E98133394}"/>
              </a:ext>
            </a:extLst>
          </p:cNvPr>
          <p:cNvSpPr>
            <a:spLocks noGrp="1"/>
          </p:cNvSpPr>
          <p:nvPr>
            <p:ph type="ftr" sz="quarter" idx="11"/>
          </p:nvPr>
        </p:nvSpPr>
        <p:spPr/>
        <p:txBody>
          <a:bodyPr/>
          <a:lstStyle/>
          <a:p>
            <a:r>
              <a:rPr lang="fi-FI"/>
              <a:t>Esityksen alatunniste tässä</a:t>
            </a:r>
          </a:p>
        </p:txBody>
      </p:sp>
      <p:sp>
        <p:nvSpPr>
          <p:cNvPr id="5" name="Dian numeron paikkamerkki 4">
            <a:extLst>
              <a:ext uri="{FF2B5EF4-FFF2-40B4-BE49-F238E27FC236}">
                <a16:creationId xmlns:a16="http://schemas.microsoft.com/office/drawing/2014/main" id="{5F69A78D-90C3-E34B-93C3-AA030F481889}"/>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59403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p>
            <a:fld id="{6EAA6B2A-6A76-2D4D-9164-11F14E8F3508}" type="datetime1">
              <a:rPr lang="fi-FI" smtClean="0"/>
              <a:t>27.4.2021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p>
            <a:r>
              <a:rPr lang="fi-FI"/>
              <a:t>Esityksen alatunniste tässä</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26833305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iitos-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CA2C02-7150-7C4B-A80D-FEBCA36C0C21}"/>
              </a:ext>
            </a:extLst>
          </p:cNvPr>
          <p:cNvSpPr>
            <a:spLocks noGrp="1"/>
          </p:cNvSpPr>
          <p:nvPr>
            <p:ph type="dt" sz="half" idx="10"/>
          </p:nvPr>
        </p:nvSpPr>
        <p:spPr/>
        <p:txBody>
          <a:bodyPr/>
          <a:lstStyle>
            <a:lvl1pPr>
              <a:defRPr>
                <a:solidFill>
                  <a:schemeClr val="bg1"/>
                </a:solidFill>
              </a:defRPr>
            </a:lvl1pPr>
          </a:lstStyle>
          <a:p>
            <a:fld id="{6EAA6B2A-6A76-2D4D-9164-11F14E8F3508}" type="datetime1">
              <a:rPr lang="fi-FI" smtClean="0"/>
              <a:pPr/>
              <a:t>27.4.2021</a:t>
            </a:fld>
            <a:endParaRPr lang="fi-FI"/>
          </a:p>
        </p:txBody>
      </p:sp>
      <p:sp>
        <p:nvSpPr>
          <p:cNvPr id="3" name="Alatunnisteen paikkamerkki 2">
            <a:extLst>
              <a:ext uri="{FF2B5EF4-FFF2-40B4-BE49-F238E27FC236}">
                <a16:creationId xmlns:a16="http://schemas.microsoft.com/office/drawing/2014/main" id="{54424AD2-898D-5F44-A6A4-96EEEFA44CD6}"/>
              </a:ext>
            </a:extLst>
          </p:cNvPr>
          <p:cNvSpPr>
            <a:spLocks noGrp="1"/>
          </p:cNvSpPr>
          <p:nvPr>
            <p:ph type="ftr" sz="quarter" idx="11"/>
          </p:nvPr>
        </p:nvSpPr>
        <p:spPr/>
        <p:txBody>
          <a:bodyPr/>
          <a:lstStyle>
            <a:lvl1pPr>
              <a:defRPr>
                <a:solidFill>
                  <a:schemeClr val="bg1"/>
                </a:solidFill>
              </a:defRPr>
            </a:lvl1pPr>
          </a:lstStyle>
          <a:p>
            <a:r>
              <a:rPr lang="fi-FI"/>
              <a:t>Esityksen alatunniste tässä</a:t>
            </a:r>
          </a:p>
        </p:txBody>
      </p:sp>
      <p:sp>
        <p:nvSpPr>
          <p:cNvPr id="4" name="Dian numeron paikkamerkki 3">
            <a:extLst>
              <a:ext uri="{FF2B5EF4-FFF2-40B4-BE49-F238E27FC236}">
                <a16:creationId xmlns:a16="http://schemas.microsoft.com/office/drawing/2014/main" id="{A7C16F94-EE62-0F41-9122-9FCCADAA72C6}"/>
              </a:ext>
            </a:extLst>
          </p:cNvPr>
          <p:cNvSpPr>
            <a:spLocks noGrp="1"/>
          </p:cNvSpPr>
          <p:nvPr>
            <p:ph type="sldNum" sz="quarter" idx="12"/>
          </p:nvPr>
        </p:nvSpPr>
        <p:spPr/>
        <p:txBody>
          <a:bodyPr/>
          <a:lstStyle>
            <a:lvl1pPr>
              <a:defRPr>
                <a:solidFill>
                  <a:schemeClr val="bg1"/>
                </a:solidFill>
              </a:defRPr>
            </a:lvl1pPr>
          </a:lstStyle>
          <a:p>
            <a:fld id="{4B3ABE4D-E3AA-DE44-821B-852CBCAB171A}" type="slidenum">
              <a:rPr lang="fi-FI" smtClean="0"/>
              <a:pPr/>
              <a:t>‹#›</a:t>
            </a:fld>
            <a:endParaRPr lang="fi-FI"/>
          </a:p>
        </p:txBody>
      </p:sp>
      <p:sp>
        <p:nvSpPr>
          <p:cNvPr id="7" name="Otsikko 1">
            <a:extLst>
              <a:ext uri="{FF2B5EF4-FFF2-40B4-BE49-F238E27FC236}">
                <a16:creationId xmlns:a16="http://schemas.microsoft.com/office/drawing/2014/main" id="{4D5A7B7C-E81B-4E4D-BB27-E9495BA74434}"/>
              </a:ext>
            </a:extLst>
          </p:cNvPr>
          <p:cNvSpPr>
            <a:spLocks noGrp="1"/>
          </p:cNvSpPr>
          <p:nvPr>
            <p:ph type="title" hasCustomPrompt="1"/>
          </p:nvPr>
        </p:nvSpPr>
        <p:spPr>
          <a:xfrm>
            <a:off x="0" y="2258222"/>
            <a:ext cx="12192000" cy="1325563"/>
          </a:xfrm>
          <a:effectLst>
            <a:outerShdw blurRad="203200" dir="5400000" algn="ctr" rotWithShape="0">
              <a:srgbClr val="12346C"/>
            </a:outerShdw>
          </a:effectLst>
        </p:spPr>
        <p:txBody>
          <a:bodyPr/>
          <a:lstStyle>
            <a:lvl1pPr algn="ctr">
              <a:defRPr>
                <a:solidFill>
                  <a:schemeClr val="bg1"/>
                </a:solidFill>
              </a:defRPr>
            </a:lvl1pPr>
          </a:lstStyle>
          <a:p>
            <a:r>
              <a:rPr lang="fi-FI"/>
              <a:t>Lisää tähän kiitosteksti</a:t>
            </a:r>
          </a:p>
        </p:txBody>
      </p:sp>
    </p:spTree>
    <p:extLst>
      <p:ext uri="{BB962C8B-B14F-4D97-AF65-F5344CB8AC3E}">
        <p14:creationId xmlns:p14="http://schemas.microsoft.com/office/powerpoint/2010/main" val="1270860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B7108F-143E-4440-8F0D-1E45DAB3444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1E66197-EC9A-8C44-90D2-BFB22FEFD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DF74A5D-4771-A343-BFFA-62FDE3A5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B0E6731-0950-524D-B024-33323F8BE78F}"/>
              </a:ext>
            </a:extLst>
          </p:cNvPr>
          <p:cNvSpPr>
            <a:spLocks noGrp="1"/>
          </p:cNvSpPr>
          <p:nvPr>
            <p:ph type="dt" sz="half" idx="10"/>
          </p:nvPr>
        </p:nvSpPr>
        <p:spPr/>
        <p:txBody>
          <a:bodyPr/>
          <a:lstStyle/>
          <a:p>
            <a:fld id="{6E38E00E-D0C3-EA41-BA8E-9F2239380562}" type="datetime1">
              <a:rPr lang="fi-FI" smtClean="0"/>
              <a:t>27.4.2021</a:t>
            </a:fld>
            <a:endParaRPr lang="fi-FI"/>
          </a:p>
        </p:txBody>
      </p:sp>
      <p:sp>
        <p:nvSpPr>
          <p:cNvPr id="6" name="Alatunnisteen paikkamerkki 5">
            <a:extLst>
              <a:ext uri="{FF2B5EF4-FFF2-40B4-BE49-F238E27FC236}">
                <a16:creationId xmlns:a16="http://schemas.microsoft.com/office/drawing/2014/main" id="{53F1B5B2-9D9E-444C-A93D-BEC1AF328759}"/>
              </a:ext>
            </a:extLst>
          </p:cNvPr>
          <p:cNvSpPr>
            <a:spLocks noGrp="1"/>
          </p:cNvSpPr>
          <p:nvPr>
            <p:ph type="ftr" sz="quarter" idx="11"/>
          </p:nvPr>
        </p:nvSpPr>
        <p:spPr/>
        <p:txBody>
          <a:bodyPr/>
          <a:lstStyle/>
          <a:p>
            <a:r>
              <a:rPr lang="fi-FI"/>
              <a:t>Esityksen alatunniste tässä</a:t>
            </a:r>
          </a:p>
        </p:txBody>
      </p:sp>
      <p:sp>
        <p:nvSpPr>
          <p:cNvPr id="7" name="Dian numeron paikkamerkki 6">
            <a:extLst>
              <a:ext uri="{FF2B5EF4-FFF2-40B4-BE49-F238E27FC236}">
                <a16:creationId xmlns:a16="http://schemas.microsoft.com/office/drawing/2014/main" id="{653291E9-B0A3-1E48-ADDD-23522E228D9A}"/>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752094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9F6410-A4E8-F843-BEFC-79BDC8AE2B7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4749C22-42C9-2843-9607-285BF7401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2967979-334A-644B-9C98-1F86A309B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812079E-CAF0-284D-A6E5-C915F0F20BEE}"/>
              </a:ext>
            </a:extLst>
          </p:cNvPr>
          <p:cNvSpPr>
            <a:spLocks noGrp="1"/>
          </p:cNvSpPr>
          <p:nvPr>
            <p:ph type="dt" sz="half" idx="10"/>
          </p:nvPr>
        </p:nvSpPr>
        <p:spPr/>
        <p:txBody>
          <a:bodyPr/>
          <a:lstStyle/>
          <a:p>
            <a:fld id="{47C3C398-DFFB-2E4C-999A-7431C2851EA3}" type="datetime1">
              <a:rPr lang="fi-FI" smtClean="0"/>
              <a:t>27.4.2021</a:t>
            </a:fld>
            <a:endParaRPr lang="fi-FI"/>
          </a:p>
        </p:txBody>
      </p:sp>
      <p:sp>
        <p:nvSpPr>
          <p:cNvPr id="6" name="Alatunnisteen paikkamerkki 5">
            <a:extLst>
              <a:ext uri="{FF2B5EF4-FFF2-40B4-BE49-F238E27FC236}">
                <a16:creationId xmlns:a16="http://schemas.microsoft.com/office/drawing/2014/main" id="{D31E663A-672C-864D-8B4B-020F56961E04}"/>
              </a:ext>
            </a:extLst>
          </p:cNvPr>
          <p:cNvSpPr>
            <a:spLocks noGrp="1"/>
          </p:cNvSpPr>
          <p:nvPr>
            <p:ph type="ftr" sz="quarter" idx="11"/>
          </p:nvPr>
        </p:nvSpPr>
        <p:spPr/>
        <p:txBody>
          <a:bodyPr/>
          <a:lstStyle/>
          <a:p>
            <a:r>
              <a:rPr lang="fi-FI"/>
              <a:t>Esityksen alatunniste tässä</a:t>
            </a:r>
          </a:p>
        </p:txBody>
      </p:sp>
      <p:sp>
        <p:nvSpPr>
          <p:cNvPr id="7" name="Dian numeron paikkamerkki 6">
            <a:extLst>
              <a:ext uri="{FF2B5EF4-FFF2-40B4-BE49-F238E27FC236}">
                <a16:creationId xmlns:a16="http://schemas.microsoft.com/office/drawing/2014/main" id="{703344B3-A37A-2643-978C-C359FA84EF4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1121855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48A13B-B4DB-4B42-9572-710771034586}"/>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BEFA9A-FCC8-8143-B40B-3A77A0240CD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06ED86-405E-5D4E-825C-87F6E4086080}"/>
              </a:ext>
            </a:extLst>
          </p:cNvPr>
          <p:cNvSpPr>
            <a:spLocks noGrp="1"/>
          </p:cNvSpPr>
          <p:nvPr>
            <p:ph type="dt" sz="half" idx="10"/>
          </p:nvPr>
        </p:nvSpPr>
        <p:spPr/>
        <p:txBody>
          <a:bodyPr/>
          <a:lstStyle/>
          <a:p>
            <a:fld id="{9CC20CDB-2001-5E46-80DD-17DF42406978}" type="datetime1">
              <a:rPr lang="fi-FI" smtClean="0"/>
              <a:t>27.4.2021</a:t>
            </a:fld>
            <a:endParaRPr lang="fi-FI"/>
          </a:p>
        </p:txBody>
      </p:sp>
      <p:sp>
        <p:nvSpPr>
          <p:cNvPr id="5" name="Alatunnisteen paikkamerkki 4">
            <a:extLst>
              <a:ext uri="{FF2B5EF4-FFF2-40B4-BE49-F238E27FC236}">
                <a16:creationId xmlns:a16="http://schemas.microsoft.com/office/drawing/2014/main" id="{D402632D-A670-4143-B6B3-399FB92C0E6B}"/>
              </a:ext>
            </a:extLst>
          </p:cNvPr>
          <p:cNvSpPr>
            <a:spLocks noGrp="1"/>
          </p:cNvSpPr>
          <p:nvPr>
            <p:ph type="ftr" sz="quarter" idx="11"/>
          </p:nvPr>
        </p:nvSpPr>
        <p:spPr/>
        <p:txBody>
          <a:bodyPr/>
          <a:lstStyle/>
          <a:p>
            <a:r>
              <a:rPr lang="fi-FI"/>
              <a:t>Esityksen alatunniste tässä</a:t>
            </a:r>
          </a:p>
        </p:txBody>
      </p:sp>
      <p:sp>
        <p:nvSpPr>
          <p:cNvPr id="6" name="Dian numeron paikkamerkki 5">
            <a:extLst>
              <a:ext uri="{FF2B5EF4-FFF2-40B4-BE49-F238E27FC236}">
                <a16:creationId xmlns:a16="http://schemas.microsoft.com/office/drawing/2014/main" id="{DFC3B0FD-62F7-EA45-B0A6-BF46A558F557}"/>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3035440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4FC6C8E-F0C0-B549-9CF0-FFEBC0F525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9EB2CD57-B80D-8E4A-9DD4-8C94DA9E5DC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5D31583-CC19-DF41-9CFD-6AD1350D5458}"/>
              </a:ext>
            </a:extLst>
          </p:cNvPr>
          <p:cNvSpPr>
            <a:spLocks noGrp="1"/>
          </p:cNvSpPr>
          <p:nvPr>
            <p:ph type="dt" sz="half" idx="10"/>
          </p:nvPr>
        </p:nvSpPr>
        <p:spPr/>
        <p:txBody>
          <a:bodyPr/>
          <a:lstStyle/>
          <a:p>
            <a:fld id="{AC626680-747A-E547-B244-C48582052440}" type="datetime1">
              <a:rPr lang="fi-FI" smtClean="0"/>
              <a:t>27.4.2021</a:t>
            </a:fld>
            <a:endParaRPr lang="fi-FI"/>
          </a:p>
        </p:txBody>
      </p:sp>
      <p:sp>
        <p:nvSpPr>
          <p:cNvPr id="5" name="Alatunnisteen paikkamerkki 4">
            <a:extLst>
              <a:ext uri="{FF2B5EF4-FFF2-40B4-BE49-F238E27FC236}">
                <a16:creationId xmlns:a16="http://schemas.microsoft.com/office/drawing/2014/main" id="{11E4D4AA-637E-924E-827A-217BDF396A74}"/>
              </a:ext>
            </a:extLst>
          </p:cNvPr>
          <p:cNvSpPr>
            <a:spLocks noGrp="1"/>
          </p:cNvSpPr>
          <p:nvPr>
            <p:ph type="ftr" sz="quarter" idx="11"/>
          </p:nvPr>
        </p:nvSpPr>
        <p:spPr/>
        <p:txBody>
          <a:bodyPr/>
          <a:lstStyle/>
          <a:p>
            <a:r>
              <a:rPr lang="fi-FI"/>
              <a:t>Esityksen alatunniste tässä</a:t>
            </a:r>
          </a:p>
        </p:txBody>
      </p:sp>
      <p:sp>
        <p:nvSpPr>
          <p:cNvPr id="6" name="Dian numeron paikkamerkki 5">
            <a:extLst>
              <a:ext uri="{FF2B5EF4-FFF2-40B4-BE49-F238E27FC236}">
                <a16:creationId xmlns:a16="http://schemas.microsoft.com/office/drawing/2014/main" id="{D25E38D9-F6A3-374A-824D-AFA88DF3D672}"/>
              </a:ext>
            </a:extLst>
          </p:cNvPr>
          <p:cNvSpPr>
            <a:spLocks noGrp="1"/>
          </p:cNvSpPr>
          <p:nvPr>
            <p:ph type="sldNum" sz="quarter" idx="12"/>
          </p:nvPr>
        </p:nvSpPr>
        <p:spPr/>
        <p:txBody>
          <a:bodyPr/>
          <a:lstStyle/>
          <a:p>
            <a:fld id="{4B3ABE4D-E3AA-DE44-821B-852CBCAB171A}" type="slidenum">
              <a:rPr lang="fi-FI" smtClean="0"/>
              <a:t>‹#›</a:t>
            </a:fld>
            <a:endParaRPr lang="fi-FI"/>
          </a:p>
        </p:txBody>
      </p:sp>
    </p:spTree>
    <p:extLst>
      <p:ext uri="{BB962C8B-B14F-4D97-AF65-F5344CB8AC3E}">
        <p14:creationId xmlns:p14="http://schemas.microsoft.com/office/powerpoint/2010/main" val="992062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1" name="Platshållare för sidfot 4"/>
          <p:cNvSpPr>
            <a:spLocks noGrp="1"/>
          </p:cNvSpPr>
          <p:nvPr>
            <p:ph type="ftr" sz="quarter" idx="14"/>
          </p:nvPr>
        </p:nvSpPr>
        <p:spPr>
          <a:xfrm>
            <a:off x="1091444" y="6376243"/>
            <a:ext cx="9330377" cy="365125"/>
          </a:xfrm>
        </p:spPr>
        <p:txBody>
          <a:bodyPr/>
          <a:lstStyle/>
          <a:p>
            <a:r>
              <a:rPr lang="fi-FI"/>
              <a:t>Virtanen Katriina</a:t>
            </a:r>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8" name="Tekstin paikkamerkki 16"/>
          <p:cNvSpPr>
            <a:spLocks noGrp="1"/>
          </p:cNvSpPr>
          <p:nvPr>
            <p:ph type="body" sz="quarter" idx="10"/>
          </p:nvPr>
        </p:nvSpPr>
        <p:spPr>
          <a:xfrm>
            <a:off x="1091444" y="2060848"/>
            <a:ext cx="9325037" cy="3937050"/>
          </a:xfrm>
          <a:prstGeom prst="rect">
            <a:avLst/>
          </a:prstGeom>
        </p:spPr>
        <p:txBody>
          <a:bodyPr/>
          <a:lstStyle>
            <a:lvl1pPr>
              <a:buClr>
                <a:schemeClr val="accent2"/>
              </a:buClr>
              <a:buFont typeface="Wingdings" pitchFamily="2" charset="2"/>
              <a:buChar char="§"/>
              <a:defRPr sz="2200" baseline="0">
                <a:solidFill>
                  <a:schemeClr val="tx1"/>
                </a:solidFill>
              </a:defRPr>
            </a:lvl1pPr>
            <a:lvl2pPr marL="800100" indent="-342900">
              <a:buFont typeface="Arial" panose="020B0604020202020204" pitchFamily="34" charset="0"/>
              <a:buChar char="–"/>
              <a:defRPr sz="2200"/>
            </a:lvl2pPr>
            <a:lvl3pPr>
              <a:buClr>
                <a:schemeClr val="accent2"/>
              </a:buClr>
              <a:defRPr/>
            </a:lvl3pPr>
            <a:lvl4pPr marL="1600200" indent="-228600">
              <a:buFont typeface="Arial" panose="020B0604020202020204" pitchFamily="34" charset="0"/>
              <a:buChar char="–"/>
              <a:defRPr/>
            </a:lvl4pPr>
            <a:lvl5pPr>
              <a:buClr>
                <a:schemeClr val="accent2"/>
              </a:buClr>
              <a:defRPr/>
            </a:lvl5pPr>
            <a:lvl6pPr marL="2628900" indent="-342900">
              <a:buClr>
                <a:schemeClr val="accent1"/>
              </a:buClr>
              <a:buFont typeface="Wingdings" panose="05000000000000000000" pitchFamily="2" charset="2"/>
              <a:buChar char="§"/>
              <a:defRPr/>
            </a:lvl6pPr>
            <a:lvl7pPr>
              <a:buClr>
                <a:schemeClr val="accent1"/>
              </a:buClr>
              <a:defRPr/>
            </a:lvl7pPr>
            <a:lvl8pPr>
              <a:buClr>
                <a:schemeClr val="accent1"/>
              </a:buClr>
              <a:defRPr/>
            </a:lvl8pPr>
            <a:lvl9pPr>
              <a:buClr>
                <a:schemeClr val="accent1"/>
              </a:buClr>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83989578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tsikkodia 5" preserve="1" userDrawn="1">
  <p:cSld name="Otsikkodia 5">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BCDB66CB-32B3-4919-96E8-5955B8D69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897" y="453334"/>
            <a:ext cx="2538989" cy="652273"/>
          </a:xfrm>
          <a:prstGeom prst="rect">
            <a:avLst/>
          </a:prstGeom>
        </p:spPr>
      </p:pic>
      <p:sp>
        <p:nvSpPr>
          <p:cNvPr id="7" name="Freeform 24">
            <a:extLst>
              <a:ext uri="{FF2B5EF4-FFF2-40B4-BE49-F238E27FC236}">
                <a16:creationId xmlns:a16="http://schemas.microsoft.com/office/drawing/2014/main" id="{1A042BF1-EF78-493D-A6DE-B399BD8FC74E}"/>
              </a:ext>
              <a:ext uri="{C183D7F6-B498-43B3-948B-1728B52AA6E4}">
                <adec:decorative xmlns:adec="http://schemas.microsoft.com/office/drawing/2017/decorative" val="1"/>
              </a:ext>
            </a:extLst>
          </p:cNvPr>
          <p:cNvSpPr>
            <a:spLocks/>
          </p:cNvSpPr>
          <p:nvPr userDrawn="1"/>
        </p:nvSpPr>
        <p:spPr bwMode="auto">
          <a:xfrm>
            <a:off x="178632" y="180000"/>
            <a:ext cx="8284039" cy="6515254"/>
          </a:xfrm>
          <a:custGeom>
            <a:avLst/>
            <a:gdLst>
              <a:gd name="T0" fmla="*/ 23006 w 23006"/>
              <a:gd name="T1" fmla="*/ 0 h 18070"/>
              <a:gd name="T2" fmla="*/ 11591 w 23006"/>
              <a:gd name="T3" fmla="*/ 0 h 18070"/>
              <a:gd name="T4" fmla="*/ 0 w 23006"/>
              <a:gd name="T5" fmla="*/ 4209 h 18070"/>
              <a:gd name="T6" fmla="*/ 0 w 23006"/>
              <a:gd name="T7" fmla="*/ 18070 h 18070"/>
              <a:gd name="T8" fmla="*/ 18262 w 23006"/>
              <a:gd name="T9" fmla="*/ 18070 h 18070"/>
              <a:gd name="T10" fmla="*/ 18262 w 23006"/>
              <a:gd name="T11" fmla="*/ 17566 h 18070"/>
              <a:gd name="T12" fmla="*/ 23006 w 23006"/>
              <a:gd name="T13"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18295 w 23006"/>
              <a:gd name="connsiteY5" fmla="*/ 17555 h 18070"/>
              <a:gd name="connsiteX6" fmla="*/ 23006 w 23006"/>
              <a:gd name="connsiteY6" fmla="*/ 0 h 18070"/>
              <a:gd name="connsiteX0" fmla="*/ 23006 w 23120"/>
              <a:gd name="connsiteY0" fmla="*/ 0 h 18070"/>
              <a:gd name="connsiteX1" fmla="*/ 11591 w 23120"/>
              <a:gd name="connsiteY1" fmla="*/ 0 h 18070"/>
              <a:gd name="connsiteX2" fmla="*/ 0 w 23120"/>
              <a:gd name="connsiteY2" fmla="*/ 4209 h 18070"/>
              <a:gd name="connsiteX3" fmla="*/ 0 w 23120"/>
              <a:gd name="connsiteY3" fmla="*/ 18070 h 18070"/>
              <a:gd name="connsiteX4" fmla="*/ 18262 w 23120"/>
              <a:gd name="connsiteY4" fmla="*/ 18070 h 18070"/>
              <a:gd name="connsiteX5" fmla="*/ 23120 w 23120"/>
              <a:gd name="connsiteY5" fmla="*/ 7420 h 18070"/>
              <a:gd name="connsiteX6" fmla="*/ 23006 w 23120"/>
              <a:gd name="connsiteY6" fmla="*/ 0 h 18070"/>
              <a:gd name="connsiteX0" fmla="*/ 23006 w 23309"/>
              <a:gd name="connsiteY0" fmla="*/ 0 h 18070"/>
              <a:gd name="connsiteX1" fmla="*/ 11591 w 23309"/>
              <a:gd name="connsiteY1" fmla="*/ 0 h 18070"/>
              <a:gd name="connsiteX2" fmla="*/ 0 w 23309"/>
              <a:gd name="connsiteY2" fmla="*/ 4209 h 18070"/>
              <a:gd name="connsiteX3" fmla="*/ 0 w 23309"/>
              <a:gd name="connsiteY3" fmla="*/ 18070 h 18070"/>
              <a:gd name="connsiteX4" fmla="*/ 18262 w 23309"/>
              <a:gd name="connsiteY4" fmla="*/ 18070 h 18070"/>
              <a:gd name="connsiteX5" fmla="*/ 23006 w 23309"/>
              <a:gd name="connsiteY5" fmla="*/ 0 h 18070"/>
              <a:gd name="connsiteX0" fmla="*/ 23006 w 23146"/>
              <a:gd name="connsiteY0" fmla="*/ 0 h 18070"/>
              <a:gd name="connsiteX1" fmla="*/ 11591 w 23146"/>
              <a:gd name="connsiteY1" fmla="*/ 0 h 18070"/>
              <a:gd name="connsiteX2" fmla="*/ 0 w 23146"/>
              <a:gd name="connsiteY2" fmla="*/ 4209 h 18070"/>
              <a:gd name="connsiteX3" fmla="*/ 0 w 23146"/>
              <a:gd name="connsiteY3" fmla="*/ 18070 h 18070"/>
              <a:gd name="connsiteX4" fmla="*/ 18262 w 23146"/>
              <a:gd name="connsiteY4" fmla="*/ 18070 h 18070"/>
              <a:gd name="connsiteX5" fmla="*/ 23006 w 23146"/>
              <a:gd name="connsiteY5" fmla="*/ 0 h 18070"/>
              <a:gd name="connsiteX0" fmla="*/ 23006 w 23006"/>
              <a:gd name="connsiteY0" fmla="*/ 0 h 18070"/>
              <a:gd name="connsiteX1" fmla="*/ 11591 w 23006"/>
              <a:gd name="connsiteY1" fmla="*/ 0 h 18070"/>
              <a:gd name="connsiteX2" fmla="*/ 0 w 23006"/>
              <a:gd name="connsiteY2" fmla="*/ 4209 h 18070"/>
              <a:gd name="connsiteX3" fmla="*/ 0 w 23006"/>
              <a:gd name="connsiteY3" fmla="*/ 18070 h 18070"/>
              <a:gd name="connsiteX4" fmla="*/ 18262 w 23006"/>
              <a:gd name="connsiteY4" fmla="*/ 18070 h 18070"/>
              <a:gd name="connsiteX5" fmla="*/ 23006 w 23006"/>
              <a:gd name="connsiteY5" fmla="*/ 0 h 1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6" h="18070">
                <a:moveTo>
                  <a:pt x="23006" y="0"/>
                </a:moveTo>
                <a:lnTo>
                  <a:pt x="11591" y="0"/>
                </a:lnTo>
                <a:cubicBezTo>
                  <a:pt x="10879" y="2578"/>
                  <a:pt x="7831" y="4511"/>
                  <a:pt x="0" y="4209"/>
                </a:cubicBezTo>
                <a:lnTo>
                  <a:pt x="0" y="18070"/>
                </a:lnTo>
                <a:lnTo>
                  <a:pt x="18262" y="18070"/>
                </a:lnTo>
                <a:cubicBezTo>
                  <a:pt x="18287" y="18090"/>
                  <a:pt x="22931" y="62"/>
                  <a:pt x="23006" y="0"/>
                </a:cubicBez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1229868" y="2825496"/>
            <a:ext cx="5143500" cy="2391156"/>
          </a:xfrm>
        </p:spPr>
        <p:txBody>
          <a:bodyPr anchor="ctr" anchorCtr="0"/>
          <a:lstStyle>
            <a:lvl1pPr algn="l">
              <a:lnSpc>
                <a:spcPct val="95000"/>
              </a:lnSpc>
              <a:defRPr sz="3600">
                <a:solidFill>
                  <a:schemeClr val="bg1"/>
                </a:solidFill>
              </a:defRPr>
            </a:lvl1pPr>
          </a:lstStyle>
          <a:p>
            <a:r>
              <a:rPr lang="fi-FI"/>
              <a:t>Otsikko, Esityksen aloitussivu </a:t>
            </a:r>
            <a:br>
              <a:rPr lang="fi-FI"/>
            </a:br>
            <a:r>
              <a:rPr lang="fi-FI"/>
              <a:t>– </a:t>
            </a:r>
            <a:r>
              <a:rPr lang="fi-FI" err="1"/>
              <a:t>Arial</a:t>
            </a:r>
            <a:r>
              <a:rPr lang="fi-FI"/>
              <a:t> </a:t>
            </a:r>
            <a:r>
              <a:rPr lang="fi-FI" err="1"/>
              <a:t>Bold</a:t>
            </a:r>
            <a:br>
              <a:rPr lang="fi-FI"/>
            </a:br>
            <a:r>
              <a:rPr lang="fi-FI" err="1"/>
              <a:t>max</a:t>
            </a:r>
            <a:r>
              <a:rPr lang="fi-FI"/>
              <a:t>. kolme riviä</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2482074" y="5703145"/>
            <a:ext cx="4195818" cy="642035"/>
          </a:xfrm>
        </p:spPr>
        <p:txBody>
          <a:bodyPr anchor="t" anchorCtr="0"/>
          <a:lstStyle>
            <a:lvl1pPr marL="0" indent="0" algn="l">
              <a:lnSpc>
                <a:spcPct val="11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3" name="Kuvan paikkamerkki 2">
            <a:extLst>
              <a:ext uri="{FF2B5EF4-FFF2-40B4-BE49-F238E27FC236}">
                <a16:creationId xmlns:a16="http://schemas.microsoft.com/office/drawing/2014/main" id="{BFBF6B36-2C5D-4C96-B600-824137F550F2}"/>
              </a:ext>
              <a:ext uri="{C183D7F6-B498-43B3-948B-1728B52AA6E4}">
                <adec:decorative xmlns:adec="http://schemas.microsoft.com/office/drawing/2017/decorative" val="1"/>
              </a:ext>
            </a:extLst>
          </p:cNvPr>
          <p:cNvSpPr>
            <a:spLocks noGrp="1"/>
          </p:cNvSpPr>
          <p:nvPr>
            <p:ph type="pic" idx="13" hasCustomPrompt="1"/>
          </p:nvPr>
        </p:nvSpPr>
        <p:spPr>
          <a:xfrm>
            <a:off x="6747818" y="180000"/>
            <a:ext cx="5266800" cy="6516000"/>
          </a:xfrm>
          <a:custGeom>
            <a:avLst/>
            <a:gdLst>
              <a:gd name="connsiteX0" fmla="*/ 0 w 11834341"/>
              <a:gd name="connsiteY0" fmla="*/ 0 h 2987423"/>
              <a:gd name="connsiteX1" fmla="*/ 11834341 w 11834341"/>
              <a:gd name="connsiteY1" fmla="*/ 0 h 2987423"/>
              <a:gd name="connsiteX2" fmla="*/ 11834341 w 11834341"/>
              <a:gd name="connsiteY2" fmla="*/ 2987423 h 2987423"/>
              <a:gd name="connsiteX3" fmla="*/ 0 w 11834341"/>
              <a:gd name="connsiteY3" fmla="*/ 2987423 h 2987423"/>
              <a:gd name="connsiteX4" fmla="*/ 0 w 11834341"/>
              <a:gd name="connsiteY4" fmla="*/ 0 h 2987423"/>
              <a:gd name="connsiteX0" fmla="*/ 9467 w 11843808"/>
              <a:gd name="connsiteY0" fmla="*/ 0 h 2987423"/>
              <a:gd name="connsiteX1" fmla="*/ 11843808 w 11843808"/>
              <a:gd name="connsiteY1" fmla="*/ 0 h 2987423"/>
              <a:gd name="connsiteX2" fmla="*/ 11843808 w 11843808"/>
              <a:gd name="connsiteY2" fmla="*/ 2987423 h 2987423"/>
              <a:gd name="connsiteX3" fmla="*/ 9467 w 11843808"/>
              <a:gd name="connsiteY3" fmla="*/ 2987423 h 2987423"/>
              <a:gd name="connsiteX4" fmla="*/ 0 w 11843808"/>
              <a:gd name="connsiteY4" fmla="*/ 1159280 h 2987423"/>
              <a:gd name="connsiteX5" fmla="*/ 9467 w 11843808"/>
              <a:gd name="connsiteY5" fmla="*/ 0 h 2987423"/>
              <a:gd name="connsiteX0" fmla="*/ 9467 w 11843808"/>
              <a:gd name="connsiteY0" fmla="*/ 2008 h 2989431"/>
              <a:gd name="connsiteX1" fmla="*/ 5925312 w 11843808"/>
              <a:gd name="connsiteY1" fmla="*/ 0 h 2989431"/>
              <a:gd name="connsiteX2" fmla="*/ 11843808 w 11843808"/>
              <a:gd name="connsiteY2" fmla="*/ 2008 h 2989431"/>
              <a:gd name="connsiteX3" fmla="*/ 11843808 w 11843808"/>
              <a:gd name="connsiteY3" fmla="*/ 2989431 h 2989431"/>
              <a:gd name="connsiteX4" fmla="*/ 9467 w 11843808"/>
              <a:gd name="connsiteY4" fmla="*/ 2989431 h 2989431"/>
              <a:gd name="connsiteX5" fmla="*/ 0 w 11843808"/>
              <a:gd name="connsiteY5" fmla="*/ 1161288 h 2989431"/>
              <a:gd name="connsiteX6" fmla="*/ 9467 w 11843808"/>
              <a:gd name="connsiteY6" fmla="*/ 2008 h 2989431"/>
              <a:gd name="connsiteX0" fmla="*/ 650 w 11834991"/>
              <a:gd name="connsiteY0" fmla="*/ 2008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6" fmla="*/ 650 w 11834991"/>
              <a:gd name="connsiteY6" fmla="*/ 2008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463 h 2989431"/>
              <a:gd name="connsiteX1" fmla="*/ 5916495 w 11834991"/>
              <a:gd name="connsiteY1" fmla="*/ 0 h 2989431"/>
              <a:gd name="connsiteX2" fmla="*/ 11834991 w 11834991"/>
              <a:gd name="connsiteY2" fmla="*/ 2008 h 2989431"/>
              <a:gd name="connsiteX3" fmla="*/ 11834991 w 11834991"/>
              <a:gd name="connsiteY3" fmla="*/ 2989431 h 2989431"/>
              <a:gd name="connsiteX4" fmla="*/ 650 w 11834991"/>
              <a:gd name="connsiteY4" fmla="*/ 2989431 h 2989431"/>
              <a:gd name="connsiteX5" fmla="*/ 3883 w 11834991"/>
              <a:gd name="connsiteY5" fmla="*/ 1164463 h 2989431"/>
              <a:gd name="connsiteX0" fmla="*/ 3883 w 11834991"/>
              <a:gd name="connsiteY0" fmla="*/ 1164732 h 2989700"/>
              <a:gd name="connsiteX1" fmla="*/ 5916495 w 11834991"/>
              <a:gd name="connsiteY1" fmla="*/ 269 h 2989700"/>
              <a:gd name="connsiteX2" fmla="*/ 11834991 w 11834991"/>
              <a:gd name="connsiteY2" fmla="*/ 2277 h 2989700"/>
              <a:gd name="connsiteX3" fmla="*/ 11834991 w 11834991"/>
              <a:gd name="connsiteY3" fmla="*/ 2989700 h 2989700"/>
              <a:gd name="connsiteX4" fmla="*/ 650 w 11834991"/>
              <a:gd name="connsiteY4" fmla="*/ 2989700 h 2989700"/>
              <a:gd name="connsiteX5" fmla="*/ 3883 w 11834991"/>
              <a:gd name="connsiteY5" fmla="*/ 1164732 h 2989700"/>
              <a:gd name="connsiteX0" fmla="*/ 3883 w 11834991"/>
              <a:gd name="connsiteY0" fmla="*/ 1164463 h 2989431"/>
              <a:gd name="connsiteX1" fmla="*/ 1805336 w 11834991"/>
              <a:gd name="connsiteY1" fmla="*/ 525357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4463 h 2989431"/>
              <a:gd name="connsiteX1" fmla="*/ 1758770 w 11834991"/>
              <a:gd name="connsiteY1" fmla="*/ 451274 h 2989431"/>
              <a:gd name="connsiteX2" fmla="*/ 5916495 w 11834991"/>
              <a:gd name="connsiteY2" fmla="*/ 0 h 2989431"/>
              <a:gd name="connsiteX3" fmla="*/ 11834991 w 11834991"/>
              <a:gd name="connsiteY3" fmla="*/ 2008 h 2989431"/>
              <a:gd name="connsiteX4" fmla="*/ 11834991 w 11834991"/>
              <a:gd name="connsiteY4" fmla="*/ 2989431 h 2989431"/>
              <a:gd name="connsiteX5" fmla="*/ 650 w 11834991"/>
              <a:gd name="connsiteY5" fmla="*/ 2989431 h 2989431"/>
              <a:gd name="connsiteX6" fmla="*/ 3883 w 11834991"/>
              <a:gd name="connsiteY6" fmla="*/ 1164463 h 2989431"/>
              <a:gd name="connsiteX0" fmla="*/ 3883 w 11834991"/>
              <a:gd name="connsiteY0" fmla="*/ 1166530 h 2991498"/>
              <a:gd name="connsiteX1" fmla="*/ 1758770 w 11834991"/>
              <a:gd name="connsiteY1" fmla="*/ 453341 h 2991498"/>
              <a:gd name="connsiteX2" fmla="*/ 5916495 w 11834991"/>
              <a:gd name="connsiteY2" fmla="*/ 2067 h 2991498"/>
              <a:gd name="connsiteX3" fmla="*/ 11834991 w 11834991"/>
              <a:gd name="connsiteY3" fmla="*/ 4075 h 2991498"/>
              <a:gd name="connsiteX4" fmla="*/ 11834991 w 11834991"/>
              <a:gd name="connsiteY4" fmla="*/ 2991498 h 2991498"/>
              <a:gd name="connsiteX5" fmla="*/ 650 w 11834991"/>
              <a:gd name="connsiteY5" fmla="*/ 2991498 h 2991498"/>
              <a:gd name="connsiteX6" fmla="*/ 3883 w 11834991"/>
              <a:gd name="connsiteY6" fmla="*/ 1166530 h 2991498"/>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834 h 2989802"/>
              <a:gd name="connsiteX1" fmla="*/ 1758770 w 11834991"/>
              <a:gd name="connsiteY1" fmla="*/ 451645 h 2989802"/>
              <a:gd name="connsiteX2" fmla="*/ 5916495 w 11834991"/>
              <a:gd name="connsiteY2" fmla="*/ 371 h 2989802"/>
              <a:gd name="connsiteX3" fmla="*/ 11834991 w 11834991"/>
              <a:gd name="connsiteY3" fmla="*/ 2379 h 2989802"/>
              <a:gd name="connsiteX4" fmla="*/ 11834991 w 11834991"/>
              <a:gd name="connsiteY4" fmla="*/ 2989802 h 2989802"/>
              <a:gd name="connsiteX5" fmla="*/ 650 w 11834991"/>
              <a:gd name="connsiteY5" fmla="*/ 2989802 h 2989802"/>
              <a:gd name="connsiteX6" fmla="*/ 3883 w 11834991"/>
              <a:gd name="connsiteY6" fmla="*/ 1164834 h 2989802"/>
              <a:gd name="connsiteX0" fmla="*/ 3883 w 11834991"/>
              <a:gd name="connsiteY0" fmla="*/ 1164775 h 2989743"/>
              <a:gd name="connsiteX1" fmla="*/ 1758770 w 11834991"/>
              <a:gd name="connsiteY1" fmla="*/ 451586 h 2989743"/>
              <a:gd name="connsiteX2" fmla="*/ 5916495 w 11834991"/>
              <a:gd name="connsiteY2" fmla="*/ 312 h 2989743"/>
              <a:gd name="connsiteX3" fmla="*/ 11834991 w 11834991"/>
              <a:gd name="connsiteY3" fmla="*/ 2320 h 2989743"/>
              <a:gd name="connsiteX4" fmla="*/ 11834991 w 11834991"/>
              <a:gd name="connsiteY4" fmla="*/ 2989743 h 2989743"/>
              <a:gd name="connsiteX5" fmla="*/ 650 w 11834991"/>
              <a:gd name="connsiteY5" fmla="*/ 2989743 h 2989743"/>
              <a:gd name="connsiteX6" fmla="*/ 3883 w 11834991"/>
              <a:gd name="connsiteY6" fmla="*/ 1164775 h 2989743"/>
              <a:gd name="connsiteX0" fmla="*/ 3883 w 11834991"/>
              <a:gd name="connsiteY0" fmla="*/ 1164880 h 2989848"/>
              <a:gd name="connsiteX1" fmla="*/ 1932336 w 11834991"/>
              <a:gd name="connsiteY1" fmla="*/ 411474 h 2989848"/>
              <a:gd name="connsiteX2" fmla="*/ 5916495 w 11834991"/>
              <a:gd name="connsiteY2" fmla="*/ 417 h 2989848"/>
              <a:gd name="connsiteX3" fmla="*/ 11834991 w 11834991"/>
              <a:gd name="connsiteY3" fmla="*/ 2425 h 2989848"/>
              <a:gd name="connsiteX4" fmla="*/ 11834991 w 11834991"/>
              <a:gd name="connsiteY4" fmla="*/ 2989848 h 2989848"/>
              <a:gd name="connsiteX5" fmla="*/ 650 w 11834991"/>
              <a:gd name="connsiteY5" fmla="*/ 2989848 h 2989848"/>
              <a:gd name="connsiteX6" fmla="*/ 3883 w 11834991"/>
              <a:gd name="connsiteY6" fmla="*/ 1164880 h 2989848"/>
              <a:gd name="connsiteX0" fmla="*/ 3883 w 11834991"/>
              <a:gd name="connsiteY0" fmla="*/ 1164867 h 2989835"/>
              <a:gd name="connsiteX1" fmla="*/ 1932336 w 11834991"/>
              <a:gd name="connsiteY1" fmla="*/ 411461 h 2989835"/>
              <a:gd name="connsiteX2" fmla="*/ 5916495 w 11834991"/>
              <a:gd name="connsiteY2" fmla="*/ 404 h 2989835"/>
              <a:gd name="connsiteX3" fmla="*/ 11834991 w 11834991"/>
              <a:gd name="connsiteY3" fmla="*/ 2412 h 2989835"/>
              <a:gd name="connsiteX4" fmla="*/ 11834991 w 11834991"/>
              <a:gd name="connsiteY4" fmla="*/ 2989835 h 2989835"/>
              <a:gd name="connsiteX5" fmla="*/ 650 w 11834991"/>
              <a:gd name="connsiteY5" fmla="*/ 2989835 h 2989835"/>
              <a:gd name="connsiteX6" fmla="*/ 3883 w 11834991"/>
              <a:gd name="connsiteY6" fmla="*/ 1164867 h 2989835"/>
              <a:gd name="connsiteX0" fmla="*/ 3883 w 11834991"/>
              <a:gd name="connsiteY0" fmla="*/ 1164888 h 2989856"/>
              <a:gd name="connsiteX1" fmla="*/ 1921753 w 11834991"/>
              <a:gd name="connsiteY1" fmla="*/ 405132 h 2989856"/>
              <a:gd name="connsiteX2" fmla="*/ 5916495 w 11834991"/>
              <a:gd name="connsiteY2" fmla="*/ 425 h 2989856"/>
              <a:gd name="connsiteX3" fmla="*/ 11834991 w 11834991"/>
              <a:gd name="connsiteY3" fmla="*/ 2433 h 2989856"/>
              <a:gd name="connsiteX4" fmla="*/ 11834991 w 11834991"/>
              <a:gd name="connsiteY4" fmla="*/ 2989856 h 2989856"/>
              <a:gd name="connsiteX5" fmla="*/ 650 w 11834991"/>
              <a:gd name="connsiteY5" fmla="*/ 2989856 h 2989856"/>
              <a:gd name="connsiteX6" fmla="*/ 3883 w 11834991"/>
              <a:gd name="connsiteY6" fmla="*/ 1164888 h 2989856"/>
              <a:gd name="connsiteX0" fmla="*/ 43 w 11835384"/>
              <a:gd name="connsiteY0" fmla="*/ 893516 h 2989610"/>
              <a:gd name="connsiteX1" fmla="*/ 1922146 w 11835384"/>
              <a:gd name="connsiteY1" fmla="*/ 404886 h 2989610"/>
              <a:gd name="connsiteX2" fmla="*/ 5916888 w 11835384"/>
              <a:gd name="connsiteY2" fmla="*/ 179 h 2989610"/>
              <a:gd name="connsiteX3" fmla="*/ 11835384 w 11835384"/>
              <a:gd name="connsiteY3" fmla="*/ 2187 h 2989610"/>
              <a:gd name="connsiteX4" fmla="*/ 11835384 w 11835384"/>
              <a:gd name="connsiteY4" fmla="*/ 2989610 h 2989610"/>
              <a:gd name="connsiteX5" fmla="*/ 1043 w 11835384"/>
              <a:gd name="connsiteY5" fmla="*/ 2989610 h 2989610"/>
              <a:gd name="connsiteX6" fmla="*/ 43 w 11835384"/>
              <a:gd name="connsiteY6" fmla="*/ 893516 h 2989610"/>
              <a:gd name="connsiteX0" fmla="*/ 0 w 11835341"/>
              <a:gd name="connsiteY0" fmla="*/ 893516 h 2989610"/>
              <a:gd name="connsiteX1" fmla="*/ 1922103 w 11835341"/>
              <a:gd name="connsiteY1" fmla="*/ 404886 h 2989610"/>
              <a:gd name="connsiteX2" fmla="*/ 5916845 w 11835341"/>
              <a:gd name="connsiteY2" fmla="*/ 179 h 2989610"/>
              <a:gd name="connsiteX3" fmla="*/ 11835341 w 11835341"/>
              <a:gd name="connsiteY3" fmla="*/ 2187 h 2989610"/>
              <a:gd name="connsiteX4" fmla="*/ 11835341 w 11835341"/>
              <a:gd name="connsiteY4" fmla="*/ 2989610 h 2989610"/>
              <a:gd name="connsiteX5" fmla="*/ 1000 w 11835341"/>
              <a:gd name="connsiteY5" fmla="*/ 2989610 h 2989610"/>
              <a:gd name="connsiteX6" fmla="*/ 0 w 11835341"/>
              <a:gd name="connsiteY6" fmla="*/ 893516 h 2989610"/>
              <a:gd name="connsiteX0" fmla="*/ 0 w 11835341"/>
              <a:gd name="connsiteY0" fmla="*/ 893720 h 2989814"/>
              <a:gd name="connsiteX1" fmla="*/ 2025820 w 11835341"/>
              <a:gd name="connsiteY1" fmla="*/ 260013 h 2989814"/>
              <a:gd name="connsiteX2" fmla="*/ 5916845 w 11835341"/>
              <a:gd name="connsiteY2" fmla="*/ 383 h 2989814"/>
              <a:gd name="connsiteX3" fmla="*/ 11835341 w 11835341"/>
              <a:gd name="connsiteY3" fmla="*/ 2391 h 2989814"/>
              <a:gd name="connsiteX4" fmla="*/ 11835341 w 11835341"/>
              <a:gd name="connsiteY4" fmla="*/ 2989814 h 2989814"/>
              <a:gd name="connsiteX5" fmla="*/ 1000 w 11835341"/>
              <a:gd name="connsiteY5" fmla="*/ 2989814 h 2989814"/>
              <a:gd name="connsiteX6" fmla="*/ 0 w 11835341"/>
              <a:gd name="connsiteY6" fmla="*/ 893720 h 2989814"/>
              <a:gd name="connsiteX0" fmla="*/ 0 w 11835341"/>
              <a:gd name="connsiteY0" fmla="*/ 897278 h 2993372"/>
              <a:gd name="connsiteX1" fmla="*/ 2025820 w 11835341"/>
              <a:gd name="connsiteY1" fmla="*/ 263571 h 2993372"/>
              <a:gd name="connsiteX2" fmla="*/ 5916845 w 11835341"/>
              <a:gd name="connsiteY2" fmla="*/ 3941 h 2993372"/>
              <a:gd name="connsiteX3" fmla="*/ 11835341 w 11835341"/>
              <a:gd name="connsiteY3" fmla="*/ 5949 h 2993372"/>
              <a:gd name="connsiteX4" fmla="*/ 11835341 w 11835341"/>
              <a:gd name="connsiteY4" fmla="*/ 2993372 h 2993372"/>
              <a:gd name="connsiteX5" fmla="*/ 1000 w 11835341"/>
              <a:gd name="connsiteY5" fmla="*/ 2993372 h 2993372"/>
              <a:gd name="connsiteX6" fmla="*/ 0 w 11835341"/>
              <a:gd name="connsiteY6" fmla="*/ 897278 h 2993372"/>
              <a:gd name="connsiteX0" fmla="*/ 0 w 11835341"/>
              <a:gd name="connsiteY0" fmla="*/ 898261 h 2994355"/>
              <a:gd name="connsiteX1" fmla="*/ 2025820 w 11835341"/>
              <a:gd name="connsiteY1" fmla="*/ 264554 h 2994355"/>
              <a:gd name="connsiteX2" fmla="*/ 5916845 w 11835341"/>
              <a:gd name="connsiteY2" fmla="*/ 4924 h 2994355"/>
              <a:gd name="connsiteX3" fmla="*/ 11835341 w 11835341"/>
              <a:gd name="connsiteY3" fmla="*/ 6932 h 2994355"/>
              <a:gd name="connsiteX4" fmla="*/ 11835341 w 11835341"/>
              <a:gd name="connsiteY4" fmla="*/ 2994355 h 2994355"/>
              <a:gd name="connsiteX5" fmla="*/ 1000 w 11835341"/>
              <a:gd name="connsiteY5" fmla="*/ 2994355 h 2994355"/>
              <a:gd name="connsiteX6" fmla="*/ 0 w 11835341"/>
              <a:gd name="connsiteY6" fmla="*/ 898261 h 2994355"/>
              <a:gd name="connsiteX0" fmla="*/ 0 w 11835341"/>
              <a:gd name="connsiteY0" fmla="*/ 901345 h 2997439"/>
              <a:gd name="connsiteX1" fmla="*/ 2025820 w 11835341"/>
              <a:gd name="connsiteY1" fmla="*/ 267638 h 2997439"/>
              <a:gd name="connsiteX2" fmla="*/ 3810844 w 11835341"/>
              <a:gd name="connsiteY2" fmla="*/ 3863 h 2997439"/>
              <a:gd name="connsiteX3" fmla="*/ 11835341 w 11835341"/>
              <a:gd name="connsiteY3" fmla="*/ 10016 h 2997439"/>
              <a:gd name="connsiteX4" fmla="*/ 11835341 w 11835341"/>
              <a:gd name="connsiteY4" fmla="*/ 2997439 h 2997439"/>
              <a:gd name="connsiteX5" fmla="*/ 1000 w 11835341"/>
              <a:gd name="connsiteY5" fmla="*/ 2997439 h 2997439"/>
              <a:gd name="connsiteX6" fmla="*/ 0 w 11835341"/>
              <a:gd name="connsiteY6" fmla="*/ 901345 h 2997439"/>
              <a:gd name="connsiteX0" fmla="*/ 0 w 11835341"/>
              <a:gd name="connsiteY0" fmla="*/ 897482 h 2993576"/>
              <a:gd name="connsiteX1" fmla="*/ 2025820 w 11835341"/>
              <a:gd name="connsiteY1" fmla="*/ 263775 h 2993576"/>
              <a:gd name="connsiteX2" fmla="*/ 3810844 w 11835341"/>
              <a:gd name="connsiteY2" fmla="*/ 0 h 2993576"/>
              <a:gd name="connsiteX3" fmla="*/ 11835341 w 11835341"/>
              <a:gd name="connsiteY3" fmla="*/ 6153 h 2993576"/>
              <a:gd name="connsiteX4" fmla="*/ 11835341 w 11835341"/>
              <a:gd name="connsiteY4" fmla="*/ 2993576 h 2993576"/>
              <a:gd name="connsiteX5" fmla="*/ 1000 w 11835341"/>
              <a:gd name="connsiteY5" fmla="*/ 2993576 h 2993576"/>
              <a:gd name="connsiteX6" fmla="*/ 0 w 11835341"/>
              <a:gd name="connsiteY6" fmla="*/ 897482 h 2993576"/>
              <a:gd name="connsiteX0" fmla="*/ 478839 w 12313180"/>
              <a:gd name="connsiteY0" fmla="*/ 2993576 h 2993576"/>
              <a:gd name="connsiteX1" fmla="*/ 2503659 w 12313180"/>
              <a:gd name="connsiteY1" fmla="*/ 263775 h 2993576"/>
              <a:gd name="connsiteX2" fmla="*/ 4288683 w 12313180"/>
              <a:gd name="connsiteY2" fmla="*/ 0 h 2993576"/>
              <a:gd name="connsiteX3" fmla="*/ 12313180 w 12313180"/>
              <a:gd name="connsiteY3" fmla="*/ 6153 h 2993576"/>
              <a:gd name="connsiteX4" fmla="*/ 12313180 w 12313180"/>
              <a:gd name="connsiteY4" fmla="*/ 2993576 h 2993576"/>
              <a:gd name="connsiteX5" fmla="*/ 478839 w 12313180"/>
              <a:gd name="connsiteY5" fmla="*/ 2993576 h 2993576"/>
              <a:gd name="connsiteX0" fmla="*/ 478855 w 12313196"/>
              <a:gd name="connsiteY0" fmla="*/ 2993576 h 2993576"/>
              <a:gd name="connsiteX1" fmla="*/ 2503675 w 12313196"/>
              <a:gd name="connsiteY1" fmla="*/ 263775 h 2993576"/>
              <a:gd name="connsiteX2" fmla="*/ 4288699 w 12313196"/>
              <a:gd name="connsiteY2" fmla="*/ 0 h 2993576"/>
              <a:gd name="connsiteX3" fmla="*/ 12313196 w 12313196"/>
              <a:gd name="connsiteY3" fmla="*/ 6153 h 2993576"/>
              <a:gd name="connsiteX4" fmla="*/ 12313196 w 12313196"/>
              <a:gd name="connsiteY4" fmla="*/ 2993576 h 2993576"/>
              <a:gd name="connsiteX5" fmla="*/ 478855 w 12313196"/>
              <a:gd name="connsiteY5" fmla="*/ 2993576 h 2993576"/>
              <a:gd name="connsiteX0" fmla="*/ 455988 w 12290329"/>
              <a:gd name="connsiteY0" fmla="*/ 2993576 h 2993576"/>
              <a:gd name="connsiteX1" fmla="*/ 2694909 w 12290329"/>
              <a:gd name="connsiteY1" fmla="*/ 983556 h 2993576"/>
              <a:gd name="connsiteX2" fmla="*/ 4265832 w 12290329"/>
              <a:gd name="connsiteY2" fmla="*/ 0 h 2993576"/>
              <a:gd name="connsiteX3" fmla="*/ 12290329 w 12290329"/>
              <a:gd name="connsiteY3" fmla="*/ 6153 h 2993576"/>
              <a:gd name="connsiteX4" fmla="*/ 12290329 w 12290329"/>
              <a:gd name="connsiteY4" fmla="*/ 2993576 h 2993576"/>
              <a:gd name="connsiteX5" fmla="*/ 455988 w 12290329"/>
              <a:gd name="connsiteY5" fmla="*/ 2993576 h 2993576"/>
              <a:gd name="connsiteX0" fmla="*/ 611227 w 12445568"/>
              <a:gd name="connsiteY0" fmla="*/ 2993576 h 2993576"/>
              <a:gd name="connsiteX1" fmla="*/ 1703514 w 12445568"/>
              <a:gd name="connsiteY1" fmla="*/ 1061475 h 2993576"/>
              <a:gd name="connsiteX2" fmla="*/ 4421071 w 12445568"/>
              <a:gd name="connsiteY2" fmla="*/ 0 h 2993576"/>
              <a:gd name="connsiteX3" fmla="*/ 12445568 w 12445568"/>
              <a:gd name="connsiteY3" fmla="*/ 6153 h 2993576"/>
              <a:gd name="connsiteX4" fmla="*/ 12445568 w 12445568"/>
              <a:gd name="connsiteY4" fmla="*/ 2993576 h 2993576"/>
              <a:gd name="connsiteX5" fmla="*/ 611227 w 12445568"/>
              <a:gd name="connsiteY5" fmla="*/ 2993576 h 2993576"/>
              <a:gd name="connsiteX0" fmla="*/ 591975 w 12426316"/>
              <a:gd name="connsiteY0" fmla="*/ 2993576 h 2993576"/>
              <a:gd name="connsiteX1" fmla="*/ 1684262 w 12426316"/>
              <a:gd name="connsiteY1" fmla="*/ 1061475 h 2993576"/>
              <a:gd name="connsiteX2" fmla="*/ 4401819 w 12426316"/>
              <a:gd name="connsiteY2" fmla="*/ 0 h 2993576"/>
              <a:gd name="connsiteX3" fmla="*/ 12426316 w 12426316"/>
              <a:gd name="connsiteY3" fmla="*/ 6153 h 2993576"/>
              <a:gd name="connsiteX4" fmla="*/ 12426316 w 12426316"/>
              <a:gd name="connsiteY4" fmla="*/ 2993576 h 2993576"/>
              <a:gd name="connsiteX5" fmla="*/ 591975 w 12426316"/>
              <a:gd name="connsiteY5" fmla="*/ 2993576 h 2993576"/>
              <a:gd name="connsiteX0" fmla="*/ 0 w 11834341"/>
              <a:gd name="connsiteY0" fmla="*/ 2993576 h 2993576"/>
              <a:gd name="connsiteX1" fmla="*/ 1092287 w 11834341"/>
              <a:gd name="connsiteY1" fmla="*/ 1061475 h 2993576"/>
              <a:gd name="connsiteX2" fmla="*/ 3809844 w 11834341"/>
              <a:gd name="connsiteY2" fmla="*/ 0 h 2993576"/>
              <a:gd name="connsiteX3" fmla="*/ 11834341 w 11834341"/>
              <a:gd name="connsiteY3" fmla="*/ 6153 h 2993576"/>
              <a:gd name="connsiteX4" fmla="*/ 11834341 w 11834341"/>
              <a:gd name="connsiteY4" fmla="*/ 2993576 h 2993576"/>
              <a:gd name="connsiteX5" fmla="*/ 0 w 11834341"/>
              <a:gd name="connsiteY5" fmla="*/ 2993576 h 2993576"/>
              <a:gd name="connsiteX0" fmla="*/ 274 w 11834615"/>
              <a:gd name="connsiteY0" fmla="*/ 2993576 h 2993576"/>
              <a:gd name="connsiteX1" fmla="*/ 1092561 w 11834615"/>
              <a:gd name="connsiteY1" fmla="*/ 1061475 h 2993576"/>
              <a:gd name="connsiteX2" fmla="*/ 3810118 w 11834615"/>
              <a:gd name="connsiteY2" fmla="*/ 0 h 2993576"/>
              <a:gd name="connsiteX3" fmla="*/ 11834615 w 11834615"/>
              <a:gd name="connsiteY3" fmla="*/ 6153 h 2993576"/>
              <a:gd name="connsiteX4" fmla="*/ 11834615 w 11834615"/>
              <a:gd name="connsiteY4" fmla="*/ 2993576 h 2993576"/>
              <a:gd name="connsiteX5" fmla="*/ 274 w 11834615"/>
              <a:gd name="connsiteY5" fmla="*/ 2993576 h 2993576"/>
              <a:gd name="connsiteX0" fmla="*/ 400 w 11834741"/>
              <a:gd name="connsiteY0" fmla="*/ 2993576 h 2993576"/>
              <a:gd name="connsiteX1" fmla="*/ 900311 w 11834741"/>
              <a:gd name="connsiteY1" fmla="*/ 1204494 h 2993576"/>
              <a:gd name="connsiteX2" fmla="*/ 3810244 w 11834741"/>
              <a:gd name="connsiteY2" fmla="*/ 0 h 2993576"/>
              <a:gd name="connsiteX3" fmla="*/ 11834741 w 11834741"/>
              <a:gd name="connsiteY3" fmla="*/ 6153 h 2993576"/>
              <a:gd name="connsiteX4" fmla="*/ 11834741 w 11834741"/>
              <a:gd name="connsiteY4" fmla="*/ 2993576 h 2993576"/>
              <a:gd name="connsiteX5" fmla="*/ 400 w 11834741"/>
              <a:gd name="connsiteY5" fmla="*/ 2993576 h 2993576"/>
              <a:gd name="connsiteX0" fmla="*/ 494 w 11834835"/>
              <a:gd name="connsiteY0" fmla="*/ 2993576 h 2993576"/>
              <a:gd name="connsiteX1" fmla="*/ 900405 w 11834835"/>
              <a:gd name="connsiteY1" fmla="*/ 1204494 h 2993576"/>
              <a:gd name="connsiteX2" fmla="*/ 3810338 w 11834835"/>
              <a:gd name="connsiteY2" fmla="*/ 0 h 2993576"/>
              <a:gd name="connsiteX3" fmla="*/ 11834835 w 11834835"/>
              <a:gd name="connsiteY3" fmla="*/ 6153 h 2993576"/>
              <a:gd name="connsiteX4" fmla="*/ 11834835 w 11834835"/>
              <a:gd name="connsiteY4" fmla="*/ 2993576 h 2993576"/>
              <a:gd name="connsiteX5" fmla="*/ 494 w 11834835"/>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602 w 11834943"/>
              <a:gd name="connsiteY0" fmla="*/ 2993576 h 2993576"/>
              <a:gd name="connsiteX1" fmla="*/ 900513 w 11834943"/>
              <a:gd name="connsiteY1" fmla="*/ 1204494 h 2993576"/>
              <a:gd name="connsiteX2" fmla="*/ 3810446 w 11834943"/>
              <a:gd name="connsiteY2" fmla="*/ 0 h 2993576"/>
              <a:gd name="connsiteX3" fmla="*/ 11834943 w 11834943"/>
              <a:gd name="connsiteY3" fmla="*/ 6153 h 2993576"/>
              <a:gd name="connsiteX4" fmla="*/ 11834943 w 11834943"/>
              <a:gd name="connsiteY4" fmla="*/ 2993576 h 2993576"/>
              <a:gd name="connsiteX5" fmla="*/ 602 w 11834943"/>
              <a:gd name="connsiteY5" fmla="*/ 2993576 h 2993576"/>
              <a:gd name="connsiteX0" fmla="*/ 566 w 11834907"/>
              <a:gd name="connsiteY0" fmla="*/ 2991384 h 2991384"/>
              <a:gd name="connsiteX1" fmla="*/ 900477 w 11834907"/>
              <a:gd name="connsiteY1" fmla="*/ 1202302 h 2991384"/>
              <a:gd name="connsiteX2" fmla="*/ 3813977 w 11834907"/>
              <a:gd name="connsiteY2" fmla="*/ 0 h 2991384"/>
              <a:gd name="connsiteX3" fmla="*/ 11834907 w 11834907"/>
              <a:gd name="connsiteY3" fmla="*/ 3961 h 2991384"/>
              <a:gd name="connsiteX4" fmla="*/ 11834907 w 11834907"/>
              <a:gd name="connsiteY4" fmla="*/ 2991384 h 2991384"/>
              <a:gd name="connsiteX5" fmla="*/ 566 w 11834907"/>
              <a:gd name="connsiteY5" fmla="*/ 2991384 h 299138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77 w 11834918"/>
              <a:gd name="connsiteY0" fmla="*/ 2992114 h 2992114"/>
              <a:gd name="connsiteX1" fmla="*/ 900488 w 11834918"/>
              <a:gd name="connsiteY1" fmla="*/ 1203032 h 2992114"/>
              <a:gd name="connsiteX2" fmla="*/ 3853241 w 11834918"/>
              <a:gd name="connsiteY2" fmla="*/ 0 h 2992114"/>
              <a:gd name="connsiteX3" fmla="*/ 11834918 w 11834918"/>
              <a:gd name="connsiteY3" fmla="*/ 4691 h 2992114"/>
              <a:gd name="connsiteX4" fmla="*/ 11834918 w 11834918"/>
              <a:gd name="connsiteY4" fmla="*/ 2992114 h 2992114"/>
              <a:gd name="connsiteX5" fmla="*/ 577 w 11834918"/>
              <a:gd name="connsiteY5" fmla="*/ 2992114 h 2992114"/>
              <a:gd name="connsiteX0" fmla="*/ 599 w 11834940"/>
              <a:gd name="connsiteY0" fmla="*/ 2992114 h 2992114"/>
              <a:gd name="connsiteX1" fmla="*/ 889804 w 11834940"/>
              <a:gd name="connsiteY1" fmla="*/ 1201573 h 2992114"/>
              <a:gd name="connsiteX2" fmla="*/ 3853263 w 11834940"/>
              <a:gd name="connsiteY2" fmla="*/ 0 h 2992114"/>
              <a:gd name="connsiteX3" fmla="*/ 11834940 w 11834940"/>
              <a:gd name="connsiteY3" fmla="*/ 4691 h 2992114"/>
              <a:gd name="connsiteX4" fmla="*/ 11834940 w 11834940"/>
              <a:gd name="connsiteY4" fmla="*/ 2992114 h 2992114"/>
              <a:gd name="connsiteX5" fmla="*/ 599 w 11834940"/>
              <a:gd name="connsiteY5" fmla="*/ 2992114 h 299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4940" h="2992114">
                <a:moveTo>
                  <a:pt x="599" y="2992114"/>
                </a:moveTo>
                <a:cubicBezTo>
                  <a:pt x="-14320" y="2456311"/>
                  <a:pt x="247693" y="1700259"/>
                  <a:pt x="889804" y="1201573"/>
                </a:cubicBezTo>
                <a:cubicBezTo>
                  <a:pt x="1531915" y="702887"/>
                  <a:pt x="2418364" y="284089"/>
                  <a:pt x="3853263" y="0"/>
                </a:cubicBezTo>
                <a:lnTo>
                  <a:pt x="11834940" y="4691"/>
                </a:lnTo>
                <a:lnTo>
                  <a:pt x="11834940" y="2992114"/>
                </a:lnTo>
                <a:lnTo>
                  <a:pt x="599" y="2992114"/>
                </a:lnTo>
                <a:close/>
              </a:path>
            </a:pathLst>
          </a:custGeom>
          <a:solidFill>
            <a:schemeClr val="bg1">
              <a:lumMod val="95000"/>
            </a:schemeClr>
          </a:solidFill>
          <a:ln w="1270">
            <a:noFill/>
          </a:ln>
        </p:spPr>
        <p:txBody>
          <a:bodyPr anchor="ctr" anchorCtr="0"/>
          <a:lstStyle>
            <a:lvl1pPr marL="0" indent="0" algn="ctr">
              <a:spcBef>
                <a:spcPts val="0"/>
              </a:spcBef>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a:pPr>
            <a:r>
              <a:rPr lang="fi-FI"/>
              <a:t>Lisää kuva napsauttamalla kuvaketta</a:t>
            </a:r>
            <a:br>
              <a:rPr lang="fi-FI"/>
            </a:br>
            <a:r>
              <a:rPr lang="fi-FI"/>
              <a:t>tai valitsemalla </a:t>
            </a:r>
            <a:r>
              <a:rPr lang="fi-FI" err="1"/>
              <a:t>Kameleonin</a:t>
            </a:r>
            <a:r>
              <a:rPr lang="fi-FI"/>
              <a:t> Kuvagalleriasta</a:t>
            </a:r>
            <a:br>
              <a:rPr lang="fi-FI"/>
            </a:br>
            <a:br>
              <a:rPr lang="fi-FI"/>
            </a:br>
            <a:r>
              <a:rPr lang="fi-FI"/>
              <a:t>Voit vaihtaa kuvan Kuvagalleriasta</a:t>
            </a:r>
            <a:br>
              <a:rPr lang="fi-FI"/>
            </a:br>
            <a:r>
              <a:rPr lang="fi-FI"/>
              <a:t>tai poistamalla kuvan ja lisäämällä uuden kuvan napsauttamalla kuvaketta</a:t>
            </a:r>
          </a:p>
        </p:txBody>
      </p:sp>
      <p:sp>
        <p:nvSpPr>
          <p:cNvPr id="8" name="Päivämäärän paikkamerkki 3">
            <a:extLst>
              <a:ext uri="{FF2B5EF4-FFF2-40B4-BE49-F238E27FC236}">
                <a16:creationId xmlns:a16="http://schemas.microsoft.com/office/drawing/2014/main" id="{C6FEECCB-0ADF-4D17-9F84-4B82085D7DE7}"/>
              </a:ext>
            </a:extLst>
          </p:cNvPr>
          <p:cNvSpPr>
            <a:spLocks noGrp="1"/>
          </p:cNvSpPr>
          <p:nvPr>
            <p:ph type="dt" sz="half" idx="10"/>
          </p:nvPr>
        </p:nvSpPr>
        <p:spPr>
          <a:xfrm>
            <a:off x="1229867" y="5719568"/>
            <a:ext cx="1242000" cy="642035"/>
          </a:xfrm>
        </p:spPr>
        <p:txBody>
          <a:bodyPr vert="horz" lIns="0" tIns="0" rIns="0" bIns="0" rtlCol="0" anchor="t" anchorCtr="0">
            <a:noAutofit/>
          </a:bodyPr>
          <a:lstStyle>
            <a:lvl1pPr algn="l">
              <a:defRPr lang="fi-FI" sz="1600" smtClean="0">
                <a:solidFill>
                  <a:schemeClr val="bg1"/>
                </a:solidFill>
              </a:defRPr>
            </a:lvl1pPr>
          </a:lstStyle>
          <a:p>
            <a:pPr algn="l">
              <a:lnSpc>
                <a:spcPct val="110000"/>
              </a:lnSpc>
              <a:buClr>
                <a:schemeClr val="tx2"/>
              </a:buClr>
            </a:pPr>
            <a:r>
              <a:rPr lang="fi-FI"/>
              <a:t>8.4.2021</a:t>
            </a:r>
          </a:p>
        </p:txBody>
      </p:sp>
      <p:sp>
        <p:nvSpPr>
          <p:cNvPr id="9" name="Alatunnisteen paikkamerkki 4">
            <a:extLst>
              <a:ext uri="{FF2B5EF4-FFF2-40B4-BE49-F238E27FC236}">
                <a16:creationId xmlns:a16="http://schemas.microsoft.com/office/drawing/2014/main" id="{580B187D-B133-4F32-8568-D26ED15FC1AF}"/>
              </a:ext>
            </a:extLst>
          </p:cNvPr>
          <p:cNvSpPr>
            <a:spLocks noGrp="1"/>
          </p:cNvSpPr>
          <p:nvPr>
            <p:ph type="ftr" sz="quarter" idx="11"/>
          </p:nvPr>
        </p:nvSpPr>
        <p:spPr>
          <a:xfrm>
            <a:off x="1229868" y="5462054"/>
            <a:ext cx="4114800" cy="241091"/>
          </a:xfrm>
        </p:spPr>
        <p:txBody>
          <a:bodyPr vert="horz" lIns="0" tIns="0" rIns="0" bIns="0" rtlCol="0" anchor="t" anchorCtr="0">
            <a:noAutofit/>
          </a:bodyPr>
          <a:lstStyle>
            <a:lvl1pPr algn="l">
              <a:defRPr lang="fi-FI" sz="1600" dirty="0" smtClean="0">
                <a:solidFill>
                  <a:schemeClr val="bg1"/>
                </a:solidFill>
              </a:defRPr>
            </a:lvl1pPr>
          </a:lstStyle>
          <a:p>
            <a:pPr algn="l">
              <a:lnSpc>
                <a:spcPct val="110000"/>
              </a:lnSpc>
              <a:buClr>
                <a:schemeClr val="tx2"/>
              </a:buClr>
            </a:pPr>
            <a:r>
              <a:rPr lang="fi-FI"/>
              <a:t>Katriina Virtanen</a:t>
            </a:r>
          </a:p>
        </p:txBody>
      </p:sp>
    </p:spTree>
    <p:extLst>
      <p:ext uri="{BB962C8B-B14F-4D97-AF65-F5344CB8AC3E}">
        <p14:creationId xmlns:p14="http://schemas.microsoft.com/office/powerpoint/2010/main" val="4223757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sisältö" preserve="1" userDrawn="1">
  <p:cSld name="Otsikko ja sisältö">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a:t>Tekstisivu, yksipalstainen.</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1pPr>
              <a:defRPr/>
            </a:lvl1pPr>
          </a:lstStyle>
          <a:p>
            <a:pPr marL="357188" marR="0" lvl="0"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fi-FI"/>
              <a:t>Esityksen tekstisisältö tulee aina tiivistää mahdollisimman lyhyeksi.</a:t>
            </a:r>
            <a:br>
              <a:rPr lang="fi-FI"/>
            </a:br>
            <a:r>
              <a:rPr lang="fi-FI"/>
              <a:t>Esityksen tarkoitus on toimia esiintyjän ja kuulijan tukena.</a:t>
            </a:r>
            <a:br>
              <a:rPr lang="fi-FI"/>
            </a:br>
            <a:r>
              <a:rPr lang="fi-FI"/>
              <a:t>     Toinen tekstitaso, jos sivulle tulee enemmän tekstiä.</a:t>
            </a:r>
            <a:br>
              <a:rPr lang="fi-FI"/>
            </a:br>
            <a:r>
              <a:rPr lang="fi-FI"/>
              <a:t>           Kolmas tekstitaso, jos haluat esittää enemmän tekstiä.</a:t>
            </a:r>
            <a:br>
              <a:rPr lang="fi-FI"/>
            </a:br>
            <a:r>
              <a:rPr lang="fi-FI"/>
              <a:t>Muistathan, että kun tekstin koko pienenee, myös viesti pienenee.</a:t>
            </a:r>
            <a:br>
              <a:rPr lang="fi-FI"/>
            </a:br>
            <a:r>
              <a:rPr lang="fi-FI" noProof="0"/>
              <a:t>Esityksen tulee olla myös kaukaa luettavissa.</a:t>
            </a:r>
            <a:endParaRPr lang="fi-FI"/>
          </a:p>
          <a:p>
            <a:pPr marL="715963" marR="0" lvl="1" indent="-357188" algn="l" defTabSz="914400" rtl="0" eaLnBrk="1" fontAlgn="auto" latinLnBrk="0" hangingPunct="1">
              <a:lnSpc>
                <a:spcPct val="100000"/>
              </a:lnSpc>
              <a:spcBef>
                <a:spcPts val="1000"/>
              </a:spcBef>
              <a:spcAft>
                <a:spcPts val="0"/>
              </a:spcAft>
              <a:buClr>
                <a:schemeClr val="tx2"/>
              </a:buClr>
              <a:buSzTx/>
              <a:buFont typeface="Arial" panose="020B0604020202020204" pitchFamily="34" charset="0"/>
              <a:buChar char="•"/>
              <a:tabLst/>
              <a:defRPr/>
            </a:pPr>
            <a:r>
              <a:rPr lang="en-GB"/>
              <a:t>Second level</a:t>
            </a:r>
          </a:p>
          <a:p>
            <a:pPr lvl="2"/>
            <a:r>
              <a:rPr lang="en-GB"/>
              <a:t>Third level</a:t>
            </a:r>
          </a:p>
          <a:p>
            <a:pPr lvl="3"/>
            <a:r>
              <a:rPr lang="en-GB"/>
              <a:t>Fourth level</a:t>
            </a:r>
          </a:p>
          <a:p>
            <a:pPr lvl="4"/>
            <a:r>
              <a:rPr lang="en-GB"/>
              <a:t>Fifth level</a:t>
            </a:r>
            <a:endParaRPr lang="fi-FI"/>
          </a:p>
        </p:txBody>
      </p:sp>
      <p:sp>
        <p:nvSpPr>
          <p:cNvPr id="7" name="Dian numeron paikkamerkki 5">
            <a:extLst>
              <a:ext uri="{FF2B5EF4-FFF2-40B4-BE49-F238E27FC236}">
                <a16:creationId xmlns:a16="http://schemas.microsoft.com/office/drawing/2014/main" id="{59A7EFB5-C255-48FB-AC67-FD651DD26DFA}"/>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8" name="Päivämäärän paikkamerkki 3">
            <a:extLst>
              <a:ext uri="{FF2B5EF4-FFF2-40B4-BE49-F238E27FC236}">
                <a16:creationId xmlns:a16="http://schemas.microsoft.com/office/drawing/2014/main" id="{AFC3A855-B6C3-4D1E-B148-55910A25780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9" name="Alatunnisteen paikkamerkki 4">
            <a:extLst>
              <a:ext uri="{FF2B5EF4-FFF2-40B4-BE49-F238E27FC236}">
                <a16:creationId xmlns:a16="http://schemas.microsoft.com/office/drawing/2014/main" id="{032AC8CB-3366-4A2A-8272-93E368384014}"/>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4073423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avio" preserve="1" userDrawn="1">
  <p:cSld name="Kaavio">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87E3A4C-54E7-4182-8680-0F8655812718}"/>
              </a:ext>
            </a:extLst>
          </p:cNvPr>
          <p:cNvSpPr>
            <a:spLocks noGrp="1"/>
          </p:cNvSpPr>
          <p:nvPr>
            <p:ph type="title" hasCustomPrompt="1"/>
          </p:nvPr>
        </p:nvSpPr>
        <p:spPr/>
        <p:txBody>
          <a:bodyPr/>
          <a:lstStyle/>
          <a:p>
            <a:r>
              <a:rPr lang="fi-FI" noProof="0"/>
              <a:t>Graafisivu</a:t>
            </a:r>
            <a:endParaRPr lang="fi-FI"/>
          </a:p>
        </p:txBody>
      </p:sp>
      <p:sp>
        <p:nvSpPr>
          <p:cNvPr id="7" name="Kaavion paikkamerkki 6">
            <a:extLst>
              <a:ext uri="{FF2B5EF4-FFF2-40B4-BE49-F238E27FC236}">
                <a16:creationId xmlns:a16="http://schemas.microsoft.com/office/drawing/2014/main" id="{0579DF22-3A20-4908-84E3-C2B55F28B856}"/>
              </a:ext>
            </a:extLst>
          </p:cNvPr>
          <p:cNvSpPr>
            <a:spLocks noGrp="1"/>
          </p:cNvSpPr>
          <p:nvPr>
            <p:ph type="chart" sz="quarter" idx="13" hasCustomPrompt="1"/>
          </p:nvPr>
        </p:nvSpPr>
        <p:spPr>
          <a:xfrm>
            <a:off x="922338" y="1857375"/>
            <a:ext cx="10636236" cy="4087813"/>
          </a:xfrm>
        </p:spPr>
        <p:txBody>
          <a:bodyPr/>
          <a:lstStyle>
            <a:lvl1pPr>
              <a:defRPr/>
            </a:lvl1pPr>
          </a:lstStyle>
          <a:p>
            <a:r>
              <a:rPr lang="fi-FI"/>
              <a:t>Käytä graafissa esityspohjan väripalettiin määriteltyjä värejä.</a:t>
            </a:r>
          </a:p>
        </p:txBody>
      </p:sp>
      <p:sp>
        <p:nvSpPr>
          <p:cNvPr id="8" name="Dian numeron paikkamerkki 5">
            <a:extLst>
              <a:ext uri="{FF2B5EF4-FFF2-40B4-BE49-F238E27FC236}">
                <a16:creationId xmlns:a16="http://schemas.microsoft.com/office/drawing/2014/main" id="{209C6B0D-979F-4D60-BDCD-B9E08FEB117F}"/>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AC29B563-2EC1-44DE-A678-D8C61D32BA36}"/>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1" name="Alatunnisteen paikkamerkki 4">
            <a:extLst>
              <a:ext uri="{FF2B5EF4-FFF2-40B4-BE49-F238E27FC236}">
                <a16:creationId xmlns:a16="http://schemas.microsoft.com/office/drawing/2014/main" id="{26AFE581-53A8-4FFC-BC3A-F2173293E0D2}"/>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963348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aksi sisältökohdetta" preserve="1" userDrawn="1">
  <p:cSld name="Kaksi sisältökohdetta">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p>
            <a:r>
              <a:rPr lang="fi-FI"/>
              <a:t>Tekstisivu, kaksi palstaa. </a:t>
            </a:r>
            <a:br>
              <a:rPr lang="fi-FI"/>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10" name="Sisällön paikkamerkki 2">
            <a:extLst>
              <a:ext uri="{FF2B5EF4-FFF2-40B4-BE49-F238E27FC236}">
                <a16:creationId xmlns:a16="http://schemas.microsoft.com/office/drawing/2014/main" id="{28EEFB21-D5D7-40FA-809A-551ABC7D90AB}"/>
              </a:ext>
            </a:extLst>
          </p:cNvPr>
          <p:cNvSpPr>
            <a:spLocks noGrp="1"/>
          </p:cNvSpPr>
          <p:nvPr>
            <p:ph idx="13" hasCustomPrompt="1"/>
          </p:nvPr>
        </p:nvSpPr>
        <p:spPr>
          <a:xfrm>
            <a:off x="6264608" y="1860330"/>
            <a:ext cx="5094402" cy="4085499"/>
          </a:xfrm>
        </p:spPr>
        <p:txBody>
          <a:bodyPr/>
          <a:lstStyle>
            <a:lvl1pPr>
              <a:defRPr sz="2200"/>
            </a:lvl1pPr>
          </a:lstStyle>
          <a:p>
            <a:pPr lvl="0"/>
            <a:r>
              <a:rPr lang="fi-FI"/>
              <a:t>Esityksen teksti tulee aina tiivistää mahdollisimman lyhyeksi ja selkeäksi.</a:t>
            </a:r>
            <a:br>
              <a:rPr lang="fi-FI"/>
            </a:br>
            <a:r>
              <a:rPr lang="fi-FI"/>
              <a:t>Esityksen tarkoitus on toimia esiintyjän ja kuulijan tukena.</a:t>
            </a:r>
            <a:br>
              <a:rPr lang="fi-FI"/>
            </a:br>
            <a:r>
              <a:rPr lang="fi-FI"/>
              <a:t>Muistathan, että kun tekstin koko pienenee, myös viesti pienenee. Esityksen tulee olla myös kaukaa luettavissa</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8" name="Dian numeron paikkamerkki 5">
            <a:extLst>
              <a:ext uri="{FF2B5EF4-FFF2-40B4-BE49-F238E27FC236}">
                <a16:creationId xmlns:a16="http://schemas.microsoft.com/office/drawing/2014/main" id="{D47A3072-D8CC-4075-92AE-6CB4C819BCA5}"/>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980BC45E-8E9E-4CF2-9961-01D999365279}"/>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4" name="Alatunnisteen paikkamerkki 4">
            <a:extLst>
              <a:ext uri="{FF2B5EF4-FFF2-40B4-BE49-F238E27FC236}">
                <a16:creationId xmlns:a16="http://schemas.microsoft.com/office/drawing/2014/main" id="{B063AE42-CA71-44E3-9D58-B8058F37EC93}"/>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3287746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kaavio" preserve="1" userDrawn="1">
  <p:cSld name="Otsikko ja kaavi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365B018F-777B-44D1-9664-1407CB8459A7}"/>
              </a:ext>
            </a:extLst>
          </p:cNvPr>
          <p:cNvSpPr>
            <a:spLocks noGrp="1"/>
          </p:cNvSpPr>
          <p:nvPr>
            <p:ph type="title" hasCustomPrompt="1"/>
          </p:nvPr>
        </p:nvSpPr>
        <p:spPr/>
        <p:txBody>
          <a:bodyPr/>
          <a:lstStyle>
            <a:lvl1pPr>
              <a:defRPr/>
            </a:lvl1pPr>
          </a:lstStyle>
          <a:p>
            <a:r>
              <a:rPr lang="fi-FI" noProof="0"/>
              <a:t>Graafisivu</a:t>
            </a:r>
            <a:br>
              <a:rPr lang="fi-FI" noProof="0"/>
            </a:br>
            <a:r>
              <a:rPr lang="fi-FI"/>
              <a:t>Otsikon pituus korkeintaan kaksi riviä</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22350" y="1860330"/>
            <a:ext cx="3827881" cy="4085499"/>
          </a:xfrm>
        </p:spPr>
        <p:txBody>
          <a:bodyPr/>
          <a:lstStyle>
            <a:lvl1pPr>
              <a:defRPr sz="2200"/>
            </a:lvl1pPr>
          </a:lstStyle>
          <a:p>
            <a:pPr lvl="0"/>
            <a:r>
              <a:rPr lang="en-GB" err="1"/>
              <a:t>Värejä</a:t>
            </a:r>
            <a:r>
              <a:rPr lang="en-GB"/>
              <a:t> </a:t>
            </a:r>
            <a:r>
              <a:rPr lang="en-GB" err="1"/>
              <a:t>käytetään</a:t>
            </a:r>
            <a:r>
              <a:rPr lang="en-GB"/>
              <a:t> </a:t>
            </a:r>
            <a:r>
              <a:rPr lang="en-GB" err="1"/>
              <a:t>malliesimerkin</a:t>
            </a:r>
            <a:r>
              <a:rPr lang="en-GB"/>
              <a:t> </a:t>
            </a:r>
            <a:r>
              <a:rPr lang="en-GB" err="1"/>
              <a:t>järjestyksessä</a:t>
            </a:r>
            <a:endParaRPr lang="en-GB"/>
          </a:p>
          <a:p>
            <a:pPr lvl="1"/>
            <a:r>
              <a:rPr lang="en-GB"/>
              <a:t>Second level</a:t>
            </a:r>
          </a:p>
          <a:p>
            <a:pPr lvl="2"/>
            <a:r>
              <a:rPr lang="en-GB"/>
              <a:t>Third level</a:t>
            </a:r>
          </a:p>
          <a:p>
            <a:pPr lvl="3"/>
            <a:r>
              <a:rPr lang="en-GB"/>
              <a:t>Fourth level</a:t>
            </a:r>
          </a:p>
          <a:p>
            <a:pPr lvl="4"/>
            <a:r>
              <a:rPr lang="en-GB"/>
              <a:t>Fifth level</a:t>
            </a:r>
            <a:endParaRPr lang="fi-FI"/>
          </a:p>
        </p:txBody>
      </p:sp>
      <p:sp>
        <p:nvSpPr>
          <p:cNvPr id="4" name="Kaavion paikkamerkki 3">
            <a:extLst>
              <a:ext uri="{FF2B5EF4-FFF2-40B4-BE49-F238E27FC236}">
                <a16:creationId xmlns:a16="http://schemas.microsoft.com/office/drawing/2014/main" id="{E32C4822-3ED1-4503-A322-1C32778E2B1A}"/>
              </a:ext>
            </a:extLst>
          </p:cNvPr>
          <p:cNvSpPr>
            <a:spLocks noGrp="1"/>
          </p:cNvSpPr>
          <p:nvPr>
            <p:ph type="chart" sz="quarter" idx="17"/>
          </p:nvPr>
        </p:nvSpPr>
        <p:spPr>
          <a:xfrm>
            <a:off x="4866468" y="1860550"/>
            <a:ext cx="6692117" cy="4084638"/>
          </a:xfrm>
        </p:spPr>
        <p:txBody>
          <a:bodyPr/>
          <a:lstStyle/>
          <a:p>
            <a:r>
              <a:rPr lang="fi-FI"/>
              <a:t>Lisää kaavio napsauttamalla kuvaketta</a:t>
            </a:r>
          </a:p>
        </p:txBody>
      </p:sp>
      <p:sp>
        <p:nvSpPr>
          <p:cNvPr id="8" name="Dian numeron paikkamerkki 5">
            <a:extLst>
              <a:ext uri="{FF2B5EF4-FFF2-40B4-BE49-F238E27FC236}">
                <a16:creationId xmlns:a16="http://schemas.microsoft.com/office/drawing/2014/main" id="{B133760A-D9BD-4C93-958B-C47029D5F0A2}"/>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9" name="Päivämäärän paikkamerkki 3">
            <a:extLst>
              <a:ext uri="{FF2B5EF4-FFF2-40B4-BE49-F238E27FC236}">
                <a16:creationId xmlns:a16="http://schemas.microsoft.com/office/drawing/2014/main" id="{232B50DE-A870-4680-8BF1-626B59A71F9A}"/>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10" name="Alatunnisteen paikkamerkki 4">
            <a:extLst>
              <a:ext uri="{FF2B5EF4-FFF2-40B4-BE49-F238E27FC236}">
                <a16:creationId xmlns:a16="http://schemas.microsoft.com/office/drawing/2014/main" id="{660E423A-B2D8-4B91-B7C0-AB18B43AB211}"/>
              </a:ext>
            </a:extLst>
          </p:cNvPr>
          <p:cNvSpPr>
            <a:spLocks noGrp="1"/>
          </p:cNvSpPr>
          <p:nvPr>
            <p:ph type="ftr" sz="quarter" idx="3"/>
          </p:nvPr>
        </p:nvSpPr>
        <p:spPr>
          <a:xfrm>
            <a:off x="2495271" y="6374625"/>
            <a:ext cx="4114800"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1111979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Kuva 9" descr="Elinkeino-, liikenne- ja ympäristökeskus logo">
            <a:extLst>
              <a:ext uri="{FF2B5EF4-FFF2-40B4-BE49-F238E27FC236}">
                <a16:creationId xmlns:a16="http://schemas.microsoft.com/office/drawing/2014/main" id="{D9176E3B-6C79-4FAA-BB36-05A4122C9DCF}"/>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071100" y="6186237"/>
            <a:ext cx="1487486" cy="38213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22350" y="470390"/>
            <a:ext cx="10636236" cy="1119501"/>
          </a:xfrm>
          <a:prstGeom prst="rect">
            <a:avLst/>
          </a:prstGeom>
        </p:spPr>
        <p:txBody>
          <a:bodyPr vert="horz" lIns="0" tIns="0" rIns="0" bIns="0" rtlCol="0" anchor="ctr"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22350" y="1856630"/>
            <a:ext cx="10636236" cy="40892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a:extLst>
              <a:ext uri="{FF2B5EF4-FFF2-40B4-BE49-F238E27FC236}">
                <a16:creationId xmlns:a16="http://schemas.microsoft.com/office/drawing/2014/main" id="{7B7EE758-1955-4ECF-A6DD-011EFA3D630C}"/>
              </a:ext>
            </a:extLst>
          </p:cNvPr>
          <p:cNvSpPr>
            <a:spLocks noGrp="1"/>
          </p:cNvSpPr>
          <p:nvPr>
            <p:ph type="sldNum" sz="quarter" idx="4"/>
          </p:nvPr>
        </p:nvSpPr>
        <p:spPr>
          <a:xfrm>
            <a:off x="922350" y="6374625"/>
            <a:ext cx="482704" cy="204601"/>
          </a:xfrm>
          <a:prstGeom prst="rect">
            <a:avLst/>
          </a:prstGeom>
        </p:spPr>
        <p:txBody>
          <a:bodyPr vert="horz" lIns="0" tIns="0" rIns="0" bIns="0" rtlCol="0" anchor="ctr" anchorCtr="0">
            <a:noAutofit/>
          </a:bodyPr>
          <a:lstStyle>
            <a:lvl1pPr algn="l">
              <a:defRPr sz="900">
                <a:solidFill>
                  <a:schemeClr val="tx1"/>
                </a:solidFill>
              </a:defRPr>
            </a:lvl1pPr>
          </a:lstStyle>
          <a:p>
            <a:pPr algn="l"/>
            <a:fld id="{03D2D5F4-4871-4469-8343-ED7F6811B37D}" type="slidenum">
              <a:rPr lang="fi-FI" smtClean="0"/>
              <a:pPr algn="l"/>
              <a:t>‹#›</a:t>
            </a:fld>
            <a:endParaRPr lang="fi-FI"/>
          </a:p>
        </p:txBody>
      </p:sp>
      <p:sp>
        <p:nvSpPr>
          <p:cNvPr id="4" name="Päivämäärän paikkamerkki 3">
            <a:extLst>
              <a:ext uri="{FF2B5EF4-FFF2-40B4-BE49-F238E27FC236}">
                <a16:creationId xmlns:a16="http://schemas.microsoft.com/office/drawing/2014/main" id="{DB01483E-483F-47D3-AD16-1A9A682B89F5}"/>
              </a:ext>
            </a:extLst>
          </p:cNvPr>
          <p:cNvSpPr>
            <a:spLocks noGrp="1"/>
          </p:cNvSpPr>
          <p:nvPr>
            <p:ph type="dt" sz="half" idx="2"/>
          </p:nvPr>
        </p:nvSpPr>
        <p:spPr>
          <a:xfrm>
            <a:off x="1449661" y="6374625"/>
            <a:ext cx="976847" cy="204601"/>
          </a:xfrm>
          <a:prstGeom prst="rect">
            <a:avLst/>
          </a:prstGeom>
        </p:spPr>
        <p:txBody>
          <a:bodyPr vert="horz" lIns="0" tIns="0" rIns="0" bIns="0" rtlCol="0" anchor="ctr" anchorCtr="0">
            <a:noAutofit/>
          </a:bodyPr>
          <a:lstStyle>
            <a:lvl1pPr algn="r">
              <a:defRPr sz="900">
                <a:solidFill>
                  <a:schemeClr val="tx1"/>
                </a:solidFill>
              </a:defRPr>
            </a:lvl1pPr>
          </a:lstStyle>
          <a:p>
            <a:pPr algn="r"/>
            <a:r>
              <a:rPr lang="fi-FI"/>
              <a:t>8.4.2021  |  </a:t>
            </a:r>
          </a:p>
        </p:txBody>
      </p:sp>
      <p:sp>
        <p:nvSpPr>
          <p:cNvPr id="5" name="Alatunnisteen paikkamerkki 4">
            <a:extLst>
              <a:ext uri="{FF2B5EF4-FFF2-40B4-BE49-F238E27FC236}">
                <a16:creationId xmlns:a16="http://schemas.microsoft.com/office/drawing/2014/main" id="{CFDCAB2B-23AF-4B8F-8F67-2952F4848072}"/>
              </a:ext>
            </a:extLst>
          </p:cNvPr>
          <p:cNvSpPr>
            <a:spLocks noGrp="1"/>
          </p:cNvSpPr>
          <p:nvPr>
            <p:ph type="ftr" sz="quarter" idx="3"/>
          </p:nvPr>
        </p:nvSpPr>
        <p:spPr>
          <a:xfrm>
            <a:off x="2495272" y="6374625"/>
            <a:ext cx="3600728" cy="204601"/>
          </a:xfrm>
          <a:prstGeom prst="rect">
            <a:avLst/>
          </a:prstGeom>
        </p:spPr>
        <p:txBody>
          <a:bodyPr vert="horz" lIns="0" tIns="0" rIns="0" bIns="0" rtlCol="0" anchor="ctr" anchorCtr="0">
            <a:noAutofit/>
          </a:bodyPr>
          <a:lstStyle>
            <a:lvl1pPr algn="l">
              <a:defRPr sz="900">
                <a:solidFill>
                  <a:schemeClr val="tx1"/>
                </a:solidFill>
              </a:defRPr>
            </a:lvl1pPr>
          </a:lstStyle>
          <a:p>
            <a:pPr algn="l"/>
            <a:r>
              <a:rPr lang="fi-FI"/>
              <a:t>Katriina Virtanen</a:t>
            </a:r>
          </a:p>
        </p:txBody>
      </p:sp>
    </p:spTree>
    <p:extLst>
      <p:ext uri="{BB962C8B-B14F-4D97-AF65-F5344CB8AC3E}">
        <p14:creationId xmlns:p14="http://schemas.microsoft.com/office/powerpoint/2010/main" val="2206082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tx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6">
          <p15:clr>
            <a:srgbClr val="F26B43"/>
          </p15:clr>
        </p15:guide>
        <p15:guide id="2" orient="horz" pos="2160">
          <p15:clr>
            <a:srgbClr val="F26B43"/>
          </p15:clr>
        </p15:guide>
        <p15:guide id="3" pos="114">
          <p15:clr>
            <a:srgbClr val="F26B43"/>
          </p15:clr>
        </p15:guide>
        <p15:guide id="4" orient="horz" pos="108">
          <p15:clr>
            <a:srgbClr val="F26B43"/>
          </p15:clr>
        </p15:guide>
        <p15:guide id="5" orient="horz" pos="4212">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0C9E8E0-A322-B74C-A002-E2A734E2B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8EAE9C2-0AF5-644A-B5AF-1A956F65D909}"/>
              </a:ext>
            </a:extLst>
          </p:cNvPr>
          <p:cNvSpPr>
            <a:spLocks noGrp="1"/>
          </p:cNvSpPr>
          <p:nvPr>
            <p:ph type="body" idx="1"/>
          </p:nvPr>
        </p:nvSpPr>
        <p:spPr>
          <a:xfrm>
            <a:off x="838200" y="1825625"/>
            <a:ext cx="10515600" cy="404177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84304D5-65CB-EF44-AB06-B7C441536DE7}"/>
              </a:ext>
            </a:extLst>
          </p:cNvPr>
          <p:cNvSpPr>
            <a:spLocks noGrp="1"/>
          </p:cNvSpPr>
          <p:nvPr>
            <p:ph type="dt" sz="half" idx="2"/>
          </p:nvPr>
        </p:nvSpPr>
        <p:spPr>
          <a:xfrm>
            <a:off x="9772650" y="6178547"/>
            <a:ext cx="857250" cy="365125"/>
          </a:xfrm>
          <a:prstGeom prst="rect">
            <a:avLst/>
          </a:prstGeom>
        </p:spPr>
        <p:txBody>
          <a:bodyPr vert="horz" lIns="91440" tIns="45720" rIns="91440" bIns="45720" rtlCol="0" anchor="ctr"/>
          <a:lstStyle>
            <a:lvl1pPr algn="ct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AE063F17-9411-A74E-A570-C2E376290F19}" type="datetime1">
              <a:rPr lang="fi-FI" smtClean="0"/>
              <a:t>27.4.2021</a:t>
            </a:fld>
            <a:endParaRPr lang="fi-FI"/>
          </a:p>
        </p:txBody>
      </p:sp>
      <p:sp>
        <p:nvSpPr>
          <p:cNvPr id="5" name="Alatunnisteen paikkamerkki 4">
            <a:extLst>
              <a:ext uri="{FF2B5EF4-FFF2-40B4-BE49-F238E27FC236}">
                <a16:creationId xmlns:a16="http://schemas.microsoft.com/office/drawing/2014/main" id="{F72D6BAD-B307-3245-9494-5CCFD82DF44B}"/>
              </a:ext>
            </a:extLst>
          </p:cNvPr>
          <p:cNvSpPr>
            <a:spLocks noGrp="1"/>
          </p:cNvSpPr>
          <p:nvPr>
            <p:ph type="ftr" sz="quarter" idx="3"/>
          </p:nvPr>
        </p:nvSpPr>
        <p:spPr>
          <a:xfrm>
            <a:off x="3446394" y="6178547"/>
            <a:ext cx="6235700"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Esityksen alatunniste tässä</a:t>
            </a:r>
          </a:p>
        </p:txBody>
      </p:sp>
      <p:sp>
        <p:nvSpPr>
          <p:cNvPr id="6" name="Dian numeron paikkamerkki 5">
            <a:extLst>
              <a:ext uri="{FF2B5EF4-FFF2-40B4-BE49-F238E27FC236}">
                <a16:creationId xmlns:a16="http://schemas.microsoft.com/office/drawing/2014/main" id="{DAEC60AC-12CD-3F4D-8D6D-457639F533DE}"/>
              </a:ext>
            </a:extLst>
          </p:cNvPr>
          <p:cNvSpPr>
            <a:spLocks noGrp="1"/>
          </p:cNvSpPr>
          <p:nvPr>
            <p:ph type="sldNum" sz="quarter" idx="4"/>
          </p:nvPr>
        </p:nvSpPr>
        <p:spPr>
          <a:xfrm>
            <a:off x="10687049" y="6178547"/>
            <a:ext cx="666751" cy="365125"/>
          </a:xfrm>
          <a:prstGeom prst="rect">
            <a:avLst/>
          </a:prstGeom>
        </p:spPr>
        <p:txBody>
          <a:bodyPr vert="horz" lIns="91440" tIns="45720" rIns="91440" bIns="45720" rtlCol="0" anchor="ctr"/>
          <a:lstStyle>
            <a:lvl1pPr algn="r">
              <a:defRPr sz="110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i-FI"/>
              <a:t>dia </a:t>
            </a:r>
            <a:fld id="{4B3ABE4D-E3AA-DE44-821B-852CBCAB171A}" type="slidenum">
              <a:rPr lang="fi-FI" smtClean="0"/>
              <a:pPr/>
              <a:t>‹#›</a:t>
            </a:fld>
            <a:endParaRPr lang="fi-FI"/>
          </a:p>
        </p:txBody>
      </p:sp>
      <p:pic>
        <p:nvPicPr>
          <p:cNvPr id="8" name="Kuva 7">
            <a:extLst>
              <a:ext uri="{FF2B5EF4-FFF2-40B4-BE49-F238E27FC236}">
                <a16:creationId xmlns:a16="http://schemas.microsoft.com/office/drawing/2014/main" id="{3605DA8B-B466-F248-8467-2A951B040EC6}"/>
              </a:ext>
            </a:extLst>
          </p:cNvPr>
          <p:cNvPicPr>
            <a:picLocks noChangeAspect="1"/>
          </p:cNvPicPr>
          <p:nvPr userDrawn="1"/>
        </p:nvPicPr>
        <p:blipFill>
          <a:blip r:embed="rId20" cstate="email">
            <a:extLst>
              <a:ext uri="{28A0092B-C50C-407E-A947-70E740481C1C}">
                <a14:useLocalDpi xmlns:a14="http://schemas.microsoft.com/office/drawing/2010/main"/>
              </a:ext>
            </a:extLst>
          </a:blip>
          <a:srcRect/>
          <a:stretch/>
        </p:blipFill>
        <p:spPr>
          <a:xfrm>
            <a:off x="758825" y="5915618"/>
            <a:ext cx="2381940" cy="737442"/>
          </a:xfrm>
          <a:prstGeom prst="rect">
            <a:avLst/>
          </a:prstGeom>
          <a:effectLst>
            <a:glow rad="254000">
              <a:schemeClr val="bg1">
                <a:alpha val="36000"/>
              </a:schemeClr>
            </a:glow>
          </a:effectLst>
        </p:spPr>
      </p:pic>
    </p:spTree>
    <p:extLst>
      <p:ext uri="{BB962C8B-B14F-4D97-AF65-F5344CB8AC3E}">
        <p14:creationId xmlns:p14="http://schemas.microsoft.com/office/powerpoint/2010/main" val="41965175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2" r:id="rId18"/>
  </p:sldLayoutIdLst>
  <p:hf hdr="0"/>
  <p:txStyles>
    <p:titleStyle>
      <a:lvl1pPr algn="l" defTabSz="914400" rtl="0" eaLnBrk="1" latinLnBrk="0" hangingPunct="1">
        <a:lnSpc>
          <a:spcPct val="90000"/>
        </a:lnSpc>
        <a:spcBef>
          <a:spcPct val="0"/>
        </a:spcBef>
        <a:buNone/>
        <a:defRPr sz="4400" b="1" kern="1200" spc="-15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climatelinks.org/resources/global-climate-change-institutional-capacity-assessment"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hyperlink" Target="https://inhabitat.com/norway-to-double-wind-power-capacity-with-worlds-largest-onshore-wind-far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61C7BA1-C999-415F-A87D-EF4408B1D217}"/>
              </a:ext>
            </a:extLst>
          </p:cNvPr>
          <p:cNvSpPr>
            <a:spLocks noGrp="1"/>
          </p:cNvSpPr>
          <p:nvPr>
            <p:ph type="ctrTitle"/>
          </p:nvPr>
        </p:nvSpPr>
        <p:spPr/>
        <p:txBody>
          <a:bodyPr/>
          <a:lstStyle/>
          <a:p>
            <a:br>
              <a:rPr lang="fi-FI" dirty="0">
                <a:highlight>
                  <a:srgbClr val="FFFF00"/>
                </a:highlight>
              </a:rPr>
            </a:br>
            <a:r>
              <a:rPr lang="fi-FI" dirty="0"/>
              <a:t>Vaikuttavuuden arviointi ELY-ilmastotiekartassa</a:t>
            </a:r>
          </a:p>
        </p:txBody>
      </p:sp>
      <p:sp>
        <p:nvSpPr>
          <p:cNvPr id="8" name="Alaotsikko 7">
            <a:extLst>
              <a:ext uri="{FF2B5EF4-FFF2-40B4-BE49-F238E27FC236}">
                <a16:creationId xmlns:a16="http://schemas.microsoft.com/office/drawing/2014/main" id="{FB678416-2FDC-4089-9706-BB2E3D04ECDC}"/>
              </a:ext>
            </a:extLst>
          </p:cNvPr>
          <p:cNvSpPr>
            <a:spLocks noGrp="1"/>
          </p:cNvSpPr>
          <p:nvPr>
            <p:ph type="subTitle" idx="1"/>
          </p:nvPr>
        </p:nvSpPr>
        <p:spPr/>
        <p:txBody>
          <a:bodyPr/>
          <a:lstStyle/>
          <a:p>
            <a:r>
              <a:rPr lang="fi-FI" dirty="0"/>
              <a:t>Valeria Kerkkä, Katriina Virtanen, Soili Ingelin, Riitta Syvälä, Petri-Tapio Heikkonen</a:t>
            </a:r>
          </a:p>
          <a:p>
            <a:r>
              <a:rPr lang="fi-FI" dirty="0"/>
              <a:t>Pirkanmaan ELY-keskus</a:t>
            </a:r>
          </a:p>
        </p:txBody>
      </p:sp>
      <p:pic>
        <p:nvPicPr>
          <p:cNvPr id="12" name="Kuvan paikkamerkki 11">
            <a:extLst>
              <a:ext uri="{FF2B5EF4-FFF2-40B4-BE49-F238E27FC236}">
                <a16:creationId xmlns:a16="http://schemas.microsoft.com/office/drawing/2014/main" id="{4B94F276-9CFF-4E42-A252-26EC0D3C0645}"/>
              </a:ext>
              <a:ext uri="{C183D7F6-B498-43B3-948B-1728B52AA6E4}">
                <adec:decorative xmlns:adec="http://schemas.microsoft.com/office/drawing/2017/decorative" val="1"/>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25819" r="25819"/>
          <a:stretch>
            <a:fillRect/>
          </a:stretch>
        </p:blipFill>
        <p:spPr/>
      </p:pic>
      <p:sp>
        <p:nvSpPr>
          <p:cNvPr id="4" name="Päivämäärän paikkamerkki 3">
            <a:extLst>
              <a:ext uri="{FF2B5EF4-FFF2-40B4-BE49-F238E27FC236}">
                <a16:creationId xmlns:a16="http://schemas.microsoft.com/office/drawing/2014/main" id="{873D6A24-5912-4D51-B5B8-160A5B142EC5}"/>
              </a:ext>
            </a:extLst>
          </p:cNvPr>
          <p:cNvSpPr>
            <a:spLocks noGrp="1"/>
          </p:cNvSpPr>
          <p:nvPr>
            <p:ph type="dt" sz="half" idx="10"/>
          </p:nvPr>
        </p:nvSpPr>
        <p:spPr/>
        <p:txBody>
          <a:bodyPr/>
          <a:lstStyle/>
          <a:p>
            <a:r>
              <a:rPr lang="fi-FI" dirty="0"/>
              <a:t>3.5.2021</a:t>
            </a:r>
          </a:p>
        </p:txBody>
      </p:sp>
      <p:pic>
        <p:nvPicPr>
          <p:cNvPr id="1026" name="Picture 2">
            <a:extLst>
              <a:ext uri="{FF2B5EF4-FFF2-40B4-BE49-F238E27FC236}">
                <a16:creationId xmlns:a16="http://schemas.microsoft.com/office/drawing/2014/main" id="{F0489E8F-ED65-432F-A869-599B87578E4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3" t="-386" r="1291" b="1999"/>
          <a:stretch/>
        </p:blipFill>
        <p:spPr bwMode="auto">
          <a:xfrm>
            <a:off x="9861128" y="5275919"/>
            <a:ext cx="2016649" cy="127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63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0BB7452B-EBE2-458F-A225-72C0ABD6391D}"/>
              </a:ext>
            </a:extLst>
          </p:cNvPr>
          <p:cNvSpPr>
            <a:spLocks noGrp="1"/>
          </p:cNvSpPr>
          <p:nvPr>
            <p:ph type="title"/>
          </p:nvPr>
        </p:nvSpPr>
        <p:spPr/>
        <p:txBody>
          <a:bodyPr>
            <a:normAutofit fontScale="90000"/>
          </a:bodyPr>
          <a:lstStyle/>
          <a:p>
            <a:r>
              <a:rPr lang="fi-FI" sz="3200">
                <a:latin typeface="+mn-lt"/>
                <a:ea typeface="+mn-ea"/>
                <a:cs typeface="+mn-cs"/>
              </a:rPr>
              <a:t>Kehittämiskohteiden vaikuttavuuden arvioinnin taustaa</a:t>
            </a:r>
          </a:p>
        </p:txBody>
      </p:sp>
      <p:sp>
        <p:nvSpPr>
          <p:cNvPr id="3" name="Tekstiruutu 2">
            <a:extLst>
              <a:ext uri="{FF2B5EF4-FFF2-40B4-BE49-F238E27FC236}">
                <a16:creationId xmlns:a16="http://schemas.microsoft.com/office/drawing/2014/main" id="{5F32ED72-A43C-42A1-ABD5-855DDF6B5AB3}"/>
              </a:ext>
            </a:extLst>
          </p:cNvPr>
          <p:cNvSpPr txBox="1"/>
          <p:nvPr/>
        </p:nvSpPr>
        <p:spPr>
          <a:xfrm>
            <a:off x="828675" y="1704191"/>
            <a:ext cx="5153025" cy="4708981"/>
          </a:xfrm>
          <a:prstGeom prst="rect">
            <a:avLst/>
          </a:prstGeom>
          <a:noFill/>
        </p:spPr>
        <p:txBody>
          <a:bodyPr wrap="square" lIns="0" tIns="0" rIns="0" bIns="0" rtlCol="0">
            <a:spAutoFit/>
          </a:bodyPr>
          <a:lstStyle/>
          <a:p>
            <a:pPr algn="l"/>
            <a:r>
              <a:rPr lang="fi-FI" sz="1800" dirty="0">
                <a:latin typeface="+mn-lt"/>
                <a:ea typeface="+mn-ea"/>
                <a:cs typeface="+mn-cs"/>
              </a:rPr>
              <a:t>Vaikuttavuuden arvioinnin kehittämisessä on käytetty pohjatiedon lähteenä </a:t>
            </a:r>
            <a:r>
              <a:rPr lang="fi-FI" sz="1800" dirty="0" err="1">
                <a:latin typeface="+mn-lt"/>
                <a:ea typeface="+mn-ea"/>
                <a:cs typeface="+mn-cs"/>
                <a:hlinkClick r:id="rId2"/>
              </a:rPr>
              <a:t>USAID:n</a:t>
            </a:r>
            <a:r>
              <a:rPr lang="fi-FI" sz="1800" dirty="0">
                <a:latin typeface="+mn-lt"/>
                <a:ea typeface="+mn-ea"/>
                <a:cs typeface="+mn-cs"/>
                <a:hlinkClick r:id="rId2"/>
              </a:rPr>
              <a:t> Global </a:t>
            </a:r>
            <a:r>
              <a:rPr lang="fi-FI" sz="1800" dirty="0" err="1">
                <a:latin typeface="+mn-lt"/>
                <a:ea typeface="+mn-ea"/>
                <a:cs typeface="+mn-cs"/>
                <a:hlinkClick r:id="rId2"/>
              </a:rPr>
              <a:t>climate</a:t>
            </a:r>
            <a:r>
              <a:rPr lang="fi-FI" sz="1800" dirty="0">
                <a:latin typeface="+mn-lt"/>
                <a:ea typeface="+mn-ea"/>
                <a:cs typeface="+mn-cs"/>
                <a:hlinkClick r:id="rId2"/>
              </a:rPr>
              <a:t> </a:t>
            </a:r>
            <a:r>
              <a:rPr lang="fi-FI" sz="1800" dirty="0" err="1">
                <a:latin typeface="+mn-lt"/>
                <a:ea typeface="+mn-ea"/>
                <a:cs typeface="+mn-cs"/>
                <a:hlinkClick r:id="rId2"/>
              </a:rPr>
              <a:t>change</a:t>
            </a:r>
            <a:r>
              <a:rPr lang="fi-FI" sz="1800" dirty="0">
                <a:latin typeface="+mn-lt"/>
                <a:ea typeface="+mn-ea"/>
                <a:cs typeface="+mn-cs"/>
                <a:hlinkClick r:id="rId2"/>
              </a:rPr>
              <a:t> </a:t>
            </a:r>
            <a:r>
              <a:rPr lang="fi-FI" sz="1800" dirty="0" err="1">
                <a:latin typeface="+mn-lt"/>
                <a:ea typeface="+mn-ea"/>
                <a:cs typeface="+mn-cs"/>
                <a:hlinkClick r:id="rId2"/>
              </a:rPr>
              <a:t>institutional</a:t>
            </a:r>
            <a:r>
              <a:rPr lang="fi-FI" sz="1800" dirty="0">
                <a:latin typeface="+mn-lt"/>
                <a:ea typeface="+mn-ea"/>
                <a:cs typeface="+mn-cs"/>
                <a:hlinkClick r:id="rId2"/>
              </a:rPr>
              <a:t> </a:t>
            </a:r>
            <a:r>
              <a:rPr lang="fi-FI" sz="1800" dirty="0" err="1">
                <a:latin typeface="+mn-lt"/>
                <a:ea typeface="+mn-ea"/>
                <a:cs typeface="+mn-cs"/>
                <a:hlinkClick r:id="rId2"/>
              </a:rPr>
              <a:t>capacity</a:t>
            </a:r>
            <a:r>
              <a:rPr lang="fi-FI" sz="1800" dirty="0">
                <a:latin typeface="+mn-lt"/>
                <a:ea typeface="+mn-ea"/>
                <a:cs typeface="+mn-cs"/>
                <a:hlinkClick r:id="rId2"/>
              </a:rPr>
              <a:t> </a:t>
            </a:r>
            <a:r>
              <a:rPr lang="fi-FI" sz="1800" dirty="0" err="1">
                <a:latin typeface="+mn-lt"/>
                <a:ea typeface="+mn-ea"/>
                <a:cs typeface="+mn-cs"/>
                <a:hlinkClick r:id="rId2"/>
              </a:rPr>
              <a:t>assessment</a:t>
            </a:r>
            <a:r>
              <a:rPr lang="fi-FI" sz="1800" dirty="0">
                <a:latin typeface="+mn-lt"/>
                <a:ea typeface="+mn-ea"/>
                <a:cs typeface="+mn-cs"/>
              </a:rPr>
              <a:t> –arviointikehikkoa, jossa käydään systemaattisesti organisaation ilmastotyön eri näkökulmat läpi.</a:t>
            </a:r>
          </a:p>
          <a:p>
            <a:pPr algn="l"/>
            <a:endParaRPr lang="fi-FI" dirty="0"/>
          </a:p>
          <a:p>
            <a:pPr algn="l"/>
            <a:r>
              <a:rPr lang="fi-FI" dirty="0">
                <a:latin typeface="+mn-lt"/>
                <a:ea typeface="+mn-ea"/>
                <a:cs typeface="+mn-cs"/>
              </a:rPr>
              <a:t>Kehikko suomennettiin ja sitä muokattiin paremmin suomalaisiin olosuhteisiin soveltuvaksi.</a:t>
            </a:r>
            <a:br>
              <a:rPr lang="fi-FI" dirty="0">
                <a:latin typeface="+mn-lt"/>
                <a:ea typeface="+mn-ea"/>
                <a:cs typeface="+mn-cs"/>
              </a:rPr>
            </a:br>
            <a:br>
              <a:rPr lang="fi-FI" dirty="0">
                <a:latin typeface="+mn-lt"/>
                <a:ea typeface="+mn-ea"/>
                <a:cs typeface="+mn-cs"/>
              </a:rPr>
            </a:br>
            <a:r>
              <a:rPr lang="fi-FI" dirty="0">
                <a:latin typeface="+mn-lt"/>
                <a:ea typeface="+mn-ea"/>
                <a:cs typeface="+mn-cs"/>
              </a:rPr>
              <a:t>Arviointikehikon ensimmäistä kohtaa (</a:t>
            </a:r>
            <a:r>
              <a:rPr lang="fi-FI" dirty="0" err="1">
                <a:latin typeface="+mn-lt"/>
                <a:ea typeface="+mn-ea"/>
                <a:cs typeface="+mn-cs"/>
              </a:rPr>
              <a:t>Governance</a:t>
            </a:r>
            <a:r>
              <a:rPr lang="fi-FI" dirty="0">
                <a:latin typeface="+mn-lt"/>
                <a:ea typeface="+mn-ea"/>
                <a:cs typeface="+mn-cs"/>
              </a:rPr>
              <a:t>) ei käytetä kehittämiskohteiden vaikuttavuuden arviointiin vaan virastojen ilmastotyön tilanteen kartoittamisessa.</a:t>
            </a:r>
            <a:br>
              <a:rPr lang="fi-FI" dirty="0">
                <a:latin typeface="+mn-lt"/>
                <a:ea typeface="+mn-ea"/>
                <a:cs typeface="+mn-cs"/>
              </a:rPr>
            </a:br>
            <a:br>
              <a:rPr lang="fi-FI" dirty="0">
                <a:latin typeface="+mn-lt"/>
                <a:ea typeface="+mn-ea"/>
                <a:cs typeface="+mn-cs"/>
              </a:rPr>
            </a:br>
            <a:r>
              <a:rPr lang="fi-FI" dirty="0">
                <a:latin typeface="+mn-lt"/>
                <a:ea typeface="+mn-ea"/>
                <a:cs typeface="+mn-cs"/>
              </a:rPr>
              <a:t>Kohtaa 3 (Resources) on muokattu kuvaamaan paremmin ELY-keskusten ohjauskeinoja ja mahdollisuuksia luoda muutosta.</a:t>
            </a:r>
          </a:p>
        </p:txBody>
      </p:sp>
      <p:graphicFrame>
        <p:nvGraphicFramePr>
          <p:cNvPr id="4" name="Sisällön paikkamerkki 3">
            <a:extLst>
              <a:ext uri="{FF2B5EF4-FFF2-40B4-BE49-F238E27FC236}">
                <a16:creationId xmlns:a16="http://schemas.microsoft.com/office/drawing/2014/main" id="{97681A8A-C76C-4F36-86B8-90FEDD3445BF}"/>
              </a:ext>
            </a:extLst>
          </p:cNvPr>
          <p:cNvGraphicFramePr>
            <a:graphicFrameLocks noGrp="1"/>
          </p:cNvGraphicFramePr>
          <p:nvPr>
            <p:ph idx="1"/>
            <p:extLst>
              <p:ext uri="{D42A27DB-BD31-4B8C-83A1-F6EECF244321}">
                <p14:modId xmlns:p14="http://schemas.microsoft.com/office/powerpoint/2010/main" val="145373599"/>
              </p:ext>
            </p:extLst>
          </p:nvPr>
        </p:nvGraphicFramePr>
        <p:xfrm>
          <a:off x="6096000" y="103800"/>
          <a:ext cx="5917199" cy="6568035"/>
        </p:xfrm>
        <a:graphic>
          <a:graphicData uri="http://schemas.openxmlformats.org/drawingml/2006/table">
            <a:tbl>
              <a:tblPr firstRow="1" firstCol="1" bandRow="1">
                <a:tableStyleId>{5C22544A-7EE6-4342-B048-85BDC9FD1C3A}</a:tableStyleId>
              </a:tblPr>
              <a:tblGrid>
                <a:gridCol w="1028700">
                  <a:extLst>
                    <a:ext uri="{9D8B030D-6E8A-4147-A177-3AD203B41FA5}">
                      <a16:colId xmlns:a16="http://schemas.microsoft.com/office/drawing/2014/main" val="3858628895"/>
                    </a:ext>
                  </a:extLst>
                </a:gridCol>
                <a:gridCol w="4888499">
                  <a:extLst>
                    <a:ext uri="{9D8B030D-6E8A-4147-A177-3AD203B41FA5}">
                      <a16:colId xmlns:a16="http://schemas.microsoft.com/office/drawing/2014/main" val="3743261155"/>
                    </a:ext>
                  </a:extLst>
                </a:gridCol>
              </a:tblGrid>
              <a:tr h="193824">
                <a:tc>
                  <a:txBody>
                    <a:bodyPr/>
                    <a:lstStyle/>
                    <a:p>
                      <a:pPr algn="ctr">
                        <a:lnSpc>
                          <a:spcPct val="100000"/>
                        </a:lnSpc>
                        <a:spcAft>
                          <a:spcPts val="0"/>
                        </a:spcAft>
                      </a:pPr>
                      <a:r>
                        <a:rPr lang="en-US" sz="1200">
                          <a:effectLst/>
                        </a:rPr>
                        <a:t>Area</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algn="ctr">
                        <a:lnSpc>
                          <a:spcPct val="100000"/>
                        </a:lnSpc>
                        <a:spcAft>
                          <a:spcPts val="0"/>
                        </a:spcAft>
                      </a:pPr>
                      <a:r>
                        <a:rPr lang="en-US" sz="1200">
                          <a:effectLst/>
                        </a:rPr>
                        <a:t>Factors</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extLst>
                  <a:ext uri="{0D108BD9-81ED-4DB2-BD59-A6C34878D82A}">
                    <a16:rowId xmlns:a16="http://schemas.microsoft.com/office/drawing/2014/main" val="1404761999"/>
                  </a:ext>
                </a:extLst>
              </a:tr>
              <a:tr h="1213891">
                <a:tc>
                  <a:txBody>
                    <a:bodyPr/>
                    <a:lstStyle/>
                    <a:p>
                      <a:pPr>
                        <a:lnSpc>
                          <a:spcPct val="100000"/>
                        </a:lnSpc>
                        <a:spcAft>
                          <a:spcPts val="0"/>
                        </a:spcAft>
                      </a:pPr>
                      <a:r>
                        <a:rPr lang="en-US" sz="1200">
                          <a:effectLst/>
                        </a:rPr>
                        <a:t>Governance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marL="342900" lvl="0" indent="-342900">
                        <a:lnSpc>
                          <a:spcPct val="100000"/>
                        </a:lnSpc>
                        <a:spcAft>
                          <a:spcPts val="0"/>
                        </a:spcAft>
                        <a:buFont typeface="Arial" panose="020B0604020202020204" pitchFamily="34" charset="0"/>
                        <a:buChar char="•"/>
                        <a:tabLst>
                          <a:tab pos="228600" algn="l"/>
                        </a:tabLst>
                      </a:pPr>
                      <a:r>
                        <a:rPr lang="en-US" sz="1200">
                          <a:effectLst/>
                        </a:rPr>
                        <a:t>Mandate or mission to address climate change</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Commitment of leadership or organizational ownership to address climate change (e.g., senior person is assigned/empowered, unit charged with addressing climate change, coordinating bodies in place)</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Climate change is explicitly incorporated in the organizational structure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41434071"/>
                  </a:ext>
                </a:extLst>
              </a:tr>
              <a:tr h="1219985">
                <a:tc>
                  <a:txBody>
                    <a:bodyPr/>
                    <a:lstStyle/>
                    <a:p>
                      <a:pPr>
                        <a:lnSpc>
                          <a:spcPct val="100000"/>
                        </a:lnSpc>
                        <a:spcAft>
                          <a:spcPts val="0"/>
                        </a:spcAft>
                      </a:pPr>
                      <a:r>
                        <a:rPr lang="en-US" sz="1200">
                          <a:effectLst/>
                        </a:rPr>
                        <a:t>Information, Data and Analysis</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marL="342900" lvl="0" indent="-342900">
                        <a:lnSpc>
                          <a:spcPct val="100000"/>
                        </a:lnSpc>
                        <a:spcAft>
                          <a:spcPts val="0"/>
                        </a:spcAft>
                        <a:buFont typeface="Arial" panose="020B0604020202020204" pitchFamily="34" charset="0"/>
                        <a:buChar char="•"/>
                        <a:tabLst>
                          <a:tab pos="-457200" algn="l"/>
                          <a:tab pos="228600" algn="l"/>
                        </a:tabLst>
                      </a:pPr>
                      <a:r>
                        <a:rPr lang="en-US" sz="1200">
                          <a:effectLst/>
                        </a:rPr>
                        <a:t>Access to information, data and analysis</a:t>
                      </a:r>
                      <a:endParaRPr lang="fi-FI" sz="1200">
                        <a:effectLst/>
                      </a:endParaRPr>
                    </a:p>
                    <a:p>
                      <a:pPr marL="342900" lvl="0" indent="-342900">
                        <a:lnSpc>
                          <a:spcPct val="100000"/>
                        </a:lnSpc>
                        <a:spcAft>
                          <a:spcPts val="0"/>
                        </a:spcAft>
                        <a:buFont typeface="Arial" panose="020B0604020202020204" pitchFamily="34" charset="0"/>
                        <a:buChar char="•"/>
                        <a:tabLst>
                          <a:tab pos="-457200" algn="l"/>
                          <a:tab pos="228600" algn="l"/>
                        </a:tabLst>
                      </a:pPr>
                      <a:r>
                        <a:rPr lang="en-US" sz="1200">
                          <a:effectLst/>
                        </a:rPr>
                        <a:t>Quality of information, data and analysis</a:t>
                      </a:r>
                      <a:endParaRPr lang="fi-FI" sz="1200">
                        <a:effectLst/>
                      </a:endParaRPr>
                    </a:p>
                    <a:p>
                      <a:pPr marL="342900" lvl="0" indent="-342900">
                        <a:lnSpc>
                          <a:spcPct val="100000"/>
                        </a:lnSpc>
                        <a:spcAft>
                          <a:spcPts val="0"/>
                        </a:spcAft>
                        <a:buFont typeface="Arial" panose="020B0604020202020204" pitchFamily="34" charset="0"/>
                        <a:buChar char="•"/>
                        <a:tabLst>
                          <a:tab pos="-457200" algn="l"/>
                          <a:tab pos="228600" algn="l"/>
                        </a:tabLst>
                      </a:pPr>
                      <a:r>
                        <a:rPr lang="en-US" sz="1200">
                          <a:effectLst/>
                        </a:rPr>
                        <a:t>Capacity to monitor, generate and use</a:t>
                      </a:r>
                      <a:endParaRPr lang="fi-FI" sz="1200">
                        <a:effectLst/>
                      </a:endParaRPr>
                    </a:p>
                    <a:p>
                      <a:pPr marL="342900" lvl="0" indent="-342900">
                        <a:lnSpc>
                          <a:spcPct val="100000"/>
                        </a:lnSpc>
                        <a:spcAft>
                          <a:spcPts val="0"/>
                        </a:spcAft>
                        <a:buFont typeface="Arial" panose="020B0604020202020204" pitchFamily="34" charset="0"/>
                        <a:buChar char="•"/>
                        <a:tabLst>
                          <a:tab pos="-457200" algn="l"/>
                          <a:tab pos="228600" algn="l"/>
                        </a:tabLst>
                      </a:pPr>
                      <a:r>
                        <a:rPr lang="en-US" sz="1200">
                          <a:effectLst/>
                        </a:rPr>
                        <a:t>Routine monitoring, generation and use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74522688"/>
                  </a:ext>
                </a:extLst>
              </a:tr>
              <a:tr h="1040773">
                <a:tc>
                  <a:txBody>
                    <a:bodyPr/>
                    <a:lstStyle/>
                    <a:p>
                      <a:pPr>
                        <a:lnSpc>
                          <a:spcPct val="100000"/>
                        </a:lnSpc>
                        <a:spcAft>
                          <a:spcPts val="0"/>
                        </a:spcAft>
                      </a:pPr>
                      <a:r>
                        <a:rPr lang="en-US" sz="1200">
                          <a:effectLst/>
                        </a:rPr>
                        <a:t>Planning</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marL="342900" lvl="0" indent="-342900">
                        <a:lnSpc>
                          <a:spcPct val="100000"/>
                        </a:lnSpc>
                        <a:spcAft>
                          <a:spcPts val="0"/>
                        </a:spcAft>
                        <a:buFont typeface="Arial" panose="020B0604020202020204" pitchFamily="34" charset="0"/>
                        <a:buChar char="•"/>
                        <a:tabLst>
                          <a:tab pos="228600" algn="l"/>
                        </a:tabLst>
                      </a:pPr>
                      <a:r>
                        <a:rPr lang="en-US" sz="1200">
                          <a:effectLst/>
                        </a:rPr>
                        <a:t>Processes, procedures, tools in place to integrate climate change into planning</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Relevant stakeholders (internal and external) involved with integrating climate change into planning process</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Current plans and strategies integrate climate change</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40592778"/>
                  </a:ext>
                </a:extLst>
              </a:tr>
              <a:tr h="1063020">
                <a:tc>
                  <a:txBody>
                    <a:bodyPr/>
                    <a:lstStyle/>
                    <a:p>
                      <a:pPr>
                        <a:lnSpc>
                          <a:spcPct val="100000"/>
                        </a:lnSpc>
                        <a:spcAft>
                          <a:spcPts val="0"/>
                        </a:spcAft>
                      </a:pPr>
                      <a:r>
                        <a:rPr lang="en-US" sz="1200">
                          <a:effectLst/>
                        </a:rPr>
                        <a:t>Resources</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marL="342900" lvl="0" indent="-342900">
                        <a:lnSpc>
                          <a:spcPct val="100000"/>
                        </a:lnSpc>
                        <a:spcAft>
                          <a:spcPts val="0"/>
                        </a:spcAft>
                        <a:buFont typeface="Arial" panose="020B0604020202020204" pitchFamily="34" charset="0"/>
                        <a:buChar char="•"/>
                        <a:tabLst>
                          <a:tab pos="228600" algn="l"/>
                        </a:tabLst>
                      </a:pPr>
                      <a:r>
                        <a:rPr lang="en-US" sz="1200">
                          <a:effectLst/>
                        </a:rPr>
                        <a:t>Budget for addressing climate change issues</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Human resources – adequate numbers of trained staff assigned to address climate issues </a:t>
                      </a:r>
                      <a:endParaRPr lang="fi-FI" sz="1200">
                        <a:effectLst/>
                      </a:endParaRPr>
                    </a:p>
                    <a:p>
                      <a:pPr marL="342900" lvl="0" indent="-342900">
                        <a:lnSpc>
                          <a:spcPct val="100000"/>
                        </a:lnSpc>
                        <a:spcAft>
                          <a:spcPts val="0"/>
                        </a:spcAft>
                        <a:buFont typeface="Arial" panose="020B0604020202020204" pitchFamily="34" charset="0"/>
                        <a:buChar char="•"/>
                        <a:tabLst>
                          <a:tab pos="228600" algn="l"/>
                        </a:tabLst>
                      </a:pPr>
                      <a:r>
                        <a:rPr lang="en-US" sz="1200">
                          <a:effectLst/>
                        </a:rPr>
                        <a:t>Infrastructure (hardware, software, etc.)</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221175469"/>
                  </a:ext>
                </a:extLst>
              </a:tr>
              <a:tr h="1678833">
                <a:tc>
                  <a:txBody>
                    <a:bodyPr/>
                    <a:lstStyle/>
                    <a:p>
                      <a:pPr>
                        <a:lnSpc>
                          <a:spcPct val="100000"/>
                        </a:lnSpc>
                        <a:spcAft>
                          <a:spcPts val="0"/>
                        </a:spcAft>
                      </a:pPr>
                      <a:r>
                        <a:rPr lang="en-US" sz="1200">
                          <a:effectLst/>
                        </a:rPr>
                        <a:t>Implementation, Monitoring and Evaluation, and Knowledge Management</a:t>
                      </a:r>
                      <a:endParaRPr lang="fi-FI" sz="1200">
                        <a:effectLst/>
                        <a:latin typeface="Calibri" panose="020F0502020204030204" pitchFamily="34" charset="0"/>
                        <a:ea typeface="Calibri" panose="020F0502020204030204" pitchFamily="34" charset="0"/>
                        <a:cs typeface="Times New Roman" panose="02020603050405020304" pitchFamily="18" charset="0"/>
                      </a:endParaRPr>
                    </a:p>
                  </a:txBody>
                  <a:tcPr marL="45700" marR="45700" marT="0" marB="0"/>
                </a:tc>
                <a:tc>
                  <a:txBody>
                    <a:bodyPr/>
                    <a:lstStyle/>
                    <a:p>
                      <a:pPr marL="342900" lvl="0" indent="-342900">
                        <a:lnSpc>
                          <a:spcPct val="100000"/>
                        </a:lnSpc>
                        <a:spcAft>
                          <a:spcPts val="0"/>
                        </a:spcAft>
                        <a:buFont typeface="Arial" panose="020B0604020202020204" pitchFamily="34" charset="0"/>
                        <a:buChar char="•"/>
                        <a:tabLst>
                          <a:tab pos="228600" algn="l"/>
                        </a:tabLst>
                      </a:pPr>
                      <a:r>
                        <a:rPr lang="en-US" sz="1200" dirty="0">
                          <a:effectLst/>
                        </a:rPr>
                        <a:t>Planned climate change actions implemented</a:t>
                      </a:r>
                      <a:endParaRPr lang="fi-FI" sz="1200" dirty="0">
                        <a:effectLst/>
                      </a:endParaRPr>
                    </a:p>
                    <a:p>
                      <a:pPr marL="342900" lvl="0" indent="-342900">
                        <a:lnSpc>
                          <a:spcPct val="100000"/>
                        </a:lnSpc>
                        <a:spcAft>
                          <a:spcPts val="0"/>
                        </a:spcAft>
                        <a:buFont typeface="Arial" panose="020B0604020202020204" pitchFamily="34" charset="0"/>
                        <a:buChar char="•"/>
                        <a:tabLst>
                          <a:tab pos="228600" algn="l"/>
                        </a:tabLst>
                      </a:pPr>
                      <a:r>
                        <a:rPr lang="en-US" sz="1200" dirty="0">
                          <a:effectLst/>
                        </a:rPr>
                        <a:t>Climate change services/goods provided</a:t>
                      </a:r>
                      <a:endParaRPr lang="fi-FI" sz="1200" dirty="0">
                        <a:effectLst/>
                      </a:endParaRPr>
                    </a:p>
                    <a:p>
                      <a:pPr marL="342900" lvl="0" indent="-342900">
                        <a:lnSpc>
                          <a:spcPct val="100000"/>
                        </a:lnSpc>
                        <a:spcAft>
                          <a:spcPts val="0"/>
                        </a:spcAft>
                        <a:buFont typeface="Arial" panose="020B0604020202020204" pitchFamily="34" charset="0"/>
                        <a:buChar char="•"/>
                        <a:tabLst>
                          <a:tab pos="228600" algn="l"/>
                        </a:tabLst>
                      </a:pPr>
                      <a:r>
                        <a:rPr lang="en-US" sz="1200" dirty="0">
                          <a:effectLst/>
                        </a:rPr>
                        <a:t>Targeted stakeholders/constituents benefitting</a:t>
                      </a:r>
                      <a:endParaRPr lang="fi-FI" sz="1200" dirty="0">
                        <a:effectLst/>
                      </a:endParaRPr>
                    </a:p>
                    <a:p>
                      <a:pPr marL="342900" lvl="0" indent="-342900">
                        <a:lnSpc>
                          <a:spcPct val="100000"/>
                        </a:lnSpc>
                        <a:spcAft>
                          <a:spcPts val="0"/>
                        </a:spcAft>
                        <a:buFont typeface="Arial" panose="020B0604020202020204" pitchFamily="34" charset="0"/>
                        <a:buChar char="•"/>
                        <a:tabLst>
                          <a:tab pos="228600" algn="l"/>
                        </a:tabLst>
                      </a:pPr>
                      <a:r>
                        <a:rPr lang="en-US" sz="1200" dirty="0">
                          <a:effectLst/>
                        </a:rPr>
                        <a:t>Climate change actions monitored, feedback from stakeholders solicited, open reporting on results  of implementation</a:t>
                      </a:r>
                      <a:endParaRPr lang="fi-FI" sz="1200" dirty="0">
                        <a:effectLst/>
                      </a:endParaRPr>
                    </a:p>
                    <a:p>
                      <a:pPr marL="342900" lvl="0" indent="-342900">
                        <a:lnSpc>
                          <a:spcPct val="100000"/>
                        </a:lnSpc>
                        <a:spcAft>
                          <a:spcPts val="0"/>
                        </a:spcAft>
                        <a:buFont typeface="Arial" panose="020B0604020202020204" pitchFamily="34" charset="0"/>
                        <a:buChar char="•"/>
                        <a:tabLst>
                          <a:tab pos="228600" algn="l"/>
                        </a:tabLst>
                      </a:pPr>
                      <a:r>
                        <a:rPr lang="en-US" sz="1200" dirty="0">
                          <a:effectLst/>
                        </a:rPr>
                        <a:t>Performance of services and programs is evaluated</a:t>
                      </a:r>
                      <a:endParaRPr lang="fi-FI" sz="1200" dirty="0">
                        <a:effectLst/>
                      </a:endParaRPr>
                    </a:p>
                    <a:p>
                      <a:pPr marL="342900" lvl="0" indent="-342900">
                        <a:lnSpc>
                          <a:spcPct val="100000"/>
                        </a:lnSpc>
                        <a:spcAft>
                          <a:spcPts val="0"/>
                        </a:spcAft>
                        <a:buFont typeface="Arial" panose="020B0604020202020204" pitchFamily="34" charset="0"/>
                        <a:buChar char="•"/>
                        <a:tabLst>
                          <a:tab pos="228600" algn="l"/>
                        </a:tabLst>
                      </a:pPr>
                      <a:r>
                        <a:rPr lang="en-US" sz="1200" dirty="0">
                          <a:effectLst/>
                        </a:rPr>
                        <a:t>System in place disseminating information on and improving strategies, implementation, services and programs</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45756592"/>
                  </a:ext>
                </a:extLst>
              </a:tr>
            </a:tbl>
          </a:graphicData>
        </a:graphic>
      </p:graphicFrame>
    </p:spTree>
    <p:extLst>
      <p:ext uri="{BB962C8B-B14F-4D97-AF65-F5344CB8AC3E}">
        <p14:creationId xmlns:p14="http://schemas.microsoft.com/office/powerpoint/2010/main" val="798009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6494A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F2B457-9764-495F-9B6E-65E4787CC630}"/>
              </a:ext>
            </a:extLst>
          </p:cNvPr>
          <p:cNvSpPr>
            <a:spLocks noGrp="1"/>
          </p:cNvSpPr>
          <p:nvPr>
            <p:ph type="title"/>
          </p:nvPr>
        </p:nvSpPr>
        <p:spPr>
          <a:solidFill>
            <a:srgbClr val="6494AF"/>
          </a:solidFill>
        </p:spPr>
        <p:txBody>
          <a:bodyPr/>
          <a:lstStyle/>
          <a:p>
            <a:r>
              <a:rPr lang="fi-FI" sz="4400"/>
              <a:t>Hillinnän vaikuttavuuden arviointi</a:t>
            </a:r>
          </a:p>
        </p:txBody>
      </p:sp>
      <p:pic>
        <p:nvPicPr>
          <p:cNvPr id="8" name="Kuvan paikkamerkki 7" descr="Sumennettu metallikäytävä">
            <a:extLst>
              <a:ext uri="{FF2B5EF4-FFF2-40B4-BE49-F238E27FC236}">
                <a16:creationId xmlns:a16="http://schemas.microsoft.com/office/drawing/2014/main" id="{3EF78419-4504-44C8-95A7-DBF0A90AD2ED}"/>
              </a:ext>
            </a:extLst>
          </p:cNvPr>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p:blipFill>
        <p:spPr>
          <a:xfrm>
            <a:off x="7603200" y="180000"/>
            <a:ext cx="4410734" cy="6498000"/>
          </a:xfrm>
        </p:spPr>
      </p:pic>
    </p:spTree>
    <p:extLst>
      <p:ext uri="{BB962C8B-B14F-4D97-AF65-F5344CB8AC3E}">
        <p14:creationId xmlns:p14="http://schemas.microsoft.com/office/powerpoint/2010/main" val="401148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D76B395C-4B90-468B-9B6B-679FE7E1CFAA}"/>
              </a:ext>
            </a:extLst>
          </p:cNvPr>
          <p:cNvSpPr>
            <a:spLocks noGrp="1"/>
          </p:cNvSpPr>
          <p:nvPr>
            <p:ph idx="1"/>
          </p:nvPr>
        </p:nvSpPr>
        <p:spPr>
          <a:xfrm>
            <a:off x="320843" y="1508690"/>
            <a:ext cx="4481977" cy="2690448"/>
          </a:xfrm>
          <a:prstGeom prst="roundRect">
            <a:avLst/>
          </a:prstGeom>
          <a:ln w="38100">
            <a:solidFill>
              <a:schemeClr val="accent3">
                <a:lumMod val="60000"/>
                <a:lumOff val="40000"/>
              </a:schemeClr>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fi-FI" sz="2400" b="1">
                <a:solidFill>
                  <a:schemeClr val="tx1"/>
                </a:solidFill>
              </a:rPr>
              <a:t> Kehittämiskohteiden </a:t>
            </a:r>
            <a:r>
              <a:rPr lang="fi-FI" sz="2400">
                <a:solidFill>
                  <a:schemeClr val="tx1"/>
                </a:solidFill>
              </a:rPr>
              <a:t>arviointi</a:t>
            </a:r>
          </a:p>
          <a:p>
            <a:pPr lvl="1" fontAlgn="b">
              <a:spcBef>
                <a:spcPts val="600"/>
              </a:spcBef>
            </a:pPr>
            <a:r>
              <a:rPr lang="fi-FI" sz="1900">
                <a:solidFill>
                  <a:schemeClr val="tx1"/>
                </a:solidFill>
              </a:rPr>
              <a:t>Päästövaikutus </a:t>
            </a:r>
          </a:p>
          <a:p>
            <a:pPr lvl="1" fontAlgn="b">
              <a:spcBef>
                <a:spcPts val="600"/>
              </a:spcBef>
            </a:pPr>
            <a:r>
              <a:rPr lang="fi-FI" sz="1900">
                <a:solidFill>
                  <a:schemeClr val="tx1"/>
                </a:solidFill>
              </a:rPr>
              <a:t>Kytkeytyvyys ilmastotyöhön hillinnän osalta</a:t>
            </a:r>
          </a:p>
          <a:p>
            <a:pPr lvl="1" fontAlgn="b">
              <a:spcBef>
                <a:spcPts val="600"/>
              </a:spcBef>
            </a:pPr>
            <a:r>
              <a:rPr lang="fi-FI" sz="1900">
                <a:solidFill>
                  <a:schemeClr val="tx1"/>
                </a:solidFill>
              </a:rPr>
              <a:t>Resursointi ja tehtävä osana ELY-keskuksen ilmastotyötä </a:t>
            </a:r>
          </a:p>
          <a:p>
            <a:pPr lvl="1" fontAlgn="b">
              <a:spcBef>
                <a:spcPts val="600"/>
              </a:spcBef>
            </a:pPr>
            <a:r>
              <a:rPr lang="fi-FI" sz="1900">
                <a:solidFill>
                  <a:schemeClr val="tx1"/>
                </a:solidFill>
              </a:rPr>
              <a:t>Käytettävissä olevat ohjauskeinot </a:t>
            </a:r>
          </a:p>
          <a:p>
            <a:pPr lvl="1" fontAlgn="b">
              <a:spcBef>
                <a:spcPts val="0"/>
              </a:spcBef>
              <a:buFont typeface="Courier New" panose="02070309020205020404" pitchFamily="49" charset="0"/>
              <a:buChar char="o"/>
            </a:pPr>
            <a:endParaRPr lang="fi-FI" sz="1600">
              <a:solidFill>
                <a:schemeClr val="tx1"/>
              </a:solidFill>
            </a:endParaRPr>
          </a:p>
        </p:txBody>
      </p:sp>
      <p:pic>
        <p:nvPicPr>
          <p:cNvPr id="18" name="Kuvan paikkamerkki 17">
            <a:extLst>
              <a:ext uri="{FF2B5EF4-FFF2-40B4-BE49-F238E27FC236}">
                <a16:creationId xmlns:a16="http://schemas.microsoft.com/office/drawing/2014/main" id="{2874EBAE-A437-4817-9277-783E6B2F5A93}"/>
              </a:ext>
              <a:ext uri="{C183D7F6-B498-43B3-948B-1728B52AA6E4}">
                <adec:decorative xmlns:adec="http://schemas.microsoft.com/office/drawing/2017/decorative" val="1"/>
              </a:ext>
            </a:extLst>
          </p:cNvPr>
          <p:cNvPicPr>
            <a:picLocks noGrp="1" noChangeAspect="1"/>
          </p:cNvPicPr>
          <p:nvPr>
            <p:ph type="pic" idx="13"/>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27397" r="27397"/>
          <a:stretch/>
        </p:blipFill>
        <p:spPr/>
      </p:pic>
      <p:sp>
        <p:nvSpPr>
          <p:cNvPr id="9" name="Sisällön paikkamerkki 8">
            <a:extLst>
              <a:ext uri="{FF2B5EF4-FFF2-40B4-BE49-F238E27FC236}">
                <a16:creationId xmlns:a16="http://schemas.microsoft.com/office/drawing/2014/main" id="{5EBD25EA-24FA-4FBE-9A4F-9D5850A96383}"/>
              </a:ext>
            </a:extLst>
          </p:cNvPr>
          <p:cNvSpPr>
            <a:spLocks noGrp="1"/>
          </p:cNvSpPr>
          <p:nvPr>
            <p:ph sz="half" idx="4294967295"/>
          </p:nvPr>
        </p:nvSpPr>
        <p:spPr>
          <a:xfrm>
            <a:off x="4960120" y="1508325"/>
            <a:ext cx="4481512" cy="2690813"/>
          </a:xfrm>
          <a:prstGeom prst="roundRect">
            <a:avLst/>
          </a:prstGeom>
          <a:ln w="38100">
            <a:solidFill>
              <a:srgbClr val="6494AF"/>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fi-FI" sz="2200" b="1">
                <a:solidFill>
                  <a:schemeClr val="tx1"/>
                </a:solidFill>
              </a:rPr>
              <a:t> ELY-tehtävien</a:t>
            </a:r>
            <a:r>
              <a:rPr lang="fi-FI" sz="2200">
                <a:solidFill>
                  <a:schemeClr val="tx1"/>
                </a:solidFill>
              </a:rPr>
              <a:t> arviointi</a:t>
            </a:r>
          </a:p>
          <a:p>
            <a:pPr lvl="1" fontAlgn="b">
              <a:spcBef>
                <a:spcPts val="700"/>
              </a:spcBef>
            </a:pPr>
            <a:r>
              <a:rPr lang="fi-FI" sz="1800" b="0" i="0" u="none" strike="noStrike" kern="1200">
                <a:solidFill>
                  <a:schemeClr val="tx1"/>
                </a:solidFill>
                <a:effectLst/>
              </a:rPr>
              <a:t>Kytkeytyvyys ilmastotyöhön hillinnän osalta</a:t>
            </a:r>
            <a:endParaRPr lang="fi-FI" sz="1800" b="0" i="0" u="none" strike="noStrike">
              <a:solidFill>
                <a:schemeClr val="tx1"/>
              </a:solidFill>
              <a:effectLst/>
            </a:endParaRPr>
          </a:p>
          <a:p>
            <a:pPr lvl="1" fontAlgn="b">
              <a:spcBef>
                <a:spcPts val="700"/>
              </a:spcBef>
            </a:pPr>
            <a:r>
              <a:rPr lang="fi-FI" sz="1800">
                <a:solidFill>
                  <a:schemeClr val="tx1"/>
                </a:solidFill>
              </a:rPr>
              <a:t>Resursointi ja tehtävä osana ELY-keskuksen ilmastotyötä </a:t>
            </a:r>
          </a:p>
          <a:p>
            <a:pPr lvl="1" fontAlgn="b">
              <a:spcBef>
                <a:spcPts val="700"/>
              </a:spcBef>
            </a:pPr>
            <a:r>
              <a:rPr lang="fi-FI" sz="1800" b="0" i="0" u="none" strike="noStrike" kern="1200">
                <a:solidFill>
                  <a:schemeClr val="tx1"/>
                </a:solidFill>
                <a:effectLst/>
              </a:rPr>
              <a:t>Käytettävissä olevat ohjauskeinot</a:t>
            </a:r>
            <a:endParaRPr lang="fi-FI" sz="1800" b="0" i="0" u="none" strike="noStrike">
              <a:solidFill>
                <a:schemeClr val="tx1"/>
              </a:solidFill>
              <a:effectLst/>
            </a:endParaRPr>
          </a:p>
          <a:p>
            <a:pPr lvl="1" fontAlgn="b">
              <a:spcBef>
                <a:spcPts val="0"/>
              </a:spcBef>
              <a:buFont typeface="Courier New" panose="02070309020205020404" pitchFamily="49" charset="0"/>
              <a:buChar char="o"/>
            </a:pPr>
            <a:endParaRPr lang="fi-FI" sz="1800" b="0" i="0" u="none" strike="noStrike">
              <a:solidFill>
                <a:schemeClr val="tx1"/>
              </a:solidFill>
              <a:effectLst/>
            </a:endParaRPr>
          </a:p>
        </p:txBody>
      </p:sp>
      <p:sp>
        <p:nvSpPr>
          <p:cNvPr id="14" name="Sisällön paikkamerkki 7">
            <a:extLst>
              <a:ext uri="{FF2B5EF4-FFF2-40B4-BE49-F238E27FC236}">
                <a16:creationId xmlns:a16="http://schemas.microsoft.com/office/drawing/2014/main" id="{4471F12C-5815-4063-9C91-952E375CB03F}"/>
              </a:ext>
            </a:extLst>
          </p:cNvPr>
          <p:cNvSpPr txBox="1">
            <a:spLocks/>
          </p:cNvSpPr>
          <p:nvPr/>
        </p:nvSpPr>
        <p:spPr>
          <a:xfrm>
            <a:off x="320843" y="4421594"/>
            <a:ext cx="4481975" cy="2256406"/>
          </a:xfrm>
          <a:prstGeom prst="roundRect">
            <a:avLst/>
          </a:prstGeom>
          <a:solidFill>
            <a:srgbClr val="F5FBE9"/>
          </a:solidFill>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lnSpcReduction="10000"/>
          </a:bodyPr>
          <a:lst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dk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dk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i-FI" sz="1100"/>
              <a:t>Kehittämiskohteiden päästövaikuttavuutta arvioitiin laskennallisin keinoin. Lähteinä hyödynnettiin ELY-keskuksen käytössä olevia tietokantoja, Ilmastopaneelin päästövähennyspolkua sekä toimialakohtaisia tiekarttoja. Arvioinnissa ei voitu ottaa numeerisesti kantaa siihen, kuinka paljon päästövähennyspotentiaali on riippuvainen ELY-keskuksesta, koska vaikutusketjuun liittyy lukuisia muitakin toimijoita.</a:t>
            </a:r>
          </a:p>
          <a:p>
            <a:r>
              <a:rPr lang="fi-FI" sz="1100"/>
              <a:t>Sen sijaan pidettiin tärkeänä nostaa esiin ne isot teemakokonaisuudet, joihin panostamalla ELY-keskus voi eniten edistää päästövähennysten toteutumista ja tätä kautta kasvattaa omaa positiivista hiili</a:t>
            </a:r>
            <a:r>
              <a:rPr lang="fi-FI" sz="1100" i="1"/>
              <a:t>käden</a:t>
            </a:r>
            <a:r>
              <a:rPr lang="fi-FI" sz="1100"/>
              <a:t>jälkeään. </a:t>
            </a:r>
          </a:p>
        </p:txBody>
      </p:sp>
      <p:sp>
        <p:nvSpPr>
          <p:cNvPr id="16" name="Sisällön paikkamerkki 8">
            <a:extLst>
              <a:ext uri="{FF2B5EF4-FFF2-40B4-BE49-F238E27FC236}">
                <a16:creationId xmlns:a16="http://schemas.microsoft.com/office/drawing/2014/main" id="{BABCD154-5333-47DF-9986-4939BF7CCDB7}"/>
              </a:ext>
            </a:extLst>
          </p:cNvPr>
          <p:cNvSpPr txBox="1">
            <a:spLocks/>
          </p:cNvSpPr>
          <p:nvPr/>
        </p:nvSpPr>
        <p:spPr>
          <a:xfrm>
            <a:off x="4959657" y="4421594"/>
            <a:ext cx="4481975" cy="2256406"/>
          </a:xfrm>
          <a:prstGeom prst="roundRect">
            <a:avLst/>
          </a:prstGeom>
          <a:solidFill>
            <a:srgbClr val="E4EDF8"/>
          </a:solidFill>
          <a:ln w="28575"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0" tIns="0" rIns="0" bIns="0" rtlCol="0" anchor="t" anchorCtr="0">
            <a:normAutofit/>
          </a:bodyPr>
          <a:lstStyle>
            <a:lvl1pPr marL="357188" indent="-357188" algn="l" defTabSz="914400" rtl="0" eaLnBrk="1" latinLnBrk="0" hangingPunct="1">
              <a:lnSpc>
                <a:spcPct val="100000"/>
              </a:lnSpc>
              <a:spcBef>
                <a:spcPts val="1000"/>
              </a:spcBef>
              <a:buClr>
                <a:schemeClr val="tx2"/>
              </a:buClr>
              <a:buFont typeface="Arial" panose="020B0604020202020204" pitchFamily="34" charset="0"/>
              <a:buChar char="•"/>
              <a:defRPr sz="2600" kern="1200">
                <a:solidFill>
                  <a:schemeClr val="dk1"/>
                </a:solidFill>
                <a:latin typeface="+mn-lt"/>
                <a:ea typeface="+mn-ea"/>
                <a:cs typeface="+mn-cs"/>
              </a:defRPr>
            </a:lvl1pPr>
            <a:lvl2pPr marL="715963" indent="-357188" algn="l" defTabSz="914400" rtl="0" eaLnBrk="1" latinLnBrk="0" hangingPunct="1">
              <a:lnSpc>
                <a:spcPct val="100000"/>
              </a:lnSpc>
              <a:spcBef>
                <a:spcPts val="1000"/>
              </a:spcBef>
              <a:buClr>
                <a:schemeClr val="tx2"/>
              </a:buClr>
              <a:buFont typeface="Arial" panose="020B0604020202020204" pitchFamily="34" charset="0"/>
              <a:buChar char="•"/>
              <a:defRPr sz="2200" kern="1200">
                <a:solidFill>
                  <a:schemeClr val="dk1"/>
                </a:solidFill>
                <a:latin typeface="+mn-lt"/>
                <a:ea typeface="+mn-ea"/>
                <a:cs typeface="+mn-cs"/>
              </a:defRPr>
            </a:lvl2pPr>
            <a:lvl3pPr marL="1077913" indent="-360363"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3pPr>
            <a:lvl4pPr marL="1435100" indent="-358775"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4pPr>
            <a:lvl5pPr marL="1792288" indent="-357188" algn="l" defTabSz="914400" rtl="0" eaLnBrk="1" latinLnBrk="0" hangingPunct="1">
              <a:lnSpc>
                <a:spcPct val="100000"/>
              </a:lnSpc>
              <a:spcBef>
                <a:spcPts val="1000"/>
              </a:spcBef>
              <a:buClr>
                <a:schemeClr val="tx2"/>
              </a:buClr>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fi-FI" sz="1100"/>
              <a:t>ELY-keskuksen yksittäisille tehtäville ei laskettu tässä ensimmäisen kerran tehdyssä arvioinnissa päästövaikutuksia, koska se olisi mahdotonta tehtävien sisältöjen vaihdellessa asiakkaiden mukaan (esim. mitä asioita tulee lausunnoille tai vireille, millaisia rahoitushakemuksia jätetään jne.)</a:t>
            </a:r>
          </a:p>
          <a:p>
            <a:r>
              <a:rPr lang="fi-FI" sz="1100"/>
              <a:t>Sen sijaan arvioitiin, liittyykö tehtäviin ilmastosisältöjä ja näiden katsottiin lisäävän tehtävän ilmastovaikuttavuutta</a:t>
            </a:r>
          </a:p>
        </p:txBody>
      </p:sp>
      <p:sp>
        <p:nvSpPr>
          <p:cNvPr id="2" name="Otsikko 1">
            <a:extLst>
              <a:ext uri="{FF2B5EF4-FFF2-40B4-BE49-F238E27FC236}">
                <a16:creationId xmlns:a16="http://schemas.microsoft.com/office/drawing/2014/main" id="{D1A4317D-4D35-4ED3-8AA2-D23317B44968}"/>
              </a:ext>
            </a:extLst>
          </p:cNvPr>
          <p:cNvSpPr>
            <a:spLocks noGrp="1"/>
          </p:cNvSpPr>
          <p:nvPr>
            <p:ph type="title"/>
          </p:nvPr>
        </p:nvSpPr>
        <p:spPr>
          <a:xfrm>
            <a:off x="397552" y="389189"/>
            <a:ext cx="8381448" cy="1119501"/>
          </a:xfrm>
        </p:spPr>
        <p:txBody>
          <a:bodyPr>
            <a:normAutofit/>
          </a:bodyPr>
          <a:lstStyle/>
          <a:p>
            <a:r>
              <a:rPr lang="fi-FI" sz="4000">
                <a:solidFill>
                  <a:schemeClr val="tx1"/>
                </a:solidFill>
              </a:rPr>
              <a:t>Hillinnän vaikuttavuuden arviointi</a:t>
            </a:r>
          </a:p>
        </p:txBody>
      </p:sp>
    </p:spTree>
    <p:extLst>
      <p:ext uri="{BB962C8B-B14F-4D97-AF65-F5344CB8AC3E}">
        <p14:creationId xmlns:p14="http://schemas.microsoft.com/office/powerpoint/2010/main" val="3751889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FA318D-9CB0-4565-9A8E-BDBF73D1DCFB}"/>
              </a:ext>
            </a:extLst>
          </p:cNvPr>
          <p:cNvSpPr>
            <a:spLocks noGrp="1"/>
          </p:cNvSpPr>
          <p:nvPr>
            <p:ph type="title"/>
          </p:nvPr>
        </p:nvSpPr>
        <p:spPr>
          <a:xfrm>
            <a:off x="209552" y="5076"/>
            <a:ext cx="10636236" cy="1119501"/>
          </a:xfrm>
        </p:spPr>
        <p:txBody>
          <a:bodyPr/>
          <a:lstStyle/>
          <a:p>
            <a:r>
              <a:rPr lang="fi-FI"/>
              <a:t>Kehittämiskohteiden hotspotit - hillintä</a:t>
            </a:r>
          </a:p>
        </p:txBody>
      </p:sp>
      <p:graphicFrame>
        <p:nvGraphicFramePr>
          <p:cNvPr id="7" name="Taulukko 6">
            <a:extLst>
              <a:ext uri="{FF2B5EF4-FFF2-40B4-BE49-F238E27FC236}">
                <a16:creationId xmlns:a16="http://schemas.microsoft.com/office/drawing/2014/main" id="{495667BA-BC4C-4879-BD33-69E1867720CD}"/>
              </a:ext>
            </a:extLst>
          </p:cNvPr>
          <p:cNvGraphicFramePr>
            <a:graphicFrameLocks noGrp="1"/>
          </p:cNvGraphicFramePr>
          <p:nvPr>
            <p:extLst>
              <p:ext uri="{D42A27DB-BD31-4B8C-83A1-F6EECF244321}">
                <p14:modId xmlns:p14="http://schemas.microsoft.com/office/powerpoint/2010/main" val="2753009104"/>
              </p:ext>
            </p:extLst>
          </p:nvPr>
        </p:nvGraphicFramePr>
        <p:xfrm>
          <a:off x="156208" y="1357090"/>
          <a:ext cx="5886452" cy="5320811"/>
        </p:xfrm>
        <a:graphic>
          <a:graphicData uri="http://schemas.openxmlformats.org/drawingml/2006/table">
            <a:tbl>
              <a:tblPr/>
              <a:tblGrid>
                <a:gridCol w="1471613">
                  <a:extLst>
                    <a:ext uri="{9D8B030D-6E8A-4147-A177-3AD203B41FA5}">
                      <a16:colId xmlns:a16="http://schemas.microsoft.com/office/drawing/2014/main" val="3317743640"/>
                    </a:ext>
                  </a:extLst>
                </a:gridCol>
                <a:gridCol w="1471613">
                  <a:extLst>
                    <a:ext uri="{9D8B030D-6E8A-4147-A177-3AD203B41FA5}">
                      <a16:colId xmlns:a16="http://schemas.microsoft.com/office/drawing/2014/main" val="3848715430"/>
                    </a:ext>
                  </a:extLst>
                </a:gridCol>
                <a:gridCol w="1471613">
                  <a:extLst>
                    <a:ext uri="{9D8B030D-6E8A-4147-A177-3AD203B41FA5}">
                      <a16:colId xmlns:a16="http://schemas.microsoft.com/office/drawing/2014/main" val="3045772747"/>
                    </a:ext>
                  </a:extLst>
                </a:gridCol>
                <a:gridCol w="1471613">
                  <a:extLst>
                    <a:ext uri="{9D8B030D-6E8A-4147-A177-3AD203B41FA5}">
                      <a16:colId xmlns:a16="http://schemas.microsoft.com/office/drawing/2014/main" val="1470602823"/>
                    </a:ext>
                  </a:extLst>
                </a:gridCol>
              </a:tblGrid>
              <a:tr h="332814">
                <a:tc>
                  <a:txBody>
                    <a:bodyPr/>
                    <a:lstStyle/>
                    <a:p>
                      <a:pPr algn="ctr" fontAlgn="t"/>
                      <a:r>
                        <a:rPr lang="fi-FI" sz="1050" b="1" i="0" u="none" strike="noStrike">
                          <a:solidFill>
                            <a:srgbClr val="000000"/>
                          </a:solidFill>
                          <a:effectLst/>
                          <a:latin typeface="Calibri" panose="020F0502020204030204" pitchFamily="34" charset="0"/>
                        </a:rPr>
                        <a:t> </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3175" cap="flat" cmpd="sng" algn="ctr">
                      <a:solidFill>
                        <a:schemeClr val="bg2"/>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D9D9D9"/>
                    </a:solidFill>
                  </a:tcPr>
                </a:tc>
                <a:tc>
                  <a:txBody>
                    <a:bodyPr/>
                    <a:lstStyle/>
                    <a:p>
                      <a:pPr algn="ctr" rtl="0" fontAlgn="t"/>
                      <a:r>
                        <a:rPr lang="fi-FI" sz="1050" b="1" i="0" u="none" strike="noStrike">
                          <a:solidFill>
                            <a:srgbClr val="000000"/>
                          </a:solidFill>
                          <a:effectLst/>
                          <a:latin typeface="Calibri" panose="020F0502020204030204" pitchFamily="34" charset="0"/>
                        </a:rPr>
                        <a:t>Ojitukset ja vesitalouden hallinta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175" cap="flat" cmpd="sng" algn="ctr">
                      <a:solidFill>
                        <a:schemeClr val="bg2"/>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Ilmastonmuutos ympäristövalvonnassa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175" cap="flat" cmpd="sng" algn="ctr">
                      <a:solidFill>
                        <a:schemeClr val="bg2"/>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Ilmasto yritysten arvonlisäyksenä</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3175" cap="flat" cmpd="sng" algn="ctr">
                      <a:solidFill>
                        <a:schemeClr val="bg2"/>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787174762"/>
                  </a:ext>
                </a:extLst>
              </a:tr>
              <a:tr h="495730">
                <a:tc>
                  <a:txBody>
                    <a:bodyPr/>
                    <a:lstStyle/>
                    <a:p>
                      <a:pPr algn="ctr" rtl="0" fontAlgn="t"/>
                      <a:r>
                        <a:rPr lang="fi-FI" sz="1050" b="1" i="0" u="none" strike="noStrike">
                          <a:solidFill>
                            <a:srgbClr val="000000"/>
                          </a:solidFill>
                          <a:effectLst/>
                          <a:latin typeface="Calibri" panose="020F0502020204030204" pitchFamily="34" charset="0"/>
                        </a:rPr>
                        <a:t>Materiaalitehokkuus</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Ilmastotieto paikkatietoon</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Maamassat, PIMA ja riskienhallinta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Viljelijöiden neuvonta ja ilmastomyönteinen maatalous </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912353699"/>
                  </a:ext>
                </a:extLst>
              </a:tr>
              <a:tr h="658646">
                <a:tc>
                  <a:txBody>
                    <a:bodyPr/>
                    <a:lstStyle/>
                    <a:p>
                      <a:pPr algn="ctr" rtl="0" fontAlgn="t"/>
                      <a:r>
                        <a:rPr lang="fi-FI" sz="1050" b="1" i="0" u="none" strike="noStrike">
                          <a:solidFill>
                            <a:srgbClr val="000000"/>
                          </a:solidFill>
                          <a:effectLst/>
                          <a:latin typeface="Calibri" panose="020F0502020204030204" pitchFamily="34" charset="0"/>
                        </a:rPr>
                        <a:t>Biokaasun ja bioenergian edistäminen</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Päästöratkaisujen tunnistaminen erityyppisissä aluerakenteissa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Tulva- ja kuivuusriskienhallinta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Kestävämmän kulkumuotojakauman edistäminen</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extLst>
                  <a:ext uri="{0D108BD9-81ED-4DB2-BD59-A6C34878D82A}">
                    <a16:rowId xmlns:a16="http://schemas.microsoft.com/office/drawing/2014/main" val="3468007897"/>
                  </a:ext>
                </a:extLst>
              </a:tr>
              <a:tr h="658646">
                <a:tc>
                  <a:txBody>
                    <a:bodyPr/>
                    <a:lstStyle/>
                    <a:p>
                      <a:pPr algn="ctr" rtl="0" fontAlgn="t"/>
                      <a:r>
                        <a:rPr lang="fi-FI" sz="1050" b="1" i="0" u="none" strike="noStrike">
                          <a:solidFill>
                            <a:srgbClr val="000000"/>
                          </a:solidFill>
                          <a:effectLst/>
                          <a:latin typeface="Calibri" panose="020F0502020204030204" pitchFamily="34" charset="0"/>
                        </a:rPr>
                        <a:t>Kiertotalouden potentiaalin tunnistaminen ja mahdollistaminen</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Maankäytön ratkaisuissa syntyvien päästöjen minimointi ja nielujen maksimointi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a:txBody>
                    <a:bodyPr/>
                    <a:lstStyle/>
                    <a:p>
                      <a:pPr algn="ctr" rtl="0" fontAlgn="t"/>
                      <a:r>
                        <a:rPr lang="fi-FI" sz="1050" b="1" i="0" u="none" strike="noStrike">
                          <a:solidFill>
                            <a:srgbClr val="000000"/>
                          </a:solidFill>
                          <a:effectLst/>
                          <a:latin typeface="Calibri" panose="020F0502020204030204" pitchFamily="34" charset="0"/>
                        </a:rPr>
                        <a:t>Luonnonsuojelun "ilmastonsuojeluohjelma"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Uudet käyttövoimat</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3213087283"/>
                  </a:ext>
                </a:extLst>
              </a:tr>
              <a:tr h="682711">
                <a:tc>
                  <a:txBody>
                    <a:bodyPr/>
                    <a:lstStyle/>
                    <a:p>
                      <a:pPr algn="ctr" rtl="0" fontAlgn="t"/>
                      <a:r>
                        <a:rPr lang="fi-FI" sz="1050" b="1" i="0" u="none" strike="noStrike">
                          <a:solidFill>
                            <a:srgbClr val="000000"/>
                          </a:solidFill>
                          <a:effectLst/>
                          <a:latin typeface="Calibri" panose="020F0502020204030204" pitchFamily="34" charset="0"/>
                        </a:rPr>
                        <a:t>Kiertotalouden ja materiaalien uusiokäytön ratkaisujen riskienhallinta </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Ilmastokestävä yhdyskuntarakenne ja viranomaistehtävät</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Meren, saariston ja rannikon ilmastokestävyys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Tievihreä hiilinieluna ja sopeutumisessa</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extLst>
                  <a:ext uri="{0D108BD9-81ED-4DB2-BD59-A6C34878D82A}">
                    <a16:rowId xmlns:a16="http://schemas.microsoft.com/office/drawing/2014/main" val="1810970851"/>
                  </a:ext>
                </a:extLst>
              </a:tr>
              <a:tr h="495730">
                <a:tc>
                  <a:txBody>
                    <a:bodyPr/>
                    <a:lstStyle/>
                    <a:p>
                      <a:pPr algn="ctr" rtl="0" fontAlgn="t"/>
                      <a:r>
                        <a:rPr lang="fi-FI" sz="1050" b="1" i="0" u="none" strike="noStrike">
                          <a:solidFill>
                            <a:srgbClr val="000000"/>
                          </a:solidFill>
                          <a:effectLst/>
                          <a:latin typeface="Calibri" panose="020F0502020204030204" pitchFamily="34" charset="0"/>
                        </a:rPr>
                        <a:t>Energia- ja resurssitehokkuuden edistäminen</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a:txBody>
                    <a:bodyPr/>
                    <a:lstStyle/>
                    <a:p>
                      <a:pPr algn="ctr" rtl="0" fontAlgn="t"/>
                      <a:r>
                        <a:rPr lang="fi-FI" sz="1050" b="1" i="0" u="none" strike="noStrike" dirty="0">
                          <a:solidFill>
                            <a:srgbClr val="000000"/>
                          </a:solidFill>
                          <a:effectLst/>
                          <a:latin typeface="Calibri" panose="020F0502020204030204" pitchFamily="34" charset="0"/>
                        </a:rPr>
                        <a:t>Kaupunkiviherrakenne</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dirty="0">
                          <a:solidFill>
                            <a:srgbClr val="000000"/>
                          </a:solidFill>
                          <a:effectLst/>
                          <a:latin typeface="Calibri" panose="020F0502020204030204" pitchFamily="34" charset="0"/>
                        </a:rPr>
                        <a:t>Ilmastokriteerit ja ilmastokestävyys rahoituksen arviointiin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Liikenteen rahoituksen kehittämisen mahdollisuudet</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extLst>
                  <a:ext uri="{0D108BD9-81ED-4DB2-BD59-A6C34878D82A}">
                    <a16:rowId xmlns:a16="http://schemas.microsoft.com/office/drawing/2014/main" val="1693343503"/>
                  </a:ext>
                </a:extLst>
              </a:tr>
              <a:tr h="495730">
                <a:tc>
                  <a:txBody>
                    <a:bodyPr/>
                    <a:lstStyle/>
                    <a:p>
                      <a:pPr algn="ctr" rtl="0" fontAlgn="t"/>
                      <a:r>
                        <a:rPr lang="fi-FI" sz="1050" b="1" i="0" u="none" strike="noStrike">
                          <a:solidFill>
                            <a:srgbClr val="000000"/>
                          </a:solidFill>
                          <a:effectLst/>
                          <a:latin typeface="Calibri" panose="020F0502020204030204" pitchFamily="34" charset="0"/>
                        </a:rPr>
                        <a:t>Energiajärjestelmän murros</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Vesihuollon turvaaminen ja energiatehokkuus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EU-osarahoitteisen kehittämisrahoituksen ilmastokriteerit</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Ilmastokriteerit hankkeissa ja urakoissa</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extLst>
                  <a:ext uri="{0D108BD9-81ED-4DB2-BD59-A6C34878D82A}">
                    <a16:rowId xmlns:a16="http://schemas.microsoft.com/office/drawing/2014/main" val="858957604"/>
                  </a:ext>
                </a:extLst>
              </a:tr>
              <a:tr h="818093">
                <a:tc>
                  <a:txBody>
                    <a:bodyPr/>
                    <a:lstStyle/>
                    <a:p>
                      <a:pPr algn="ctr" rtl="0" fontAlgn="t"/>
                      <a:r>
                        <a:rPr lang="fi-FI" sz="1050" b="1" i="0" u="none" strike="noStrike">
                          <a:solidFill>
                            <a:srgbClr val="000000"/>
                          </a:solidFill>
                          <a:effectLst/>
                          <a:latin typeface="Calibri" panose="020F0502020204030204" pitchFamily="34" charset="0"/>
                        </a:rPr>
                        <a:t>Soiden käyttö, suojelu, jälkikäyttö ja hiilivarastot</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Vesistöjen ilmastokestävyys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a:txBody>
                    <a:bodyPr/>
                    <a:lstStyle/>
                    <a:p>
                      <a:pPr algn="ctr" rtl="0" fontAlgn="t"/>
                      <a:r>
                        <a:rPr lang="fi-FI" sz="1050" b="1" i="0" u="none" strike="noStrike">
                          <a:solidFill>
                            <a:srgbClr val="000000"/>
                          </a:solidFill>
                          <a:effectLst/>
                          <a:latin typeface="Calibri" panose="020F0502020204030204" pitchFamily="34" charset="0"/>
                        </a:rPr>
                        <a:t>Ilmastoteemat hankehakuihin</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rowSpan="2">
                  <a:txBody>
                    <a:bodyPr/>
                    <a:lstStyle/>
                    <a:p>
                      <a:pPr algn="ctr" rtl="0" fontAlgn="t"/>
                      <a:r>
                        <a:rPr lang="fi-FI" sz="1050" b="1" i="0" u="none" strike="noStrike">
                          <a:solidFill>
                            <a:srgbClr val="000000"/>
                          </a:solidFill>
                          <a:effectLst/>
                          <a:latin typeface="Calibri" panose="020F0502020204030204" pitchFamily="34" charset="0"/>
                        </a:rPr>
                        <a:t>Resurssitehokkuuden ja digitalisaation edistäminen liikenteenhallinnassa, tiedonkeruussa ja suunnittelussa</a:t>
                      </a:r>
                    </a:p>
                    <a:p>
                      <a:pPr algn="ctr" fontAlgn="t"/>
                      <a:r>
                        <a:rPr lang="fi-FI" sz="1050" b="1" i="0" u="none" strike="noStrike">
                          <a:solidFill>
                            <a:srgbClr val="000000"/>
                          </a:solidFill>
                          <a:effectLst/>
                          <a:latin typeface="Calibri" panose="020F0502020204030204" pitchFamily="34" charset="0"/>
                        </a:rPr>
                        <a:t> </a:t>
                      </a:r>
                    </a:p>
                  </a:txBody>
                  <a:tcPr marL="6859" marR="6859" marT="6859" marB="0" anchor="ctr">
                    <a:lnL w="19050" cap="flat" cmpd="sng" algn="ctr">
                      <a:solidFill>
                        <a:srgbClr val="E7E6E6"/>
                      </a:solidFill>
                      <a:prstDash val="solid"/>
                      <a:round/>
                      <a:headEnd type="none" w="med" len="med"/>
                      <a:tailEnd type="none" w="med" len="med"/>
                    </a:lnL>
                    <a:lnR w="3175" cap="flat" cmpd="sng" algn="ctr">
                      <a:solidFill>
                        <a:schemeClr val="bg2"/>
                      </a:solidFill>
                      <a:prstDash val="dash"/>
                      <a:round/>
                      <a:headEnd type="none" w="med" len="med"/>
                      <a:tailEnd type="none" w="med" len="med"/>
                    </a:lnR>
                    <a:lnT w="19050" cap="flat" cmpd="sng" algn="ctr">
                      <a:solidFill>
                        <a:srgbClr val="E7E6E6"/>
                      </a:solidFill>
                      <a:prstDash val="solid"/>
                      <a:round/>
                      <a:headEnd type="none" w="med" len="med"/>
                      <a:tailEnd type="none" w="med" len="med"/>
                    </a:lnT>
                    <a:lnB w="3175" cap="flat" cmpd="sng" algn="ctr">
                      <a:solidFill>
                        <a:schemeClr val="bg2"/>
                      </a:solidFill>
                      <a:prstDash val="dash"/>
                      <a:round/>
                      <a:headEnd type="none" w="med" len="med"/>
                      <a:tailEnd type="none" w="med" len="med"/>
                    </a:lnB>
                    <a:solidFill>
                      <a:srgbClr val="B9DCFF"/>
                    </a:solidFill>
                  </a:tcPr>
                </a:tc>
                <a:extLst>
                  <a:ext uri="{0D108BD9-81ED-4DB2-BD59-A6C34878D82A}">
                    <a16:rowId xmlns:a16="http://schemas.microsoft.com/office/drawing/2014/main" val="1543569102"/>
                  </a:ext>
                </a:extLst>
              </a:tr>
              <a:tr h="682711">
                <a:tc>
                  <a:txBody>
                    <a:bodyPr/>
                    <a:lstStyle/>
                    <a:p>
                      <a:pPr algn="ctr" rtl="0" fontAlgn="t"/>
                      <a:r>
                        <a:rPr lang="fi-FI" sz="1050" b="1" i="0" u="none" strike="noStrike">
                          <a:solidFill>
                            <a:srgbClr val="000000"/>
                          </a:solidFill>
                          <a:effectLst/>
                          <a:latin typeface="Calibri" panose="020F0502020204030204" pitchFamily="34" charset="0"/>
                        </a:rPr>
                        <a:t>Ravinnekiertojen hallinta - vesiensuojelu, maaperä ja hiiltä sitovat kasvit</a:t>
                      </a:r>
                    </a:p>
                  </a:txBody>
                  <a:tcPr marL="6859" marR="6859" marT="6859" marB="0" anchor="ctr">
                    <a:lnL w="3175" cap="flat" cmpd="sng" algn="ctr">
                      <a:solidFill>
                        <a:schemeClr val="bg2"/>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solidFill>
                        <a:schemeClr val="bg2"/>
                      </a:solidFill>
                      <a:prstDash val="dash"/>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Ilmastovaikutusten arviointi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solidFill>
                        <a:schemeClr val="bg2"/>
                      </a:solidFill>
                      <a:prstDash val="dash"/>
                      <a:round/>
                      <a:headEnd type="none" w="med" len="med"/>
                      <a:tailEnd type="none" w="med" len="med"/>
                    </a:lnB>
                    <a:solidFill>
                      <a:srgbClr val="FE0036"/>
                    </a:solidFill>
                  </a:tcPr>
                </a:tc>
                <a:tc>
                  <a:txBody>
                    <a:bodyPr/>
                    <a:lstStyle/>
                    <a:p>
                      <a:pPr algn="ctr" rtl="0" fontAlgn="t"/>
                      <a:r>
                        <a:rPr lang="fi-FI" sz="1050" b="1" i="0" u="none" strike="noStrike" dirty="0">
                          <a:solidFill>
                            <a:srgbClr val="000000"/>
                          </a:solidFill>
                          <a:effectLst/>
                          <a:latin typeface="Calibri" panose="020F0502020204030204" pitchFamily="34" charset="0"/>
                        </a:rPr>
                        <a:t>Koulutusten kehittäminen ilmasto-osaamisen lisäämiseksi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solidFill>
                        <a:schemeClr val="bg2"/>
                      </a:solidFill>
                      <a:prstDash val="dash"/>
                      <a:round/>
                      <a:headEnd type="none" w="med" len="med"/>
                      <a:tailEnd type="none" w="med" len="med"/>
                    </a:lnB>
                    <a:solidFill>
                      <a:srgbClr val="B9DCFF"/>
                    </a:solidFill>
                  </a:tcPr>
                </a:tc>
                <a:tc vMerge="1">
                  <a:txBody>
                    <a:bodyPr/>
                    <a:lstStyle/>
                    <a:p>
                      <a:pPr algn="ctr" fontAlgn="t"/>
                      <a:r>
                        <a:rPr lang="fi-FI" sz="1050" b="1" i="0" u="none" strike="noStrike">
                          <a:solidFill>
                            <a:srgbClr val="000000"/>
                          </a:solidFill>
                          <a:effectLst/>
                          <a:latin typeface="Calibri" panose="020F0502020204030204" pitchFamily="34" charset="0"/>
                        </a:rPr>
                        <a:t> </a:t>
                      </a:r>
                    </a:p>
                  </a:txBody>
                  <a:tcPr marL="6859" marR="6859" marT="6859" marB="0">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925353792"/>
                  </a:ext>
                </a:extLst>
              </a:tr>
            </a:tbl>
          </a:graphicData>
        </a:graphic>
      </p:graphicFrame>
      <p:graphicFrame>
        <p:nvGraphicFramePr>
          <p:cNvPr id="9" name="Taulukko 8">
            <a:extLst>
              <a:ext uri="{FF2B5EF4-FFF2-40B4-BE49-F238E27FC236}">
                <a16:creationId xmlns:a16="http://schemas.microsoft.com/office/drawing/2014/main" id="{C3983818-7C04-4249-8B26-5B6D5315A5AB}"/>
              </a:ext>
            </a:extLst>
          </p:cNvPr>
          <p:cNvGraphicFramePr>
            <a:graphicFrameLocks noGrp="1"/>
          </p:cNvGraphicFramePr>
          <p:nvPr>
            <p:extLst>
              <p:ext uri="{D42A27DB-BD31-4B8C-83A1-F6EECF244321}">
                <p14:modId xmlns:p14="http://schemas.microsoft.com/office/powerpoint/2010/main" val="4060837000"/>
              </p:ext>
            </p:extLst>
          </p:nvPr>
        </p:nvGraphicFramePr>
        <p:xfrm>
          <a:off x="6217920" y="1357820"/>
          <a:ext cx="5889600" cy="5320812"/>
        </p:xfrm>
        <a:graphic>
          <a:graphicData uri="http://schemas.openxmlformats.org/drawingml/2006/table">
            <a:tbl>
              <a:tblPr/>
              <a:tblGrid>
                <a:gridCol w="1472400">
                  <a:extLst>
                    <a:ext uri="{9D8B030D-6E8A-4147-A177-3AD203B41FA5}">
                      <a16:colId xmlns:a16="http://schemas.microsoft.com/office/drawing/2014/main" val="2507447656"/>
                    </a:ext>
                  </a:extLst>
                </a:gridCol>
                <a:gridCol w="1472400">
                  <a:extLst>
                    <a:ext uri="{9D8B030D-6E8A-4147-A177-3AD203B41FA5}">
                      <a16:colId xmlns:a16="http://schemas.microsoft.com/office/drawing/2014/main" val="851518439"/>
                    </a:ext>
                  </a:extLst>
                </a:gridCol>
                <a:gridCol w="1472400">
                  <a:extLst>
                    <a:ext uri="{9D8B030D-6E8A-4147-A177-3AD203B41FA5}">
                      <a16:colId xmlns:a16="http://schemas.microsoft.com/office/drawing/2014/main" val="3102481963"/>
                    </a:ext>
                  </a:extLst>
                </a:gridCol>
                <a:gridCol w="1472400">
                  <a:extLst>
                    <a:ext uri="{9D8B030D-6E8A-4147-A177-3AD203B41FA5}">
                      <a16:colId xmlns:a16="http://schemas.microsoft.com/office/drawing/2014/main" val="3247164324"/>
                    </a:ext>
                  </a:extLst>
                </a:gridCol>
              </a:tblGrid>
              <a:tr h="512623">
                <a:tc>
                  <a:txBody>
                    <a:bodyPr/>
                    <a:lstStyle/>
                    <a:p>
                      <a:pPr algn="ctr" fontAlgn="t"/>
                      <a:r>
                        <a:rPr lang="fi-FI" sz="1050" b="1" i="0" u="none" strike="noStrike">
                          <a:solidFill>
                            <a:srgbClr val="000000"/>
                          </a:solidFill>
                          <a:effectLst/>
                          <a:latin typeface="Calibri" panose="020F0502020204030204" pitchFamily="34" charset="0"/>
                        </a:rPr>
                        <a:t> </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3175" cap="flat" cmpd="sng" algn="ctr">
                      <a:no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D9D9D9"/>
                    </a:solidFill>
                  </a:tcPr>
                </a:tc>
                <a:tc>
                  <a:txBody>
                    <a:bodyPr/>
                    <a:lstStyle/>
                    <a:p>
                      <a:pPr algn="ctr" rtl="0" fontAlgn="t"/>
                      <a:r>
                        <a:rPr lang="fi-FI" sz="1050" b="1" i="0" u="none" strike="noStrike">
                          <a:solidFill>
                            <a:srgbClr val="000000"/>
                          </a:solidFill>
                          <a:effectLst/>
                          <a:latin typeface="Calibri" panose="020F0502020204030204" pitchFamily="34" charset="0"/>
                        </a:rPr>
                        <a:t>Ojitukset ja vesitalouden hallinta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175" cap="flat" cmpd="sng" algn="ctr">
                      <a:no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Ilmastonmuutos ympäristövalvonnassa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3175" cap="flat" cmpd="sng" algn="ctr">
                      <a:no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Ilmasto yritysten arvonlisäyksenä</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3175" cap="flat" cmpd="sng" algn="ctr">
                      <a:noFill/>
                      <a:prstDash val="dash"/>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extLst>
                  <a:ext uri="{0D108BD9-81ED-4DB2-BD59-A6C34878D82A}">
                    <a16:rowId xmlns:a16="http://schemas.microsoft.com/office/drawing/2014/main" val="1782074039"/>
                  </a:ext>
                </a:extLst>
              </a:tr>
              <a:tr h="512623">
                <a:tc>
                  <a:txBody>
                    <a:bodyPr/>
                    <a:lstStyle/>
                    <a:p>
                      <a:pPr algn="ctr" rtl="0" fontAlgn="t"/>
                      <a:r>
                        <a:rPr lang="fi-FI" sz="1050" b="1" i="0" u="none" strike="noStrike">
                          <a:solidFill>
                            <a:srgbClr val="000000"/>
                          </a:solidFill>
                          <a:effectLst/>
                          <a:latin typeface="Calibri" panose="020F0502020204030204" pitchFamily="34" charset="0"/>
                        </a:rPr>
                        <a:t>Materiaalitehokkuus</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Ilmastotieto paikkatietoon</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Maamassat, PIMA ja riskienhallinta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Viljelijöiden neuvonta ja ilmastomyönteinen maatalous </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2239505130"/>
                  </a:ext>
                </a:extLst>
              </a:tr>
              <a:tr h="652247">
                <a:tc>
                  <a:txBody>
                    <a:bodyPr/>
                    <a:lstStyle/>
                    <a:p>
                      <a:pPr algn="ctr" rtl="0" fontAlgn="t"/>
                      <a:r>
                        <a:rPr lang="fi-FI" sz="1050" b="1" i="0" u="none" strike="noStrike">
                          <a:solidFill>
                            <a:srgbClr val="000000"/>
                          </a:solidFill>
                          <a:effectLst/>
                          <a:latin typeface="Calibri" panose="020F0502020204030204" pitchFamily="34" charset="0"/>
                        </a:rPr>
                        <a:t>Biokaasun ja bioenergian edistäminen</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Päästöratkaisujen tunnistaminen erityyppisissä aluerakenteissa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Tulva- ja kuivuusriskienhallinta</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Kestävämmän kulkumuotojakauman edistäminen</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extLst>
                  <a:ext uri="{0D108BD9-81ED-4DB2-BD59-A6C34878D82A}">
                    <a16:rowId xmlns:a16="http://schemas.microsoft.com/office/drawing/2014/main" val="616817758"/>
                  </a:ext>
                </a:extLst>
              </a:tr>
              <a:tr h="666411">
                <a:tc>
                  <a:txBody>
                    <a:bodyPr/>
                    <a:lstStyle/>
                    <a:p>
                      <a:pPr algn="ctr" rtl="0" fontAlgn="t"/>
                      <a:r>
                        <a:rPr lang="fi-FI" sz="1050" b="1" i="0" u="none" strike="noStrike">
                          <a:solidFill>
                            <a:srgbClr val="000000"/>
                          </a:solidFill>
                          <a:effectLst/>
                          <a:latin typeface="Calibri" panose="020F0502020204030204" pitchFamily="34" charset="0"/>
                        </a:rPr>
                        <a:t>Kiertotalouden potentiaalin tunnistaminen ja mahdollistaminen</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Maankäytön ratkaisuissa syntyvien päästöjen minimointi ja nielujen maksimointi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Luonnonsuojelun "ilmastonsuojeluohjelma"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Uudet käyttövoimat</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59001103"/>
                  </a:ext>
                </a:extLst>
              </a:tr>
              <a:tr h="608590">
                <a:tc>
                  <a:txBody>
                    <a:bodyPr/>
                    <a:lstStyle/>
                    <a:p>
                      <a:pPr algn="ctr" rtl="0" fontAlgn="t"/>
                      <a:r>
                        <a:rPr lang="fi-FI" sz="1050" b="1" i="0" u="none" strike="noStrike">
                          <a:solidFill>
                            <a:srgbClr val="000000"/>
                          </a:solidFill>
                          <a:effectLst/>
                          <a:latin typeface="Calibri" panose="020F0502020204030204" pitchFamily="34" charset="0"/>
                        </a:rPr>
                        <a:t>Kiertotalouden ja materiaalien uusiokäytön ratkaisujen riskienhallinta </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Ilmastokestävä yhdyskuntarakenne ja viranomaistehtävät</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Meren, saariston ja rannikon ilmastokestävyys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Tievihreä hiilinieluna ja sopeutumisessa</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extLst>
                  <a:ext uri="{0D108BD9-81ED-4DB2-BD59-A6C34878D82A}">
                    <a16:rowId xmlns:a16="http://schemas.microsoft.com/office/drawing/2014/main" val="3603872605"/>
                  </a:ext>
                </a:extLst>
              </a:tr>
              <a:tr h="512623">
                <a:tc>
                  <a:txBody>
                    <a:bodyPr/>
                    <a:lstStyle/>
                    <a:p>
                      <a:pPr algn="ctr" rtl="0" fontAlgn="t"/>
                      <a:r>
                        <a:rPr lang="fi-FI" sz="1050" b="1" i="0" u="none" strike="noStrike">
                          <a:solidFill>
                            <a:srgbClr val="000000"/>
                          </a:solidFill>
                          <a:effectLst/>
                          <a:latin typeface="Calibri" panose="020F0502020204030204" pitchFamily="34" charset="0"/>
                        </a:rPr>
                        <a:t>Energia- ja resurssitehokkuuden edistäminen</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a:txBody>
                    <a:bodyPr/>
                    <a:lstStyle/>
                    <a:p>
                      <a:pPr algn="ctr" rtl="0" fontAlgn="t"/>
                      <a:r>
                        <a:rPr lang="fi-FI" sz="1050" b="1" i="0" u="none" strike="noStrike">
                          <a:solidFill>
                            <a:srgbClr val="000000"/>
                          </a:solidFill>
                          <a:effectLst/>
                          <a:latin typeface="Calibri" panose="020F0502020204030204" pitchFamily="34" charset="0"/>
                        </a:rPr>
                        <a:t>Kaupunkiviherrakenne</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E5F6FF"/>
                    </a:solidFill>
                  </a:tcPr>
                </a:tc>
                <a:tc>
                  <a:txBody>
                    <a:bodyPr/>
                    <a:lstStyle/>
                    <a:p>
                      <a:pPr algn="ctr" rtl="0" fontAlgn="t"/>
                      <a:r>
                        <a:rPr lang="fi-FI" sz="1050" b="1" i="0" u="none" strike="noStrike">
                          <a:solidFill>
                            <a:srgbClr val="000000"/>
                          </a:solidFill>
                          <a:effectLst/>
                          <a:latin typeface="Calibri" panose="020F0502020204030204" pitchFamily="34" charset="0"/>
                        </a:rPr>
                        <a:t>Ilmastokriteerit ja ilmastokestävyys rahoituksen arviointiin </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Liikenteen rahoituksen kehittämisen mahdollisuudet</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1275715448"/>
                  </a:ext>
                </a:extLst>
              </a:tr>
              <a:tr h="512623">
                <a:tc>
                  <a:txBody>
                    <a:bodyPr/>
                    <a:lstStyle/>
                    <a:p>
                      <a:pPr algn="ctr" rtl="0" fontAlgn="t"/>
                      <a:r>
                        <a:rPr lang="fi-FI" sz="1050" b="1" i="0" u="none" strike="noStrike">
                          <a:solidFill>
                            <a:srgbClr val="000000"/>
                          </a:solidFill>
                          <a:effectLst/>
                          <a:latin typeface="Calibri" panose="020F0502020204030204" pitchFamily="34" charset="0"/>
                        </a:rPr>
                        <a:t>Energiajärjestelmän murros</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Vesihuollon turvaaminen ja energiatehokkuus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B9DCFF"/>
                    </a:solidFill>
                  </a:tcPr>
                </a:tc>
                <a:tc>
                  <a:txBody>
                    <a:bodyPr/>
                    <a:lstStyle/>
                    <a:p>
                      <a:pPr algn="ctr" rtl="0" fontAlgn="t"/>
                      <a:r>
                        <a:rPr lang="fi-FI" sz="1050" b="1" i="0" u="none" strike="noStrike">
                          <a:solidFill>
                            <a:srgbClr val="000000"/>
                          </a:solidFill>
                          <a:effectLst/>
                          <a:latin typeface="Calibri" panose="020F0502020204030204" pitchFamily="34" charset="0"/>
                        </a:rPr>
                        <a:t>EU-osarahoitteisen kehittämisrahoituksen ilmastokriteerit</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Ilmastokriteerit hankkeissa ja urakoissa</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extLst>
                  <a:ext uri="{0D108BD9-81ED-4DB2-BD59-A6C34878D82A}">
                    <a16:rowId xmlns:a16="http://schemas.microsoft.com/office/drawing/2014/main" val="2751387946"/>
                  </a:ext>
                </a:extLst>
              </a:tr>
              <a:tr h="830449">
                <a:tc>
                  <a:txBody>
                    <a:bodyPr/>
                    <a:lstStyle/>
                    <a:p>
                      <a:pPr algn="ctr" rtl="0" fontAlgn="t"/>
                      <a:r>
                        <a:rPr lang="fi-FI" sz="1050" b="1" i="0" u="none" strike="noStrike">
                          <a:solidFill>
                            <a:srgbClr val="000000"/>
                          </a:solidFill>
                          <a:effectLst/>
                          <a:latin typeface="Calibri" panose="020F0502020204030204" pitchFamily="34" charset="0"/>
                        </a:rPr>
                        <a:t>Soiden käyttö, suojelu, jälkikäyttö ja hiilivarastot</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Vesistöjen ilmastokestävyys</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50" b="1" i="0" u="none" strike="noStrike">
                          <a:solidFill>
                            <a:srgbClr val="000000"/>
                          </a:solidFill>
                          <a:effectLst/>
                          <a:latin typeface="Calibri" panose="020F0502020204030204" pitchFamily="34" charset="0"/>
                        </a:rPr>
                        <a:t>Ilmastoteemat hankehakuihin</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5C2FE"/>
                    </a:solidFill>
                  </a:tcPr>
                </a:tc>
                <a:tc rowSpan="2">
                  <a:txBody>
                    <a:bodyPr/>
                    <a:lstStyle/>
                    <a:p>
                      <a:pPr algn="ctr" rtl="0" fontAlgn="t"/>
                      <a:r>
                        <a:rPr lang="fi-FI" sz="1050" b="1" i="0" u="none" strike="noStrike">
                          <a:solidFill>
                            <a:srgbClr val="000000"/>
                          </a:solidFill>
                          <a:effectLst/>
                          <a:latin typeface="Calibri" panose="020F0502020204030204" pitchFamily="34" charset="0"/>
                        </a:rPr>
                        <a:t>Resurssitehokkuuden ja digitalisaation edistäminen liikenteenhallinnassa, tiedonkeruussa ja suunnittelussa</a:t>
                      </a:r>
                    </a:p>
                    <a:p>
                      <a:pPr algn="ctr" fontAlgn="t"/>
                      <a:r>
                        <a:rPr lang="fi-FI" sz="1050" b="1" i="0" u="none" strike="noStrike">
                          <a:solidFill>
                            <a:srgbClr val="000000"/>
                          </a:solidFill>
                          <a:effectLst/>
                          <a:latin typeface="Calibri" panose="020F0502020204030204" pitchFamily="34" charset="0"/>
                        </a:rPr>
                        <a:t> </a:t>
                      </a:r>
                    </a:p>
                  </a:txBody>
                  <a:tcPr marL="6859" marR="6859" marT="6859" marB="0" anchor="ctr">
                    <a:lnL w="19050" cap="flat" cmpd="sng" algn="ctr">
                      <a:solidFill>
                        <a:srgbClr val="E7E6E6"/>
                      </a:solidFill>
                      <a:prstDash val="solid"/>
                      <a:round/>
                      <a:headEnd type="none" w="med" len="med"/>
                      <a:tailEnd type="none" w="med" len="med"/>
                    </a:lnL>
                    <a:lnR w="3175" cap="flat" cmpd="sng" algn="ctr">
                      <a:noFill/>
                      <a:prstDash val="dash"/>
                      <a:round/>
                      <a:headEnd type="none" w="med" len="med"/>
                      <a:tailEnd type="none" w="med" len="med"/>
                    </a:lnR>
                    <a:lnT w="19050" cap="flat" cmpd="sng" algn="ctr">
                      <a:solidFill>
                        <a:srgbClr val="E7E6E6"/>
                      </a:solidFill>
                      <a:prstDash val="solid"/>
                      <a:round/>
                      <a:headEnd type="none" w="med" len="med"/>
                      <a:tailEnd type="none" w="med" len="med"/>
                    </a:lnT>
                    <a:lnB w="3175" cap="flat" cmpd="sng" algn="ctr">
                      <a:noFill/>
                      <a:prstDash val="dash"/>
                      <a:round/>
                      <a:headEnd type="none" w="med" len="med"/>
                      <a:tailEnd type="none" w="med" len="med"/>
                    </a:lnB>
                    <a:solidFill>
                      <a:srgbClr val="B9DCFF"/>
                    </a:solidFill>
                  </a:tcPr>
                </a:tc>
                <a:extLst>
                  <a:ext uri="{0D108BD9-81ED-4DB2-BD59-A6C34878D82A}">
                    <a16:rowId xmlns:a16="http://schemas.microsoft.com/office/drawing/2014/main" val="1114302438"/>
                  </a:ext>
                </a:extLst>
              </a:tr>
              <a:tr h="512623">
                <a:tc>
                  <a:txBody>
                    <a:bodyPr/>
                    <a:lstStyle/>
                    <a:p>
                      <a:pPr algn="ctr" rtl="0" fontAlgn="t"/>
                      <a:r>
                        <a:rPr lang="fi-FI" sz="1050" b="1" i="0" u="none" strike="noStrike">
                          <a:solidFill>
                            <a:srgbClr val="000000"/>
                          </a:solidFill>
                          <a:effectLst/>
                          <a:latin typeface="Calibri" panose="020F0502020204030204" pitchFamily="34" charset="0"/>
                        </a:rPr>
                        <a:t>Ravinnekiertojen hallinta - vesiensuojelu, maaperä ja hiiltä sitovat kasvit</a:t>
                      </a:r>
                    </a:p>
                  </a:txBody>
                  <a:tcPr marL="6859" marR="6859" marT="6859" marB="0" anchor="ctr">
                    <a:lnL w="3175" cap="flat" cmpd="sng" algn="ctr">
                      <a:no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noFill/>
                      <a:prstDash val="dash"/>
                      <a:round/>
                      <a:headEnd type="none" w="med" len="med"/>
                      <a:tailEnd type="none" w="med" len="med"/>
                    </a:lnB>
                    <a:solidFill>
                      <a:srgbClr val="FE0036"/>
                    </a:solidFill>
                  </a:tcPr>
                </a:tc>
                <a:tc>
                  <a:txBody>
                    <a:bodyPr/>
                    <a:lstStyle/>
                    <a:p>
                      <a:pPr algn="ctr" rtl="0" fontAlgn="t"/>
                      <a:r>
                        <a:rPr lang="fi-FI" sz="1050" b="1" i="0" u="none" strike="noStrike">
                          <a:solidFill>
                            <a:srgbClr val="000000"/>
                          </a:solidFill>
                          <a:effectLst/>
                          <a:latin typeface="Calibri" panose="020F0502020204030204" pitchFamily="34" charset="0"/>
                        </a:rPr>
                        <a:t>Ilmastovaikutusten arviointi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noFill/>
                      <a:prstDash val="dash"/>
                      <a:round/>
                      <a:headEnd type="none" w="med" len="med"/>
                      <a:tailEnd type="none" w="med" len="med"/>
                    </a:lnB>
                    <a:solidFill>
                      <a:srgbClr val="FF859F"/>
                    </a:solidFill>
                  </a:tcPr>
                </a:tc>
                <a:tc>
                  <a:txBody>
                    <a:bodyPr/>
                    <a:lstStyle/>
                    <a:p>
                      <a:pPr algn="ctr" rtl="0" fontAlgn="t"/>
                      <a:r>
                        <a:rPr lang="fi-FI" sz="1050" b="1" i="0" u="none" strike="noStrike" dirty="0">
                          <a:solidFill>
                            <a:srgbClr val="000000"/>
                          </a:solidFill>
                          <a:effectLst/>
                          <a:latin typeface="Calibri" panose="020F0502020204030204" pitchFamily="34" charset="0"/>
                        </a:rPr>
                        <a:t>Koulutusten kehittäminen ilmasto-osaamisen lisäämiseksi</a:t>
                      </a:r>
                    </a:p>
                  </a:txBody>
                  <a:tcPr marL="6859" marR="6859" marT="6859"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3175" cap="flat" cmpd="sng" algn="ctr">
                      <a:noFill/>
                      <a:prstDash val="dash"/>
                      <a:round/>
                      <a:headEnd type="none" w="med" len="med"/>
                      <a:tailEnd type="none" w="med" len="med"/>
                    </a:lnB>
                    <a:solidFill>
                      <a:srgbClr val="E5F6FF"/>
                    </a:solidFill>
                  </a:tcPr>
                </a:tc>
                <a:tc vMerge="1">
                  <a:txBody>
                    <a:bodyPr/>
                    <a:lstStyle/>
                    <a:p>
                      <a:pPr algn="ctr" fontAlgn="t"/>
                      <a:r>
                        <a:rPr lang="fi-FI" sz="1050" b="1" i="0" u="none" strike="noStrike">
                          <a:solidFill>
                            <a:srgbClr val="000000"/>
                          </a:solidFill>
                          <a:effectLst/>
                          <a:latin typeface="Calibri" panose="020F0502020204030204" pitchFamily="34" charset="0"/>
                        </a:rPr>
                        <a:t> </a:t>
                      </a:r>
                    </a:p>
                  </a:txBody>
                  <a:tcPr marL="6859" marR="6859" marT="6859" marB="0">
                    <a:lnL w="19050" cap="flat" cmpd="sng" algn="ctr">
                      <a:solidFill>
                        <a:srgbClr val="E7E6E6"/>
                      </a:solidFill>
                      <a:prstDash val="solid"/>
                      <a:round/>
                      <a:headEnd type="none" w="med" len="med"/>
                      <a:tailEnd type="none" w="med" len="med"/>
                    </a:lnL>
                    <a:lnR>
                      <a:noFill/>
                    </a:lnR>
                    <a:lnT w="19050" cap="flat" cmpd="sng" algn="ctr">
                      <a:solidFill>
                        <a:srgbClr val="E7E6E6"/>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974355649"/>
                  </a:ext>
                </a:extLst>
              </a:tr>
            </a:tbl>
          </a:graphicData>
        </a:graphic>
      </p:graphicFrame>
      <p:sp>
        <p:nvSpPr>
          <p:cNvPr id="12" name="Tekstin paikkamerkki 10">
            <a:extLst>
              <a:ext uri="{FF2B5EF4-FFF2-40B4-BE49-F238E27FC236}">
                <a16:creationId xmlns:a16="http://schemas.microsoft.com/office/drawing/2014/main" id="{A13292E8-6A81-4C8B-9D9A-A25A2317729B}"/>
              </a:ext>
            </a:extLst>
          </p:cNvPr>
          <p:cNvSpPr txBox="1">
            <a:spLocks/>
          </p:cNvSpPr>
          <p:nvPr/>
        </p:nvSpPr>
        <p:spPr>
          <a:xfrm>
            <a:off x="2344528" y="707545"/>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a:solidFill>
                  <a:schemeClr val="tx1">
                    <a:lumMod val="65000"/>
                    <a:lumOff val="35000"/>
                  </a:schemeClr>
                </a:solidFill>
                <a:latin typeface="Arial"/>
                <a:ea typeface="+mj-ea"/>
                <a:cs typeface="+mj-cs"/>
              </a:rPr>
              <a:t>Nykytila</a:t>
            </a:r>
            <a:endParaRPr lang="fi-FI">
              <a:solidFill>
                <a:schemeClr val="tx1">
                  <a:lumMod val="65000"/>
                  <a:lumOff val="35000"/>
                </a:schemeClr>
              </a:solidFill>
              <a:latin typeface="Arial"/>
              <a:ea typeface="+mj-ea"/>
              <a:cs typeface="+mj-cs"/>
            </a:endParaRPr>
          </a:p>
        </p:txBody>
      </p:sp>
      <p:sp>
        <p:nvSpPr>
          <p:cNvPr id="13" name="Tekstin paikkamerkki 12">
            <a:extLst>
              <a:ext uri="{FF2B5EF4-FFF2-40B4-BE49-F238E27FC236}">
                <a16:creationId xmlns:a16="http://schemas.microsoft.com/office/drawing/2014/main" id="{CEEDF41F-250A-4CDB-B859-81EE6FA7F095}"/>
              </a:ext>
            </a:extLst>
          </p:cNvPr>
          <p:cNvSpPr txBox="1">
            <a:spLocks/>
          </p:cNvSpPr>
          <p:nvPr/>
        </p:nvSpPr>
        <p:spPr>
          <a:xfrm>
            <a:off x="8162338" y="707545"/>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a:solidFill>
                  <a:schemeClr val="tx1">
                    <a:lumMod val="65000"/>
                    <a:lumOff val="35000"/>
                  </a:schemeClr>
                </a:solidFill>
                <a:latin typeface="Arial"/>
                <a:ea typeface="+mj-ea"/>
                <a:cs typeface="+mj-cs"/>
              </a:rPr>
              <a:t>Potentiaali</a:t>
            </a:r>
          </a:p>
        </p:txBody>
      </p:sp>
      <p:graphicFrame>
        <p:nvGraphicFramePr>
          <p:cNvPr id="3" name="Taulukko 3">
            <a:extLst>
              <a:ext uri="{FF2B5EF4-FFF2-40B4-BE49-F238E27FC236}">
                <a16:creationId xmlns:a16="http://schemas.microsoft.com/office/drawing/2014/main" id="{AC76B9F0-2732-4BAF-A755-6E1FC9629C67}"/>
              </a:ext>
            </a:extLst>
          </p:cNvPr>
          <p:cNvGraphicFramePr>
            <a:graphicFrameLocks noGrp="1"/>
          </p:cNvGraphicFramePr>
          <p:nvPr>
            <p:extLst>
              <p:ext uri="{D42A27DB-BD31-4B8C-83A1-F6EECF244321}">
                <p14:modId xmlns:p14="http://schemas.microsoft.com/office/powerpoint/2010/main" val="2168697554"/>
              </p:ext>
            </p:extLst>
          </p:nvPr>
        </p:nvGraphicFramePr>
        <p:xfrm>
          <a:off x="9678773" y="174621"/>
          <a:ext cx="2416884" cy="944880"/>
        </p:xfrm>
        <a:graphic>
          <a:graphicData uri="http://schemas.openxmlformats.org/drawingml/2006/table">
            <a:tbl>
              <a:tblPr firstRow="1" bandRow="1">
                <a:tableStyleId>{5C22544A-7EE6-4342-B048-85BDC9FD1C3A}</a:tableStyleId>
              </a:tblPr>
              <a:tblGrid>
                <a:gridCol w="1364645">
                  <a:extLst>
                    <a:ext uri="{9D8B030D-6E8A-4147-A177-3AD203B41FA5}">
                      <a16:colId xmlns:a16="http://schemas.microsoft.com/office/drawing/2014/main" val="2251759161"/>
                    </a:ext>
                  </a:extLst>
                </a:gridCol>
                <a:gridCol w="1052239">
                  <a:extLst>
                    <a:ext uri="{9D8B030D-6E8A-4147-A177-3AD203B41FA5}">
                      <a16:colId xmlns:a16="http://schemas.microsoft.com/office/drawing/2014/main" val="468262874"/>
                    </a:ext>
                  </a:extLst>
                </a:gridCol>
              </a:tblGrid>
              <a:tr h="143972">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schemeClr val="tx1"/>
                          </a:solidFill>
                        </a:rPr>
                        <a:t>5 - korkein</a:t>
                      </a:r>
                    </a:p>
                  </a:txBody>
                  <a:tcPr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14397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00" b="1" dirty="0">
                          <a:solidFill>
                            <a:schemeClr val="tx1"/>
                          </a:solidFill>
                        </a:rPr>
                        <a:t>4</a:t>
                      </a:r>
                    </a:p>
                  </a:txBody>
                  <a:tcPr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14397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00" b="1" dirty="0">
                          <a:solidFill>
                            <a:schemeClr val="tx1"/>
                          </a:solidFill>
                        </a:rPr>
                        <a:t>3</a:t>
                      </a:r>
                    </a:p>
                  </a:txBody>
                  <a:tcPr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r h="14397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tc>
                  <a:txBody>
                    <a:bodyPr/>
                    <a:lstStyle/>
                    <a:p>
                      <a:pPr algn="ctr"/>
                      <a:r>
                        <a:rPr lang="fi-FI" sz="1000" b="1" dirty="0">
                          <a:solidFill>
                            <a:schemeClr val="tx1"/>
                          </a:solidFill>
                        </a:rPr>
                        <a:t>2</a:t>
                      </a:r>
                    </a:p>
                  </a:txBody>
                  <a:tcPr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extLst>
                  <a:ext uri="{0D108BD9-81ED-4DB2-BD59-A6C34878D82A}">
                    <a16:rowId xmlns:a16="http://schemas.microsoft.com/office/drawing/2014/main" val="1944460553"/>
                  </a:ext>
                </a:extLst>
              </a:tr>
              <a:tr h="14397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tc>
                  <a:txBody>
                    <a:bodyPr/>
                    <a:lstStyle/>
                    <a:p>
                      <a:pPr algn="ctr"/>
                      <a:r>
                        <a:rPr lang="fi-FI" sz="1000" b="1" dirty="0">
                          <a:solidFill>
                            <a:schemeClr val="tx1"/>
                          </a:solidFill>
                        </a:rPr>
                        <a:t>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extLst>
                  <a:ext uri="{0D108BD9-81ED-4DB2-BD59-A6C34878D82A}">
                    <a16:rowId xmlns:a16="http://schemas.microsoft.com/office/drawing/2014/main" val="3405666396"/>
                  </a:ext>
                </a:extLst>
              </a:tr>
            </a:tbl>
          </a:graphicData>
        </a:graphic>
      </p:graphicFrame>
    </p:spTree>
    <p:extLst>
      <p:ext uri="{BB962C8B-B14F-4D97-AF65-F5344CB8AC3E}">
        <p14:creationId xmlns:p14="http://schemas.microsoft.com/office/powerpoint/2010/main" val="2999157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E4E31E-CDBB-4BB0-B32F-474B9DAAC76A}"/>
              </a:ext>
            </a:extLst>
          </p:cNvPr>
          <p:cNvSpPr>
            <a:spLocks noGrp="1"/>
          </p:cNvSpPr>
          <p:nvPr>
            <p:ph type="title"/>
          </p:nvPr>
        </p:nvSpPr>
        <p:spPr>
          <a:xfrm>
            <a:off x="118180" y="5286"/>
            <a:ext cx="10636236" cy="1119501"/>
          </a:xfrm>
        </p:spPr>
        <p:txBody>
          <a:bodyPr/>
          <a:lstStyle/>
          <a:p>
            <a:r>
              <a:rPr lang="fi-FI"/>
              <a:t>ELY-tehtävien hotspotit - hillintä</a:t>
            </a:r>
          </a:p>
        </p:txBody>
      </p:sp>
      <p:graphicFrame>
        <p:nvGraphicFramePr>
          <p:cNvPr id="10" name="Taulukko 9">
            <a:extLst>
              <a:ext uri="{FF2B5EF4-FFF2-40B4-BE49-F238E27FC236}">
                <a16:creationId xmlns:a16="http://schemas.microsoft.com/office/drawing/2014/main" id="{DC77E0EB-27E1-41F3-B452-14CBE6C62509}"/>
              </a:ext>
            </a:extLst>
          </p:cNvPr>
          <p:cNvGraphicFramePr>
            <a:graphicFrameLocks noGrp="1"/>
          </p:cNvGraphicFramePr>
          <p:nvPr>
            <p:extLst>
              <p:ext uri="{D42A27DB-BD31-4B8C-83A1-F6EECF244321}">
                <p14:modId xmlns:p14="http://schemas.microsoft.com/office/powerpoint/2010/main" val="4149475145"/>
              </p:ext>
            </p:extLst>
          </p:nvPr>
        </p:nvGraphicFramePr>
        <p:xfrm>
          <a:off x="473862" y="1229049"/>
          <a:ext cx="5317405" cy="5515725"/>
        </p:xfrm>
        <a:graphic>
          <a:graphicData uri="http://schemas.openxmlformats.org/drawingml/2006/table">
            <a:tbl>
              <a:tblPr/>
              <a:tblGrid>
                <a:gridCol w="1063481">
                  <a:extLst>
                    <a:ext uri="{9D8B030D-6E8A-4147-A177-3AD203B41FA5}">
                      <a16:colId xmlns:a16="http://schemas.microsoft.com/office/drawing/2014/main" val="464861809"/>
                    </a:ext>
                  </a:extLst>
                </a:gridCol>
                <a:gridCol w="1063481">
                  <a:extLst>
                    <a:ext uri="{9D8B030D-6E8A-4147-A177-3AD203B41FA5}">
                      <a16:colId xmlns:a16="http://schemas.microsoft.com/office/drawing/2014/main" val="3058431339"/>
                    </a:ext>
                  </a:extLst>
                </a:gridCol>
                <a:gridCol w="1063481">
                  <a:extLst>
                    <a:ext uri="{9D8B030D-6E8A-4147-A177-3AD203B41FA5}">
                      <a16:colId xmlns:a16="http://schemas.microsoft.com/office/drawing/2014/main" val="1409442183"/>
                    </a:ext>
                  </a:extLst>
                </a:gridCol>
                <a:gridCol w="1063481">
                  <a:extLst>
                    <a:ext uri="{9D8B030D-6E8A-4147-A177-3AD203B41FA5}">
                      <a16:colId xmlns:a16="http://schemas.microsoft.com/office/drawing/2014/main" val="3358784304"/>
                    </a:ext>
                  </a:extLst>
                </a:gridCol>
                <a:gridCol w="1063481">
                  <a:extLst>
                    <a:ext uri="{9D8B030D-6E8A-4147-A177-3AD203B41FA5}">
                      <a16:colId xmlns:a16="http://schemas.microsoft.com/office/drawing/2014/main" val="1627426080"/>
                    </a:ext>
                  </a:extLst>
                </a:gridCol>
              </a:tblGrid>
              <a:tr h="443635">
                <a:tc>
                  <a:txBody>
                    <a:bodyPr/>
                    <a:lstStyle/>
                    <a:p>
                      <a:pPr algn="ctr" rtl="0" fontAlgn="t"/>
                      <a:r>
                        <a:rPr lang="fi-FI" sz="800" b="1" i="0" u="none" strike="noStrike">
                          <a:solidFill>
                            <a:srgbClr val="000000"/>
                          </a:solidFill>
                          <a:effectLst/>
                          <a:latin typeface="Calibri" panose="020F0502020204030204" pitchFamily="34" charset="0"/>
                        </a:rPr>
                        <a:t>Aluekehitys ja ennakointi </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Kulttuuriympäristön hoito ja rakennusperinnön suojelu</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Maaperä kuntoon-ohjelman mukaiset 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Työllisyyden ja yrittäjyyden kehittäminen</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Liikennejärjestelmäsuunnittelu</a:t>
                      </a:r>
                    </a:p>
                  </a:txBody>
                  <a:tcPr marL="3548" marR="3548" marT="3548" marB="0" anchor="ctr">
                    <a:lnL>
                      <a:noFill/>
                    </a:lnL>
                    <a:lnR>
                      <a:noFill/>
                    </a:lnR>
                    <a:lnT>
                      <a:noFill/>
                    </a:lnT>
                    <a:lnB>
                      <a:noFill/>
                    </a:lnB>
                    <a:solidFill>
                      <a:srgbClr val="FE0036"/>
                    </a:solidFill>
                  </a:tcPr>
                </a:tc>
                <a:extLst>
                  <a:ext uri="{0D108BD9-81ED-4DB2-BD59-A6C34878D82A}">
                    <a16:rowId xmlns:a16="http://schemas.microsoft.com/office/drawing/2014/main" val="1990845300"/>
                  </a:ext>
                </a:extLst>
              </a:tr>
              <a:tr h="443635">
                <a:tc>
                  <a:txBody>
                    <a:bodyPr/>
                    <a:lstStyle/>
                    <a:p>
                      <a:pPr algn="ctr" fontAlgn="t"/>
                      <a:r>
                        <a:rPr lang="fi-FI" sz="800" b="1" i="0" u="none" strike="noStrike">
                          <a:solidFill>
                            <a:srgbClr val="000000"/>
                          </a:solidFill>
                          <a:effectLst/>
                          <a:latin typeface="Calibri" panose="020F0502020204030204" pitchFamily="34" charset="0"/>
                        </a:rPr>
                        <a:t>Kiertotalouden edistäminen </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Perinnebiotoopit ja maiseman monimuotoisuus</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Pilaantuneen maan valvonta sekä ylijäämämaiden sijoitus ja kierrätys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Yritysten kehittämispalvelut</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Liikenneturvallisuus </a:t>
                      </a:r>
                    </a:p>
                  </a:txBody>
                  <a:tcPr marL="3548" marR="3548" marT="3548" marB="0" anchor="ctr">
                    <a:lnL>
                      <a:noFill/>
                    </a:lnL>
                    <a:lnR>
                      <a:noFill/>
                    </a:lnR>
                    <a:lnT>
                      <a:noFill/>
                    </a:lnT>
                    <a:lnB>
                      <a:noFill/>
                    </a:lnB>
                    <a:solidFill>
                      <a:srgbClr val="F3F4FF"/>
                    </a:solidFill>
                  </a:tcPr>
                </a:tc>
                <a:extLst>
                  <a:ext uri="{0D108BD9-81ED-4DB2-BD59-A6C34878D82A}">
                    <a16:rowId xmlns:a16="http://schemas.microsoft.com/office/drawing/2014/main" val="3373789916"/>
                  </a:ext>
                </a:extLst>
              </a:tr>
              <a:tr h="249232">
                <a:tc>
                  <a:txBody>
                    <a:bodyPr/>
                    <a:lstStyle/>
                    <a:p>
                      <a:pPr algn="ctr" fontAlgn="t"/>
                      <a:r>
                        <a:rPr lang="fi-FI" sz="800" b="1" i="0" u="none" strike="noStrike">
                          <a:solidFill>
                            <a:srgbClr val="000000"/>
                          </a:solidFill>
                          <a:effectLst/>
                          <a:latin typeface="Calibri" panose="020F0502020204030204" pitchFamily="34" charset="0"/>
                        </a:rPr>
                        <a:t>Biotalouden edistäminen</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Luonnonsuojelu </a:t>
                      </a:r>
                    </a:p>
                  </a:txBody>
                  <a:tcPr marL="3548" marR="3548" marT="3548" marB="0" anchor="ctr">
                    <a:lnL>
                      <a:noFill/>
                    </a:lnL>
                    <a:lnR>
                      <a:noFill/>
                    </a:lnR>
                    <a:lnT>
                      <a:noFill/>
                    </a:lnT>
                    <a:lnB>
                      <a:noFill/>
                    </a:lnB>
                    <a:solidFill>
                      <a:srgbClr val="FF3399"/>
                    </a:solidFill>
                  </a:tcPr>
                </a:tc>
                <a:tc>
                  <a:txBody>
                    <a:bodyPr/>
                    <a:lstStyle/>
                    <a:p>
                      <a:pPr algn="ctr" rtl="0" fontAlgn="t"/>
                      <a:r>
                        <a:rPr lang="fi-FI" sz="800" b="1" i="0" u="none" strike="noStrike">
                          <a:solidFill>
                            <a:srgbClr val="000000"/>
                          </a:solidFill>
                          <a:effectLst/>
                          <a:latin typeface="Calibri" panose="020F0502020204030204" pitchFamily="34" charset="0"/>
                        </a:rPr>
                        <a:t>PIMAPO-tehtävät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Koulutuksen kehittäminen </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Julkisen liikenteen järjestäminen </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1474116448"/>
                  </a:ext>
                </a:extLst>
              </a:tr>
              <a:tr h="249232">
                <a:tc>
                  <a:txBody>
                    <a:bodyPr/>
                    <a:lstStyle/>
                    <a:p>
                      <a:pPr algn="ctr" rtl="0" fontAlgn="t"/>
                      <a:r>
                        <a:rPr lang="fi-FI" sz="800" b="1" i="0" u="none" strike="noStrike">
                          <a:solidFill>
                            <a:srgbClr val="000000"/>
                          </a:solidFill>
                          <a:effectLst/>
                          <a:latin typeface="Calibri" panose="020F0502020204030204" pitchFamily="34" charset="0"/>
                        </a:rPr>
                        <a:t>Valmius- ja varautumistehtävät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Vieraslajitehtävät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Öljysuojatehtävät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Kulttuurin ja luovien alojen edistäminen</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Hankekohtainen esisuunnittelu</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1627229669"/>
                  </a:ext>
                </a:extLst>
              </a:tr>
              <a:tr h="333972">
                <a:tc>
                  <a:txBody>
                    <a:bodyPr/>
                    <a:lstStyle/>
                    <a:p>
                      <a:pPr algn="ctr" rtl="0" fontAlgn="t"/>
                      <a:r>
                        <a:rPr lang="fi-FI" sz="800" b="1" i="0" u="none" strike="noStrike">
                          <a:solidFill>
                            <a:srgbClr val="000000"/>
                          </a:solidFill>
                          <a:effectLst/>
                          <a:latin typeface="Calibri" panose="020F0502020204030204" pitchFamily="34" charset="0"/>
                        </a:rPr>
                        <a:t>Viestintä</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Vesihuolto </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Y-ASPA</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Maahanmuutto, kotouttaminen ja etniset suhteet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Hankesuunnittelu</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2769559698"/>
                  </a:ext>
                </a:extLst>
              </a:tr>
              <a:tr h="333972">
                <a:tc>
                  <a:txBody>
                    <a:bodyPr/>
                    <a:lstStyle/>
                    <a:p>
                      <a:pPr algn="ctr" rtl="0" fontAlgn="t"/>
                      <a:r>
                        <a:rPr lang="fi-FI" sz="800" b="1" i="0" u="none" strike="noStrike">
                          <a:solidFill>
                            <a:srgbClr val="000000"/>
                          </a:solidFill>
                          <a:effectLst/>
                          <a:latin typeface="Calibri" panose="020F0502020204030204" pitchFamily="34" charset="0"/>
                        </a:rPr>
                        <a:t>Ympäristötieto ja ympäristötietojärjestelmät</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Pohjavesien suojelu</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Meluntorjunta</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TE-toimiston ohjaus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Uudet tiehankkeet</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38235936"/>
                  </a:ext>
                </a:extLst>
              </a:tr>
              <a:tr h="443635">
                <a:tc>
                  <a:txBody>
                    <a:bodyPr/>
                    <a:lstStyle/>
                    <a:p>
                      <a:pPr algn="ctr" rtl="0" fontAlgn="t"/>
                      <a:r>
                        <a:rPr lang="fi-FI" sz="800" b="1" i="0" u="none" strike="noStrike">
                          <a:solidFill>
                            <a:srgbClr val="000000"/>
                          </a:solidFill>
                          <a:effectLst/>
                          <a:latin typeface="Calibri" panose="020F0502020204030204" pitchFamily="34" charset="0"/>
                        </a:rPr>
                        <a:t>Vesilain valvonta, ohjaus ja neuvonta</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Vesien- ja merenhoito </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Biosfääritehtävät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Maaseudun kehittäminen (rahoitus- ja maksatustoiminta)</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Tieverkon hoito</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2898264009"/>
                  </a:ext>
                </a:extLst>
              </a:tr>
              <a:tr h="553299">
                <a:tc>
                  <a:txBody>
                    <a:bodyPr/>
                    <a:lstStyle/>
                    <a:p>
                      <a:pPr algn="ctr" fontAlgn="t"/>
                      <a:r>
                        <a:rPr lang="fi-FI" sz="800" b="1" i="0" u="none" strike="noStrike">
                          <a:solidFill>
                            <a:srgbClr val="000000"/>
                          </a:solidFill>
                          <a:effectLst/>
                          <a:latin typeface="Calibri" panose="020F0502020204030204" pitchFamily="34" charset="0"/>
                        </a:rPr>
                        <a:t>YSL:n valvonta, ohjaus, neuvonta ja ennakkoneuvottelut</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Tulvariskien hallinta ja tulvantorjunta</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Metsäteollisuuden ympäristönsuojelu</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rakennetuet (rahoitus- ja maksatustoimet) </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Tiestön päällystäminen sekä varusteiden ja laitteiden ylläpito ja korjaus</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2095076890"/>
                  </a:ext>
                </a:extLst>
              </a:tr>
              <a:tr h="249232">
                <a:tc>
                  <a:txBody>
                    <a:bodyPr/>
                    <a:lstStyle/>
                    <a:p>
                      <a:pPr algn="ctr" rtl="0" fontAlgn="t"/>
                      <a:r>
                        <a:rPr lang="fi-FI" sz="800" b="1" i="0" u="none" strike="noStrike">
                          <a:solidFill>
                            <a:srgbClr val="000000"/>
                          </a:solidFill>
                          <a:effectLst/>
                          <a:latin typeface="Calibri" panose="020F0502020204030204" pitchFamily="34" charset="0"/>
                        </a:rPr>
                        <a:t>Jätelain valvonta, ohjaus ja neuvonta</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Vesistösäännöstely</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Rajavesistötehtävät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Ympäristösopimukset ja luomusitoumukset</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Kuivatus</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1272548206"/>
                  </a:ext>
                </a:extLst>
              </a:tr>
              <a:tr h="333972">
                <a:tc>
                  <a:txBody>
                    <a:bodyPr/>
                    <a:lstStyle/>
                    <a:p>
                      <a:pPr algn="ctr" fontAlgn="t"/>
                      <a:r>
                        <a:rPr lang="fi-FI" sz="800" b="1" i="0" u="none" strike="noStrike">
                          <a:solidFill>
                            <a:srgbClr val="000000"/>
                          </a:solidFill>
                          <a:effectLst/>
                          <a:latin typeface="Calibri" panose="020F0502020204030204" pitchFamily="34" charset="0"/>
                        </a:rPr>
                        <a:t>Ympäristövahinkojen jälkivalvonta</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Valtion vesitalousluvat ja vesirakenteet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Saimaannorpan suojelu </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Maatalouden valvonta ja kasvintarkastus</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L-ASPA/Valtakunnallinen asiakaspalvelu</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261706596"/>
                  </a:ext>
                </a:extLst>
              </a:tr>
              <a:tr h="333972">
                <a:tc>
                  <a:txBody>
                    <a:bodyPr/>
                    <a:lstStyle/>
                    <a:p>
                      <a:pPr algn="ctr" fontAlgn="t"/>
                      <a:r>
                        <a:rPr lang="fi-FI" sz="800" b="1" i="0" u="none" strike="noStrike">
                          <a:solidFill>
                            <a:srgbClr val="000000"/>
                          </a:solidFill>
                          <a:effectLst/>
                          <a:latin typeface="Calibri" panose="020F0502020204030204" pitchFamily="34" charset="0"/>
                        </a:rPr>
                        <a:t>Maa-aineslain mukaiset tehtävät</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Patoturvallisuus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Ympäristötietoisuuden edistäminen</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Rakennerahastotehtävät </a:t>
                      </a:r>
                    </a:p>
                  </a:txBody>
                  <a:tcPr marL="3548" marR="3548" marT="3548" marB="0" anchor="ctr">
                    <a:lnL>
                      <a:noFill/>
                    </a:lnL>
                    <a:lnR>
                      <a:noFill/>
                    </a:lnR>
                    <a:lnT>
                      <a:noFill/>
                    </a:lnT>
                    <a:lnB>
                      <a:noFill/>
                    </a:lnB>
                    <a:solidFill>
                      <a:srgbClr val="FE0036"/>
                    </a:solidFill>
                  </a:tcPr>
                </a:tc>
                <a:tc>
                  <a:txBody>
                    <a:bodyPr/>
                    <a:lstStyle/>
                    <a:p>
                      <a:pPr algn="ctr" rtl="0" fontAlgn="t"/>
                      <a:r>
                        <a:rPr lang="fi-FI" sz="800" b="1" i="0" u="none" strike="noStrike">
                          <a:solidFill>
                            <a:srgbClr val="000000"/>
                          </a:solidFill>
                          <a:effectLst/>
                          <a:latin typeface="Calibri" panose="020F0502020204030204" pitchFamily="34" charset="0"/>
                        </a:rPr>
                        <a:t>Yksityisteiden valtionavustukset, pientieasiat</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500019926"/>
                  </a:ext>
                </a:extLst>
              </a:tr>
              <a:tr h="249232">
                <a:tc>
                  <a:txBody>
                    <a:bodyPr/>
                    <a:lstStyle/>
                    <a:p>
                      <a:pPr algn="ctr" fontAlgn="t"/>
                      <a:r>
                        <a:rPr lang="fi-FI" sz="800" b="1" i="0" u="none" strike="noStrike">
                          <a:solidFill>
                            <a:srgbClr val="000000"/>
                          </a:solidFill>
                          <a:effectLst/>
                          <a:latin typeface="Calibri" panose="020F0502020204030204" pitchFamily="34" charset="0"/>
                        </a:rPr>
                        <a:t>Kaivostoiminnan valvonta</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Peruskuivatus ja ojitustoimitukset </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Turvetuotannon ympäristönsuojelu</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Kalatalous</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Lupatehtävät</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3758940248"/>
                  </a:ext>
                </a:extLst>
              </a:tr>
              <a:tr h="333972">
                <a:tc>
                  <a:txBody>
                    <a:bodyPr/>
                    <a:lstStyle/>
                    <a:p>
                      <a:pPr algn="ctr" fontAlgn="t"/>
                      <a:r>
                        <a:rPr lang="fi-FI" sz="800" b="1" i="0" u="none" strike="noStrike">
                          <a:solidFill>
                            <a:srgbClr val="000000"/>
                          </a:solidFill>
                          <a:effectLst/>
                          <a:latin typeface="Calibri" panose="020F0502020204030204" pitchFamily="34" charset="0"/>
                        </a:rPr>
                        <a:t>YVA ja SOVA</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Jätelain tuottajavastuu </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Metsitystuki</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Puutarhatalouden ja kasvihuonetuotannon tuet</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Lautta- ja yhteysalusliikenne</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1387400752"/>
                  </a:ext>
                </a:extLst>
              </a:tr>
              <a:tr h="443635">
                <a:tc>
                  <a:txBody>
                    <a:bodyPr/>
                    <a:lstStyle/>
                    <a:p>
                      <a:pPr algn="ctr" fontAlgn="t"/>
                      <a:r>
                        <a:rPr lang="fi-FI" sz="800" b="1" i="0" u="none" strike="noStrike">
                          <a:solidFill>
                            <a:srgbClr val="000000"/>
                          </a:solidFill>
                          <a:effectLst/>
                          <a:latin typeface="Calibri" panose="020F0502020204030204" pitchFamily="34" charset="0"/>
                        </a:rPr>
                        <a:t>Alueidenkäyttö</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Jätehuollon alueellisten tavoitteiden toimeenpano</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Maa- ja metsätalouden vesienhallinta</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Porotalous</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Liikenteenhallinta</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4036316423"/>
                  </a:ext>
                </a:extLst>
              </a:tr>
              <a:tr h="249232">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r>
                        <a:rPr lang="fi-FI" sz="800" b="1" i="0" u="none" strike="noStrike" dirty="0">
                          <a:solidFill>
                            <a:srgbClr val="000000"/>
                          </a:solidFill>
                          <a:effectLst/>
                          <a:latin typeface="Calibri" panose="020F0502020204030204" pitchFamily="34" charset="0"/>
                        </a:rPr>
                        <a:t>Hydrologinen tiedontuotanto</a:t>
                      </a:r>
                    </a:p>
                  </a:txBody>
                  <a:tcPr marL="3548" marR="3548" marT="3548" marB="0" anchor="ctr">
                    <a:lnL>
                      <a:noFill/>
                    </a:lnL>
                    <a:lnR>
                      <a:noFill/>
                    </a:lnR>
                    <a:lnT>
                      <a:noFill/>
                    </a:lnT>
                    <a:lnB>
                      <a:noFill/>
                    </a:lnB>
                    <a:solidFill>
                      <a:srgbClr val="F3F4FF"/>
                    </a:solid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endParaRPr lang="fi-FI" sz="800" b="0" i="0" u="none" strike="noStrike" dirty="0">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extLst>
                  <a:ext uri="{0D108BD9-81ED-4DB2-BD59-A6C34878D82A}">
                    <a16:rowId xmlns:a16="http://schemas.microsoft.com/office/drawing/2014/main" val="1819772460"/>
                  </a:ext>
                </a:extLst>
              </a:tr>
            </a:tbl>
          </a:graphicData>
        </a:graphic>
      </p:graphicFrame>
      <p:graphicFrame>
        <p:nvGraphicFramePr>
          <p:cNvPr id="13" name="Taulukko 12">
            <a:extLst>
              <a:ext uri="{FF2B5EF4-FFF2-40B4-BE49-F238E27FC236}">
                <a16:creationId xmlns:a16="http://schemas.microsoft.com/office/drawing/2014/main" id="{C2FD753B-2463-4798-91A5-2CBDBFC3BCD0}"/>
              </a:ext>
            </a:extLst>
          </p:cNvPr>
          <p:cNvGraphicFramePr>
            <a:graphicFrameLocks noGrp="1"/>
          </p:cNvGraphicFramePr>
          <p:nvPr>
            <p:extLst>
              <p:ext uri="{D42A27DB-BD31-4B8C-83A1-F6EECF244321}">
                <p14:modId xmlns:p14="http://schemas.microsoft.com/office/powerpoint/2010/main" val="3358886209"/>
              </p:ext>
            </p:extLst>
          </p:nvPr>
        </p:nvGraphicFramePr>
        <p:xfrm>
          <a:off x="6337515" y="1229050"/>
          <a:ext cx="5317405" cy="5515724"/>
        </p:xfrm>
        <a:graphic>
          <a:graphicData uri="http://schemas.openxmlformats.org/drawingml/2006/table">
            <a:tbl>
              <a:tblPr/>
              <a:tblGrid>
                <a:gridCol w="1063481">
                  <a:extLst>
                    <a:ext uri="{9D8B030D-6E8A-4147-A177-3AD203B41FA5}">
                      <a16:colId xmlns:a16="http://schemas.microsoft.com/office/drawing/2014/main" val="2551821653"/>
                    </a:ext>
                  </a:extLst>
                </a:gridCol>
                <a:gridCol w="1063481">
                  <a:extLst>
                    <a:ext uri="{9D8B030D-6E8A-4147-A177-3AD203B41FA5}">
                      <a16:colId xmlns:a16="http://schemas.microsoft.com/office/drawing/2014/main" val="3912113328"/>
                    </a:ext>
                  </a:extLst>
                </a:gridCol>
                <a:gridCol w="1063481">
                  <a:extLst>
                    <a:ext uri="{9D8B030D-6E8A-4147-A177-3AD203B41FA5}">
                      <a16:colId xmlns:a16="http://schemas.microsoft.com/office/drawing/2014/main" val="1414832609"/>
                    </a:ext>
                  </a:extLst>
                </a:gridCol>
                <a:gridCol w="1063481">
                  <a:extLst>
                    <a:ext uri="{9D8B030D-6E8A-4147-A177-3AD203B41FA5}">
                      <a16:colId xmlns:a16="http://schemas.microsoft.com/office/drawing/2014/main" val="457526796"/>
                    </a:ext>
                  </a:extLst>
                </a:gridCol>
                <a:gridCol w="1063481">
                  <a:extLst>
                    <a:ext uri="{9D8B030D-6E8A-4147-A177-3AD203B41FA5}">
                      <a16:colId xmlns:a16="http://schemas.microsoft.com/office/drawing/2014/main" val="948429818"/>
                    </a:ext>
                  </a:extLst>
                </a:gridCol>
              </a:tblGrid>
              <a:tr h="443635">
                <a:tc>
                  <a:txBody>
                    <a:bodyPr/>
                    <a:lstStyle/>
                    <a:p>
                      <a:pPr algn="ctr" rtl="0" fontAlgn="t"/>
                      <a:r>
                        <a:rPr lang="fi-FI" sz="800" b="1" i="0" u="none" strike="noStrike">
                          <a:solidFill>
                            <a:srgbClr val="000000"/>
                          </a:solidFill>
                          <a:effectLst/>
                          <a:latin typeface="Calibri" panose="020F0502020204030204" pitchFamily="34" charset="0"/>
                        </a:rPr>
                        <a:t>Aluekehitys ja ennakointi </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Kulttuuriympäristön hoito ja rakennusperinnön suojelu</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Maaperä kuntoon-ohjelman mukaiset 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Työllisyyden ja yrittäjyyden kehittäminen</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Liikennejärjestelmäsuunnittelu</a:t>
                      </a:r>
                    </a:p>
                  </a:txBody>
                  <a:tcPr marL="3548" marR="3548" marT="3548" marB="0" anchor="ctr">
                    <a:lnL>
                      <a:noFill/>
                    </a:lnL>
                    <a:lnR>
                      <a:noFill/>
                    </a:lnR>
                    <a:lnT>
                      <a:noFill/>
                    </a:lnT>
                    <a:lnB>
                      <a:noFill/>
                    </a:lnB>
                    <a:solidFill>
                      <a:srgbClr val="FE0036"/>
                    </a:solidFill>
                  </a:tcPr>
                </a:tc>
                <a:extLst>
                  <a:ext uri="{0D108BD9-81ED-4DB2-BD59-A6C34878D82A}">
                    <a16:rowId xmlns:a16="http://schemas.microsoft.com/office/drawing/2014/main" val="4121034060"/>
                  </a:ext>
                </a:extLst>
              </a:tr>
              <a:tr h="443635">
                <a:tc>
                  <a:txBody>
                    <a:bodyPr/>
                    <a:lstStyle/>
                    <a:p>
                      <a:pPr algn="ctr" fontAlgn="t"/>
                      <a:r>
                        <a:rPr lang="fi-FI" sz="800" b="1" i="0" u="none" strike="noStrike">
                          <a:solidFill>
                            <a:srgbClr val="000000"/>
                          </a:solidFill>
                          <a:effectLst/>
                          <a:latin typeface="Calibri" panose="020F0502020204030204" pitchFamily="34" charset="0"/>
                        </a:rPr>
                        <a:t>Kiertotalouden edistäminen </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Perinnebiotoopit ja maiseman monimuotoisuus</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Pilaantuneen maan valvonta sekä ylijäämämaiden sijoitus ja kierrätys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Yritysten kehittämispalvelut</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Liikenneturvallisuus </a:t>
                      </a:r>
                    </a:p>
                  </a:txBody>
                  <a:tcPr marL="3548" marR="3548" marT="3548" marB="0" anchor="ctr">
                    <a:lnL>
                      <a:noFill/>
                    </a:lnL>
                    <a:lnR>
                      <a:noFill/>
                    </a:lnR>
                    <a:lnT>
                      <a:noFill/>
                    </a:lnT>
                    <a:lnB>
                      <a:noFill/>
                    </a:lnB>
                    <a:solidFill>
                      <a:srgbClr val="F3F4FF"/>
                    </a:solidFill>
                  </a:tcPr>
                </a:tc>
                <a:extLst>
                  <a:ext uri="{0D108BD9-81ED-4DB2-BD59-A6C34878D82A}">
                    <a16:rowId xmlns:a16="http://schemas.microsoft.com/office/drawing/2014/main" val="522047746"/>
                  </a:ext>
                </a:extLst>
              </a:tr>
              <a:tr h="249232">
                <a:tc>
                  <a:txBody>
                    <a:bodyPr/>
                    <a:lstStyle/>
                    <a:p>
                      <a:pPr algn="ctr" fontAlgn="t"/>
                      <a:r>
                        <a:rPr lang="fi-FI" sz="800" b="1" i="0" u="none" strike="noStrike">
                          <a:solidFill>
                            <a:srgbClr val="000000"/>
                          </a:solidFill>
                          <a:effectLst/>
                          <a:latin typeface="Calibri" panose="020F0502020204030204" pitchFamily="34" charset="0"/>
                        </a:rPr>
                        <a:t>Biotalouden edistäminen</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Luonnonsuojelu </a:t>
                      </a:r>
                    </a:p>
                  </a:txBody>
                  <a:tcPr marL="3548" marR="3548" marT="3548" marB="0" anchor="ctr">
                    <a:lnL>
                      <a:noFill/>
                    </a:lnL>
                    <a:lnR>
                      <a:noFill/>
                    </a:lnR>
                    <a:lnT>
                      <a:noFill/>
                    </a:lnT>
                    <a:lnB>
                      <a:noFill/>
                    </a:lnB>
                    <a:solidFill>
                      <a:srgbClr val="FE0036"/>
                    </a:solidFill>
                  </a:tcPr>
                </a:tc>
                <a:tc>
                  <a:txBody>
                    <a:bodyPr/>
                    <a:lstStyle/>
                    <a:p>
                      <a:pPr algn="ctr" rtl="0" fontAlgn="t"/>
                      <a:r>
                        <a:rPr lang="fi-FI" sz="800" b="1" i="0" u="none" strike="noStrike">
                          <a:solidFill>
                            <a:srgbClr val="000000"/>
                          </a:solidFill>
                          <a:effectLst/>
                          <a:latin typeface="Calibri" panose="020F0502020204030204" pitchFamily="34" charset="0"/>
                        </a:rPr>
                        <a:t>PIMAPO-tehtävät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Koulutuksen kehittäminen </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Julkisen liikenteen järjestäminen </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475480810"/>
                  </a:ext>
                </a:extLst>
              </a:tr>
              <a:tr h="249232">
                <a:tc>
                  <a:txBody>
                    <a:bodyPr/>
                    <a:lstStyle/>
                    <a:p>
                      <a:pPr algn="ctr" rtl="0" fontAlgn="t"/>
                      <a:r>
                        <a:rPr lang="fi-FI" sz="800" b="1" i="0" u="none" strike="noStrike">
                          <a:solidFill>
                            <a:srgbClr val="000000"/>
                          </a:solidFill>
                          <a:effectLst/>
                          <a:latin typeface="Calibri" panose="020F0502020204030204" pitchFamily="34" charset="0"/>
                        </a:rPr>
                        <a:t>Valmius- ja varautumistehtävät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Vieraslajitehtävät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Öljysuojatehtävät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Kulttuurin ja luovien alojen edistäminen</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Hankekohtainen esisuunnittelu</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1415009166"/>
                  </a:ext>
                </a:extLst>
              </a:tr>
              <a:tr h="333972">
                <a:tc>
                  <a:txBody>
                    <a:bodyPr/>
                    <a:lstStyle/>
                    <a:p>
                      <a:pPr algn="ctr" fontAlgn="t"/>
                      <a:r>
                        <a:rPr lang="fi-FI" sz="800" b="1" i="0" u="none" strike="noStrike">
                          <a:solidFill>
                            <a:srgbClr val="000000"/>
                          </a:solidFill>
                          <a:effectLst/>
                          <a:latin typeface="Calibri" panose="020F0502020204030204" pitchFamily="34" charset="0"/>
                        </a:rPr>
                        <a:t>Viestintä</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Vesihuolto </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Y-ASPA</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Maahanmuutto, kotouttaminen ja etniset suhteet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Hankesuunnittelu</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4157809271"/>
                  </a:ext>
                </a:extLst>
              </a:tr>
              <a:tr h="333972">
                <a:tc>
                  <a:txBody>
                    <a:bodyPr/>
                    <a:lstStyle/>
                    <a:p>
                      <a:pPr algn="ctr" fontAlgn="t"/>
                      <a:r>
                        <a:rPr lang="fi-FI" sz="800" b="1" i="0" u="none" strike="noStrike">
                          <a:solidFill>
                            <a:srgbClr val="000000"/>
                          </a:solidFill>
                          <a:effectLst/>
                          <a:latin typeface="Calibri" panose="020F0502020204030204" pitchFamily="34" charset="0"/>
                        </a:rPr>
                        <a:t>Ympäristötieto ja ympäristötietojärjestelmät</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Pohjavesien suojelu</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Meluntorjunta</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TE-toimiston ohjaus</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Uudet tiehankkeet</a:t>
                      </a:r>
                    </a:p>
                  </a:txBody>
                  <a:tcPr marL="3548" marR="3548" marT="3548" marB="0" anchor="ctr">
                    <a:lnL>
                      <a:noFill/>
                    </a:lnL>
                    <a:lnR>
                      <a:noFill/>
                    </a:lnR>
                    <a:lnT>
                      <a:noFill/>
                    </a:lnT>
                    <a:lnB>
                      <a:noFill/>
                    </a:lnB>
                    <a:solidFill>
                      <a:srgbClr val="FF3399"/>
                    </a:solidFill>
                  </a:tcPr>
                </a:tc>
                <a:extLst>
                  <a:ext uri="{0D108BD9-81ED-4DB2-BD59-A6C34878D82A}">
                    <a16:rowId xmlns:a16="http://schemas.microsoft.com/office/drawing/2014/main" val="2086556802"/>
                  </a:ext>
                </a:extLst>
              </a:tr>
              <a:tr h="443635">
                <a:tc>
                  <a:txBody>
                    <a:bodyPr/>
                    <a:lstStyle/>
                    <a:p>
                      <a:pPr algn="ctr" rtl="0" fontAlgn="t"/>
                      <a:r>
                        <a:rPr lang="fi-FI" sz="800" b="1" i="0" u="none" strike="noStrike">
                          <a:solidFill>
                            <a:srgbClr val="000000"/>
                          </a:solidFill>
                          <a:effectLst/>
                          <a:latin typeface="Calibri" panose="020F0502020204030204" pitchFamily="34" charset="0"/>
                        </a:rPr>
                        <a:t>Vesilain valvonta, ohjaus ja neuvonta</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Vesien- ja merenhoito </a:t>
                      </a:r>
                    </a:p>
                  </a:txBody>
                  <a:tcPr marL="3548" marR="3548" marT="3548" marB="0" anchor="ctr">
                    <a:lnL>
                      <a:noFill/>
                    </a:lnL>
                    <a:lnR>
                      <a:noFill/>
                    </a:lnR>
                    <a:lnT>
                      <a:noFill/>
                    </a:lnT>
                    <a:lnB>
                      <a:noFill/>
                    </a:lnB>
                    <a:solidFill>
                      <a:srgbClr val="FF3399"/>
                    </a:solidFill>
                  </a:tcPr>
                </a:tc>
                <a:tc>
                  <a:txBody>
                    <a:bodyPr/>
                    <a:lstStyle/>
                    <a:p>
                      <a:pPr algn="ctr" rtl="0" fontAlgn="t"/>
                      <a:r>
                        <a:rPr lang="fi-FI" sz="800" b="1" i="0" u="none" strike="noStrike">
                          <a:solidFill>
                            <a:srgbClr val="000000"/>
                          </a:solidFill>
                          <a:effectLst/>
                          <a:latin typeface="Calibri" panose="020F0502020204030204" pitchFamily="34" charset="0"/>
                        </a:rPr>
                        <a:t>Biosfääritehtävät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Maaseudun kehittäminen (rahoitus- ja maksatustoiminta)</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Tieverkon hoito</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3490202230"/>
                  </a:ext>
                </a:extLst>
              </a:tr>
              <a:tr h="553298">
                <a:tc>
                  <a:txBody>
                    <a:bodyPr/>
                    <a:lstStyle/>
                    <a:p>
                      <a:pPr algn="ctr" fontAlgn="t"/>
                      <a:r>
                        <a:rPr lang="fi-FI" sz="800" b="1" i="0" u="none" strike="noStrike">
                          <a:solidFill>
                            <a:srgbClr val="000000"/>
                          </a:solidFill>
                          <a:effectLst/>
                          <a:latin typeface="Calibri" panose="020F0502020204030204" pitchFamily="34" charset="0"/>
                        </a:rPr>
                        <a:t>YSL:n valvonta, ohjaus, neuvonta ja ennakkoneuvottelut</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Tulvariskien hallinta ja tulvantorjunta</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Metsäteollisuuden ympäristönsuojelu</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Maatalouden rakennetuet (rahoitus- ja maksatustoimet) </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Tiestön päällystäminen sekä varusteiden ja laitteiden ylläpito ja korjaus</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3551948972"/>
                  </a:ext>
                </a:extLst>
              </a:tr>
              <a:tr h="249232">
                <a:tc>
                  <a:txBody>
                    <a:bodyPr/>
                    <a:lstStyle/>
                    <a:p>
                      <a:pPr algn="ctr" rtl="0" fontAlgn="t"/>
                      <a:r>
                        <a:rPr lang="fi-FI" sz="800" b="1" i="0" u="none" strike="noStrike">
                          <a:solidFill>
                            <a:srgbClr val="000000"/>
                          </a:solidFill>
                          <a:effectLst/>
                          <a:latin typeface="Calibri" panose="020F0502020204030204" pitchFamily="34" charset="0"/>
                        </a:rPr>
                        <a:t>Jätelain valvonta, ohjaus ja neuvonta</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Vesistösäännöstely</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Rajavesistötehtävät</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Ympäristösopimukset ja luomusitoumukset</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Kuivatus</a:t>
                      </a:r>
                    </a:p>
                  </a:txBody>
                  <a:tcPr marL="3548" marR="3548" marT="3548" marB="0" anchor="ctr">
                    <a:lnL>
                      <a:noFill/>
                    </a:lnL>
                    <a:lnR>
                      <a:noFill/>
                    </a:lnR>
                    <a:lnT>
                      <a:noFill/>
                    </a:lnT>
                    <a:lnB>
                      <a:noFill/>
                    </a:lnB>
                    <a:solidFill>
                      <a:srgbClr val="F3F4FF"/>
                    </a:solidFill>
                  </a:tcPr>
                </a:tc>
                <a:extLst>
                  <a:ext uri="{0D108BD9-81ED-4DB2-BD59-A6C34878D82A}">
                    <a16:rowId xmlns:a16="http://schemas.microsoft.com/office/drawing/2014/main" val="2633316023"/>
                  </a:ext>
                </a:extLst>
              </a:tr>
              <a:tr h="333972">
                <a:tc>
                  <a:txBody>
                    <a:bodyPr/>
                    <a:lstStyle/>
                    <a:p>
                      <a:pPr algn="ctr" fontAlgn="t"/>
                      <a:r>
                        <a:rPr lang="fi-FI" sz="800" b="1" i="0" u="none" strike="noStrike">
                          <a:solidFill>
                            <a:srgbClr val="000000"/>
                          </a:solidFill>
                          <a:effectLst/>
                          <a:latin typeface="Calibri" panose="020F0502020204030204" pitchFamily="34" charset="0"/>
                        </a:rPr>
                        <a:t>Ympäristövahinkojen jälkivalvonta</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Valtion vesitalousluvat ja vesirakenteet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Saimaannorpan suojelu </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valvonta ja kasvintarkastus</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L-ASPA/Valtakunnallinen asiakaspalvelu</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3042419423"/>
                  </a:ext>
                </a:extLst>
              </a:tr>
              <a:tr h="333972">
                <a:tc>
                  <a:txBody>
                    <a:bodyPr/>
                    <a:lstStyle/>
                    <a:p>
                      <a:pPr algn="ctr" fontAlgn="t"/>
                      <a:r>
                        <a:rPr lang="fi-FI" sz="800" b="1" i="0" u="none" strike="noStrike">
                          <a:solidFill>
                            <a:srgbClr val="000000"/>
                          </a:solidFill>
                          <a:effectLst/>
                          <a:latin typeface="Calibri" panose="020F0502020204030204" pitchFamily="34" charset="0"/>
                        </a:rPr>
                        <a:t>Maa-aineslain mukaiset tehtävät</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Patoturvallisuus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Ympäristötietoisuuden edistäminen</a:t>
                      </a:r>
                    </a:p>
                  </a:txBody>
                  <a:tcPr marL="3548" marR="3548" marT="3548" marB="0" anchor="ctr">
                    <a:lnL>
                      <a:noFill/>
                    </a:lnL>
                    <a:lnR>
                      <a:noFill/>
                    </a:lnR>
                    <a:lnT>
                      <a:noFill/>
                    </a:lnT>
                    <a:lnB>
                      <a:noFill/>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Rakennerahastotehtävät </a:t>
                      </a:r>
                    </a:p>
                  </a:txBody>
                  <a:tcPr marL="3548" marR="3548" marT="3548" marB="0" anchor="ctr">
                    <a:lnL>
                      <a:noFill/>
                    </a:lnL>
                    <a:lnR>
                      <a:noFill/>
                    </a:lnR>
                    <a:lnT>
                      <a:noFill/>
                    </a:lnT>
                    <a:lnB>
                      <a:noFill/>
                    </a:lnB>
                    <a:solidFill>
                      <a:srgbClr val="FE0036"/>
                    </a:solidFill>
                  </a:tcPr>
                </a:tc>
                <a:tc>
                  <a:txBody>
                    <a:bodyPr/>
                    <a:lstStyle/>
                    <a:p>
                      <a:pPr algn="ctr" rtl="0" fontAlgn="t"/>
                      <a:r>
                        <a:rPr lang="fi-FI" sz="800" b="1" i="0" u="none" strike="noStrike">
                          <a:solidFill>
                            <a:srgbClr val="000000"/>
                          </a:solidFill>
                          <a:effectLst/>
                          <a:latin typeface="Calibri" panose="020F0502020204030204" pitchFamily="34" charset="0"/>
                        </a:rPr>
                        <a:t>Yksityisteiden valtionavustukset, pientieasiat</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4211867132"/>
                  </a:ext>
                </a:extLst>
              </a:tr>
              <a:tr h="249232">
                <a:tc>
                  <a:txBody>
                    <a:bodyPr/>
                    <a:lstStyle/>
                    <a:p>
                      <a:pPr algn="ctr" fontAlgn="t"/>
                      <a:r>
                        <a:rPr lang="fi-FI" sz="800" b="1" i="0" u="none" strike="noStrike">
                          <a:solidFill>
                            <a:srgbClr val="000000"/>
                          </a:solidFill>
                          <a:effectLst/>
                          <a:latin typeface="Calibri" panose="020F0502020204030204" pitchFamily="34" charset="0"/>
                        </a:rPr>
                        <a:t>Kaivostoiminnan valvonta</a:t>
                      </a:r>
                    </a:p>
                  </a:txBody>
                  <a:tcPr marL="3548" marR="3548" marT="3548" marB="0" anchor="ctr">
                    <a:lnL>
                      <a:noFill/>
                    </a:lnL>
                    <a:lnR>
                      <a:noFill/>
                    </a:lnR>
                    <a:lnT>
                      <a:noFill/>
                    </a:lnT>
                    <a:lnB>
                      <a:noFill/>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Peruskuivatus ja ojitustoimitukset </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Turvetuotannon ympäristönsuojelu</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Kalatalous</a:t>
                      </a:r>
                    </a:p>
                  </a:txBody>
                  <a:tcPr marL="3548" marR="3548" marT="3548" marB="0" anchor="ctr">
                    <a:lnL>
                      <a:noFill/>
                    </a:lnL>
                    <a:lnR>
                      <a:noFill/>
                    </a:lnR>
                    <a:lnT>
                      <a:noFill/>
                    </a:lnT>
                    <a:lnB>
                      <a:noFill/>
                    </a:lnB>
                    <a:solidFill>
                      <a:srgbClr val="F3F4FF"/>
                    </a:solidFill>
                  </a:tcPr>
                </a:tc>
                <a:tc>
                  <a:txBody>
                    <a:bodyPr/>
                    <a:lstStyle/>
                    <a:p>
                      <a:pPr algn="ctr" rtl="0" fontAlgn="t"/>
                      <a:r>
                        <a:rPr lang="fi-FI" sz="800" b="1" i="0" u="none" strike="noStrike">
                          <a:solidFill>
                            <a:srgbClr val="000000"/>
                          </a:solidFill>
                          <a:effectLst/>
                          <a:latin typeface="Calibri" panose="020F0502020204030204" pitchFamily="34" charset="0"/>
                        </a:rPr>
                        <a:t>Lupatehtävät</a:t>
                      </a:r>
                    </a:p>
                  </a:txBody>
                  <a:tcPr marL="3548" marR="3548" marT="3548" marB="0" anchor="ctr">
                    <a:lnL>
                      <a:noFill/>
                    </a:lnL>
                    <a:lnR>
                      <a:noFill/>
                    </a:lnR>
                    <a:lnT>
                      <a:noFill/>
                    </a:lnT>
                    <a:lnB>
                      <a:noFill/>
                    </a:lnB>
                    <a:solidFill>
                      <a:srgbClr val="FFD9FF"/>
                    </a:solidFill>
                  </a:tcPr>
                </a:tc>
                <a:extLst>
                  <a:ext uri="{0D108BD9-81ED-4DB2-BD59-A6C34878D82A}">
                    <a16:rowId xmlns:a16="http://schemas.microsoft.com/office/drawing/2014/main" val="2217454082"/>
                  </a:ext>
                </a:extLst>
              </a:tr>
              <a:tr h="333972">
                <a:tc>
                  <a:txBody>
                    <a:bodyPr/>
                    <a:lstStyle/>
                    <a:p>
                      <a:pPr algn="ctr" fontAlgn="t"/>
                      <a:r>
                        <a:rPr lang="fi-FI" sz="800" b="1" i="0" u="none" strike="noStrike">
                          <a:solidFill>
                            <a:srgbClr val="000000"/>
                          </a:solidFill>
                          <a:effectLst/>
                          <a:latin typeface="Calibri" panose="020F0502020204030204" pitchFamily="34" charset="0"/>
                        </a:rPr>
                        <a:t>YVA ja SOVA</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Jätelain tuottajavastuu </a:t>
                      </a:r>
                    </a:p>
                  </a:txBody>
                  <a:tcPr marL="3548" marR="3548" marT="3548" marB="0" anchor="ctr">
                    <a:lnL>
                      <a:noFill/>
                    </a:lnL>
                    <a:lnR>
                      <a:noFill/>
                    </a:lnR>
                    <a:lnT>
                      <a:noFill/>
                    </a:lnT>
                    <a:lnB>
                      <a:noFill/>
                    </a:lnB>
                    <a:solidFill>
                      <a:srgbClr val="FF99FF"/>
                    </a:solidFill>
                  </a:tcPr>
                </a:tc>
                <a:tc>
                  <a:txBody>
                    <a:bodyPr/>
                    <a:lstStyle/>
                    <a:p>
                      <a:pPr algn="ctr" rtl="0" fontAlgn="t"/>
                      <a:r>
                        <a:rPr lang="fi-FI" sz="800" b="1" i="0" u="none" strike="noStrike">
                          <a:solidFill>
                            <a:srgbClr val="000000"/>
                          </a:solidFill>
                          <a:effectLst/>
                          <a:latin typeface="Calibri" panose="020F0502020204030204" pitchFamily="34" charset="0"/>
                        </a:rPr>
                        <a:t>Metsitystuki</a:t>
                      </a:r>
                    </a:p>
                  </a:txBody>
                  <a:tcPr marL="3548" marR="3548" marT="3548" marB="0" anchor="ctr">
                    <a:lnL>
                      <a:noFill/>
                    </a:lnL>
                    <a:lnR>
                      <a:noFill/>
                    </a:lnR>
                    <a:lnT>
                      <a:noFill/>
                    </a:lnT>
                    <a:lnB>
                      <a:noFill/>
                    </a:lnB>
                    <a:solidFill>
                      <a:srgbClr val="FFD9FF"/>
                    </a:solidFill>
                  </a:tcPr>
                </a:tc>
                <a:tc>
                  <a:txBody>
                    <a:bodyPr/>
                    <a:lstStyle/>
                    <a:p>
                      <a:pPr algn="ctr" rtl="0" fontAlgn="t"/>
                      <a:r>
                        <a:rPr lang="fi-FI" sz="800" b="1" i="0" u="none" strike="noStrike">
                          <a:solidFill>
                            <a:srgbClr val="000000"/>
                          </a:solidFill>
                          <a:effectLst/>
                          <a:latin typeface="Calibri" panose="020F0502020204030204" pitchFamily="34" charset="0"/>
                        </a:rPr>
                        <a:t>Puutarhatalouden ja kasvihuonetuotannon tuet</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Lautta- ja yhteysalusliikenne</a:t>
                      </a:r>
                    </a:p>
                  </a:txBody>
                  <a:tcPr marL="3548" marR="3548" marT="3548" marB="0" anchor="ctr">
                    <a:lnL>
                      <a:noFill/>
                    </a:lnL>
                    <a:lnR>
                      <a:noFill/>
                    </a:lnR>
                    <a:lnT>
                      <a:noFill/>
                    </a:lnT>
                    <a:lnB>
                      <a:noFill/>
                    </a:lnB>
                    <a:solidFill>
                      <a:srgbClr val="F3F4FF"/>
                    </a:solidFill>
                  </a:tcPr>
                </a:tc>
                <a:extLst>
                  <a:ext uri="{0D108BD9-81ED-4DB2-BD59-A6C34878D82A}">
                    <a16:rowId xmlns:a16="http://schemas.microsoft.com/office/drawing/2014/main" val="3067356450"/>
                  </a:ext>
                </a:extLst>
              </a:tr>
              <a:tr h="443635">
                <a:tc>
                  <a:txBody>
                    <a:bodyPr/>
                    <a:lstStyle/>
                    <a:p>
                      <a:pPr algn="ctr" fontAlgn="t"/>
                      <a:r>
                        <a:rPr lang="fi-FI" sz="800" b="1" i="0" u="none" strike="noStrike">
                          <a:solidFill>
                            <a:srgbClr val="000000"/>
                          </a:solidFill>
                          <a:effectLst/>
                          <a:latin typeface="Calibri" panose="020F0502020204030204" pitchFamily="34" charset="0"/>
                        </a:rPr>
                        <a:t>Alueidenkäyttö</a:t>
                      </a:r>
                    </a:p>
                  </a:txBody>
                  <a:tcPr marL="3548" marR="3548" marT="3548" marB="0" anchor="ctr">
                    <a:lnL>
                      <a:noFill/>
                    </a:lnL>
                    <a:lnR>
                      <a:noFill/>
                    </a:lnR>
                    <a:lnT>
                      <a:noFill/>
                    </a:lnT>
                    <a:lnB>
                      <a:noFill/>
                    </a:lnB>
                    <a:solidFill>
                      <a:srgbClr val="FE0036"/>
                    </a:solidFill>
                  </a:tcPr>
                </a:tc>
                <a:tc>
                  <a:txBody>
                    <a:bodyPr/>
                    <a:lstStyle/>
                    <a:p>
                      <a:pPr algn="ctr" fontAlgn="t"/>
                      <a:r>
                        <a:rPr lang="fi-FI" sz="800" b="1" i="0" u="none" strike="noStrike">
                          <a:solidFill>
                            <a:srgbClr val="000000"/>
                          </a:solidFill>
                          <a:effectLst/>
                          <a:latin typeface="Calibri" panose="020F0502020204030204" pitchFamily="34" charset="0"/>
                        </a:rPr>
                        <a:t>Jätehuollon alueellisten tavoitteiden toimeenpano</a:t>
                      </a:r>
                    </a:p>
                  </a:txBody>
                  <a:tcPr marL="3548" marR="3548" marT="3548" marB="0" anchor="ctr">
                    <a:lnL>
                      <a:noFill/>
                    </a:lnL>
                    <a:lnR>
                      <a:noFill/>
                    </a:lnR>
                    <a:lnT>
                      <a:noFill/>
                    </a:lnT>
                    <a:lnB>
                      <a:noFill/>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Maa- ja metsätalouden vesienhallinta</a:t>
                      </a:r>
                    </a:p>
                  </a:txBody>
                  <a:tcPr marL="3548" marR="3548" marT="3548" marB="0" anchor="ctr">
                    <a:lnL>
                      <a:noFill/>
                    </a:lnL>
                    <a:lnR>
                      <a:noFill/>
                    </a:lnR>
                    <a:lnT>
                      <a:noFill/>
                    </a:lnT>
                    <a:lnB>
                      <a:noFill/>
                    </a:lnB>
                    <a:solidFill>
                      <a:srgbClr val="FF3399"/>
                    </a:solidFill>
                  </a:tcPr>
                </a:tc>
                <a:tc>
                  <a:txBody>
                    <a:bodyPr/>
                    <a:lstStyle/>
                    <a:p>
                      <a:pPr algn="ctr" rtl="0" fontAlgn="t"/>
                      <a:r>
                        <a:rPr lang="fi-FI" sz="800" b="1" i="0" u="none" strike="noStrike">
                          <a:solidFill>
                            <a:srgbClr val="000000"/>
                          </a:solidFill>
                          <a:effectLst/>
                          <a:latin typeface="Calibri" panose="020F0502020204030204" pitchFamily="34" charset="0"/>
                        </a:rPr>
                        <a:t>Porotalous</a:t>
                      </a:r>
                    </a:p>
                  </a:txBody>
                  <a:tcPr marL="3548" marR="3548" marT="3548" marB="0" anchor="ctr">
                    <a:lnL>
                      <a:noFill/>
                    </a:lnL>
                    <a:lnR>
                      <a:noFill/>
                    </a:lnR>
                    <a:lnT>
                      <a:noFill/>
                    </a:lnT>
                    <a:lnB>
                      <a:noFill/>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Liikenteenhallinta</a:t>
                      </a:r>
                    </a:p>
                  </a:txBody>
                  <a:tcPr marL="3548" marR="3548" marT="3548" marB="0" anchor="ctr">
                    <a:lnL>
                      <a:noFill/>
                    </a:lnL>
                    <a:lnR>
                      <a:noFill/>
                    </a:lnR>
                    <a:lnT>
                      <a:noFill/>
                    </a:lnT>
                    <a:lnB>
                      <a:noFill/>
                    </a:lnB>
                    <a:solidFill>
                      <a:srgbClr val="FF99FF"/>
                    </a:solidFill>
                  </a:tcPr>
                </a:tc>
                <a:extLst>
                  <a:ext uri="{0D108BD9-81ED-4DB2-BD59-A6C34878D82A}">
                    <a16:rowId xmlns:a16="http://schemas.microsoft.com/office/drawing/2014/main" val="2202793088"/>
                  </a:ext>
                </a:extLst>
              </a:tr>
              <a:tr h="249232">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r>
                        <a:rPr lang="fi-FI" sz="800" b="1" i="0" u="none" strike="noStrike">
                          <a:solidFill>
                            <a:srgbClr val="000000"/>
                          </a:solidFill>
                          <a:effectLst/>
                          <a:latin typeface="Calibri" panose="020F0502020204030204" pitchFamily="34" charset="0"/>
                        </a:rPr>
                        <a:t>Hydrologinen tiedontuotanto</a:t>
                      </a:r>
                    </a:p>
                  </a:txBody>
                  <a:tcPr marL="3548" marR="3548" marT="3548" marB="0" anchor="ctr">
                    <a:lnL>
                      <a:noFill/>
                    </a:lnL>
                    <a:lnR>
                      <a:noFill/>
                    </a:lnR>
                    <a:lnT>
                      <a:noFill/>
                    </a:lnT>
                    <a:lnB>
                      <a:noFill/>
                    </a:lnB>
                    <a:solidFill>
                      <a:srgbClr val="F3F4FF"/>
                    </a:solidFill>
                  </a:tcPr>
                </a:tc>
                <a:tc>
                  <a:txBody>
                    <a:bodyPr/>
                    <a:lstStyle/>
                    <a:p>
                      <a:pPr algn="l" fontAlgn="b"/>
                      <a:endParaRPr lang="fi-FI" sz="800" b="0" i="0" u="none" strike="noStrike">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tc>
                  <a:txBody>
                    <a:bodyPr/>
                    <a:lstStyle/>
                    <a:p>
                      <a:pPr algn="l" fontAlgn="b"/>
                      <a:endParaRPr lang="fi-FI" sz="800" b="0" i="0" u="none" strike="noStrike" dirty="0">
                        <a:solidFill>
                          <a:srgbClr val="000000"/>
                        </a:solidFill>
                        <a:effectLst/>
                        <a:latin typeface="Calibri" panose="020F0502020204030204" pitchFamily="34" charset="0"/>
                      </a:endParaRPr>
                    </a:p>
                  </a:txBody>
                  <a:tcPr marL="3548" marR="3548" marT="3548" marB="0" anchor="ctr">
                    <a:lnL>
                      <a:noFill/>
                    </a:lnL>
                    <a:lnR>
                      <a:noFill/>
                    </a:lnR>
                    <a:lnT>
                      <a:noFill/>
                    </a:lnT>
                    <a:lnB>
                      <a:noFill/>
                    </a:lnB>
                  </a:tcPr>
                </a:tc>
                <a:extLst>
                  <a:ext uri="{0D108BD9-81ED-4DB2-BD59-A6C34878D82A}">
                    <a16:rowId xmlns:a16="http://schemas.microsoft.com/office/drawing/2014/main" val="4095008133"/>
                  </a:ext>
                </a:extLst>
              </a:tr>
            </a:tbl>
          </a:graphicData>
        </a:graphic>
      </p:graphicFrame>
      <p:sp>
        <p:nvSpPr>
          <p:cNvPr id="19" name="Tekstin paikkamerkki 10">
            <a:extLst>
              <a:ext uri="{FF2B5EF4-FFF2-40B4-BE49-F238E27FC236}">
                <a16:creationId xmlns:a16="http://schemas.microsoft.com/office/drawing/2014/main" id="{8AF89EA9-B6D0-47D5-99AB-E39A45D281F6}"/>
              </a:ext>
            </a:extLst>
          </p:cNvPr>
          <p:cNvSpPr txBox="1">
            <a:spLocks/>
          </p:cNvSpPr>
          <p:nvPr/>
        </p:nvSpPr>
        <p:spPr>
          <a:xfrm>
            <a:off x="2344528" y="634992"/>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dirty="0">
                <a:solidFill>
                  <a:schemeClr val="tx1">
                    <a:lumMod val="65000"/>
                    <a:lumOff val="35000"/>
                  </a:schemeClr>
                </a:solidFill>
                <a:latin typeface="Arial"/>
                <a:ea typeface="+mj-ea"/>
                <a:cs typeface="+mj-cs"/>
              </a:rPr>
              <a:t>Nykytila</a:t>
            </a:r>
            <a:endParaRPr lang="fi-FI" dirty="0">
              <a:solidFill>
                <a:schemeClr val="tx1">
                  <a:lumMod val="65000"/>
                  <a:lumOff val="35000"/>
                </a:schemeClr>
              </a:solidFill>
              <a:latin typeface="Arial"/>
              <a:ea typeface="+mj-ea"/>
              <a:cs typeface="+mj-cs"/>
            </a:endParaRPr>
          </a:p>
        </p:txBody>
      </p:sp>
      <p:sp>
        <p:nvSpPr>
          <p:cNvPr id="20" name="Tekstin paikkamerkki 12">
            <a:extLst>
              <a:ext uri="{FF2B5EF4-FFF2-40B4-BE49-F238E27FC236}">
                <a16:creationId xmlns:a16="http://schemas.microsoft.com/office/drawing/2014/main" id="{EDF4C294-0839-44C5-9A9A-D7262A254925}"/>
              </a:ext>
            </a:extLst>
          </p:cNvPr>
          <p:cNvSpPr txBox="1">
            <a:spLocks/>
          </p:cNvSpPr>
          <p:nvPr/>
        </p:nvSpPr>
        <p:spPr>
          <a:xfrm>
            <a:off x="8162822" y="634992"/>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a:solidFill>
                  <a:schemeClr val="tx1">
                    <a:lumMod val="65000"/>
                    <a:lumOff val="35000"/>
                  </a:schemeClr>
                </a:solidFill>
                <a:latin typeface="Arial"/>
                <a:ea typeface="+mj-ea"/>
                <a:cs typeface="+mj-cs"/>
              </a:rPr>
              <a:t>Potentiaali</a:t>
            </a:r>
          </a:p>
        </p:txBody>
      </p:sp>
      <p:graphicFrame>
        <p:nvGraphicFramePr>
          <p:cNvPr id="7" name="Taulukko 3">
            <a:extLst>
              <a:ext uri="{FF2B5EF4-FFF2-40B4-BE49-F238E27FC236}">
                <a16:creationId xmlns:a16="http://schemas.microsoft.com/office/drawing/2014/main" id="{EAFABFFD-24CB-4CB4-8A19-3C40BCB7481E}"/>
              </a:ext>
            </a:extLst>
          </p:cNvPr>
          <p:cNvGraphicFramePr>
            <a:graphicFrameLocks noGrp="1"/>
          </p:cNvGraphicFramePr>
          <p:nvPr>
            <p:extLst>
              <p:ext uri="{D42A27DB-BD31-4B8C-83A1-F6EECF244321}">
                <p14:modId xmlns:p14="http://schemas.microsoft.com/office/powerpoint/2010/main" val="2687920203"/>
              </p:ext>
            </p:extLst>
          </p:nvPr>
        </p:nvGraphicFramePr>
        <p:xfrm>
          <a:off x="9728663" y="153081"/>
          <a:ext cx="2096878" cy="823910"/>
        </p:xfrm>
        <a:graphic>
          <a:graphicData uri="http://schemas.openxmlformats.org/drawingml/2006/table">
            <a:tbl>
              <a:tblPr firstRow="1" bandRow="1">
                <a:tableStyleId>{5C22544A-7EE6-4342-B048-85BDC9FD1C3A}</a:tableStyleId>
              </a:tblPr>
              <a:tblGrid>
                <a:gridCol w="1183960">
                  <a:extLst>
                    <a:ext uri="{9D8B030D-6E8A-4147-A177-3AD203B41FA5}">
                      <a16:colId xmlns:a16="http://schemas.microsoft.com/office/drawing/2014/main" val="2251759161"/>
                    </a:ext>
                  </a:extLst>
                </a:gridCol>
                <a:gridCol w="912918">
                  <a:extLst>
                    <a:ext uri="{9D8B030D-6E8A-4147-A177-3AD203B41FA5}">
                      <a16:colId xmlns:a16="http://schemas.microsoft.com/office/drawing/2014/main" val="468262874"/>
                    </a:ext>
                  </a:extLst>
                </a:gridCol>
              </a:tblGrid>
              <a:tr h="164782">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b="1">
                          <a:solidFill>
                            <a:schemeClr val="tx1"/>
                          </a:solidFill>
                        </a:rPr>
                        <a:t>5 - korkein</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16478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00" b="1">
                          <a:solidFill>
                            <a:schemeClr val="tx1"/>
                          </a:solidFill>
                        </a:rPr>
                        <a:t>4</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extLst>
                  <a:ext uri="{0D108BD9-81ED-4DB2-BD59-A6C34878D82A}">
                    <a16:rowId xmlns:a16="http://schemas.microsoft.com/office/drawing/2014/main" val="3226498438"/>
                  </a:ext>
                </a:extLst>
              </a:tr>
              <a:tr h="16478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00" b="1">
                          <a:solidFill>
                            <a:schemeClr val="tx1"/>
                          </a:solidFill>
                        </a:rPr>
                        <a:t>3</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3618938850"/>
                  </a:ext>
                </a:extLst>
              </a:tr>
              <a:tr h="16478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tc>
                  <a:txBody>
                    <a:bodyPr/>
                    <a:lstStyle/>
                    <a:p>
                      <a:pPr algn="ctr"/>
                      <a:r>
                        <a:rPr lang="fi-FI" sz="1000" b="1">
                          <a:solidFill>
                            <a:schemeClr val="tx1"/>
                          </a:solidFill>
                        </a:rPr>
                        <a:t>2</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FF"/>
                    </a:solidFill>
                  </a:tcPr>
                </a:tc>
                <a:extLst>
                  <a:ext uri="{0D108BD9-81ED-4DB2-BD59-A6C34878D82A}">
                    <a16:rowId xmlns:a16="http://schemas.microsoft.com/office/drawing/2014/main" val="1944460553"/>
                  </a:ext>
                </a:extLst>
              </a:tr>
              <a:tr h="164782">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tc>
                  <a:txBody>
                    <a:bodyPr/>
                    <a:lstStyle/>
                    <a:p>
                      <a:pPr algn="ctr"/>
                      <a:r>
                        <a:rPr lang="fi-FI" sz="1000" b="1">
                          <a:solidFill>
                            <a:schemeClr val="tx1"/>
                          </a:solidFill>
                        </a:rPr>
                        <a:t>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F"/>
                    </a:solidFill>
                  </a:tcPr>
                </a:tc>
                <a:extLst>
                  <a:ext uri="{0D108BD9-81ED-4DB2-BD59-A6C34878D82A}">
                    <a16:rowId xmlns:a16="http://schemas.microsoft.com/office/drawing/2014/main" val="3405666396"/>
                  </a:ext>
                </a:extLst>
              </a:tr>
            </a:tbl>
          </a:graphicData>
        </a:graphic>
      </p:graphicFrame>
    </p:spTree>
    <p:extLst>
      <p:ext uri="{BB962C8B-B14F-4D97-AF65-F5344CB8AC3E}">
        <p14:creationId xmlns:p14="http://schemas.microsoft.com/office/powerpoint/2010/main" val="1982480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F9138E-08A2-48A5-B10A-1E40215249B2}"/>
              </a:ext>
            </a:extLst>
          </p:cNvPr>
          <p:cNvSpPr>
            <a:spLocks noGrp="1"/>
          </p:cNvSpPr>
          <p:nvPr>
            <p:ph type="title"/>
          </p:nvPr>
        </p:nvSpPr>
        <p:spPr/>
        <p:txBody>
          <a:bodyPr/>
          <a:lstStyle/>
          <a:p>
            <a:r>
              <a:rPr lang="fi-FI" dirty="0"/>
              <a:t>Huomioita hillinnän vaikuttavuuden arvioinnista</a:t>
            </a:r>
          </a:p>
        </p:txBody>
      </p:sp>
      <p:sp>
        <p:nvSpPr>
          <p:cNvPr id="6" name="Sisällön paikkamerkki 5">
            <a:extLst>
              <a:ext uri="{FF2B5EF4-FFF2-40B4-BE49-F238E27FC236}">
                <a16:creationId xmlns:a16="http://schemas.microsoft.com/office/drawing/2014/main" id="{1AD6D398-8D83-4427-9F21-BDC0DBF8D962}"/>
              </a:ext>
            </a:extLst>
          </p:cNvPr>
          <p:cNvSpPr>
            <a:spLocks noGrp="1"/>
          </p:cNvSpPr>
          <p:nvPr>
            <p:ph idx="1"/>
          </p:nvPr>
        </p:nvSpPr>
        <p:spPr>
          <a:xfrm>
            <a:off x="791852" y="1376313"/>
            <a:ext cx="10766734" cy="5231877"/>
          </a:xfrm>
        </p:spPr>
        <p:txBody>
          <a:bodyPr numCol="2">
            <a:normAutofit fontScale="62500" lnSpcReduction="20000"/>
          </a:bodyPr>
          <a:lstStyle/>
          <a:p>
            <a:r>
              <a:rPr lang="fi-FI" dirty="0"/>
              <a:t>Nykytila </a:t>
            </a:r>
          </a:p>
          <a:p>
            <a:pPr lvl="1"/>
            <a:r>
              <a:rPr lang="fi-FI" dirty="0"/>
              <a:t>ELY-keskuksella on keskeinen rooli erityisesti ilmastovaikutusten arvioinnin, materiaalitehokkuuden, ojitusten ja vesistöjen ilmastokestävyyden suhteen. Lisäksi ympäristötiedon kerääminen ja tiedontuotanto on pitkälti ELY-keskuksen ja </a:t>
            </a:r>
            <a:r>
              <a:rPr lang="fi-FI" dirty="0" err="1"/>
              <a:t>SYKEn</a:t>
            </a:r>
            <a:r>
              <a:rPr lang="fi-FI" dirty="0"/>
              <a:t> yhteistyössä tehtävää työtä. </a:t>
            </a:r>
          </a:p>
          <a:p>
            <a:pPr lvl="1"/>
            <a:r>
              <a:rPr lang="fi-FI" dirty="0"/>
              <a:t>Kiertotalouden tehtävien toteuttamisessa on paljon vaihtelua ELY-keskusten välillä, ja lisäksi kiertotaloustehtävään kytkeytyvät oleellisesti jätelainsäädännöstä tulevat tehtävät.</a:t>
            </a:r>
          </a:p>
          <a:p>
            <a:pPr lvl="1"/>
            <a:r>
              <a:rPr lang="fi-FI" dirty="0"/>
              <a:t>Ympäristönsuojelulainsäädäntö on merkittävä keino toteuttaa ympäristötavoitteita jo nykyisellään, mutta ilmastotavoitteet eivät sisälly lainsäädäntöön yhtä vahvasti kuin muut tavoitteet. Tästä seuraa, etteivät </a:t>
            </a:r>
            <a:r>
              <a:rPr lang="fi-FI" dirty="0" err="1"/>
              <a:t>YSL:n</a:t>
            </a:r>
            <a:r>
              <a:rPr lang="fi-FI" dirty="0"/>
              <a:t> mukaiset tehtävät nouse vaikuttavuudeltaan arvioinnissa esiin. </a:t>
            </a:r>
            <a:r>
              <a:rPr lang="fi-FI" dirty="0" err="1"/>
              <a:t>YSL:n</a:t>
            </a:r>
            <a:r>
              <a:rPr lang="fi-FI" dirty="0"/>
              <a:t> valvontakohteiden päästövaikutusten arviointia olisi mahdollista tehdä tulevaisuudessa vielä tarkemmin, mikäli tietojärjestelmistä saatavan tiedon määrää saataisiin kasvatettua. </a:t>
            </a:r>
          </a:p>
          <a:p>
            <a:pPr lvl="1"/>
            <a:r>
              <a:rPr lang="fi-FI" dirty="0"/>
              <a:t>ELY-keskusten välillä on merkittävää alueellista vaihtelua tehtäväsisällöistä. Jatkotyössä olisi tarpeen saada näitä näkökulmia vielä paremmin esille. Hillinnän kannalta tällaisia ovat ainakin </a:t>
            </a:r>
          </a:p>
          <a:p>
            <a:pPr lvl="2">
              <a:spcBef>
                <a:spcPts val="0"/>
              </a:spcBef>
            </a:pPr>
            <a:r>
              <a:rPr lang="fi-FI" dirty="0"/>
              <a:t>Turve </a:t>
            </a:r>
          </a:p>
          <a:p>
            <a:pPr lvl="2">
              <a:spcBef>
                <a:spcPts val="0"/>
              </a:spcBef>
            </a:pPr>
            <a:r>
              <a:rPr lang="fi-FI" dirty="0"/>
              <a:t>Metsät </a:t>
            </a:r>
          </a:p>
          <a:p>
            <a:pPr lvl="2">
              <a:spcBef>
                <a:spcPts val="0"/>
              </a:spcBef>
            </a:pPr>
            <a:r>
              <a:rPr lang="fi-FI" dirty="0"/>
              <a:t>Tuulivoima</a:t>
            </a:r>
          </a:p>
          <a:p>
            <a:pPr lvl="2">
              <a:spcBef>
                <a:spcPts val="0"/>
              </a:spcBef>
            </a:pPr>
            <a:r>
              <a:rPr lang="fi-FI" dirty="0"/>
              <a:t>Kasvavat kaupunkiseudut</a:t>
            </a:r>
          </a:p>
          <a:p>
            <a:r>
              <a:rPr lang="fi-FI" dirty="0"/>
              <a:t>Potentiaali</a:t>
            </a:r>
          </a:p>
          <a:p>
            <a:pPr lvl="1"/>
            <a:r>
              <a:rPr lang="fi-FI" dirty="0"/>
              <a:t>Erityisesti rahoitus nousee nimenomaan potentiaalissa näkyviin: jo tähän saakka jaettavaan rahoitukseen on liittynyt jonkin verran ilmastoehtoja, mutta suhteessa jaettavan rahoituksen määrään ja uuteen EU-ohjelmakauteen tulossa oleviin linjauksiin </a:t>
            </a:r>
          </a:p>
          <a:p>
            <a:pPr lvl="1"/>
            <a:r>
              <a:rPr lang="fi-FI" dirty="0"/>
              <a:t>Vastaavasti maaseudun kehittämiseen liittyy paljon potentiaalia, mutta samalla myös tarvetta yleisille linjauksille potentiaalin käyttöön saamiseksi</a:t>
            </a:r>
          </a:p>
          <a:p>
            <a:pPr lvl="1"/>
            <a:r>
              <a:rPr lang="fi-FI" dirty="0"/>
              <a:t>Luonnonsuojelutehtävä tukee hiilivarastojen säilyttämistä ja jossain määrin myös hiilinielujen vahvistamista, vaikkei tämä sisälly tehtävän tavoitteistoon. Tulevaisuudessa olisi tarpeen tarkastella myös nielujen merkitystä osana kokonaisuutta erityisesti turvemaiden osalta.</a:t>
            </a:r>
          </a:p>
          <a:p>
            <a:pPr lvl="1"/>
            <a:r>
              <a:rPr lang="fi-FI" dirty="0"/>
              <a:t>Liikenteen osalta tuleva valtakunnallinen liikennejärjestelmäsuunnitelma sekä fossiilittoman liikenteen tiekartta toteutuessaan ohjaavat vahvasti myös ELY-keskusten toimintaa. Mikäli näiden myötä toteutuisi vahvempaa ilmasto-ohjausta ja tavoitteellisuutta, näkyisi se myös vahvempana potentiaalina. </a:t>
            </a:r>
          </a:p>
        </p:txBody>
      </p:sp>
    </p:spTree>
    <p:extLst>
      <p:ext uri="{BB962C8B-B14F-4D97-AF65-F5344CB8AC3E}">
        <p14:creationId xmlns:p14="http://schemas.microsoft.com/office/powerpoint/2010/main" val="3167559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7E6AD3-40B1-4244-B400-963991C73DB5}"/>
              </a:ext>
            </a:extLst>
          </p:cNvPr>
          <p:cNvSpPr>
            <a:spLocks noGrp="1"/>
          </p:cNvSpPr>
          <p:nvPr>
            <p:ph type="title"/>
          </p:nvPr>
        </p:nvSpPr>
        <p:spPr>
          <a:xfrm>
            <a:off x="187059" y="62320"/>
            <a:ext cx="10515600" cy="1325563"/>
          </a:xfrm>
        </p:spPr>
        <p:txBody>
          <a:bodyPr>
            <a:normAutofit/>
          </a:bodyPr>
          <a:lstStyle/>
          <a:p>
            <a:r>
              <a:rPr lang="fi-FI" sz="3200"/>
              <a:t>Hillintä: kehittämiskohteiden arviointi taulukkona</a:t>
            </a:r>
          </a:p>
        </p:txBody>
      </p:sp>
      <p:graphicFrame>
        <p:nvGraphicFramePr>
          <p:cNvPr id="10" name="Taulukko 9">
            <a:extLst>
              <a:ext uri="{FF2B5EF4-FFF2-40B4-BE49-F238E27FC236}">
                <a16:creationId xmlns:a16="http://schemas.microsoft.com/office/drawing/2014/main" id="{BEC9BE67-0ED4-4F8E-9E0B-3171E2407279}"/>
              </a:ext>
            </a:extLst>
          </p:cNvPr>
          <p:cNvGraphicFramePr>
            <a:graphicFrameLocks noGrp="1"/>
          </p:cNvGraphicFramePr>
          <p:nvPr>
            <p:extLst>
              <p:ext uri="{D42A27DB-BD31-4B8C-83A1-F6EECF244321}">
                <p14:modId xmlns:p14="http://schemas.microsoft.com/office/powerpoint/2010/main" val="919474639"/>
              </p:ext>
            </p:extLst>
          </p:nvPr>
        </p:nvGraphicFramePr>
        <p:xfrm>
          <a:off x="187059" y="1147509"/>
          <a:ext cx="11817882" cy="5435952"/>
        </p:xfrm>
        <a:graphic>
          <a:graphicData uri="http://schemas.openxmlformats.org/drawingml/2006/table">
            <a:tbl>
              <a:tblPr firstRow="1">
                <a:tableStyleId>{7DF18680-E054-41AD-8BC1-D1AEF772440D}</a:tableStyleId>
              </a:tblPr>
              <a:tblGrid>
                <a:gridCol w="1206735">
                  <a:extLst>
                    <a:ext uri="{9D8B030D-6E8A-4147-A177-3AD203B41FA5}">
                      <a16:colId xmlns:a16="http://schemas.microsoft.com/office/drawing/2014/main" val="3878354599"/>
                    </a:ext>
                  </a:extLst>
                </a:gridCol>
                <a:gridCol w="2282651">
                  <a:extLst>
                    <a:ext uri="{9D8B030D-6E8A-4147-A177-3AD203B41FA5}">
                      <a16:colId xmlns:a16="http://schemas.microsoft.com/office/drawing/2014/main" val="1691279022"/>
                    </a:ext>
                  </a:extLst>
                </a:gridCol>
                <a:gridCol w="4164248">
                  <a:extLst>
                    <a:ext uri="{9D8B030D-6E8A-4147-A177-3AD203B41FA5}">
                      <a16:colId xmlns:a16="http://schemas.microsoft.com/office/drawing/2014/main" val="605838519"/>
                    </a:ext>
                  </a:extLst>
                </a:gridCol>
                <a:gridCol w="4164248">
                  <a:extLst>
                    <a:ext uri="{9D8B030D-6E8A-4147-A177-3AD203B41FA5}">
                      <a16:colId xmlns:a16="http://schemas.microsoft.com/office/drawing/2014/main" val="2075594962"/>
                    </a:ext>
                  </a:extLst>
                </a:gridCol>
              </a:tblGrid>
              <a:tr h="0">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600" b="1" u="none" strike="noStrike" kern="1200" cap="none" spc="0" normalizeH="0" baseline="0" noProof="0">
                          <a:ln>
                            <a:noFill/>
                          </a:ln>
                          <a:solidFill>
                            <a:prstClr val="white"/>
                          </a:solidFill>
                          <a:effectLst/>
                          <a:uLnTx/>
                          <a:uFillTx/>
                        </a:rPr>
                        <a:t>Kriteeri ja pisteytys</a:t>
                      </a:r>
                      <a:endParaRPr kumimoji="0" lang="fi-FI"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a:txBody>
                  <a:tcPr>
                    <a:solidFill>
                      <a:schemeClr val="accent5">
                        <a:lumMod val="75000"/>
                      </a:schemeClr>
                    </a:solidFill>
                  </a:tcPr>
                </a:tc>
                <a:tc hMerge="1">
                  <a:txBody>
                    <a:bodyPr/>
                    <a:lstStyle/>
                    <a:p>
                      <a:endParaRPr lang="fi-FI" sz="1600"/>
                    </a:p>
                  </a:txBody>
                  <a:tcPr/>
                </a:tc>
                <a:tc>
                  <a:txBody>
                    <a:bodyPr/>
                    <a:lstStyle/>
                    <a:p>
                      <a:r>
                        <a:rPr lang="fi-FI" sz="1600"/>
                        <a:t>Nykytila</a:t>
                      </a:r>
                    </a:p>
                  </a:txBody>
                  <a:tcPr>
                    <a:solidFill>
                      <a:schemeClr val="accent5">
                        <a:lumMod val="75000"/>
                      </a:schemeClr>
                    </a:solidFill>
                  </a:tcPr>
                </a:tc>
                <a:tc>
                  <a:txBody>
                    <a:bodyPr/>
                    <a:lstStyle/>
                    <a:p>
                      <a:r>
                        <a:rPr lang="fi-FI" sz="1600"/>
                        <a:t>Potentiaali</a:t>
                      </a:r>
                    </a:p>
                  </a:txBody>
                  <a:tcPr>
                    <a:solidFill>
                      <a:schemeClr val="accent5">
                        <a:lumMod val="75000"/>
                      </a:schemeClr>
                    </a:solidFill>
                  </a:tcPr>
                </a:tc>
                <a:extLst>
                  <a:ext uri="{0D108BD9-81ED-4DB2-BD59-A6C34878D82A}">
                    <a16:rowId xmlns:a16="http://schemas.microsoft.com/office/drawing/2014/main" val="1339049076"/>
                  </a:ext>
                </a:extLst>
              </a:tr>
              <a:tr h="91615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400" b="1" u="none" strike="noStrike">
                          <a:effectLst/>
                        </a:rPr>
                        <a:t>Päästö-vaikutus</a:t>
                      </a:r>
                      <a:endParaRPr lang="fi-FI" sz="1400" b="1"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100" b="1" u="none" strike="noStrike">
                          <a:effectLst/>
                        </a:rPr>
                        <a:t>Kehittämiskohteen päästövaikutusluokka  </a:t>
                      </a:r>
                    </a:p>
                    <a:p>
                      <a:pPr marL="0" marR="0" lvl="0" indent="0" algn="ctr" defTabSz="914400" rtl="0" eaLnBrk="1" fontAlgn="ctr" latinLnBrk="0" hangingPunct="1">
                        <a:lnSpc>
                          <a:spcPct val="100000"/>
                        </a:lnSpc>
                        <a:spcBef>
                          <a:spcPts val="0"/>
                        </a:spcBef>
                        <a:spcAft>
                          <a:spcPts val="0"/>
                        </a:spcAft>
                        <a:buClrTx/>
                        <a:buSzTx/>
                        <a:buFontTx/>
                        <a:buNone/>
                        <a:tabLst/>
                        <a:defRPr/>
                      </a:pPr>
                      <a:r>
                        <a:rPr lang="fi-FI" sz="1100" b="0" i="0" u="none" strike="noStrike">
                          <a:solidFill>
                            <a:srgbClr val="000000"/>
                          </a:solidFill>
                          <a:effectLst/>
                          <a:latin typeface="Arial" panose="020B0604020202020204" pitchFamily="34" charset="0"/>
                        </a:rPr>
                        <a:t>(max 7 p)</a:t>
                      </a:r>
                    </a:p>
                  </a:txBody>
                  <a:tcPr marL="1752" marR="1752" marT="1752" marB="0" anchor="ctr">
                    <a:solidFill>
                      <a:srgbClr val="CFF1F9"/>
                    </a:solidFill>
                  </a:tcPr>
                </a:tc>
                <a:tc>
                  <a:txBody>
                    <a:bodyPr/>
                    <a:lstStyle/>
                    <a:p>
                      <a:pPr algn="l" rtl="0" fontAlgn="ctr"/>
                      <a:r>
                        <a:rPr lang="fi-FI" sz="1000" u="none" strike="noStrike">
                          <a:effectLst/>
                        </a:rPr>
                        <a:t>Merkittävä= 5 pistettä</a:t>
                      </a:r>
                    </a:p>
                    <a:p>
                      <a:pPr algn="l" rtl="0" fontAlgn="ctr"/>
                      <a:r>
                        <a:rPr lang="fi-FI" sz="1000" u="none" strike="noStrike">
                          <a:effectLst/>
                        </a:rPr>
                        <a:t>Kohtalainen = 3 pistettä</a:t>
                      </a:r>
                    </a:p>
                    <a:p>
                      <a:pPr algn="l" rtl="0" fontAlgn="ctr"/>
                      <a:r>
                        <a:rPr lang="fi-FI" sz="1000" u="none" strike="noStrike">
                          <a:effectLst/>
                        </a:rPr>
                        <a:t>Pieni =1 piste</a:t>
                      </a:r>
                    </a:p>
                    <a:p>
                      <a:pPr algn="l" rtl="0" fontAlgn="ctr"/>
                      <a:r>
                        <a:rPr lang="fi-FI" sz="1000" u="none" strike="noStrike">
                          <a:effectLst/>
                        </a:rPr>
                        <a:t>+ 2 lisäpistettä systeemitason kehittämiskohteille</a:t>
                      </a:r>
                    </a:p>
                  </a:txBody>
                  <a:tcPr marL="1752" marR="1752" marT="1752" marB="0" anchor="ctr">
                    <a:solidFill>
                      <a:srgbClr val="CFF1F9"/>
                    </a:solidFill>
                  </a:tcPr>
                </a:tc>
                <a:tc>
                  <a:txBody>
                    <a:bodyPr/>
                    <a:lstStyle/>
                    <a:p>
                      <a:pPr algn="l" rtl="0" fontAlgn="ctr"/>
                      <a:r>
                        <a:rPr lang="fi-FI" sz="1000" u="none" strike="noStrike">
                          <a:effectLst/>
                        </a:rPr>
                        <a:t>Merkittävä= 5 pistettä</a:t>
                      </a:r>
                    </a:p>
                    <a:p>
                      <a:pPr algn="l" rtl="0" fontAlgn="ctr"/>
                      <a:r>
                        <a:rPr lang="fi-FI" sz="1000" u="none" strike="noStrike">
                          <a:effectLst/>
                        </a:rPr>
                        <a:t>Kohtalainen = 3 pistettä</a:t>
                      </a:r>
                    </a:p>
                    <a:p>
                      <a:pPr algn="l" rtl="0" fontAlgn="ctr"/>
                      <a:r>
                        <a:rPr lang="fi-FI" sz="1000" u="none" strike="noStrike">
                          <a:effectLst/>
                        </a:rPr>
                        <a:t>Pieni =1 piste</a:t>
                      </a:r>
                    </a:p>
                    <a:p>
                      <a:pPr algn="l" rtl="0" fontAlgn="ctr"/>
                      <a:r>
                        <a:rPr lang="fi-FI" sz="1000" u="none" strike="noStrike">
                          <a:effectLst/>
                        </a:rPr>
                        <a:t>+ 2 lisäpistettä systeemitason kehittämiskohteille</a:t>
                      </a:r>
                    </a:p>
                  </a:txBody>
                  <a:tcPr marL="1752" marR="1752" marT="1752" marB="0" anchor="ctr">
                    <a:solidFill>
                      <a:srgbClr val="CFF1F9"/>
                    </a:solidFill>
                  </a:tcPr>
                </a:tc>
                <a:extLst>
                  <a:ext uri="{0D108BD9-81ED-4DB2-BD59-A6C34878D82A}">
                    <a16:rowId xmlns:a16="http://schemas.microsoft.com/office/drawing/2014/main" val="1373798890"/>
                  </a:ext>
                </a:extLst>
              </a:tr>
              <a:tr h="364451">
                <a:tc rowSpan="3">
                  <a:txBody>
                    <a:bodyPr/>
                    <a:lstStyle/>
                    <a:p>
                      <a:pPr algn="ctr" rtl="0" fontAlgn="ctr"/>
                      <a:r>
                        <a:rPr lang="fi-FI" sz="1400" b="1" u="none" strike="noStrike">
                          <a:effectLst/>
                        </a:rPr>
                        <a:t>Kytkeytyvyys ilmasto-työhön</a:t>
                      </a:r>
                      <a:endParaRPr lang="fi-FI" sz="1400" b="1"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algn="ctr" rtl="0" fontAlgn="ctr"/>
                      <a:r>
                        <a:rPr lang="fi-FI" sz="1100" b="1" u="none" strike="noStrike">
                          <a:effectLst/>
                        </a:rPr>
                        <a:t>Kuinka monta ELY-tehtävää kehittämiskohteeseen liittyy?</a:t>
                      </a:r>
                    </a:p>
                    <a:p>
                      <a:pPr algn="ctr" rtl="0" fontAlgn="ctr"/>
                      <a:r>
                        <a:rPr lang="fi-FI" sz="1100" b="0" i="0" u="none" strike="noStrike">
                          <a:solidFill>
                            <a:srgbClr val="000000"/>
                          </a:solidFill>
                          <a:effectLst/>
                          <a:latin typeface="Arial" panose="020B0604020202020204" pitchFamily="34" charset="0"/>
                        </a:rPr>
                        <a:t>(max 4 p)</a:t>
                      </a:r>
                    </a:p>
                  </a:txBody>
                  <a:tcPr marL="1752" marR="1752" marT="1752" marB="0" anchor="ctr">
                    <a:solidFill>
                      <a:srgbClr val="E8F8FC"/>
                    </a:solidFill>
                  </a:tcPr>
                </a:tc>
                <a:tc>
                  <a:txBody>
                    <a:bodyPr/>
                    <a:lstStyle/>
                    <a:p>
                      <a:pPr algn="l" rtl="0" fontAlgn="ctr"/>
                      <a:r>
                        <a:rPr lang="fi-FI" sz="1000" u="none" strike="noStrike">
                          <a:effectLst/>
                        </a:rPr>
                        <a:t>alle 3 = 1 piste</a:t>
                      </a:r>
                    </a:p>
                    <a:p>
                      <a:pPr algn="l" rtl="0" fontAlgn="ctr"/>
                      <a:r>
                        <a:rPr lang="fi-FI" sz="1000" u="none" strike="noStrike">
                          <a:effectLst/>
                        </a:rPr>
                        <a:t>3-4=2 pistettä</a:t>
                      </a:r>
                    </a:p>
                    <a:p>
                      <a:pPr algn="l" rtl="0" fontAlgn="ctr"/>
                      <a:r>
                        <a:rPr lang="fi-FI" sz="1000" u="none" strike="noStrike">
                          <a:effectLst/>
                        </a:rPr>
                        <a:t>5-6=3 pistettä</a:t>
                      </a:r>
                    </a:p>
                    <a:p>
                      <a:pPr algn="l" rtl="0" fontAlgn="ctr"/>
                      <a:r>
                        <a:rPr lang="fi-FI" sz="1000" u="none" strike="noStrike">
                          <a:effectLst/>
                        </a:rPr>
                        <a:t>7 tai yli=4 pistettä</a:t>
                      </a:r>
                    </a:p>
                  </a:txBody>
                  <a:tcPr marL="1752" marR="1752" marT="1752" marB="0" anchor="ctr">
                    <a:solidFill>
                      <a:srgbClr val="E8F8FC"/>
                    </a:solidFill>
                  </a:tcPr>
                </a:tc>
                <a:tc>
                  <a:txBody>
                    <a:bodyPr/>
                    <a:lstStyle/>
                    <a:p>
                      <a:pPr algn="l" rtl="0" fontAlgn="ctr"/>
                      <a:r>
                        <a:rPr lang="fi-FI" sz="1000" u="none" strike="noStrike">
                          <a:effectLst/>
                        </a:rPr>
                        <a:t>alle 3 = 1 piste</a:t>
                      </a:r>
                    </a:p>
                    <a:p>
                      <a:pPr algn="l" rtl="0" fontAlgn="ctr"/>
                      <a:r>
                        <a:rPr lang="fi-FI" sz="1000" u="none" strike="noStrike">
                          <a:effectLst/>
                        </a:rPr>
                        <a:t>3-4=2 pistettä</a:t>
                      </a:r>
                    </a:p>
                    <a:p>
                      <a:pPr algn="l" rtl="0" fontAlgn="ctr"/>
                      <a:r>
                        <a:rPr lang="fi-FI" sz="1000" u="none" strike="noStrike">
                          <a:effectLst/>
                        </a:rPr>
                        <a:t>5-6=3 pistettä</a:t>
                      </a:r>
                    </a:p>
                    <a:p>
                      <a:pPr algn="l" rtl="0" fontAlgn="ctr"/>
                      <a:r>
                        <a:rPr lang="fi-FI" sz="1000" u="none" strike="noStrike">
                          <a:effectLst/>
                        </a:rPr>
                        <a:t>7 tai yli=4 pistettä</a:t>
                      </a:r>
                    </a:p>
                  </a:txBody>
                  <a:tcPr marL="1752" marR="1752" marT="1752" marB="0" anchor="ctr">
                    <a:solidFill>
                      <a:srgbClr val="E8F8FC"/>
                    </a:solidFill>
                  </a:tcPr>
                </a:tc>
                <a:extLst>
                  <a:ext uri="{0D108BD9-81ED-4DB2-BD59-A6C34878D82A}">
                    <a16:rowId xmlns:a16="http://schemas.microsoft.com/office/drawing/2014/main" val="2350258888"/>
                  </a:ext>
                </a:extLst>
              </a:tr>
              <a:tr h="606251">
                <a:tc vMerge="1">
                  <a:txBody>
                    <a:bodyPr/>
                    <a:lstStyle/>
                    <a:p>
                      <a:endParaRPr lang="fi-FI"/>
                    </a:p>
                  </a:txBody>
                  <a:tcPr/>
                </a:tc>
                <a:tc>
                  <a:txBody>
                    <a:bodyPr/>
                    <a:lstStyle/>
                    <a:p>
                      <a:pPr algn="ctr" rtl="0" fontAlgn="ctr"/>
                      <a:r>
                        <a:rPr lang="fi-FI" sz="1100" b="1" u="none" strike="noStrike">
                          <a:effectLst/>
                        </a:rPr>
                        <a:t>Alueellinen yhteistyö, vastuualueiden välinen yhteistyö sekä hillinnän ja sopeutumisen synergia </a:t>
                      </a:r>
                      <a:r>
                        <a:rPr lang="fi-FI" sz="1100" b="0" u="none" strike="noStrike">
                          <a:effectLst/>
                        </a:rPr>
                        <a:t>(max 3p)</a:t>
                      </a:r>
                      <a:endParaRPr lang="fi-FI" sz="1100" b="0"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algn="l" rtl="0" fontAlgn="ctr"/>
                      <a:r>
                        <a:rPr lang="fi-FI" sz="1000" u="none" strike="noStrike">
                          <a:effectLst/>
                        </a:rPr>
                        <a:t>Hillinnän ja sopeutumisen win-win = 1 piste</a:t>
                      </a:r>
                    </a:p>
                    <a:p>
                      <a:pPr algn="l" rtl="0" fontAlgn="ctr"/>
                      <a:r>
                        <a:rPr lang="fi-FI" sz="1000" u="none" strike="noStrike">
                          <a:effectLst/>
                        </a:rPr>
                        <a:t>Vastuualueiden välisen yhteistyön kannalta tärkeä = 1 piste</a:t>
                      </a:r>
                    </a:p>
                    <a:p>
                      <a:pPr algn="l" rtl="0" fontAlgn="ctr"/>
                      <a:r>
                        <a:rPr lang="fi-FI" sz="1000" u="none" strike="noStrike">
                          <a:effectLst/>
                        </a:rPr>
                        <a:t>Alueellisen yhteistyön kannalta tärkeä=1 piste</a:t>
                      </a:r>
                    </a:p>
                  </a:txBody>
                  <a:tcPr marL="1752" marR="1752" marT="1752" marB="0" anchor="ctr">
                    <a:solidFill>
                      <a:srgbClr val="CFF1F9"/>
                    </a:solidFill>
                  </a:tcPr>
                </a:tc>
                <a:tc>
                  <a:txBody>
                    <a:bodyPr/>
                    <a:lstStyle/>
                    <a:p>
                      <a:pPr algn="l" rtl="0" fontAlgn="ctr"/>
                      <a:r>
                        <a:rPr lang="fi-FI" sz="1000" u="none" strike="noStrike">
                          <a:effectLst/>
                        </a:rPr>
                        <a:t>Hillinnän ja sopeutumisen win-win = 1 piste</a:t>
                      </a:r>
                    </a:p>
                    <a:p>
                      <a:pPr algn="l" rtl="0" fontAlgn="ctr"/>
                      <a:r>
                        <a:rPr lang="fi-FI" sz="1000" u="none" strike="noStrike">
                          <a:effectLst/>
                        </a:rPr>
                        <a:t>Vastuualueiden välisen yhteistyön kannalta tärkeä= 1 piste</a:t>
                      </a:r>
                    </a:p>
                    <a:p>
                      <a:pPr algn="l" rtl="0" fontAlgn="ctr"/>
                      <a:r>
                        <a:rPr lang="fi-FI" sz="1000" u="none" strike="noStrike">
                          <a:effectLst/>
                        </a:rPr>
                        <a:t>Alueellisen yhteistyön kannalta tärkeä=1 piste</a:t>
                      </a:r>
                    </a:p>
                  </a:txBody>
                  <a:tcPr marL="1752" marR="1752" marT="1752" marB="0" anchor="ctr">
                    <a:solidFill>
                      <a:srgbClr val="CFF1F9"/>
                    </a:solidFill>
                  </a:tcPr>
                </a:tc>
                <a:extLst>
                  <a:ext uri="{0D108BD9-81ED-4DB2-BD59-A6C34878D82A}">
                    <a16:rowId xmlns:a16="http://schemas.microsoft.com/office/drawing/2014/main" val="539309805"/>
                  </a:ext>
                </a:extLst>
              </a:tr>
              <a:tr h="372083">
                <a:tc vMerge="1">
                  <a:txBody>
                    <a:bodyPr/>
                    <a:lstStyle/>
                    <a:p>
                      <a:endParaRPr lang="fi-FI"/>
                    </a:p>
                  </a:txBody>
                  <a:tcPr/>
                </a:tc>
                <a:tc>
                  <a:txBody>
                    <a:bodyPr/>
                    <a:lstStyle/>
                    <a:p>
                      <a:pPr algn="ctr" rtl="0" fontAlgn="ctr"/>
                      <a:r>
                        <a:rPr lang="fi-FI" sz="1100" b="1" u="none" strike="noStrike">
                          <a:effectLst/>
                        </a:rPr>
                        <a:t>ELY-keskuksen rooli kehittämiskohteeseen liittyvässä tiedon tuottamisessa </a:t>
                      </a:r>
                      <a:r>
                        <a:rPr lang="fi-FI" sz="1100" b="0" u="none" strike="noStrike">
                          <a:effectLst/>
                        </a:rPr>
                        <a:t>(max 3p)</a:t>
                      </a:r>
                      <a:endParaRPr lang="fi-FI" sz="1100" b="0" i="0" u="none" strike="noStrike">
                        <a:solidFill>
                          <a:srgbClr val="000000"/>
                        </a:solidFill>
                        <a:effectLst/>
                        <a:latin typeface="Arial" panose="020B0604020202020204" pitchFamily="34" charset="0"/>
                      </a:endParaRPr>
                    </a:p>
                  </a:txBody>
                  <a:tcPr marL="1752" marR="1752" marT="1752" marB="0" anchor="ctr">
                    <a:solidFill>
                      <a:srgbClr val="E8F8FC"/>
                    </a:solidFill>
                  </a:tcPr>
                </a:tc>
                <a:tc>
                  <a:txBody>
                    <a:bodyPr/>
                    <a:lstStyle/>
                    <a:p>
                      <a:pPr algn="l" rtl="0" fontAlgn="ctr"/>
                      <a:r>
                        <a:rPr lang="fi-FI" sz="1000" u="none" strike="noStrike">
                          <a:effectLst/>
                        </a:rPr>
                        <a:t>Mukana+ohjausvaikutus =2 pistettä</a:t>
                      </a:r>
                    </a:p>
                    <a:p>
                      <a:pPr algn="l" rtl="0" fontAlgn="ctr"/>
                      <a:r>
                        <a:rPr lang="fi-FI" sz="1000" u="none" strike="noStrike">
                          <a:effectLst/>
                        </a:rPr>
                        <a:t>Mukana+ ei ohjausvaikutusta =1 piste</a:t>
                      </a:r>
                    </a:p>
                    <a:p>
                      <a:pPr algn="l" rtl="0" fontAlgn="ctr"/>
                      <a:r>
                        <a:rPr lang="fi-FI" sz="1000" u="none" strike="noStrike">
                          <a:effectLst/>
                        </a:rPr>
                        <a:t>Tehdäänkö sisäistä yhteistyötä tiedon välittämiseksi? =1 piste</a:t>
                      </a:r>
                    </a:p>
                  </a:txBody>
                  <a:tcPr marL="1752" marR="1752" marT="1752" marB="0" anchor="ctr">
                    <a:solidFill>
                      <a:srgbClr val="E8F8FC"/>
                    </a:solidFill>
                  </a:tcPr>
                </a:tc>
                <a:tc>
                  <a:txBody>
                    <a:bodyPr/>
                    <a:lstStyle/>
                    <a:p>
                      <a:pPr algn="l" rtl="0" fontAlgn="ctr"/>
                      <a:r>
                        <a:rPr lang="fi-FI" sz="1000" u="none" strike="noStrike">
                          <a:effectLst/>
                        </a:rPr>
                        <a:t>Voisiko ELY olla vahvemmin mukana?</a:t>
                      </a:r>
                    </a:p>
                    <a:p>
                      <a:pPr algn="l" rtl="0" fontAlgn="ctr"/>
                      <a:r>
                        <a:rPr lang="fi-FI" sz="1000" u="none" strike="noStrike">
                          <a:effectLst/>
                        </a:rPr>
                        <a:t>Mukana+ohjausvaikutus =2 pistettä</a:t>
                      </a:r>
                    </a:p>
                    <a:p>
                      <a:pPr algn="l" rtl="0" fontAlgn="ctr"/>
                      <a:r>
                        <a:rPr lang="fi-FI" sz="1000" u="none" strike="noStrike">
                          <a:effectLst/>
                        </a:rPr>
                        <a:t>Mukana+ei ohjausvaikutusta =1 piste</a:t>
                      </a:r>
                    </a:p>
                    <a:p>
                      <a:pPr algn="l" rtl="0" fontAlgn="ctr"/>
                      <a:r>
                        <a:rPr lang="fi-FI" sz="1000" u="none" strike="noStrike">
                          <a:effectLst/>
                        </a:rPr>
                        <a:t>Lisääntyisikö vaikuttavuus sisäistä yhteistyötä lisäämällä? =1 piste</a:t>
                      </a:r>
                    </a:p>
                    <a:p>
                      <a:pPr algn="l" rtl="0" fontAlgn="ctr"/>
                      <a:endParaRPr lang="fi-FI" sz="1000" u="none" strike="noStrike">
                        <a:effectLst/>
                      </a:endParaRPr>
                    </a:p>
                  </a:txBody>
                  <a:tcPr marL="1752" marR="1752" marT="1752" marB="0" anchor="ctr">
                    <a:solidFill>
                      <a:srgbClr val="E8F8FC"/>
                    </a:solidFill>
                  </a:tcPr>
                </a:tc>
                <a:extLst>
                  <a:ext uri="{0D108BD9-81ED-4DB2-BD59-A6C34878D82A}">
                    <a16:rowId xmlns:a16="http://schemas.microsoft.com/office/drawing/2014/main" val="630185206"/>
                  </a:ext>
                </a:extLst>
              </a:tr>
              <a:tr h="717775">
                <a:tc>
                  <a:txBody>
                    <a:bodyPr/>
                    <a:lstStyle/>
                    <a:p>
                      <a:pPr algn="ctr" rtl="0" fontAlgn="ctr"/>
                      <a:r>
                        <a:rPr lang="fi-FI" sz="1400" b="1" u="none" strike="noStrike">
                          <a:effectLst/>
                        </a:rPr>
                        <a:t>Resursointi ja tehtävä osana </a:t>
                      </a:r>
                      <a:r>
                        <a:rPr lang="fi-FI" sz="1400" b="1" u="none" strike="noStrike" err="1">
                          <a:effectLst/>
                        </a:rPr>
                        <a:t>ELYn</a:t>
                      </a:r>
                      <a:r>
                        <a:rPr lang="fi-FI" sz="1400" b="1" u="none" strike="noStrike">
                          <a:effectLst/>
                        </a:rPr>
                        <a:t> ilmastotyötä </a:t>
                      </a:r>
                      <a:endParaRPr lang="fi-FI" sz="1400" b="1"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algn="ctr" rtl="0" fontAlgn="ctr"/>
                      <a:r>
                        <a:rPr lang="fi-FI" sz="1100" b="1" u="none" strike="noStrike">
                          <a:effectLst/>
                        </a:rPr>
                        <a:t>Resursointi ja neliö osana ELYn tavoitteita </a:t>
                      </a:r>
                      <a:r>
                        <a:rPr lang="fi-FI" sz="1100" b="0" u="none" strike="noStrike">
                          <a:effectLst/>
                        </a:rPr>
                        <a:t>(max 5 p)</a:t>
                      </a:r>
                      <a:endParaRPr lang="fi-FI" sz="1100" b="0"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algn="l" rtl="0" fontAlgn="ctr"/>
                      <a:r>
                        <a:rPr lang="fi-FI" sz="1000" u="none" strike="noStrike">
                          <a:effectLst/>
                        </a:rPr>
                        <a:t>Neliö liittyy useisiin tehtäväkokonaisuuksiin tai hlömäärältään isoon tehtävään =3 pistettä</a:t>
                      </a:r>
                    </a:p>
                    <a:p>
                      <a:pPr algn="l" rtl="0" fontAlgn="ctr"/>
                      <a:r>
                        <a:rPr lang="fi-FI" sz="1000" u="none" strike="noStrike">
                          <a:effectLst/>
                        </a:rPr>
                        <a:t>Neliö liittyy vain yksittäisiin tehtäviin tai hlömäärältään pieniin tehtäviin =1 piste</a:t>
                      </a:r>
                    </a:p>
                    <a:p>
                      <a:pPr algn="l" rtl="0" fontAlgn="ctr"/>
                      <a:r>
                        <a:rPr lang="fi-FI" sz="1000" u="none" strike="noStrike">
                          <a:effectLst/>
                        </a:rPr>
                        <a:t>Neliön toteuttamiseen on olemassa hillintää edesauttavia tavoitteita (esim. tulostavoitteet tai lainsäädäntö) jo nyt =2 pistettä</a:t>
                      </a:r>
                    </a:p>
                  </a:txBody>
                  <a:tcPr marL="1752" marR="1752" marT="1752" marB="0" anchor="ctr">
                    <a:solidFill>
                      <a:srgbClr val="CFF1F9"/>
                    </a:solidFill>
                  </a:tcPr>
                </a:tc>
                <a:tc>
                  <a:txBody>
                    <a:bodyPr/>
                    <a:lstStyle/>
                    <a:p>
                      <a:pPr algn="l" rtl="0" fontAlgn="ctr"/>
                      <a:r>
                        <a:rPr lang="fi-FI" sz="1000" u="none" strike="noStrike">
                          <a:effectLst/>
                        </a:rPr>
                        <a:t>Neliö liittyy useisiin tehtäväkokonaisuuksiin tai hlömäärältään isoon tehtävään =3 pistettä</a:t>
                      </a:r>
                    </a:p>
                    <a:p>
                      <a:pPr algn="l" rtl="0" fontAlgn="ctr"/>
                      <a:r>
                        <a:rPr lang="fi-FI" sz="1000" u="none" strike="noStrike">
                          <a:effectLst/>
                        </a:rPr>
                        <a:t>Neliö liittyy vain yksittäisiin tehtäviin tai hlömäärältään pieniin tehtäviin =1 piste</a:t>
                      </a:r>
                    </a:p>
                    <a:p>
                      <a:pPr algn="l" rtl="0" fontAlgn="ctr"/>
                      <a:r>
                        <a:rPr lang="fi-FI" sz="1000" u="none" strike="noStrike">
                          <a:effectLst/>
                        </a:rPr>
                        <a:t>Lisäresurssi kasvattaisi vaikuttavuutta =2 pistettä</a:t>
                      </a:r>
                    </a:p>
                    <a:p>
                      <a:pPr algn="l" rtl="0" fontAlgn="ctr"/>
                      <a:r>
                        <a:rPr lang="fi-FI" sz="1000" u="none" strike="noStrike">
                          <a:effectLst/>
                        </a:rPr>
                        <a:t>Lisäresurssi kasvattaisi vaikuttavuutta vain välillisesti (esim. viestintä) =1 piste</a:t>
                      </a:r>
                    </a:p>
                    <a:p>
                      <a:pPr algn="l" rtl="0" fontAlgn="ctr"/>
                      <a:r>
                        <a:rPr lang="fi-FI" sz="1000" u="none" strike="noStrike">
                          <a:effectLst/>
                        </a:rPr>
                        <a:t>Vaatisi esim. lakimuutoksen = 0 pistettä</a:t>
                      </a:r>
                      <a:endParaRPr lang="fi-FI" sz="1000" b="0" i="0" u="none" strike="noStrike">
                        <a:solidFill>
                          <a:srgbClr val="000000"/>
                        </a:solidFill>
                        <a:effectLst/>
                        <a:latin typeface="Arial" panose="020B0604020202020204" pitchFamily="34" charset="0"/>
                      </a:endParaRPr>
                    </a:p>
                  </a:txBody>
                  <a:tcPr marL="1752" marR="1752" marT="1752" marB="0" anchor="ctr">
                    <a:solidFill>
                      <a:srgbClr val="CFF1F9"/>
                    </a:solidFill>
                  </a:tcPr>
                </a:tc>
                <a:extLst>
                  <a:ext uri="{0D108BD9-81ED-4DB2-BD59-A6C34878D82A}">
                    <a16:rowId xmlns:a16="http://schemas.microsoft.com/office/drawing/2014/main" val="2647610728"/>
                  </a:ext>
                </a:extLst>
              </a:tr>
              <a:tr h="396093">
                <a:tc>
                  <a:txBody>
                    <a:bodyPr/>
                    <a:lstStyle/>
                    <a:p>
                      <a:pPr algn="ctr" rtl="0" fontAlgn="ctr"/>
                      <a:r>
                        <a:rPr lang="fi-FI" sz="1400" b="1" u="none" strike="noStrike">
                          <a:effectLst/>
                        </a:rPr>
                        <a:t>Käytettävissä olevat ohjauskeinot</a:t>
                      </a:r>
                      <a:endParaRPr lang="fi-FI" sz="1400" b="1" i="0" u="none" strike="noStrike">
                        <a:solidFill>
                          <a:srgbClr val="000000"/>
                        </a:solidFill>
                        <a:effectLst/>
                        <a:latin typeface="Arial" panose="020B0604020202020204" pitchFamily="34" charset="0"/>
                      </a:endParaRPr>
                    </a:p>
                  </a:txBody>
                  <a:tcPr marL="1752" marR="1752" marT="1752" marB="0" anchor="ctr">
                    <a:solidFill>
                      <a:srgbClr val="CFF1F9"/>
                    </a:solidFill>
                  </a:tcPr>
                </a:tc>
                <a:tc>
                  <a:txBody>
                    <a:bodyPr/>
                    <a:lstStyle/>
                    <a:p>
                      <a:pPr algn="ctr" rtl="0" fontAlgn="ctr"/>
                      <a:r>
                        <a:rPr lang="fi-FI" sz="1100" b="1" u="none" strike="noStrike">
                          <a:effectLst/>
                        </a:rPr>
                        <a:t>Ohjausvaikutus (</a:t>
                      </a:r>
                      <a:r>
                        <a:rPr lang="fi-FI" sz="1100" b="0" u="none" strike="noStrike">
                          <a:effectLst/>
                        </a:rPr>
                        <a:t>max 12 p)</a:t>
                      </a:r>
                      <a:endParaRPr lang="fi-FI" sz="1100" b="0" i="0" u="none" strike="noStrike">
                        <a:solidFill>
                          <a:srgbClr val="000000"/>
                        </a:solidFill>
                        <a:effectLst/>
                        <a:latin typeface="Arial" panose="020B0604020202020204" pitchFamily="34" charset="0"/>
                      </a:endParaRPr>
                    </a:p>
                  </a:txBody>
                  <a:tcPr marL="1752" marR="1752" marT="1752" marB="0" anchor="ctr">
                    <a:solidFill>
                      <a:srgbClr val="E8F8FC"/>
                    </a:solidFill>
                  </a:tcPr>
                </a:tc>
                <a:tc>
                  <a:txBody>
                    <a:bodyPr/>
                    <a:lstStyle/>
                    <a:p>
                      <a:pPr algn="l" rtl="0" fontAlgn="ctr"/>
                      <a:r>
                        <a:rPr lang="fi-FI" sz="1000" u="none" strike="noStrike">
                          <a:effectLst/>
                        </a:rPr>
                        <a:t>Rahan jakaminen hillintään NYT = 4 pistettä</a:t>
                      </a:r>
                    </a:p>
                    <a:p>
                      <a:pPr algn="l" rtl="0" fontAlgn="ctr"/>
                      <a:r>
                        <a:rPr lang="fi-FI" sz="1000" u="none" strike="noStrike">
                          <a:effectLst/>
                        </a:rPr>
                        <a:t>Lausunnot ja kommentit=3 pistettä</a:t>
                      </a:r>
                    </a:p>
                    <a:p>
                      <a:pPr algn="l" rtl="0" fontAlgn="ctr"/>
                      <a:r>
                        <a:rPr lang="fi-FI" sz="1000" u="none" strike="noStrike">
                          <a:effectLst/>
                        </a:rPr>
                        <a:t>Neuvonta=2 pistettä</a:t>
                      </a:r>
                    </a:p>
                    <a:p>
                      <a:pPr algn="l" rtl="0" fontAlgn="ctr"/>
                      <a:r>
                        <a:rPr lang="fi-FI" sz="1000" u="none" strike="noStrike">
                          <a:effectLst/>
                        </a:rPr>
                        <a:t>Ennakkomenettelyt=2 pistettä</a:t>
                      </a:r>
                    </a:p>
                    <a:p>
                      <a:pPr algn="l" rtl="0" fontAlgn="ctr"/>
                      <a:r>
                        <a:rPr lang="fi-FI" sz="1000" u="none" strike="noStrike">
                          <a:effectLst/>
                        </a:rPr>
                        <a:t>Viestintä = 1 piste</a:t>
                      </a:r>
                    </a:p>
                  </a:txBody>
                  <a:tcPr marL="1752" marR="1752" marT="1752" marB="0" anchor="ctr">
                    <a:solidFill>
                      <a:srgbClr val="E8F8FC"/>
                    </a:solidFill>
                  </a:tcPr>
                </a:tc>
                <a:tc>
                  <a:txBody>
                    <a:bodyPr/>
                    <a:lstStyle/>
                    <a:p>
                      <a:pPr algn="l" rtl="0" fontAlgn="ctr"/>
                      <a:r>
                        <a:rPr lang="fi-FI" sz="1000" u="none" strike="noStrike">
                          <a:effectLst/>
                        </a:rPr>
                        <a:t>Mitä näistä keinoista voisi tulla lisää realistisesti?   </a:t>
                      </a:r>
                    </a:p>
                    <a:p>
                      <a:pPr algn="l" rtl="0" fontAlgn="ctr"/>
                      <a:r>
                        <a:rPr lang="fi-FI" sz="1000" u="none" strike="noStrike">
                          <a:effectLst/>
                        </a:rPr>
                        <a:t>Rahan jakaminen hillintään = 4 pistettä</a:t>
                      </a:r>
                    </a:p>
                    <a:p>
                      <a:pPr algn="l" rtl="0" fontAlgn="ctr"/>
                      <a:r>
                        <a:rPr lang="fi-FI" sz="1000" u="none" strike="noStrike">
                          <a:effectLst/>
                        </a:rPr>
                        <a:t>Säädösmuutos, jolla voitaisiin velvoittaa=3 pistettä</a:t>
                      </a:r>
                    </a:p>
                    <a:p>
                      <a:pPr algn="l" rtl="0" fontAlgn="ctr"/>
                      <a:r>
                        <a:rPr lang="fi-FI" sz="1000" u="none" strike="noStrike">
                          <a:effectLst/>
                        </a:rPr>
                        <a:t>Neuvonta=2 pistettä</a:t>
                      </a:r>
                    </a:p>
                    <a:p>
                      <a:pPr algn="l" rtl="0" fontAlgn="ctr"/>
                      <a:r>
                        <a:rPr lang="fi-FI" sz="1000" u="none" strike="noStrike">
                          <a:effectLst/>
                        </a:rPr>
                        <a:t>Ennakkomenettelyt=2 pistettä</a:t>
                      </a:r>
                    </a:p>
                    <a:p>
                      <a:pPr algn="l" rtl="0" fontAlgn="ctr"/>
                      <a:r>
                        <a:rPr lang="fi-FI" sz="1000" u="none" strike="noStrike">
                          <a:effectLst/>
                        </a:rPr>
                        <a:t>Viestintä = 1 piste</a:t>
                      </a:r>
                      <a:endParaRPr lang="fi-FI" sz="1000" b="0" i="0" u="none" strike="noStrike">
                        <a:solidFill>
                          <a:srgbClr val="000000"/>
                        </a:solidFill>
                        <a:effectLst/>
                        <a:latin typeface="Arial" panose="020B0604020202020204" pitchFamily="34" charset="0"/>
                      </a:endParaRPr>
                    </a:p>
                  </a:txBody>
                  <a:tcPr marL="1752" marR="1752" marT="1752" marB="0" anchor="ctr">
                    <a:solidFill>
                      <a:srgbClr val="E8F8FC"/>
                    </a:solidFill>
                  </a:tcPr>
                </a:tc>
                <a:extLst>
                  <a:ext uri="{0D108BD9-81ED-4DB2-BD59-A6C34878D82A}">
                    <a16:rowId xmlns:a16="http://schemas.microsoft.com/office/drawing/2014/main" val="3072168529"/>
                  </a:ext>
                </a:extLst>
              </a:tr>
            </a:tbl>
          </a:graphicData>
        </a:graphic>
      </p:graphicFrame>
    </p:spTree>
    <p:extLst>
      <p:ext uri="{BB962C8B-B14F-4D97-AF65-F5344CB8AC3E}">
        <p14:creationId xmlns:p14="http://schemas.microsoft.com/office/powerpoint/2010/main" val="223412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7E6AD3-40B1-4244-B400-963991C73DB5}"/>
              </a:ext>
            </a:extLst>
          </p:cNvPr>
          <p:cNvSpPr>
            <a:spLocks noGrp="1"/>
          </p:cNvSpPr>
          <p:nvPr>
            <p:ph type="title"/>
          </p:nvPr>
        </p:nvSpPr>
        <p:spPr>
          <a:xfrm>
            <a:off x="413151" y="0"/>
            <a:ext cx="10515600" cy="1325563"/>
          </a:xfrm>
        </p:spPr>
        <p:txBody>
          <a:bodyPr>
            <a:normAutofit/>
          </a:bodyPr>
          <a:lstStyle/>
          <a:p>
            <a:r>
              <a:rPr lang="fi-FI" sz="3200"/>
              <a:t>Hillintä: ELY-tehtävien arviointi taulukkona</a:t>
            </a:r>
          </a:p>
        </p:txBody>
      </p:sp>
      <p:graphicFrame>
        <p:nvGraphicFramePr>
          <p:cNvPr id="8" name="Taulukko 6">
            <a:extLst>
              <a:ext uri="{FF2B5EF4-FFF2-40B4-BE49-F238E27FC236}">
                <a16:creationId xmlns:a16="http://schemas.microsoft.com/office/drawing/2014/main" id="{CB75D159-F2C3-41F1-A46E-C4F8D5625C5E}"/>
              </a:ext>
            </a:extLst>
          </p:cNvPr>
          <p:cNvGraphicFramePr>
            <a:graphicFrameLocks noGrp="1"/>
          </p:cNvGraphicFramePr>
          <p:nvPr>
            <p:extLst>
              <p:ext uri="{D42A27DB-BD31-4B8C-83A1-F6EECF244321}">
                <p14:modId xmlns:p14="http://schemas.microsoft.com/office/powerpoint/2010/main" val="1453135614"/>
              </p:ext>
            </p:extLst>
          </p:nvPr>
        </p:nvGraphicFramePr>
        <p:xfrm>
          <a:off x="413151" y="979503"/>
          <a:ext cx="11598336" cy="5638800"/>
        </p:xfrm>
        <a:graphic>
          <a:graphicData uri="http://schemas.openxmlformats.org/drawingml/2006/table">
            <a:tbl>
              <a:tblPr firstRow="1" bandRow="1">
                <a:tableStyleId>{5C22544A-7EE6-4342-B048-85BDC9FD1C3A}</a:tableStyleId>
              </a:tblPr>
              <a:tblGrid>
                <a:gridCol w="3866112">
                  <a:extLst>
                    <a:ext uri="{9D8B030D-6E8A-4147-A177-3AD203B41FA5}">
                      <a16:colId xmlns:a16="http://schemas.microsoft.com/office/drawing/2014/main" val="831185969"/>
                    </a:ext>
                  </a:extLst>
                </a:gridCol>
                <a:gridCol w="3586793">
                  <a:extLst>
                    <a:ext uri="{9D8B030D-6E8A-4147-A177-3AD203B41FA5}">
                      <a16:colId xmlns:a16="http://schemas.microsoft.com/office/drawing/2014/main" val="2245307285"/>
                    </a:ext>
                  </a:extLst>
                </a:gridCol>
                <a:gridCol w="4145431">
                  <a:extLst>
                    <a:ext uri="{9D8B030D-6E8A-4147-A177-3AD203B41FA5}">
                      <a16:colId xmlns:a16="http://schemas.microsoft.com/office/drawing/2014/main" val="1261168540"/>
                    </a:ext>
                  </a:extLst>
                </a:gridCol>
              </a:tblGrid>
              <a:tr h="2844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600" b="1" u="none" strike="noStrike" kern="1200" cap="none" spc="0" normalizeH="0" baseline="0" noProof="0">
                          <a:ln>
                            <a:noFill/>
                          </a:ln>
                          <a:solidFill>
                            <a:prstClr val="white"/>
                          </a:solidFill>
                          <a:effectLst/>
                          <a:uLnTx/>
                          <a:uFillTx/>
                        </a:rPr>
                        <a:t>Kriteeri ja pisteytys</a:t>
                      </a:r>
                      <a:endParaRPr kumimoji="0" lang="fi-FI"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a:txBody>
                  <a:tcPr>
                    <a:solidFill>
                      <a:schemeClr val="accent5">
                        <a:lumMod val="75000"/>
                      </a:schemeClr>
                    </a:solidFill>
                  </a:tcPr>
                </a:tc>
                <a:tc>
                  <a:txBody>
                    <a:bodyPr/>
                    <a:lstStyle/>
                    <a:p>
                      <a:r>
                        <a:rPr lang="fi-FI" sz="1600"/>
                        <a:t>Nykytila</a:t>
                      </a:r>
                    </a:p>
                  </a:txBody>
                  <a:tcPr>
                    <a:solidFill>
                      <a:schemeClr val="accent5">
                        <a:lumMod val="75000"/>
                      </a:schemeClr>
                    </a:solidFill>
                  </a:tcPr>
                </a:tc>
                <a:tc>
                  <a:txBody>
                    <a:bodyPr/>
                    <a:lstStyle/>
                    <a:p>
                      <a:r>
                        <a:rPr lang="fi-FI" sz="1600"/>
                        <a:t>Potentiaali</a:t>
                      </a:r>
                    </a:p>
                  </a:txBody>
                  <a:tcPr>
                    <a:solidFill>
                      <a:schemeClr val="accent5">
                        <a:lumMod val="75000"/>
                      </a:schemeClr>
                    </a:solidFill>
                  </a:tcPr>
                </a:tc>
                <a:extLst>
                  <a:ext uri="{0D108BD9-81ED-4DB2-BD59-A6C34878D82A}">
                    <a16:rowId xmlns:a16="http://schemas.microsoft.com/office/drawing/2014/main" val="1303795738"/>
                  </a:ext>
                </a:extLst>
              </a:tr>
              <a:tr h="57455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200" b="1" u="none" strike="noStrike" kern="1200" cap="none" spc="0" normalizeH="0" baseline="0" noProof="0">
                          <a:ln>
                            <a:noFill/>
                          </a:ln>
                          <a:solidFill>
                            <a:schemeClr val="tx1"/>
                          </a:solidFill>
                          <a:effectLst/>
                          <a:uLnTx/>
                          <a:uFillTx/>
                        </a:rPr>
                        <a:t>Kuinka moneen kehittämiskohteeseen tehtävä liittyy?</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0-1 kehittämiskohdetta = 1 piste</a:t>
                      </a:r>
                      <a:br>
                        <a:rPr lang="fi-FI" sz="1000" u="none" strike="noStrike">
                          <a:effectLst/>
                        </a:rPr>
                      </a:br>
                      <a:r>
                        <a:rPr lang="fi-FI" sz="1000" u="none" strike="noStrike">
                          <a:effectLst/>
                        </a:rPr>
                        <a:t>2-3 kehittämiskohdetta = 2 pistettä</a:t>
                      </a:r>
                      <a:br>
                        <a:rPr lang="fi-FI" sz="1000" u="none" strike="noStrike">
                          <a:effectLst/>
                        </a:rPr>
                      </a:br>
                      <a:r>
                        <a:rPr lang="fi-FI" sz="1000" u="none" strike="noStrike">
                          <a:effectLst/>
                        </a:rPr>
                        <a:t>4-7 kehittämiskohdetta = 3 pistettä</a:t>
                      </a:r>
                      <a:br>
                        <a:rPr lang="fi-FI" sz="1000" u="none" strike="noStrike">
                          <a:effectLst/>
                        </a:rPr>
                      </a:br>
                      <a:r>
                        <a:rPr lang="fi-FI" sz="1000" u="none" strike="noStrike">
                          <a:effectLst/>
                        </a:rPr>
                        <a:t>8+ kehittämiskohdetta = 4 pistettä</a:t>
                      </a:r>
                      <a:endParaRPr lang="fi-FI" sz="1000" b="0" i="0" u="none" strike="noStrike">
                        <a:solidFill>
                          <a:srgbClr val="000000"/>
                        </a:solidFill>
                        <a:effectLst/>
                        <a:latin typeface="Calibri" panose="020F0502020204030204" pitchFamily="34" charset="0"/>
                      </a:endParaRP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0-1 kehittämiskohdetta = 1 piste</a:t>
                      </a:r>
                      <a:br>
                        <a:rPr lang="fi-FI" sz="1000" u="none" strike="noStrike">
                          <a:effectLst/>
                        </a:rPr>
                      </a:br>
                      <a:r>
                        <a:rPr lang="fi-FI" sz="1000" u="none" strike="noStrike">
                          <a:effectLst/>
                        </a:rPr>
                        <a:t>2-3 kehittämiskohdetta = 2 pistettä</a:t>
                      </a:r>
                      <a:br>
                        <a:rPr lang="fi-FI" sz="1000" u="none" strike="noStrike">
                          <a:effectLst/>
                        </a:rPr>
                      </a:br>
                      <a:r>
                        <a:rPr lang="fi-FI" sz="1000" u="none" strike="noStrike">
                          <a:effectLst/>
                        </a:rPr>
                        <a:t>4-7 kehittämiskohdetta = 3 pistettä</a:t>
                      </a:r>
                      <a:br>
                        <a:rPr lang="fi-FI" sz="1000" u="none" strike="noStrike">
                          <a:effectLst/>
                        </a:rPr>
                      </a:br>
                      <a:r>
                        <a:rPr lang="fi-FI" sz="1000" u="none" strike="noStrike">
                          <a:effectLst/>
                        </a:rPr>
                        <a:t>8+ kehittämiskohdetta = 4 pistettä</a:t>
                      </a:r>
                      <a:endParaRPr lang="fi-FI" sz="1000" b="0" i="0" u="none" strike="noStrike">
                        <a:solidFill>
                          <a:srgbClr val="000000"/>
                        </a:solidFill>
                        <a:effectLst/>
                        <a:latin typeface="Calibri" panose="020F0502020204030204" pitchFamily="34" charset="0"/>
                      </a:endParaRPr>
                    </a:p>
                  </a:txBody>
                  <a:tcPr>
                    <a:solidFill>
                      <a:srgbClr val="CFF1F9"/>
                    </a:solidFill>
                  </a:tcPr>
                </a:tc>
                <a:extLst>
                  <a:ext uri="{0D108BD9-81ED-4DB2-BD59-A6C34878D82A}">
                    <a16:rowId xmlns:a16="http://schemas.microsoft.com/office/drawing/2014/main" val="3092921834"/>
                  </a:ext>
                </a:extLst>
              </a:tr>
              <a:tr h="699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Lisäpisteet (0-3 pistettä)</a:t>
                      </a:r>
                    </a:p>
                    <a:p>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Tehtävä 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Tärkeä alueellisen yhteistyön kannalta =1 piste</a:t>
                      </a:r>
                      <a:br>
                        <a:rPr lang="fi-FI" sz="1000" u="none" strike="noStrike">
                          <a:effectLst/>
                        </a:rPr>
                      </a:br>
                      <a:r>
                        <a:rPr lang="fi-FI" sz="1000" u="none" strike="noStrike">
                          <a:effectLst/>
                        </a:rPr>
                        <a:t>Tärkeä vastuualueiden välisessä yhteistyössä =1 piste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Tärkeä hillinnän ja sopeutumisen yhteensovittamisessa = 1 piste</a:t>
                      </a:r>
                      <a:endParaRPr lang="fi-FI" sz="1000" b="0" i="0" u="none" strike="noStrike">
                        <a:solidFill>
                          <a:srgbClr val="000000"/>
                        </a:solidFill>
                        <a:effectLst/>
                        <a:latin typeface="Calibri" panose="020F0502020204030204" pitchFamily="34" charset="0"/>
                      </a:endParaRPr>
                    </a:p>
                  </a:txBody>
                  <a:tcPr>
                    <a:solidFill>
                      <a:srgbClr val="E8F8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Tehtävä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Tärkeä alueellisen yhteistyön kannalta =1 piste</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tärkeä vastuualueiden välisessä yhteistyössä =1 piste</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tärkeä hillinnän ja sopeutumisen yhteensovittamisessa = 1 piste</a:t>
                      </a:r>
                      <a:endParaRPr kumimoji="0" lang="fi-FI"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a:solidFill>
                      <a:srgbClr val="E8F8FC"/>
                    </a:solidFill>
                  </a:tcPr>
                </a:tc>
                <a:extLst>
                  <a:ext uri="{0D108BD9-81ED-4DB2-BD59-A6C34878D82A}">
                    <a16:rowId xmlns:a16="http://schemas.microsoft.com/office/drawing/2014/main" val="2570216736"/>
                  </a:ext>
                </a:extLst>
              </a:tr>
              <a:tr h="699460">
                <a:tc>
                  <a:txBody>
                    <a:bodyPr/>
                    <a:lstStyle/>
                    <a:p>
                      <a:r>
                        <a:rPr kumimoji="0" lang="fi-FI" sz="1200" b="1" u="none" strike="noStrike" kern="1200" cap="none" spc="0" normalizeH="0" baseline="0">
                          <a:ln>
                            <a:noFill/>
                          </a:ln>
                          <a:solidFill>
                            <a:schemeClr val="tx1"/>
                          </a:solidFill>
                          <a:effectLst/>
                          <a:uLnTx/>
                          <a:uFillTx/>
                        </a:rPr>
                        <a:t>Nykytila: Vaikuttamisen käytössä olevat työvälineet (0-12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a:solidFill>
                            <a:schemeClr val="dk1"/>
                          </a:solidFill>
                        </a:rPr>
                        <a:t>Potentiaali: Mitä uusia työvälineitä työssä voisi realistisesti ottaa käyttöön? (0-12 pistettä)</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Viestintä=1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Neuvonta=2 pistettä</a:t>
                      </a:r>
                      <a:br>
                        <a:rPr lang="fi-FI" sz="1000" u="none" strike="noStrike">
                          <a:effectLst/>
                        </a:rPr>
                      </a:br>
                      <a:r>
                        <a:rPr lang="fi-FI" sz="1000" u="none" strike="noStrike">
                          <a:effectLst/>
                        </a:rPr>
                        <a:t>Ennakkomenettelyt=2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Lausunnot ja kommentit=3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Rahan jakaminen NYT sopeutumistyöhön = 4 pistettä</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Viestintä=1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Neuvonta=2 pistettä</a:t>
                      </a:r>
                      <a:br>
                        <a:rPr lang="fi-FI" sz="1000" u="none" strike="noStrike">
                          <a:effectLst/>
                        </a:rPr>
                      </a:br>
                      <a:r>
                        <a:rPr lang="fi-FI" sz="1000" u="none" strike="noStrike">
                          <a:effectLst/>
                        </a:rPr>
                        <a:t>Ennakkomenettelyt=2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Lausunnot ja kommentit=3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Rahan jakaminen, joka voisi suuntautua sopeutumistyöhön = 4 pistettä</a:t>
                      </a:r>
                    </a:p>
                  </a:txBody>
                  <a:tcPr>
                    <a:solidFill>
                      <a:srgbClr val="CFF1F9"/>
                    </a:solidFill>
                  </a:tcPr>
                </a:tc>
                <a:extLst>
                  <a:ext uri="{0D108BD9-81ED-4DB2-BD59-A6C34878D82A}">
                    <a16:rowId xmlns:a16="http://schemas.microsoft.com/office/drawing/2014/main" val="4162673084"/>
                  </a:ext>
                </a:extLst>
              </a:tr>
              <a:tr h="524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Kuuluuko tehtävään suoraa rahankäyttöä tai rahoituspäätösten tekemistä? Kuinka paljon? (0-2 pistettä)</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rahankäyttöä =0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Alle 10 000 000e = 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Yli 10 000 000e = 2 pistettä</a:t>
                      </a:r>
                      <a:endParaRPr lang="fi-FI" sz="1000" b="0" i="0" u="none" strike="noStrike">
                        <a:solidFill>
                          <a:srgbClr val="000000"/>
                        </a:solidFill>
                        <a:effectLst/>
                        <a:latin typeface="Calibri" panose="020F0502020204030204" pitchFamily="34" charset="0"/>
                      </a:endParaRPr>
                    </a:p>
                  </a:txBody>
                  <a:tcPr>
                    <a:solidFill>
                      <a:srgbClr val="E8F8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rahankäyttöä =0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Alle 10 000 000e = 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Yli 10 000 000e = 2 pistettä</a:t>
                      </a:r>
                      <a:endParaRPr lang="fi-FI" sz="1000" b="0" i="0" u="none" strike="noStrike">
                        <a:solidFill>
                          <a:srgbClr val="000000"/>
                        </a:solidFill>
                        <a:effectLst/>
                        <a:latin typeface="Calibri" panose="020F0502020204030204" pitchFamily="34" charset="0"/>
                      </a:endParaRPr>
                    </a:p>
                  </a:txBody>
                  <a:tcPr>
                    <a:solidFill>
                      <a:srgbClr val="E8F8FC"/>
                    </a:solidFill>
                  </a:tcPr>
                </a:tc>
                <a:extLst>
                  <a:ext uri="{0D108BD9-81ED-4DB2-BD59-A6C34878D82A}">
                    <a16:rowId xmlns:a16="http://schemas.microsoft.com/office/drawing/2014/main" val="15528022"/>
                  </a:ext>
                </a:extLst>
              </a:tr>
              <a:tr h="449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Kuinka suuri henkilöresurssi tehtävän kuuluu? (0-3 pistettä)</a:t>
                      </a:r>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Vähäinen osa ELY-tehtäviä = 1 (noin 1 tai alle </a:t>
                      </a:r>
                      <a:r>
                        <a:rPr lang="fi-FI" sz="1000" u="none" strike="noStrike" err="1">
                          <a:effectLst/>
                        </a:rPr>
                        <a:t>htv</a:t>
                      </a:r>
                      <a:r>
                        <a:rPr lang="fi-FI" sz="1000" u="none" strike="noStrike">
                          <a:effectLst/>
                        </a:rPr>
                        <a:t>/ELY)</a:t>
                      </a:r>
                      <a:br>
                        <a:rPr lang="fi-FI" sz="1000" u="none" strike="noStrike">
                          <a:effectLst/>
                        </a:rPr>
                      </a:br>
                      <a:r>
                        <a:rPr lang="fi-FI" sz="1000" u="none" strike="noStrike">
                          <a:effectLst/>
                        </a:rPr>
                        <a:t>Kohtalainen osa = 2 (n. 1-4 </a:t>
                      </a:r>
                      <a:r>
                        <a:rPr lang="fi-FI" sz="1000" u="none" strike="noStrike" err="1">
                          <a:effectLst/>
                        </a:rPr>
                        <a:t>htv</a:t>
                      </a:r>
                      <a:r>
                        <a:rPr lang="fi-FI" sz="1000" u="none" strike="noStrike">
                          <a:effectLst/>
                        </a:rPr>
                        <a:t>/ELY)</a:t>
                      </a:r>
                      <a:br>
                        <a:rPr lang="fi-FI" sz="1000" u="none" strike="noStrike">
                          <a:effectLst/>
                        </a:rPr>
                      </a:br>
                      <a:r>
                        <a:rPr lang="fi-FI" sz="1000" u="none" strike="noStrike">
                          <a:effectLst/>
                        </a:rPr>
                        <a:t>Yksi isoimmista kokonaisuuksista = 3 (n. yli 5 </a:t>
                      </a:r>
                      <a:r>
                        <a:rPr lang="fi-FI" sz="1000" u="none" strike="noStrike" err="1">
                          <a:effectLst/>
                        </a:rPr>
                        <a:t>htv</a:t>
                      </a:r>
                      <a:r>
                        <a:rPr lang="fi-FI" sz="1000" u="none" strike="noStrike">
                          <a:effectLst/>
                        </a:rPr>
                        <a:t>/ELY)</a:t>
                      </a:r>
                      <a:endParaRPr lang="fi-FI" sz="1000" b="0" i="0" u="none" strike="noStrike">
                        <a:solidFill>
                          <a:srgbClr val="FF0000"/>
                        </a:solidFill>
                        <a:effectLst/>
                        <a:latin typeface="Calibri" panose="020F0502020204030204" pitchFamily="34" charset="0"/>
                      </a:endParaRP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Vähäinen osa ELY-tehtäviä = 1 (noin 1 tai alle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Kohtalainen osa = 2 (n. 1-4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Yksi isoimmista kokonaisuuksista = 3 (n. yli 5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endParaRPr kumimoji="0" lang="fi-FI" sz="1000" b="0"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a:txBody>
                  <a:tcPr>
                    <a:solidFill>
                      <a:srgbClr val="CFF1F9"/>
                    </a:solidFill>
                  </a:tcPr>
                </a:tc>
                <a:extLst>
                  <a:ext uri="{0D108BD9-81ED-4DB2-BD59-A6C34878D82A}">
                    <a16:rowId xmlns:a16="http://schemas.microsoft.com/office/drawing/2014/main" val="2025617456"/>
                  </a:ext>
                </a:extLst>
              </a:tr>
              <a:tr h="824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Nykytila: Kuinka paljon tehtävän sisällöistä liittyy </a:t>
                      </a:r>
                      <a:r>
                        <a:rPr kumimoji="0" lang="fi-FI" sz="1200" b="1" u="none" strike="noStrike" kern="1200" cap="none" spc="0" normalizeH="0" baseline="0">
                          <a:ln>
                            <a:noFill/>
                          </a:ln>
                          <a:solidFill>
                            <a:schemeClr val="tx1"/>
                          </a:solidFill>
                          <a:effectLst/>
                          <a:uLnTx/>
                          <a:uFillTx/>
                          <a:latin typeface="+mn-lt"/>
                          <a:ea typeface="+mn-ea"/>
                          <a:cs typeface="+mn-cs"/>
                        </a:rPr>
                        <a:t>sopeutumiseen? (0-5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latin typeface="+mn-lt"/>
                          <a:ea typeface="+mn-ea"/>
                          <a:cs typeface="+mn-cs"/>
                        </a:rPr>
                        <a:t>Potentiaali: Kuinka paljon vaikuttavuus kasvaisi, jos resurssia ja tavoitteistoa lisättäisiin? (1-5 pistettä)</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lainkaan = 0 pistettä</a:t>
                      </a:r>
                      <a:br>
                        <a:rPr lang="fi-FI" sz="1000" u="none" strike="noStrike">
                          <a:effectLst/>
                        </a:rPr>
                      </a:br>
                      <a:r>
                        <a:rPr lang="fi-FI" sz="1000" u="none" strike="noStrike">
                          <a:effectLst/>
                        </a:rPr>
                        <a:t>vähäinen osa = 1 piste</a:t>
                      </a:r>
                      <a:br>
                        <a:rPr lang="fi-FI" sz="1000" u="none" strike="noStrike">
                          <a:effectLst/>
                        </a:rPr>
                      </a:br>
                      <a:r>
                        <a:rPr lang="fi-FI" sz="1000" u="none" strike="noStrike">
                          <a:effectLst/>
                        </a:rPr>
                        <a:t>kohtalainen osa = 3 pistettä</a:t>
                      </a:r>
                      <a:br>
                        <a:rPr lang="fi-FI" sz="1000" u="none" strike="noStrike">
                          <a:effectLst/>
                        </a:rPr>
                      </a:br>
                      <a:r>
                        <a:rPr lang="fi-FI" sz="1000" u="none" strike="noStrike">
                          <a:effectLst/>
                        </a:rPr>
                        <a:t>iso osa = 5 pistettä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u="none" strike="noStrike">
                        <a:solidFill>
                          <a:srgbClr val="FF0000"/>
                        </a:solidFill>
                        <a:effectLst/>
                      </a:endParaRPr>
                    </a:p>
                  </a:txBody>
                  <a:tcPr>
                    <a:solidFill>
                      <a:srgbClr val="E8F8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Vähän = 1 piste</a:t>
                      </a:r>
                      <a:br>
                        <a:rPr lang="fi-FI" sz="1000" u="none" strike="noStrike">
                          <a:effectLst/>
                        </a:rPr>
                      </a:br>
                      <a:r>
                        <a:rPr lang="fi-FI" sz="1000" u="none" strike="noStrike">
                          <a:effectLst/>
                        </a:rPr>
                        <a:t>Kohtalaisesti = 3 pistettä</a:t>
                      </a:r>
                      <a:br>
                        <a:rPr lang="fi-FI" sz="1000" u="none" strike="noStrike">
                          <a:effectLst/>
                        </a:rPr>
                      </a:br>
                      <a:r>
                        <a:rPr lang="fi-FI" sz="1000" u="none" strike="noStrike">
                          <a:effectLst/>
                        </a:rPr>
                        <a:t>Muutos olisi merkittävä sopeutumisen kannalta = 5 pistettä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000" b="0" u="none" strike="noStrike">
                        <a:solidFill>
                          <a:srgbClr val="000000"/>
                        </a:solidFill>
                        <a:effectLst/>
                      </a:endParaRPr>
                    </a:p>
                  </a:txBody>
                  <a:tcPr>
                    <a:solidFill>
                      <a:srgbClr val="E8F8FC"/>
                    </a:solidFill>
                  </a:tcPr>
                </a:tc>
                <a:extLst>
                  <a:ext uri="{0D108BD9-81ED-4DB2-BD59-A6C34878D82A}">
                    <a16:rowId xmlns:a16="http://schemas.microsoft.com/office/drawing/2014/main" val="3084273126"/>
                  </a:ext>
                </a:extLst>
              </a:tr>
              <a:tr h="574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Potentiaali: Kuinka ison muutoksen toimintatapoihin vaikuttavuuden lisäys vaatisi? (0-3 pistettä)</a:t>
                      </a:r>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solidFill>
                      <a:srgbClr val="CFF1F9"/>
                    </a:solidFill>
                  </a:tcPr>
                </a:tc>
                <a:tc>
                  <a:txBody>
                    <a:bodyPr/>
                    <a:lstStyle/>
                    <a:p>
                      <a:r>
                        <a:rPr lang="fi-FI" sz="1000" i="1"/>
                        <a:t>Arvioidaan vain potentiaali</a:t>
                      </a:r>
                    </a:p>
                  </a:txBody>
                  <a:tcPr>
                    <a:solidFill>
                      <a:srgbClr val="CFF1F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voida tehdä mitään = 0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Vaatisi lakimuutosta tai muuta ulkopuolelta tulevaa muutosta = 1 piste</a:t>
                      </a:r>
                      <a:endParaRPr lang="fi-FI" sz="1000" b="0" i="0" u="none" strike="noStrike">
                        <a:solidFill>
                          <a:srgbClr val="FF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Vaatisi toimintatapamuutosta = 2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Tehdään jo nyt = 3 pistettä</a:t>
                      </a:r>
                    </a:p>
                  </a:txBody>
                  <a:tcPr>
                    <a:solidFill>
                      <a:srgbClr val="CFF1F9"/>
                    </a:solidFill>
                  </a:tcPr>
                </a:tc>
                <a:extLst>
                  <a:ext uri="{0D108BD9-81ED-4DB2-BD59-A6C34878D82A}">
                    <a16:rowId xmlns:a16="http://schemas.microsoft.com/office/drawing/2014/main" val="4035237627"/>
                  </a:ext>
                </a:extLst>
              </a:tr>
            </a:tbl>
          </a:graphicData>
        </a:graphic>
      </p:graphicFrame>
    </p:spTree>
    <p:extLst>
      <p:ext uri="{BB962C8B-B14F-4D97-AF65-F5344CB8AC3E}">
        <p14:creationId xmlns:p14="http://schemas.microsoft.com/office/powerpoint/2010/main" val="285755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6258E0-ED10-47D7-8C7D-5D872A4A3CC3}"/>
              </a:ext>
            </a:extLst>
          </p:cNvPr>
          <p:cNvSpPr>
            <a:spLocks noGrp="1"/>
          </p:cNvSpPr>
          <p:nvPr>
            <p:ph type="ctrTitle"/>
          </p:nvPr>
        </p:nvSpPr>
        <p:spPr/>
        <p:txBody>
          <a:bodyPr/>
          <a:lstStyle/>
          <a:p>
            <a:r>
              <a:rPr lang="fi-FI"/>
              <a:t>Sopeutumisen vaikuttavuuden arviointi</a:t>
            </a:r>
          </a:p>
        </p:txBody>
      </p:sp>
      <p:sp>
        <p:nvSpPr>
          <p:cNvPr id="3" name="Alaotsikko 2">
            <a:extLst>
              <a:ext uri="{FF2B5EF4-FFF2-40B4-BE49-F238E27FC236}">
                <a16:creationId xmlns:a16="http://schemas.microsoft.com/office/drawing/2014/main" id="{460064A0-487F-4413-A040-1ABE53A46715}"/>
              </a:ext>
            </a:extLst>
          </p:cNvPr>
          <p:cNvSpPr>
            <a:spLocks noGrp="1"/>
          </p:cNvSpPr>
          <p:nvPr>
            <p:ph type="subTitle" idx="1"/>
          </p:nvPr>
        </p:nvSpPr>
        <p:spPr/>
        <p:txBody>
          <a:bodyPr/>
          <a:lstStyle/>
          <a:p>
            <a:r>
              <a:rPr lang="fi-FI"/>
              <a:t> </a:t>
            </a:r>
          </a:p>
        </p:txBody>
      </p:sp>
    </p:spTree>
    <p:extLst>
      <p:ext uri="{BB962C8B-B14F-4D97-AF65-F5344CB8AC3E}">
        <p14:creationId xmlns:p14="http://schemas.microsoft.com/office/powerpoint/2010/main" val="3353995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A16FAE9-75AA-4B56-88D9-517548F7C222}"/>
              </a:ext>
            </a:extLst>
          </p:cNvPr>
          <p:cNvSpPr>
            <a:spLocks noGrp="1"/>
          </p:cNvSpPr>
          <p:nvPr>
            <p:ph type="title"/>
          </p:nvPr>
        </p:nvSpPr>
        <p:spPr>
          <a:xfrm>
            <a:off x="853100" y="132062"/>
            <a:ext cx="10636236" cy="1119501"/>
          </a:xfrm>
        </p:spPr>
        <p:txBody>
          <a:bodyPr/>
          <a:lstStyle/>
          <a:p>
            <a:r>
              <a:rPr lang="fi-FI"/>
              <a:t>Kehittämiskohteiden vaikuttavuus - sopeutuminen</a:t>
            </a:r>
          </a:p>
        </p:txBody>
      </p:sp>
      <p:sp>
        <p:nvSpPr>
          <p:cNvPr id="4" name="Päivämäärän paikkamerkki 3">
            <a:extLst>
              <a:ext uri="{FF2B5EF4-FFF2-40B4-BE49-F238E27FC236}">
                <a16:creationId xmlns:a16="http://schemas.microsoft.com/office/drawing/2014/main" id="{0A9CC0EB-BD85-461A-B87B-D9A892ED60D4}"/>
              </a:ext>
            </a:extLst>
          </p:cNvPr>
          <p:cNvSpPr>
            <a:spLocks noGrp="1"/>
          </p:cNvSpPr>
          <p:nvPr>
            <p:ph type="dt" sz="half" idx="2"/>
          </p:nvPr>
        </p:nvSpPr>
        <p:spPr/>
        <p:txBody>
          <a:bodyPr/>
          <a:lstStyle/>
          <a:p>
            <a:pPr algn="r">
              <a:lnSpc>
                <a:spcPct val="110000"/>
              </a:lnSpc>
              <a:buClr>
                <a:schemeClr val="tx2"/>
              </a:buClr>
            </a:pPr>
            <a:r>
              <a:rPr lang="fi-FI"/>
              <a:t>8.4.2021</a:t>
            </a:r>
            <a:endParaRPr lang="fi-FI" sz="1600">
              <a:solidFill>
                <a:schemeClr val="bg1"/>
              </a:solidFill>
            </a:endParaRPr>
          </a:p>
        </p:txBody>
      </p:sp>
      <p:sp>
        <p:nvSpPr>
          <p:cNvPr id="5" name="Alatunnisteen paikkamerkki 4">
            <a:extLst>
              <a:ext uri="{FF2B5EF4-FFF2-40B4-BE49-F238E27FC236}">
                <a16:creationId xmlns:a16="http://schemas.microsoft.com/office/drawing/2014/main" id="{C4C69EC9-A72D-4C31-B036-D1FB2FC8C340}"/>
              </a:ext>
            </a:extLst>
          </p:cNvPr>
          <p:cNvSpPr>
            <a:spLocks noGrp="1"/>
          </p:cNvSpPr>
          <p:nvPr>
            <p:ph type="ftr" sz="quarter" idx="3"/>
          </p:nvPr>
        </p:nvSpPr>
        <p:spPr/>
        <p:txBody>
          <a:bodyPr/>
          <a:lstStyle/>
          <a:p>
            <a:pPr>
              <a:lnSpc>
                <a:spcPct val="110000"/>
              </a:lnSpc>
              <a:buClr>
                <a:schemeClr val="tx2"/>
              </a:buClr>
            </a:pPr>
            <a:r>
              <a:rPr lang="fi-FI"/>
              <a:t>Katriina Virtanen</a:t>
            </a:r>
            <a:endParaRPr lang="fi-FI" sz="1600">
              <a:solidFill>
                <a:schemeClr val="bg1"/>
              </a:solidFill>
            </a:endParaRPr>
          </a:p>
        </p:txBody>
      </p:sp>
      <p:graphicFrame>
        <p:nvGraphicFramePr>
          <p:cNvPr id="11" name="Taulukko 10">
            <a:extLst>
              <a:ext uri="{FF2B5EF4-FFF2-40B4-BE49-F238E27FC236}">
                <a16:creationId xmlns:a16="http://schemas.microsoft.com/office/drawing/2014/main" id="{59F16709-B839-4B69-892D-3A176C6F24D7}"/>
              </a:ext>
            </a:extLst>
          </p:cNvPr>
          <p:cNvGraphicFramePr>
            <a:graphicFrameLocks noGrp="1"/>
          </p:cNvGraphicFramePr>
          <p:nvPr>
            <p:extLst>
              <p:ext uri="{D42A27DB-BD31-4B8C-83A1-F6EECF244321}">
                <p14:modId xmlns:p14="http://schemas.microsoft.com/office/powerpoint/2010/main" val="962255532"/>
              </p:ext>
            </p:extLst>
          </p:nvPr>
        </p:nvGraphicFramePr>
        <p:xfrm>
          <a:off x="356172" y="1984854"/>
          <a:ext cx="5397515" cy="4594692"/>
        </p:xfrm>
        <a:graphic>
          <a:graphicData uri="http://schemas.openxmlformats.org/drawingml/2006/table">
            <a:tbl>
              <a:tblPr/>
              <a:tblGrid>
                <a:gridCol w="1079503">
                  <a:extLst>
                    <a:ext uri="{9D8B030D-6E8A-4147-A177-3AD203B41FA5}">
                      <a16:colId xmlns:a16="http://schemas.microsoft.com/office/drawing/2014/main" val="1898495259"/>
                    </a:ext>
                  </a:extLst>
                </a:gridCol>
                <a:gridCol w="1079503">
                  <a:extLst>
                    <a:ext uri="{9D8B030D-6E8A-4147-A177-3AD203B41FA5}">
                      <a16:colId xmlns:a16="http://schemas.microsoft.com/office/drawing/2014/main" val="2309361399"/>
                    </a:ext>
                  </a:extLst>
                </a:gridCol>
                <a:gridCol w="1079503">
                  <a:extLst>
                    <a:ext uri="{9D8B030D-6E8A-4147-A177-3AD203B41FA5}">
                      <a16:colId xmlns:a16="http://schemas.microsoft.com/office/drawing/2014/main" val="4184443614"/>
                    </a:ext>
                  </a:extLst>
                </a:gridCol>
                <a:gridCol w="1079503">
                  <a:extLst>
                    <a:ext uri="{9D8B030D-6E8A-4147-A177-3AD203B41FA5}">
                      <a16:colId xmlns:a16="http://schemas.microsoft.com/office/drawing/2014/main" val="601162493"/>
                    </a:ext>
                  </a:extLst>
                </a:gridCol>
                <a:gridCol w="1079503">
                  <a:extLst>
                    <a:ext uri="{9D8B030D-6E8A-4147-A177-3AD203B41FA5}">
                      <a16:colId xmlns:a16="http://schemas.microsoft.com/office/drawing/2014/main" val="1926777700"/>
                    </a:ext>
                  </a:extLst>
                </a:gridCol>
              </a:tblGrid>
              <a:tr h="765782">
                <a:tc>
                  <a:txBody>
                    <a:bodyPr/>
                    <a:lstStyle/>
                    <a:p>
                      <a:pPr algn="ctr" fontAlgn="t"/>
                      <a:r>
                        <a:rPr lang="fi-FI" sz="1000" b="1" i="0" u="none" strike="noStrike">
                          <a:solidFill>
                            <a:srgbClr val="000000"/>
                          </a:solidFill>
                          <a:effectLst/>
                          <a:latin typeface="Calibri" panose="020F0502020204030204" pitchFamily="34" charset="0"/>
                        </a:rPr>
                        <a:t>Ojitukset ja vesitalouden hallinta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Ilmastovaikutusten arviointi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Koulutusten kehittäminen ilmasto-osaamisen lisäämiseksi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Yhteisöllisyys maaseudulla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Liikenteen rahoituksen kehittämisen mahdollisuudet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extLst>
                  <a:ext uri="{0D108BD9-81ED-4DB2-BD59-A6C34878D82A}">
                    <a16:rowId xmlns:a16="http://schemas.microsoft.com/office/drawing/2014/main" val="1354853294"/>
                  </a:ext>
                </a:extLst>
              </a:tr>
              <a:tr h="765782">
                <a:tc>
                  <a:txBody>
                    <a:bodyPr/>
                    <a:lstStyle/>
                    <a:p>
                      <a:pPr algn="ctr" fontAlgn="t"/>
                      <a:r>
                        <a:rPr lang="fi-FI" sz="1000" b="1" i="0" u="none" strike="noStrike">
                          <a:solidFill>
                            <a:srgbClr val="000000"/>
                          </a:solidFill>
                          <a:effectLst/>
                          <a:latin typeface="Calibri" panose="020F0502020204030204" pitchFamily="34" charset="0"/>
                        </a:rPr>
                        <a:t>Ilmastokestävä yhdyskuntarakenne ja viranomaistehtävät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Toimintavarmuus, liikenneturvallisuus ja vaikutusketjut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EU-osarahoitteisen kehittämisrahoituksen ilmastokriteerit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Ilmastoteemat hankehakuihin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Maamassat, PIMA ja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extLst>
                  <a:ext uri="{0D108BD9-81ED-4DB2-BD59-A6C34878D82A}">
                    <a16:rowId xmlns:a16="http://schemas.microsoft.com/office/drawing/2014/main" val="438971390"/>
                  </a:ext>
                </a:extLst>
              </a:tr>
              <a:tr h="765782">
                <a:tc>
                  <a:txBody>
                    <a:bodyPr/>
                    <a:lstStyle/>
                    <a:p>
                      <a:pPr algn="ctr" fontAlgn="t"/>
                      <a:r>
                        <a:rPr lang="fi-FI" sz="1000" b="1" i="0" u="none" strike="noStrike">
                          <a:solidFill>
                            <a:srgbClr val="000000"/>
                          </a:solidFill>
                          <a:effectLst/>
                          <a:latin typeface="Calibri" panose="020F0502020204030204" pitchFamily="34" charset="0"/>
                        </a:rPr>
                        <a:t>Tulva- ja kuivuusriskienhallinta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Ilmastokriteerit ja ilmastokestävyys rahoituksen arviointiin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Kaupunkiviherrakenne</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Tievihreä sopeutumisessa ja hiilinieluna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fontAlgn="t"/>
                      <a:r>
                        <a:rPr lang="fi-FI" sz="1000" b="1" i="0" u="none" strike="noStrike">
                          <a:solidFill>
                            <a:srgbClr val="000000"/>
                          </a:solidFill>
                          <a:effectLst/>
                          <a:latin typeface="Calibri" panose="020F0502020204030204" pitchFamily="34" charset="0"/>
                        </a:rPr>
                        <a:t>Vesistöjen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extLst>
                  <a:ext uri="{0D108BD9-81ED-4DB2-BD59-A6C34878D82A}">
                    <a16:rowId xmlns:a16="http://schemas.microsoft.com/office/drawing/2014/main" val="2438003510"/>
                  </a:ext>
                </a:extLst>
              </a:tr>
              <a:tr h="765782">
                <a:tc>
                  <a:txBody>
                    <a:bodyPr/>
                    <a:lstStyle/>
                    <a:p>
                      <a:pPr algn="ctr" fontAlgn="t"/>
                      <a:r>
                        <a:rPr lang="fi-FI" sz="1000" b="1" i="0" u="none" strike="noStrike">
                          <a:solidFill>
                            <a:srgbClr val="000000"/>
                          </a:solidFill>
                          <a:effectLst/>
                          <a:latin typeface="Calibri" panose="020F0502020204030204" pitchFamily="34" charset="0"/>
                        </a:rPr>
                        <a:t>Vesihuollon turvaaminen ja energiatehokkuus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Kulttuuriarvojen ja -ympäristöjen ilmastonkestävyys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Viljelijöiden neuvonta ja ilmastomyönteinen maatalous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Ilmasto yritysten arvonlisäyksenä</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a:txBody>
                    <a:bodyPr/>
                    <a:lstStyle/>
                    <a:p>
                      <a:pPr algn="ctr" rtl="0" fontAlgn="t"/>
                      <a:r>
                        <a:rPr lang="fi-FI" sz="1000" b="1" i="0" u="none" strike="noStrike">
                          <a:solidFill>
                            <a:srgbClr val="000000"/>
                          </a:solidFill>
                          <a:effectLst/>
                          <a:latin typeface="Calibri" panose="020F0502020204030204" pitchFamily="34" charset="0"/>
                        </a:rPr>
                        <a:t>Ravinnekiertojen hallinta - vesiensuojelu, maaperä ja hiiltä sitovat kasvit*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extLst>
                  <a:ext uri="{0D108BD9-81ED-4DB2-BD59-A6C34878D82A}">
                    <a16:rowId xmlns:a16="http://schemas.microsoft.com/office/drawing/2014/main" val="3597370199"/>
                  </a:ext>
                </a:extLst>
              </a:tr>
              <a:tr h="765782">
                <a:tc>
                  <a:txBody>
                    <a:bodyPr/>
                    <a:lstStyle/>
                    <a:p>
                      <a:pPr algn="ctr" fontAlgn="t"/>
                      <a:r>
                        <a:rPr lang="fi-FI" sz="1000" b="1" i="0" u="none" strike="noStrike">
                          <a:solidFill>
                            <a:srgbClr val="000000"/>
                          </a:solidFill>
                          <a:effectLst/>
                          <a:latin typeface="Calibri" panose="020F0502020204030204" pitchFamily="34" charset="0"/>
                        </a:rPr>
                        <a:t>Hulevesien hallinta ja kuivatuksen mitoitus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Vesistöjen säännöstely ja patoturvallisuus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Ilmastokriteerit hankkeissa ja urakoissa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Luonnonsuojelun ilmastonsuojeluohjelma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rowSpan="2">
                  <a:txBody>
                    <a:bodyPr/>
                    <a:lstStyle/>
                    <a:p>
                      <a:pPr algn="ctr" rtl="0" fontAlgn="t"/>
                      <a:r>
                        <a:rPr lang="fi-FI" sz="1000" b="1" i="0" u="none" strike="noStrike">
                          <a:solidFill>
                            <a:srgbClr val="000000"/>
                          </a:solidFill>
                          <a:effectLst/>
                          <a:latin typeface="Calibri" panose="020F0502020204030204" pitchFamily="34" charset="0"/>
                        </a:rPr>
                        <a:t>Resurssitehokkuus ja digitalisaatio liikenteenhallinnassa, tienpidon tiedonkeruussa sekä suunnittelussa.​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1F4FF"/>
                    </a:solidFill>
                  </a:tcPr>
                </a:tc>
                <a:extLst>
                  <a:ext uri="{0D108BD9-81ED-4DB2-BD59-A6C34878D82A}">
                    <a16:rowId xmlns:a16="http://schemas.microsoft.com/office/drawing/2014/main" val="2291779806"/>
                  </a:ext>
                </a:extLst>
              </a:tr>
              <a:tr h="765782">
                <a:tc>
                  <a:txBody>
                    <a:bodyPr/>
                    <a:lstStyle/>
                    <a:p>
                      <a:pPr algn="ctr" rtl="0" fontAlgn="t"/>
                      <a:r>
                        <a:rPr lang="fi-FI" sz="1000" b="1" i="0" u="none" strike="noStrike">
                          <a:solidFill>
                            <a:srgbClr val="000000"/>
                          </a:solidFill>
                          <a:effectLst/>
                          <a:latin typeface="Calibri" panose="020F0502020204030204" pitchFamily="34" charset="0"/>
                        </a:rPr>
                        <a:t>Ilmastotieto paikkatietoon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Meren, saariston ja rannikon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Ilmastonmuutos ympäristövalvonnassa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Calibri" panose="020F0502020204030204" pitchFamily="34" charset="0"/>
                        </a:rPr>
                        <a:t>Kiertotalouden ja materiaalien uusiokäytön  ratkaisujen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vMerge="1">
                  <a:txBody>
                    <a:bodyPr/>
                    <a:lstStyle/>
                    <a:p>
                      <a:pPr algn="ctr" fontAlgn="b"/>
                      <a:endParaRPr lang="fi-FI" sz="1000" b="1" i="0" u="none" strike="noStrike">
                        <a:solidFill>
                          <a:srgbClr val="000000"/>
                        </a:solidFill>
                        <a:effectLst/>
                        <a:latin typeface="Calibri" panose="020F0502020204030204" pitchFamily="34" charset="0"/>
                      </a:endParaRPr>
                    </a:p>
                  </a:txBody>
                  <a:tcPr marL="3782" marR="3782" marT="378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33307759"/>
                  </a:ext>
                </a:extLst>
              </a:tr>
            </a:tbl>
          </a:graphicData>
        </a:graphic>
      </p:graphicFrame>
      <p:sp>
        <p:nvSpPr>
          <p:cNvPr id="9" name="Tekstin paikkamerkki 10">
            <a:extLst>
              <a:ext uri="{FF2B5EF4-FFF2-40B4-BE49-F238E27FC236}">
                <a16:creationId xmlns:a16="http://schemas.microsoft.com/office/drawing/2014/main" id="{4437FBF9-AF74-4D52-B948-CBB8C6097182}"/>
              </a:ext>
            </a:extLst>
          </p:cNvPr>
          <p:cNvSpPr txBox="1">
            <a:spLocks/>
          </p:cNvSpPr>
          <p:nvPr/>
        </p:nvSpPr>
        <p:spPr>
          <a:xfrm>
            <a:off x="356172" y="1160622"/>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a:solidFill>
                  <a:srgbClr val="003883"/>
                </a:solidFill>
                <a:latin typeface="Arial"/>
                <a:ea typeface="+mj-ea"/>
                <a:cs typeface="+mj-cs"/>
              </a:rPr>
              <a:t>Nykytila</a:t>
            </a:r>
            <a:endParaRPr lang="fi-FI" sz="2800">
              <a:solidFill>
                <a:srgbClr val="003883"/>
              </a:solidFill>
              <a:latin typeface="Arial"/>
              <a:ea typeface="+mj-ea"/>
              <a:cs typeface="+mj-cs"/>
            </a:endParaRPr>
          </a:p>
        </p:txBody>
      </p:sp>
      <p:sp>
        <p:nvSpPr>
          <p:cNvPr id="10" name="Tekstin paikkamerkki 12">
            <a:extLst>
              <a:ext uri="{FF2B5EF4-FFF2-40B4-BE49-F238E27FC236}">
                <a16:creationId xmlns:a16="http://schemas.microsoft.com/office/drawing/2014/main" id="{D0B5D0A9-6B01-46F4-92E2-F497193A6068}"/>
              </a:ext>
            </a:extLst>
          </p:cNvPr>
          <p:cNvSpPr txBox="1">
            <a:spLocks/>
          </p:cNvSpPr>
          <p:nvPr/>
        </p:nvSpPr>
        <p:spPr>
          <a:xfrm>
            <a:off x="6438313" y="1160622"/>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a:solidFill>
                  <a:srgbClr val="003883"/>
                </a:solidFill>
                <a:latin typeface="Arial"/>
                <a:ea typeface="+mj-ea"/>
                <a:cs typeface="+mj-cs"/>
              </a:rPr>
              <a:t>Potentiaali</a:t>
            </a:r>
          </a:p>
        </p:txBody>
      </p:sp>
      <p:graphicFrame>
        <p:nvGraphicFramePr>
          <p:cNvPr id="12" name="Taulukko 11">
            <a:extLst>
              <a:ext uri="{FF2B5EF4-FFF2-40B4-BE49-F238E27FC236}">
                <a16:creationId xmlns:a16="http://schemas.microsoft.com/office/drawing/2014/main" id="{AAAAE399-CBAE-491D-8B3F-D9F0F21EE255}"/>
              </a:ext>
            </a:extLst>
          </p:cNvPr>
          <p:cNvGraphicFramePr>
            <a:graphicFrameLocks noGrp="1"/>
          </p:cNvGraphicFramePr>
          <p:nvPr>
            <p:extLst>
              <p:ext uri="{D42A27DB-BD31-4B8C-83A1-F6EECF244321}">
                <p14:modId xmlns:p14="http://schemas.microsoft.com/office/powerpoint/2010/main" val="4100284013"/>
              </p:ext>
            </p:extLst>
          </p:nvPr>
        </p:nvGraphicFramePr>
        <p:xfrm>
          <a:off x="6438313" y="1984853"/>
          <a:ext cx="5397515" cy="4594692"/>
        </p:xfrm>
        <a:graphic>
          <a:graphicData uri="http://schemas.openxmlformats.org/drawingml/2006/table">
            <a:tbl>
              <a:tblPr/>
              <a:tblGrid>
                <a:gridCol w="1079503">
                  <a:extLst>
                    <a:ext uri="{9D8B030D-6E8A-4147-A177-3AD203B41FA5}">
                      <a16:colId xmlns:a16="http://schemas.microsoft.com/office/drawing/2014/main" val="2554151914"/>
                    </a:ext>
                  </a:extLst>
                </a:gridCol>
                <a:gridCol w="1079503">
                  <a:extLst>
                    <a:ext uri="{9D8B030D-6E8A-4147-A177-3AD203B41FA5}">
                      <a16:colId xmlns:a16="http://schemas.microsoft.com/office/drawing/2014/main" val="756178431"/>
                    </a:ext>
                  </a:extLst>
                </a:gridCol>
                <a:gridCol w="1079503">
                  <a:extLst>
                    <a:ext uri="{9D8B030D-6E8A-4147-A177-3AD203B41FA5}">
                      <a16:colId xmlns:a16="http://schemas.microsoft.com/office/drawing/2014/main" val="2868455127"/>
                    </a:ext>
                  </a:extLst>
                </a:gridCol>
                <a:gridCol w="1079503">
                  <a:extLst>
                    <a:ext uri="{9D8B030D-6E8A-4147-A177-3AD203B41FA5}">
                      <a16:colId xmlns:a16="http://schemas.microsoft.com/office/drawing/2014/main" val="575396138"/>
                    </a:ext>
                  </a:extLst>
                </a:gridCol>
                <a:gridCol w="1079503">
                  <a:extLst>
                    <a:ext uri="{9D8B030D-6E8A-4147-A177-3AD203B41FA5}">
                      <a16:colId xmlns:a16="http://schemas.microsoft.com/office/drawing/2014/main" val="2980337369"/>
                    </a:ext>
                  </a:extLst>
                </a:gridCol>
              </a:tblGrid>
              <a:tr h="765782">
                <a:tc>
                  <a:txBody>
                    <a:bodyPr/>
                    <a:lstStyle/>
                    <a:p>
                      <a:pPr algn="ctr" fontAlgn="t"/>
                      <a:r>
                        <a:rPr lang="fi-FI" sz="1000" b="1" i="0" u="none" strike="noStrike">
                          <a:solidFill>
                            <a:srgbClr val="000000"/>
                          </a:solidFill>
                          <a:effectLst/>
                          <a:latin typeface="Calibri" panose="020F0502020204030204" pitchFamily="34" charset="0"/>
                        </a:rPr>
                        <a:t>Ojitukset ja vesitalouden hallinta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Ilmastovaikutusten arviointi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Koulutusten kehittäminen ilmasto-osaamisen lisäämiseksi</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Yhteisöllisyys maaseudulla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Liikenteen rahoituksen kehittämisen mahdollisuudet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extLst>
                  <a:ext uri="{0D108BD9-81ED-4DB2-BD59-A6C34878D82A}">
                    <a16:rowId xmlns:a16="http://schemas.microsoft.com/office/drawing/2014/main" val="1354853294"/>
                  </a:ext>
                </a:extLst>
              </a:tr>
              <a:tr h="765782">
                <a:tc>
                  <a:txBody>
                    <a:bodyPr/>
                    <a:lstStyle/>
                    <a:p>
                      <a:pPr algn="ctr" fontAlgn="t"/>
                      <a:r>
                        <a:rPr lang="fi-FI" sz="1000" b="1" i="0" u="none" strike="noStrike">
                          <a:solidFill>
                            <a:srgbClr val="000000"/>
                          </a:solidFill>
                          <a:effectLst/>
                          <a:latin typeface="Calibri" panose="020F0502020204030204" pitchFamily="34" charset="0"/>
                        </a:rPr>
                        <a:t>Ilmastokestävä yhdyskuntarakenne ja viranomaistehtävät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Toimintavarmuus, liikenneturvallisuus ja vaikutusketjut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Calibri" panose="020F0502020204030204" pitchFamily="34" charset="0"/>
                        </a:rPr>
                        <a:t>EU-osarahoitteisen kehittämisrahoituksen ilmastokriteerit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Ilmastoteemat hankehakuihin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Maamassat, PIMA ja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extLst>
                  <a:ext uri="{0D108BD9-81ED-4DB2-BD59-A6C34878D82A}">
                    <a16:rowId xmlns:a16="http://schemas.microsoft.com/office/drawing/2014/main" val="438971390"/>
                  </a:ext>
                </a:extLst>
              </a:tr>
              <a:tr h="765782">
                <a:tc>
                  <a:txBody>
                    <a:bodyPr/>
                    <a:lstStyle/>
                    <a:p>
                      <a:pPr algn="ctr" fontAlgn="t"/>
                      <a:r>
                        <a:rPr lang="fi-FI" sz="1000" b="1" i="0" u="none" strike="noStrike">
                          <a:solidFill>
                            <a:srgbClr val="000000"/>
                          </a:solidFill>
                          <a:effectLst/>
                          <a:latin typeface="Calibri" panose="020F0502020204030204" pitchFamily="34" charset="0"/>
                        </a:rPr>
                        <a:t>Tulva- ja kuivuusriskienhallinta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Ilmastokriteerit ja ilmastokestävyys rahoituksen arviointiin </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Kaupunkiviherrakenne</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Tievihreä sopeutumisessa ja hiilinieluna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fontAlgn="t"/>
                      <a:r>
                        <a:rPr lang="fi-FI" sz="1000" b="1" i="0" u="none" strike="noStrike">
                          <a:solidFill>
                            <a:srgbClr val="000000"/>
                          </a:solidFill>
                          <a:effectLst/>
                          <a:latin typeface="Calibri" panose="020F0502020204030204" pitchFamily="34" charset="0"/>
                        </a:rPr>
                        <a:t>Vesistöjen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extLst>
                  <a:ext uri="{0D108BD9-81ED-4DB2-BD59-A6C34878D82A}">
                    <a16:rowId xmlns:a16="http://schemas.microsoft.com/office/drawing/2014/main" val="2438003510"/>
                  </a:ext>
                </a:extLst>
              </a:tr>
              <a:tr h="765782">
                <a:tc>
                  <a:txBody>
                    <a:bodyPr/>
                    <a:lstStyle/>
                    <a:p>
                      <a:pPr algn="ctr" fontAlgn="t"/>
                      <a:r>
                        <a:rPr lang="fi-FI" sz="1000" b="1" i="0" u="none" strike="noStrike">
                          <a:solidFill>
                            <a:srgbClr val="000000"/>
                          </a:solidFill>
                          <a:effectLst/>
                          <a:latin typeface="Calibri" panose="020F0502020204030204" pitchFamily="34" charset="0"/>
                        </a:rPr>
                        <a:t>Vesihuollon turvaaminen ja energiatehokkuus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Calibri" panose="020F0502020204030204" pitchFamily="34" charset="0"/>
                        </a:rPr>
                        <a:t>Kulttuuriarvojen ja -ympäristöjen ilmastonkestävyys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a:solidFill>
                            <a:srgbClr val="000000"/>
                          </a:solidFill>
                          <a:effectLst/>
                          <a:latin typeface="Calibri" panose="020F0502020204030204" pitchFamily="34" charset="0"/>
                        </a:rPr>
                        <a:t>Viljelijöiden neuvonta ja ilmastomyönteinen maatalous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 yritysten arvonlisäyksenä</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a:txBody>
                    <a:bodyPr/>
                    <a:lstStyle/>
                    <a:p>
                      <a:pPr algn="ctr" fontAlgn="t"/>
                      <a:r>
                        <a:rPr lang="fi-FI" sz="1000" b="1" i="0" u="none" strike="noStrike">
                          <a:solidFill>
                            <a:srgbClr val="000000"/>
                          </a:solidFill>
                          <a:effectLst/>
                          <a:latin typeface="Calibri" panose="020F0502020204030204" pitchFamily="34" charset="0"/>
                        </a:rPr>
                        <a:t>Ravinnekiertojen hallinta - vesiensuojelu, maaperä ja hiiltä sitovat kasvit*</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extLst>
                  <a:ext uri="{0D108BD9-81ED-4DB2-BD59-A6C34878D82A}">
                    <a16:rowId xmlns:a16="http://schemas.microsoft.com/office/drawing/2014/main" val="3597370199"/>
                  </a:ext>
                </a:extLst>
              </a:tr>
              <a:tr h="765782">
                <a:tc>
                  <a:txBody>
                    <a:bodyPr/>
                    <a:lstStyle/>
                    <a:p>
                      <a:pPr algn="ctr" fontAlgn="t"/>
                      <a:r>
                        <a:rPr lang="fi-FI" sz="1000" b="1" i="0" u="none" strike="noStrike">
                          <a:solidFill>
                            <a:srgbClr val="000000"/>
                          </a:solidFill>
                          <a:effectLst/>
                          <a:latin typeface="Calibri" panose="020F0502020204030204" pitchFamily="34" charset="0"/>
                        </a:rPr>
                        <a:t>Hulevesien hallinta ja kuivatuksen mitoitus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Calibri" panose="020F0502020204030204" pitchFamily="34" charset="0"/>
                        </a:rPr>
                        <a:t>Vesistöjen säännöstely ja patoturvallisuus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Calibri" panose="020F0502020204030204" pitchFamily="34" charset="0"/>
                        </a:rPr>
                        <a:t>Ilmastokriteerit hankkeissa ja urakoissa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fontAlgn="t"/>
                      <a:r>
                        <a:rPr lang="fi-FI" sz="1000" b="1" i="0" u="none" strike="noStrike">
                          <a:solidFill>
                            <a:srgbClr val="000000"/>
                          </a:solidFill>
                          <a:effectLst/>
                          <a:latin typeface="Calibri" panose="020F0502020204030204" pitchFamily="34" charset="0"/>
                        </a:rPr>
                        <a:t>Luonnonsuojelun ilmastonsuojeluohjelma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rowSpan="2">
                  <a:txBody>
                    <a:bodyPr/>
                    <a:lstStyle/>
                    <a:p>
                      <a:pPr algn="ctr" rtl="0" fontAlgn="t"/>
                      <a:r>
                        <a:rPr lang="fi-FI" sz="1000" b="1" i="0" u="none" strike="noStrike">
                          <a:solidFill>
                            <a:srgbClr val="000000"/>
                          </a:solidFill>
                          <a:effectLst/>
                          <a:latin typeface="Calibri" panose="020F0502020204030204" pitchFamily="34" charset="0"/>
                        </a:rPr>
                        <a:t>Resurssitehokkuus ja digitalisaatio liikenteenhallinnassa, tienpidon tiedonkeruussa sekä suunnittelussa.​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1F4FF"/>
                    </a:solidFill>
                  </a:tcPr>
                </a:tc>
                <a:extLst>
                  <a:ext uri="{0D108BD9-81ED-4DB2-BD59-A6C34878D82A}">
                    <a16:rowId xmlns:a16="http://schemas.microsoft.com/office/drawing/2014/main" val="2291779806"/>
                  </a:ext>
                </a:extLst>
              </a:tr>
              <a:tr h="765782">
                <a:tc>
                  <a:txBody>
                    <a:bodyPr/>
                    <a:lstStyle/>
                    <a:p>
                      <a:pPr algn="ctr" rtl="0" fontAlgn="t"/>
                      <a:r>
                        <a:rPr lang="fi-FI" sz="1000" b="1" i="0" u="none" strike="noStrike">
                          <a:solidFill>
                            <a:srgbClr val="000000"/>
                          </a:solidFill>
                          <a:effectLst/>
                          <a:latin typeface="Calibri" panose="020F0502020204030204" pitchFamily="34" charset="0"/>
                        </a:rPr>
                        <a:t>Ilmastotieto paikkatietoon</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Meren, saariston ja rannikon ilmastokestävyys</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Calibri" panose="020F0502020204030204" pitchFamily="34" charset="0"/>
                        </a:rPr>
                        <a:t>Ilmastonmuutos ympäristövalvonnassa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Calibri" panose="020F0502020204030204" pitchFamily="34" charset="0"/>
                        </a:rPr>
                        <a:t>Kiertotalouden ja materiaalien uusiokäytön  ratkaisujen riskienhallinta</a:t>
                      </a:r>
                    </a:p>
                  </a:txBody>
                  <a:tcPr marL="3782" marR="3782" marT="37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F4FF"/>
                    </a:solidFill>
                  </a:tcPr>
                </a:tc>
                <a:tc vMerge="1">
                  <a:txBody>
                    <a:bodyPr/>
                    <a:lstStyle/>
                    <a:p>
                      <a:pPr algn="ctr" fontAlgn="b"/>
                      <a:endParaRPr lang="fi-FI" sz="1000" b="1" i="0" u="none" strike="noStrike">
                        <a:solidFill>
                          <a:srgbClr val="000000"/>
                        </a:solidFill>
                        <a:effectLst/>
                        <a:latin typeface="Calibri" panose="020F0502020204030204" pitchFamily="34" charset="0"/>
                      </a:endParaRPr>
                    </a:p>
                  </a:txBody>
                  <a:tcPr marL="3782" marR="3782" marT="378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33307759"/>
                  </a:ext>
                </a:extLst>
              </a:tr>
            </a:tbl>
          </a:graphicData>
        </a:graphic>
      </p:graphicFrame>
      <p:graphicFrame>
        <p:nvGraphicFramePr>
          <p:cNvPr id="14" name="Taulukko 3">
            <a:extLst>
              <a:ext uri="{FF2B5EF4-FFF2-40B4-BE49-F238E27FC236}">
                <a16:creationId xmlns:a16="http://schemas.microsoft.com/office/drawing/2014/main" id="{A79786A8-24DB-4713-A8AC-1D2658A63347}"/>
              </a:ext>
            </a:extLst>
          </p:cNvPr>
          <p:cNvGraphicFramePr>
            <a:graphicFrameLocks noGrp="1"/>
          </p:cNvGraphicFramePr>
          <p:nvPr>
            <p:extLst>
              <p:ext uri="{D42A27DB-BD31-4B8C-83A1-F6EECF244321}">
                <p14:modId xmlns:p14="http://schemas.microsoft.com/office/powerpoint/2010/main" val="1016639775"/>
              </p:ext>
            </p:extLst>
          </p:nvPr>
        </p:nvGraphicFramePr>
        <p:xfrm>
          <a:off x="9772011" y="315278"/>
          <a:ext cx="1956653" cy="1257300"/>
        </p:xfrm>
        <a:graphic>
          <a:graphicData uri="http://schemas.openxmlformats.org/drawingml/2006/table">
            <a:tbl>
              <a:tblPr firstRow="1" bandRow="1">
                <a:tableStyleId>{5C22544A-7EE6-4342-B048-85BDC9FD1C3A}</a:tableStyleId>
              </a:tblPr>
              <a:tblGrid>
                <a:gridCol w="1104785">
                  <a:extLst>
                    <a:ext uri="{9D8B030D-6E8A-4147-A177-3AD203B41FA5}">
                      <a16:colId xmlns:a16="http://schemas.microsoft.com/office/drawing/2014/main" val="2251759161"/>
                    </a:ext>
                  </a:extLst>
                </a:gridCol>
                <a:gridCol w="851868">
                  <a:extLst>
                    <a:ext uri="{9D8B030D-6E8A-4147-A177-3AD203B41FA5}">
                      <a16:colId xmlns:a16="http://schemas.microsoft.com/office/drawing/2014/main" val="468262874"/>
                    </a:ext>
                  </a:extLst>
                </a:gridCol>
              </a:tblGrid>
              <a:tr h="22390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50" b="1"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50" b="1"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tc>
                  <a:txBody>
                    <a:bodyPr/>
                    <a:lstStyle/>
                    <a:p>
                      <a:pPr algn="ctr"/>
                      <a:r>
                        <a:rPr lang="fi-FI" sz="1050" b="1"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extLst>
                  <a:ext uri="{0D108BD9-81ED-4DB2-BD59-A6C34878D82A}">
                    <a16:rowId xmlns:a16="http://schemas.microsoft.com/office/drawing/2014/main" val="1944460553"/>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tc>
                  <a:txBody>
                    <a:bodyPr/>
                    <a:lstStyle/>
                    <a:p>
                      <a:pPr algn="ctr"/>
                      <a:r>
                        <a:rPr lang="fi-FI" sz="1050" b="1" dirty="0">
                          <a:solidFill>
                            <a:schemeClr val="tx1"/>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extLst>
                  <a:ext uri="{0D108BD9-81ED-4DB2-BD59-A6C34878D82A}">
                    <a16:rowId xmlns:a16="http://schemas.microsoft.com/office/drawing/2014/main" val="3405666396"/>
                  </a:ext>
                </a:extLst>
              </a:tr>
            </a:tbl>
          </a:graphicData>
        </a:graphic>
      </p:graphicFrame>
    </p:spTree>
    <p:extLst>
      <p:ext uri="{BB962C8B-B14F-4D97-AF65-F5344CB8AC3E}">
        <p14:creationId xmlns:p14="http://schemas.microsoft.com/office/powerpoint/2010/main" val="3432030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Sisällön paikkamerkki 3" descr="Hillinnän hotspotteja ovat ravinnekiertojen hallinta, kiertotalouden potentiaalin tunnistaminen ja mahdollistaminen, ojitukset ja vesitalouden hallinta ja kestävämmän kulkumuotojakauman edistäminen.&#10;Sopeutumisen hotspotteja ovat vesistöjen ilmastokestävyys, vesistöjen säännöstely ja patoturvallisuus ja tulva- ja kuivuusriskienhallinta.&#10;Yhteisiä hotspotteja ovat ilmastovaikutusten arviointi ja ilmastokestävä yhdyskuntarakenne.">
            <a:extLst>
              <a:ext uri="{FF2B5EF4-FFF2-40B4-BE49-F238E27FC236}">
                <a16:creationId xmlns:a16="http://schemas.microsoft.com/office/drawing/2014/main" id="{E01D2B0A-DADB-4A97-B436-19A70B0E62A4}"/>
              </a:ext>
            </a:extLst>
          </p:cNvPr>
          <p:cNvGraphicFramePr>
            <a:graphicFrameLocks/>
          </p:cNvGraphicFramePr>
          <p:nvPr>
            <p:extLst>
              <p:ext uri="{D42A27DB-BD31-4B8C-83A1-F6EECF244321}">
                <p14:modId xmlns:p14="http://schemas.microsoft.com/office/powerpoint/2010/main" val="3048677974"/>
              </p:ext>
            </p:extLst>
          </p:nvPr>
        </p:nvGraphicFramePr>
        <p:xfrm>
          <a:off x="71437" y="984537"/>
          <a:ext cx="12049125" cy="576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Otsikko 5">
            <a:extLst>
              <a:ext uri="{FF2B5EF4-FFF2-40B4-BE49-F238E27FC236}">
                <a16:creationId xmlns:a16="http://schemas.microsoft.com/office/drawing/2014/main" id="{E8C30F9C-ADC8-4A03-874A-1B30683B648F}"/>
              </a:ext>
            </a:extLst>
          </p:cNvPr>
          <p:cNvSpPr txBox="1">
            <a:spLocks noGrp="1"/>
          </p:cNvSpPr>
          <p:nvPr>
            <p:ph type="title" idx="4294967295"/>
          </p:nvPr>
        </p:nvSpPr>
        <p:spPr>
          <a:xfrm>
            <a:off x="204209" y="-101204"/>
            <a:ext cx="10636236" cy="1119501"/>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dirty="0">
                <a:ln>
                  <a:noFill/>
                </a:ln>
                <a:solidFill>
                  <a:srgbClr val="00BAED">
                    <a:lumMod val="50000"/>
                  </a:srgbClr>
                </a:solidFill>
                <a:effectLst/>
                <a:uLnTx/>
                <a:uFillTx/>
                <a:latin typeface="Arial" panose="020B0604020202020204"/>
                <a:ea typeface="+mj-ea"/>
                <a:cs typeface="+mj-cs"/>
              </a:rPr>
              <a:t>ELY-ilmastotyön hotspotit</a:t>
            </a:r>
          </a:p>
        </p:txBody>
      </p:sp>
      <p:grpSp>
        <p:nvGrpSpPr>
          <p:cNvPr id="53" name="Ryhmä 52">
            <a:extLst>
              <a:ext uri="{FF2B5EF4-FFF2-40B4-BE49-F238E27FC236}">
                <a16:creationId xmlns:a16="http://schemas.microsoft.com/office/drawing/2014/main" id="{8DB86B94-F63B-483E-9CB1-C628E63F4CAE}"/>
              </a:ext>
              <a:ext uri="{C183D7F6-B498-43B3-948B-1728B52AA6E4}">
                <adec:decorative xmlns:adec="http://schemas.microsoft.com/office/drawing/2017/decorative" val="1"/>
              </a:ext>
            </a:extLst>
          </p:cNvPr>
          <p:cNvGrpSpPr/>
          <p:nvPr/>
        </p:nvGrpSpPr>
        <p:grpSpPr>
          <a:xfrm>
            <a:off x="3434546" y="664876"/>
            <a:ext cx="2186566" cy="1357641"/>
            <a:chOff x="2740669" y="290670"/>
            <a:chExt cx="1242714" cy="745628"/>
          </a:xfrm>
          <a:solidFill>
            <a:srgbClr val="FE0036"/>
          </a:solidFill>
        </p:grpSpPr>
        <p:sp>
          <p:nvSpPr>
            <p:cNvPr id="54" name="Suorakulmio 20">
              <a:extLst>
                <a:ext uri="{FF2B5EF4-FFF2-40B4-BE49-F238E27FC236}">
                  <a16:creationId xmlns:a16="http://schemas.microsoft.com/office/drawing/2014/main" id="{5A14AF69-99C7-4A58-8E94-B57BD975FCD8}"/>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55" name="Tekstiruutu 54">
              <a:extLst>
                <a:ext uri="{FF2B5EF4-FFF2-40B4-BE49-F238E27FC236}">
                  <a16:creationId xmlns:a16="http://schemas.microsoft.com/office/drawing/2014/main" id="{10BF281A-3381-4716-B7C7-C773F4C6EA7B}"/>
                </a:ext>
              </a:extLst>
            </p:cNvPr>
            <p:cNvSpPr txBox="1"/>
            <p:nvPr/>
          </p:nvSpPr>
          <p:spPr>
            <a:xfrm>
              <a:off x="2740669" y="290670"/>
              <a:ext cx="1242714" cy="745628"/>
            </a:xfrm>
            <a:prstGeom prst="ellipse">
              <a:avLst/>
            </a:prstGeom>
            <a:solidFill>
              <a:srgbClr val="FF2957"/>
            </a:solid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Kiertotalouden potentiaalin tunnistaminen ja mahdollistaminen</a:t>
              </a:r>
            </a:p>
          </p:txBody>
        </p:sp>
      </p:grpSp>
      <p:pic>
        <p:nvPicPr>
          <p:cNvPr id="56" name="Kuva 55">
            <a:extLst>
              <a:ext uri="{FF2B5EF4-FFF2-40B4-BE49-F238E27FC236}">
                <a16:creationId xmlns:a16="http://schemas.microsoft.com/office/drawing/2014/main" id="{86127052-355E-407A-B04A-276A513A6C0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9970" y="43763"/>
            <a:ext cx="437723" cy="437723"/>
          </a:xfrm>
          <a:prstGeom prst="rect">
            <a:avLst/>
          </a:prstGeom>
        </p:spPr>
      </p:pic>
      <p:pic>
        <p:nvPicPr>
          <p:cNvPr id="57" name="Kuva 56">
            <a:extLst>
              <a:ext uri="{FF2B5EF4-FFF2-40B4-BE49-F238E27FC236}">
                <a16:creationId xmlns:a16="http://schemas.microsoft.com/office/drawing/2014/main" id="{5ED05B5A-D20A-44A2-AA95-D71BCA37BC9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9724" y="53970"/>
            <a:ext cx="562176" cy="439200"/>
          </a:xfrm>
          <a:prstGeom prst="rect">
            <a:avLst/>
          </a:prstGeom>
        </p:spPr>
      </p:pic>
      <p:grpSp>
        <p:nvGrpSpPr>
          <p:cNvPr id="58" name="Ryhmä 57">
            <a:extLst>
              <a:ext uri="{FF2B5EF4-FFF2-40B4-BE49-F238E27FC236}">
                <a16:creationId xmlns:a16="http://schemas.microsoft.com/office/drawing/2014/main" id="{2996D0F6-18EC-42BF-AB35-D9ED8640CB0E}"/>
              </a:ext>
              <a:ext uri="{C183D7F6-B498-43B3-948B-1728B52AA6E4}">
                <adec:decorative xmlns:adec="http://schemas.microsoft.com/office/drawing/2017/decorative" val="1"/>
              </a:ext>
            </a:extLst>
          </p:cNvPr>
          <p:cNvGrpSpPr/>
          <p:nvPr/>
        </p:nvGrpSpPr>
        <p:grpSpPr>
          <a:xfrm>
            <a:off x="6593825" y="2668480"/>
            <a:ext cx="2186566" cy="1357641"/>
            <a:chOff x="2740669" y="290670"/>
            <a:chExt cx="1242714" cy="745628"/>
          </a:xfrm>
          <a:solidFill>
            <a:srgbClr val="FF2957"/>
          </a:solidFill>
        </p:grpSpPr>
        <p:sp>
          <p:nvSpPr>
            <p:cNvPr id="59" name="Suorakulmio 26">
              <a:extLst>
                <a:ext uri="{FF2B5EF4-FFF2-40B4-BE49-F238E27FC236}">
                  <a16:creationId xmlns:a16="http://schemas.microsoft.com/office/drawing/2014/main" id="{23179A1C-8C9C-4BC2-9799-C4043F7C381C}"/>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0" name="Tekstiruutu 59">
              <a:extLst>
                <a:ext uri="{FF2B5EF4-FFF2-40B4-BE49-F238E27FC236}">
                  <a16:creationId xmlns:a16="http://schemas.microsoft.com/office/drawing/2014/main" id="{C74110E6-1841-474F-A053-516A56A2671E}"/>
                </a:ext>
                <a:ext uri="{C183D7F6-B498-43B3-948B-1728B52AA6E4}">
                  <adec:decorative xmlns:adec="http://schemas.microsoft.com/office/drawing/2017/decorative" val="1"/>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000000"/>
                  </a:solidFill>
                  <a:effectLst/>
                  <a:uLnTx/>
                  <a:uFillTx/>
                  <a:latin typeface="Arial" panose="020B0604020202020204"/>
                  <a:ea typeface="+mn-ea"/>
                  <a:cs typeface="+mn-cs"/>
                </a:rPr>
                <a:t>Tulva- ja kuivuusriskien-hallinta</a:t>
              </a:r>
            </a:p>
          </p:txBody>
        </p:sp>
      </p:grpSp>
      <p:grpSp>
        <p:nvGrpSpPr>
          <p:cNvPr id="61" name="Ryhmä 60">
            <a:extLst>
              <a:ext uri="{FF2B5EF4-FFF2-40B4-BE49-F238E27FC236}">
                <a16:creationId xmlns:a16="http://schemas.microsoft.com/office/drawing/2014/main" id="{9FF545A3-83DE-48B0-ACEF-D6EA2875673C}"/>
              </a:ext>
              <a:ext uri="{C183D7F6-B498-43B3-948B-1728B52AA6E4}">
                <adec:decorative xmlns:adec="http://schemas.microsoft.com/office/drawing/2017/decorative" val="1"/>
              </a:ext>
            </a:extLst>
          </p:cNvPr>
          <p:cNvGrpSpPr/>
          <p:nvPr/>
        </p:nvGrpSpPr>
        <p:grpSpPr>
          <a:xfrm>
            <a:off x="9539752" y="692065"/>
            <a:ext cx="2186566" cy="1357641"/>
            <a:chOff x="2740669" y="290670"/>
            <a:chExt cx="1242714" cy="745628"/>
          </a:xfrm>
          <a:solidFill>
            <a:srgbClr val="FF2957"/>
          </a:solidFill>
        </p:grpSpPr>
        <p:sp>
          <p:nvSpPr>
            <p:cNvPr id="62" name="Suorakulmio 29">
              <a:extLst>
                <a:ext uri="{FF2B5EF4-FFF2-40B4-BE49-F238E27FC236}">
                  <a16:creationId xmlns:a16="http://schemas.microsoft.com/office/drawing/2014/main" id="{A3BD89FD-AE52-4A15-806A-487BE01684EA}"/>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3" name="Tekstiruutu 62">
              <a:extLst>
                <a:ext uri="{FF2B5EF4-FFF2-40B4-BE49-F238E27FC236}">
                  <a16:creationId xmlns:a16="http://schemas.microsoft.com/office/drawing/2014/main" id="{F2B17598-4A7C-4195-9666-30661A01C743}"/>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Ojitukset ja vesitalouden hallinta </a:t>
              </a:r>
              <a:endParaRPr kumimoji="0" lang="fi-FI" sz="12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grpSp>
        <p:nvGrpSpPr>
          <p:cNvPr id="64" name="Ryhmä 63">
            <a:extLst>
              <a:ext uri="{FF2B5EF4-FFF2-40B4-BE49-F238E27FC236}">
                <a16:creationId xmlns:a16="http://schemas.microsoft.com/office/drawing/2014/main" id="{85654702-0658-4C3B-B939-AD6BF1631A5C}"/>
              </a:ext>
              <a:ext uri="{C183D7F6-B498-43B3-948B-1728B52AA6E4}">
                <adec:decorative xmlns:adec="http://schemas.microsoft.com/office/drawing/2017/decorative" val="1"/>
              </a:ext>
            </a:extLst>
          </p:cNvPr>
          <p:cNvGrpSpPr/>
          <p:nvPr/>
        </p:nvGrpSpPr>
        <p:grpSpPr>
          <a:xfrm>
            <a:off x="8165382" y="1735042"/>
            <a:ext cx="2186568" cy="1357641"/>
            <a:chOff x="2740668" y="290670"/>
            <a:chExt cx="1242715" cy="745628"/>
          </a:xfrm>
          <a:solidFill>
            <a:srgbClr val="FF2957"/>
          </a:solidFill>
        </p:grpSpPr>
        <p:sp>
          <p:nvSpPr>
            <p:cNvPr id="65" name="Suorakulmio 32">
              <a:extLst>
                <a:ext uri="{FF2B5EF4-FFF2-40B4-BE49-F238E27FC236}">
                  <a16:creationId xmlns:a16="http://schemas.microsoft.com/office/drawing/2014/main" id="{E4426C98-B52A-49F1-BC38-1BF0B434340F}"/>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6" name="Tekstiruutu 65">
              <a:extLst>
                <a:ext uri="{FF2B5EF4-FFF2-40B4-BE49-F238E27FC236}">
                  <a16:creationId xmlns:a16="http://schemas.microsoft.com/office/drawing/2014/main" id="{B8CC6A53-1C08-4BD4-828C-32A6FB821267}"/>
                </a:ext>
              </a:extLst>
            </p:cNvPr>
            <p:cNvSpPr txBox="1"/>
            <p:nvPr/>
          </p:nvSpPr>
          <p:spPr>
            <a:xfrm>
              <a:off x="2740668"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Ilmastokestävä yhdyskuntarakenne</a:t>
              </a:r>
            </a:p>
          </p:txBody>
        </p:sp>
      </p:grpSp>
      <p:grpSp>
        <p:nvGrpSpPr>
          <p:cNvPr id="67" name="Ryhmä 66">
            <a:extLst>
              <a:ext uri="{FF2B5EF4-FFF2-40B4-BE49-F238E27FC236}">
                <a16:creationId xmlns:a16="http://schemas.microsoft.com/office/drawing/2014/main" id="{4E9780CA-6CE7-416E-BADC-976170DCD192}"/>
              </a:ext>
              <a:ext uri="{C183D7F6-B498-43B3-948B-1728B52AA6E4}">
                <adec:decorative xmlns:adec="http://schemas.microsoft.com/office/drawing/2017/decorative" val="1"/>
              </a:ext>
            </a:extLst>
          </p:cNvPr>
          <p:cNvGrpSpPr/>
          <p:nvPr/>
        </p:nvGrpSpPr>
        <p:grpSpPr>
          <a:xfrm>
            <a:off x="8165382" y="4641662"/>
            <a:ext cx="2186566" cy="1357641"/>
            <a:chOff x="2740669" y="290670"/>
            <a:chExt cx="1242714" cy="745628"/>
          </a:xfrm>
          <a:solidFill>
            <a:srgbClr val="FF2957"/>
          </a:solidFill>
        </p:grpSpPr>
        <p:sp>
          <p:nvSpPr>
            <p:cNvPr id="68" name="Suorakulmio 35">
              <a:extLst>
                <a:ext uri="{FF2B5EF4-FFF2-40B4-BE49-F238E27FC236}">
                  <a16:creationId xmlns:a16="http://schemas.microsoft.com/office/drawing/2014/main" id="{76A72F84-0FD0-4548-9E18-5A15DD508691}"/>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69" name="Tekstiruutu 68">
              <a:extLst>
                <a:ext uri="{FF2B5EF4-FFF2-40B4-BE49-F238E27FC236}">
                  <a16:creationId xmlns:a16="http://schemas.microsoft.com/office/drawing/2014/main" id="{2D4F0476-3FD4-4D98-A4B2-A1664602A19E}"/>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Kestävämmän kulkumuoto-jakauman edistäminen</a:t>
              </a:r>
            </a:p>
          </p:txBody>
        </p:sp>
      </p:grpSp>
      <p:grpSp>
        <p:nvGrpSpPr>
          <p:cNvPr id="70" name="Ryhmä 69">
            <a:extLst>
              <a:ext uri="{FF2B5EF4-FFF2-40B4-BE49-F238E27FC236}">
                <a16:creationId xmlns:a16="http://schemas.microsoft.com/office/drawing/2014/main" id="{38D80E40-8B79-4123-A2C0-17EE59581F17}"/>
              </a:ext>
              <a:ext uri="{C183D7F6-B498-43B3-948B-1728B52AA6E4}">
                <adec:decorative xmlns:adec="http://schemas.microsoft.com/office/drawing/2017/decorative" val="1"/>
              </a:ext>
            </a:extLst>
          </p:cNvPr>
          <p:cNvGrpSpPr/>
          <p:nvPr/>
        </p:nvGrpSpPr>
        <p:grpSpPr>
          <a:xfrm>
            <a:off x="3468593" y="3604884"/>
            <a:ext cx="2186567" cy="1357641"/>
            <a:chOff x="2740669" y="290670"/>
            <a:chExt cx="1242715" cy="745628"/>
          </a:xfrm>
          <a:solidFill>
            <a:srgbClr val="FF2957"/>
          </a:solidFill>
        </p:grpSpPr>
        <p:sp>
          <p:nvSpPr>
            <p:cNvPr id="71" name="Suorakulmio 39">
              <a:extLst>
                <a:ext uri="{FF2B5EF4-FFF2-40B4-BE49-F238E27FC236}">
                  <a16:creationId xmlns:a16="http://schemas.microsoft.com/office/drawing/2014/main" id="{4638463A-2577-4993-8ED1-7894D50328DF}"/>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2" name="Tekstiruutu 71">
              <a:extLst>
                <a:ext uri="{FF2B5EF4-FFF2-40B4-BE49-F238E27FC236}">
                  <a16:creationId xmlns:a16="http://schemas.microsoft.com/office/drawing/2014/main" id="{E56F313D-DC43-4594-9C63-B1AF70B2EB08}"/>
                </a:ext>
                <a:ext uri="{C183D7F6-B498-43B3-948B-1728B52AA6E4}">
                  <adec:decorative xmlns:adec="http://schemas.microsoft.com/office/drawing/2017/decorative" val="1"/>
                </a:ext>
              </a:extLst>
            </p:cNvPr>
            <p:cNvSpPr txBox="1"/>
            <p:nvPr/>
          </p:nvSpPr>
          <p:spPr>
            <a:xfrm>
              <a:off x="2740670"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dirty="0">
                  <a:ln>
                    <a:noFill/>
                  </a:ln>
                  <a:solidFill>
                    <a:srgbClr val="000000"/>
                  </a:solidFill>
                  <a:effectLst/>
                  <a:uLnTx/>
                  <a:uFillTx/>
                  <a:latin typeface="Arial" panose="020B0604020202020204"/>
                  <a:ea typeface="+mn-ea"/>
                  <a:cs typeface="+mn-cs"/>
                </a:rPr>
                <a:t>Vesistöjen säännöstely ja patoturvallisuus</a:t>
              </a:r>
            </a:p>
          </p:txBody>
        </p:sp>
      </p:grpSp>
      <p:grpSp>
        <p:nvGrpSpPr>
          <p:cNvPr id="73" name="Ryhmä 72">
            <a:extLst>
              <a:ext uri="{FF2B5EF4-FFF2-40B4-BE49-F238E27FC236}">
                <a16:creationId xmlns:a16="http://schemas.microsoft.com/office/drawing/2014/main" id="{F5E1DA00-BCCE-4497-9B2E-B7093AA027CF}"/>
              </a:ext>
              <a:ext uri="{C183D7F6-B498-43B3-948B-1728B52AA6E4}">
                <adec:decorative xmlns:adec="http://schemas.microsoft.com/office/drawing/2017/decorative" val="1"/>
              </a:ext>
            </a:extLst>
          </p:cNvPr>
          <p:cNvGrpSpPr/>
          <p:nvPr/>
        </p:nvGrpSpPr>
        <p:grpSpPr>
          <a:xfrm>
            <a:off x="1905977" y="2661134"/>
            <a:ext cx="2186566" cy="1357641"/>
            <a:chOff x="2740669" y="290670"/>
            <a:chExt cx="1242714" cy="745628"/>
          </a:xfrm>
          <a:solidFill>
            <a:srgbClr val="FF2957"/>
          </a:solidFill>
        </p:grpSpPr>
        <p:sp>
          <p:nvSpPr>
            <p:cNvPr id="74" name="Suorakulmio 42">
              <a:extLst>
                <a:ext uri="{FF2B5EF4-FFF2-40B4-BE49-F238E27FC236}">
                  <a16:creationId xmlns:a16="http://schemas.microsoft.com/office/drawing/2014/main" id="{67D13BA1-9E29-4620-B0C1-58D3C0FCE8F6}"/>
                </a:ext>
              </a:extLst>
            </p:cNvPr>
            <p:cNvSpPr/>
            <p:nvPr/>
          </p:nvSpPr>
          <p:spPr>
            <a:xfrm>
              <a:off x="2740669" y="290670"/>
              <a:ext cx="1242714" cy="745628"/>
            </a:xfrm>
            <a:prstGeom prst="ellipse">
              <a:avLst/>
            </a:prstGeom>
            <a:grpFill/>
            <a:ln w="12700" cap="flat" cmpd="sng" algn="ctr">
              <a:solidFill>
                <a:srgbClr val="494F43"/>
              </a:solidFill>
              <a:prstDash val="solid"/>
              <a:miter lim="800000"/>
            </a:ln>
            <a:effectLst/>
          </p:spPr>
        </p:sp>
        <p:sp>
          <p:nvSpPr>
            <p:cNvPr id="75" name="Tekstiruutu 74">
              <a:extLst>
                <a:ext uri="{FF2B5EF4-FFF2-40B4-BE49-F238E27FC236}">
                  <a16:creationId xmlns:a16="http://schemas.microsoft.com/office/drawing/2014/main" id="{48DA8C11-7EB6-4B86-988A-A01CD402A3A0}"/>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Ilmastovaikutusten arviointi</a:t>
              </a:r>
            </a:p>
          </p:txBody>
        </p:sp>
      </p:grpSp>
      <p:grpSp>
        <p:nvGrpSpPr>
          <p:cNvPr id="76" name="Ryhmä 75">
            <a:extLst>
              <a:ext uri="{FF2B5EF4-FFF2-40B4-BE49-F238E27FC236}">
                <a16:creationId xmlns:a16="http://schemas.microsoft.com/office/drawing/2014/main" id="{FA39A9DF-4D1D-427E-99CD-D8D7BFA2AF82}"/>
              </a:ext>
              <a:ext uri="{C183D7F6-B498-43B3-948B-1728B52AA6E4}">
                <adec:decorative xmlns:adec="http://schemas.microsoft.com/office/drawing/2017/decorative" val="1"/>
              </a:ext>
            </a:extLst>
          </p:cNvPr>
          <p:cNvGrpSpPr/>
          <p:nvPr/>
        </p:nvGrpSpPr>
        <p:grpSpPr>
          <a:xfrm>
            <a:off x="347084" y="1738411"/>
            <a:ext cx="2186566" cy="1357641"/>
            <a:chOff x="2740669" y="290670"/>
            <a:chExt cx="1242714" cy="745628"/>
          </a:xfrm>
          <a:solidFill>
            <a:srgbClr val="FF2957"/>
          </a:solidFill>
        </p:grpSpPr>
        <p:sp>
          <p:nvSpPr>
            <p:cNvPr id="77" name="Suorakulmio 45">
              <a:extLst>
                <a:ext uri="{FF2B5EF4-FFF2-40B4-BE49-F238E27FC236}">
                  <a16:creationId xmlns:a16="http://schemas.microsoft.com/office/drawing/2014/main" id="{0D32FD67-C424-4982-9319-500D7555756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78" name="Tekstiruutu 77">
              <a:extLst>
                <a:ext uri="{FF2B5EF4-FFF2-40B4-BE49-F238E27FC236}">
                  <a16:creationId xmlns:a16="http://schemas.microsoft.com/office/drawing/2014/main" id="{BF5483AB-68FB-475D-9FA4-F076635233CE}"/>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Ravinnekiertojen hallinta - vesiensuojelu, maaperä ja hiiltä sitovat kasvit</a:t>
              </a:r>
            </a:p>
          </p:txBody>
        </p:sp>
      </p:grpSp>
      <p:grpSp>
        <p:nvGrpSpPr>
          <p:cNvPr id="79" name="Ryhmä 78">
            <a:extLst>
              <a:ext uri="{FF2B5EF4-FFF2-40B4-BE49-F238E27FC236}">
                <a16:creationId xmlns:a16="http://schemas.microsoft.com/office/drawing/2014/main" id="{9670B282-BA2D-4A7D-82F5-B0F77CBF83FD}"/>
              </a:ext>
              <a:ext uri="{C183D7F6-B498-43B3-948B-1728B52AA6E4}">
                <adec:decorative xmlns:adec="http://schemas.microsoft.com/office/drawing/2017/decorative" val="1"/>
              </a:ext>
            </a:extLst>
          </p:cNvPr>
          <p:cNvGrpSpPr/>
          <p:nvPr/>
        </p:nvGrpSpPr>
        <p:grpSpPr>
          <a:xfrm>
            <a:off x="347084" y="3604884"/>
            <a:ext cx="2186566" cy="1357641"/>
            <a:chOff x="2740669" y="290670"/>
            <a:chExt cx="1242714" cy="745628"/>
          </a:xfrm>
          <a:solidFill>
            <a:srgbClr val="FF2957"/>
          </a:solidFill>
        </p:grpSpPr>
        <p:sp>
          <p:nvSpPr>
            <p:cNvPr id="80" name="Suorakulmio 48">
              <a:extLst>
                <a:ext uri="{FF2B5EF4-FFF2-40B4-BE49-F238E27FC236}">
                  <a16:creationId xmlns:a16="http://schemas.microsoft.com/office/drawing/2014/main" id="{6A843343-1C8A-4BF5-B453-A24F4AEAD829}"/>
                </a:ext>
              </a:extLst>
            </p:cNvPr>
            <p:cNvSpPr/>
            <p:nvPr/>
          </p:nvSpPr>
          <p:spPr>
            <a:xfrm>
              <a:off x="2740669" y="290670"/>
              <a:ext cx="1242714" cy="745628"/>
            </a:xfrm>
            <a:prstGeom prst="ellipse">
              <a:avLst/>
            </a:prstGeom>
            <a:grpFill/>
            <a:ln w="12700" cap="flat" cmpd="sng" algn="ctr">
              <a:solidFill>
                <a:srgbClr val="FFFFFF"/>
              </a:solidFill>
              <a:prstDash val="solid"/>
              <a:miter lim="800000"/>
            </a:ln>
            <a:effectLst/>
          </p:spPr>
        </p:sp>
        <p:sp>
          <p:nvSpPr>
            <p:cNvPr id="81" name="Tekstiruutu 80">
              <a:extLst>
                <a:ext uri="{FF2B5EF4-FFF2-40B4-BE49-F238E27FC236}">
                  <a16:creationId xmlns:a16="http://schemas.microsoft.com/office/drawing/2014/main" id="{A9E659A7-87F1-46B2-9A37-6266FB8DBD5D}"/>
                </a:ext>
              </a:extLst>
            </p:cNvPr>
            <p:cNvSpPr txBox="1"/>
            <p:nvPr/>
          </p:nvSpPr>
          <p:spPr>
            <a:xfrm>
              <a:off x="2740669" y="290670"/>
              <a:ext cx="1242714" cy="745628"/>
            </a:xfrm>
            <a:prstGeom prst="ellipse">
              <a:avLst/>
            </a:prstGeom>
            <a:grpFill/>
            <a:ln>
              <a:solidFill>
                <a:srgbClr val="FFFFFF"/>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Vesistöjen ilmastokestävyys</a:t>
              </a:r>
            </a:p>
          </p:txBody>
        </p:sp>
      </p:grpSp>
      <p:pic>
        <p:nvPicPr>
          <p:cNvPr id="82" name="Kuva 81">
            <a:extLst>
              <a:ext uri="{FF2B5EF4-FFF2-40B4-BE49-F238E27FC236}">
                <a16:creationId xmlns:a16="http://schemas.microsoft.com/office/drawing/2014/main" id="{EF6D51A1-7867-4BA3-89F7-1475F245D4F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1243" y="367268"/>
            <a:ext cx="439200" cy="439200"/>
          </a:xfrm>
          <a:prstGeom prst="rect">
            <a:avLst/>
          </a:prstGeom>
        </p:spPr>
      </p:pic>
      <p:pic>
        <p:nvPicPr>
          <p:cNvPr id="83" name="Kuva 82">
            <a:extLst>
              <a:ext uri="{FF2B5EF4-FFF2-40B4-BE49-F238E27FC236}">
                <a16:creationId xmlns:a16="http://schemas.microsoft.com/office/drawing/2014/main" id="{49B7E310-C5BC-43D8-BB0C-06AC6AB927B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013" y="1611983"/>
            <a:ext cx="437723" cy="437723"/>
          </a:xfrm>
          <a:prstGeom prst="rect">
            <a:avLst/>
          </a:prstGeom>
        </p:spPr>
      </p:pic>
      <p:pic>
        <p:nvPicPr>
          <p:cNvPr id="84" name="Kuva 83">
            <a:extLst>
              <a:ext uri="{FF2B5EF4-FFF2-40B4-BE49-F238E27FC236}">
                <a16:creationId xmlns:a16="http://schemas.microsoft.com/office/drawing/2014/main" id="{2CF7388C-671E-4E55-8731-9A44D76304F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41536" y="4523325"/>
            <a:ext cx="439200" cy="439200"/>
          </a:xfrm>
          <a:prstGeom prst="rect">
            <a:avLst/>
          </a:prstGeom>
        </p:spPr>
      </p:pic>
      <p:pic>
        <p:nvPicPr>
          <p:cNvPr id="85" name="Kuva 84">
            <a:extLst>
              <a:ext uri="{FF2B5EF4-FFF2-40B4-BE49-F238E27FC236}">
                <a16:creationId xmlns:a16="http://schemas.microsoft.com/office/drawing/2014/main" id="{E842FF31-48AF-4964-A401-BA17126580B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0767" y="4499634"/>
            <a:ext cx="439200" cy="439200"/>
          </a:xfrm>
          <a:prstGeom prst="rect">
            <a:avLst/>
          </a:prstGeom>
        </p:spPr>
      </p:pic>
      <p:pic>
        <p:nvPicPr>
          <p:cNvPr id="86" name="Kuva 85">
            <a:extLst>
              <a:ext uri="{FF2B5EF4-FFF2-40B4-BE49-F238E27FC236}">
                <a16:creationId xmlns:a16="http://schemas.microsoft.com/office/drawing/2014/main" id="{ECC40C3D-F697-4A96-95F5-34405595EA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7508" y="3586921"/>
            <a:ext cx="439200" cy="439200"/>
          </a:xfrm>
          <a:prstGeom prst="rect">
            <a:avLst/>
          </a:prstGeom>
        </p:spPr>
      </p:pic>
      <p:pic>
        <p:nvPicPr>
          <p:cNvPr id="87" name="Kuva 62">
            <a:extLst>
              <a:ext uri="{FF2B5EF4-FFF2-40B4-BE49-F238E27FC236}">
                <a16:creationId xmlns:a16="http://schemas.microsoft.com/office/drawing/2014/main" id="{78249442-E868-4A1E-8943-29AA6D9F122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4028" y="2788469"/>
            <a:ext cx="437723" cy="437723"/>
          </a:xfrm>
          <a:prstGeom prst="rect">
            <a:avLst/>
          </a:prstGeom>
        </p:spPr>
      </p:pic>
      <p:pic>
        <p:nvPicPr>
          <p:cNvPr id="88" name="Kuva 87">
            <a:extLst>
              <a:ext uri="{FF2B5EF4-FFF2-40B4-BE49-F238E27FC236}">
                <a16:creationId xmlns:a16="http://schemas.microsoft.com/office/drawing/2014/main" id="{5257C2CC-C97B-41FB-80A9-E614987B371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9803" y="5606030"/>
            <a:ext cx="437723" cy="437723"/>
          </a:xfrm>
          <a:prstGeom prst="rect">
            <a:avLst/>
          </a:prstGeom>
        </p:spPr>
      </p:pic>
      <p:pic>
        <p:nvPicPr>
          <p:cNvPr id="89" name="Kuva 88">
            <a:extLst>
              <a:ext uri="{FF2B5EF4-FFF2-40B4-BE49-F238E27FC236}">
                <a16:creationId xmlns:a16="http://schemas.microsoft.com/office/drawing/2014/main" id="{CE47F644-8BFF-4658-B066-F5D810CB014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18172" y="3573478"/>
            <a:ext cx="562176" cy="439200"/>
          </a:xfrm>
          <a:prstGeom prst="rect">
            <a:avLst/>
          </a:prstGeom>
          <a:effectLst>
            <a:glow rad="127000">
              <a:srgbClr val="F4F6F1">
                <a:lumMod val="90000"/>
                <a:alpha val="60000"/>
              </a:srgbClr>
            </a:glow>
          </a:effectLst>
        </p:spPr>
      </p:pic>
      <p:pic>
        <p:nvPicPr>
          <p:cNvPr id="90" name="Kuva 89">
            <a:extLst>
              <a:ext uri="{FF2B5EF4-FFF2-40B4-BE49-F238E27FC236}">
                <a16:creationId xmlns:a16="http://schemas.microsoft.com/office/drawing/2014/main" id="{71C9DB6C-8E65-4586-BA25-C7E0CD7EB9D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5597" y="1648682"/>
            <a:ext cx="437723" cy="437723"/>
          </a:xfrm>
          <a:prstGeom prst="rect">
            <a:avLst/>
          </a:prstGeom>
        </p:spPr>
      </p:pic>
      <p:pic>
        <p:nvPicPr>
          <p:cNvPr id="91" name="Kuva 90">
            <a:extLst>
              <a:ext uri="{FF2B5EF4-FFF2-40B4-BE49-F238E27FC236}">
                <a16:creationId xmlns:a16="http://schemas.microsoft.com/office/drawing/2014/main" id="{6D315C91-EBE0-4894-AA2D-1105F300E90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7576" y="2653483"/>
            <a:ext cx="562176" cy="439200"/>
          </a:xfrm>
          <a:prstGeom prst="rect">
            <a:avLst/>
          </a:prstGeom>
          <a:effectLst>
            <a:glow rad="127000">
              <a:srgbClr val="F4F6F1">
                <a:lumMod val="90000"/>
                <a:alpha val="60000"/>
              </a:srgbClr>
            </a:glow>
          </a:effectLst>
        </p:spPr>
      </p:pic>
      <p:sp>
        <p:nvSpPr>
          <p:cNvPr id="92" name="Tekstiruutu 91">
            <a:extLst>
              <a:ext uri="{FF2B5EF4-FFF2-40B4-BE49-F238E27FC236}">
                <a16:creationId xmlns:a16="http://schemas.microsoft.com/office/drawing/2014/main" id="{DC6BE3C0-A5A4-4685-A829-93CFB48F2EA1}"/>
              </a:ext>
              <a:ext uri="{C183D7F6-B498-43B3-948B-1728B52AA6E4}">
                <adec:decorative xmlns:adec="http://schemas.microsoft.com/office/drawing/2017/decorative" val="1"/>
              </a:ext>
            </a:extLst>
          </p:cNvPr>
          <p:cNvSpPr txBox="1"/>
          <p:nvPr/>
        </p:nvSpPr>
        <p:spPr>
          <a:xfrm>
            <a:off x="6216217" y="110565"/>
            <a:ext cx="1800493"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Hillinnän hotspotit</a:t>
            </a:r>
          </a:p>
        </p:txBody>
      </p:sp>
      <p:sp>
        <p:nvSpPr>
          <p:cNvPr id="93" name="Tekstiruutu 92">
            <a:extLst>
              <a:ext uri="{FF2B5EF4-FFF2-40B4-BE49-F238E27FC236}">
                <a16:creationId xmlns:a16="http://schemas.microsoft.com/office/drawing/2014/main" id="{784CF396-822D-40EF-BEED-1AE335D01EBE}"/>
              </a:ext>
              <a:ext uri="{C183D7F6-B498-43B3-948B-1728B52AA6E4}">
                <adec:decorative xmlns:adec="http://schemas.microsoft.com/office/drawing/2017/decorative" val="1"/>
              </a:ext>
            </a:extLst>
          </p:cNvPr>
          <p:cNvSpPr txBox="1"/>
          <p:nvPr/>
        </p:nvSpPr>
        <p:spPr>
          <a:xfrm>
            <a:off x="6225080" y="408007"/>
            <a:ext cx="2327881"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Sopeutumisen hotspotit</a:t>
            </a:r>
          </a:p>
        </p:txBody>
      </p:sp>
      <p:sp>
        <p:nvSpPr>
          <p:cNvPr id="94" name="Tekstiruutu 93">
            <a:extLst>
              <a:ext uri="{FF2B5EF4-FFF2-40B4-BE49-F238E27FC236}">
                <a16:creationId xmlns:a16="http://schemas.microsoft.com/office/drawing/2014/main" id="{778E185D-E917-4006-96B4-F16607C0A728}"/>
              </a:ext>
              <a:ext uri="{C183D7F6-B498-43B3-948B-1728B52AA6E4}">
                <adec:decorative xmlns:adec="http://schemas.microsoft.com/office/drawing/2017/decorative" val="1"/>
              </a:ext>
            </a:extLst>
          </p:cNvPr>
          <p:cNvSpPr txBox="1"/>
          <p:nvPr/>
        </p:nvSpPr>
        <p:spPr>
          <a:xfrm>
            <a:off x="9220808" y="105548"/>
            <a:ext cx="1758815"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0" i="0" u="none" strike="noStrike" kern="0" cap="none" spc="0" normalizeH="0" baseline="0" noProof="0" dirty="0">
                <a:ln>
                  <a:noFill/>
                </a:ln>
                <a:solidFill>
                  <a:srgbClr val="000000"/>
                </a:solidFill>
                <a:effectLst/>
                <a:uLnTx/>
                <a:uFillTx/>
              </a:rPr>
              <a:t>Yhteiset hotspotit</a:t>
            </a:r>
          </a:p>
        </p:txBody>
      </p:sp>
    </p:spTree>
    <p:extLst>
      <p:ext uri="{BB962C8B-B14F-4D97-AF65-F5344CB8AC3E}">
        <p14:creationId xmlns:p14="http://schemas.microsoft.com/office/powerpoint/2010/main" val="2514674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C45EE669-0DE6-4A71-B5E7-64303670DFFB}"/>
              </a:ext>
              <a:ext uri="{C183D7F6-B498-43B3-948B-1728B52AA6E4}">
                <adec:decorative xmlns:adec="http://schemas.microsoft.com/office/drawing/2017/decorative" val="1"/>
              </a:ext>
            </a:extLst>
          </p:cNvPr>
          <p:cNvSpPr/>
          <p:nvPr/>
        </p:nvSpPr>
        <p:spPr>
          <a:xfrm>
            <a:off x="9337545" y="5824728"/>
            <a:ext cx="2487168" cy="86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C696E6A-3512-425E-BFC6-94E831C8649A}"/>
              </a:ext>
            </a:extLst>
          </p:cNvPr>
          <p:cNvSpPr>
            <a:spLocks noGrp="1"/>
          </p:cNvSpPr>
          <p:nvPr>
            <p:ph type="title"/>
          </p:nvPr>
        </p:nvSpPr>
        <p:spPr>
          <a:xfrm>
            <a:off x="225016" y="77199"/>
            <a:ext cx="10636236" cy="1119501"/>
          </a:xfrm>
        </p:spPr>
        <p:txBody>
          <a:bodyPr anchor="t"/>
          <a:lstStyle/>
          <a:p>
            <a:r>
              <a:rPr lang="fi-FI" dirty="0"/>
              <a:t>Tehtävien vaikuttavuus - sopeutuminen</a:t>
            </a:r>
          </a:p>
        </p:txBody>
      </p:sp>
      <p:graphicFrame>
        <p:nvGraphicFramePr>
          <p:cNvPr id="11" name="Taulukko 10">
            <a:extLst>
              <a:ext uri="{FF2B5EF4-FFF2-40B4-BE49-F238E27FC236}">
                <a16:creationId xmlns:a16="http://schemas.microsoft.com/office/drawing/2014/main" id="{8EA695C1-6B72-4BD8-BB3B-B73DD18BA172}"/>
              </a:ext>
            </a:extLst>
          </p:cNvPr>
          <p:cNvGraphicFramePr>
            <a:graphicFrameLocks noGrp="1"/>
          </p:cNvGraphicFramePr>
          <p:nvPr>
            <p:extLst>
              <p:ext uri="{D42A27DB-BD31-4B8C-83A1-F6EECF244321}">
                <p14:modId xmlns:p14="http://schemas.microsoft.com/office/powerpoint/2010/main" val="3852388834"/>
              </p:ext>
            </p:extLst>
          </p:nvPr>
        </p:nvGraphicFramePr>
        <p:xfrm>
          <a:off x="225016" y="1190451"/>
          <a:ext cx="11569531" cy="5622507"/>
        </p:xfrm>
        <a:graphic>
          <a:graphicData uri="http://schemas.openxmlformats.org/drawingml/2006/table">
            <a:tbl>
              <a:tblPr/>
              <a:tblGrid>
                <a:gridCol w="1097556">
                  <a:extLst>
                    <a:ext uri="{9D8B030D-6E8A-4147-A177-3AD203B41FA5}">
                      <a16:colId xmlns:a16="http://schemas.microsoft.com/office/drawing/2014/main" val="2902237971"/>
                    </a:ext>
                  </a:extLst>
                </a:gridCol>
                <a:gridCol w="1097556">
                  <a:extLst>
                    <a:ext uri="{9D8B030D-6E8A-4147-A177-3AD203B41FA5}">
                      <a16:colId xmlns:a16="http://schemas.microsoft.com/office/drawing/2014/main" val="3049777305"/>
                    </a:ext>
                  </a:extLst>
                </a:gridCol>
                <a:gridCol w="1097556">
                  <a:extLst>
                    <a:ext uri="{9D8B030D-6E8A-4147-A177-3AD203B41FA5}">
                      <a16:colId xmlns:a16="http://schemas.microsoft.com/office/drawing/2014/main" val="2067831586"/>
                    </a:ext>
                  </a:extLst>
                </a:gridCol>
                <a:gridCol w="1097556">
                  <a:extLst>
                    <a:ext uri="{9D8B030D-6E8A-4147-A177-3AD203B41FA5}">
                      <a16:colId xmlns:a16="http://schemas.microsoft.com/office/drawing/2014/main" val="3501996638"/>
                    </a:ext>
                  </a:extLst>
                </a:gridCol>
                <a:gridCol w="1097556">
                  <a:extLst>
                    <a:ext uri="{9D8B030D-6E8A-4147-A177-3AD203B41FA5}">
                      <a16:colId xmlns:a16="http://schemas.microsoft.com/office/drawing/2014/main" val="264341477"/>
                    </a:ext>
                  </a:extLst>
                </a:gridCol>
                <a:gridCol w="593971">
                  <a:extLst>
                    <a:ext uri="{9D8B030D-6E8A-4147-A177-3AD203B41FA5}">
                      <a16:colId xmlns:a16="http://schemas.microsoft.com/office/drawing/2014/main" val="3517675274"/>
                    </a:ext>
                  </a:extLst>
                </a:gridCol>
                <a:gridCol w="1097556">
                  <a:extLst>
                    <a:ext uri="{9D8B030D-6E8A-4147-A177-3AD203B41FA5}">
                      <a16:colId xmlns:a16="http://schemas.microsoft.com/office/drawing/2014/main" val="2222785092"/>
                    </a:ext>
                  </a:extLst>
                </a:gridCol>
                <a:gridCol w="1097556">
                  <a:extLst>
                    <a:ext uri="{9D8B030D-6E8A-4147-A177-3AD203B41FA5}">
                      <a16:colId xmlns:a16="http://schemas.microsoft.com/office/drawing/2014/main" val="3850673088"/>
                    </a:ext>
                  </a:extLst>
                </a:gridCol>
                <a:gridCol w="1097556">
                  <a:extLst>
                    <a:ext uri="{9D8B030D-6E8A-4147-A177-3AD203B41FA5}">
                      <a16:colId xmlns:a16="http://schemas.microsoft.com/office/drawing/2014/main" val="1735217188"/>
                    </a:ext>
                  </a:extLst>
                </a:gridCol>
                <a:gridCol w="1097556">
                  <a:extLst>
                    <a:ext uri="{9D8B030D-6E8A-4147-A177-3AD203B41FA5}">
                      <a16:colId xmlns:a16="http://schemas.microsoft.com/office/drawing/2014/main" val="2229079787"/>
                    </a:ext>
                  </a:extLst>
                </a:gridCol>
                <a:gridCol w="1097556">
                  <a:extLst>
                    <a:ext uri="{9D8B030D-6E8A-4147-A177-3AD203B41FA5}">
                      <a16:colId xmlns:a16="http://schemas.microsoft.com/office/drawing/2014/main" val="2064128721"/>
                    </a:ext>
                  </a:extLst>
                </a:gridCol>
              </a:tblGrid>
              <a:tr h="589827">
                <a:tc>
                  <a:txBody>
                    <a:bodyPr/>
                    <a:lstStyle/>
                    <a:p>
                      <a:pPr algn="ctr" fontAlgn="t"/>
                      <a:r>
                        <a:rPr lang="fi-FI" sz="800" b="1" i="0" u="none" strike="noStrike">
                          <a:solidFill>
                            <a:srgbClr val="000000"/>
                          </a:solidFill>
                          <a:effectLst/>
                          <a:latin typeface="Calibri" panose="020F0502020204030204" pitchFamily="34" charset="0"/>
                        </a:rPr>
                        <a:t>Aluekehitys ja ennakointi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Perinnebiotoopit, luonnon monimuotoisuus ja maisema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Ympäristönsuojelulain mukainen pilaantuneen maan valvonta sekä ylijäämämaiden sijoitus ja kierrätys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Koulutuksen kehittäminen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Julkisen liikenteen järjestäminen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Aluekehitys ja ennakointi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Perinnebiotoopit, luonnon monimuotoisuus ja maisema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Ympäristönsuojelulain mukainen pilaantuneen maan valvonta sekä ylijäämämaiden sijoitus ja kierrätys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Koulutuksen kehittäminen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dirty="0">
                          <a:solidFill>
                            <a:srgbClr val="000000"/>
                          </a:solidFill>
                          <a:effectLst/>
                          <a:latin typeface="Calibri" panose="020F0502020204030204" pitchFamily="34" charset="0"/>
                        </a:rPr>
                        <a:t>Julkisen liikenteen järjestäminen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extLst>
                  <a:ext uri="{0D108BD9-81ED-4DB2-BD59-A6C34878D82A}">
                    <a16:rowId xmlns:a16="http://schemas.microsoft.com/office/drawing/2014/main" val="1760235447"/>
                  </a:ext>
                </a:extLst>
              </a:tr>
              <a:tr h="301337">
                <a:tc>
                  <a:txBody>
                    <a:bodyPr/>
                    <a:lstStyle/>
                    <a:p>
                      <a:pPr algn="ctr" fontAlgn="t"/>
                      <a:r>
                        <a:rPr lang="fi-FI" sz="800" b="1" i="0" u="none" strike="noStrike">
                          <a:solidFill>
                            <a:srgbClr val="000000"/>
                          </a:solidFill>
                          <a:effectLst/>
                          <a:latin typeface="Calibri" panose="020F0502020204030204" pitchFamily="34" charset="0"/>
                        </a:rPr>
                        <a:t>Viestintä</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Luonnonsuojelu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Öljysuojatehtävät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Kulttuurin ja luovien alojen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Hankesuunnittelu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Viestintä</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Luonnonsuojelu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Öljysuojatehtävät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Kulttuurin ja luovien alojen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dirty="0">
                          <a:solidFill>
                            <a:srgbClr val="000000"/>
                          </a:solidFill>
                          <a:effectLst/>
                          <a:latin typeface="Calibri" panose="020F0502020204030204" pitchFamily="34" charset="0"/>
                        </a:rPr>
                        <a:t>Hankesuunnittelu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extLst>
                  <a:ext uri="{0D108BD9-81ED-4DB2-BD59-A6C34878D82A}">
                    <a16:rowId xmlns:a16="http://schemas.microsoft.com/office/drawing/2014/main" val="3739596004"/>
                  </a:ext>
                </a:extLst>
              </a:tr>
              <a:tr h="355390">
                <a:tc>
                  <a:txBody>
                    <a:bodyPr/>
                    <a:lstStyle/>
                    <a:p>
                      <a:pPr algn="ctr" fontAlgn="t"/>
                      <a:r>
                        <a:rPr lang="fi-FI" sz="800" b="1" i="0" u="none" strike="noStrike">
                          <a:solidFill>
                            <a:srgbClr val="000000"/>
                          </a:solidFill>
                          <a:effectLst/>
                          <a:latin typeface="Calibri" panose="020F0502020204030204" pitchFamily="34" charset="0"/>
                        </a:rPr>
                        <a:t>Kiertotalouden edistäminen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Vieraslajitehtävät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Y-ASPA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Maahanmuutto, kotouttaminen ja etniset suhteet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Uudet tiehankkeet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Kiertotalouden edistäminen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Vieraslajitehtävät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Y-ASPA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Maahanmuutto, kotouttaminen ja etniset suhteet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dirty="0">
                          <a:solidFill>
                            <a:srgbClr val="000000"/>
                          </a:solidFill>
                          <a:effectLst/>
                          <a:latin typeface="Calibri" panose="020F0502020204030204" pitchFamily="34" charset="0"/>
                        </a:rPr>
                        <a:t>Uudet tiehankkeet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extLst>
                  <a:ext uri="{0D108BD9-81ED-4DB2-BD59-A6C34878D82A}">
                    <a16:rowId xmlns:a16="http://schemas.microsoft.com/office/drawing/2014/main" val="488414752"/>
                  </a:ext>
                </a:extLst>
              </a:tr>
              <a:tr h="301337">
                <a:tc>
                  <a:txBody>
                    <a:bodyPr/>
                    <a:lstStyle/>
                    <a:p>
                      <a:pPr algn="ctr" fontAlgn="t"/>
                      <a:r>
                        <a:rPr lang="fi-FI" sz="800" b="1" i="0" u="none" strike="noStrike">
                          <a:solidFill>
                            <a:srgbClr val="000000"/>
                          </a:solidFill>
                          <a:effectLst/>
                          <a:latin typeface="Calibri" panose="020F0502020204030204" pitchFamily="34" charset="0"/>
                        </a:rPr>
                        <a:t>Biotalouden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Vesihuolto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Meluntorjunta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TE-toimiston ohjaus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Tieverkon hoito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Biotalouden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Vesihuolto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Meluntorjunta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TE-toimiston ohjaus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Tieverkon hoito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extLst>
                  <a:ext uri="{0D108BD9-81ED-4DB2-BD59-A6C34878D82A}">
                    <a16:rowId xmlns:a16="http://schemas.microsoft.com/office/drawing/2014/main" val="3412148087"/>
                  </a:ext>
                </a:extLst>
              </a:tr>
              <a:tr h="472609">
                <a:tc>
                  <a:txBody>
                    <a:bodyPr/>
                    <a:lstStyle/>
                    <a:p>
                      <a:pPr algn="ctr" fontAlgn="t"/>
                      <a:r>
                        <a:rPr lang="fi-FI" sz="800" b="1" i="0" u="none" strike="noStrike">
                          <a:solidFill>
                            <a:srgbClr val="000000"/>
                          </a:solidFill>
                          <a:effectLst/>
                          <a:latin typeface="Calibri" panose="020F0502020204030204" pitchFamily="34" charset="0"/>
                        </a:rPr>
                        <a:t>Valmius- ja varautumistehtävät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Pohjavesien 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Biosfääritehtävät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Maaseudun kehittäminen (rahoitus- ja maksatustoimet)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Tiestön päällystäminen sekä varusteiden ja laitteiden ylläpito ja korjaus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Valmius- ja varautumistehtävät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Pohjavesien 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Biosfääritehtävät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Maaseudun kehittäminen (rahoitus- ja maksatustoimet)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Tiestön päällystäminen sekä varusteiden ja laitteiden ylläpito ja korjaus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extLst>
                  <a:ext uri="{0D108BD9-81ED-4DB2-BD59-A6C34878D82A}">
                    <a16:rowId xmlns:a16="http://schemas.microsoft.com/office/drawing/2014/main" val="583569453"/>
                  </a:ext>
                </a:extLst>
              </a:tr>
              <a:tr h="355390">
                <a:tc>
                  <a:txBody>
                    <a:bodyPr/>
                    <a:lstStyle/>
                    <a:p>
                      <a:pPr algn="ctr" fontAlgn="t"/>
                      <a:r>
                        <a:rPr lang="fi-FI" sz="800" b="1" i="0" u="none" strike="noStrike">
                          <a:solidFill>
                            <a:srgbClr val="000000"/>
                          </a:solidFill>
                          <a:effectLst/>
                          <a:latin typeface="Calibri" panose="020F0502020204030204" pitchFamily="34" charset="0"/>
                        </a:rPr>
                        <a:t>Ympäristötieto ja ympäristötietojärjestelmät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Vesien- ja merenhoito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Metsäteollisuuden ympäristönsuojelu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rakennetuet (rahoitus- ja maksatustoimet)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Kuivatus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Ympäristötieto ja ympäristötietojärjestelmät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Vesien- ja merenhoito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Metsäteollisuuden ympäristönsuojelu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rakennetuet (rahoitus- ja maksatustoimet)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Kuivatus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extLst>
                  <a:ext uri="{0D108BD9-81ED-4DB2-BD59-A6C34878D82A}">
                    <a16:rowId xmlns:a16="http://schemas.microsoft.com/office/drawing/2014/main" val="2829898039"/>
                  </a:ext>
                </a:extLst>
              </a:tr>
              <a:tr h="301337">
                <a:tc>
                  <a:txBody>
                    <a:bodyPr/>
                    <a:lstStyle/>
                    <a:p>
                      <a:pPr algn="ctr" fontAlgn="t"/>
                      <a:r>
                        <a:rPr lang="fi-FI" sz="800" b="1" i="0" u="none" strike="noStrike">
                          <a:solidFill>
                            <a:srgbClr val="000000"/>
                          </a:solidFill>
                          <a:effectLst/>
                          <a:latin typeface="Calibri" panose="020F0502020204030204" pitchFamily="34" charset="0"/>
                        </a:rPr>
                        <a:t>Vesilain 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Tulvariskien hallinta ja tulvantorjunta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Rajavesistötehtävät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Ympäristösopimukset ja luomusitoumukset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L-ASPA/Valtakunnallinen asiakaspalvelu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Vesilain 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Tulvariskien hallinta ja tulvantorjunta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Rajavesistötehtävät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Ympäristösopimukset ja luomusitoumukset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L-ASPA/Valtakunnallinen asiakaspalvelu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extLst>
                  <a:ext uri="{0D108BD9-81ED-4DB2-BD59-A6C34878D82A}">
                    <a16:rowId xmlns:a16="http://schemas.microsoft.com/office/drawing/2014/main" val="2821238946"/>
                  </a:ext>
                </a:extLst>
              </a:tr>
              <a:tr h="355390">
                <a:tc>
                  <a:txBody>
                    <a:bodyPr/>
                    <a:lstStyle/>
                    <a:p>
                      <a:pPr algn="ctr" fontAlgn="t"/>
                      <a:r>
                        <a:rPr lang="fi-FI" sz="800" b="1" i="0" u="none" strike="noStrike">
                          <a:solidFill>
                            <a:srgbClr val="000000"/>
                          </a:solidFill>
                          <a:effectLst/>
                          <a:latin typeface="Calibri" panose="020F0502020204030204" pitchFamily="34" charset="0"/>
                        </a:rPr>
                        <a:t>YSL:n valvonta, ohjaus, neuvonta ja ennakkoneuvottelut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Vesistösäännöstely</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Saimaannorpan suojelu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valvonta ja kasvintarkastus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Yksityisteiden valtionavustukset, pientieasiat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YSL:n valvonta, ohjaus, neuvonta ja ennakkoneuvottelut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Vesistösäännöstely</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Saimaannorpan suojelu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Maatalouden valvonta ja kasvintarkastus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Yksityisteiden valtionavustukset, pientieasiat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extLst>
                  <a:ext uri="{0D108BD9-81ED-4DB2-BD59-A6C34878D82A}">
                    <a16:rowId xmlns:a16="http://schemas.microsoft.com/office/drawing/2014/main" val="476976814"/>
                  </a:ext>
                </a:extLst>
              </a:tr>
              <a:tr h="301337">
                <a:tc>
                  <a:txBody>
                    <a:bodyPr/>
                    <a:lstStyle/>
                    <a:p>
                      <a:pPr algn="ctr" fontAlgn="t"/>
                      <a:r>
                        <a:rPr lang="fi-FI" sz="800" b="1" i="0" u="none" strike="noStrike">
                          <a:solidFill>
                            <a:srgbClr val="000000"/>
                          </a:solidFill>
                          <a:effectLst/>
                          <a:latin typeface="Calibri" panose="020F0502020204030204" pitchFamily="34" charset="0"/>
                        </a:rPr>
                        <a:t>Jätelain 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Valtion vesitalousluvat ja vesirakenteet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Ympäristötietoisuuden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Rakennerahastotehtävät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Lupatehtävät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Jätelain 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Valtion vesitalousluvat ja vesirakenteet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Ympäristötietoisuuden edistäminen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Rakennerahastotehtävät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Lupatehtävät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extLst>
                  <a:ext uri="{0D108BD9-81ED-4DB2-BD59-A6C34878D82A}">
                    <a16:rowId xmlns:a16="http://schemas.microsoft.com/office/drawing/2014/main" val="3449843274"/>
                  </a:ext>
                </a:extLst>
              </a:tr>
              <a:tr h="301337">
                <a:tc>
                  <a:txBody>
                    <a:bodyPr/>
                    <a:lstStyle/>
                    <a:p>
                      <a:pPr algn="ctr" fontAlgn="t"/>
                      <a:r>
                        <a:rPr lang="fi-FI" sz="800" b="1" i="0" u="none" strike="noStrike">
                          <a:solidFill>
                            <a:srgbClr val="000000"/>
                          </a:solidFill>
                          <a:effectLst/>
                          <a:latin typeface="Calibri" panose="020F0502020204030204" pitchFamily="34" charset="0"/>
                        </a:rPr>
                        <a:t>Ympäristövahinkojen jälkivalvonta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Patoturvallisuus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Turvetuotannon ympäristönsuojelu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Kalatalous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Lautta- ja yhteysalusliikenne</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Ympäristövahinkojen jälkivalvonta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Patoturvallisuus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dirty="0">
                          <a:solidFill>
                            <a:srgbClr val="000000"/>
                          </a:solidFill>
                          <a:effectLst/>
                          <a:latin typeface="Calibri" panose="020F0502020204030204" pitchFamily="34" charset="0"/>
                        </a:rPr>
                        <a:t>Turvetuotannon ympäristönsuojelu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Kalatalous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dirty="0">
                          <a:solidFill>
                            <a:srgbClr val="000000"/>
                          </a:solidFill>
                          <a:effectLst/>
                          <a:latin typeface="Calibri" panose="020F0502020204030204" pitchFamily="34" charset="0"/>
                        </a:rPr>
                        <a:t>Lautta- ja yhteysalusliikenne</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extLst>
                  <a:ext uri="{0D108BD9-81ED-4DB2-BD59-A6C34878D82A}">
                    <a16:rowId xmlns:a16="http://schemas.microsoft.com/office/drawing/2014/main" val="2776419082"/>
                  </a:ext>
                </a:extLst>
              </a:tr>
              <a:tr h="355390">
                <a:tc>
                  <a:txBody>
                    <a:bodyPr/>
                    <a:lstStyle/>
                    <a:p>
                      <a:pPr algn="ctr" fontAlgn="t"/>
                      <a:r>
                        <a:rPr lang="fi-FI" sz="800" b="1" i="0" u="none" strike="noStrike">
                          <a:solidFill>
                            <a:srgbClr val="000000"/>
                          </a:solidFill>
                          <a:effectLst/>
                          <a:latin typeface="Calibri" panose="020F0502020204030204" pitchFamily="34" charset="0"/>
                        </a:rPr>
                        <a:t>Maa-aineslain mukaiset 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Peruskuivatus ja ojitustoimitukset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Maa- ja metsätalouden vesienhallinta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Puutarhatalouden ja kasvihuonetuotannon tuet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Liikenteenhallinta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Maa-aineslain mukaiset 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Peruskuivatus ja ojitustoimitukset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Maa- ja metsätalouden vesienhallinta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Puutarhatalouden ja kasvihuonetuotannon tuet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Liikenteenhallinta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extLst>
                  <a:ext uri="{0D108BD9-81ED-4DB2-BD59-A6C34878D82A}">
                    <a16:rowId xmlns:a16="http://schemas.microsoft.com/office/drawing/2014/main" val="721956521"/>
                  </a:ext>
                </a:extLst>
              </a:tr>
              <a:tr h="301337">
                <a:tc>
                  <a:txBody>
                    <a:bodyPr/>
                    <a:lstStyle/>
                    <a:p>
                      <a:pPr algn="ctr" fontAlgn="t"/>
                      <a:r>
                        <a:rPr lang="fi-FI" sz="800" b="1" i="0" u="none" strike="noStrike">
                          <a:solidFill>
                            <a:srgbClr val="000000"/>
                          </a:solidFill>
                          <a:effectLst/>
                          <a:latin typeface="Calibri" panose="020F0502020204030204" pitchFamily="34" charset="0"/>
                        </a:rPr>
                        <a:t>Kaivoslain lausunnot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Jätelain tuottajavastuu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Hydrologinen tiedontuotanto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r>
                        <a:rPr lang="fi-FI" sz="800" b="1" i="0" u="none" strike="noStrike">
                          <a:solidFill>
                            <a:srgbClr val="000000"/>
                          </a:solidFill>
                          <a:effectLst/>
                          <a:latin typeface="Calibri" panose="020F0502020204030204" pitchFamily="34" charset="0"/>
                        </a:rPr>
                        <a:t>Porotalous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Kaivoslain lausunnot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Jätelain tuottajavastuu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Hydrologinen tiedontuotanto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Porotalous</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747733970"/>
                  </a:ext>
                </a:extLst>
              </a:tr>
              <a:tr h="355390">
                <a:tc>
                  <a:txBody>
                    <a:bodyPr/>
                    <a:lstStyle/>
                    <a:p>
                      <a:pPr algn="ctr" fontAlgn="t"/>
                      <a:r>
                        <a:rPr lang="fi-FI" sz="800" b="1" i="0" u="none" strike="noStrike">
                          <a:solidFill>
                            <a:srgbClr val="000000"/>
                          </a:solidFill>
                          <a:effectLst/>
                          <a:latin typeface="Calibri" panose="020F0502020204030204" pitchFamily="34" charset="0"/>
                        </a:rPr>
                        <a:t>YVA ja SOVA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Jätehuollon alueellisten tavoitteiden toimeenpano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Metsitystuki</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Liikennejärjestelmäsuunnittelu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YVA ja SOVA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Jätehuollon alueellisten tavoitteiden toimeenpano</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Metsitystuki</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Liikennejärjestelmäsuunnittelu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4741214"/>
                  </a:ext>
                </a:extLst>
              </a:tr>
              <a:tr h="355390">
                <a:tc>
                  <a:txBody>
                    <a:bodyPr/>
                    <a:lstStyle/>
                    <a:p>
                      <a:pPr algn="ctr" fontAlgn="t"/>
                      <a:r>
                        <a:rPr lang="fi-FI" sz="800" b="1" i="0" u="none" strike="noStrike">
                          <a:solidFill>
                            <a:srgbClr val="000000"/>
                          </a:solidFill>
                          <a:effectLst/>
                          <a:latin typeface="Calibri" panose="020F0502020204030204" pitchFamily="34" charset="0"/>
                        </a:rPr>
                        <a:t>Alueidenkäyttö</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PIMAPO-valvonta,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Työllisyyden ja yrittäjyyden kehittäminen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Hankekohtainen esisuunnittelu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Alueidenkäyttö</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PIMAPO-valvonta, ohjaus ja neuvonta</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Työllisyyden ja yrittäjyyden kehittäminen</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3399"/>
                    </a:solidFill>
                  </a:tcPr>
                </a:tc>
                <a:tc>
                  <a:txBody>
                    <a:bodyPr/>
                    <a:lstStyle/>
                    <a:p>
                      <a:pPr algn="ctr" fontAlgn="t"/>
                      <a:r>
                        <a:rPr lang="fi-FI" sz="800" b="1" i="0" u="none" strike="noStrike">
                          <a:solidFill>
                            <a:srgbClr val="000000"/>
                          </a:solidFill>
                          <a:effectLst/>
                          <a:latin typeface="Calibri" panose="020F0502020204030204" pitchFamily="34" charset="0"/>
                        </a:rPr>
                        <a:t>Hankekohtainen esisuunnittelu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99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98508874"/>
                  </a:ext>
                </a:extLst>
              </a:tr>
              <a:tr h="472609">
                <a:tc>
                  <a:txBody>
                    <a:bodyPr/>
                    <a:lstStyle/>
                    <a:p>
                      <a:pPr algn="ctr" fontAlgn="t"/>
                      <a:r>
                        <a:rPr lang="fi-FI" sz="800" b="1" i="0" u="none" strike="noStrike">
                          <a:solidFill>
                            <a:srgbClr val="000000"/>
                          </a:solidFill>
                          <a:effectLst/>
                          <a:latin typeface="Calibri" panose="020F0502020204030204" pitchFamily="34" charset="0"/>
                        </a:rPr>
                        <a:t>Kulttuuriympäristön hoito ja rakennusperinnön 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Maaperä kuntoon-ohjelman mukaiset 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Yritysten kehittämispalvelut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Liikenneturvallisuus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endParaRPr lang="fi-FI" sz="800" b="1" i="0" u="none" strike="noStrike">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l" fontAlgn="b"/>
                      <a:endParaRPr lang="fi-FI" sz="800" b="1" i="0" u="none" strike="noStrike">
                        <a:solidFill>
                          <a:srgbClr val="000000"/>
                        </a:solidFill>
                        <a:effectLst/>
                        <a:latin typeface="Calibri" panose="020F0502020204030204" pitchFamily="34" charset="0"/>
                      </a:endParaRPr>
                    </a:p>
                  </a:txBody>
                  <a:tcPr marL="3885" marR="3885" marT="3885" marB="0" anchor="ctr">
                    <a:lnL>
                      <a:noFill/>
                    </a:lnL>
                    <a:lnR w="6350" cap="flat" cmpd="sng" algn="ctr">
                      <a:solidFill>
                        <a:srgbClr val="FFFFFF"/>
                      </a:solidFill>
                      <a:prstDash val="solid"/>
                      <a:round/>
                      <a:headEnd type="none" w="med" len="med"/>
                      <a:tailEnd type="none" w="med" len="med"/>
                    </a:lnR>
                    <a:lnT>
                      <a:noFill/>
                    </a:lnT>
                    <a:lnB>
                      <a:noFill/>
                    </a:lnB>
                  </a:tcPr>
                </a:tc>
                <a:tc>
                  <a:txBody>
                    <a:bodyPr/>
                    <a:lstStyle/>
                    <a:p>
                      <a:pPr algn="ctr" fontAlgn="t"/>
                      <a:r>
                        <a:rPr lang="fi-FI" sz="800" b="1" i="0" u="none" strike="noStrike">
                          <a:solidFill>
                            <a:srgbClr val="000000"/>
                          </a:solidFill>
                          <a:effectLst/>
                          <a:latin typeface="Calibri" panose="020F0502020204030204" pitchFamily="34" charset="0"/>
                        </a:rPr>
                        <a:t>Kulttuuriympäristön hoito ja rakennusperinnön suojelu</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4FF"/>
                    </a:solidFill>
                  </a:tcPr>
                </a:tc>
                <a:tc>
                  <a:txBody>
                    <a:bodyPr/>
                    <a:lstStyle/>
                    <a:p>
                      <a:pPr algn="ctr" fontAlgn="t"/>
                      <a:r>
                        <a:rPr lang="fi-FI" sz="800" b="1" i="0" u="none" strike="noStrike">
                          <a:solidFill>
                            <a:srgbClr val="000000"/>
                          </a:solidFill>
                          <a:effectLst/>
                          <a:latin typeface="Calibri" panose="020F0502020204030204" pitchFamily="34" charset="0"/>
                        </a:rPr>
                        <a:t>Maaperä kuntoon-ohjelman mukaiset tehtävät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ctr" fontAlgn="t"/>
                      <a:r>
                        <a:rPr lang="fi-FI" sz="800" b="1" i="0" u="none" strike="noStrike">
                          <a:solidFill>
                            <a:srgbClr val="000000"/>
                          </a:solidFill>
                          <a:effectLst/>
                          <a:latin typeface="Calibri" panose="020F0502020204030204" pitchFamily="34" charset="0"/>
                        </a:rPr>
                        <a:t>Yritysten kehittämispalvelut</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ctr" fontAlgn="t"/>
                      <a:r>
                        <a:rPr lang="fi-FI" sz="800" b="1" i="0" u="none" strike="noStrike">
                          <a:solidFill>
                            <a:srgbClr val="000000"/>
                          </a:solidFill>
                          <a:effectLst/>
                          <a:latin typeface="Calibri" panose="020F0502020204030204" pitchFamily="34" charset="0"/>
                        </a:rPr>
                        <a:t>Liikenneturvallisuus </a:t>
                      </a:r>
                    </a:p>
                  </a:txBody>
                  <a:tcPr marL="3885" marR="3885" marT="388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9FF"/>
                    </a:solidFill>
                  </a:tcPr>
                </a:tc>
                <a:tc>
                  <a:txBody>
                    <a:bodyPr/>
                    <a:lstStyle/>
                    <a:p>
                      <a:pPr algn="l" fontAlgn="b"/>
                      <a:endParaRPr lang="fi-FI" sz="800" b="1" i="0" u="none" strike="noStrike" dirty="0">
                        <a:solidFill>
                          <a:srgbClr val="000000"/>
                        </a:solidFill>
                        <a:effectLst/>
                        <a:latin typeface="Calibri" panose="020F0502020204030204" pitchFamily="34" charset="0"/>
                      </a:endParaRPr>
                    </a:p>
                  </a:txBody>
                  <a:tcPr marL="3885" marR="3885" marT="3885" marB="0" anchor="ctr">
                    <a:lnL w="635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6358738"/>
                  </a:ext>
                </a:extLst>
              </a:tr>
            </a:tbl>
          </a:graphicData>
        </a:graphic>
      </p:graphicFrame>
      <p:graphicFrame>
        <p:nvGraphicFramePr>
          <p:cNvPr id="5" name="Taulukko 3">
            <a:extLst>
              <a:ext uri="{FF2B5EF4-FFF2-40B4-BE49-F238E27FC236}">
                <a16:creationId xmlns:a16="http://schemas.microsoft.com/office/drawing/2014/main" id="{A9826A07-BA08-43E5-8826-2183D471FF16}"/>
              </a:ext>
            </a:extLst>
          </p:cNvPr>
          <p:cNvGraphicFramePr>
            <a:graphicFrameLocks noGrp="1"/>
          </p:cNvGraphicFramePr>
          <p:nvPr>
            <p:extLst>
              <p:ext uri="{D42A27DB-BD31-4B8C-83A1-F6EECF244321}">
                <p14:modId xmlns:p14="http://schemas.microsoft.com/office/powerpoint/2010/main" val="1412414805"/>
              </p:ext>
            </p:extLst>
          </p:nvPr>
        </p:nvGraphicFramePr>
        <p:xfrm>
          <a:off x="9897594" y="77199"/>
          <a:ext cx="1927119" cy="1066800"/>
        </p:xfrm>
        <a:graphic>
          <a:graphicData uri="http://schemas.openxmlformats.org/drawingml/2006/table">
            <a:tbl>
              <a:tblPr firstRow="1" bandRow="1">
                <a:tableStyleId>{5C22544A-7EE6-4342-B048-85BDC9FD1C3A}</a:tableStyleId>
              </a:tblPr>
              <a:tblGrid>
                <a:gridCol w="1088109">
                  <a:extLst>
                    <a:ext uri="{9D8B030D-6E8A-4147-A177-3AD203B41FA5}">
                      <a16:colId xmlns:a16="http://schemas.microsoft.com/office/drawing/2014/main" val="2251759161"/>
                    </a:ext>
                  </a:extLst>
                </a:gridCol>
                <a:gridCol w="839010">
                  <a:extLst>
                    <a:ext uri="{9D8B030D-6E8A-4147-A177-3AD203B41FA5}">
                      <a16:colId xmlns:a16="http://schemas.microsoft.com/office/drawing/2014/main" val="468262874"/>
                    </a:ext>
                  </a:extLst>
                </a:gridCol>
              </a:tblGrid>
              <a:tr h="173736">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80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800" b="1" dirty="0">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173736">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800" b="1"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3399"/>
                    </a:solidFill>
                  </a:tcPr>
                </a:tc>
                <a:extLst>
                  <a:ext uri="{0D108BD9-81ED-4DB2-BD59-A6C34878D82A}">
                    <a16:rowId xmlns:a16="http://schemas.microsoft.com/office/drawing/2014/main" val="3226498438"/>
                  </a:ext>
                </a:extLst>
              </a:tr>
              <a:tr h="173736">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800" b="1"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3618938850"/>
                  </a:ext>
                </a:extLst>
              </a:tr>
              <a:tr h="173736">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9DCFF"/>
                    </a:solidFill>
                  </a:tcPr>
                </a:tc>
                <a:tc>
                  <a:txBody>
                    <a:bodyPr/>
                    <a:lstStyle/>
                    <a:p>
                      <a:pPr algn="ctr"/>
                      <a:r>
                        <a:rPr lang="fi-FI" sz="800" b="1" dirty="0">
                          <a:solidFill>
                            <a:schemeClr val="tx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9FF"/>
                    </a:solidFill>
                  </a:tcPr>
                </a:tc>
                <a:extLst>
                  <a:ext uri="{0D108BD9-81ED-4DB2-BD59-A6C34878D82A}">
                    <a16:rowId xmlns:a16="http://schemas.microsoft.com/office/drawing/2014/main" val="1944460553"/>
                  </a:ext>
                </a:extLst>
              </a:tr>
              <a:tr h="173736">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F6FF"/>
                    </a:solidFill>
                  </a:tcPr>
                </a:tc>
                <a:tc>
                  <a:txBody>
                    <a:bodyPr/>
                    <a:lstStyle/>
                    <a:p>
                      <a:pPr algn="ctr"/>
                      <a:r>
                        <a:rPr lang="fi-FI" sz="800" b="1" dirty="0">
                          <a:solidFill>
                            <a:schemeClr val="tx1"/>
                          </a:solidFill>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3F4FF"/>
                    </a:solidFill>
                  </a:tcPr>
                </a:tc>
                <a:extLst>
                  <a:ext uri="{0D108BD9-81ED-4DB2-BD59-A6C34878D82A}">
                    <a16:rowId xmlns:a16="http://schemas.microsoft.com/office/drawing/2014/main" val="3405666396"/>
                  </a:ext>
                </a:extLst>
              </a:tr>
            </a:tbl>
          </a:graphicData>
        </a:graphic>
      </p:graphicFrame>
      <p:sp>
        <p:nvSpPr>
          <p:cNvPr id="6" name="Tekstin paikkamerkki 10">
            <a:extLst>
              <a:ext uri="{FF2B5EF4-FFF2-40B4-BE49-F238E27FC236}">
                <a16:creationId xmlns:a16="http://schemas.microsoft.com/office/drawing/2014/main" id="{80EE43B5-0BA4-48EF-9A8A-820CED58C841}"/>
              </a:ext>
            </a:extLst>
          </p:cNvPr>
          <p:cNvSpPr txBox="1">
            <a:spLocks/>
          </p:cNvSpPr>
          <p:nvPr/>
        </p:nvSpPr>
        <p:spPr>
          <a:xfrm>
            <a:off x="397453" y="550257"/>
            <a:ext cx="5157787"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dirty="0">
                <a:solidFill>
                  <a:schemeClr val="tx1">
                    <a:lumMod val="65000"/>
                    <a:lumOff val="35000"/>
                  </a:schemeClr>
                </a:solidFill>
                <a:latin typeface="Arial"/>
                <a:ea typeface="+mj-ea"/>
                <a:cs typeface="+mj-cs"/>
              </a:rPr>
              <a:t>Nykytila</a:t>
            </a:r>
            <a:endParaRPr lang="fi-FI" dirty="0">
              <a:solidFill>
                <a:schemeClr val="tx1">
                  <a:lumMod val="65000"/>
                  <a:lumOff val="35000"/>
                </a:schemeClr>
              </a:solidFill>
              <a:latin typeface="Arial"/>
              <a:ea typeface="+mj-ea"/>
              <a:cs typeface="+mj-cs"/>
            </a:endParaRPr>
          </a:p>
        </p:txBody>
      </p:sp>
      <p:sp>
        <p:nvSpPr>
          <p:cNvPr id="7" name="Tekstin paikkamerkki 12">
            <a:extLst>
              <a:ext uri="{FF2B5EF4-FFF2-40B4-BE49-F238E27FC236}">
                <a16:creationId xmlns:a16="http://schemas.microsoft.com/office/drawing/2014/main" id="{C2709D48-2E69-4ED8-9E8E-4C338557AE56}"/>
              </a:ext>
            </a:extLst>
          </p:cNvPr>
          <p:cNvSpPr txBox="1">
            <a:spLocks/>
          </p:cNvSpPr>
          <p:nvPr/>
        </p:nvSpPr>
        <p:spPr>
          <a:xfrm>
            <a:off x="6215747" y="550257"/>
            <a:ext cx="5183188" cy="82391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dirty="0">
                <a:solidFill>
                  <a:schemeClr val="tx1">
                    <a:lumMod val="65000"/>
                    <a:lumOff val="35000"/>
                  </a:schemeClr>
                </a:solidFill>
                <a:latin typeface="Arial"/>
                <a:ea typeface="+mj-ea"/>
                <a:cs typeface="+mj-cs"/>
              </a:rPr>
              <a:t>Potentiaali</a:t>
            </a:r>
          </a:p>
        </p:txBody>
      </p:sp>
    </p:spTree>
    <p:extLst>
      <p:ext uri="{BB962C8B-B14F-4D97-AF65-F5344CB8AC3E}">
        <p14:creationId xmlns:p14="http://schemas.microsoft.com/office/powerpoint/2010/main" val="897918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C7B3E6-AA44-4DBE-9092-C92B2053E632}"/>
              </a:ext>
            </a:extLst>
          </p:cNvPr>
          <p:cNvSpPr>
            <a:spLocks noGrp="1"/>
          </p:cNvSpPr>
          <p:nvPr>
            <p:ph type="title"/>
          </p:nvPr>
        </p:nvSpPr>
        <p:spPr/>
        <p:txBody>
          <a:bodyPr/>
          <a:lstStyle/>
          <a:p>
            <a:r>
              <a:rPr lang="fi-FI"/>
              <a:t>Vaikuttavuuden arvioinnin tarpeet</a:t>
            </a:r>
          </a:p>
        </p:txBody>
      </p:sp>
      <p:sp>
        <p:nvSpPr>
          <p:cNvPr id="3" name="Sisällön paikkamerkki 2">
            <a:extLst>
              <a:ext uri="{FF2B5EF4-FFF2-40B4-BE49-F238E27FC236}">
                <a16:creationId xmlns:a16="http://schemas.microsoft.com/office/drawing/2014/main" id="{9851CA59-CDD4-41B3-B569-D0FF449B43BA}"/>
              </a:ext>
            </a:extLst>
          </p:cNvPr>
          <p:cNvSpPr>
            <a:spLocks noGrp="1"/>
          </p:cNvSpPr>
          <p:nvPr>
            <p:ph idx="1"/>
          </p:nvPr>
        </p:nvSpPr>
        <p:spPr>
          <a:xfrm>
            <a:off x="922350" y="1589891"/>
            <a:ext cx="10636236" cy="4387837"/>
          </a:xfrm>
        </p:spPr>
        <p:txBody>
          <a:bodyPr/>
          <a:lstStyle/>
          <a:p>
            <a:r>
              <a:rPr lang="fi-FI" sz="1600" dirty="0"/>
              <a:t>Kehittämiskohteiden avulla pyritään vahvistamaan ELY-keskuksen sopeutumiskykyä. Kehittämiskohteiden vaikuttavuudella tarkoitetaan niihin liittyvän sopeutumiskyvyn tasoa. Vaikuttavuutta arvioidessa selvitetään, mikä on ELY-keskuksen nykyinen kapasiteetti tehdä sopeutumisen toimenpiteitä ja kuinka korkeaksi kapasiteettia voidaan realistisesti nostaa kehittämiskohteen ehdotuksia toteuttamalla.</a:t>
            </a:r>
          </a:p>
          <a:p>
            <a:r>
              <a:rPr lang="fi-FI" sz="1600" dirty="0"/>
              <a:t>Tehtävien vaikuttavuutta arvioidessa tavoitteena on tunnistaa, missä tehtävissä ohjauskeinoja käytetään sopeutumisen työhön ja missä tehtävissä se olisi mahdollista. </a:t>
            </a:r>
          </a:p>
          <a:p>
            <a:r>
              <a:rPr lang="fi-FI" sz="1600" dirty="0"/>
              <a:t>ELY-keskusten lakisääteisiin tehtäviin kuuluu jo runsaasti sopeutumiskykyä vaativia ja sopeutumista edistäviä tehtäviä. Monissa tehtävissä on paljon riskienhallinnan elementtejä, joissa sopeutumisen näkökulman huomioiminen olisi osa joka tapauksessa tehtävää ympäristövaikutusten arviointia. Monissa tehtävissä myös varaudutaan jo sään ääri-ilmiöihin. Vaikka sopeutuminen ei suoranaisesti olisi lainsäädännössä nimetty huomioitava seikka, ilmastonmuutos tulee muuttamaan tulevaisuuden olosuhteita, joten työssä tarvitaan myös ennakoivaa sopeutumisen harkintaa.</a:t>
            </a:r>
          </a:p>
          <a:p>
            <a:pPr lvl="1"/>
            <a:r>
              <a:rPr lang="fi-FI" sz="1400" dirty="0"/>
              <a:t>Tehtävissä, joissa jo nyt seurataan ympäristövaikutuksia (esim. monet vesistötehtävät, vesihuolto, luonnonsuojelu) ja tehtävät, joissa tehdään riskiarviointia (esim. liikenneturvallisuus, PIMA-tehtävät) on arvioitu jo olevan sopeutumiskykyä. Tätä sopeutumiskykyä voitaisiin kuitenkin nostaa pidemmän aikavälin ennakoinnilla ja ilmastonmuutoksen systemaattisella huomioinnilla</a:t>
            </a:r>
            <a:r>
              <a:rPr lang="fi-FI" sz="1200" dirty="0"/>
              <a:t>.</a:t>
            </a:r>
          </a:p>
        </p:txBody>
      </p:sp>
    </p:spTree>
    <p:extLst>
      <p:ext uri="{BB962C8B-B14F-4D97-AF65-F5344CB8AC3E}">
        <p14:creationId xmlns:p14="http://schemas.microsoft.com/office/powerpoint/2010/main" val="88514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5A34E238-02AF-45CB-BDC7-AF3812E5EAE0}"/>
              </a:ext>
            </a:extLst>
          </p:cNvPr>
          <p:cNvSpPr>
            <a:spLocks noGrp="1"/>
          </p:cNvSpPr>
          <p:nvPr>
            <p:ph type="title"/>
          </p:nvPr>
        </p:nvSpPr>
        <p:spPr/>
        <p:txBody>
          <a:bodyPr/>
          <a:lstStyle/>
          <a:p>
            <a:r>
              <a:rPr lang="fi-FI"/>
              <a:t>Kehittämiskohteiden vaikuttavuuden arviointi</a:t>
            </a:r>
          </a:p>
        </p:txBody>
      </p:sp>
      <p:sp>
        <p:nvSpPr>
          <p:cNvPr id="4" name="Päivämäärän paikkamerkki 3">
            <a:extLst>
              <a:ext uri="{FF2B5EF4-FFF2-40B4-BE49-F238E27FC236}">
                <a16:creationId xmlns:a16="http://schemas.microsoft.com/office/drawing/2014/main" id="{C29576D0-0443-4389-9D0A-004A67DBD8E3}"/>
              </a:ext>
            </a:extLst>
          </p:cNvPr>
          <p:cNvSpPr>
            <a:spLocks noGrp="1"/>
          </p:cNvSpPr>
          <p:nvPr>
            <p:ph type="dt" sz="half" idx="4294967295"/>
          </p:nvPr>
        </p:nvSpPr>
        <p:spPr>
          <a:xfrm>
            <a:off x="10952163" y="4737100"/>
            <a:ext cx="1239837" cy="642938"/>
          </a:xfrm>
        </p:spPr>
        <p:txBody>
          <a:bodyPr/>
          <a:lstStyle/>
          <a:p>
            <a:pPr algn="r">
              <a:lnSpc>
                <a:spcPct val="110000"/>
              </a:lnSpc>
              <a:buClr>
                <a:schemeClr val="tx2"/>
              </a:buClr>
            </a:pPr>
            <a:r>
              <a:rPr lang="fi-FI"/>
              <a:t>8.4.2021</a:t>
            </a:r>
            <a:endParaRPr lang="fi-FI" sz="1600">
              <a:solidFill>
                <a:schemeClr val="bg1"/>
              </a:solidFill>
            </a:endParaRPr>
          </a:p>
        </p:txBody>
      </p:sp>
      <p:sp>
        <p:nvSpPr>
          <p:cNvPr id="5" name="Alatunnisteen paikkamerkki 4">
            <a:extLst>
              <a:ext uri="{FF2B5EF4-FFF2-40B4-BE49-F238E27FC236}">
                <a16:creationId xmlns:a16="http://schemas.microsoft.com/office/drawing/2014/main" id="{34D90AC1-74A5-4F10-A950-86080D1FE82B}"/>
              </a:ext>
            </a:extLst>
          </p:cNvPr>
          <p:cNvSpPr>
            <a:spLocks noGrp="1"/>
          </p:cNvSpPr>
          <p:nvPr>
            <p:ph type="ftr" sz="quarter" idx="4294967295"/>
          </p:nvPr>
        </p:nvSpPr>
        <p:spPr>
          <a:xfrm>
            <a:off x="8077200" y="4459288"/>
            <a:ext cx="4114800" cy="204787"/>
          </a:xfrm>
        </p:spPr>
        <p:txBody>
          <a:bodyPr/>
          <a:lstStyle/>
          <a:p>
            <a:pPr>
              <a:lnSpc>
                <a:spcPct val="110000"/>
              </a:lnSpc>
              <a:buClr>
                <a:schemeClr val="tx2"/>
              </a:buClr>
            </a:pPr>
            <a:r>
              <a:rPr lang="fi-FI"/>
              <a:t>Katriina Virtanen</a:t>
            </a:r>
            <a:endParaRPr lang="fi-FI" sz="1600">
              <a:solidFill>
                <a:schemeClr val="bg1"/>
              </a:solidFill>
            </a:endParaRPr>
          </a:p>
        </p:txBody>
      </p:sp>
    </p:spTree>
    <p:extLst>
      <p:ext uri="{BB962C8B-B14F-4D97-AF65-F5344CB8AC3E}">
        <p14:creationId xmlns:p14="http://schemas.microsoft.com/office/powerpoint/2010/main" val="3837308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7F0CC2-9550-42F1-9D6C-E63BE5FD6B69}"/>
              </a:ext>
            </a:extLst>
          </p:cNvPr>
          <p:cNvSpPr>
            <a:spLocks noGrp="1"/>
          </p:cNvSpPr>
          <p:nvPr>
            <p:ph type="title"/>
          </p:nvPr>
        </p:nvSpPr>
        <p:spPr>
          <a:xfrm>
            <a:off x="352425" y="232060"/>
            <a:ext cx="11496676" cy="1119501"/>
          </a:xfrm>
        </p:spPr>
        <p:txBody>
          <a:bodyPr anchor="t"/>
          <a:lstStyle/>
          <a:p>
            <a:r>
              <a:rPr lang="fi-FI" sz="2400"/>
              <a:t>Sopeutumisen kehittämiskohteiden vaikuttavuuden arvioinnin kriteeristö</a:t>
            </a:r>
          </a:p>
        </p:txBody>
      </p:sp>
      <p:graphicFrame>
        <p:nvGraphicFramePr>
          <p:cNvPr id="6" name="Taulukon paikkamerkki 5">
            <a:extLst>
              <a:ext uri="{FF2B5EF4-FFF2-40B4-BE49-F238E27FC236}">
                <a16:creationId xmlns:a16="http://schemas.microsoft.com/office/drawing/2014/main" id="{8928035E-4317-4619-899F-9C6212266011}"/>
              </a:ext>
            </a:extLst>
          </p:cNvPr>
          <p:cNvGraphicFramePr>
            <a:graphicFrameLocks noGrp="1"/>
          </p:cNvGraphicFramePr>
          <p:nvPr>
            <p:ph type="tbl" sz="quarter" idx="14"/>
            <p:extLst>
              <p:ext uri="{D42A27DB-BD31-4B8C-83A1-F6EECF244321}">
                <p14:modId xmlns:p14="http://schemas.microsoft.com/office/powerpoint/2010/main" val="3382719786"/>
              </p:ext>
            </p:extLst>
          </p:nvPr>
        </p:nvGraphicFramePr>
        <p:xfrm>
          <a:off x="352425" y="675491"/>
          <a:ext cx="11496676" cy="5950449"/>
        </p:xfrm>
        <a:graphic>
          <a:graphicData uri="http://schemas.openxmlformats.org/drawingml/2006/table">
            <a:tbl>
              <a:tblPr firstRow="1" bandRow="1">
                <a:tableStyleId>{5C22544A-7EE6-4342-B048-85BDC9FD1C3A}</a:tableStyleId>
              </a:tblPr>
              <a:tblGrid>
                <a:gridCol w="2305050">
                  <a:extLst>
                    <a:ext uri="{9D8B030D-6E8A-4147-A177-3AD203B41FA5}">
                      <a16:colId xmlns:a16="http://schemas.microsoft.com/office/drawing/2014/main" val="2420324728"/>
                    </a:ext>
                  </a:extLst>
                </a:gridCol>
                <a:gridCol w="4595813">
                  <a:extLst>
                    <a:ext uri="{9D8B030D-6E8A-4147-A177-3AD203B41FA5}">
                      <a16:colId xmlns:a16="http://schemas.microsoft.com/office/drawing/2014/main" val="4158068006"/>
                    </a:ext>
                  </a:extLst>
                </a:gridCol>
                <a:gridCol w="4595813">
                  <a:extLst>
                    <a:ext uri="{9D8B030D-6E8A-4147-A177-3AD203B41FA5}">
                      <a16:colId xmlns:a16="http://schemas.microsoft.com/office/drawing/2014/main" val="1353841512"/>
                    </a:ext>
                  </a:extLst>
                </a:gridCol>
              </a:tblGrid>
              <a:tr h="438785">
                <a:tc>
                  <a:txBody>
                    <a:bodyPr/>
                    <a:lstStyle/>
                    <a:p>
                      <a:r>
                        <a:rPr lang="fi-FI"/>
                        <a:t>Kriteeri (1-5 pistettä)</a:t>
                      </a:r>
                    </a:p>
                  </a:txBody>
                  <a:tcPr/>
                </a:tc>
                <a:tc>
                  <a:txBody>
                    <a:bodyPr/>
                    <a:lstStyle/>
                    <a:p>
                      <a:r>
                        <a:rPr lang="fi-FI"/>
                        <a:t>Pisteytys (nykytila)</a:t>
                      </a:r>
                    </a:p>
                  </a:txBody>
                  <a:tcPr/>
                </a:tc>
                <a:tc>
                  <a:txBody>
                    <a:bodyPr/>
                    <a:lstStyle/>
                    <a:p>
                      <a:r>
                        <a:rPr lang="fi-FI"/>
                        <a:t>Pisteytys (potentiaali)</a:t>
                      </a:r>
                    </a:p>
                  </a:txBody>
                  <a:tcPr/>
                </a:tc>
                <a:extLst>
                  <a:ext uri="{0D108BD9-81ED-4DB2-BD59-A6C34878D82A}">
                    <a16:rowId xmlns:a16="http://schemas.microsoft.com/office/drawing/2014/main" val="956145603"/>
                  </a:ext>
                </a:extLst>
              </a:tr>
              <a:tr h="943149">
                <a:tc>
                  <a:txBody>
                    <a:bodyPr/>
                    <a:lstStyle/>
                    <a:p>
                      <a:r>
                        <a:rPr lang="fi-FI"/>
                        <a:t>Tiedon olemassaolo, saatavuus, käyttö</a:t>
                      </a:r>
                    </a:p>
                  </a:txBody>
                  <a:tcPr/>
                </a:tc>
                <a:tc>
                  <a:txBody>
                    <a:bodyPr/>
                    <a:lstStyle/>
                    <a:p>
                      <a:pPr marL="285750" indent="-285750">
                        <a:buFont typeface="Arial" panose="020B0604020202020204" pitchFamily="34" charset="0"/>
                        <a:buChar char="•"/>
                      </a:pPr>
                      <a:r>
                        <a:rPr lang="fi-FI" sz="1200"/>
                        <a:t>Onko neliöön liittyvää ilmastotietoa olemassa? Onko se ajantasaista?</a:t>
                      </a:r>
                    </a:p>
                    <a:p>
                      <a:pPr marL="285750" indent="-285750">
                        <a:buFont typeface="Arial" panose="020B0604020202020204" pitchFamily="34" charset="0"/>
                        <a:buChar char="•"/>
                      </a:pPr>
                      <a:r>
                        <a:rPr lang="fi-FI" sz="1200"/>
                        <a:t>Saavuttaako ilmastotieto asiantuntijat?</a:t>
                      </a:r>
                    </a:p>
                    <a:p>
                      <a:pPr marL="285750" indent="-285750">
                        <a:buFont typeface="Arial" panose="020B0604020202020204" pitchFamily="34" charset="0"/>
                        <a:buChar char="•"/>
                      </a:pPr>
                      <a:r>
                        <a:rPr lang="fi-FI" sz="1200"/>
                        <a:t>Tuottaako ELY-keskus ilmastotyössä hyödyllistä tietoa?</a:t>
                      </a: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Lisääväkö kehittämiskohteen ehdotukset tietopohjaa?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Lisäävätkö kehittämiskohteen ehdotukset tietoisuutta olemassa olevasta tiedosta?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Lisääkö kehittämiskohde ajantasaisen tiedon saavutettavuutta?</a:t>
                      </a:r>
                    </a:p>
                  </a:txBody>
                  <a:tcPr/>
                </a:tc>
                <a:extLst>
                  <a:ext uri="{0D108BD9-81ED-4DB2-BD59-A6C34878D82A}">
                    <a16:rowId xmlns:a16="http://schemas.microsoft.com/office/drawing/2014/main" val="3861374407"/>
                  </a:ext>
                </a:extLst>
              </a:tr>
              <a:tr h="1233349">
                <a:tc>
                  <a:txBody>
                    <a:bodyPr/>
                    <a:lstStyle/>
                    <a:p>
                      <a:r>
                        <a:rPr lang="fi-FI"/>
                        <a:t>Toiminnan suunnittelu ja strategiset tavoitteet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a:solidFill>
                            <a:schemeClr val="dk1"/>
                          </a:solidFill>
                          <a:latin typeface="+mn-lt"/>
                          <a:ea typeface="+mn-ea"/>
                          <a:cs typeface="+mn-cs"/>
                        </a:rPr>
                        <a:t>Ovatko ilmastonmuutoksen vaikutukset tai muu sopeutuminen osa suunnittelua?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a:solidFill>
                            <a:schemeClr val="dk1"/>
                          </a:solidFill>
                          <a:latin typeface="+mn-lt"/>
                          <a:ea typeface="+mn-ea"/>
                          <a:cs typeface="+mn-cs"/>
                        </a:rPr>
                        <a:t>Arvioidaanko haavoittuvuuksia?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a:solidFill>
                            <a:schemeClr val="dk1"/>
                          </a:solidFill>
                          <a:latin typeface="+mn-lt"/>
                          <a:ea typeface="+mn-ea"/>
                          <a:cs typeface="+mn-cs"/>
                        </a:rPr>
                        <a:t>Onko sopeutuminen sisällytetty toiminnan suunnittelun tavoitteisiin?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noProof="0">
                          <a:solidFill>
                            <a:schemeClr val="dk1"/>
                          </a:solidFill>
                          <a:latin typeface="+mn-lt"/>
                          <a:ea typeface="+mn-ea"/>
                          <a:cs typeface="+mn-cs"/>
                        </a:rPr>
                        <a:t>Liittyykö kehittämiskohde useisiin tehtäväkokonaisuuksiin tai henkilömäärältään isoon tehtävään?</a:t>
                      </a: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Mahdollistavatko kehittämiskohteen ehdotukset sopeutumisen huomioimista toiminnan suunnittelussa?</a:t>
                      </a:r>
                    </a:p>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Mahdollistaako haavoittuvuuksien arvioinnin?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a:solidFill>
                            <a:schemeClr val="dk1"/>
                          </a:solidFill>
                          <a:latin typeface="+mn-lt"/>
                          <a:ea typeface="+mn-ea"/>
                          <a:cs typeface="+mn-cs"/>
                        </a:rPr>
                        <a:t>Lisäävätkö kehittämiskohteen ehdotukset sopeutumisen tavoitteellisuutta?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a:solidFill>
                            <a:schemeClr val="dk1"/>
                          </a:solidFill>
                          <a:latin typeface="+mn-lt"/>
                          <a:ea typeface="+mn-ea"/>
                          <a:cs typeface="+mn-cs"/>
                        </a:rPr>
                        <a:t>Lisäisikö lisäresurssi kehittämiskohteen vaikuttavuutta?</a:t>
                      </a:r>
                    </a:p>
                  </a:txBody>
                  <a:tcPr/>
                </a:tc>
                <a:extLst>
                  <a:ext uri="{0D108BD9-81ED-4DB2-BD59-A6C34878D82A}">
                    <a16:rowId xmlns:a16="http://schemas.microsoft.com/office/drawing/2014/main" val="2916708359"/>
                  </a:ext>
                </a:extLst>
              </a:tr>
              <a:tr h="391139">
                <a:tc>
                  <a:txBody>
                    <a:bodyPr/>
                    <a:lstStyle/>
                    <a:p>
                      <a:r>
                        <a:rPr lang="fi-FI"/>
                        <a:t>Ohjausvaikutus ja toimeenpano</a:t>
                      </a: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Mitä ohjauskeinoja käytetään nyt sopeutumisen työssä?</a:t>
                      </a:r>
                    </a:p>
                  </a:txBody>
                  <a:tcPr/>
                </a:tc>
                <a:tc>
                  <a:txBody>
                    <a:bodyPr/>
                    <a:lstStyle/>
                    <a:p>
                      <a:pPr marL="285750" indent="-285750" algn="l" defTabSz="914400" rtl="0" eaLnBrk="1" latinLnBrk="0" hangingPunct="1">
                        <a:buFont typeface="Arial" panose="020B0604020202020204" pitchFamily="34" charset="0"/>
                        <a:buChar char="•"/>
                      </a:pPr>
                      <a:r>
                        <a:rPr lang="fi-FI" sz="1200" kern="1200">
                          <a:solidFill>
                            <a:schemeClr val="dk1"/>
                          </a:solidFill>
                          <a:latin typeface="+mn-lt"/>
                          <a:ea typeface="+mn-ea"/>
                          <a:cs typeface="+mn-cs"/>
                        </a:rPr>
                        <a:t>Mahdollistaako neliö uusien ohjauskeinojen käytön ilmastotyössä?</a:t>
                      </a:r>
                    </a:p>
                  </a:txBody>
                  <a:tcPr/>
                </a:tc>
                <a:extLst>
                  <a:ext uri="{0D108BD9-81ED-4DB2-BD59-A6C34878D82A}">
                    <a16:rowId xmlns:a16="http://schemas.microsoft.com/office/drawing/2014/main" val="3213725363"/>
                  </a:ext>
                </a:extLst>
              </a:tr>
              <a:tr h="1378449">
                <a:tc>
                  <a:txBody>
                    <a:bodyPr/>
                    <a:lstStyle/>
                    <a:p>
                      <a:r>
                        <a:rPr lang="fi-FI"/>
                        <a:t>Seuranta, tavoitteet</a:t>
                      </a:r>
                    </a:p>
                  </a:txBody>
                  <a:tcPr/>
                </a:tc>
                <a:tc>
                  <a:txBody>
                    <a:bodyPr/>
                    <a:lstStyle/>
                    <a:p>
                      <a:pPr marL="285750" indent="-285750">
                        <a:buFont typeface="Arial" panose="020B0604020202020204" pitchFamily="34" charset="0"/>
                        <a:buChar char="•"/>
                      </a:pPr>
                      <a:r>
                        <a:rPr lang="fi-FI" sz="1200"/>
                        <a:t>Kuinka moneen riskiin kehittämiskohde liittyy</a:t>
                      </a:r>
                    </a:p>
                    <a:p>
                      <a:pPr marL="285750" indent="-285750">
                        <a:buFont typeface="Arial" panose="020B0604020202020204" pitchFamily="34" charset="0"/>
                        <a:buChar char="•"/>
                      </a:pPr>
                      <a:r>
                        <a:rPr lang="fi-FI" sz="1200"/>
                        <a:t>Seurataanko kehittämiskohteeseen liittyvää sopeutumistyötä</a:t>
                      </a:r>
                    </a:p>
                    <a:p>
                      <a:pPr marL="285750" indent="-285750">
                        <a:buFont typeface="Arial" panose="020B0604020202020204" pitchFamily="34" charset="0"/>
                        <a:buChar char="•"/>
                      </a:pPr>
                      <a:r>
                        <a:rPr lang="fi-FI" sz="1200" i="0"/>
                        <a:t>Arvioidaanko </a:t>
                      </a:r>
                      <a:r>
                        <a:rPr lang="fi-FI" sz="1200"/>
                        <a:t>kehittämiskohteeseen liittyvää </a:t>
                      </a:r>
                      <a:r>
                        <a:rPr lang="fi-FI" sz="1200" i="0"/>
                        <a:t>sopeutumistyötä</a:t>
                      </a:r>
                    </a:p>
                    <a:p>
                      <a:pPr marL="285750" indent="-285750">
                        <a:buFont typeface="Arial" panose="020B0604020202020204" pitchFamily="34" charset="0"/>
                        <a:buChar char="•"/>
                      </a:pPr>
                      <a:r>
                        <a:rPr lang="fi-FI" sz="1200" i="0"/>
                        <a:t>Käytetäänkö </a:t>
                      </a:r>
                      <a:r>
                        <a:rPr lang="fi-FI" sz="1200"/>
                        <a:t>kehittämiskohteeseen liittyvää</a:t>
                      </a:r>
                      <a:r>
                        <a:rPr lang="fi-FI" sz="1200" i="0"/>
                        <a:t> seurantaa ja arviointia toiminnan suunnittelun kehittämisessä</a:t>
                      </a:r>
                    </a:p>
                  </a:txBody>
                  <a:tcPr/>
                </a:tc>
                <a:tc>
                  <a:txBody>
                    <a:bodyPr/>
                    <a:lstStyle/>
                    <a:p>
                      <a:pPr marL="285750" indent="-285750">
                        <a:buFont typeface="Arial" panose="020B0604020202020204" pitchFamily="34" charset="0"/>
                        <a:buChar char="•"/>
                      </a:pPr>
                      <a:r>
                        <a:rPr lang="fi-FI" sz="1200"/>
                        <a:t>Lisäävätkö kehittämiskohteen ehdotukset sopeutumistyön seurantaa, joka vastaa strategisia tavoitteita?</a:t>
                      </a:r>
                    </a:p>
                    <a:p>
                      <a:pPr marL="285750" indent="-285750">
                        <a:buFont typeface="Arial" panose="020B0604020202020204" pitchFamily="34" charset="0"/>
                        <a:buChar char="•"/>
                      </a:pPr>
                      <a:r>
                        <a:rPr lang="fi-FI" sz="1200"/>
                        <a:t>Lisäävätkö kehittämiskohteen ehdotukset sopeutumistyön arviointia seurannan perusteella?</a:t>
                      </a:r>
                    </a:p>
                    <a:p>
                      <a:pPr marL="285750" indent="-285750">
                        <a:buFont typeface="Arial" panose="020B0604020202020204" pitchFamily="34" charset="0"/>
                        <a:buChar char="•"/>
                      </a:pPr>
                      <a:r>
                        <a:rPr lang="fi-FI" sz="1200"/>
                        <a:t>Lisäävätkö kehittämiskohteen ehdotukset sopeutumistyön arvioinnin käyttöä toiminnan suunnittelun kehittämisessä?</a:t>
                      </a:r>
                    </a:p>
                  </a:txBody>
                  <a:tcPr/>
                </a:tc>
                <a:extLst>
                  <a:ext uri="{0D108BD9-81ED-4DB2-BD59-A6C34878D82A}">
                    <a16:rowId xmlns:a16="http://schemas.microsoft.com/office/drawing/2014/main" val="2918420671"/>
                  </a:ext>
                </a:extLst>
              </a:tr>
              <a:tr h="876300">
                <a:tc>
                  <a:txBody>
                    <a:bodyPr/>
                    <a:lstStyle/>
                    <a:p>
                      <a:r>
                        <a:rPr lang="fi-FI"/>
                        <a:t>Lisäpisteet (0-3 lisäpistettä potentiaalissa)</a:t>
                      </a:r>
                    </a:p>
                  </a:txBody>
                  <a:tcPr/>
                </a:tc>
                <a:tc>
                  <a:txBody>
                    <a:bodyPr/>
                    <a:lstStyle/>
                    <a:p>
                      <a:pPr marL="0" indent="0">
                        <a:buFont typeface="Arial" panose="020B0604020202020204" pitchFamily="34" charset="0"/>
                        <a:buNone/>
                      </a:pPr>
                      <a:endParaRPr lang="fi-FI" sz="1200" i="0"/>
                    </a:p>
                  </a:txBody>
                  <a:tcPr/>
                </a:tc>
                <a:tc>
                  <a:txBody>
                    <a:bodyPr/>
                    <a:lstStyle/>
                    <a:p>
                      <a:pPr marL="285750" indent="-285750">
                        <a:buFont typeface="Arial" panose="020B0604020202020204" pitchFamily="34" charset="0"/>
                        <a:buChar char="•"/>
                      </a:pPr>
                      <a:r>
                        <a:rPr lang="fi-FI" sz="1200"/>
                        <a:t>Sekä hillinnän että sopeutumisen kehittämiskohde = 1 piste</a:t>
                      </a:r>
                    </a:p>
                    <a:p>
                      <a:pPr marL="285750" indent="-285750">
                        <a:buFont typeface="Arial" panose="020B0604020202020204" pitchFamily="34" charset="0"/>
                        <a:buChar char="•"/>
                      </a:pPr>
                      <a:r>
                        <a:rPr lang="fi-FI" sz="1200"/>
                        <a:t>Kehittämiskohde on tärkeä vastuualueiden välisessä yhteistyössä = 1 piste</a:t>
                      </a:r>
                    </a:p>
                    <a:p>
                      <a:pPr marL="285750" indent="-285750">
                        <a:buFont typeface="Arial" panose="020B0604020202020204" pitchFamily="34" charset="0"/>
                        <a:buChar char="•"/>
                      </a:pPr>
                      <a:r>
                        <a:rPr lang="fi-FI" sz="1200"/>
                        <a:t>Kehittämiskohde edistää yhteistyötä alueella=1 piste</a:t>
                      </a:r>
                    </a:p>
                  </a:txBody>
                  <a:tcPr/>
                </a:tc>
                <a:extLst>
                  <a:ext uri="{0D108BD9-81ED-4DB2-BD59-A6C34878D82A}">
                    <a16:rowId xmlns:a16="http://schemas.microsoft.com/office/drawing/2014/main" val="1753980012"/>
                  </a:ext>
                </a:extLst>
              </a:tr>
            </a:tbl>
          </a:graphicData>
        </a:graphic>
      </p:graphicFrame>
    </p:spTree>
    <p:extLst>
      <p:ext uri="{BB962C8B-B14F-4D97-AF65-F5344CB8AC3E}">
        <p14:creationId xmlns:p14="http://schemas.microsoft.com/office/powerpoint/2010/main" val="183143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C6D889-F540-43AE-9650-D60DDAD458ED}"/>
              </a:ext>
            </a:extLst>
          </p:cNvPr>
          <p:cNvSpPr>
            <a:spLocks noGrp="1"/>
          </p:cNvSpPr>
          <p:nvPr>
            <p:ph type="title"/>
          </p:nvPr>
        </p:nvSpPr>
        <p:spPr/>
        <p:txBody>
          <a:bodyPr/>
          <a:lstStyle/>
          <a:p>
            <a:r>
              <a:rPr lang="fi-FI"/>
              <a:t>Pisteytyksen määrittäminen</a:t>
            </a:r>
          </a:p>
        </p:txBody>
      </p:sp>
      <p:sp>
        <p:nvSpPr>
          <p:cNvPr id="3" name="Sisällön paikkamerkki 2">
            <a:extLst>
              <a:ext uri="{FF2B5EF4-FFF2-40B4-BE49-F238E27FC236}">
                <a16:creationId xmlns:a16="http://schemas.microsoft.com/office/drawing/2014/main" id="{3336D048-9B51-4D28-A16D-ACAD5CC0DBC6}"/>
              </a:ext>
            </a:extLst>
          </p:cNvPr>
          <p:cNvSpPr>
            <a:spLocks noGrp="1"/>
          </p:cNvSpPr>
          <p:nvPr>
            <p:ph idx="1"/>
          </p:nvPr>
        </p:nvSpPr>
        <p:spPr>
          <a:xfrm>
            <a:off x="922350" y="1799480"/>
            <a:ext cx="10636236" cy="4089200"/>
          </a:xfrm>
        </p:spPr>
        <p:txBody>
          <a:bodyPr>
            <a:normAutofit fontScale="85000" lnSpcReduction="10000"/>
          </a:bodyPr>
          <a:lstStyle/>
          <a:p>
            <a:r>
              <a:rPr lang="fi-FI"/>
              <a:t>Nykytilaa arvioidessa huomioidaan tiekartan aineiston keruun aikana esille tulleet sopeutumisen työhön käytetyt ohjauskeinot, tieto, resurssit ja tavoitteet. </a:t>
            </a:r>
          </a:p>
          <a:p>
            <a:r>
              <a:rPr lang="fi-FI"/>
              <a:t>Potentiaalin pisteytys pohjaa aineiston keruun aikana esille tulleisiin toimenpide-ehdotuksiin, tietolähteisiin ja lainmuutostarpeet ja miten realistiseksi nämä ehdotukset koettiin.</a:t>
            </a:r>
          </a:p>
          <a:p>
            <a:r>
              <a:rPr lang="fi-FI"/>
              <a:t>Potentiaalinen vaikuttavuus riippuu jo nyt olemassa olevasta tekemisestä ja tilanteissa, joissa nykytilan tekeminen on vahvaa, potentiaalinen vaikuttavuuskin on korkeaa. Toisaalta tehtävissä, joissa on paljon mahdollisuuksia lisätä sopeutumiskykyä, nykyinen matala sopeutumiskyky vaikuttaa potentiaalinkin pisteytykseen.</a:t>
            </a:r>
          </a:p>
          <a:p>
            <a:r>
              <a:rPr lang="fi-FI"/>
              <a:t>Nykytila on ”keskiarvo” kaikista tehtävistä – toisissa kehittämiskohteeseen liitetyissä tehtävissä vaikuttavuus voi olla korkeampi kuin toisissa.</a:t>
            </a:r>
          </a:p>
        </p:txBody>
      </p:sp>
    </p:spTree>
    <p:extLst>
      <p:ext uri="{BB962C8B-B14F-4D97-AF65-F5344CB8AC3E}">
        <p14:creationId xmlns:p14="http://schemas.microsoft.com/office/powerpoint/2010/main" val="3642931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930690193"/>
              </p:ext>
            </p:extLst>
          </p:nvPr>
        </p:nvGraphicFramePr>
        <p:xfrm>
          <a:off x="922350" y="1849660"/>
          <a:ext cx="10636236" cy="4096170"/>
        </p:xfrm>
        <a:graphic>
          <a:graphicData uri="http://schemas.openxmlformats.org/drawingml/2006/table">
            <a:tbl>
              <a:tblPr firstRow="1" bandRow="1">
                <a:tableStyleId>{5C22544A-7EE6-4342-B048-85BDC9FD1C3A}</a:tableStyleId>
              </a:tblPr>
              <a:tblGrid>
                <a:gridCol w="1824157">
                  <a:extLst>
                    <a:ext uri="{9D8B030D-6E8A-4147-A177-3AD203B41FA5}">
                      <a16:colId xmlns:a16="http://schemas.microsoft.com/office/drawing/2014/main" val="1970561596"/>
                    </a:ext>
                  </a:extLst>
                </a:gridCol>
                <a:gridCol w="1721255">
                  <a:extLst>
                    <a:ext uri="{9D8B030D-6E8A-4147-A177-3AD203B41FA5}">
                      <a16:colId xmlns:a16="http://schemas.microsoft.com/office/drawing/2014/main" val="2420324728"/>
                    </a:ext>
                  </a:extLst>
                </a:gridCol>
                <a:gridCol w="1772706">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834026">
                <a:tc>
                  <a:txBody>
                    <a:bodyPr/>
                    <a:lstStyle/>
                    <a:p>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262144">
                <a:tc>
                  <a:txBody>
                    <a:bodyPr/>
                    <a:lstStyle/>
                    <a:p>
                      <a:pPr marL="285750" indent="-285750">
                        <a:buFont typeface="Arial" panose="020B0604020202020204" pitchFamily="34" charset="0"/>
                        <a:buChar char="•"/>
                      </a:pPr>
                      <a:r>
                        <a:rPr lang="fi-FI" sz="1400"/>
                        <a:t>Onko neliöön liittyvää ilmastotietoa olemassa? Onko se ajantasaista?</a:t>
                      </a:r>
                    </a:p>
                    <a:p>
                      <a:pPr marL="285750" indent="-285750">
                        <a:buFont typeface="Arial" panose="020B0604020202020204" pitchFamily="34" charset="0"/>
                        <a:buChar char="•"/>
                      </a:pPr>
                      <a:r>
                        <a:rPr lang="fi-FI" sz="1400"/>
                        <a:t>Saavuttaako ilmastotieto asiantuntijat?</a:t>
                      </a:r>
                    </a:p>
                    <a:p>
                      <a:pPr marL="285750" indent="-285750">
                        <a:buFont typeface="Arial" panose="020B0604020202020204" pitchFamily="34" charset="0"/>
                        <a:buChar char="•"/>
                      </a:pPr>
                      <a:r>
                        <a:rPr lang="fi-FI" sz="1400"/>
                        <a:t>Tuottaako ELY-keskus ilmastotyössä hyödyllistä tietoa?</a:t>
                      </a:r>
                    </a:p>
                  </a:txBody>
                  <a:tcPr/>
                </a:tc>
                <a:tc>
                  <a:txBody>
                    <a:bodyPr/>
                    <a:lstStyle/>
                    <a:p>
                      <a:r>
                        <a:rPr lang="fi-FI" sz="1200" kern="1200">
                          <a:solidFill>
                            <a:schemeClr val="dk1"/>
                          </a:solidFill>
                          <a:latin typeface="+mn-lt"/>
                          <a:ea typeface="+mn-ea"/>
                          <a:cs typeface="+mn-cs"/>
                        </a:rPr>
                        <a:t>Kehittämiskohteeseen liittyvää ilmasto- ja sopeutumisen tietoa ei ole saatavilla.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a:t>Tietoa on hyvin vähän tai se ei ole hyödyllistä ELYn työssä.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a:t>TAI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a:t>Tietoa on, mutta se ei ole ajantasaista.</a:t>
                      </a:r>
                    </a:p>
                    <a:p>
                      <a:pPr marL="0" indent="0">
                        <a:buFont typeface="Arial" panose="020B0604020202020204" pitchFamily="34" charset="0"/>
                        <a:buNone/>
                      </a:pPr>
                      <a:r>
                        <a:rPr lang="fi-FI" sz="1200"/>
                        <a:t>TAI</a:t>
                      </a:r>
                    </a:p>
                    <a:p>
                      <a:pPr marL="0" indent="0">
                        <a:buFont typeface="Arial" panose="020B0604020202020204" pitchFamily="34" charset="0"/>
                        <a:buNone/>
                      </a:pPr>
                      <a:r>
                        <a:rPr lang="fi-FI" sz="1200"/>
                        <a:t>Tietoa on olemassa, mutta se ei ole ELYllä käytössä.</a:t>
                      </a:r>
                    </a:p>
                  </a:txBody>
                  <a:tcPr/>
                </a:tc>
                <a:tc>
                  <a:txBody>
                    <a:bodyPr/>
                    <a:lstStyle/>
                    <a:p>
                      <a:r>
                        <a:rPr lang="fi-FI" sz="1200" kern="1200">
                          <a:solidFill>
                            <a:schemeClr val="dk1"/>
                          </a:solidFill>
                          <a:latin typeface="+mn-lt"/>
                          <a:ea typeface="+mn-ea"/>
                          <a:cs typeface="+mn-cs"/>
                        </a:rPr>
                        <a:t>Tietoa on olemassa, mutta rajallisesti tai sen hyödyllisyys on rajallista.</a:t>
                      </a:r>
                    </a:p>
                    <a:p>
                      <a:r>
                        <a:rPr lang="fi-FI" sz="1200" kern="1200">
                          <a:solidFill>
                            <a:schemeClr val="dk1"/>
                          </a:solidFill>
                          <a:latin typeface="+mn-lt"/>
                          <a:ea typeface="+mn-ea"/>
                          <a:cs typeface="+mn-cs"/>
                        </a:rPr>
                        <a:t>TAI</a:t>
                      </a:r>
                    </a:p>
                    <a:p>
                      <a:r>
                        <a:rPr lang="fi-FI" sz="1200" kern="1200">
                          <a:solidFill>
                            <a:schemeClr val="dk1"/>
                          </a:solidFill>
                          <a:latin typeface="+mn-lt"/>
                          <a:ea typeface="+mn-ea"/>
                          <a:cs typeface="+mn-cs"/>
                        </a:rPr>
                        <a:t>Tietoa on olemassa ja sitä käytetään ELYn työssä vähän tai satunnaisesti</a:t>
                      </a:r>
                    </a:p>
                    <a:p>
                      <a:r>
                        <a:rPr lang="fi-FI" sz="1200" kern="1200">
                          <a:solidFill>
                            <a:schemeClr val="dk1"/>
                          </a:solidFill>
                          <a:latin typeface="+mn-lt"/>
                          <a:ea typeface="+mn-ea"/>
                          <a:cs typeface="+mn-cs"/>
                        </a:rPr>
                        <a:t>TAI </a:t>
                      </a:r>
                    </a:p>
                    <a:p>
                      <a:r>
                        <a:rPr lang="fi-FI" sz="1200" kern="1200">
                          <a:solidFill>
                            <a:schemeClr val="dk1"/>
                          </a:solidFill>
                          <a:latin typeface="+mn-lt"/>
                          <a:ea typeface="+mn-ea"/>
                          <a:cs typeface="+mn-cs"/>
                        </a:rPr>
                        <a:t>Tietoa on, mutta se ei ole suoranaisesti sopeutumisen tietoa, mutta käytettävissä myös ilmastotyössä.</a:t>
                      </a:r>
                    </a:p>
                  </a:txBody>
                  <a:tcPr/>
                </a:tc>
                <a:tc>
                  <a:txBody>
                    <a:bodyPr/>
                    <a:lstStyle/>
                    <a:p>
                      <a:r>
                        <a:rPr lang="fi-FI" sz="1200"/>
                        <a:t>Ajantasaista tietoa on olemassa ja</a:t>
                      </a:r>
                    </a:p>
                    <a:p>
                      <a:r>
                        <a:rPr lang="fi-FI" sz="1200"/>
                        <a:t>ajantasaista tietoa hyödynnetään viranomaistyössä.</a:t>
                      </a:r>
                    </a:p>
                  </a:txBody>
                  <a:tcPr/>
                </a:tc>
                <a:tc>
                  <a:txBody>
                    <a:bodyPr/>
                    <a:lstStyle/>
                    <a:p>
                      <a:r>
                        <a:rPr lang="fi-FI" sz="1200"/>
                        <a:t>ELY tuottaa tietoa ilmastonmuutoksen vaikutuksista tai riskienhallinnan- tai sopeutumisen keinoista.</a:t>
                      </a:r>
                    </a:p>
                    <a:p>
                      <a:r>
                        <a:rPr lang="fi-FI" sz="1200"/>
                        <a:t>JA</a:t>
                      </a:r>
                    </a:p>
                    <a:p>
                      <a:r>
                        <a:rPr lang="fi-FI" sz="1200"/>
                        <a:t>Aiheesta järjestetään säännöllisiä koulutuksia tai tieto integroituu muuta kautta.</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4EC420F1-A9F3-40FA-81B8-073773050F34}"/>
              </a:ext>
            </a:extLst>
          </p:cNvPr>
          <p:cNvSpPr>
            <a:spLocks noGrp="1"/>
          </p:cNvSpPr>
          <p:nvPr>
            <p:ph type="title"/>
          </p:nvPr>
        </p:nvSpPr>
        <p:spPr/>
        <p:txBody>
          <a:bodyPr/>
          <a:lstStyle/>
          <a:p>
            <a:r>
              <a:rPr lang="fi-FI"/>
              <a:t>Tiedon olemassaolo, saatavuus, käyttö</a:t>
            </a:r>
            <a:br>
              <a:rPr lang="fi-FI"/>
            </a:br>
            <a:r>
              <a:rPr lang="fi-FI" sz="2400"/>
              <a:t>Nykytila</a:t>
            </a:r>
            <a:endParaRPr lang="fi-FI"/>
          </a:p>
        </p:txBody>
      </p:sp>
    </p:spTree>
    <p:extLst>
      <p:ext uri="{BB962C8B-B14F-4D97-AF65-F5344CB8AC3E}">
        <p14:creationId xmlns:p14="http://schemas.microsoft.com/office/powerpoint/2010/main" val="2940565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892247608"/>
              </p:ext>
            </p:extLst>
          </p:nvPr>
        </p:nvGraphicFramePr>
        <p:xfrm>
          <a:off x="922350" y="1856630"/>
          <a:ext cx="10636235" cy="4118580"/>
        </p:xfrm>
        <a:graphic>
          <a:graphicData uri="http://schemas.openxmlformats.org/drawingml/2006/table">
            <a:tbl>
              <a:tblPr firstRow="1" bandRow="1">
                <a:tableStyleId>{5C22544A-7EE6-4342-B048-85BDC9FD1C3A}</a:tableStyleId>
              </a:tblPr>
              <a:tblGrid>
                <a:gridCol w="1824157">
                  <a:extLst>
                    <a:ext uri="{9D8B030D-6E8A-4147-A177-3AD203B41FA5}">
                      <a16:colId xmlns:a16="http://schemas.microsoft.com/office/drawing/2014/main" val="1970561596"/>
                    </a:ext>
                  </a:extLst>
                </a:gridCol>
                <a:gridCol w="1721254">
                  <a:extLst>
                    <a:ext uri="{9D8B030D-6E8A-4147-A177-3AD203B41FA5}">
                      <a16:colId xmlns:a16="http://schemas.microsoft.com/office/drawing/2014/main" val="2420324728"/>
                    </a:ext>
                  </a:extLst>
                </a:gridCol>
                <a:gridCol w="1772706">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643860">
                <a:tc>
                  <a:txBody>
                    <a:bodyPr/>
                    <a:lstStyle/>
                    <a:p>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445340">
                <a:tc>
                  <a:txBody>
                    <a:bodyPr/>
                    <a:lstStyle/>
                    <a:p>
                      <a:pPr marL="171450" indent="-171450">
                        <a:buFont typeface="Arial" panose="020B0604020202020204" pitchFamily="34" charset="0"/>
                        <a:buChar char="•"/>
                      </a:pPr>
                      <a:r>
                        <a:rPr lang="fi-FI" sz="1400" kern="1200">
                          <a:solidFill>
                            <a:schemeClr val="dk1"/>
                          </a:solidFill>
                          <a:latin typeface="+mn-lt"/>
                          <a:ea typeface="+mn-ea"/>
                          <a:cs typeface="+mn-cs"/>
                        </a:rPr>
                        <a:t>Lisääväkö kehittämiskohteen ehdotukset tietopohjaa?</a:t>
                      </a:r>
                    </a:p>
                    <a:p>
                      <a:pPr marL="171450" indent="-171450">
                        <a:buFont typeface="Arial" panose="020B0604020202020204" pitchFamily="34" charset="0"/>
                        <a:buChar char="•"/>
                      </a:pPr>
                      <a:r>
                        <a:rPr lang="fi-FI" sz="1400" kern="1200">
                          <a:solidFill>
                            <a:schemeClr val="dk1"/>
                          </a:solidFill>
                          <a:latin typeface="+mn-lt"/>
                          <a:ea typeface="+mn-ea"/>
                          <a:cs typeface="+mn-cs"/>
                        </a:rPr>
                        <a:t>Lisäävätkö kehittämiskohteen ehdotukset tietoisuutta olemassa olevasta tiedosta?</a:t>
                      </a:r>
                    </a:p>
                    <a:p>
                      <a:pPr marL="171450" indent="-171450">
                        <a:buFont typeface="Arial" panose="020B0604020202020204" pitchFamily="34" charset="0"/>
                        <a:buChar char="•"/>
                      </a:pPr>
                      <a:r>
                        <a:rPr lang="fi-FI" sz="1400" kern="1200">
                          <a:solidFill>
                            <a:schemeClr val="dk1"/>
                          </a:solidFill>
                          <a:latin typeface="+mn-lt"/>
                          <a:ea typeface="+mn-ea"/>
                          <a:cs typeface="+mn-cs"/>
                        </a:rPr>
                        <a:t>Lisääkö kehittämiskohde ajantasaisen tiedon saavutettavuutta?</a:t>
                      </a:r>
                    </a:p>
                    <a:p>
                      <a:endParaRPr lang="fi-FI" sz="1200"/>
                    </a:p>
                  </a:txBody>
                  <a:tcPr/>
                </a:tc>
                <a:tc>
                  <a:txBody>
                    <a:bodyPr/>
                    <a:lstStyle/>
                    <a:p>
                      <a:r>
                        <a:rPr lang="fi-FI" sz="1200"/>
                        <a:t>Kehittämiskohde</a:t>
                      </a:r>
                      <a:r>
                        <a:rPr lang="fi-FI" sz="1200" kern="1200">
                          <a:solidFill>
                            <a:schemeClr val="dk1"/>
                          </a:solidFill>
                          <a:latin typeface="+mn-lt"/>
                          <a:ea typeface="+mn-ea"/>
                          <a:cs typeface="+mn-cs"/>
                        </a:rPr>
                        <a:t> ei lisää tietopohjaa tai tietoisuutta olemassa olevasta tiedosta.</a:t>
                      </a:r>
                    </a:p>
                  </a:txBody>
                  <a:tcPr/>
                </a:tc>
                <a:tc>
                  <a:txBody>
                    <a:bodyPr/>
                    <a:lstStyle/>
                    <a:p>
                      <a:pPr marL="0" indent="0">
                        <a:buFont typeface="Arial" panose="020B0604020202020204" pitchFamily="34" charset="0"/>
                        <a:buNone/>
                      </a:pPr>
                      <a:r>
                        <a:rPr lang="fi-FI" sz="1200"/>
                        <a:t>Kehittämiskohde lisää tietoisuutta olemassa olevasta tiedosta, mutta tieto ei ole ajantasaista tai vaikuttavaa ELYn toiminnan suhteen</a:t>
                      </a:r>
                    </a:p>
                    <a:p>
                      <a:pPr marL="0" indent="0">
                        <a:buFont typeface="Arial" panose="020B0604020202020204" pitchFamily="34" charset="0"/>
                        <a:buNone/>
                      </a:pPr>
                      <a:r>
                        <a:rPr lang="fi-FI" sz="1200"/>
                        <a:t>TAI </a:t>
                      </a:r>
                    </a:p>
                    <a:p>
                      <a:pPr marL="0" indent="0">
                        <a:buFont typeface="Arial" panose="020B0604020202020204" pitchFamily="34" charset="0"/>
                        <a:buNone/>
                      </a:pPr>
                      <a:r>
                        <a:rPr lang="fi-FI" sz="1200"/>
                        <a:t>Kehittämiskohde lisää tietoisuutta olemassa olevasta tiedosta, mutta sitä on olemassa rajallisesti.</a:t>
                      </a:r>
                    </a:p>
                  </a:txBody>
                  <a:tcPr/>
                </a:tc>
                <a:tc>
                  <a:txBody>
                    <a:bodyPr/>
                    <a:lstStyle/>
                    <a:p>
                      <a:r>
                        <a:rPr lang="fi-FI" sz="1200" kern="1200">
                          <a:solidFill>
                            <a:schemeClr val="dk1"/>
                          </a:solidFill>
                          <a:latin typeface="+mn-lt"/>
                          <a:ea typeface="+mn-ea"/>
                          <a:cs typeface="+mn-cs"/>
                        </a:rPr>
                        <a:t>Kehittämiskohde lisää tietoisuutta jonkin verran olemassa olevasta hyödyllisestä ja  ajantasaisesta tiedosta.</a:t>
                      </a:r>
                    </a:p>
                    <a:p>
                      <a:r>
                        <a:rPr lang="fi-FI" sz="1200" kern="1200">
                          <a:solidFill>
                            <a:schemeClr val="dk1"/>
                          </a:solidFill>
                          <a:latin typeface="+mn-lt"/>
                          <a:ea typeface="+mn-ea"/>
                          <a:cs typeface="+mn-cs"/>
                        </a:rPr>
                        <a:t>TAI</a:t>
                      </a:r>
                    </a:p>
                    <a:p>
                      <a:r>
                        <a:rPr lang="fi-FI" sz="1200" kern="1200">
                          <a:solidFill>
                            <a:schemeClr val="dk1"/>
                          </a:solidFill>
                          <a:latin typeface="+mn-lt"/>
                          <a:ea typeface="+mn-ea"/>
                          <a:cs typeface="+mn-cs"/>
                        </a:rPr>
                        <a:t>Kehittämiskohteeseen liittyviä tietotarpeita on  tunnistettu </a:t>
                      </a:r>
                      <a:r>
                        <a:rPr lang="fi-FI" sz="1200" u="sng" kern="1200">
                          <a:solidFill>
                            <a:schemeClr val="dk1"/>
                          </a:solidFill>
                          <a:latin typeface="+mn-lt"/>
                          <a:ea typeface="+mn-ea"/>
                          <a:cs typeface="+mn-cs"/>
                        </a:rPr>
                        <a:t>j</a:t>
                      </a:r>
                      <a:r>
                        <a:rPr lang="fi-FI" sz="1200" kern="1200">
                          <a:solidFill>
                            <a:schemeClr val="dk1"/>
                          </a:solidFill>
                          <a:latin typeface="+mn-lt"/>
                          <a:ea typeface="+mn-ea"/>
                          <a:cs typeface="+mn-cs"/>
                        </a:rPr>
                        <a:t>a ehdotetaan tietoa, jota muiden toimijoiden pitäisi tuottaa.</a:t>
                      </a:r>
                    </a:p>
                  </a:txBody>
                  <a:tcPr/>
                </a:tc>
                <a:tc>
                  <a:txBody>
                    <a:bodyPr/>
                    <a:lstStyle/>
                    <a:p>
                      <a:r>
                        <a:rPr lang="fi-FI" sz="1200"/>
                        <a:t>Kehittämiskohde lisää vahvasti tietoisuutta olemassa olevasta tai muiden tuottamasta tiedosta</a:t>
                      </a:r>
                    </a:p>
                    <a:p>
                      <a:r>
                        <a:rPr lang="fi-FI" sz="1200"/>
                        <a:t>TAI</a:t>
                      </a:r>
                    </a:p>
                    <a:p>
                      <a:r>
                        <a:rPr lang="fi-FI" sz="1200"/>
                        <a:t>Kehittämiskohde lisää ELYn osallisuutta muiden tuottaman tiedon kokoamisessa.</a:t>
                      </a:r>
                    </a:p>
                    <a:p>
                      <a:r>
                        <a:rPr lang="fi-FI" sz="1200"/>
                        <a:t>JA </a:t>
                      </a:r>
                    </a:p>
                    <a:p>
                      <a:r>
                        <a:rPr lang="fi-FI" sz="1200"/>
                        <a:t>Kehittämiskohteen ehdotuksilla lisätään ajantasaisen tiedon hyödyntämistä viranomaistyössä.</a:t>
                      </a:r>
                    </a:p>
                  </a:txBody>
                  <a:tcPr/>
                </a:tc>
                <a:tc>
                  <a:txBody>
                    <a:bodyPr/>
                    <a:lstStyle/>
                    <a:p>
                      <a:r>
                        <a:rPr lang="fi-FI" sz="1200"/>
                        <a:t>Kehittämiskohde lisää ilmastotiedon tuottamista </a:t>
                      </a:r>
                      <a:r>
                        <a:rPr lang="fi-FI" sz="1200" err="1"/>
                        <a:t>ELYssä</a:t>
                      </a:r>
                      <a:r>
                        <a:rPr lang="fi-FI" sz="1200"/>
                        <a:t> tai yhteistyössä muiden toimijoiden kanssa. </a:t>
                      </a:r>
                    </a:p>
                    <a:p>
                      <a:r>
                        <a:rPr lang="fi-FI" sz="1200"/>
                        <a:t>JA</a:t>
                      </a:r>
                    </a:p>
                    <a:p>
                      <a:r>
                        <a:rPr lang="fi-FI" sz="1200"/>
                        <a:t>Kehittämiskohteen kehitysehdotuksilla lisätään säännöllisiä koulutuksia tai tiedon integroitumista muuta kautta.</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3982FB81-BBF1-492C-8E76-A423BFEA971E}"/>
              </a:ext>
            </a:extLst>
          </p:cNvPr>
          <p:cNvSpPr>
            <a:spLocks noGrp="1"/>
          </p:cNvSpPr>
          <p:nvPr>
            <p:ph type="title"/>
          </p:nvPr>
        </p:nvSpPr>
        <p:spPr/>
        <p:txBody>
          <a:bodyPr/>
          <a:lstStyle/>
          <a:p>
            <a:r>
              <a:rPr lang="fi-FI"/>
              <a:t>Tiedon olemassaolo, saatavuus, käyttö</a:t>
            </a:r>
            <a:br>
              <a:rPr lang="fi-FI"/>
            </a:br>
            <a:r>
              <a:rPr lang="fi-FI" sz="2400"/>
              <a:t>Potentiaali</a:t>
            </a:r>
            <a:endParaRPr lang="fi-FI"/>
          </a:p>
        </p:txBody>
      </p:sp>
    </p:spTree>
    <p:extLst>
      <p:ext uri="{BB962C8B-B14F-4D97-AF65-F5344CB8AC3E}">
        <p14:creationId xmlns:p14="http://schemas.microsoft.com/office/powerpoint/2010/main" val="171963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2539091317"/>
              </p:ext>
            </p:extLst>
          </p:nvPr>
        </p:nvGraphicFramePr>
        <p:xfrm>
          <a:off x="922338" y="1454934"/>
          <a:ext cx="10636236" cy="5181600"/>
        </p:xfrm>
        <a:graphic>
          <a:graphicData uri="http://schemas.openxmlformats.org/drawingml/2006/table">
            <a:tbl>
              <a:tblPr firstRow="1" bandRow="1">
                <a:tableStyleId>{5C22544A-7EE6-4342-B048-85BDC9FD1C3A}</a:tableStyleId>
              </a:tblPr>
              <a:tblGrid>
                <a:gridCol w="1958057">
                  <a:extLst>
                    <a:ext uri="{9D8B030D-6E8A-4147-A177-3AD203B41FA5}">
                      <a16:colId xmlns:a16="http://schemas.microsoft.com/office/drawing/2014/main" val="1970561596"/>
                    </a:ext>
                  </a:extLst>
                </a:gridCol>
                <a:gridCol w="1587355">
                  <a:extLst>
                    <a:ext uri="{9D8B030D-6E8A-4147-A177-3AD203B41FA5}">
                      <a16:colId xmlns:a16="http://schemas.microsoft.com/office/drawing/2014/main" val="2420324728"/>
                    </a:ext>
                  </a:extLst>
                </a:gridCol>
                <a:gridCol w="1772706">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383391">
                <a:tc>
                  <a:txBody>
                    <a:bodyPr/>
                    <a:lstStyle/>
                    <a:p>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942010">
                <a:tc>
                  <a:txBody>
                    <a:bodyPr/>
                    <a:lstStyle/>
                    <a:p>
                      <a:pPr marL="285750" indent="-285750">
                        <a:buFont typeface="Arial" panose="020B0604020202020204" pitchFamily="34" charset="0"/>
                        <a:buChar char="•"/>
                      </a:pPr>
                      <a:r>
                        <a:rPr lang="fi-FI" sz="1400"/>
                        <a:t>Ovatko ilmastonmuutoksen vaikutukset tai muu sopeutuminen osa </a:t>
                      </a:r>
                      <a:r>
                        <a:rPr lang="fi-FI" sz="1400" i="0"/>
                        <a:t>suunnittelua?</a:t>
                      </a:r>
                    </a:p>
                    <a:p>
                      <a:pPr marL="285750" indent="-285750">
                        <a:buFont typeface="Arial" panose="020B0604020202020204" pitchFamily="34" charset="0"/>
                        <a:buChar char="•"/>
                      </a:pPr>
                      <a:r>
                        <a:rPr lang="fi-FI" sz="1400" i="0"/>
                        <a:t>Arvioidaanko haavoittuvuuksia?</a:t>
                      </a:r>
                    </a:p>
                    <a:p>
                      <a:pPr marL="285750" indent="-285750">
                        <a:buFont typeface="Arial" panose="020B0604020202020204" pitchFamily="34" charset="0"/>
                        <a:buChar char="•"/>
                      </a:pPr>
                      <a:r>
                        <a:rPr lang="fi-FI" sz="1400" i="0"/>
                        <a:t>Onko sopeutuminen sisällytetty toiminnan suunnittelun tavoitteisiin?</a:t>
                      </a:r>
                    </a:p>
                    <a:p>
                      <a:pPr marL="285750" indent="-285750">
                        <a:buFont typeface="Arial" panose="020B0604020202020204" pitchFamily="34" charset="0"/>
                        <a:buChar char="•"/>
                      </a:pPr>
                      <a:r>
                        <a:rPr lang="fi-FI" sz="1400" i="0"/>
                        <a:t>Liittyykö kehittämiskohde useisiin tehtäväkokonaisuuksiin tai henkilömäärältään isoon tehtävään?</a:t>
                      </a:r>
                    </a:p>
                  </a:txBody>
                  <a:tcPr/>
                </a:tc>
                <a:tc>
                  <a:txBody>
                    <a:bodyPr/>
                    <a:lstStyle/>
                    <a:p>
                      <a:r>
                        <a:rPr lang="fi-FI" sz="1200"/>
                        <a:t>Ilmasto- tai sääriskejä ja haavoittuvuutta ei arvioida tai huomioida suunnittelussa eikä tavoitteissa. </a:t>
                      </a:r>
                    </a:p>
                    <a:p>
                      <a:r>
                        <a:rPr lang="fi-FI" sz="1200"/>
                        <a:t>JA</a:t>
                      </a:r>
                    </a:p>
                    <a:p>
                      <a:r>
                        <a:rPr lang="fi-FI" sz="1200"/>
                        <a:t>Kehittämiskohteeseen ei liity suuria tehtäväkokonaisuuksia.</a:t>
                      </a:r>
                    </a:p>
                  </a:txBody>
                  <a:tcPr/>
                </a:tc>
                <a:tc>
                  <a:txBody>
                    <a:bodyPr/>
                    <a:lstStyle/>
                    <a:p>
                      <a:pPr marL="0" indent="0">
                        <a:buFont typeface="Arial" panose="020B0604020202020204" pitchFamily="34" charset="0"/>
                        <a:buNone/>
                      </a:pPr>
                      <a:r>
                        <a:rPr lang="fi-FI" sz="1200"/>
                        <a:t>Sääriskit huomioidaan tai arvioidaan, mutta ei pidemmän aikavälin suunnittelua.</a:t>
                      </a:r>
                    </a:p>
                    <a:p>
                      <a:pPr marL="0" indent="0">
                        <a:buFont typeface="Arial" panose="020B0604020202020204" pitchFamily="34" charset="0"/>
                        <a:buNone/>
                      </a:pPr>
                      <a:r>
                        <a:rPr lang="fi-FI" sz="1200"/>
                        <a:t>TAI</a:t>
                      </a:r>
                    </a:p>
                    <a:p>
                      <a:pPr marL="0" indent="0">
                        <a:buFont typeface="Arial" panose="020B0604020202020204" pitchFamily="34" charset="0"/>
                        <a:buNone/>
                      </a:pPr>
                      <a:r>
                        <a:rPr lang="fi-FI" sz="1200"/>
                        <a:t>Varaudutaan poikkeustilanteisiin, mutta ilmastoriskejä tai pidemmän ajan trendejä ei huomioida tavoitteissa</a:t>
                      </a:r>
                    </a:p>
                    <a:p>
                      <a:pPr marL="0" indent="0">
                        <a:buFont typeface="Arial" panose="020B0604020202020204" pitchFamily="34" charset="0"/>
                        <a:buNone/>
                      </a:pPr>
                      <a:r>
                        <a:rPr lang="fi-FI" sz="1200"/>
                        <a:t>TAI</a:t>
                      </a:r>
                    </a:p>
                    <a:p>
                      <a:pPr marL="0" indent="0">
                        <a:buFont typeface="Arial" panose="020B0604020202020204" pitchFamily="34" charset="0"/>
                        <a:buNone/>
                      </a:pPr>
                      <a:r>
                        <a:rPr lang="fi-FI" sz="1200"/>
                        <a:t>Työssä ennakoidaan muita yhteiskunnan muutoksia, ilmastonmuutosta lukuun ottamatta.</a:t>
                      </a:r>
                    </a:p>
                    <a:p>
                      <a:pPr marL="0" indent="0">
                        <a:buFont typeface="Arial" panose="020B0604020202020204" pitchFamily="34" charset="0"/>
                        <a:buNone/>
                      </a:pPr>
                      <a:r>
                        <a:rPr lang="fi-FI" sz="1200"/>
                        <a:t>TAI</a:t>
                      </a:r>
                    </a:p>
                    <a:p>
                      <a:pPr marL="0" indent="0">
                        <a:buFont typeface="Arial" panose="020B0604020202020204" pitchFamily="34" charset="0"/>
                        <a:buNone/>
                      </a:pPr>
                      <a:r>
                        <a:rPr lang="fi-FI" sz="1200"/>
                        <a:t>Työssä huomioidaan kriteerejä, joilla edistetään riskienhallintaa tai ilmastotavoitteita, mutta ne eivät ole prioriteetteja.</a:t>
                      </a:r>
                    </a:p>
                  </a:txBody>
                  <a:tcPr/>
                </a:tc>
                <a:tc>
                  <a:txBody>
                    <a:bodyPr/>
                    <a:lstStyle/>
                    <a:p>
                      <a:r>
                        <a:rPr lang="fi-FI" sz="1200" kern="1200">
                          <a:solidFill>
                            <a:schemeClr val="dk1"/>
                          </a:solidFill>
                          <a:latin typeface="+mn-lt"/>
                          <a:ea typeface="+mn-ea"/>
                          <a:cs typeface="+mn-cs"/>
                        </a:rPr>
                        <a:t>Sääriskejä arvioidaan ja niihin varaudutaan, ilmastonmuutos on huomioitu, mutta ei välttämättä mukana toiminnan suunnittelussa.</a:t>
                      </a:r>
                    </a:p>
                    <a:p>
                      <a:r>
                        <a:rPr lang="fi-FI" sz="1200" kern="1200">
                          <a:solidFill>
                            <a:schemeClr val="dk1"/>
                          </a:solidFill>
                          <a:latin typeface="+mn-lt"/>
                          <a:ea typeface="+mn-ea"/>
                          <a:cs typeface="+mn-cs"/>
                        </a:rPr>
                        <a:t>TAI </a:t>
                      </a:r>
                    </a:p>
                    <a:p>
                      <a:r>
                        <a:rPr lang="fi-FI" sz="1200" kern="1200">
                          <a:solidFill>
                            <a:schemeClr val="dk1"/>
                          </a:solidFill>
                          <a:latin typeface="+mn-lt"/>
                          <a:ea typeface="+mn-ea"/>
                          <a:cs typeface="+mn-cs"/>
                        </a:rPr>
                        <a:t>Työssä ennakoidaan muita yhteiskunnan muutoksia, ilmastoasiat rajallisesti huomioiden</a:t>
                      </a:r>
                    </a:p>
                    <a:p>
                      <a:r>
                        <a:rPr lang="fi-FI" sz="1200" kern="1200">
                          <a:solidFill>
                            <a:schemeClr val="dk1"/>
                          </a:solidFill>
                          <a:latin typeface="+mn-lt"/>
                          <a:ea typeface="+mn-ea"/>
                          <a:cs typeface="+mn-cs"/>
                        </a:rPr>
                        <a:t>TAI</a:t>
                      </a:r>
                    </a:p>
                    <a:p>
                      <a:r>
                        <a:rPr lang="fi-FI" sz="1200" kern="1200">
                          <a:solidFill>
                            <a:schemeClr val="dk1"/>
                          </a:solidFill>
                          <a:latin typeface="+mn-lt"/>
                          <a:ea typeface="+mn-ea"/>
                          <a:cs typeface="+mn-cs"/>
                        </a:rPr>
                        <a:t>Työssä ennakoidaan muutoksia tai tehdään varautumistyötä ilmastonmuutosta lukuun ottamatta ja kehittämiskohde liittyy suurin tehtäväkokonaisuuksiin.</a:t>
                      </a:r>
                    </a:p>
                    <a:p>
                      <a:endParaRPr lang="fi-FI" sz="1200" kern="1200">
                        <a:solidFill>
                          <a:schemeClr val="dk1"/>
                        </a:solidFill>
                        <a:latin typeface="+mn-lt"/>
                        <a:ea typeface="+mn-ea"/>
                        <a:cs typeface="+mn-cs"/>
                      </a:endParaRPr>
                    </a:p>
                  </a:txBody>
                  <a:tcPr/>
                </a:tc>
                <a:tc>
                  <a:txBody>
                    <a:bodyPr/>
                    <a:lstStyle/>
                    <a:p>
                      <a:r>
                        <a:rPr lang="fi-FI" sz="1200"/>
                        <a:t>Ilmastonmuutoksen vaikutukset riskeihin on huomioitu ja sopeutuminen lisätty toiminnan suunnitteluun, mutta haavoittuvuutta ei huomioida.</a:t>
                      </a:r>
                    </a:p>
                    <a:p>
                      <a:r>
                        <a:rPr lang="fi-FI" sz="1200"/>
                        <a:t>TAI</a:t>
                      </a:r>
                    </a:p>
                    <a:p>
                      <a:r>
                        <a:rPr lang="fi-FI" sz="1200"/>
                        <a:t>Ilmastonmuutoksen vaikutuksia huomioidaan rajallisesti ja kehittämiskohde liittyy suuriin tehtäväkokonaisuuksiin.</a:t>
                      </a:r>
                    </a:p>
                  </a:txBody>
                  <a:tcPr/>
                </a:tc>
                <a:tc>
                  <a:txBody>
                    <a:bodyPr/>
                    <a:lstStyle/>
                    <a:p>
                      <a:r>
                        <a:rPr lang="fi-FI" sz="1200"/>
                        <a:t>Sääriskejä, ilmastonmuutosta ja haavoittuvuuksia arvioidaan ja päivitetään ja toiminnan suunnittelu sisältää sopeutumisen tavoitteita. </a:t>
                      </a:r>
                    </a:p>
                    <a:p>
                      <a:r>
                        <a:rPr lang="fi-FI" sz="1200"/>
                        <a:t>JA </a:t>
                      </a:r>
                    </a:p>
                    <a:p>
                      <a:r>
                        <a:rPr lang="fi-FI" sz="1200"/>
                        <a:t>Kehittämiskohde liittyy suuriin tehtäväkokonaisuuksiin.</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64F025F4-583F-4F77-A370-D3E3FB35A368}"/>
              </a:ext>
            </a:extLst>
          </p:cNvPr>
          <p:cNvSpPr>
            <a:spLocks noGrp="1"/>
          </p:cNvSpPr>
          <p:nvPr>
            <p:ph type="title"/>
          </p:nvPr>
        </p:nvSpPr>
        <p:spPr>
          <a:xfrm>
            <a:off x="922338" y="232410"/>
            <a:ext cx="10636236" cy="1119501"/>
          </a:xfrm>
        </p:spPr>
        <p:txBody>
          <a:bodyPr/>
          <a:lstStyle/>
          <a:p>
            <a:r>
              <a:rPr lang="fi-FI"/>
              <a:t>Toiminnan suunnittelu ja strategiset tavoitteet</a:t>
            </a:r>
            <a:br>
              <a:rPr lang="fi-FI"/>
            </a:br>
            <a:r>
              <a:rPr lang="fi-FI" sz="2000" b="1">
                <a:latin typeface="+mj-lt"/>
              </a:rPr>
              <a:t>Nykytila</a:t>
            </a:r>
            <a:endParaRPr lang="fi-FI"/>
          </a:p>
        </p:txBody>
      </p:sp>
    </p:spTree>
    <p:extLst>
      <p:ext uri="{BB962C8B-B14F-4D97-AF65-F5344CB8AC3E}">
        <p14:creationId xmlns:p14="http://schemas.microsoft.com/office/powerpoint/2010/main" val="3823335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1368888599"/>
              </p:ext>
            </p:extLst>
          </p:nvPr>
        </p:nvGraphicFramePr>
        <p:xfrm>
          <a:off x="828674" y="1682419"/>
          <a:ext cx="10729897" cy="4815840"/>
        </p:xfrm>
        <a:graphic>
          <a:graphicData uri="http://schemas.openxmlformats.org/drawingml/2006/table">
            <a:tbl>
              <a:tblPr firstRow="1" bandRow="1">
                <a:tableStyleId>{5C22544A-7EE6-4342-B048-85BDC9FD1C3A}</a:tableStyleId>
              </a:tblPr>
              <a:tblGrid>
                <a:gridCol w="1840220">
                  <a:extLst>
                    <a:ext uri="{9D8B030D-6E8A-4147-A177-3AD203B41FA5}">
                      <a16:colId xmlns:a16="http://schemas.microsoft.com/office/drawing/2014/main" val="1970561596"/>
                    </a:ext>
                  </a:extLst>
                </a:gridCol>
                <a:gridCol w="1736413">
                  <a:extLst>
                    <a:ext uri="{9D8B030D-6E8A-4147-A177-3AD203B41FA5}">
                      <a16:colId xmlns:a16="http://schemas.microsoft.com/office/drawing/2014/main" val="2420324728"/>
                    </a:ext>
                  </a:extLst>
                </a:gridCol>
                <a:gridCol w="1788316">
                  <a:extLst>
                    <a:ext uri="{9D8B030D-6E8A-4147-A177-3AD203B41FA5}">
                      <a16:colId xmlns:a16="http://schemas.microsoft.com/office/drawing/2014/main" val="4158068006"/>
                    </a:ext>
                  </a:extLst>
                </a:gridCol>
                <a:gridCol w="1788316">
                  <a:extLst>
                    <a:ext uri="{9D8B030D-6E8A-4147-A177-3AD203B41FA5}">
                      <a16:colId xmlns:a16="http://schemas.microsoft.com/office/drawing/2014/main" val="1353841512"/>
                    </a:ext>
                  </a:extLst>
                </a:gridCol>
                <a:gridCol w="1788316">
                  <a:extLst>
                    <a:ext uri="{9D8B030D-6E8A-4147-A177-3AD203B41FA5}">
                      <a16:colId xmlns:a16="http://schemas.microsoft.com/office/drawing/2014/main" val="1884404861"/>
                    </a:ext>
                  </a:extLst>
                </a:gridCol>
                <a:gridCol w="1788316">
                  <a:extLst>
                    <a:ext uri="{9D8B030D-6E8A-4147-A177-3AD203B41FA5}">
                      <a16:colId xmlns:a16="http://schemas.microsoft.com/office/drawing/2014/main" val="44909043"/>
                    </a:ext>
                  </a:extLst>
                </a:gridCol>
              </a:tblGrid>
              <a:tr h="517206">
                <a:tc>
                  <a:txBody>
                    <a:bodyPr/>
                    <a:lstStyle/>
                    <a:p>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745563">
                <a:tc>
                  <a:txBody>
                    <a:bodyPr/>
                    <a:lstStyle/>
                    <a:p>
                      <a:pPr marL="171450" indent="-171450">
                        <a:buFont typeface="Arial" panose="020B0604020202020204" pitchFamily="34" charset="0"/>
                        <a:buChar char="•"/>
                      </a:pPr>
                      <a:r>
                        <a:rPr lang="fi-FI" sz="1400" kern="1200">
                          <a:solidFill>
                            <a:schemeClr val="dk1"/>
                          </a:solidFill>
                          <a:latin typeface="+mn-lt"/>
                          <a:ea typeface="+mn-ea"/>
                          <a:cs typeface="+mn-cs"/>
                        </a:rPr>
                        <a:t>Mahdollistavatko kehittämiskohteen ehdotukset sopeutumisen huomioimista toiminnan suunnittelussa?</a:t>
                      </a:r>
                    </a:p>
                    <a:p>
                      <a:pPr marL="171450" indent="-171450">
                        <a:buFont typeface="Arial" panose="020B0604020202020204" pitchFamily="34" charset="0"/>
                        <a:buChar char="•"/>
                      </a:pPr>
                      <a:r>
                        <a:rPr lang="fi-FI" sz="1400" kern="1200">
                          <a:solidFill>
                            <a:schemeClr val="dk1"/>
                          </a:solidFill>
                          <a:latin typeface="+mn-lt"/>
                          <a:ea typeface="+mn-ea"/>
                          <a:cs typeface="+mn-cs"/>
                        </a:rPr>
                        <a:t>Mahdollistaako haavoittuvuuksien arvioinnin?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i="0"/>
                        <a:t>Lisäävätkö kehittämiskohteen ehdotukset sopeutumisen tavoitteellisuutta?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i="0"/>
                        <a:t>Lisäisikö lisäresurssi kehittämiskohteen vaikuttavuutta?</a:t>
                      </a:r>
                    </a:p>
                  </a:txBody>
                  <a:tcPr/>
                </a:tc>
                <a:tc>
                  <a:txBody>
                    <a:bodyPr/>
                    <a:lstStyle/>
                    <a:p>
                      <a:r>
                        <a:rPr lang="fi-FI" sz="1200" i="0"/>
                        <a:t>Kehittämiskohteella</a:t>
                      </a:r>
                      <a:r>
                        <a:rPr lang="fi-FI" sz="1200"/>
                        <a:t> ei lisätä sopeutumisen huomioimista tai riskienhallintaa.</a:t>
                      </a:r>
                    </a:p>
                    <a:p>
                      <a:r>
                        <a:rPr lang="fi-FI" sz="1200"/>
                        <a:t>JA </a:t>
                      </a:r>
                    </a:p>
                    <a:p>
                      <a:r>
                        <a:rPr lang="fi-FI" sz="1200"/>
                        <a:t>Lisäresurssi ei vahvistaisi sopeutumisen tai riskienhallinnan työtä.</a:t>
                      </a:r>
                    </a:p>
                  </a:txBody>
                  <a:tcPr/>
                </a:tc>
                <a:tc>
                  <a:txBody>
                    <a:bodyPr/>
                    <a:lstStyle/>
                    <a:p>
                      <a:pPr marL="0" indent="0">
                        <a:buFont typeface="Arial" panose="020B0604020202020204" pitchFamily="34" charset="0"/>
                        <a:buNone/>
                      </a:pPr>
                      <a:r>
                        <a:rPr lang="fi-FI" sz="1200"/>
                        <a:t>Neliöllä voidaan lisätä vaaratekijöiden tunnistamista, mutta ei pidemmän ajan sopeutumista tai trendeihin varautumista.</a:t>
                      </a:r>
                    </a:p>
                    <a:p>
                      <a:pPr marL="0" indent="0">
                        <a:buFont typeface="Arial" panose="020B0604020202020204" pitchFamily="34" charset="0"/>
                        <a:buNone/>
                      </a:pPr>
                      <a:r>
                        <a:rPr lang="fi-FI" sz="1200"/>
                        <a:t>TAI</a:t>
                      </a:r>
                    </a:p>
                    <a:p>
                      <a:pPr marL="0" indent="0">
                        <a:buFont typeface="Arial" panose="020B0604020202020204" pitchFamily="34" charset="0"/>
                        <a:buNone/>
                      </a:pPr>
                      <a:r>
                        <a:rPr lang="fi-FI" sz="1200"/>
                        <a:t>Neliöllä lisätään vaaratekijöiden tunnistamista, mutta ei altistumisen tai haavoittuvuuden näkökulmia.</a:t>
                      </a:r>
                    </a:p>
                    <a:p>
                      <a:r>
                        <a:rPr lang="fi-FI" sz="1200" kern="1200">
                          <a:solidFill>
                            <a:schemeClr val="dk1"/>
                          </a:solidFill>
                          <a:latin typeface="+mn-lt"/>
                          <a:ea typeface="+mn-ea"/>
                          <a:cs typeface="+mn-cs"/>
                        </a:rPr>
                        <a:t>TAI</a:t>
                      </a:r>
                    </a:p>
                    <a:p>
                      <a:r>
                        <a:rPr lang="fi-FI" sz="1200" kern="1200">
                          <a:solidFill>
                            <a:schemeClr val="dk1"/>
                          </a:solidFill>
                          <a:latin typeface="+mn-lt"/>
                          <a:ea typeface="+mn-ea"/>
                          <a:cs typeface="+mn-cs"/>
                        </a:rPr>
                        <a:t>Neliöllä tuetaan laajempaa ennakointityötä toiminnan suunnittelussa, mutta ei keskitytä sopeutumiseen tai ilmasto- ja sääriskeihin.</a:t>
                      </a:r>
                    </a:p>
                  </a:txBody>
                  <a:tcPr/>
                </a:tc>
                <a:tc>
                  <a:txBody>
                    <a:bodyPr/>
                    <a:lstStyle/>
                    <a:p>
                      <a:r>
                        <a:rPr lang="fi-FI" sz="1200" kern="1200">
                          <a:solidFill>
                            <a:schemeClr val="dk1"/>
                          </a:solidFill>
                          <a:latin typeface="+mn-lt"/>
                          <a:ea typeface="+mn-ea"/>
                          <a:cs typeface="+mn-cs"/>
                        </a:rPr>
                        <a:t>Neliöllä voidaan lisätä riskienhallintaa toiminnan suunnittelussa ja rajallisesti sopeutumista ja pidemmän ajan suunnittelua.</a:t>
                      </a:r>
                    </a:p>
                    <a:p>
                      <a:r>
                        <a:rPr lang="fi-FI" sz="1200" kern="1200">
                          <a:solidFill>
                            <a:schemeClr val="dk1"/>
                          </a:solidFill>
                          <a:latin typeface="+mn-lt"/>
                          <a:ea typeface="+mn-ea"/>
                          <a:cs typeface="+mn-cs"/>
                        </a:rPr>
                        <a:t>TAI</a:t>
                      </a:r>
                    </a:p>
                    <a:p>
                      <a:r>
                        <a:rPr lang="fi-FI" sz="1200" kern="1200">
                          <a:solidFill>
                            <a:schemeClr val="dk1"/>
                          </a:solidFill>
                          <a:latin typeface="+mn-lt"/>
                          <a:ea typeface="+mn-ea"/>
                          <a:cs typeface="+mn-cs"/>
                        </a:rPr>
                        <a:t>Kehittämiskohteella vahvistetaan ennakointi työtä ja lisäresurssi mahdollistaisi ilmastonmuutoksen vaikutusten huomioinnin vahvemmin. </a:t>
                      </a:r>
                    </a:p>
                  </a:txBody>
                  <a:tcPr/>
                </a:tc>
                <a:tc>
                  <a:txBody>
                    <a:bodyPr/>
                    <a:lstStyle/>
                    <a:p>
                      <a:r>
                        <a:rPr lang="fi-FI" sz="1200"/>
                        <a:t>Neliöllä vahvistetaan ilmastonmuutoksen aiheuttamien muutosten ennakointia toiminnan suunnittelussa pitkällä aikavälillä, mutta systemaattinen haavoittuvuuden näkökulma puuttuu.</a:t>
                      </a:r>
                    </a:p>
                  </a:txBody>
                  <a:tcPr/>
                </a:tc>
                <a:tc>
                  <a:txBody>
                    <a:bodyPr/>
                    <a:lstStyle/>
                    <a:p>
                      <a:r>
                        <a:rPr lang="fi-FI" sz="1200"/>
                        <a:t>Neliöllä tuetaan vaaratekijöiden, altistumisen ja haavoittuvuuden arviointia ja pitkän aikavälin toiminnan suunnittelua.</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91C00B33-62BD-46BA-9E18-FB72B048A1CE}"/>
              </a:ext>
            </a:extLst>
          </p:cNvPr>
          <p:cNvSpPr>
            <a:spLocks noGrp="1"/>
          </p:cNvSpPr>
          <p:nvPr>
            <p:ph type="title"/>
          </p:nvPr>
        </p:nvSpPr>
        <p:spPr/>
        <p:txBody>
          <a:bodyPr/>
          <a:lstStyle/>
          <a:p>
            <a:r>
              <a:rPr lang="fi-FI"/>
              <a:t>Toiminnan suunnittelu ja strategiset tavoitteet</a:t>
            </a:r>
            <a:br>
              <a:rPr lang="fi-FI"/>
            </a:br>
            <a:r>
              <a:rPr lang="fi-FI" sz="2000"/>
              <a:t>Potentiaali</a:t>
            </a:r>
            <a:endParaRPr lang="fi-FI"/>
          </a:p>
        </p:txBody>
      </p:sp>
    </p:spTree>
    <p:extLst>
      <p:ext uri="{BB962C8B-B14F-4D97-AF65-F5344CB8AC3E}">
        <p14:creationId xmlns:p14="http://schemas.microsoft.com/office/powerpoint/2010/main" val="211715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2164719839"/>
              </p:ext>
            </p:extLst>
          </p:nvPr>
        </p:nvGraphicFramePr>
        <p:xfrm>
          <a:off x="922338" y="1857375"/>
          <a:ext cx="10636236" cy="3669495"/>
        </p:xfrm>
        <a:graphic>
          <a:graphicData uri="http://schemas.openxmlformats.org/drawingml/2006/table">
            <a:tbl>
              <a:tblPr firstRow="1" bandRow="1">
                <a:tableStyleId>{5C22544A-7EE6-4342-B048-85BDC9FD1C3A}</a:tableStyleId>
              </a:tblPr>
              <a:tblGrid>
                <a:gridCol w="1824157">
                  <a:extLst>
                    <a:ext uri="{9D8B030D-6E8A-4147-A177-3AD203B41FA5}">
                      <a16:colId xmlns:a16="http://schemas.microsoft.com/office/drawing/2014/main" val="1970561596"/>
                    </a:ext>
                  </a:extLst>
                </a:gridCol>
                <a:gridCol w="1721255">
                  <a:extLst>
                    <a:ext uri="{9D8B030D-6E8A-4147-A177-3AD203B41FA5}">
                      <a16:colId xmlns:a16="http://schemas.microsoft.com/office/drawing/2014/main" val="2420324728"/>
                    </a:ext>
                  </a:extLst>
                </a:gridCol>
                <a:gridCol w="1772706">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914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t>Arviointiperusteet ja pisteytys</a:t>
                      </a:r>
                    </a:p>
                    <a:p>
                      <a:endParaRPr lang="fi-FI" sz="1400"/>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2755095">
                <a:tc>
                  <a:txBody>
                    <a:bodyPr/>
                    <a:lstStyle/>
                    <a:p>
                      <a:r>
                        <a:rPr lang="fi-FI" sz="1400" kern="1200">
                          <a:solidFill>
                            <a:schemeClr val="dk1"/>
                          </a:solidFill>
                          <a:latin typeface="+mn-lt"/>
                          <a:ea typeface="+mn-ea"/>
                          <a:cs typeface="+mn-cs"/>
                        </a:rPr>
                        <a:t>Mitä ohjauskeinoja käytetään nyt sopeutumisen työssä?</a:t>
                      </a:r>
                    </a:p>
                  </a:txBody>
                  <a:tcPr/>
                </a:tc>
                <a:tc>
                  <a:txBody>
                    <a:bodyPr/>
                    <a:lstStyle/>
                    <a:p>
                      <a:pPr algn="ctr" fontAlgn="b"/>
                      <a:r>
                        <a:rPr lang="fi-FI" sz="1200" b="0" i="0" u="none" strike="noStrike">
                          <a:solidFill>
                            <a:schemeClr val="tx1"/>
                          </a:solidFill>
                          <a:effectLst/>
                          <a:latin typeface="+mn-lt"/>
                        </a:rPr>
                        <a:t>0-1 pistettä: </a:t>
                      </a:r>
                    </a:p>
                    <a:p>
                      <a:pPr algn="ctr" fontAlgn="b"/>
                      <a:r>
                        <a:rPr lang="fi-FI" sz="1200" b="0" i="0" u="none" strike="noStrike">
                          <a:solidFill>
                            <a:schemeClr val="tx1"/>
                          </a:solidFill>
                          <a:effectLst/>
                          <a:latin typeface="+mn-lt"/>
                        </a:rPr>
                        <a:t>Rahan jakaminen = 4</a:t>
                      </a:r>
                    </a:p>
                    <a:p>
                      <a:pPr algn="ctr" fontAlgn="b"/>
                      <a:r>
                        <a:rPr lang="fi-FI" sz="1200" b="0" i="0" u="none" strike="noStrike">
                          <a:solidFill>
                            <a:schemeClr val="tx1"/>
                          </a:solidFill>
                          <a:effectLst/>
                          <a:latin typeface="+mn-lt"/>
                        </a:rPr>
                        <a:t>Neuvonta=2</a:t>
                      </a:r>
                    </a:p>
                    <a:p>
                      <a:pPr algn="ctr" fontAlgn="b"/>
                      <a:r>
                        <a:rPr lang="fi-FI" sz="1200" b="0" i="0" u="none" strike="noStrike">
                          <a:solidFill>
                            <a:schemeClr val="tx1"/>
                          </a:solidFill>
                          <a:effectLst/>
                          <a:latin typeface="+mn-lt"/>
                        </a:rPr>
                        <a:t>Viestintä=1</a:t>
                      </a:r>
                    </a:p>
                    <a:p>
                      <a:pPr algn="ctr" fontAlgn="b"/>
                      <a:r>
                        <a:rPr lang="fi-FI" sz="1200" b="0" i="0" u="none" strike="noStrike">
                          <a:solidFill>
                            <a:schemeClr val="tx1"/>
                          </a:solidFill>
                          <a:effectLst/>
                          <a:latin typeface="+mn-lt"/>
                        </a:rPr>
                        <a:t>Lausunnot ja kommentit=3</a:t>
                      </a:r>
                    </a:p>
                    <a:p>
                      <a:pPr algn="ctr" fontAlgn="b"/>
                      <a:r>
                        <a:rPr lang="fi-FI" sz="1200" b="0" i="0" u="none" strike="noStrike">
                          <a:solidFill>
                            <a:schemeClr val="tx1"/>
                          </a:solidFill>
                          <a:effectLst/>
                          <a:latin typeface="+mn-lt"/>
                        </a:rPr>
                        <a:t>Ennakkomenettelyt=2</a:t>
                      </a:r>
                    </a:p>
                  </a:txBody>
                  <a:tcPr marL="6350" marR="6350" marT="6350" marB="0"/>
                </a:tc>
                <a:tc>
                  <a:txBody>
                    <a:bodyPr/>
                    <a:lstStyle/>
                    <a:p>
                      <a:pPr algn="ctr" fontAlgn="b"/>
                      <a:r>
                        <a:rPr lang="fi-FI" sz="1200" b="0" i="0" u="none" strike="noStrike">
                          <a:solidFill>
                            <a:schemeClr val="tx1"/>
                          </a:solidFill>
                          <a:effectLst/>
                          <a:latin typeface="+mn-lt"/>
                        </a:rPr>
                        <a:t>2-3 pistettä: </a:t>
                      </a:r>
                    </a:p>
                    <a:p>
                      <a:pPr algn="ctr" fontAlgn="b"/>
                      <a:r>
                        <a:rPr lang="fi-FI" sz="1200" b="0" i="0" u="none" strike="noStrike">
                          <a:solidFill>
                            <a:schemeClr val="tx1"/>
                          </a:solidFill>
                          <a:effectLst/>
                          <a:latin typeface="+mn-lt"/>
                        </a:rPr>
                        <a:t>Rahan jakaminen = 4</a:t>
                      </a:r>
                    </a:p>
                    <a:p>
                      <a:pPr algn="ctr" fontAlgn="b"/>
                      <a:r>
                        <a:rPr lang="fi-FI" sz="1200" b="0" i="0" u="none" strike="noStrike">
                          <a:solidFill>
                            <a:schemeClr val="tx1"/>
                          </a:solidFill>
                          <a:effectLst/>
                          <a:latin typeface="+mn-lt"/>
                        </a:rPr>
                        <a:t>Neuvonta=2</a:t>
                      </a:r>
                    </a:p>
                    <a:p>
                      <a:pPr algn="ctr" fontAlgn="b"/>
                      <a:r>
                        <a:rPr lang="fi-FI" sz="1200" b="0" i="0" u="none" strike="noStrike">
                          <a:solidFill>
                            <a:schemeClr val="tx1"/>
                          </a:solidFill>
                          <a:effectLst/>
                          <a:latin typeface="+mn-lt"/>
                        </a:rPr>
                        <a:t>Viestintä=1</a:t>
                      </a:r>
                    </a:p>
                    <a:p>
                      <a:pPr algn="ctr" fontAlgn="b"/>
                      <a:r>
                        <a:rPr lang="fi-FI" sz="1200" b="0" i="0" u="none" strike="noStrike">
                          <a:solidFill>
                            <a:schemeClr val="tx1"/>
                          </a:solidFill>
                          <a:effectLst/>
                          <a:latin typeface="+mn-lt"/>
                        </a:rPr>
                        <a:t>Lausunnot ja kommentit=3</a:t>
                      </a:r>
                    </a:p>
                    <a:p>
                      <a:pPr algn="ctr" fontAlgn="b"/>
                      <a:r>
                        <a:rPr lang="fi-FI" sz="1200" b="0" i="0" u="none" strike="noStrike">
                          <a:solidFill>
                            <a:schemeClr val="tx1"/>
                          </a:solidFill>
                          <a:effectLst/>
                          <a:latin typeface="+mn-lt"/>
                        </a:rPr>
                        <a:t>Ennakkomenettelyt=2</a:t>
                      </a:r>
                    </a:p>
                  </a:txBody>
                  <a:tcPr/>
                </a:tc>
                <a:tc>
                  <a:txBody>
                    <a:bodyPr/>
                    <a:lstStyle/>
                    <a:p>
                      <a:pPr algn="ctr" fontAlgn="b"/>
                      <a:r>
                        <a:rPr lang="fi-FI" sz="1200" b="0" i="0" u="none" strike="noStrike">
                          <a:solidFill>
                            <a:schemeClr val="tx1"/>
                          </a:solidFill>
                          <a:effectLst/>
                          <a:latin typeface="+mn-lt"/>
                        </a:rPr>
                        <a:t>4-5 pistettä: </a:t>
                      </a:r>
                    </a:p>
                    <a:p>
                      <a:pPr algn="ctr" fontAlgn="b"/>
                      <a:r>
                        <a:rPr lang="fi-FI" sz="1200" b="0" i="0" u="none" strike="noStrike">
                          <a:solidFill>
                            <a:schemeClr val="tx1"/>
                          </a:solidFill>
                          <a:effectLst/>
                          <a:latin typeface="+mn-lt"/>
                        </a:rPr>
                        <a:t>Rahan jakaminen = 4</a:t>
                      </a:r>
                    </a:p>
                    <a:p>
                      <a:pPr algn="ctr" fontAlgn="b"/>
                      <a:r>
                        <a:rPr lang="fi-FI" sz="1200" b="0" i="0" u="none" strike="noStrike">
                          <a:solidFill>
                            <a:schemeClr val="tx1"/>
                          </a:solidFill>
                          <a:effectLst/>
                          <a:latin typeface="+mn-lt"/>
                        </a:rPr>
                        <a:t>Neuvonta=2</a:t>
                      </a:r>
                    </a:p>
                    <a:p>
                      <a:pPr algn="ctr" fontAlgn="b"/>
                      <a:r>
                        <a:rPr lang="fi-FI" sz="1200" b="0" i="0" u="none" strike="noStrike">
                          <a:solidFill>
                            <a:schemeClr val="tx1"/>
                          </a:solidFill>
                          <a:effectLst/>
                          <a:latin typeface="+mn-lt"/>
                        </a:rPr>
                        <a:t>Viestintä=1</a:t>
                      </a:r>
                    </a:p>
                    <a:p>
                      <a:pPr algn="ctr" fontAlgn="b"/>
                      <a:r>
                        <a:rPr lang="fi-FI" sz="1200" b="0" i="0" u="none" strike="noStrike">
                          <a:solidFill>
                            <a:schemeClr val="tx1"/>
                          </a:solidFill>
                          <a:effectLst/>
                          <a:latin typeface="+mn-lt"/>
                        </a:rPr>
                        <a:t>Lausunnot ja kommentit=3</a:t>
                      </a:r>
                    </a:p>
                    <a:p>
                      <a:pPr algn="ctr" fontAlgn="b"/>
                      <a:r>
                        <a:rPr lang="fi-FI" sz="1200" b="0" i="0" u="none" strike="noStrike">
                          <a:solidFill>
                            <a:schemeClr val="tx1"/>
                          </a:solidFill>
                          <a:effectLst/>
                          <a:latin typeface="+mn-lt"/>
                        </a:rPr>
                        <a:t>Ennakkomenettelyt=2</a:t>
                      </a:r>
                    </a:p>
                    <a:p>
                      <a:pPr algn="ctr" fontAlgn="b"/>
                      <a:endParaRPr lang="fi-FI" sz="1200" b="0" i="0" u="none" strike="noStrike">
                        <a:solidFill>
                          <a:schemeClr val="tx1"/>
                        </a:solidFill>
                        <a:effectLst/>
                        <a:latin typeface="+mn-lt"/>
                      </a:endParaRPr>
                    </a:p>
                  </a:txBody>
                  <a:tcPr/>
                </a:tc>
                <a:tc>
                  <a:txBody>
                    <a:bodyPr/>
                    <a:lstStyle/>
                    <a:p>
                      <a:pPr algn="ctr" fontAlgn="b"/>
                      <a:r>
                        <a:rPr lang="fi-FI" sz="1200" b="0" i="0" u="none" strike="noStrike">
                          <a:solidFill>
                            <a:schemeClr val="tx1"/>
                          </a:solidFill>
                          <a:effectLst/>
                          <a:latin typeface="+mn-lt"/>
                        </a:rPr>
                        <a:t>6-7 pistettä: </a:t>
                      </a:r>
                    </a:p>
                    <a:p>
                      <a:pPr algn="ctr" fontAlgn="b"/>
                      <a:r>
                        <a:rPr lang="fi-FI" sz="1200" b="0" i="0" u="none" strike="noStrike">
                          <a:solidFill>
                            <a:schemeClr val="tx1"/>
                          </a:solidFill>
                          <a:effectLst/>
                          <a:latin typeface="+mn-lt"/>
                        </a:rPr>
                        <a:t>Rahan jakaminen = 4</a:t>
                      </a:r>
                    </a:p>
                    <a:p>
                      <a:pPr algn="ctr" fontAlgn="b"/>
                      <a:r>
                        <a:rPr lang="fi-FI" sz="1200" b="0" i="0" u="none" strike="noStrike">
                          <a:solidFill>
                            <a:schemeClr val="tx1"/>
                          </a:solidFill>
                          <a:effectLst/>
                          <a:latin typeface="+mn-lt"/>
                        </a:rPr>
                        <a:t>Neuvonta=2</a:t>
                      </a:r>
                    </a:p>
                    <a:p>
                      <a:pPr algn="ctr" fontAlgn="b"/>
                      <a:r>
                        <a:rPr lang="fi-FI" sz="1200" b="0" i="0" u="none" strike="noStrike">
                          <a:solidFill>
                            <a:schemeClr val="tx1"/>
                          </a:solidFill>
                          <a:effectLst/>
                          <a:latin typeface="+mn-lt"/>
                        </a:rPr>
                        <a:t>Viestintä=1</a:t>
                      </a:r>
                    </a:p>
                    <a:p>
                      <a:pPr algn="ctr" fontAlgn="b"/>
                      <a:r>
                        <a:rPr lang="fi-FI" sz="1200" b="0" i="0" u="none" strike="noStrike">
                          <a:solidFill>
                            <a:schemeClr val="tx1"/>
                          </a:solidFill>
                          <a:effectLst/>
                          <a:latin typeface="+mn-lt"/>
                        </a:rPr>
                        <a:t>Lausunnot ja kommentit=3</a:t>
                      </a:r>
                    </a:p>
                    <a:p>
                      <a:pPr algn="ctr" fontAlgn="b"/>
                      <a:r>
                        <a:rPr lang="fi-FI" sz="1200" b="0" i="0" u="none" strike="noStrike">
                          <a:solidFill>
                            <a:schemeClr val="tx1"/>
                          </a:solidFill>
                          <a:effectLst/>
                          <a:latin typeface="+mn-lt"/>
                        </a:rPr>
                        <a:t>Ennakkomenettelyt=2</a:t>
                      </a:r>
                    </a:p>
                    <a:p>
                      <a:pPr algn="ctr" fontAlgn="b"/>
                      <a:endParaRPr lang="fi-FI" sz="1200" b="0" i="0" u="none" strike="noStrike">
                        <a:solidFill>
                          <a:schemeClr val="tx1"/>
                        </a:solidFill>
                        <a:effectLst/>
                        <a:latin typeface="+mn-lt"/>
                      </a:endParaRPr>
                    </a:p>
                  </a:txBody>
                  <a:tcPr/>
                </a:tc>
                <a:tc>
                  <a:txBody>
                    <a:bodyPr/>
                    <a:lstStyle/>
                    <a:p>
                      <a:pPr algn="ctr" fontAlgn="b"/>
                      <a:r>
                        <a:rPr lang="fi-FI" sz="1200" b="0" i="0" u="none" strike="noStrike">
                          <a:solidFill>
                            <a:schemeClr val="tx1"/>
                          </a:solidFill>
                          <a:effectLst/>
                          <a:latin typeface="+mn-lt"/>
                        </a:rPr>
                        <a:t>Yli 8 pistettä: </a:t>
                      </a:r>
                    </a:p>
                    <a:p>
                      <a:pPr algn="ctr" fontAlgn="b"/>
                      <a:r>
                        <a:rPr lang="fi-FI" sz="1200" b="0" i="0" u="none" strike="noStrike">
                          <a:solidFill>
                            <a:schemeClr val="tx1"/>
                          </a:solidFill>
                          <a:effectLst/>
                          <a:latin typeface="+mn-lt"/>
                        </a:rPr>
                        <a:t>Rahan jakaminen = 4</a:t>
                      </a:r>
                    </a:p>
                    <a:p>
                      <a:pPr algn="ctr" fontAlgn="b"/>
                      <a:r>
                        <a:rPr lang="fi-FI" sz="1200" b="0" i="0" u="none" strike="noStrike">
                          <a:solidFill>
                            <a:schemeClr val="tx1"/>
                          </a:solidFill>
                          <a:effectLst/>
                          <a:latin typeface="+mn-lt"/>
                        </a:rPr>
                        <a:t>Neuvonta=2</a:t>
                      </a:r>
                    </a:p>
                    <a:p>
                      <a:pPr algn="ctr" fontAlgn="b"/>
                      <a:r>
                        <a:rPr lang="fi-FI" sz="1200" b="0" i="0" u="none" strike="noStrike">
                          <a:solidFill>
                            <a:schemeClr val="tx1"/>
                          </a:solidFill>
                          <a:effectLst/>
                          <a:latin typeface="+mn-lt"/>
                        </a:rPr>
                        <a:t>Viestintä=1</a:t>
                      </a:r>
                    </a:p>
                    <a:p>
                      <a:pPr algn="ctr" fontAlgn="b"/>
                      <a:r>
                        <a:rPr lang="fi-FI" sz="1200" b="0" i="0" u="none" strike="noStrike">
                          <a:solidFill>
                            <a:schemeClr val="tx1"/>
                          </a:solidFill>
                          <a:effectLst/>
                          <a:latin typeface="+mn-lt"/>
                        </a:rPr>
                        <a:t>Lausunnot ja kommentit=3</a:t>
                      </a:r>
                    </a:p>
                    <a:p>
                      <a:pPr algn="ctr" fontAlgn="b"/>
                      <a:r>
                        <a:rPr lang="fi-FI" sz="1200" b="0" i="0" u="none" strike="noStrike">
                          <a:solidFill>
                            <a:schemeClr val="tx1"/>
                          </a:solidFill>
                          <a:effectLst/>
                          <a:latin typeface="+mn-lt"/>
                        </a:rPr>
                        <a:t>Ennakkomenettelyt=2</a:t>
                      </a:r>
                    </a:p>
                    <a:p>
                      <a:pPr algn="ctr" fontAlgn="b"/>
                      <a:endParaRPr lang="fi-FI" sz="1200" b="0" i="0" u="none" strike="noStrike">
                        <a:solidFill>
                          <a:schemeClr val="tx1"/>
                        </a:solidFill>
                        <a:effectLst/>
                        <a:latin typeface="+mn-lt"/>
                      </a:endParaRP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76260572-AEA4-4504-9421-94E342EA6561}"/>
              </a:ext>
            </a:extLst>
          </p:cNvPr>
          <p:cNvSpPr>
            <a:spLocks noGrp="1"/>
          </p:cNvSpPr>
          <p:nvPr>
            <p:ph type="title"/>
          </p:nvPr>
        </p:nvSpPr>
        <p:spPr/>
        <p:txBody>
          <a:bodyPr/>
          <a:lstStyle/>
          <a:p>
            <a:r>
              <a:rPr lang="fi-FI"/>
              <a:t>Ohjausvaikutus ja toimeenpano</a:t>
            </a:r>
            <a:br>
              <a:rPr lang="fi-FI"/>
            </a:br>
            <a:r>
              <a:rPr lang="fi-FI" sz="2400" b="1">
                <a:latin typeface="+mj-lt"/>
              </a:rPr>
              <a:t>Nykytila</a:t>
            </a:r>
            <a:endParaRPr lang="fi-FI"/>
          </a:p>
        </p:txBody>
      </p:sp>
    </p:spTree>
    <p:extLst>
      <p:ext uri="{BB962C8B-B14F-4D97-AF65-F5344CB8AC3E}">
        <p14:creationId xmlns:p14="http://schemas.microsoft.com/office/powerpoint/2010/main" val="2718552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262468-755B-4EA1-BEE2-7A2E7AA2F8B5}"/>
              </a:ext>
            </a:extLst>
          </p:cNvPr>
          <p:cNvSpPr>
            <a:spLocks noGrp="1"/>
          </p:cNvSpPr>
          <p:nvPr>
            <p:ph type="title"/>
          </p:nvPr>
        </p:nvSpPr>
        <p:spPr>
          <a:xfrm>
            <a:off x="247647" y="278774"/>
            <a:ext cx="10112594" cy="1119501"/>
          </a:xfrm>
        </p:spPr>
        <p:txBody>
          <a:bodyPr/>
          <a:lstStyle/>
          <a:p>
            <a:pPr>
              <a:defRPr/>
            </a:pPr>
            <a:r>
              <a:rPr lang="fi-FI" sz="4000" dirty="0">
                <a:solidFill>
                  <a:srgbClr val="00BAED">
                    <a:lumMod val="50000"/>
                  </a:srgbClr>
                </a:solidFill>
                <a:latin typeface="Arial" panose="020B0604020202020204"/>
              </a:rPr>
              <a:t>Vaikuttavuuden arvioinnin tekeminen</a:t>
            </a:r>
          </a:p>
        </p:txBody>
      </p:sp>
      <p:sp>
        <p:nvSpPr>
          <p:cNvPr id="6" name="Sisällön paikkamerkki 5">
            <a:extLst>
              <a:ext uri="{FF2B5EF4-FFF2-40B4-BE49-F238E27FC236}">
                <a16:creationId xmlns:a16="http://schemas.microsoft.com/office/drawing/2014/main" id="{FF730BA5-5445-4E17-8ADB-B5AAD1F49C91}"/>
              </a:ext>
            </a:extLst>
          </p:cNvPr>
          <p:cNvSpPr>
            <a:spLocks noGrp="1"/>
          </p:cNvSpPr>
          <p:nvPr>
            <p:ph idx="1"/>
          </p:nvPr>
        </p:nvSpPr>
        <p:spPr>
          <a:xfrm>
            <a:off x="733425" y="1236237"/>
            <a:ext cx="6648450" cy="4924899"/>
          </a:xfrm>
        </p:spPr>
        <p:txBody>
          <a:bodyPr/>
          <a:lstStyle/>
          <a:p>
            <a:r>
              <a:rPr lang="fi-FI" sz="1800" dirty="0"/>
              <a:t>Arviointi tehtiin sekä kehittämiskohteille että suppeammin ELY-keskuksen tehtäville</a:t>
            </a:r>
          </a:p>
          <a:p>
            <a:pPr lvl="1">
              <a:spcBef>
                <a:spcPts val="600"/>
              </a:spcBef>
            </a:pPr>
            <a:r>
              <a:rPr lang="fi-FI" sz="1200" dirty="0"/>
              <a:t>ELY-keskusten ilmastovaikuttavuutta arvioitiin erikseen hillinnän ja sopeutumisen kannalta. </a:t>
            </a:r>
          </a:p>
          <a:p>
            <a:pPr lvl="1">
              <a:spcBef>
                <a:spcPts val="600"/>
              </a:spcBef>
            </a:pPr>
            <a:r>
              <a:rPr lang="fi-FI" sz="1200" dirty="0"/>
              <a:t>Arvio tehtiin sekä nykytilan että potentiaalin näkökulmista </a:t>
            </a:r>
          </a:p>
          <a:p>
            <a:r>
              <a:rPr lang="fi-FI" sz="1800" dirty="0"/>
              <a:t>Arvioinnissa huomioitiin 1) päästö- tai nieluvaikuttavuus sekä 2) ELY-keskuksen rooli ilmastotyössä.</a:t>
            </a:r>
          </a:p>
          <a:p>
            <a:pPr lvl="1">
              <a:spcBef>
                <a:spcPts val="600"/>
              </a:spcBef>
            </a:pPr>
            <a:r>
              <a:rPr lang="fi-FI" sz="1200" dirty="0"/>
              <a:t>ELY-keskuksen rooli pyrittiin käymään systemaattisesti läpi eri näkökulmista, jotta otettaisiin huomioon kaikki erilaiset ohjauskeinot, joita virastolla on käytettävissään. </a:t>
            </a:r>
          </a:p>
          <a:p>
            <a:pPr lvl="1">
              <a:spcBef>
                <a:spcPts val="600"/>
              </a:spcBef>
            </a:pPr>
            <a:r>
              <a:rPr lang="fi-FI" sz="1200" dirty="0"/>
              <a:t>Tässä käytettiin tukena organisaatioiden ilmastotyön arviointikehikkoa (alkup. USAID), jota sovellettiin ELY-keskuksiin.</a:t>
            </a:r>
          </a:p>
          <a:p>
            <a:r>
              <a:rPr lang="fi-FI" sz="1800" dirty="0"/>
              <a:t>Vaikuttavuus luokiteltiin luokkiin 1-5, joissa luokka 5 oli vaikuttavin ja luokka 1 vähiten vaikuttava</a:t>
            </a:r>
          </a:p>
          <a:p>
            <a:r>
              <a:rPr lang="fi-FI" sz="1800" dirty="0"/>
              <a:t>Arvioinnissa tarkasteltiin</a:t>
            </a:r>
          </a:p>
          <a:p>
            <a:pPr lvl="1">
              <a:spcBef>
                <a:spcPts val="600"/>
              </a:spcBef>
            </a:pPr>
            <a:r>
              <a:rPr lang="fi-FI" sz="1100" dirty="0"/>
              <a:t>Hillintä: </a:t>
            </a:r>
          </a:p>
          <a:p>
            <a:pPr lvl="2">
              <a:spcBef>
                <a:spcPts val="0"/>
              </a:spcBef>
            </a:pPr>
            <a:r>
              <a:rPr lang="fi-FI" sz="1000" dirty="0"/>
              <a:t>Päästövaikutus </a:t>
            </a:r>
          </a:p>
          <a:p>
            <a:pPr lvl="2">
              <a:spcBef>
                <a:spcPts val="0"/>
              </a:spcBef>
            </a:pPr>
            <a:r>
              <a:rPr lang="fi-FI" sz="1000" dirty="0"/>
              <a:t>Kytkeytyvyys ilmastotyöhön </a:t>
            </a:r>
          </a:p>
          <a:p>
            <a:pPr lvl="2">
              <a:spcBef>
                <a:spcPts val="0"/>
              </a:spcBef>
            </a:pPr>
            <a:r>
              <a:rPr lang="fi-FI" sz="1000" dirty="0"/>
              <a:t>Resursointi ja tehtävä osana ELYn ilmastotyötä </a:t>
            </a:r>
          </a:p>
          <a:p>
            <a:pPr lvl="2">
              <a:spcBef>
                <a:spcPts val="0"/>
              </a:spcBef>
            </a:pPr>
            <a:r>
              <a:rPr lang="fi-FI" sz="1000" dirty="0"/>
              <a:t>Käytettävissä olevat ohjauskeinot </a:t>
            </a:r>
          </a:p>
          <a:p>
            <a:pPr lvl="1">
              <a:spcBef>
                <a:spcPts val="600"/>
              </a:spcBef>
            </a:pPr>
            <a:r>
              <a:rPr lang="fi-FI" sz="1100" dirty="0"/>
              <a:t>Sopeutuminen</a:t>
            </a:r>
          </a:p>
          <a:p>
            <a:pPr lvl="2">
              <a:spcBef>
                <a:spcPts val="0"/>
              </a:spcBef>
            </a:pPr>
            <a:r>
              <a:rPr lang="fi-FI" sz="1000" dirty="0"/>
              <a:t>Kytkeytyvyys ilmastotyöhön </a:t>
            </a:r>
          </a:p>
          <a:p>
            <a:pPr lvl="2">
              <a:spcBef>
                <a:spcPts val="0"/>
              </a:spcBef>
            </a:pPr>
            <a:r>
              <a:rPr lang="fi-FI" sz="1000" dirty="0"/>
              <a:t>Resursointi ja tehtävä osana ELYn ilmastotyötä </a:t>
            </a:r>
          </a:p>
          <a:p>
            <a:pPr lvl="2">
              <a:spcBef>
                <a:spcPts val="0"/>
              </a:spcBef>
            </a:pPr>
            <a:r>
              <a:rPr lang="fi-FI" sz="1000" dirty="0"/>
              <a:t>Käytettävissä olevat ohjauskeinot </a:t>
            </a:r>
          </a:p>
          <a:p>
            <a:pPr lvl="1">
              <a:spcBef>
                <a:spcPts val="0"/>
              </a:spcBef>
            </a:pPr>
            <a:endParaRPr lang="fi-FI" sz="2000" dirty="0"/>
          </a:p>
        </p:txBody>
      </p:sp>
      <p:graphicFrame>
        <p:nvGraphicFramePr>
          <p:cNvPr id="18" name="Kaaviokuva 17">
            <a:extLst>
              <a:ext uri="{FF2B5EF4-FFF2-40B4-BE49-F238E27FC236}">
                <a16:creationId xmlns:a16="http://schemas.microsoft.com/office/drawing/2014/main" id="{8CA5EF01-CDAF-4237-BD69-EF8384F1E27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7802419"/>
              </p:ext>
            </p:extLst>
          </p:nvPr>
        </p:nvGraphicFramePr>
        <p:xfrm>
          <a:off x="6800850" y="79186"/>
          <a:ext cx="5528263"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03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1849991363"/>
              </p:ext>
            </p:extLst>
          </p:nvPr>
        </p:nvGraphicFramePr>
        <p:xfrm>
          <a:off x="922337" y="1857375"/>
          <a:ext cx="10636236" cy="3714051"/>
        </p:xfrm>
        <a:graphic>
          <a:graphicData uri="http://schemas.openxmlformats.org/drawingml/2006/table">
            <a:tbl>
              <a:tblPr firstRow="1" bandRow="1">
                <a:tableStyleId>{5C22544A-7EE6-4342-B048-85BDC9FD1C3A}</a:tableStyleId>
              </a:tblPr>
              <a:tblGrid>
                <a:gridCol w="1824157">
                  <a:extLst>
                    <a:ext uri="{9D8B030D-6E8A-4147-A177-3AD203B41FA5}">
                      <a16:colId xmlns:a16="http://schemas.microsoft.com/office/drawing/2014/main" val="1970561596"/>
                    </a:ext>
                  </a:extLst>
                </a:gridCol>
                <a:gridCol w="1721255">
                  <a:extLst>
                    <a:ext uri="{9D8B030D-6E8A-4147-A177-3AD203B41FA5}">
                      <a16:colId xmlns:a16="http://schemas.microsoft.com/office/drawing/2014/main" val="2420324728"/>
                    </a:ext>
                  </a:extLst>
                </a:gridCol>
                <a:gridCol w="1772706">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752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t>Arviointiperusteet ja pisteytys</a:t>
                      </a:r>
                    </a:p>
                  </a:txBody>
                  <a:tcPr/>
                </a:tc>
                <a:tc>
                  <a:txBody>
                    <a:bodyPr/>
                    <a:lstStyle/>
                    <a:p>
                      <a:r>
                        <a:rPr lang="fi-FI" dirty="0"/>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2961790">
                <a:tc>
                  <a:txBody>
                    <a:bodyPr/>
                    <a:lstStyle/>
                    <a:p>
                      <a:pPr marL="171450" indent="-171450" algn="l" defTabSz="914400" rtl="0" eaLnBrk="1" latinLnBrk="0" hangingPunct="1">
                        <a:buFont typeface="Arial" panose="020B0604020202020204" pitchFamily="34" charset="0"/>
                        <a:buChar char="•"/>
                      </a:pPr>
                      <a:r>
                        <a:rPr lang="fi-FI" sz="1400" kern="1200">
                          <a:solidFill>
                            <a:schemeClr val="dk1"/>
                          </a:solidFill>
                          <a:latin typeface="+mn-lt"/>
                        </a:rPr>
                        <a:t>Mahdollistaako neliö uusien ohjauskeinojen käytön ilmastotyössä?</a:t>
                      </a:r>
                      <a:endParaRPr lang="fi-FI" sz="1400" kern="1200">
                        <a:solidFill>
                          <a:schemeClr val="dk1"/>
                        </a:solidFill>
                        <a:latin typeface="+mn-lt"/>
                        <a:ea typeface="+mn-ea"/>
                        <a:cs typeface="+mn-cs"/>
                      </a:endParaRPr>
                    </a:p>
                  </a:txBody>
                  <a:tcPr/>
                </a:tc>
                <a:tc>
                  <a:txBody>
                    <a:bodyPr/>
                    <a:lstStyle/>
                    <a:p>
                      <a:pPr algn="ctr" fontAlgn="b"/>
                      <a:r>
                        <a:rPr lang="fi-FI" sz="1200" b="0" i="0" u="none" strike="noStrike">
                          <a:solidFill>
                            <a:srgbClr val="000000"/>
                          </a:solidFill>
                          <a:effectLst/>
                          <a:latin typeface="+mn-lt"/>
                        </a:rPr>
                        <a:t>0-1 pistettä: </a:t>
                      </a:r>
                    </a:p>
                    <a:p>
                      <a:pPr algn="ctr" fontAlgn="b"/>
                      <a:r>
                        <a:rPr lang="fi-FI" sz="1200" b="0" i="0" u="none" strike="noStrike">
                          <a:solidFill>
                            <a:srgbClr val="000000"/>
                          </a:solidFill>
                          <a:effectLst/>
                          <a:latin typeface="+mn-lt"/>
                        </a:rPr>
                        <a:t>Mitä näistä keinoista voisi tulla lisää realistisesti?   </a:t>
                      </a:r>
                    </a:p>
                    <a:p>
                      <a:pPr algn="ctr" fontAlgn="b"/>
                      <a:r>
                        <a:rPr lang="fi-FI" sz="1200" b="0" i="0" u="none" strike="noStrike">
                          <a:solidFill>
                            <a:srgbClr val="000000"/>
                          </a:solidFill>
                          <a:effectLst/>
                          <a:latin typeface="+mn-lt"/>
                        </a:rPr>
                        <a:t>Rahan jakaminen sopeutumiseen = 4</a:t>
                      </a:r>
                    </a:p>
                    <a:p>
                      <a:pPr algn="ctr" fontAlgn="b"/>
                      <a:r>
                        <a:rPr lang="fi-FI" sz="1200" b="0" i="0" u="none" strike="noStrike">
                          <a:solidFill>
                            <a:srgbClr val="000000"/>
                          </a:solidFill>
                          <a:effectLst/>
                          <a:latin typeface="+mn-lt"/>
                        </a:rPr>
                        <a:t>Säädösmuutos, jolla voitaisiin velvoittaa=3</a:t>
                      </a:r>
                    </a:p>
                    <a:p>
                      <a:pPr algn="ctr" fontAlgn="b"/>
                      <a:r>
                        <a:rPr lang="fi-FI" sz="1200" b="0" i="0" u="none" strike="noStrike">
                          <a:solidFill>
                            <a:srgbClr val="000000"/>
                          </a:solidFill>
                          <a:effectLst/>
                          <a:latin typeface="+mn-lt"/>
                        </a:rPr>
                        <a:t>Neuvonta=2</a:t>
                      </a:r>
                    </a:p>
                    <a:p>
                      <a:pPr algn="ctr" fontAlgn="b"/>
                      <a:r>
                        <a:rPr lang="fi-FI" sz="1200" b="0" i="0" u="none" strike="noStrike">
                          <a:solidFill>
                            <a:srgbClr val="000000"/>
                          </a:solidFill>
                          <a:effectLst/>
                          <a:latin typeface="+mn-lt"/>
                        </a:rPr>
                        <a:t>Ennakkomenettelyt=2</a:t>
                      </a:r>
                    </a:p>
                    <a:p>
                      <a:pPr algn="ctr" fontAlgn="b"/>
                      <a:r>
                        <a:rPr lang="fi-FI" sz="1200" b="0" i="0" u="none" strike="noStrike">
                          <a:solidFill>
                            <a:srgbClr val="000000"/>
                          </a:solidFill>
                          <a:effectLst/>
                          <a:latin typeface="+mn-lt"/>
                        </a:rPr>
                        <a:t>Viestintä = 1</a:t>
                      </a:r>
                    </a:p>
                  </a:txBody>
                  <a:tcPr marL="6350" marR="6350" marT="6350" marB="0"/>
                </a:tc>
                <a:tc>
                  <a:txBody>
                    <a:bodyPr/>
                    <a:lstStyle/>
                    <a:p>
                      <a:pPr algn="ctr" fontAlgn="b"/>
                      <a:r>
                        <a:rPr lang="fi-FI" sz="1200" b="0" i="0" u="none" strike="noStrike">
                          <a:solidFill>
                            <a:srgbClr val="000000"/>
                          </a:solidFill>
                          <a:effectLst/>
                          <a:latin typeface="+mn-lt"/>
                        </a:rPr>
                        <a:t>2 pistettä: </a:t>
                      </a:r>
                    </a:p>
                    <a:p>
                      <a:pPr algn="ctr" fontAlgn="b"/>
                      <a:r>
                        <a:rPr lang="fi-FI" sz="1200" b="0" i="0" u="none" strike="noStrike">
                          <a:solidFill>
                            <a:srgbClr val="000000"/>
                          </a:solidFill>
                          <a:effectLst/>
                          <a:latin typeface="+mn-lt"/>
                        </a:rPr>
                        <a:t>Mitä näistä keinoista voisi tulla lisää realistisesti?   </a:t>
                      </a:r>
                    </a:p>
                    <a:p>
                      <a:pPr algn="ctr" fontAlgn="b"/>
                      <a:r>
                        <a:rPr lang="fi-FI" sz="1200" b="0" i="0" u="none" strike="noStrike">
                          <a:solidFill>
                            <a:srgbClr val="000000"/>
                          </a:solidFill>
                          <a:effectLst/>
                          <a:latin typeface="+mn-lt"/>
                        </a:rPr>
                        <a:t>Rahan jakaminen sopeutumiseen = 4</a:t>
                      </a:r>
                    </a:p>
                    <a:p>
                      <a:pPr algn="ctr" fontAlgn="b"/>
                      <a:r>
                        <a:rPr lang="fi-FI" sz="1200" b="0" i="0" u="none" strike="noStrike">
                          <a:solidFill>
                            <a:srgbClr val="000000"/>
                          </a:solidFill>
                          <a:effectLst/>
                          <a:latin typeface="+mn-lt"/>
                        </a:rPr>
                        <a:t>Säädösmuutos, jolla voitaisiin velvoittaa=3</a:t>
                      </a:r>
                    </a:p>
                    <a:p>
                      <a:pPr algn="ctr" fontAlgn="b"/>
                      <a:r>
                        <a:rPr lang="fi-FI" sz="1200" b="0" i="0" u="none" strike="noStrike">
                          <a:solidFill>
                            <a:srgbClr val="000000"/>
                          </a:solidFill>
                          <a:effectLst/>
                          <a:latin typeface="+mn-lt"/>
                        </a:rPr>
                        <a:t>Neuvonta=2</a:t>
                      </a:r>
                    </a:p>
                    <a:p>
                      <a:pPr algn="ctr" fontAlgn="b"/>
                      <a:r>
                        <a:rPr lang="fi-FI" sz="1200" b="0" i="0" u="none" strike="noStrike">
                          <a:solidFill>
                            <a:srgbClr val="000000"/>
                          </a:solidFill>
                          <a:effectLst/>
                          <a:latin typeface="+mn-lt"/>
                        </a:rPr>
                        <a:t>Ennakkomenettelyt=2</a:t>
                      </a:r>
                    </a:p>
                    <a:p>
                      <a:pPr algn="ctr" fontAlgn="b"/>
                      <a:r>
                        <a:rPr lang="fi-FI" sz="1200" b="0" i="0" u="none" strike="noStrike">
                          <a:solidFill>
                            <a:srgbClr val="000000"/>
                          </a:solidFill>
                          <a:effectLst/>
                          <a:latin typeface="+mn-lt"/>
                        </a:rPr>
                        <a:t>Viestintä = 1</a:t>
                      </a:r>
                    </a:p>
                  </a:txBody>
                  <a:tcPr/>
                </a:tc>
                <a:tc>
                  <a:txBody>
                    <a:bodyPr/>
                    <a:lstStyle/>
                    <a:p>
                      <a:pPr algn="ctr" fontAlgn="b"/>
                      <a:r>
                        <a:rPr lang="fi-FI" sz="1200" b="0" i="0" u="none" strike="noStrike">
                          <a:solidFill>
                            <a:srgbClr val="000000"/>
                          </a:solidFill>
                          <a:effectLst/>
                          <a:latin typeface="+mn-lt"/>
                        </a:rPr>
                        <a:t>3 pistettä: </a:t>
                      </a:r>
                    </a:p>
                    <a:p>
                      <a:pPr algn="ctr" fontAlgn="b"/>
                      <a:r>
                        <a:rPr lang="fi-FI" sz="1200" b="0" i="0" u="none" strike="noStrike">
                          <a:solidFill>
                            <a:srgbClr val="000000"/>
                          </a:solidFill>
                          <a:effectLst/>
                          <a:latin typeface="+mn-lt"/>
                        </a:rPr>
                        <a:t>Mitä näistä keinoista voisi tulla lisää realistisesti?   </a:t>
                      </a:r>
                    </a:p>
                    <a:p>
                      <a:pPr algn="ctr" fontAlgn="b"/>
                      <a:r>
                        <a:rPr lang="fi-FI" sz="1200" b="0" i="0" u="none" strike="noStrike">
                          <a:solidFill>
                            <a:srgbClr val="000000"/>
                          </a:solidFill>
                          <a:effectLst/>
                          <a:latin typeface="+mn-lt"/>
                        </a:rPr>
                        <a:t>Rahan jakaminen sopeutumiseen = 4</a:t>
                      </a:r>
                    </a:p>
                    <a:p>
                      <a:pPr algn="ctr" fontAlgn="b"/>
                      <a:r>
                        <a:rPr lang="fi-FI" sz="1200" b="0" i="0" u="none" strike="noStrike">
                          <a:solidFill>
                            <a:srgbClr val="000000"/>
                          </a:solidFill>
                          <a:effectLst/>
                          <a:latin typeface="+mn-lt"/>
                        </a:rPr>
                        <a:t>Säädösmuutos, jolla voitaisiin velvoittaa=3</a:t>
                      </a:r>
                    </a:p>
                    <a:p>
                      <a:pPr algn="ctr" fontAlgn="b"/>
                      <a:r>
                        <a:rPr lang="fi-FI" sz="1200" b="0" i="0" u="none" strike="noStrike">
                          <a:solidFill>
                            <a:srgbClr val="000000"/>
                          </a:solidFill>
                          <a:effectLst/>
                          <a:latin typeface="+mn-lt"/>
                        </a:rPr>
                        <a:t>Neuvonta=2</a:t>
                      </a:r>
                    </a:p>
                    <a:p>
                      <a:pPr algn="ctr" fontAlgn="b"/>
                      <a:r>
                        <a:rPr lang="fi-FI" sz="1200" b="0" i="0" u="none" strike="noStrike">
                          <a:solidFill>
                            <a:srgbClr val="000000"/>
                          </a:solidFill>
                          <a:effectLst/>
                          <a:latin typeface="+mn-lt"/>
                        </a:rPr>
                        <a:t>Ennakkomenettelyt=2</a:t>
                      </a:r>
                    </a:p>
                    <a:p>
                      <a:pPr algn="ctr" fontAlgn="b"/>
                      <a:r>
                        <a:rPr lang="fi-FI" sz="1200" b="0" i="0" u="none" strike="noStrike">
                          <a:solidFill>
                            <a:srgbClr val="000000"/>
                          </a:solidFill>
                          <a:effectLst/>
                          <a:latin typeface="+mn-lt"/>
                        </a:rPr>
                        <a:t>Viestintä = 1</a:t>
                      </a:r>
                    </a:p>
                  </a:txBody>
                  <a:tcPr/>
                </a:tc>
                <a:tc>
                  <a:txBody>
                    <a:bodyPr/>
                    <a:lstStyle/>
                    <a:p>
                      <a:pPr algn="ctr" fontAlgn="b"/>
                      <a:r>
                        <a:rPr lang="fi-FI" sz="1200" b="0" i="0" u="none" strike="noStrike">
                          <a:solidFill>
                            <a:srgbClr val="000000"/>
                          </a:solidFill>
                          <a:effectLst/>
                          <a:latin typeface="+mn-lt"/>
                        </a:rPr>
                        <a:t>4-5 pistettä: </a:t>
                      </a:r>
                    </a:p>
                    <a:p>
                      <a:pPr algn="ctr" fontAlgn="b"/>
                      <a:r>
                        <a:rPr lang="fi-FI" sz="1200" b="0" i="0" u="none" strike="noStrike">
                          <a:solidFill>
                            <a:srgbClr val="000000"/>
                          </a:solidFill>
                          <a:effectLst/>
                          <a:latin typeface="+mn-lt"/>
                        </a:rPr>
                        <a:t>Mitä näistä keinoista voisi tulla lisää realistisesti?   </a:t>
                      </a:r>
                    </a:p>
                    <a:p>
                      <a:pPr algn="ctr" fontAlgn="b"/>
                      <a:r>
                        <a:rPr lang="fi-FI" sz="1200" b="0" i="0" u="none" strike="noStrike">
                          <a:solidFill>
                            <a:srgbClr val="000000"/>
                          </a:solidFill>
                          <a:effectLst/>
                          <a:latin typeface="+mn-lt"/>
                        </a:rPr>
                        <a:t>Rahan jakaminen sopeutumiseen = 4</a:t>
                      </a:r>
                    </a:p>
                    <a:p>
                      <a:pPr algn="ctr" fontAlgn="b"/>
                      <a:r>
                        <a:rPr lang="fi-FI" sz="1200" b="0" i="0" u="none" strike="noStrike">
                          <a:solidFill>
                            <a:srgbClr val="000000"/>
                          </a:solidFill>
                          <a:effectLst/>
                          <a:latin typeface="+mn-lt"/>
                        </a:rPr>
                        <a:t>Säädösmuutos, jolla voitaisiin velvoittaa=3</a:t>
                      </a:r>
                    </a:p>
                    <a:p>
                      <a:pPr algn="ctr" fontAlgn="b"/>
                      <a:r>
                        <a:rPr lang="fi-FI" sz="1200" b="0" i="0" u="none" strike="noStrike">
                          <a:solidFill>
                            <a:srgbClr val="000000"/>
                          </a:solidFill>
                          <a:effectLst/>
                          <a:latin typeface="+mn-lt"/>
                        </a:rPr>
                        <a:t>Neuvonta=2</a:t>
                      </a:r>
                    </a:p>
                    <a:p>
                      <a:pPr algn="ctr" fontAlgn="b"/>
                      <a:r>
                        <a:rPr lang="fi-FI" sz="1200" b="0" i="0" u="none" strike="noStrike">
                          <a:solidFill>
                            <a:srgbClr val="000000"/>
                          </a:solidFill>
                          <a:effectLst/>
                          <a:latin typeface="+mn-lt"/>
                        </a:rPr>
                        <a:t>Ennakkomenettelyt=2</a:t>
                      </a:r>
                    </a:p>
                    <a:p>
                      <a:pPr algn="ctr" fontAlgn="b"/>
                      <a:r>
                        <a:rPr lang="fi-FI" sz="1200" b="0" i="0" u="none" strike="noStrike">
                          <a:solidFill>
                            <a:srgbClr val="000000"/>
                          </a:solidFill>
                          <a:effectLst/>
                          <a:latin typeface="+mn-lt"/>
                        </a:rPr>
                        <a:t>Viestintä = 1</a:t>
                      </a:r>
                    </a:p>
                  </a:txBody>
                  <a:tcPr/>
                </a:tc>
                <a:tc>
                  <a:txBody>
                    <a:bodyPr/>
                    <a:lstStyle/>
                    <a:p>
                      <a:pPr algn="ctr" fontAlgn="b"/>
                      <a:r>
                        <a:rPr lang="fi-FI" sz="1200" b="0" i="0" u="none" strike="noStrike" dirty="0">
                          <a:solidFill>
                            <a:srgbClr val="000000"/>
                          </a:solidFill>
                          <a:effectLst/>
                          <a:latin typeface="+mn-lt"/>
                        </a:rPr>
                        <a:t>Yli 6 pistettä: </a:t>
                      </a:r>
                    </a:p>
                    <a:p>
                      <a:pPr algn="ctr" fontAlgn="b"/>
                      <a:r>
                        <a:rPr lang="fi-FI" sz="1200" b="0" i="0" u="none" strike="noStrike" dirty="0">
                          <a:solidFill>
                            <a:srgbClr val="000000"/>
                          </a:solidFill>
                          <a:effectLst/>
                          <a:latin typeface="+mn-lt"/>
                        </a:rPr>
                        <a:t>Mitä näistä keinoista voisi tulla lisää realistisesti?   </a:t>
                      </a:r>
                    </a:p>
                    <a:p>
                      <a:pPr algn="ctr" fontAlgn="b"/>
                      <a:r>
                        <a:rPr lang="fi-FI" sz="1200" b="0" i="0" u="none" strike="noStrike" dirty="0">
                          <a:solidFill>
                            <a:srgbClr val="000000"/>
                          </a:solidFill>
                          <a:effectLst/>
                          <a:latin typeface="+mn-lt"/>
                        </a:rPr>
                        <a:t>Rahan jakaminen sopeutumiseen = 4</a:t>
                      </a:r>
                    </a:p>
                    <a:p>
                      <a:pPr algn="ctr" fontAlgn="b"/>
                      <a:r>
                        <a:rPr lang="fi-FI" sz="1200" b="0" i="0" u="none" strike="noStrike" dirty="0">
                          <a:solidFill>
                            <a:srgbClr val="000000"/>
                          </a:solidFill>
                          <a:effectLst/>
                          <a:latin typeface="+mn-lt"/>
                        </a:rPr>
                        <a:t>Säädösmuutos, jolla voitaisiin velvoittaa=3</a:t>
                      </a:r>
                    </a:p>
                    <a:p>
                      <a:pPr algn="ctr" fontAlgn="b"/>
                      <a:r>
                        <a:rPr lang="fi-FI" sz="1200" b="0" i="0" u="none" strike="noStrike" dirty="0">
                          <a:solidFill>
                            <a:srgbClr val="000000"/>
                          </a:solidFill>
                          <a:effectLst/>
                          <a:latin typeface="+mn-lt"/>
                        </a:rPr>
                        <a:t>Neuvonta=2</a:t>
                      </a:r>
                    </a:p>
                    <a:p>
                      <a:pPr algn="ctr" fontAlgn="b"/>
                      <a:r>
                        <a:rPr lang="fi-FI" sz="1200" b="0" i="0" u="none" strike="noStrike" dirty="0">
                          <a:solidFill>
                            <a:srgbClr val="000000"/>
                          </a:solidFill>
                          <a:effectLst/>
                          <a:latin typeface="+mn-lt"/>
                        </a:rPr>
                        <a:t>Ennakkomenettelyt=2</a:t>
                      </a:r>
                    </a:p>
                    <a:p>
                      <a:pPr algn="ctr" fontAlgn="b"/>
                      <a:r>
                        <a:rPr lang="fi-FI" sz="1200" b="0" i="0" u="none" strike="noStrike" dirty="0">
                          <a:solidFill>
                            <a:srgbClr val="000000"/>
                          </a:solidFill>
                          <a:effectLst/>
                          <a:latin typeface="+mn-lt"/>
                        </a:rPr>
                        <a:t>Viestintä = 1</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82373F6F-1641-426E-AA15-7C2E63EF5FEE}"/>
              </a:ext>
            </a:extLst>
          </p:cNvPr>
          <p:cNvSpPr>
            <a:spLocks noGrp="1"/>
          </p:cNvSpPr>
          <p:nvPr>
            <p:ph type="title"/>
          </p:nvPr>
        </p:nvSpPr>
        <p:spPr/>
        <p:txBody>
          <a:bodyPr/>
          <a:lstStyle/>
          <a:p>
            <a:r>
              <a:rPr lang="fi-FI"/>
              <a:t>Ohjausvaikutus ja toimeenpano</a:t>
            </a:r>
            <a:br>
              <a:rPr lang="fi-FI"/>
            </a:br>
            <a:r>
              <a:rPr lang="fi-FI" sz="2400" b="1">
                <a:latin typeface="+mj-lt"/>
              </a:rPr>
              <a:t>Potentiaali</a:t>
            </a:r>
            <a:endParaRPr lang="fi-FI"/>
          </a:p>
        </p:txBody>
      </p:sp>
    </p:spTree>
    <p:extLst>
      <p:ext uri="{BB962C8B-B14F-4D97-AF65-F5344CB8AC3E}">
        <p14:creationId xmlns:p14="http://schemas.microsoft.com/office/powerpoint/2010/main" val="1804847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2308688571"/>
              </p:ext>
            </p:extLst>
          </p:nvPr>
        </p:nvGraphicFramePr>
        <p:xfrm>
          <a:off x="660414" y="1313666"/>
          <a:ext cx="10636236" cy="5090160"/>
        </p:xfrm>
        <a:graphic>
          <a:graphicData uri="http://schemas.openxmlformats.org/drawingml/2006/table">
            <a:tbl>
              <a:tblPr firstRow="1" bandRow="1">
                <a:tableStyleId>{5C22544A-7EE6-4342-B048-85BDC9FD1C3A}</a:tableStyleId>
              </a:tblPr>
              <a:tblGrid>
                <a:gridCol w="1824157">
                  <a:extLst>
                    <a:ext uri="{9D8B030D-6E8A-4147-A177-3AD203B41FA5}">
                      <a16:colId xmlns:a16="http://schemas.microsoft.com/office/drawing/2014/main" val="1970561596"/>
                    </a:ext>
                  </a:extLst>
                </a:gridCol>
                <a:gridCol w="1664592">
                  <a:extLst>
                    <a:ext uri="{9D8B030D-6E8A-4147-A177-3AD203B41FA5}">
                      <a16:colId xmlns:a16="http://schemas.microsoft.com/office/drawing/2014/main" val="2420324728"/>
                    </a:ext>
                  </a:extLst>
                </a:gridCol>
                <a:gridCol w="1829369">
                  <a:extLst>
                    <a:ext uri="{9D8B030D-6E8A-4147-A177-3AD203B41FA5}">
                      <a16:colId xmlns:a16="http://schemas.microsoft.com/office/drawing/2014/main" val="4158068006"/>
                    </a:ext>
                  </a:extLst>
                </a:gridCol>
                <a:gridCol w="1772706">
                  <a:extLst>
                    <a:ext uri="{9D8B030D-6E8A-4147-A177-3AD203B41FA5}">
                      <a16:colId xmlns:a16="http://schemas.microsoft.com/office/drawing/2014/main" val="1353841512"/>
                    </a:ext>
                  </a:extLst>
                </a:gridCol>
                <a:gridCol w="1772706">
                  <a:extLst>
                    <a:ext uri="{9D8B030D-6E8A-4147-A177-3AD203B41FA5}">
                      <a16:colId xmlns:a16="http://schemas.microsoft.com/office/drawing/2014/main" val="1884404861"/>
                    </a:ext>
                  </a:extLst>
                </a:gridCol>
                <a:gridCol w="1772706">
                  <a:extLst>
                    <a:ext uri="{9D8B030D-6E8A-4147-A177-3AD203B41FA5}">
                      <a16:colId xmlns:a16="http://schemas.microsoft.com/office/drawing/2014/main" val="44909043"/>
                    </a:ext>
                  </a:extLst>
                </a:gridCol>
              </a:tblGrid>
              <a:tr h="514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706439">
                <a:tc>
                  <a:txBody>
                    <a:bodyPr/>
                    <a:lstStyle/>
                    <a:p>
                      <a:pPr marL="285750" indent="-285750">
                        <a:buFont typeface="Arial" panose="020B0604020202020204" pitchFamily="34" charset="0"/>
                        <a:buChar char="•"/>
                      </a:pPr>
                      <a:r>
                        <a:rPr lang="fi-FI" sz="1400"/>
                        <a:t>Kuinka moneen riskiin kehittämiskohde liittyy</a:t>
                      </a:r>
                    </a:p>
                    <a:p>
                      <a:pPr marL="285750" indent="-285750">
                        <a:buFont typeface="Arial" panose="020B0604020202020204" pitchFamily="34" charset="0"/>
                        <a:buChar char="•"/>
                      </a:pPr>
                      <a:r>
                        <a:rPr lang="fi-FI" sz="1400"/>
                        <a:t>Seurataanko kehittämiskohteeseen liittyvää sopeutumistyötä</a:t>
                      </a:r>
                    </a:p>
                    <a:p>
                      <a:pPr marL="285750" indent="-285750">
                        <a:buFont typeface="Arial" panose="020B0604020202020204" pitchFamily="34" charset="0"/>
                        <a:buChar char="•"/>
                      </a:pPr>
                      <a:r>
                        <a:rPr lang="fi-FI" sz="1400" i="0"/>
                        <a:t>Arvioidaanko </a:t>
                      </a:r>
                      <a:r>
                        <a:rPr lang="fi-FI" sz="1400"/>
                        <a:t>kehittämiskohteeseen liittyvää </a:t>
                      </a:r>
                      <a:r>
                        <a:rPr lang="fi-FI" sz="1400" i="0"/>
                        <a:t>sopeutumistyötä</a:t>
                      </a:r>
                    </a:p>
                    <a:p>
                      <a:pPr marL="285750" indent="-285750">
                        <a:buFont typeface="Arial" panose="020B0604020202020204" pitchFamily="34" charset="0"/>
                        <a:buChar char="•"/>
                      </a:pPr>
                      <a:r>
                        <a:rPr lang="fi-FI" sz="1400" i="0"/>
                        <a:t>Käytetäänkö </a:t>
                      </a:r>
                      <a:r>
                        <a:rPr lang="fi-FI" sz="1400"/>
                        <a:t>kehittämiskohteeseen liittyvää</a:t>
                      </a:r>
                      <a:r>
                        <a:rPr lang="fi-FI" sz="1400" i="0"/>
                        <a:t> seurantaa ja arviointia toiminnan suunnittelun kehittämisessä</a:t>
                      </a:r>
                    </a:p>
                    <a:p>
                      <a:pPr marL="285750" indent="-285750">
                        <a:buFont typeface="Arial" panose="020B0604020202020204" pitchFamily="34" charset="0"/>
                        <a:buChar char="•"/>
                      </a:pPr>
                      <a:endParaRPr lang="fi-FI" sz="1400"/>
                    </a:p>
                  </a:txBody>
                  <a:tcPr/>
                </a:tc>
                <a:tc>
                  <a:txBody>
                    <a:bodyPr/>
                    <a:lstStyle/>
                    <a:p>
                      <a:r>
                        <a:rPr lang="fi-FI" sz="1200"/>
                        <a:t>Liittyy yhteen ilmastoriskiin</a:t>
                      </a:r>
                    </a:p>
                    <a:p>
                      <a:r>
                        <a:rPr lang="fi-FI" sz="1200"/>
                        <a:t>TAI</a:t>
                      </a:r>
                    </a:p>
                    <a:p>
                      <a:r>
                        <a:rPr lang="fi-FI" sz="1200"/>
                        <a:t>Sopeutumisen työtä ei seurata.</a:t>
                      </a:r>
                    </a:p>
                  </a:txBody>
                  <a:tcPr/>
                </a:tc>
                <a:tc>
                  <a:txBody>
                    <a:bodyPr/>
                    <a:lstStyle/>
                    <a:p>
                      <a:pPr marL="0" indent="0">
                        <a:buFont typeface="Arial" panose="020B0604020202020204" pitchFamily="34" charset="0"/>
                        <a:buNone/>
                      </a:pPr>
                      <a:r>
                        <a:rPr lang="fi-FI" sz="1200"/>
                        <a:t>Liittyy 1+ ilmastoriskiin tai yleiseen sopeutumiskykyyn</a:t>
                      </a:r>
                    </a:p>
                    <a:p>
                      <a:pPr marL="0" indent="0">
                        <a:buFont typeface="Arial" panose="020B0604020202020204" pitchFamily="34" charset="0"/>
                        <a:buNone/>
                      </a:pPr>
                      <a:r>
                        <a:rPr lang="fi-FI" sz="1200"/>
                        <a:t>JA</a:t>
                      </a:r>
                    </a:p>
                    <a:p>
                      <a:pPr marL="0" indent="0">
                        <a:buFont typeface="Arial" panose="020B0604020202020204" pitchFamily="34" charset="0"/>
                        <a:buNone/>
                      </a:pPr>
                      <a:r>
                        <a:rPr lang="fi-FI" sz="1200"/>
                        <a:t>Nykyisessä tekemisessä on hyödyllisiä toimintatapoja sopeutumistyön kannalta, mutta ei sopeutumisen tavoitteita tai seurantaa.</a:t>
                      </a:r>
                    </a:p>
                  </a:txBody>
                  <a:tcPr/>
                </a:tc>
                <a:tc>
                  <a:txBody>
                    <a:bodyPr/>
                    <a:lstStyle/>
                    <a:p>
                      <a:r>
                        <a:rPr lang="fi-FI" sz="1200"/>
                        <a:t>Liittyy 2+ riskiin tai yleiseen sopeutumiskykyyn</a:t>
                      </a:r>
                    </a:p>
                    <a:p>
                      <a:r>
                        <a:rPr lang="fi-FI" sz="1200"/>
                        <a:t>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Toiminnan suunnittelu sisältää ilmastonmuutoksen sopeutumistyön seurantaa, joka vastaa strategisia tavoitteita.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TAI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Työssä seurataan ilmastonmuutoksen vaikutuksia.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MUTTA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Seurannan pohjalta ei arvioida sopeutumisen työn vaikuttavuutta.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Arvioita ei käytetä toiminnan suunnittelun kehittämissä.</a:t>
                      </a:r>
                    </a:p>
                  </a:txBody>
                  <a:tcPr/>
                </a:tc>
                <a:tc>
                  <a:txBody>
                    <a:bodyPr/>
                    <a:lstStyle/>
                    <a:p>
                      <a:r>
                        <a:rPr lang="fi-FI" sz="1200"/>
                        <a:t>Liittyy 3+ riskiin tai yleiseen sopeutumiskykyyn</a:t>
                      </a:r>
                    </a:p>
                    <a:p>
                      <a:r>
                        <a:rPr lang="fi-FI" sz="1200"/>
                        <a:t>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Toiminnan suunnittelu sisältää ilmastonmuutoksen sopeutumistyön seurantaa, joka vastaa strategisia tavoitteita.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Seurannan pohjalta arvioidaan sopeutumisen työn vaikuttavuutta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MUTTA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Arvioita ei käytetä toiminnan suunnittelun kehittämissä.</a:t>
                      </a:r>
                    </a:p>
                    <a:p>
                      <a:endParaRPr lang="fi-FI" sz="1200"/>
                    </a:p>
                  </a:txBody>
                  <a:tcPr/>
                </a:tc>
                <a:tc>
                  <a:txBody>
                    <a:bodyPr/>
                    <a:lstStyle/>
                    <a:p>
                      <a:r>
                        <a:rPr lang="fi-FI" sz="1200"/>
                        <a:t>Liittyy 3+ riskiin tai yleiseen sopeutumiskykyyn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JA</a:t>
                      </a:r>
                      <a:br>
                        <a:rPr lang="fi-FI" sz="1200"/>
                      </a:br>
                      <a:r>
                        <a:rPr lang="fi-FI" sz="1200" b="0" i="0"/>
                        <a:t>Toiminnan suunnittelu sisältää ilmastonmuutoksen sopeutumistyön seurantaa, joka vastaa strategisia tavoitteita.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Seurannan pohjalta arvioidaan sopeutumisen työn vaikuttavuutta.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Arvioita käytetään toiminnan suunnittelun kehittämissä.</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E747130D-BAB6-4459-BD2D-F0B811C933EA}"/>
              </a:ext>
            </a:extLst>
          </p:cNvPr>
          <p:cNvSpPr>
            <a:spLocks noGrp="1"/>
          </p:cNvSpPr>
          <p:nvPr>
            <p:ph type="title"/>
          </p:nvPr>
        </p:nvSpPr>
        <p:spPr>
          <a:xfrm>
            <a:off x="660414" y="165590"/>
            <a:ext cx="10636236" cy="1119501"/>
          </a:xfrm>
        </p:spPr>
        <p:txBody>
          <a:bodyPr/>
          <a:lstStyle/>
          <a:p>
            <a:r>
              <a:rPr lang="fi-FI"/>
              <a:t>Seuranta ja arviointi</a:t>
            </a:r>
            <a:br>
              <a:rPr lang="fi-FI"/>
            </a:br>
            <a:r>
              <a:rPr lang="fi-FI" sz="2400"/>
              <a:t>Nykytila</a:t>
            </a:r>
            <a:endParaRPr lang="fi-FI"/>
          </a:p>
        </p:txBody>
      </p:sp>
    </p:spTree>
    <p:extLst>
      <p:ext uri="{BB962C8B-B14F-4D97-AF65-F5344CB8AC3E}">
        <p14:creationId xmlns:p14="http://schemas.microsoft.com/office/powerpoint/2010/main" val="3277876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9BC156A3-604E-48C6-B98A-0336A1D6CC87}"/>
              </a:ext>
            </a:extLst>
          </p:cNvPr>
          <p:cNvGraphicFramePr>
            <a:graphicFrameLocks noGrp="1"/>
          </p:cNvGraphicFramePr>
          <p:nvPr>
            <p:extLst>
              <p:ext uri="{D42A27DB-BD31-4B8C-83A1-F6EECF244321}">
                <p14:modId xmlns:p14="http://schemas.microsoft.com/office/powerpoint/2010/main" val="89260736"/>
              </p:ext>
            </p:extLst>
          </p:nvPr>
        </p:nvGraphicFramePr>
        <p:xfrm>
          <a:off x="696920" y="1331138"/>
          <a:ext cx="10798160" cy="5338700"/>
        </p:xfrm>
        <a:graphic>
          <a:graphicData uri="http://schemas.openxmlformats.org/drawingml/2006/table">
            <a:tbl>
              <a:tblPr firstRow="1" bandRow="1">
                <a:tableStyleId>{5C22544A-7EE6-4342-B048-85BDC9FD1C3A}</a:tableStyleId>
              </a:tblPr>
              <a:tblGrid>
                <a:gridCol w="1851928">
                  <a:extLst>
                    <a:ext uri="{9D8B030D-6E8A-4147-A177-3AD203B41FA5}">
                      <a16:colId xmlns:a16="http://schemas.microsoft.com/office/drawing/2014/main" val="1970561596"/>
                    </a:ext>
                  </a:extLst>
                </a:gridCol>
                <a:gridCol w="1689934">
                  <a:extLst>
                    <a:ext uri="{9D8B030D-6E8A-4147-A177-3AD203B41FA5}">
                      <a16:colId xmlns:a16="http://schemas.microsoft.com/office/drawing/2014/main" val="2420324728"/>
                    </a:ext>
                  </a:extLst>
                </a:gridCol>
                <a:gridCol w="1857219">
                  <a:extLst>
                    <a:ext uri="{9D8B030D-6E8A-4147-A177-3AD203B41FA5}">
                      <a16:colId xmlns:a16="http://schemas.microsoft.com/office/drawing/2014/main" val="4158068006"/>
                    </a:ext>
                  </a:extLst>
                </a:gridCol>
                <a:gridCol w="1799693">
                  <a:extLst>
                    <a:ext uri="{9D8B030D-6E8A-4147-A177-3AD203B41FA5}">
                      <a16:colId xmlns:a16="http://schemas.microsoft.com/office/drawing/2014/main" val="1353841512"/>
                    </a:ext>
                  </a:extLst>
                </a:gridCol>
                <a:gridCol w="1799693">
                  <a:extLst>
                    <a:ext uri="{9D8B030D-6E8A-4147-A177-3AD203B41FA5}">
                      <a16:colId xmlns:a16="http://schemas.microsoft.com/office/drawing/2014/main" val="1884404861"/>
                    </a:ext>
                  </a:extLst>
                </a:gridCol>
                <a:gridCol w="1799693">
                  <a:extLst>
                    <a:ext uri="{9D8B030D-6E8A-4147-A177-3AD203B41FA5}">
                      <a16:colId xmlns:a16="http://schemas.microsoft.com/office/drawing/2014/main" val="44909043"/>
                    </a:ext>
                  </a:extLst>
                </a:gridCol>
              </a:tblGrid>
              <a:tr h="553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t>Arviointiperusteet ja pisteytys</a:t>
                      </a:r>
                    </a:p>
                  </a:txBody>
                  <a:tcPr/>
                </a:tc>
                <a:tc>
                  <a:txBody>
                    <a:bodyPr/>
                    <a:lstStyle/>
                    <a:p>
                      <a:r>
                        <a:rPr lang="fi-FI"/>
                        <a:t>1</a:t>
                      </a:r>
                    </a:p>
                  </a:txBody>
                  <a:tcPr/>
                </a:tc>
                <a:tc>
                  <a:txBody>
                    <a:bodyPr/>
                    <a:lstStyle/>
                    <a:p>
                      <a:r>
                        <a:rPr lang="fi-FI"/>
                        <a:t>2</a:t>
                      </a:r>
                    </a:p>
                  </a:txBody>
                  <a:tcPr/>
                </a:tc>
                <a:tc>
                  <a:txBody>
                    <a:bodyPr/>
                    <a:lstStyle/>
                    <a:p>
                      <a:r>
                        <a:rPr lang="fi-FI"/>
                        <a:t>3</a:t>
                      </a:r>
                    </a:p>
                  </a:txBody>
                  <a:tcPr/>
                </a:tc>
                <a:tc>
                  <a:txBody>
                    <a:bodyPr/>
                    <a:lstStyle/>
                    <a:p>
                      <a:r>
                        <a:rPr lang="fi-FI"/>
                        <a:t>4</a:t>
                      </a:r>
                    </a:p>
                  </a:txBody>
                  <a:tcPr/>
                </a:tc>
                <a:tc>
                  <a:txBody>
                    <a:bodyPr/>
                    <a:lstStyle/>
                    <a:p>
                      <a:r>
                        <a:rPr lang="fi-FI"/>
                        <a:t>5</a:t>
                      </a:r>
                    </a:p>
                  </a:txBody>
                  <a:tcPr/>
                </a:tc>
                <a:extLst>
                  <a:ext uri="{0D108BD9-81ED-4DB2-BD59-A6C34878D82A}">
                    <a16:rowId xmlns:a16="http://schemas.microsoft.com/office/drawing/2014/main" val="956145603"/>
                  </a:ext>
                </a:extLst>
              </a:tr>
              <a:tr h="3999102">
                <a:tc>
                  <a:txBody>
                    <a:bodyPr/>
                    <a:lstStyle/>
                    <a:p>
                      <a:pPr marL="285750" indent="-285750">
                        <a:buFont typeface="Arial" panose="020B0604020202020204" pitchFamily="34" charset="0"/>
                        <a:buChar char="•"/>
                      </a:pPr>
                      <a:r>
                        <a:rPr lang="fi-FI" sz="1400"/>
                        <a:t>Lisäävätkö kehittämiskohteen ehdotukset sopeutumistyön seurantaa, joka vastaa strategisia tavoitteita?</a:t>
                      </a:r>
                    </a:p>
                    <a:p>
                      <a:pPr marL="285750" indent="-285750">
                        <a:buFont typeface="Arial" panose="020B0604020202020204" pitchFamily="34" charset="0"/>
                        <a:buChar char="•"/>
                      </a:pPr>
                      <a:r>
                        <a:rPr lang="fi-FI" sz="1400"/>
                        <a:t>Lisäävätkö kehittämiskohteen ehdotukset sopeutumistyön arviointia seurannan perusteella?</a:t>
                      </a:r>
                    </a:p>
                    <a:p>
                      <a:pPr marL="285750" indent="-285750">
                        <a:buFont typeface="Arial" panose="020B0604020202020204" pitchFamily="34" charset="0"/>
                        <a:buChar char="•"/>
                      </a:pPr>
                      <a:r>
                        <a:rPr lang="fi-FI" sz="1400"/>
                        <a:t>Lisäävätkö kehittämiskohteen ehdotukset sopeutumistyön arvioinnin käyttöä toiminnan suunnittelun kehittämisessä?</a:t>
                      </a:r>
                    </a:p>
                  </a:txBody>
                  <a:tcPr/>
                </a:tc>
                <a:tc>
                  <a:txBody>
                    <a:bodyPr/>
                    <a:lstStyle/>
                    <a:p>
                      <a:r>
                        <a:rPr lang="fi-FI" sz="1200"/>
                        <a:t>Kehittämiskohteen toimenpiteet eivät lisää sopeutumisen työn seurantaa.</a:t>
                      </a:r>
                    </a:p>
                  </a:txBody>
                  <a:tcPr/>
                </a:tc>
                <a:tc>
                  <a:txBody>
                    <a:bodyPr/>
                    <a:lstStyle/>
                    <a:p>
                      <a:pPr marL="0" indent="0">
                        <a:buFont typeface="Arial" panose="020B0604020202020204" pitchFamily="34" charset="0"/>
                        <a:buNone/>
                      </a:pPr>
                      <a:r>
                        <a:rPr lang="fi-FI" sz="1200"/>
                        <a:t>Kehittämiskohteen ehdotuksilla edistetään hyödyllisiä toimintatapoja sopeutumistyön kannalta, mutta ei sopeutumisen seurantaa tai arviointia.</a:t>
                      </a:r>
                    </a:p>
                    <a:p>
                      <a:pPr marL="0" indent="0">
                        <a:buFont typeface="Arial" panose="020B0604020202020204" pitchFamily="34" charset="0"/>
                        <a:buNone/>
                      </a:pPr>
                      <a:endParaRPr lang="fi-FI"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Kehittämiskohteen ehdotuksilla edistetään </a:t>
                      </a:r>
                      <a:r>
                        <a:rPr lang="fi-FI" sz="1200" b="0" i="0"/>
                        <a:t>ilmastonmuutoksen sopeutumistyön seurantaa, joka vastaa strategisia tavoitteita.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TAI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Kehittämiskohteen ehdotuksilla edistetään </a:t>
                      </a:r>
                      <a:r>
                        <a:rPr lang="fi-FI" sz="1200" b="0" i="0"/>
                        <a:t>ilmastonmuutoksen vaikutusten seurantaa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MUTTA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ei sopeutumisen työn arviointia eikä toiminnan suunnittelun kehittämistä arvioinnin perusteella.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Kehittämiskohteen ehdotuksissa </a:t>
                      </a:r>
                      <a:r>
                        <a:rPr lang="fi-FI" sz="1200" b="0" i="0"/>
                        <a:t>on tunnistettu mahdollisuuksia lisätä sopeutumistyön arviointia seurannan pohjalta.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MUTTA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a:t>Arvioita ei käytetä toiminnan suunnittelun kehittämissä.</a:t>
                      </a:r>
                    </a:p>
                  </a:txBody>
                  <a:tcPr/>
                </a:tc>
                <a:tc>
                  <a:txBody>
                    <a:bodyPr/>
                    <a:lstStyle/>
                    <a:p>
                      <a:r>
                        <a:rPr lang="fi-FI" sz="1200"/>
                        <a:t>Kehittämiskohteen ehdotuksissa on tunnistettu mahdollisuuksia käyttää sopeutumistyön arviointia toiminnan suunnittelun kehittämisessä.</a:t>
                      </a:r>
                    </a:p>
                  </a:txBody>
                  <a:tcPr/>
                </a:tc>
                <a:extLst>
                  <a:ext uri="{0D108BD9-81ED-4DB2-BD59-A6C34878D82A}">
                    <a16:rowId xmlns:a16="http://schemas.microsoft.com/office/drawing/2014/main" val="575684794"/>
                  </a:ext>
                </a:extLst>
              </a:tr>
            </a:tbl>
          </a:graphicData>
        </a:graphic>
      </p:graphicFrame>
      <p:sp>
        <p:nvSpPr>
          <p:cNvPr id="2" name="Otsikko 1">
            <a:extLst>
              <a:ext uri="{FF2B5EF4-FFF2-40B4-BE49-F238E27FC236}">
                <a16:creationId xmlns:a16="http://schemas.microsoft.com/office/drawing/2014/main" id="{402134F6-B29A-4829-A50E-4B5CDBE5B5BD}"/>
              </a:ext>
            </a:extLst>
          </p:cNvPr>
          <p:cNvSpPr>
            <a:spLocks noGrp="1"/>
          </p:cNvSpPr>
          <p:nvPr>
            <p:ph type="title"/>
          </p:nvPr>
        </p:nvSpPr>
        <p:spPr>
          <a:xfrm>
            <a:off x="696920" y="111962"/>
            <a:ext cx="10636236" cy="1119501"/>
          </a:xfrm>
        </p:spPr>
        <p:txBody>
          <a:bodyPr/>
          <a:lstStyle/>
          <a:p>
            <a:r>
              <a:rPr lang="fi-FI"/>
              <a:t>Seuranta ja arviointi</a:t>
            </a:r>
            <a:br>
              <a:rPr lang="fi-FI"/>
            </a:br>
            <a:r>
              <a:rPr lang="fi-FI" sz="2400"/>
              <a:t>Potentiaali</a:t>
            </a:r>
            <a:endParaRPr lang="fi-FI"/>
          </a:p>
        </p:txBody>
      </p:sp>
    </p:spTree>
    <p:extLst>
      <p:ext uri="{BB962C8B-B14F-4D97-AF65-F5344CB8AC3E}">
        <p14:creationId xmlns:p14="http://schemas.microsoft.com/office/powerpoint/2010/main" val="3465629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7D01F4-0F69-4122-BCB9-F04F7D337455}"/>
              </a:ext>
            </a:extLst>
          </p:cNvPr>
          <p:cNvSpPr>
            <a:spLocks noGrp="1"/>
          </p:cNvSpPr>
          <p:nvPr>
            <p:ph type="title"/>
          </p:nvPr>
        </p:nvSpPr>
        <p:spPr/>
        <p:txBody>
          <a:bodyPr/>
          <a:lstStyle/>
          <a:p>
            <a:r>
              <a:rPr lang="fi-FI"/>
              <a:t>Nykytilan ja potentiaalin vertailu</a:t>
            </a:r>
          </a:p>
        </p:txBody>
      </p:sp>
      <p:graphicFrame>
        <p:nvGraphicFramePr>
          <p:cNvPr id="6" name="Sisällön paikkamerkki 5">
            <a:extLst>
              <a:ext uri="{FF2B5EF4-FFF2-40B4-BE49-F238E27FC236}">
                <a16:creationId xmlns:a16="http://schemas.microsoft.com/office/drawing/2014/main" id="{360E2D14-59F3-46D5-BB05-F619E1EFA39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600937391"/>
              </p:ext>
            </p:extLst>
          </p:nvPr>
        </p:nvGraphicFramePr>
        <p:xfrm>
          <a:off x="6448425" y="1400175"/>
          <a:ext cx="5110161" cy="4705350"/>
        </p:xfrm>
        <a:graphic>
          <a:graphicData uri="http://schemas.openxmlformats.org/drawingml/2006/chart">
            <c:chart xmlns:c="http://schemas.openxmlformats.org/drawingml/2006/chart" xmlns:r="http://schemas.openxmlformats.org/officeDocument/2006/relationships" r:id="rId2"/>
          </a:graphicData>
        </a:graphic>
      </p:graphicFrame>
      <p:sp>
        <p:nvSpPr>
          <p:cNvPr id="10" name="Sisällön paikkamerkki 9">
            <a:extLst>
              <a:ext uri="{FF2B5EF4-FFF2-40B4-BE49-F238E27FC236}">
                <a16:creationId xmlns:a16="http://schemas.microsoft.com/office/drawing/2014/main" id="{7B9A175A-37C8-4F28-89F1-1E1D1086DF76}"/>
              </a:ext>
            </a:extLst>
          </p:cNvPr>
          <p:cNvSpPr>
            <a:spLocks noGrp="1"/>
          </p:cNvSpPr>
          <p:nvPr>
            <p:ph idx="13"/>
          </p:nvPr>
        </p:nvSpPr>
        <p:spPr>
          <a:xfrm>
            <a:off x="663908" y="1812064"/>
            <a:ext cx="5432092" cy="4085499"/>
          </a:xfrm>
        </p:spPr>
        <p:txBody>
          <a:bodyPr/>
          <a:lstStyle/>
          <a:p>
            <a:r>
              <a:rPr lang="fi-FI" sz="1800" dirty="0"/>
              <a:t>Vaikuttavuuden arvioinnin kriteeristö mahdollistaa sopeutumiskyvyn aukkojen tunnistamisen ja näyttää, vastaavatko ehdotetut suositukset nykyistä tarvetta.</a:t>
            </a:r>
          </a:p>
          <a:p>
            <a:r>
              <a:rPr lang="fi-FI" sz="1800" dirty="0"/>
              <a:t>Sillä voidaan osoittaa, mihin kriteerin keskittyminen lisää kehittämiskohteen vaikuttavuutta eniten. Kuitenkin kaikkia kriteerejä täytyy vahvistaa, kokonaissopeutumiskyvyn lisäämiseksi.</a:t>
            </a:r>
          </a:p>
          <a:p>
            <a:r>
              <a:rPr lang="fi-FI" sz="1800" dirty="0"/>
              <a:t>Esim. hulevesien hallinta ja kuivatuksen mitoitus –kehittämiskohteessa vaikuttavuutta voitaisiin lisätä eniten keskittymällä tiedon olemassaolon, saatavuuden ja käytön vahvistamiseen.</a:t>
            </a:r>
          </a:p>
        </p:txBody>
      </p:sp>
    </p:spTree>
    <p:extLst>
      <p:ext uri="{BB962C8B-B14F-4D97-AF65-F5344CB8AC3E}">
        <p14:creationId xmlns:p14="http://schemas.microsoft.com/office/powerpoint/2010/main" val="1209564878"/>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5">
            <a:extLst>
              <a:ext uri="{FF2B5EF4-FFF2-40B4-BE49-F238E27FC236}">
                <a16:creationId xmlns:a16="http://schemas.microsoft.com/office/drawing/2014/main" id="{694C6627-55E9-42E8-8657-41EBFF19306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27960563"/>
              </p:ext>
            </p:extLst>
          </p:nvPr>
        </p:nvGraphicFramePr>
        <p:xfrm>
          <a:off x="6275735" y="1860330"/>
          <a:ext cx="5500800" cy="434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isällön paikkamerkki 5">
            <a:extLst>
              <a:ext uri="{FF2B5EF4-FFF2-40B4-BE49-F238E27FC236}">
                <a16:creationId xmlns:a16="http://schemas.microsoft.com/office/drawing/2014/main" id="{4C6944AC-D24F-421A-AA80-55B9F164495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946908305"/>
              </p:ext>
            </p:extLst>
          </p:nvPr>
        </p:nvGraphicFramePr>
        <p:xfrm>
          <a:off x="413864" y="1861485"/>
          <a:ext cx="5502402" cy="4340445"/>
        </p:xfrm>
        <a:graphic>
          <a:graphicData uri="http://schemas.openxmlformats.org/drawingml/2006/chart">
            <c:chart xmlns:c="http://schemas.openxmlformats.org/drawingml/2006/chart" xmlns:r="http://schemas.openxmlformats.org/officeDocument/2006/relationships" r:id="rId3"/>
          </a:graphicData>
        </a:graphic>
      </p:graphicFrame>
      <p:sp>
        <p:nvSpPr>
          <p:cNvPr id="2" name="Otsikko 1">
            <a:extLst>
              <a:ext uri="{FF2B5EF4-FFF2-40B4-BE49-F238E27FC236}">
                <a16:creationId xmlns:a16="http://schemas.microsoft.com/office/drawing/2014/main" id="{6C4F44DB-4625-4170-AC90-D79F69EBF9F5}"/>
              </a:ext>
            </a:extLst>
          </p:cNvPr>
          <p:cNvSpPr>
            <a:spLocks noGrp="1"/>
          </p:cNvSpPr>
          <p:nvPr>
            <p:ph type="title"/>
          </p:nvPr>
        </p:nvSpPr>
        <p:spPr/>
        <p:txBody>
          <a:bodyPr/>
          <a:lstStyle/>
          <a:p>
            <a:r>
              <a:rPr lang="fi-FI" dirty="0"/>
              <a:t>Esimerkkejä liikenne- ja elinkeinot -vastuualueilta</a:t>
            </a:r>
          </a:p>
        </p:txBody>
      </p:sp>
    </p:spTree>
    <p:extLst>
      <p:ext uri="{BB962C8B-B14F-4D97-AF65-F5344CB8AC3E}">
        <p14:creationId xmlns:p14="http://schemas.microsoft.com/office/powerpoint/2010/main" val="241793449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3548450-F061-4FDF-AF0F-DEABEF9FBC5B}"/>
              </a:ext>
            </a:extLst>
          </p:cNvPr>
          <p:cNvSpPr>
            <a:spLocks noGrp="1"/>
          </p:cNvSpPr>
          <p:nvPr>
            <p:ph type="title"/>
          </p:nvPr>
        </p:nvSpPr>
        <p:spPr/>
        <p:txBody>
          <a:bodyPr/>
          <a:lstStyle/>
          <a:p>
            <a:r>
              <a:rPr lang="fi-FI"/>
              <a:t>Tehtävien vaikuttavuuden arviointi</a:t>
            </a:r>
          </a:p>
        </p:txBody>
      </p:sp>
    </p:spTree>
    <p:extLst>
      <p:ext uri="{BB962C8B-B14F-4D97-AF65-F5344CB8AC3E}">
        <p14:creationId xmlns:p14="http://schemas.microsoft.com/office/powerpoint/2010/main" val="2669407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ukko 6">
            <a:extLst>
              <a:ext uri="{FF2B5EF4-FFF2-40B4-BE49-F238E27FC236}">
                <a16:creationId xmlns:a16="http://schemas.microsoft.com/office/drawing/2014/main" id="{2D666CF1-5CD5-4125-B22E-209D0885E976}"/>
              </a:ext>
            </a:extLst>
          </p:cNvPr>
          <p:cNvGraphicFramePr>
            <a:graphicFrameLocks noGrp="1"/>
          </p:cNvGraphicFramePr>
          <p:nvPr>
            <p:extLst>
              <p:ext uri="{D42A27DB-BD31-4B8C-83A1-F6EECF244321}">
                <p14:modId xmlns:p14="http://schemas.microsoft.com/office/powerpoint/2010/main" val="135711027"/>
              </p:ext>
            </p:extLst>
          </p:nvPr>
        </p:nvGraphicFramePr>
        <p:xfrm>
          <a:off x="352425" y="609600"/>
          <a:ext cx="11206161" cy="5893279"/>
        </p:xfrm>
        <a:graphic>
          <a:graphicData uri="http://schemas.openxmlformats.org/drawingml/2006/table">
            <a:tbl>
              <a:tblPr firstRow="1" bandRow="1">
                <a:tableStyleId>{5C22544A-7EE6-4342-B048-85BDC9FD1C3A}</a:tableStyleId>
              </a:tblPr>
              <a:tblGrid>
                <a:gridCol w="3735387">
                  <a:extLst>
                    <a:ext uri="{9D8B030D-6E8A-4147-A177-3AD203B41FA5}">
                      <a16:colId xmlns:a16="http://schemas.microsoft.com/office/drawing/2014/main" val="831185969"/>
                    </a:ext>
                  </a:extLst>
                </a:gridCol>
                <a:gridCol w="3465513">
                  <a:extLst>
                    <a:ext uri="{9D8B030D-6E8A-4147-A177-3AD203B41FA5}">
                      <a16:colId xmlns:a16="http://schemas.microsoft.com/office/drawing/2014/main" val="2245307285"/>
                    </a:ext>
                  </a:extLst>
                </a:gridCol>
                <a:gridCol w="4005261">
                  <a:extLst>
                    <a:ext uri="{9D8B030D-6E8A-4147-A177-3AD203B41FA5}">
                      <a16:colId xmlns:a16="http://schemas.microsoft.com/office/drawing/2014/main" val="1261168540"/>
                    </a:ext>
                  </a:extLst>
                </a:gridCol>
              </a:tblGrid>
              <a:tr h="43572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600" b="1" u="none" strike="noStrike" kern="1200" cap="none" spc="0" normalizeH="0" baseline="0" noProof="0">
                          <a:ln>
                            <a:noFill/>
                          </a:ln>
                          <a:solidFill>
                            <a:prstClr val="white"/>
                          </a:solidFill>
                          <a:effectLst/>
                          <a:uLnTx/>
                          <a:uFillTx/>
                        </a:rPr>
                        <a:t>Kriteeri ja pisteytys</a:t>
                      </a:r>
                      <a:endParaRPr kumimoji="0" lang="fi-FI" sz="1600" b="1"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a:txBody>
                  <a:tcPr/>
                </a:tc>
                <a:tc>
                  <a:txBody>
                    <a:bodyPr/>
                    <a:lstStyle/>
                    <a:p>
                      <a:r>
                        <a:rPr lang="fi-FI" sz="1600"/>
                        <a:t>Nykytila</a:t>
                      </a:r>
                    </a:p>
                  </a:txBody>
                  <a:tcPr/>
                </a:tc>
                <a:tc>
                  <a:txBody>
                    <a:bodyPr/>
                    <a:lstStyle/>
                    <a:p>
                      <a:r>
                        <a:rPr lang="fi-FI" sz="1600"/>
                        <a:t>Potentiaali</a:t>
                      </a:r>
                    </a:p>
                  </a:txBody>
                  <a:tcPr/>
                </a:tc>
                <a:extLst>
                  <a:ext uri="{0D108BD9-81ED-4DB2-BD59-A6C34878D82A}">
                    <a16:rowId xmlns:a16="http://schemas.microsoft.com/office/drawing/2014/main" val="1303795738"/>
                  </a:ext>
                </a:extLst>
              </a:tr>
              <a:tr h="6804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i-FI" sz="1200" b="1" u="none" strike="noStrike" kern="1200" cap="none" spc="0" normalizeH="0" baseline="0" noProof="0">
                          <a:ln>
                            <a:noFill/>
                          </a:ln>
                          <a:solidFill>
                            <a:schemeClr val="tx1"/>
                          </a:solidFill>
                          <a:effectLst/>
                          <a:uLnTx/>
                          <a:uFillTx/>
                        </a:rPr>
                        <a:t>Kuinka moneen kehittämiskohteeseen tehtävä liittyy? (1-4 pistettä)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0-1 kehittämiskohdetta = 1 piste</a:t>
                      </a:r>
                      <a:br>
                        <a:rPr lang="fi-FI" sz="1000" u="none" strike="noStrike">
                          <a:effectLst/>
                        </a:rPr>
                      </a:br>
                      <a:r>
                        <a:rPr lang="fi-FI" sz="1000" u="none" strike="noStrike">
                          <a:effectLst/>
                        </a:rPr>
                        <a:t>2-3 kehittämiskohdetta = 2 pistettä</a:t>
                      </a:r>
                      <a:br>
                        <a:rPr lang="fi-FI" sz="1000" u="none" strike="noStrike">
                          <a:effectLst/>
                        </a:rPr>
                      </a:br>
                      <a:r>
                        <a:rPr lang="fi-FI" sz="1000" u="none" strike="noStrike">
                          <a:effectLst/>
                        </a:rPr>
                        <a:t>4-7 kehittämiskohdetta = 3 pistettä</a:t>
                      </a:r>
                      <a:br>
                        <a:rPr lang="fi-FI" sz="1000" u="none" strike="noStrike">
                          <a:effectLst/>
                        </a:rPr>
                      </a:br>
                      <a:r>
                        <a:rPr lang="fi-FI" sz="1000" u="none" strike="noStrike">
                          <a:effectLst/>
                        </a:rPr>
                        <a:t>8+ kehittämiskohdetta = 4 pistettä</a:t>
                      </a:r>
                      <a:endParaRPr lang="fi-FI" sz="1000" b="0" i="0" u="none" strike="noStrike">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0-1 kehittämiskohdetta = 1 piste</a:t>
                      </a:r>
                      <a:br>
                        <a:rPr lang="fi-FI" sz="1000" u="none" strike="noStrike">
                          <a:effectLst/>
                        </a:rPr>
                      </a:br>
                      <a:r>
                        <a:rPr lang="fi-FI" sz="1000" u="none" strike="noStrike">
                          <a:effectLst/>
                        </a:rPr>
                        <a:t>2-3 kehittämiskohdetta = 2 pistettä</a:t>
                      </a:r>
                      <a:br>
                        <a:rPr lang="fi-FI" sz="1000" u="none" strike="noStrike">
                          <a:effectLst/>
                        </a:rPr>
                      </a:br>
                      <a:r>
                        <a:rPr lang="fi-FI" sz="1000" u="none" strike="noStrike">
                          <a:effectLst/>
                        </a:rPr>
                        <a:t>4-7 kehittämiskohdetta = 3 pistettä</a:t>
                      </a:r>
                      <a:br>
                        <a:rPr lang="fi-FI" sz="1000" u="none" strike="noStrike">
                          <a:effectLst/>
                        </a:rPr>
                      </a:br>
                      <a:r>
                        <a:rPr lang="fi-FI" sz="1000" u="none" strike="noStrike">
                          <a:effectLst/>
                        </a:rPr>
                        <a:t>8+ kehittämiskohdetta = 4 pistettä</a:t>
                      </a:r>
                      <a:endParaRPr lang="fi-FI" sz="10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3092921834"/>
                  </a:ext>
                </a:extLst>
              </a:tr>
              <a:tr h="537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Lisäpisteet (0-3 pistettä)</a:t>
                      </a:r>
                    </a:p>
                    <a:p>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Tehtävä 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Tärkeä alueellisen yhteistyön kannalta =1 piste</a:t>
                      </a:r>
                      <a:br>
                        <a:rPr lang="fi-FI" sz="1000" u="none" strike="noStrike">
                          <a:effectLst/>
                        </a:rPr>
                      </a:br>
                      <a:r>
                        <a:rPr lang="fi-FI" sz="1000" u="none" strike="noStrike">
                          <a:effectLst/>
                        </a:rPr>
                        <a:t>Tärkeä vastuualueiden välisessä yhteistyössä =1 piste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Tärkeä hillinnän ja sopeutumisen yhteensovittamisessa = 1 piste</a:t>
                      </a:r>
                      <a:endParaRPr lang="fi-FI" sz="1000" b="0" i="0" u="none" strike="noStrike">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Tehtävä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Tärkeä alueellisen yhteistyön kannalta =1 piste</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tärkeä vastuualueiden välisessä yhteistyössä =1 piste</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tärkeä hillinnän ja sopeutumisen yhteensovittamisessa = 1 piste</a:t>
                      </a:r>
                      <a:endParaRPr kumimoji="0" lang="fi-FI"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a:tc>
                <a:extLst>
                  <a:ext uri="{0D108BD9-81ED-4DB2-BD59-A6C34878D82A}">
                    <a16:rowId xmlns:a16="http://schemas.microsoft.com/office/drawing/2014/main" val="2570216736"/>
                  </a:ext>
                </a:extLst>
              </a:tr>
              <a:tr h="966949">
                <a:tc>
                  <a:txBody>
                    <a:bodyPr/>
                    <a:lstStyle/>
                    <a:p>
                      <a:r>
                        <a:rPr kumimoji="0" lang="fi-FI" sz="1200" b="1" u="none" strike="noStrike" kern="1200" cap="none" spc="0" normalizeH="0" baseline="0">
                          <a:ln>
                            <a:noFill/>
                          </a:ln>
                          <a:solidFill>
                            <a:schemeClr val="tx1"/>
                          </a:solidFill>
                          <a:effectLst/>
                          <a:uLnTx/>
                          <a:uFillTx/>
                        </a:rPr>
                        <a:t>Nykytila: Vaikuttamisen käytössä olevat työvälineet (0-12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a:solidFill>
                            <a:schemeClr val="dk1"/>
                          </a:solidFill>
                        </a:rPr>
                        <a:t>Potentiaali: Mitä uusia työvälineitä työssä voisi realistisesti ottaa käyttöön? (0-12 pistettä)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Viestintä=1</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Neuvonta=2</a:t>
                      </a:r>
                      <a:br>
                        <a:rPr lang="fi-FI" sz="1000" u="none" strike="noStrike">
                          <a:effectLst/>
                        </a:rPr>
                      </a:br>
                      <a:r>
                        <a:rPr lang="fi-FI" sz="1000" u="none" strike="noStrike">
                          <a:effectLst/>
                        </a:rPr>
                        <a:t>Ennakkomenettelyt=2</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Lausunnot ja kommentit=3</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Rahan jakaminen NYT sopeutumistyöhön = 4</a:t>
                      </a:r>
                      <a:endParaRPr lang="fi-FI" sz="1000" b="0" i="0" u="none" strike="noStrike">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Viestintä=1</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Neuvonta=2</a:t>
                      </a:r>
                      <a:br>
                        <a:rPr lang="fi-FI" sz="1000" u="none" strike="noStrike">
                          <a:effectLst/>
                        </a:rPr>
                      </a:br>
                      <a:r>
                        <a:rPr lang="fi-FI" sz="1000" u="none" strike="noStrike">
                          <a:effectLst/>
                        </a:rPr>
                        <a:t>Ennakkomenettelyt=2</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Lausunnot ja kommentit=3</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Rahan jakaminen, joka voisi suuntautua sopeutumistyöhön = 4</a:t>
                      </a:r>
                      <a:endParaRPr lang="fi-FI" sz="10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4162673084"/>
                  </a:ext>
                </a:extLst>
              </a:tr>
              <a:tr h="680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Kuuluuko tehtävään suoraa rahankäyttöä tai rahoituspäätösten tekemistä? Kuinka paljon? (0-2 pistettä)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rahankäyttöä =0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Alle 10 000 000e = 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Yli 10 000 000e = 2 pistettä</a:t>
                      </a:r>
                      <a:endParaRPr lang="fi-FI" sz="1000" b="0" i="0" u="none" strike="noStrike">
                        <a:solidFill>
                          <a:srgbClr val="00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rahankäyttöä =0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Alle 10 000 000e = 1 piste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Yli 10 000 000e = 2 pistettä</a:t>
                      </a:r>
                      <a:endParaRPr lang="fi-FI" sz="1000" b="0" i="0" u="none" strike="noStrike">
                        <a:solidFill>
                          <a:srgbClr val="000000"/>
                        </a:solidFill>
                        <a:effectLst/>
                        <a:latin typeface="Calibri" panose="020F0502020204030204" pitchFamily="34" charset="0"/>
                      </a:endParaRPr>
                    </a:p>
                  </a:txBody>
                  <a:tcPr/>
                </a:tc>
                <a:extLst>
                  <a:ext uri="{0D108BD9-81ED-4DB2-BD59-A6C34878D82A}">
                    <a16:rowId xmlns:a16="http://schemas.microsoft.com/office/drawing/2014/main" val="15528022"/>
                  </a:ext>
                </a:extLst>
              </a:tr>
              <a:tr h="537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Kuinka suuri henkilöresurssi tehtävän kuuluu? (0-3 pistettä)</a:t>
                      </a:r>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Vähäinen osa ELY-tehtäviä = 1 (noin 1 tai alle </a:t>
                      </a:r>
                      <a:r>
                        <a:rPr lang="fi-FI" sz="1000" u="none" strike="noStrike" err="1">
                          <a:effectLst/>
                        </a:rPr>
                        <a:t>htv</a:t>
                      </a:r>
                      <a:r>
                        <a:rPr lang="fi-FI" sz="1000" u="none" strike="noStrike">
                          <a:effectLst/>
                        </a:rPr>
                        <a:t>/ELY)</a:t>
                      </a:r>
                      <a:br>
                        <a:rPr lang="fi-FI" sz="1000" u="none" strike="noStrike">
                          <a:effectLst/>
                        </a:rPr>
                      </a:br>
                      <a:r>
                        <a:rPr lang="fi-FI" sz="1000" u="none" strike="noStrike">
                          <a:effectLst/>
                        </a:rPr>
                        <a:t>Kohtalainen osa = 2 (n. 1-4 </a:t>
                      </a:r>
                      <a:r>
                        <a:rPr lang="fi-FI" sz="1000" u="none" strike="noStrike" err="1">
                          <a:effectLst/>
                        </a:rPr>
                        <a:t>htv</a:t>
                      </a:r>
                      <a:r>
                        <a:rPr lang="fi-FI" sz="1000" u="none" strike="noStrike">
                          <a:effectLst/>
                        </a:rPr>
                        <a:t>/ELY)</a:t>
                      </a:r>
                      <a:br>
                        <a:rPr lang="fi-FI" sz="1000" u="none" strike="noStrike">
                          <a:effectLst/>
                        </a:rPr>
                      </a:br>
                      <a:r>
                        <a:rPr lang="fi-FI" sz="1000" u="none" strike="noStrike">
                          <a:effectLst/>
                        </a:rPr>
                        <a:t>Yksi isoimmista kokonaisuuksista = 3 (n. yli 5 </a:t>
                      </a:r>
                      <a:r>
                        <a:rPr lang="fi-FI" sz="1000" u="none" strike="noStrike" err="1">
                          <a:effectLst/>
                        </a:rPr>
                        <a:t>htv</a:t>
                      </a:r>
                      <a:r>
                        <a:rPr lang="fi-FI" sz="1000" u="none" strike="noStrike">
                          <a:effectLst/>
                        </a:rPr>
                        <a:t>/ELY)</a:t>
                      </a:r>
                      <a:endParaRPr lang="fi-FI" sz="1000" b="0" i="0" u="none" strike="noStrike">
                        <a:solidFill>
                          <a:srgbClr val="FF0000"/>
                        </a:solidFill>
                        <a:effectLst/>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u="none" strike="noStrike" kern="1200" cap="none" spc="0" normalizeH="0" baseline="0" noProof="0">
                          <a:ln>
                            <a:noFill/>
                          </a:ln>
                          <a:solidFill>
                            <a:prstClr val="black"/>
                          </a:solidFill>
                          <a:effectLst/>
                          <a:uLnTx/>
                          <a:uFillTx/>
                        </a:rPr>
                        <a:t>Vähäinen osa ELY-tehtäviä = 1 (noin 1 tai alle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Kohtalainen osa = 2 (n. 1-4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br>
                        <a:rPr kumimoji="0" lang="fi-FI" sz="1000" b="0" u="none" strike="noStrike" kern="1200" cap="none" spc="0" normalizeH="0" baseline="0" noProof="0">
                          <a:ln>
                            <a:noFill/>
                          </a:ln>
                          <a:solidFill>
                            <a:prstClr val="black"/>
                          </a:solidFill>
                          <a:effectLst/>
                          <a:uLnTx/>
                          <a:uFillTx/>
                        </a:rPr>
                      </a:br>
                      <a:r>
                        <a:rPr kumimoji="0" lang="fi-FI" sz="1000" b="0" u="none" strike="noStrike" kern="1200" cap="none" spc="0" normalizeH="0" baseline="0" noProof="0">
                          <a:ln>
                            <a:noFill/>
                          </a:ln>
                          <a:solidFill>
                            <a:prstClr val="black"/>
                          </a:solidFill>
                          <a:effectLst/>
                          <a:uLnTx/>
                          <a:uFillTx/>
                        </a:rPr>
                        <a:t>Yksi isoimmista kokonaisuuksista = 3 (n. yli 5 </a:t>
                      </a:r>
                      <a:r>
                        <a:rPr kumimoji="0" lang="fi-FI" sz="1000" b="0" u="none" strike="noStrike" kern="1200" cap="none" spc="0" normalizeH="0" baseline="0" noProof="0" err="1">
                          <a:ln>
                            <a:noFill/>
                          </a:ln>
                          <a:solidFill>
                            <a:prstClr val="black"/>
                          </a:solidFill>
                          <a:effectLst/>
                          <a:uLnTx/>
                          <a:uFillTx/>
                        </a:rPr>
                        <a:t>htv</a:t>
                      </a:r>
                      <a:r>
                        <a:rPr kumimoji="0" lang="fi-FI" sz="1000" b="0" u="none" strike="noStrike" kern="1200" cap="none" spc="0" normalizeH="0" baseline="0" noProof="0">
                          <a:ln>
                            <a:noFill/>
                          </a:ln>
                          <a:solidFill>
                            <a:prstClr val="black"/>
                          </a:solidFill>
                          <a:effectLst/>
                          <a:uLnTx/>
                          <a:uFillTx/>
                        </a:rPr>
                        <a:t>/ELY)</a:t>
                      </a:r>
                      <a:endParaRPr kumimoji="0" lang="fi-FI" sz="1000" b="0"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a:txBody>
                  <a:tcPr/>
                </a:tc>
                <a:extLst>
                  <a:ext uri="{0D108BD9-81ED-4DB2-BD59-A6C34878D82A}">
                    <a16:rowId xmlns:a16="http://schemas.microsoft.com/office/drawing/2014/main" val="2025617456"/>
                  </a:ext>
                </a:extLst>
              </a:tr>
              <a:tr h="823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Nykytila: Kuinka paljon tehtävän sisällöistä liittyy </a:t>
                      </a:r>
                      <a:r>
                        <a:rPr kumimoji="0" lang="fi-FI" sz="1200" b="1" u="none" strike="noStrike" kern="1200" cap="none" spc="0" normalizeH="0" baseline="0">
                          <a:ln>
                            <a:noFill/>
                          </a:ln>
                          <a:solidFill>
                            <a:schemeClr val="tx1"/>
                          </a:solidFill>
                          <a:effectLst/>
                          <a:uLnTx/>
                          <a:uFillTx/>
                          <a:latin typeface="+mn-lt"/>
                          <a:ea typeface="+mn-ea"/>
                          <a:cs typeface="+mn-cs"/>
                        </a:rPr>
                        <a:t>sopeutumiseen? (0-5 pistettä)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latin typeface="+mn-lt"/>
                          <a:ea typeface="+mn-ea"/>
                          <a:cs typeface="+mn-cs"/>
                        </a:rPr>
                        <a:t>Potentiaali: Kuinka paljon vaikuttavuus kasvaisi, jos resurssia ja tavoitteistoa lisättäisiin? (1-5 pistettä)</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lainkaan = 0 </a:t>
                      </a:r>
                      <a:br>
                        <a:rPr lang="fi-FI" sz="1000" u="none" strike="noStrike">
                          <a:effectLst/>
                        </a:rPr>
                      </a:br>
                      <a:r>
                        <a:rPr lang="fi-FI" sz="1000" u="none" strike="noStrike">
                          <a:effectLst/>
                        </a:rPr>
                        <a:t>vähäinen osa = 1 </a:t>
                      </a:r>
                      <a:br>
                        <a:rPr lang="fi-FI" sz="1000" u="none" strike="noStrike">
                          <a:effectLst/>
                        </a:rPr>
                      </a:br>
                      <a:r>
                        <a:rPr lang="fi-FI" sz="1000" u="none" strike="noStrike">
                          <a:effectLst/>
                        </a:rPr>
                        <a:t>kohtalainen osa = 3</a:t>
                      </a:r>
                      <a:br>
                        <a:rPr lang="fi-FI" sz="1000" u="none" strike="noStrike">
                          <a:effectLst/>
                        </a:rPr>
                      </a:br>
                      <a:r>
                        <a:rPr lang="fi-FI" sz="1000" u="none" strike="noStrike">
                          <a:effectLst/>
                        </a:rPr>
                        <a:t>iso osa = 5</a:t>
                      </a:r>
                      <a:endParaRPr lang="fi-FI" sz="1000" b="0" u="none" strike="noStrike">
                        <a:solidFill>
                          <a:srgbClr val="FF0000"/>
                        </a:solidFill>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Vähän = 1</a:t>
                      </a:r>
                      <a:br>
                        <a:rPr lang="fi-FI" sz="1000" u="none" strike="noStrike">
                          <a:effectLst/>
                        </a:rPr>
                      </a:br>
                      <a:r>
                        <a:rPr lang="fi-FI" sz="1000" u="none" strike="noStrike">
                          <a:effectLst/>
                        </a:rPr>
                        <a:t>Kohtalaisesti = 3</a:t>
                      </a:r>
                      <a:br>
                        <a:rPr lang="fi-FI" sz="1000" u="none" strike="noStrike">
                          <a:effectLst/>
                        </a:rPr>
                      </a:br>
                      <a:r>
                        <a:rPr lang="fi-FI" sz="1000" u="none" strike="noStrike">
                          <a:effectLst/>
                        </a:rPr>
                        <a:t>Muutos olisi merkittävä sopeutumisen kannalta = 5</a:t>
                      </a:r>
                      <a:endParaRPr lang="fi-FI" sz="1000" b="0" u="none" strike="noStrike">
                        <a:solidFill>
                          <a:srgbClr val="000000"/>
                        </a:solidFill>
                        <a:effectLst/>
                      </a:endParaRPr>
                    </a:p>
                  </a:txBody>
                  <a:tcPr/>
                </a:tc>
                <a:extLst>
                  <a:ext uri="{0D108BD9-81ED-4DB2-BD59-A6C34878D82A}">
                    <a16:rowId xmlns:a16="http://schemas.microsoft.com/office/drawing/2014/main" val="3084273126"/>
                  </a:ext>
                </a:extLst>
              </a:tr>
              <a:tr h="680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u="none" strike="noStrike" kern="1200" cap="none" spc="0" normalizeH="0" baseline="0">
                          <a:ln>
                            <a:noFill/>
                          </a:ln>
                          <a:solidFill>
                            <a:schemeClr val="tx1"/>
                          </a:solidFill>
                          <a:effectLst/>
                          <a:uLnTx/>
                          <a:uFillTx/>
                        </a:rPr>
                        <a:t>Potentiaali: Kuinka ison muutoksen toimintatapoihin vaikuttavuuden lisäys vaatisi? (0-3 pistettä)</a:t>
                      </a:r>
                      <a:endParaRPr kumimoji="0" lang="fi-FI" sz="1200" b="1" i="0" u="none" strike="noStrike" kern="1200" cap="none" spc="0" normalizeH="0" baseline="0">
                        <a:ln>
                          <a:noFill/>
                        </a:ln>
                        <a:solidFill>
                          <a:schemeClr val="tx1"/>
                        </a:solidFill>
                        <a:effectLst/>
                        <a:uLnTx/>
                        <a:uFillTx/>
                        <a:latin typeface="Calibri" panose="020F0502020204030204" pitchFamily="34" charset="0"/>
                        <a:ea typeface="+mn-ea"/>
                        <a:cs typeface="+mn-cs"/>
                      </a:endParaRPr>
                    </a:p>
                  </a:txBody>
                  <a:tcPr/>
                </a:tc>
                <a:tc>
                  <a:txBody>
                    <a:bodyPr/>
                    <a:lstStyle/>
                    <a:p>
                      <a:endParaRPr lang="fi-FI"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Ei voida tehdä mitään = 0</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Vaatisi lakimuutosta tai muuta ulkopuolelta tulevaa muutosta = 1</a:t>
                      </a:r>
                      <a:endParaRPr lang="fi-FI" sz="1000" b="0" i="0" u="none" strike="noStrike">
                        <a:solidFill>
                          <a:srgbClr val="FF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Vaatisi toimintatapamuutosta = 2</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u="none" strike="noStrike">
                          <a:effectLst/>
                        </a:rPr>
                        <a:t>Tehdään jo nyt = 3, </a:t>
                      </a:r>
                    </a:p>
                  </a:txBody>
                  <a:tcPr/>
                </a:tc>
                <a:extLst>
                  <a:ext uri="{0D108BD9-81ED-4DB2-BD59-A6C34878D82A}">
                    <a16:rowId xmlns:a16="http://schemas.microsoft.com/office/drawing/2014/main" val="4035237627"/>
                  </a:ext>
                </a:extLst>
              </a:tr>
            </a:tbl>
          </a:graphicData>
        </a:graphic>
      </p:graphicFrame>
      <p:sp>
        <p:nvSpPr>
          <p:cNvPr id="4" name="Otsikko 1">
            <a:extLst>
              <a:ext uri="{FF2B5EF4-FFF2-40B4-BE49-F238E27FC236}">
                <a16:creationId xmlns:a16="http://schemas.microsoft.com/office/drawing/2014/main" id="{67837E2D-2B4F-4648-A7DC-C98207E6BBE2}"/>
              </a:ext>
            </a:extLst>
          </p:cNvPr>
          <p:cNvSpPr>
            <a:spLocks noGrp="1"/>
          </p:cNvSpPr>
          <p:nvPr>
            <p:ph type="title"/>
          </p:nvPr>
        </p:nvSpPr>
        <p:spPr>
          <a:xfrm>
            <a:off x="352425" y="232060"/>
            <a:ext cx="11496676" cy="1119501"/>
          </a:xfrm>
        </p:spPr>
        <p:txBody>
          <a:bodyPr anchor="t"/>
          <a:lstStyle/>
          <a:p>
            <a:r>
              <a:rPr lang="fi-FI" sz="2400"/>
              <a:t>Tehtävien vaikuttavuuden arvioinnin kriteeristö</a:t>
            </a:r>
          </a:p>
        </p:txBody>
      </p:sp>
    </p:spTree>
    <p:extLst>
      <p:ext uri="{BB962C8B-B14F-4D97-AF65-F5344CB8AC3E}">
        <p14:creationId xmlns:p14="http://schemas.microsoft.com/office/powerpoint/2010/main" val="1036925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374DC9-EC7A-4424-A118-0DFC38F361C1}"/>
              </a:ext>
            </a:extLst>
          </p:cNvPr>
          <p:cNvSpPr>
            <a:spLocks noGrp="1"/>
          </p:cNvSpPr>
          <p:nvPr>
            <p:ph type="title"/>
          </p:nvPr>
        </p:nvSpPr>
        <p:spPr/>
        <p:txBody>
          <a:bodyPr/>
          <a:lstStyle/>
          <a:p>
            <a:r>
              <a:rPr lang="fi-FI" dirty="0"/>
              <a:t>Sopeutumisen vaikuttavuuden arvioinnin epävarmuudet</a:t>
            </a:r>
            <a:endParaRPr lang="fi-FI" dirty="0">
              <a:solidFill>
                <a:srgbClr val="FF0000"/>
              </a:solidFill>
            </a:endParaRPr>
          </a:p>
        </p:txBody>
      </p:sp>
      <p:sp>
        <p:nvSpPr>
          <p:cNvPr id="3" name="Sisällön paikkamerkki 2">
            <a:extLst>
              <a:ext uri="{FF2B5EF4-FFF2-40B4-BE49-F238E27FC236}">
                <a16:creationId xmlns:a16="http://schemas.microsoft.com/office/drawing/2014/main" id="{6FB640BC-F47D-4D53-82FF-972D9A45CB3B}"/>
              </a:ext>
            </a:extLst>
          </p:cNvPr>
          <p:cNvSpPr>
            <a:spLocks noGrp="1"/>
          </p:cNvSpPr>
          <p:nvPr>
            <p:ph idx="1"/>
          </p:nvPr>
        </p:nvSpPr>
        <p:spPr/>
        <p:txBody>
          <a:bodyPr/>
          <a:lstStyle/>
          <a:p>
            <a:r>
              <a:rPr lang="fi-FI" sz="2200" dirty="0"/>
              <a:t>Sopeutumiskyvyn arviointi on hyvin subjektiivista ja vaikka arviointiperusteet on pyritty kehittämään mahdollisimman läpinäkyviksi, niissä on päällekkäisyyttä ja tulkinnan varaa. </a:t>
            </a:r>
          </a:p>
          <a:p>
            <a:r>
              <a:rPr lang="fi-FI" sz="2200" dirty="0"/>
              <a:t>Sopeutumiskyvyn arviointiin ei ole vakiintunutta ja kaikkiin tilanteisiin sopivaa ohjeistusta. Kehittämiskohteiden vaikuttavuuden arviointiin valittu työkalu kattaa yleisimmät instituutionaaliseen sopeutumiskykyyn vaikuttavat tekijät.</a:t>
            </a:r>
          </a:p>
          <a:p>
            <a:r>
              <a:rPr lang="fi-FI" sz="2200" dirty="0"/>
              <a:t>Sopeutumiskyvyllä kuvataan kykyä sopeutua, mutta tätä kykyä ei välttämättä (vielä) käytetä sopeutumisen toimenpiteiden kehittämiseen. Vaikuttavuuden arvioinnissa käytettyjen kriteerien kuitenkin nähdään tukevan sopeutumisen integroitumista ELY-keskuksen työhön ja vaikuttavissa kehittämiskohteissa ilmastotieto integroituu tekemiseen ja ilmastotyöhön on riittävät resurssit.</a:t>
            </a:r>
          </a:p>
        </p:txBody>
      </p:sp>
    </p:spTree>
    <p:extLst>
      <p:ext uri="{BB962C8B-B14F-4D97-AF65-F5344CB8AC3E}">
        <p14:creationId xmlns:p14="http://schemas.microsoft.com/office/powerpoint/2010/main" val="2673715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A00D39B-7873-422C-83CD-00629431514F}"/>
              </a:ext>
            </a:extLst>
          </p:cNvPr>
          <p:cNvSpPr>
            <a:spLocks noGrp="1"/>
          </p:cNvSpPr>
          <p:nvPr>
            <p:ph type="title"/>
          </p:nvPr>
        </p:nvSpPr>
        <p:spPr>
          <a:xfrm>
            <a:off x="337839" y="-41317"/>
            <a:ext cx="11292185" cy="1119501"/>
          </a:xfrm>
        </p:spPr>
        <p:txBody>
          <a:bodyPr/>
          <a:lstStyle/>
          <a:p>
            <a:r>
              <a:rPr lang="fi-FI" sz="2800" dirty="0"/>
              <a:t>Ilmastotyön </a:t>
            </a:r>
            <a:r>
              <a:rPr lang="fi-FI" sz="2800" i="1" dirty="0"/>
              <a:t>potentiaalin</a:t>
            </a:r>
            <a:r>
              <a:rPr lang="fi-FI" sz="2800" dirty="0"/>
              <a:t> hotspotit ja suurimmat nousijat</a:t>
            </a:r>
          </a:p>
        </p:txBody>
      </p:sp>
      <p:graphicFrame>
        <p:nvGraphicFramePr>
          <p:cNvPr id="7" name="Taulukko 6">
            <a:extLst>
              <a:ext uri="{FF2B5EF4-FFF2-40B4-BE49-F238E27FC236}">
                <a16:creationId xmlns:a16="http://schemas.microsoft.com/office/drawing/2014/main" id="{0F01B848-F1CE-45A2-BBC9-9C33E1057C9D}"/>
              </a:ext>
            </a:extLst>
          </p:cNvPr>
          <p:cNvGraphicFramePr>
            <a:graphicFrameLocks noGrp="1"/>
          </p:cNvGraphicFramePr>
          <p:nvPr>
            <p:extLst>
              <p:ext uri="{D42A27DB-BD31-4B8C-83A1-F6EECF244321}">
                <p14:modId xmlns:p14="http://schemas.microsoft.com/office/powerpoint/2010/main" val="3796668004"/>
              </p:ext>
            </p:extLst>
          </p:nvPr>
        </p:nvGraphicFramePr>
        <p:xfrm>
          <a:off x="380393" y="844032"/>
          <a:ext cx="5529580" cy="5763722"/>
        </p:xfrm>
        <a:graphic>
          <a:graphicData uri="http://schemas.openxmlformats.org/drawingml/2006/table">
            <a:tbl>
              <a:tblPr/>
              <a:tblGrid>
                <a:gridCol w="1382395">
                  <a:extLst>
                    <a:ext uri="{9D8B030D-6E8A-4147-A177-3AD203B41FA5}">
                      <a16:colId xmlns:a16="http://schemas.microsoft.com/office/drawing/2014/main" val="856905338"/>
                    </a:ext>
                  </a:extLst>
                </a:gridCol>
                <a:gridCol w="1382395">
                  <a:extLst>
                    <a:ext uri="{9D8B030D-6E8A-4147-A177-3AD203B41FA5}">
                      <a16:colId xmlns:a16="http://schemas.microsoft.com/office/drawing/2014/main" val="2139925945"/>
                    </a:ext>
                  </a:extLst>
                </a:gridCol>
                <a:gridCol w="1382395">
                  <a:extLst>
                    <a:ext uri="{9D8B030D-6E8A-4147-A177-3AD203B41FA5}">
                      <a16:colId xmlns:a16="http://schemas.microsoft.com/office/drawing/2014/main" val="616883032"/>
                    </a:ext>
                  </a:extLst>
                </a:gridCol>
                <a:gridCol w="1382395">
                  <a:extLst>
                    <a:ext uri="{9D8B030D-6E8A-4147-A177-3AD203B41FA5}">
                      <a16:colId xmlns:a16="http://schemas.microsoft.com/office/drawing/2014/main" val="232993357"/>
                    </a:ext>
                  </a:extLst>
                </a:gridCol>
              </a:tblGrid>
              <a:tr h="242749">
                <a:tc gridSpan="2">
                  <a:txBody>
                    <a:bodyPr/>
                    <a:lstStyle/>
                    <a:p>
                      <a:pPr algn="l" fontAlgn="ctr"/>
                      <a:r>
                        <a:rPr lang="fi-FI" sz="1600" b="1" i="0" u="none" strike="noStrike">
                          <a:solidFill>
                            <a:srgbClr val="000000"/>
                          </a:solidFill>
                          <a:effectLst/>
                          <a:latin typeface="+mn-lt"/>
                        </a:rPr>
                        <a:t>Hillintä</a:t>
                      </a:r>
                    </a:p>
                  </a:txBody>
                  <a:tcPr marL="6328" marR="6328" marT="6328" marB="0" anchor="ctr">
                    <a:lnL>
                      <a:noFill/>
                    </a:lnL>
                    <a:lnR w="28575" cap="flat" cmpd="sng" algn="ctr">
                      <a:noFill/>
                      <a:prstDash val="dash"/>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endParaRPr lang="fi-FI"/>
                    </a:p>
                  </a:txBody>
                  <a:tcPr/>
                </a:tc>
                <a:tc>
                  <a:txBody>
                    <a:bodyPr/>
                    <a:lstStyle/>
                    <a:p>
                      <a:pPr algn="l" fontAlgn="ctr"/>
                      <a:endParaRPr lang="fi-FI" sz="1100" b="1" i="0" u="none" strike="noStrike">
                        <a:solidFill>
                          <a:srgbClr val="000000"/>
                        </a:solidFill>
                        <a:effectLst/>
                        <a:latin typeface="+mn-lt"/>
                      </a:endParaRPr>
                    </a:p>
                  </a:txBody>
                  <a:tcPr marL="6328" marR="6328" marT="6328" marB="0" anchor="ctr">
                    <a:lnL w="28575" cap="flat" cmpd="sng" algn="ctr">
                      <a:noFill/>
                      <a:prstDash val="dash"/>
                      <a:round/>
                      <a:headEnd type="none" w="med" len="med"/>
                      <a:tailEnd type="none" w="med" len="med"/>
                    </a:lnL>
                    <a:lnR>
                      <a:noFill/>
                    </a:lnR>
                    <a:lnT w="28575" cap="flat" cmpd="sng" algn="ctr">
                      <a:noFill/>
                      <a:prstDash val="dash"/>
                      <a:round/>
                      <a:headEnd type="none" w="med" len="med"/>
                      <a:tailEnd type="none" w="med" len="med"/>
                    </a:lnT>
                    <a:lnB w="28575" cap="flat" cmpd="sng" algn="ctr">
                      <a:no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i-FI" sz="1100" b="1" i="0" u="none" strike="noStrike">
                          <a:solidFill>
                            <a:srgbClr val="000000"/>
                          </a:solidFill>
                          <a:effectLst/>
                          <a:latin typeface="+mn-lt"/>
                        </a:rPr>
                        <a:t> </a:t>
                      </a:r>
                    </a:p>
                  </a:txBody>
                  <a:tcPr marL="6328" marR="6328" marT="6328" marB="0" anchor="ctr">
                    <a:lnL>
                      <a:noFill/>
                    </a:lnL>
                    <a:lnR w="28575" cap="flat" cmpd="sng" algn="ctr">
                      <a:noFill/>
                      <a:prstDash val="dash"/>
                      <a:round/>
                      <a:headEnd type="none" w="med" len="med"/>
                      <a:tailEnd type="none" w="med" len="med"/>
                    </a:lnR>
                    <a:lnT w="28575" cap="flat" cmpd="sng" algn="ctr">
                      <a:no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59828"/>
                  </a:ext>
                </a:extLst>
              </a:tr>
              <a:tr h="301901">
                <a:tc>
                  <a:txBody>
                    <a:bodyPr/>
                    <a:lstStyle/>
                    <a:p>
                      <a:pPr algn="ctr" fontAlgn="t"/>
                      <a:r>
                        <a:rPr lang="fi-FI" sz="1000" b="1" i="0" u="none" strike="noStrike">
                          <a:solidFill>
                            <a:srgbClr val="000000"/>
                          </a:solidFill>
                          <a:effectLst/>
                          <a:latin typeface="+mn-lt"/>
                        </a:rPr>
                        <a:t>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Ojitukset ja vesitalouden 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Ilmastonmuutos ympäristövalvonnassa</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no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 yritysten arvonlisäyksenä</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770037150"/>
                  </a:ext>
                </a:extLst>
              </a:tr>
              <a:tr h="449782">
                <a:tc>
                  <a:txBody>
                    <a:bodyPr/>
                    <a:lstStyle/>
                    <a:p>
                      <a:pPr algn="ctr" rtl="0" fontAlgn="t"/>
                      <a:r>
                        <a:rPr lang="fi-FI" sz="1000" b="1" i="0" u="none" strike="noStrike">
                          <a:solidFill>
                            <a:srgbClr val="000000"/>
                          </a:solidFill>
                          <a:effectLst/>
                          <a:latin typeface="+mn-lt"/>
                        </a:rPr>
                        <a:t>Materiaalitehokkuus</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Ilmastotieto paikkatietoon</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B9DCFF"/>
                    </a:solidFill>
                  </a:tcPr>
                </a:tc>
                <a:tc>
                  <a:txBody>
                    <a:bodyPr/>
                    <a:lstStyle/>
                    <a:p>
                      <a:pPr algn="ctr" rtl="0" fontAlgn="t"/>
                      <a:r>
                        <a:rPr lang="fi-FI" sz="1000" b="1" i="0" u="none" strike="noStrike" dirty="0">
                          <a:solidFill>
                            <a:srgbClr val="000000"/>
                          </a:solidFill>
                          <a:effectLst/>
                          <a:latin typeface="+mn-lt"/>
                        </a:rPr>
                        <a:t>Maamassat, PIMA ja riskienhallinta</a:t>
                      </a:r>
                    </a:p>
                  </a:txBody>
                  <a:tcPr marL="6328" marR="6328" marT="6328" marB="0" anchor="ctr">
                    <a:lnL w="28575" cap="flat" cmpd="sng" algn="ctr">
                      <a:solidFill>
                        <a:srgbClr val="FFFF00"/>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 </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15623330"/>
                  </a:ext>
                </a:extLst>
              </a:tr>
              <a:tr h="597663">
                <a:tc>
                  <a:txBody>
                    <a:bodyPr/>
                    <a:lstStyle/>
                    <a:p>
                      <a:pPr algn="ctr" rtl="0" fontAlgn="t"/>
                      <a:r>
                        <a:rPr lang="fi-FI" sz="1000" b="1" i="0" u="none" strike="noStrike">
                          <a:solidFill>
                            <a:srgbClr val="000000"/>
                          </a:solidFill>
                          <a:effectLst/>
                          <a:latin typeface="+mn-lt"/>
                        </a:rPr>
                        <a:t>Biokaasun ja bioenergian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Päästöratkaisujen tunnistaminen erityyppisissä aluerakenteissa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Tulva- ja kuivuusriskienhallinta</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Kestävämmän kulkumuotojakauman edistäminen</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586030349"/>
                  </a:ext>
                </a:extLst>
              </a:tr>
              <a:tr h="745543">
                <a:tc>
                  <a:txBody>
                    <a:bodyPr/>
                    <a:lstStyle/>
                    <a:p>
                      <a:pPr algn="ctr" rtl="0" fontAlgn="t"/>
                      <a:r>
                        <a:rPr lang="fi-FI" sz="1000" b="1" i="0" u="none" strike="noStrike">
                          <a:solidFill>
                            <a:srgbClr val="000000"/>
                          </a:solidFill>
                          <a:effectLst/>
                          <a:latin typeface="+mn-lt"/>
                        </a:rPr>
                        <a:t>Kiertotalouden potentiaalin tunnistaminen ja mahdollistaminen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Maankäytön ratkaisuissa syntyvien päästöjen minimointi ja nielujen maksimointi</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Luonnonsuojelun "ilmastonsuojeluohjelma" </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Uudet käyttövoimat</a:t>
                      </a:r>
                    </a:p>
                  </a:txBody>
                  <a:tcPr marL="6328" marR="6328" marT="6328" marB="0" anchor="ctr">
                    <a:lnL w="28575" cap="flat" cmpd="sng" algn="ctr">
                      <a:solidFill>
                        <a:srgbClr val="FFFF00"/>
                      </a:solidFill>
                      <a:prstDash val="dash"/>
                      <a:round/>
                      <a:headEnd type="none" w="med" len="med"/>
                      <a:tailEnd type="none" w="med" len="med"/>
                    </a:lnL>
                    <a:lnR w="19050" cap="flat" cmpd="sng" algn="ctr">
                      <a:solidFill>
                        <a:srgbClr val="E7E6E6"/>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4982640"/>
                  </a:ext>
                </a:extLst>
              </a:tr>
              <a:tr h="745543">
                <a:tc>
                  <a:txBody>
                    <a:bodyPr/>
                    <a:lstStyle/>
                    <a:p>
                      <a:pPr algn="ctr" rtl="0" fontAlgn="t"/>
                      <a:r>
                        <a:rPr lang="fi-FI" sz="1000" b="1" i="0" u="none" strike="noStrike">
                          <a:solidFill>
                            <a:srgbClr val="000000"/>
                          </a:solidFill>
                          <a:effectLst/>
                          <a:latin typeface="+mn-lt"/>
                        </a:rPr>
                        <a:t>Kiertotalouden ja materiaalien uusiokäytön ratkaisujen riskienhallinta </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Ilmastokestävä yhdyskuntarakenne ja viranomaistehtävät</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28" marR="6328" marT="6328" marB="0" anchor="ctr">
                    <a:lnL w="19050" cap="flat" cmpd="sng" algn="ctr">
                      <a:solidFill>
                        <a:srgbClr val="E7E6E6"/>
                      </a:solid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Tievihreä hiilinieluna ja sopeutumisessa</a:t>
                      </a:r>
                    </a:p>
                  </a:txBody>
                  <a:tcPr marL="6328" marR="6328" marT="6328" marB="0"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7553543"/>
                  </a:ext>
                </a:extLst>
              </a:tr>
              <a:tr h="597663">
                <a:tc>
                  <a:txBody>
                    <a:bodyPr/>
                    <a:lstStyle/>
                    <a:p>
                      <a:pPr algn="ctr" rtl="0" fontAlgn="t"/>
                      <a:r>
                        <a:rPr lang="fi-FI" sz="1000" b="1" i="0" u="none" strike="noStrike">
                          <a:solidFill>
                            <a:srgbClr val="000000"/>
                          </a:solidFill>
                          <a:effectLst/>
                          <a:latin typeface="+mn-lt"/>
                        </a:rPr>
                        <a:t>Energia- ja resurssitehokkuuden edistäminen</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Kaupunkiviherrakenne</a:t>
                      </a:r>
                    </a:p>
                  </a:txBody>
                  <a:tcPr marL="6328" marR="6328" marT="6328" marB="0" anchor="ctr">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Ilmastokriteerit ja ilmastokestävyys rahoituksen arviointiin </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extLst>
                  <a:ext uri="{0D108BD9-81ED-4DB2-BD59-A6C34878D82A}">
                    <a16:rowId xmlns:a16="http://schemas.microsoft.com/office/drawing/2014/main" val="237924290"/>
                  </a:ext>
                </a:extLst>
              </a:tr>
              <a:tr h="449782">
                <a:tc>
                  <a:txBody>
                    <a:bodyPr/>
                    <a:lstStyle/>
                    <a:p>
                      <a:pPr algn="ctr" rtl="0" fontAlgn="t"/>
                      <a:r>
                        <a:rPr lang="fi-FI" sz="1000" b="1" i="0" u="none" strike="noStrike">
                          <a:solidFill>
                            <a:srgbClr val="000000"/>
                          </a:solidFill>
                          <a:effectLst/>
                          <a:latin typeface="+mn-lt"/>
                        </a:rPr>
                        <a:t>Energiajärjestelmän murros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Vesihuollon turvaaminen ja energiatehokkuus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19050" cap="flat" cmpd="sng" algn="ctr">
                      <a:solidFill>
                        <a:srgbClr val="E7E6E6"/>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EU-osarahoitteisen kehittämisrahoituksen ilmastokriteerit</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EECDFF"/>
                    </a:solidFill>
                  </a:tcPr>
                </a:tc>
                <a:extLst>
                  <a:ext uri="{0D108BD9-81ED-4DB2-BD59-A6C34878D82A}">
                    <a16:rowId xmlns:a16="http://schemas.microsoft.com/office/drawing/2014/main" val="747507000"/>
                  </a:ext>
                </a:extLst>
              </a:tr>
              <a:tr h="738530">
                <a:tc>
                  <a:txBody>
                    <a:bodyPr/>
                    <a:lstStyle/>
                    <a:p>
                      <a:pPr algn="ctr" rtl="0" fontAlgn="t"/>
                      <a:r>
                        <a:rPr lang="fi-FI" sz="1000" b="1" i="0" u="none" strike="noStrike">
                          <a:solidFill>
                            <a:srgbClr val="000000"/>
                          </a:solidFill>
                          <a:effectLst/>
                          <a:latin typeface="+mn-lt"/>
                        </a:rPr>
                        <a:t>Soiden käyttö, suojelu, jälkikäyttö ja hiilivarastot</a:t>
                      </a:r>
                    </a:p>
                  </a:txBody>
                  <a:tcPr marL="6328" marR="6328" marT="6328" marB="0" anchor="ctr">
                    <a:lnL w="19050" cap="flat" cmpd="sng" algn="ctr">
                      <a:solidFill>
                        <a:srgbClr val="E7E6E6"/>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Vesistöjen ilmastokestävyys</a:t>
                      </a:r>
                    </a:p>
                  </a:txBody>
                  <a:tcPr marL="6328" marR="6328" marT="6328"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28" marR="6328" marT="6328" marB="0" anchor="ctr">
                    <a:lnL w="28575" cap="flat" cmpd="sng" algn="ctr">
                      <a:solidFill>
                        <a:srgbClr val="FFFF00"/>
                      </a:solidFill>
                      <a:prstDash val="dash"/>
                      <a:round/>
                      <a:headEnd type="none" w="med" len="med"/>
                      <a:tailEnd type="none" w="med" len="med"/>
                    </a:lnL>
                    <a:lnR w="6350"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rowSpan="2">
                  <a:txBody>
                    <a:bodyPr/>
                    <a:lstStyle/>
                    <a:p>
                      <a:pPr algn="ctr" rtl="0" fontAlgn="t"/>
                      <a:r>
                        <a:rPr lang="fi-FI" sz="1000" b="1" i="0" u="none" strike="noStrike" dirty="0">
                          <a:solidFill>
                            <a:srgbClr val="000000"/>
                          </a:solidFill>
                          <a:effectLst/>
                          <a:latin typeface="+mn-lt"/>
                        </a:rPr>
                        <a:t>Resurssitehokkuuden ja digitalisaation edistäminen liikenteenhallinnassa, tiedonkeruussa ja suunnittelussa</a:t>
                      </a:r>
                    </a:p>
                    <a:p>
                      <a:pPr algn="ctr" fontAlgn="t"/>
                      <a:r>
                        <a:rPr lang="fi-FI" sz="1000" b="1" i="0" u="none" strike="noStrike" dirty="0">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0602365"/>
                  </a:ext>
                </a:extLst>
              </a:tr>
              <a:tr h="745543">
                <a:tc>
                  <a:txBody>
                    <a:bodyPr/>
                    <a:lstStyle/>
                    <a:p>
                      <a:pPr algn="ctr" rtl="0" fontAlgn="t"/>
                      <a:r>
                        <a:rPr lang="fi-FI" sz="1000" b="1" i="0" u="none" strike="noStrike">
                          <a:solidFill>
                            <a:srgbClr val="000000"/>
                          </a:solidFill>
                          <a:effectLst/>
                          <a:latin typeface="+mn-lt"/>
                        </a:rPr>
                        <a:t>Ravinnekiertojen hallinta - vesiensuojelu, maaperä ja hiiltä sitovat kasvit</a:t>
                      </a:r>
                    </a:p>
                  </a:txBody>
                  <a:tcPr marL="6328" marR="6328" marT="6328" marB="0" anchor="ctr">
                    <a:lnL w="1905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E0036"/>
                    </a:solidFill>
                  </a:tcPr>
                </a:tc>
                <a:tc>
                  <a:txBody>
                    <a:bodyPr/>
                    <a:lstStyle/>
                    <a:p>
                      <a:pPr algn="ctr" rtl="0" fontAlgn="t"/>
                      <a:r>
                        <a:rPr lang="fi-FI" sz="1000" b="1" i="0" u="none" strike="noStrike">
                          <a:solidFill>
                            <a:srgbClr val="000000"/>
                          </a:solidFill>
                          <a:effectLst/>
                          <a:latin typeface="+mn-lt"/>
                        </a:rPr>
                        <a:t>Ilmastovaikutusten arviointi</a:t>
                      </a:r>
                    </a:p>
                  </a:txBody>
                  <a:tcPr marL="6328" marR="6328" marT="632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rtl="0" fontAlgn="t"/>
                      <a:r>
                        <a:rPr lang="fi-FI" sz="1000" b="1" i="0" u="none" strike="noStrike" dirty="0">
                          <a:solidFill>
                            <a:srgbClr val="000000"/>
                          </a:solidFill>
                          <a:effectLst/>
                          <a:latin typeface="+mn-lt"/>
                        </a:rPr>
                        <a:t>Koulutusten kehittäminen ilmasto-osaamisen lisäämiseksi</a:t>
                      </a:r>
                    </a:p>
                  </a:txBody>
                  <a:tcPr marL="6328" marR="6328" marT="6328" marB="0" anchor="ctr">
                    <a:lnL w="9525"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fontAlgn="t"/>
                      <a:r>
                        <a:rPr lang="fi-FI" sz="1000" b="1" i="0" u="none" strike="noStrike">
                          <a:solidFill>
                            <a:srgbClr val="000000"/>
                          </a:solidFill>
                          <a:effectLst/>
                          <a:latin typeface="+mn-lt"/>
                        </a:rPr>
                        <a:t> </a:t>
                      </a:r>
                    </a:p>
                  </a:txBody>
                  <a:tcPr marL="6328" marR="6328" marT="6328" marB="0" anchor="ctr">
                    <a:lnL w="6350"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3649146179"/>
                  </a:ext>
                </a:extLst>
              </a:tr>
            </a:tbl>
          </a:graphicData>
        </a:graphic>
      </p:graphicFrame>
      <p:graphicFrame>
        <p:nvGraphicFramePr>
          <p:cNvPr id="2" name="Taulukko 1">
            <a:extLst>
              <a:ext uri="{FF2B5EF4-FFF2-40B4-BE49-F238E27FC236}">
                <a16:creationId xmlns:a16="http://schemas.microsoft.com/office/drawing/2014/main" id="{6DE114B2-B47C-4B8F-A9CF-0C62F6C271E7}"/>
              </a:ext>
            </a:extLst>
          </p:cNvPr>
          <p:cNvGraphicFramePr>
            <a:graphicFrameLocks noGrp="1"/>
          </p:cNvGraphicFramePr>
          <p:nvPr>
            <p:extLst>
              <p:ext uri="{D42A27DB-BD31-4B8C-83A1-F6EECF244321}">
                <p14:modId xmlns:p14="http://schemas.microsoft.com/office/powerpoint/2010/main" val="301176879"/>
              </p:ext>
            </p:extLst>
          </p:nvPr>
        </p:nvGraphicFramePr>
        <p:xfrm>
          <a:off x="6324541" y="844032"/>
          <a:ext cx="5529600" cy="4924976"/>
        </p:xfrm>
        <a:graphic>
          <a:graphicData uri="http://schemas.openxmlformats.org/drawingml/2006/table">
            <a:tbl>
              <a:tblPr/>
              <a:tblGrid>
                <a:gridCol w="1105920">
                  <a:extLst>
                    <a:ext uri="{9D8B030D-6E8A-4147-A177-3AD203B41FA5}">
                      <a16:colId xmlns:a16="http://schemas.microsoft.com/office/drawing/2014/main" val="2064665938"/>
                    </a:ext>
                  </a:extLst>
                </a:gridCol>
                <a:gridCol w="1105920">
                  <a:extLst>
                    <a:ext uri="{9D8B030D-6E8A-4147-A177-3AD203B41FA5}">
                      <a16:colId xmlns:a16="http://schemas.microsoft.com/office/drawing/2014/main" val="1329052606"/>
                    </a:ext>
                  </a:extLst>
                </a:gridCol>
                <a:gridCol w="1105920">
                  <a:extLst>
                    <a:ext uri="{9D8B030D-6E8A-4147-A177-3AD203B41FA5}">
                      <a16:colId xmlns:a16="http://schemas.microsoft.com/office/drawing/2014/main" val="1220579943"/>
                    </a:ext>
                  </a:extLst>
                </a:gridCol>
                <a:gridCol w="1105920">
                  <a:extLst>
                    <a:ext uri="{9D8B030D-6E8A-4147-A177-3AD203B41FA5}">
                      <a16:colId xmlns:a16="http://schemas.microsoft.com/office/drawing/2014/main" val="4244176345"/>
                    </a:ext>
                  </a:extLst>
                </a:gridCol>
                <a:gridCol w="1105920">
                  <a:extLst>
                    <a:ext uri="{9D8B030D-6E8A-4147-A177-3AD203B41FA5}">
                      <a16:colId xmlns:a16="http://schemas.microsoft.com/office/drawing/2014/main" val="4191921563"/>
                    </a:ext>
                  </a:extLst>
                </a:gridCol>
              </a:tblGrid>
              <a:tr h="367200">
                <a:tc gridSpan="3">
                  <a:txBody>
                    <a:bodyPr/>
                    <a:lstStyle/>
                    <a:p>
                      <a:pPr marL="0" algn="l" defTabSz="914400" rtl="0" eaLnBrk="1" fontAlgn="ctr" latinLnBrk="0" hangingPunct="1"/>
                      <a:r>
                        <a:rPr lang="fi-FI" sz="1600" b="1" i="0" u="none" strike="noStrike" kern="1200">
                          <a:solidFill>
                            <a:srgbClr val="000000"/>
                          </a:solidFill>
                          <a:effectLst/>
                          <a:latin typeface="+mn-lt"/>
                          <a:ea typeface="+mn-ea"/>
                          <a:cs typeface="+mn-cs"/>
                        </a:rPr>
                        <a:t>Sopeutuminen</a:t>
                      </a:r>
                    </a:p>
                  </a:txBody>
                  <a:tcPr marL="6350" marR="6350" marT="6350" marB="0" anchor="ctr">
                    <a:lnL>
                      <a:noFill/>
                    </a:lnL>
                    <a:lnR>
                      <a:noFill/>
                    </a:lnR>
                    <a:lnT>
                      <a:noFill/>
                    </a:lnT>
                    <a:lnB>
                      <a:noFill/>
                    </a:lnB>
                    <a:noFill/>
                  </a:tcPr>
                </a:tc>
                <a:tc hMerge="1">
                  <a:txBody>
                    <a:bodyPr/>
                    <a:lstStyle/>
                    <a:p>
                      <a:endParaRPr lang="fi-FI"/>
                    </a:p>
                  </a:txBody>
                  <a:tcPr/>
                </a:tc>
                <a:tc hMerge="1">
                  <a:txBody>
                    <a:bodyPr/>
                    <a:lstStyle/>
                    <a:p>
                      <a:endParaRPr lang="fi-FI"/>
                    </a:p>
                  </a:txBody>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tc>
                  <a:txBody>
                    <a:bodyPr/>
                    <a:lstStyle/>
                    <a:p>
                      <a:pPr algn="l" fontAlgn="ctr"/>
                      <a:r>
                        <a:rPr lang="fi-FI" sz="1100" b="1" i="0" u="none" strike="noStrike">
                          <a:solidFill>
                            <a:srgbClr val="000000"/>
                          </a:solidFill>
                          <a:effectLst/>
                          <a:latin typeface="+mn-lt"/>
                        </a:rPr>
                        <a:t> </a:t>
                      </a:r>
                    </a:p>
                  </a:txBody>
                  <a:tcPr marL="6350" marR="6350" marT="6350" marB="0" anchor="ctr">
                    <a:lnL>
                      <a:noFill/>
                    </a:lnL>
                    <a:lnR>
                      <a:noFill/>
                    </a:lnR>
                    <a:lnT>
                      <a:noFill/>
                    </a:lnT>
                    <a:lnB>
                      <a:noFill/>
                    </a:lnB>
                    <a:noFill/>
                  </a:tcPr>
                </a:tc>
                <a:extLst>
                  <a:ext uri="{0D108BD9-81ED-4DB2-BD59-A6C34878D82A}">
                    <a16:rowId xmlns:a16="http://schemas.microsoft.com/office/drawing/2014/main" val="1162323507"/>
                  </a:ext>
                </a:extLst>
              </a:tr>
              <a:tr h="739659">
                <a:tc>
                  <a:txBody>
                    <a:bodyPr/>
                    <a:lstStyle/>
                    <a:p>
                      <a:pPr algn="ctr" fontAlgn="t"/>
                      <a:r>
                        <a:rPr lang="fi-FI" sz="1000" b="1" i="0" u="none" strike="noStrike">
                          <a:solidFill>
                            <a:srgbClr val="000000"/>
                          </a:solidFill>
                          <a:effectLst/>
                          <a:latin typeface="+mn-lt"/>
                        </a:rPr>
                        <a:t>Ojitukset ja vesitalouden hallinta </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859F"/>
                    </a:solidFill>
                  </a:tcPr>
                </a:tc>
                <a:tc>
                  <a:txBody>
                    <a:bodyPr/>
                    <a:lstStyle/>
                    <a:p>
                      <a:pPr algn="ctr" fontAlgn="t"/>
                      <a:r>
                        <a:rPr lang="fi-FI" sz="1000" b="1" i="0" u="none" strike="noStrike">
                          <a:solidFill>
                            <a:srgbClr val="000000"/>
                          </a:solidFill>
                          <a:effectLst/>
                          <a:latin typeface="+mn-lt"/>
                        </a:rPr>
                        <a:t>Ilmastovaikutusten arviointi</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Koulutusten kehittäminen ilmasto-osaamisen lisäämiseksi</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lnTlToBr w="12700" cmpd="sng">
                      <a:noFill/>
                      <a:prstDash val="solid"/>
                    </a:lnTlToBr>
                    <a:lnBlToTr w="12700" cmpd="sng">
                      <a:noFill/>
                      <a:prstDash val="solid"/>
                    </a:lnBlToTr>
                    <a:solidFill>
                      <a:srgbClr val="F7CEFE"/>
                    </a:solidFill>
                  </a:tcPr>
                </a:tc>
                <a:tc>
                  <a:txBody>
                    <a:bodyPr/>
                    <a:lstStyle/>
                    <a:p>
                      <a:pPr algn="ctr" rtl="0" fontAlgn="t"/>
                      <a:r>
                        <a:rPr lang="fi-FI" sz="1000" b="1" i="0" u="none" strike="noStrike">
                          <a:solidFill>
                            <a:srgbClr val="000000"/>
                          </a:solidFill>
                          <a:effectLst/>
                          <a:latin typeface="+mn-lt"/>
                        </a:rPr>
                        <a:t>Yhteisöllisyys maaseudulla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Liikenteen rahoituksen kehittämisen mahdollisuudet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04868"/>
                  </a:ext>
                </a:extLst>
              </a:tr>
              <a:tr h="739659">
                <a:tc>
                  <a:txBody>
                    <a:bodyPr/>
                    <a:lstStyle/>
                    <a:p>
                      <a:pPr algn="ctr" fontAlgn="t"/>
                      <a:r>
                        <a:rPr lang="fi-FI" sz="1000" b="1" i="0" u="none" strike="noStrike">
                          <a:solidFill>
                            <a:srgbClr val="000000"/>
                          </a:solidFill>
                          <a:effectLst/>
                          <a:latin typeface="+mn-lt"/>
                        </a:rPr>
                        <a:t>Ilmastokestävä yhdyskuntarakenne ja viranomaistehtävät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kern="1200" dirty="0">
                          <a:solidFill>
                            <a:srgbClr val="000000"/>
                          </a:solidFill>
                          <a:effectLst/>
                          <a:latin typeface="+mn-lt"/>
                          <a:ea typeface="+mn-ea"/>
                          <a:cs typeface="+mn-cs"/>
                        </a:rPr>
                        <a:t>Toimintavarmuus, liikenneturvallisuus ja vaikutusketjut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EU-osarahoitteisen kehittämisrahoituksen ilmastokriteerit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Ilmastoteemat hankehakuihin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Maamassat, PIMA ja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88097761"/>
                  </a:ext>
                </a:extLst>
              </a:tr>
              <a:tr h="739659">
                <a:tc>
                  <a:txBody>
                    <a:bodyPr/>
                    <a:lstStyle/>
                    <a:p>
                      <a:pPr algn="ctr" fontAlgn="t"/>
                      <a:r>
                        <a:rPr lang="fi-FI" sz="1000" b="1" i="0" u="none" strike="noStrike">
                          <a:solidFill>
                            <a:srgbClr val="000000"/>
                          </a:solidFill>
                          <a:effectLst/>
                          <a:latin typeface="+mn-lt"/>
                        </a:rPr>
                        <a:t>Tulva- ja kuivuusriskienhallinta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Ilmastokriteerit ja ilmastokestävyys rahoituksen arviointiin </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Kaupunkiviherrakenne</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Tievihreä sopeutumisessa ja hiilinieluna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dirty="0">
                          <a:solidFill>
                            <a:srgbClr val="000000"/>
                          </a:solidFill>
                          <a:effectLst/>
                          <a:latin typeface="+mn-lt"/>
                        </a:rPr>
                        <a:t>Vesistöjen ilmastokestävyys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4198245739"/>
                  </a:ext>
                </a:extLst>
              </a:tr>
              <a:tr h="770879">
                <a:tc>
                  <a:txBody>
                    <a:bodyPr/>
                    <a:lstStyle/>
                    <a:p>
                      <a:pPr algn="ctr" fontAlgn="t"/>
                      <a:r>
                        <a:rPr lang="fi-FI" sz="1000" b="1" i="0" u="none" strike="noStrike">
                          <a:solidFill>
                            <a:srgbClr val="000000"/>
                          </a:solidFill>
                          <a:effectLst/>
                          <a:latin typeface="+mn-lt"/>
                        </a:rPr>
                        <a:t>Vesihuollon turvaaminen ja energiatehokkuus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tc>
                  <a:txBody>
                    <a:bodyPr/>
                    <a:lstStyle/>
                    <a:p>
                      <a:pPr algn="ctr" rtl="0" fontAlgn="t"/>
                      <a:r>
                        <a:rPr lang="fi-FI" sz="1000" b="1" i="0" u="none" strike="noStrike">
                          <a:solidFill>
                            <a:srgbClr val="000000"/>
                          </a:solidFill>
                          <a:effectLst/>
                          <a:latin typeface="+mn-lt"/>
                        </a:rPr>
                        <a:t>Kulttuuriarvojen ja -ympäristöjen ilmastonkestävyys</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Viljelijöiden neuvonta ja ilmastomyönteinen maatalous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Ilmasto yritysten arvonlisäyksenä</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6350" cap="flat" cmpd="sng" algn="ctr">
                      <a:solidFill>
                        <a:srgbClr val="FFFFFF"/>
                      </a:solidFill>
                      <a:prstDash val="solid"/>
                      <a:round/>
                      <a:headEnd type="none" w="med" len="med"/>
                      <a:tailEnd type="none" w="med" len="med"/>
                    </a:lnT>
                    <a:lnB w="28575" cap="flat" cmpd="sng" algn="ctr">
                      <a:solidFill>
                        <a:srgbClr val="FFFF00"/>
                      </a:solidFill>
                      <a:prstDash val="dash"/>
                      <a:round/>
                      <a:headEnd type="none" w="med" len="med"/>
                      <a:tailEnd type="none" w="med" len="med"/>
                    </a:lnB>
                    <a:solidFill>
                      <a:schemeClr val="bg1">
                        <a:lumMod val="95000"/>
                      </a:schemeClr>
                    </a:solidFill>
                  </a:tcPr>
                </a:tc>
                <a:tc>
                  <a:txBody>
                    <a:bodyPr/>
                    <a:lstStyle/>
                    <a:p>
                      <a:pPr algn="ctr" fontAlgn="t"/>
                      <a:r>
                        <a:rPr lang="fi-FI" sz="1000" b="1" i="0" u="none" strike="noStrike" kern="1200">
                          <a:solidFill>
                            <a:srgbClr val="000000"/>
                          </a:solidFill>
                          <a:effectLst/>
                          <a:latin typeface="+mn-lt"/>
                          <a:ea typeface="+mn-ea"/>
                          <a:cs typeface="+mn-cs"/>
                        </a:rPr>
                        <a:t>Ravinnekiertojen</a:t>
                      </a:r>
                      <a:r>
                        <a:rPr lang="fi-FI" sz="1000" b="1" i="0" u="none" strike="noStrike">
                          <a:solidFill>
                            <a:srgbClr val="000000"/>
                          </a:solidFill>
                          <a:effectLst/>
                          <a:latin typeface="+mn-lt"/>
                        </a:rPr>
                        <a:t> hallinta - </a:t>
                      </a:r>
                      <a:r>
                        <a:rPr lang="fi-FI" sz="1000" b="1" i="0" u="none" strike="noStrike" kern="1200">
                          <a:solidFill>
                            <a:srgbClr val="000000"/>
                          </a:solidFill>
                          <a:effectLst/>
                          <a:latin typeface="+mn-lt"/>
                          <a:ea typeface="+mn-ea"/>
                          <a:cs typeface="+mn-cs"/>
                        </a:rPr>
                        <a:t>vesiensuojelu, maaperä ja hiiltä sitovat kasvit*</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F859F"/>
                    </a:solidFill>
                  </a:tcPr>
                </a:tc>
                <a:extLst>
                  <a:ext uri="{0D108BD9-81ED-4DB2-BD59-A6C34878D82A}">
                    <a16:rowId xmlns:a16="http://schemas.microsoft.com/office/drawing/2014/main" val="2489926984"/>
                  </a:ext>
                </a:extLst>
              </a:tr>
              <a:tr h="739659">
                <a:tc>
                  <a:txBody>
                    <a:bodyPr/>
                    <a:lstStyle/>
                    <a:p>
                      <a:pPr algn="ctr" fontAlgn="t"/>
                      <a:r>
                        <a:rPr lang="fi-FI" sz="1000" b="1" i="0" u="none" strike="noStrike">
                          <a:solidFill>
                            <a:srgbClr val="000000"/>
                          </a:solidFill>
                          <a:effectLst/>
                          <a:latin typeface="+mn-lt"/>
                        </a:rPr>
                        <a:t>Hulevesien hallinta ja kuivatuksen mitoitus</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a:txBody>
                    <a:bodyPr/>
                    <a:lstStyle/>
                    <a:p>
                      <a:pPr algn="ctr" fontAlgn="t"/>
                      <a:r>
                        <a:rPr lang="fi-FI" sz="1000" b="1" i="0" u="none" strike="noStrike">
                          <a:solidFill>
                            <a:srgbClr val="000000"/>
                          </a:solidFill>
                          <a:effectLst/>
                          <a:latin typeface="+mn-lt"/>
                        </a:rPr>
                        <a:t>Vesistöjen säännöstely ja patoturvallisuus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E0036"/>
                    </a:solidFill>
                  </a:tcPr>
                </a:tc>
                <a:tc>
                  <a:txBody>
                    <a:bodyPr/>
                    <a:lstStyle/>
                    <a:p>
                      <a:pPr algn="ctr" rtl="0" fontAlgn="t"/>
                      <a:r>
                        <a:rPr lang="fi-FI" sz="1000" b="1" i="0" u="none" strike="noStrike">
                          <a:solidFill>
                            <a:srgbClr val="000000"/>
                          </a:solidFill>
                          <a:effectLst/>
                          <a:latin typeface="+mn-lt"/>
                        </a:rPr>
                        <a:t>Ilmastokriteerit hankkeissa ja urakoissa</a:t>
                      </a:r>
                    </a:p>
                  </a:txBody>
                  <a:tcPr marL="6350" marR="6350" marT="6350" marB="0" anchor="ctr">
                    <a:lnL w="6350" cap="flat" cmpd="sng" algn="ctr">
                      <a:solidFill>
                        <a:srgbClr val="FFFFFF"/>
                      </a:solidFill>
                      <a:prstDash val="solid"/>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t"/>
                      <a:r>
                        <a:rPr lang="fi-FI" sz="1000" b="1" i="0" u="none" strike="noStrike">
                          <a:solidFill>
                            <a:srgbClr val="000000"/>
                          </a:solidFill>
                          <a:effectLst/>
                          <a:latin typeface="+mn-lt"/>
                        </a:rPr>
                        <a:t>Luonnonsuojelun ilmastonsuojeluohjelma</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E0036"/>
                    </a:solidFill>
                  </a:tcPr>
                </a:tc>
                <a:tc rowSpan="2">
                  <a:txBody>
                    <a:bodyPr/>
                    <a:lstStyle/>
                    <a:p>
                      <a:pPr algn="ctr" rtl="0" fontAlgn="t"/>
                      <a:r>
                        <a:rPr lang="fi-FI" sz="1000" b="1" i="0" u="none" strike="noStrike" dirty="0">
                          <a:solidFill>
                            <a:srgbClr val="000000"/>
                          </a:solidFill>
                          <a:effectLst/>
                          <a:latin typeface="+mn-lt"/>
                        </a:rPr>
                        <a:t>Resurssitehokkuus ja digitalisaatio liikenteenhallinnassa, tienpidon tiedonkeruussa sekä suunnittelussa.​</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875911027"/>
                  </a:ext>
                </a:extLst>
              </a:tr>
              <a:tr h="770879">
                <a:tc>
                  <a:txBody>
                    <a:bodyPr/>
                    <a:lstStyle/>
                    <a:p>
                      <a:pPr algn="ctr" rtl="0" fontAlgn="t"/>
                      <a:r>
                        <a:rPr lang="fi-FI" sz="1000" b="1" i="0" u="none" strike="noStrike" dirty="0">
                          <a:solidFill>
                            <a:srgbClr val="000000"/>
                          </a:solidFill>
                          <a:effectLst/>
                          <a:latin typeface="+mn-lt"/>
                        </a:rPr>
                        <a:t>Ilmastotieto paikkatietoon</a:t>
                      </a:r>
                    </a:p>
                  </a:txBody>
                  <a:tcPr marL="6350" marR="6350" marT="6350" marB="0" anchor="ctr">
                    <a:lnL w="28575" cap="flat" cmpd="sng" algn="ctr">
                      <a:solidFill>
                        <a:srgbClr val="FFFF00"/>
                      </a:solidFill>
                      <a:prstDash val="dash"/>
                      <a:round/>
                      <a:headEnd type="none" w="med" len="med"/>
                      <a:tailEnd type="none" w="med" len="med"/>
                    </a:lnL>
                    <a:lnR w="28575" cap="flat" cmpd="sng" algn="ctr">
                      <a:solidFill>
                        <a:srgbClr val="FFFF00"/>
                      </a:solidFill>
                      <a:prstDash val="dash"/>
                      <a:round/>
                      <a:headEnd type="none" w="med" len="med"/>
                      <a:tailEnd type="none" w="med" len="med"/>
                    </a:lnR>
                    <a:lnT w="28575" cap="flat" cmpd="sng" algn="ctr">
                      <a:solidFill>
                        <a:srgbClr val="FFFF00"/>
                      </a:solidFill>
                      <a:prstDash val="dash"/>
                      <a:round/>
                      <a:headEnd type="none" w="med" len="med"/>
                      <a:tailEnd type="none" w="med" len="med"/>
                    </a:lnT>
                    <a:lnB w="28575" cap="flat" cmpd="sng" algn="ctr">
                      <a:solidFill>
                        <a:srgbClr val="FFFF00"/>
                      </a:solidFill>
                      <a:prstDash val="dash"/>
                      <a:round/>
                      <a:headEnd type="none" w="med" len="med"/>
                      <a:tailEnd type="none" w="med" len="med"/>
                    </a:lnB>
                    <a:solidFill>
                      <a:srgbClr val="F7CEFE"/>
                    </a:solidFill>
                  </a:tcPr>
                </a:tc>
                <a:tc>
                  <a:txBody>
                    <a:bodyPr/>
                    <a:lstStyle/>
                    <a:p>
                      <a:pPr algn="ctr" rtl="0" fontAlgn="t"/>
                      <a:r>
                        <a:rPr lang="fi-FI" sz="1000" b="1" i="0" u="none" strike="noStrike">
                          <a:solidFill>
                            <a:srgbClr val="000000"/>
                          </a:solidFill>
                          <a:effectLst/>
                          <a:latin typeface="+mn-lt"/>
                        </a:rPr>
                        <a:t>Meren, saariston ja rannikon ilmastokestävyys</a:t>
                      </a:r>
                    </a:p>
                  </a:txBody>
                  <a:tcPr marL="6350" marR="6350" marT="6350" marB="0" anchor="ctr">
                    <a:lnL w="28575" cap="flat" cmpd="sng" algn="ctr">
                      <a:solidFill>
                        <a:srgbClr val="FFFF00"/>
                      </a:solidFill>
                      <a:prstDash val="dash"/>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a:solidFill>
                            <a:srgbClr val="000000"/>
                          </a:solidFill>
                          <a:effectLst/>
                          <a:latin typeface="+mn-lt"/>
                        </a:rPr>
                        <a:t>Ilmastonmuutos ympäristövalvonnassa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t"/>
                      <a:r>
                        <a:rPr lang="fi-FI" sz="1000" b="1" i="0" u="none" strike="noStrike" dirty="0">
                          <a:solidFill>
                            <a:srgbClr val="000000"/>
                          </a:solidFill>
                          <a:effectLst/>
                          <a:latin typeface="+mn-lt"/>
                        </a:rPr>
                        <a:t>Kiertotalouden ja materiaalien uusiokäytön  ratkaisujen riskienhallinta</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28575" cap="flat" cmpd="sng" algn="ctr">
                      <a:solidFill>
                        <a:srgbClr val="FFFF00"/>
                      </a:solidFill>
                      <a:prstDash val="dash"/>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b"/>
                      <a:endParaRPr lang="fi-FI" sz="900" b="1" i="0" u="none" strike="noStrike">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745694327"/>
                  </a:ext>
                </a:extLst>
              </a:tr>
            </a:tbl>
          </a:graphicData>
        </a:graphic>
      </p:graphicFrame>
      <p:graphicFrame>
        <p:nvGraphicFramePr>
          <p:cNvPr id="3" name="Taulukko 2">
            <a:extLst>
              <a:ext uri="{FF2B5EF4-FFF2-40B4-BE49-F238E27FC236}">
                <a16:creationId xmlns:a16="http://schemas.microsoft.com/office/drawing/2014/main" id="{E3F19477-32BC-43FC-830D-67B66C12D855}"/>
              </a:ext>
            </a:extLst>
          </p:cNvPr>
          <p:cNvGraphicFramePr>
            <a:graphicFrameLocks noGrp="1"/>
          </p:cNvGraphicFramePr>
          <p:nvPr>
            <p:extLst>
              <p:ext uri="{D42A27DB-BD31-4B8C-83A1-F6EECF244321}">
                <p14:modId xmlns:p14="http://schemas.microsoft.com/office/powerpoint/2010/main" val="2209706202"/>
              </p:ext>
            </p:extLst>
          </p:nvPr>
        </p:nvGraphicFramePr>
        <p:xfrm>
          <a:off x="6324541" y="5922990"/>
          <a:ext cx="3499924" cy="504919"/>
        </p:xfrm>
        <a:graphic>
          <a:graphicData uri="http://schemas.openxmlformats.org/drawingml/2006/table">
            <a:tbl>
              <a:tblPr/>
              <a:tblGrid>
                <a:gridCol w="3499924">
                  <a:extLst>
                    <a:ext uri="{9D8B030D-6E8A-4147-A177-3AD203B41FA5}">
                      <a16:colId xmlns:a16="http://schemas.microsoft.com/office/drawing/2014/main" val="3011713039"/>
                    </a:ext>
                  </a:extLst>
                </a:gridCol>
              </a:tblGrid>
              <a:tr h="504919">
                <a:tc>
                  <a:txBody>
                    <a:bodyPr/>
                    <a:lstStyle/>
                    <a:p>
                      <a:pPr algn="l" fontAlgn="ctr"/>
                      <a:r>
                        <a:rPr lang="fi-FI" sz="1600" b="1" i="0" u="none" strike="noStrike" dirty="0">
                          <a:solidFill>
                            <a:srgbClr val="000000"/>
                          </a:solidFill>
                          <a:effectLst/>
                          <a:latin typeface="+mn-lt"/>
                        </a:rPr>
                        <a:t> </a:t>
                      </a:r>
                      <a:r>
                        <a:rPr lang="fi-FI" sz="1600" b="1" i="0" u="none" strike="noStrike" dirty="0">
                          <a:solidFill>
                            <a:schemeClr val="tx1"/>
                          </a:solidFill>
                          <a:effectLst/>
                          <a:latin typeface="+mn-lt"/>
                        </a:rPr>
                        <a:t>Suurimmat nousijat potentiaalissa</a:t>
                      </a:r>
                    </a:p>
                  </a:txBody>
                  <a:tcPr marL="6328" marR="6328" marT="6328" marB="0" anchor="ctr">
                    <a:lnL w="38100" cap="flat" cmpd="sng" algn="ctr">
                      <a:solidFill>
                        <a:srgbClr val="FFFF00"/>
                      </a:solidFill>
                      <a:prstDash val="dash"/>
                      <a:round/>
                      <a:headEnd type="none" w="med" len="med"/>
                      <a:tailEnd type="none" w="med" len="med"/>
                    </a:lnL>
                    <a:lnR w="38100" cap="flat" cmpd="sng" algn="ctr">
                      <a:solidFill>
                        <a:srgbClr val="FFFF00"/>
                      </a:solidFill>
                      <a:prstDash val="dash"/>
                      <a:round/>
                      <a:headEnd type="none" w="med" len="med"/>
                      <a:tailEnd type="none" w="med" len="med"/>
                    </a:lnR>
                    <a:lnT w="38100" cap="flat" cmpd="sng" algn="ctr">
                      <a:solidFill>
                        <a:srgbClr val="FFFF00"/>
                      </a:solidFill>
                      <a:prstDash val="dash"/>
                      <a:round/>
                      <a:headEnd type="none" w="med" len="med"/>
                      <a:tailEnd type="none" w="med" len="med"/>
                    </a:lnT>
                    <a:lnB w="38100" cap="flat" cmpd="sng" algn="ctr">
                      <a:solidFill>
                        <a:srgbClr val="FFFF00"/>
                      </a:solidFill>
                      <a:prstDash val="dash"/>
                      <a:round/>
                      <a:headEnd type="none" w="med" len="med"/>
                      <a:tailEnd type="none" w="med" len="med"/>
                    </a:lnB>
                    <a:solidFill>
                      <a:srgbClr val="BEEBFF"/>
                    </a:solidFill>
                  </a:tcPr>
                </a:tc>
                <a:extLst>
                  <a:ext uri="{0D108BD9-81ED-4DB2-BD59-A6C34878D82A}">
                    <a16:rowId xmlns:a16="http://schemas.microsoft.com/office/drawing/2014/main" val="1246996817"/>
                  </a:ext>
                </a:extLst>
              </a:tr>
            </a:tbl>
          </a:graphicData>
        </a:graphic>
      </p:graphicFrame>
      <p:graphicFrame>
        <p:nvGraphicFramePr>
          <p:cNvPr id="8" name="Taulukko 3">
            <a:extLst>
              <a:ext uri="{FF2B5EF4-FFF2-40B4-BE49-F238E27FC236}">
                <a16:creationId xmlns:a16="http://schemas.microsoft.com/office/drawing/2014/main" id="{89330630-B778-4362-8B59-E2DE0AB172F0}"/>
              </a:ext>
            </a:extLst>
          </p:cNvPr>
          <p:cNvGraphicFramePr>
            <a:graphicFrameLocks noGrp="1"/>
          </p:cNvGraphicFramePr>
          <p:nvPr>
            <p:extLst>
              <p:ext uri="{D42A27DB-BD31-4B8C-83A1-F6EECF244321}">
                <p14:modId xmlns:p14="http://schemas.microsoft.com/office/powerpoint/2010/main" val="1608308488"/>
              </p:ext>
            </p:extLst>
          </p:nvPr>
        </p:nvGraphicFramePr>
        <p:xfrm>
          <a:off x="9897488" y="282034"/>
          <a:ext cx="1956653" cy="754380"/>
        </p:xfrm>
        <a:graphic>
          <a:graphicData uri="http://schemas.openxmlformats.org/drawingml/2006/table">
            <a:tbl>
              <a:tblPr firstRow="1" bandRow="1">
                <a:tableStyleId>{5C22544A-7EE6-4342-B048-85BDC9FD1C3A}</a:tableStyleId>
              </a:tblPr>
              <a:tblGrid>
                <a:gridCol w="1104785">
                  <a:extLst>
                    <a:ext uri="{9D8B030D-6E8A-4147-A177-3AD203B41FA5}">
                      <a16:colId xmlns:a16="http://schemas.microsoft.com/office/drawing/2014/main" val="2251759161"/>
                    </a:ext>
                  </a:extLst>
                </a:gridCol>
                <a:gridCol w="851868">
                  <a:extLst>
                    <a:ext uri="{9D8B030D-6E8A-4147-A177-3AD203B41FA5}">
                      <a16:colId xmlns:a16="http://schemas.microsoft.com/office/drawing/2014/main" val="468262874"/>
                    </a:ext>
                  </a:extLst>
                </a:gridCol>
              </a:tblGrid>
              <a:tr h="2239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Värikoodit ja vaikuttavuus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050" b="1" dirty="0">
                          <a:solidFill>
                            <a:schemeClr val="tx1"/>
                          </a:solidFill>
                        </a:rPr>
                        <a:t>5 - korkein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3822656680"/>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tc>
                  <a:txBody>
                    <a:bodyPr/>
                    <a:lstStyle/>
                    <a:p>
                      <a:pPr algn="ctr"/>
                      <a:r>
                        <a:rPr lang="fi-FI" sz="1050" b="1" dirty="0">
                          <a:solidFill>
                            <a:schemeClr val="tx1"/>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859F"/>
                    </a:solidFill>
                  </a:tcPr>
                </a:tc>
                <a:extLst>
                  <a:ext uri="{0D108BD9-81ED-4DB2-BD59-A6C34878D82A}">
                    <a16:rowId xmlns:a16="http://schemas.microsoft.com/office/drawing/2014/main" val="3226498438"/>
                  </a:ext>
                </a:extLst>
              </a:tr>
              <a:tr h="223900">
                <a:tc vMerge="1">
                  <a:txBody>
                    <a:bodyPr/>
                    <a:lstStyle/>
                    <a:p>
                      <a:pPr algn="ctr"/>
                      <a:endParaRPr lang="fi-FI" sz="1050" b="1"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tc>
                  <a:txBody>
                    <a:bodyPr/>
                    <a:lstStyle/>
                    <a:p>
                      <a:pPr algn="ctr"/>
                      <a:r>
                        <a:rPr lang="fi-FI" sz="1050" b="1" dirty="0">
                          <a:solidFill>
                            <a:schemeClr val="tx1"/>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C2FE"/>
                    </a:solidFill>
                  </a:tcPr>
                </a:tc>
                <a:extLst>
                  <a:ext uri="{0D108BD9-81ED-4DB2-BD59-A6C34878D82A}">
                    <a16:rowId xmlns:a16="http://schemas.microsoft.com/office/drawing/2014/main" val="3618938850"/>
                  </a:ext>
                </a:extLst>
              </a:tr>
            </a:tbl>
          </a:graphicData>
        </a:graphic>
      </p:graphicFrame>
    </p:spTree>
    <p:extLst>
      <p:ext uri="{BB962C8B-B14F-4D97-AF65-F5344CB8AC3E}">
        <p14:creationId xmlns:p14="http://schemas.microsoft.com/office/powerpoint/2010/main" val="4098371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19ED89-7DB5-4ED6-89AF-A5F8BDBA4398}"/>
              </a:ext>
            </a:extLst>
          </p:cNvPr>
          <p:cNvSpPr>
            <a:spLocks noGrp="1"/>
          </p:cNvSpPr>
          <p:nvPr>
            <p:ph type="title"/>
          </p:nvPr>
        </p:nvSpPr>
        <p:spPr/>
        <p:txBody>
          <a:bodyPr/>
          <a:lstStyle/>
          <a:p>
            <a:r>
              <a:rPr lang="fi-FI" sz="4400" dirty="0"/>
              <a:t>Ilmastotyön vaikuttavat </a:t>
            </a:r>
            <a:r>
              <a:rPr lang="fi-FI" sz="4400" dirty="0" err="1"/>
              <a:t>win-win</a:t>
            </a:r>
            <a:r>
              <a:rPr lang="fi-FI" sz="4400" dirty="0"/>
              <a:t> -kokonaisuudet</a:t>
            </a:r>
            <a:endParaRPr lang="fi-FI" dirty="0"/>
          </a:p>
        </p:txBody>
      </p:sp>
      <p:graphicFrame>
        <p:nvGraphicFramePr>
          <p:cNvPr id="8" name="Sisällön paikkamerkki 10">
            <a:extLst>
              <a:ext uri="{FF2B5EF4-FFF2-40B4-BE49-F238E27FC236}">
                <a16:creationId xmlns:a16="http://schemas.microsoft.com/office/drawing/2014/main" id="{F2DF40DD-EE8B-46E5-A35D-7A47FE19667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5051609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uorakulmio 8">
            <a:extLst>
              <a:ext uri="{FF2B5EF4-FFF2-40B4-BE49-F238E27FC236}">
                <a16:creationId xmlns:a16="http://schemas.microsoft.com/office/drawing/2014/main" id="{5774E2C3-433E-4141-BA48-A71EC4D6D209}"/>
              </a:ext>
              <a:ext uri="{C183D7F6-B498-43B3-948B-1728B52AA6E4}">
                <adec:decorative xmlns:adec="http://schemas.microsoft.com/office/drawing/2017/decorative" val="1"/>
              </a:ext>
            </a:extLst>
          </p:cNvPr>
          <p:cNvSpPr/>
          <p:nvPr/>
        </p:nvSpPr>
        <p:spPr>
          <a:xfrm>
            <a:off x="565079" y="5959011"/>
            <a:ext cx="3123343" cy="739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a:solidFill>
                  <a:schemeClr val="bg1"/>
                </a:solidFill>
              </a:ln>
              <a:solidFill>
                <a:schemeClr val="bg1"/>
              </a:solidFill>
            </a:endParaRPr>
          </a:p>
        </p:txBody>
      </p:sp>
    </p:spTree>
    <p:extLst>
      <p:ext uri="{BB962C8B-B14F-4D97-AF65-F5344CB8AC3E}">
        <p14:creationId xmlns:p14="http://schemas.microsoft.com/office/powerpoint/2010/main" val="401248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9B671C5-2843-45F1-82E5-62AE18AD97CC}"/>
              </a:ext>
              <a:ext uri="{C183D7F6-B498-43B3-948B-1728B52AA6E4}">
                <adec:decorative xmlns:adec="http://schemas.microsoft.com/office/drawing/2017/decorative" val="1"/>
              </a:ext>
            </a:extLst>
          </p:cNvPr>
          <p:cNvSpPr/>
          <p:nvPr/>
        </p:nvSpPr>
        <p:spPr>
          <a:xfrm>
            <a:off x="9930809" y="5890437"/>
            <a:ext cx="1977656" cy="861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5F03F20-EB36-4832-B702-204792A4A1B6}"/>
              </a:ext>
            </a:extLst>
          </p:cNvPr>
          <p:cNvSpPr>
            <a:spLocks noGrp="1"/>
          </p:cNvSpPr>
          <p:nvPr>
            <p:ph type="title"/>
          </p:nvPr>
        </p:nvSpPr>
        <p:spPr>
          <a:xfrm>
            <a:off x="435569" y="185175"/>
            <a:ext cx="11246148" cy="1022427"/>
          </a:xfrm>
        </p:spPr>
        <p:txBody>
          <a:bodyPr/>
          <a:lstStyle/>
          <a:p>
            <a:r>
              <a:rPr kumimoji="0" lang="fi-FI" sz="3200" b="1" i="0" u="none" strike="noStrike" kern="1200" cap="none" spc="0" normalizeH="0" baseline="0" noProof="0">
                <a:ln>
                  <a:noFill/>
                </a:ln>
                <a:solidFill>
                  <a:srgbClr val="003883"/>
                </a:solidFill>
                <a:effectLst/>
                <a:uLnTx/>
                <a:uFillTx/>
                <a:latin typeface="Arial"/>
                <a:ea typeface="+mj-ea"/>
                <a:cs typeface="+mj-cs"/>
              </a:rPr>
              <a:t>Hillinnän ja sopeutumisen </a:t>
            </a:r>
            <a:r>
              <a:rPr kumimoji="0" lang="fi-FI" sz="3200" b="1" i="0" u="none" strike="noStrike" kern="1200" cap="none" spc="0" normalizeH="0" baseline="0" noProof="0" err="1">
                <a:ln>
                  <a:noFill/>
                </a:ln>
                <a:solidFill>
                  <a:srgbClr val="003883"/>
                </a:solidFill>
                <a:effectLst/>
                <a:uLnTx/>
                <a:uFillTx/>
                <a:latin typeface="Arial"/>
                <a:ea typeface="+mj-ea"/>
                <a:cs typeface="+mj-cs"/>
              </a:rPr>
              <a:t>win</a:t>
            </a:r>
            <a:r>
              <a:rPr kumimoji="0" lang="fi-FI" sz="3200" b="1" i="0" u="none" strike="noStrike" kern="1200" cap="none" spc="0" normalizeH="0" baseline="0" noProof="0">
                <a:ln>
                  <a:noFill/>
                </a:ln>
                <a:solidFill>
                  <a:srgbClr val="003883"/>
                </a:solidFill>
                <a:effectLst/>
                <a:uLnTx/>
                <a:uFillTx/>
                <a:latin typeface="Arial"/>
                <a:ea typeface="+mj-ea"/>
                <a:cs typeface="+mj-cs"/>
              </a:rPr>
              <a:t>-</a:t>
            </a:r>
            <a:r>
              <a:rPr kumimoji="0" lang="fi-FI" sz="3200" b="1" i="0" u="none" strike="noStrike" kern="1200" cap="none" spc="0" normalizeH="0" baseline="0" noProof="0" err="1">
                <a:ln>
                  <a:noFill/>
                </a:ln>
                <a:solidFill>
                  <a:srgbClr val="003883"/>
                </a:solidFill>
                <a:effectLst/>
                <a:uLnTx/>
                <a:uFillTx/>
                <a:latin typeface="Arial"/>
                <a:ea typeface="+mj-ea"/>
                <a:cs typeface="+mj-cs"/>
              </a:rPr>
              <a:t>win</a:t>
            </a:r>
            <a:r>
              <a:rPr kumimoji="0" lang="fi-FI" sz="3200" b="1" i="0" u="none" strike="noStrike" kern="1200" cap="none" spc="0" normalizeH="0" baseline="0" noProof="0">
                <a:ln>
                  <a:noFill/>
                </a:ln>
                <a:solidFill>
                  <a:srgbClr val="003883"/>
                </a:solidFill>
                <a:effectLst/>
                <a:uLnTx/>
                <a:uFillTx/>
                <a:latin typeface="Arial"/>
                <a:ea typeface="+mj-ea"/>
                <a:cs typeface="+mj-cs"/>
              </a:rPr>
              <a:t>-kehittämiskohteet</a:t>
            </a:r>
            <a:endParaRPr lang="fi-FI" sz="3200"/>
          </a:p>
        </p:txBody>
      </p:sp>
      <p:sp>
        <p:nvSpPr>
          <p:cNvPr id="74" name="Tekstiruutu 73">
            <a:extLst>
              <a:ext uri="{FF2B5EF4-FFF2-40B4-BE49-F238E27FC236}">
                <a16:creationId xmlns:a16="http://schemas.microsoft.com/office/drawing/2014/main" id="{DF10EF72-590E-42B3-97BA-7120566559D3}"/>
              </a:ext>
            </a:extLst>
          </p:cNvPr>
          <p:cNvSpPr txBox="1"/>
          <p:nvPr/>
        </p:nvSpPr>
        <p:spPr>
          <a:xfrm>
            <a:off x="510283" y="1131991"/>
            <a:ext cx="7233601" cy="369332"/>
          </a:xfrm>
          <a:prstGeom prst="rect">
            <a:avLst/>
          </a:prstGeom>
          <a:noFill/>
        </p:spPr>
        <p:txBody>
          <a:bodyPr wrap="square" rtlCol="0">
            <a:spAutoFit/>
          </a:bodyPr>
          <a:lstStyle/>
          <a:p>
            <a:r>
              <a:rPr lang="fi-FI" b="1">
                <a:solidFill>
                  <a:schemeClr val="bg2">
                    <a:lumMod val="25000"/>
                  </a:schemeClr>
                </a:solidFill>
              </a:rPr>
              <a:t>Hillinnän ja sopeutumisen yhteiset hotspotit nykytilassa.</a:t>
            </a:r>
          </a:p>
        </p:txBody>
      </p:sp>
      <p:grpSp>
        <p:nvGrpSpPr>
          <p:cNvPr id="6" name="Ryhmä 5">
            <a:extLst>
              <a:ext uri="{FF2B5EF4-FFF2-40B4-BE49-F238E27FC236}">
                <a16:creationId xmlns:a16="http://schemas.microsoft.com/office/drawing/2014/main" id="{B09D2048-F73B-409D-B79F-A84BD0788F35}"/>
              </a:ext>
              <a:ext uri="{C183D7F6-B498-43B3-948B-1728B52AA6E4}">
                <adec:decorative xmlns:adec="http://schemas.microsoft.com/office/drawing/2017/decorative" val="1"/>
              </a:ext>
            </a:extLst>
          </p:cNvPr>
          <p:cNvGrpSpPr/>
          <p:nvPr/>
        </p:nvGrpSpPr>
        <p:grpSpPr>
          <a:xfrm>
            <a:off x="1730505" y="1729120"/>
            <a:ext cx="8730989" cy="1106657"/>
            <a:chOff x="95651" y="2084575"/>
            <a:chExt cx="9187407" cy="1377546"/>
          </a:xfrm>
        </p:grpSpPr>
        <p:sp>
          <p:nvSpPr>
            <p:cNvPr id="23" name="Tekstiruutu 22">
              <a:extLst>
                <a:ext uri="{FF2B5EF4-FFF2-40B4-BE49-F238E27FC236}">
                  <a16:creationId xmlns:a16="http://schemas.microsoft.com/office/drawing/2014/main" id="{4DBB4120-F69A-405B-8699-5DFC04DCC37E}"/>
                </a:ext>
              </a:extLst>
            </p:cNvPr>
            <p:cNvSpPr txBox="1"/>
            <p:nvPr/>
          </p:nvSpPr>
          <p:spPr>
            <a:xfrm>
              <a:off x="4972589" y="2142594"/>
              <a:ext cx="2160000" cy="1260000"/>
            </a:xfrm>
            <a:prstGeom prst="ellipse">
              <a:avLst/>
            </a:prstGeom>
            <a:solidFill>
              <a:srgbClr val="2DB9FF"/>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200" b="1" i="0" u="none" strike="noStrike" kern="0" cap="none" spc="0" normalizeH="0" baseline="0" noProof="0">
                  <a:ln>
                    <a:noFill/>
                  </a:ln>
                  <a:solidFill>
                    <a:srgbClr val="000000"/>
                  </a:solidFill>
                  <a:effectLst/>
                  <a:uLnTx/>
                  <a:uFillTx/>
                  <a:latin typeface="Arial" panose="020B0604020202020204"/>
                  <a:ea typeface="+mn-ea"/>
                  <a:cs typeface="+mn-cs"/>
                </a:rPr>
                <a:t>Ojitukset ja vesitalouden hallinta </a:t>
              </a:r>
              <a:endParaRPr kumimoji="0" lang="fi-FI" sz="12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6" name="Tekstiruutu 25">
              <a:extLst>
                <a:ext uri="{FF2B5EF4-FFF2-40B4-BE49-F238E27FC236}">
                  <a16:creationId xmlns:a16="http://schemas.microsoft.com/office/drawing/2014/main" id="{09EF79F5-8777-4078-9A46-0BE86C45887C}"/>
                </a:ext>
              </a:extLst>
            </p:cNvPr>
            <p:cNvSpPr txBox="1"/>
            <p:nvPr/>
          </p:nvSpPr>
          <p:spPr>
            <a:xfrm>
              <a:off x="95651" y="2094121"/>
              <a:ext cx="2268000" cy="1368000"/>
            </a:xfrm>
            <a:prstGeom prst="ellipse">
              <a:avLst/>
            </a:prstGeom>
            <a:solidFill>
              <a:srgbClr val="2DB9FF"/>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200" b="1" u="none" kern="1200" dirty="0">
                  <a:solidFill>
                    <a:schemeClr val="tx1"/>
                  </a:solidFill>
                </a:rPr>
                <a:t>Ilmastokestävä yhdyskuntarakenne</a:t>
              </a:r>
              <a:endParaRPr lang="fi-FI" sz="1200" b="1" kern="1200" dirty="0">
                <a:solidFill>
                  <a:schemeClr val="tx1"/>
                </a:solidFill>
              </a:endParaRPr>
            </a:p>
          </p:txBody>
        </p:sp>
        <p:sp>
          <p:nvSpPr>
            <p:cNvPr id="27" name="Tekstiruutu 26">
              <a:extLst>
                <a:ext uri="{FF2B5EF4-FFF2-40B4-BE49-F238E27FC236}">
                  <a16:creationId xmlns:a16="http://schemas.microsoft.com/office/drawing/2014/main" id="{D71DB880-4E47-4882-80CB-27C33C13C7EB}"/>
                </a:ext>
              </a:extLst>
            </p:cNvPr>
            <p:cNvSpPr txBox="1"/>
            <p:nvPr/>
          </p:nvSpPr>
          <p:spPr>
            <a:xfrm>
              <a:off x="2534120" y="2084575"/>
              <a:ext cx="2268000" cy="1368000"/>
            </a:xfrm>
            <a:prstGeom prst="ellipse">
              <a:avLst/>
            </a:prstGeom>
            <a:solidFill>
              <a:srgbClr val="2DB9FF"/>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200" b="1" i="0" u="none" kern="1200">
                  <a:solidFill>
                    <a:schemeClr val="tx1"/>
                  </a:solidFill>
                </a:rPr>
                <a:t>Ilmastovaikutusten arviointi</a:t>
              </a:r>
              <a:endParaRPr lang="fi-FI" sz="1200" b="1" i="0" kern="1200">
                <a:solidFill>
                  <a:schemeClr val="tx1"/>
                </a:solidFill>
              </a:endParaRPr>
            </a:p>
          </p:txBody>
        </p:sp>
        <p:sp>
          <p:nvSpPr>
            <p:cNvPr id="28" name="Tekstiruutu 27">
              <a:extLst>
                <a:ext uri="{FF2B5EF4-FFF2-40B4-BE49-F238E27FC236}">
                  <a16:creationId xmlns:a16="http://schemas.microsoft.com/office/drawing/2014/main" id="{148CD6DB-B4F4-416C-AD73-9796040653EC}"/>
                </a:ext>
              </a:extLst>
            </p:cNvPr>
            <p:cNvSpPr txBox="1"/>
            <p:nvPr/>
          </p:nvSpPr>
          <p:spPr>
            <a:xfrm>
              <a:off x="7303058" y="2238265"/>
              <a:ext cx="1980000" cy="1080000"/>
            </a:xfrm>
            <a:prstGeom prst="ellipse">
              <a:avLst/>
            </a:prstGeom>
            <a:solidFill>
              <a:srgbClr val="2DB9FF"/>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200" b="1" i="0" u="none" kern="1200">
                  <a:solidFill>
                    <a:schemeClr val="tx1"/>
                  </a:solidFill>
                </a:rPr>
                <a:t>EU-osarahoitteisen rahoituksen ilmastokriteerit</a:t>
              </a:r>
              <a:endParaRPr lang="fi-FI" sz="1200" b="1" i="0" kern="1200">
                <a:solidFill>
                  <a:schemeClr val="tx1"/>
                </a:solidFill>
              </a:endParaRPr>
            </a:p>
          </p:txBody>
        </p:sp>
      </p:grpSp>
      <p:sp>
        <p:nvSpPr>
          <p:cNvPr id="75" name="Tekstiruutu 74">
            <a:extLst>
              <a:ext uri="{FF2B5EF4-FFF2-40B4-BE49-F238E27FC236}">
                <a16:creationId xmlns:a16="http://schemas.microsoft.com/office/drawing/2014/main" id="{9FAF8B2E-2163-4565-ADE6-E63862C3A436}"/>
              </a:ext>
            </a:extLst>
          </p:cNvPr>
          <p:cNvSpPr txBox="1"/>
          <p:nvPr/>
        </p:nvSpPr>
        <p:spPr>
          <a:xfrm>
            <a:off x="510283" y="3111430"/>
            <a:ext cx="8163206" cy="369332"/>
          </a:xfrm>
          <a:prstGeom prst="rect">
            <a:avLst/>
          </a:prstGeom>
          <a:noFill/>
        </p:spPr>
        <p:txBody>
          <a:bodyPr wrap="square" rtlCol="0">
            <a:spAutoFit/>
          </a:bodyPr>
          <a:lstStyle/>
          <a:p>
            <a:r>
              <a:rPr lang="fi-FI" b="1">
                <a:solidFill>
                  <a:schemeClr val="bg2">
                    <a:lumMod val="25000"/>
                  </a:schemeClr>
                </a:solidFill>
              </a:rPr>
              <a:t>Hillinnän ja sopeutumisen yhteiset hotspotit potentiaalissa.</a:t>
            </a:r>
          </a:p>
        </p:txBody>
      </p:sp>
      <p:grpSp>
        <p:nvGrpSpPr>
          <p:cNvPr id="8" name="Ryhmä 7">
            <a:extLst>
              <a:ext uri="{FF2B5EF4-FFF2-40B4-BE49-F238E27FC236}">
                <a16:creationId xmlns:a16="http://schemas.microsoft.com/office/drawing/2014/main" id="{CA4BA559-66A3-4CF5-A258-CC067D18E905}"/>
              </a:ext>
              <a:ext uri="{C183D7F6-B498-43B3-948B-1728B52AA6E4}">
                <adec:decorative xmlns:adec="http://schemas.microsoft.com/office/drawing/2017/decorative" val="1"/>
              </a:ext>
            </a:extLst>
          </p:cNvPr>
          <p:cNvGrpSpPr/>
          <p:nvPr/>
        </p:nvGrpSpPr>
        <p:grpSpPr>
          <a:xfrm>
            <a:off x="1327367" y="3541827"/>
            <a:ext cx="9997540" cy="2935110"/>
            <a:chOff x="240569" y="4279948"/>
            <a:chExt cx="9997540" cy="2935110"/>
          </a:xfrm>
        </p:grpSpPr>
        <p:sp>
          <p:nvSpPr>
            <p:cNvPr id="68" name="Tekstiruutu 67">
              <a:extLst>
                <a:ext uri="{FF2B5EF4-FFF2-40B4-BE49-F238E27FC236}">
                  <a16:creationId xmlns:a16="http://schemas.microsoft.com/office/drawing/2014/main" id="{87D4793D-492E-4549-991D-8C47096A2433}"/>
                </a:ext>
              </a:extLst>
            </p:cNvPr>
            <p:cNvSpPr txBox="1"/>
            <p:nvPr/>
          </p:nvSpPr>
          <p:spPr>
            <a:xfrm>
              <a:off x="5400808" y="5901058"/>
              <a:ext cx="2268000" cy="1260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200" b="1" i="0" kern="1200">
                  <a:solidFill>
                    <a:schemeClr val="tx1"/>
                  </a:solidFill>
                </a:rPr>
                <a:t>Vesistöjen ilmastokestävyys</a:t>
              </a:r>
            </a:p>
          </p:txBody>
        </p:sp>
        <p:sp>
          <p:nvSpPr>
            <p:cNvPr id="69" name="Tekstiruutu 68">
              <a:extLst>
                <a:ext uri="{FF2B5EF4-FFF2-40B4-BE49-F238E27FC236}">
                  <a16:creationId xmlns:a16="http://schemas.microsoft.com/office/drawing/2014/main" id="{A026935D-17FD-446E-AAC7-587642C4C444}"/>
                </a:ext>
              </a:extLst>
            </p:cNvPr>
            <p:cNvSpPr txBox="1"/>
            <p:nvPr/>
          </p:nvSpPr>
          <p:spPr>
            <a:xfrm>
              <a:off x="276568" y="5847058"/>
              <a:ext cx="2376000" cy="1368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400" b="1" i="0" u="none" kern="1200">
                  <a:solidFill>
                    <a:schemeClr val="tx1"/>
                  </a:solidFill>
                </a:rPr>
                <a:t>Luonnonsuojelun ilmastonsuojelu-ohjelma</a:t>
              </a:r>
              <a:endParaRPr lang="fi-FI" sz="1400" b="1" i="0" kern="1200">
                <a:solidFill>
                  <a:schemeClr val="tx1"/>
                </a:solidFill>
              </a:endParaRPr>
            </a:p>
          </p:txBody>
        </p:sp>
        <p:sp>
          <p:nvSpPr>
            <p:cNvPr id="29" name="Tekstiruutu 28">
              <a:extLst>
                <a:ext uri="{FF2B5EF4-FFF2-40B4-BE49-F238E27FC236}">
                  <a16:creationId xmlns:a16="http://schemas.microsoft.com/office/drawing/2014/main" id="{DBE93B6B-5CEE-4DE3-9831-A9106B7885D1}"/>
                </a:ext>
              </a:extLst>
            </p:cNvPr>
            <p:cNvSpPr txBox="1"/>
            <p:nvPr/>
          </p:nvSpPr>
          <p:spPr>
            <a:xfrm>
              <a:off x="2848711" y="5847058"/>
              <a:ext cx="2376000" cy="1368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400" b="1" i="0" u="none" kern="1200">
                  <a:solidFill>
                    <a:schemeClr val="tx1"/>
                  </a:solidFill>
                </a:rPr>
                <a:t>Ravinnekiertojen hallinta - vesiensuojelu, maaperä ja hiiltä sitovat kasvit</a:t>
              </a:r>
              <a:endParaRPr lang="fi-FI" sz="1400" b="1" i="0" kern="1200">
                <a:solidFill>
                  <a:schemeClr val="tx1"/>
                </a:solidFill>
              </a:endParaRPr>
            </a:p>
          </p:txBody>
        </p:sp>
        <p:sp>
          <p:nvSpPr>
            <p:cNvPr id="30" name="Tekstiruutu 29">
              <a:extLst>
                <a:ext uri="{FF2B5EF4-FFF2-40B4-BE49-F238E27FC236}">
                  <a16:creationId xmlns:a16="http://schemas.microsoft.com/office/drawing/2014/main" id="{259448B8-15AA-47CA-B3D1-90926303AC71}"/>
                </a:ext>
              </a:extLst>
            </p:cNvPr>
            <p:cNvSpPr txBox="1"/>
            <p:nvPr/>
          </p:nvSpPr>
          <p:spPr>
            <a:xfrm>
              <a:off x="7916109" y="5901058"/>
              <a:ext cx="2268000" cy="1260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200" b="1" i="0" u="none" kern="1200">
                  <a:solidFill>
                    <a:schemeClr val="tx1"/>
                  </a:solidFill>
                </a:rPr>
                <a:t>Ilmastokriteerit ja ilmastokestävyys ELYn jakaman rahoituksen arviointiin</a:t>
              </a:r>
              <a:endParaRPr lang="fi-FI" sz="1200" b="1" i="0" kern="1200">
                <a:solidFill>
                  <a:schemeClr val="tx1"/>
                </a:solidFill>
              </a:endParaRPr>
            </a:p>
          </p:txBody>
        </p:sp>
        <p:grpSp>
          <p:nvGrpSpPr>
            <p:cNvPr id="31" name="Ryhmä 30">
              <a:extLst>
                <a:ext uri="{FF2B5EF4-FFF2-40B4-BE49-F238E27FC236}">
                  <a16:creationId xmlns:a16="http://schemas.microsoft.com/office/drawing/2014/main" id="{92C91D9A-B15B-4EC6-A5FB-62077EE647B7}"/>
                </a:ext>
              </a:extLst>
            </p:cNvPr>
            <p:cNvGrpSpPr/>
            <p:nvPr/>
          </p:nvGrpSpPr>
          <p:grpSpPr>
            <a:xfrm>
              <a:off x="5346808" y="4315948"/>
              <a:ext cx="2376000" cy="1368000"/>
              <a:chOff x="2740669" y="290670"/>
              <a:chExt cx="1242714" cy="745628"/>
            </a:xfrm>
            <a:solidFill>
              <a:srgbClr val="D36BD1"/>
            </a:solidFill>
          </p:grpSpPr>
          <p:sp>
            <p:nvSpPr>
              <p:cNvPr id="38" name="Suorakulmio 29">
                <a:extLst>
                  <a:ext uri="{FF2B5EF4-FFF2-40B4-BE49-F238E27FC236}">
                    <a16:creationId xmlns:a16="http://schemas.microsoft.com/office/drawing/2014/main" id="{2CBA5FC7-E18E-4B4F-8E1F-E1895A274BEE}"/>
                  </a:ext>
                </a:extLst>
              </p:cNvPr>
              <p:cNvSpPr/>
              <p:nvPr/>
            </p:nvSpPr>
            <p:spPr>
              <a:xfrm>
                <a:off x="2740669" y="290670"/>
                <a:ext cx="1242714" cy="745628"/>
              </a:xfrm>
              <a:prstGeom prst="ellipse">
                <a:avLst/>
              </a:prstGeom>
              <a:grpFill/>
              <a:ln w="12700" cap="flat" cmpd="sng" algn="ctr">
                <a:solidFill>
                  <a:srgbClr val="FFFFFF">
                    <a:lumMod val="95000"/>
                  </a:srgbClr>
                </a:solidFill>
                <a:prstDash val="solid"/>
                <a:miter lim="800000"/>
              </a:ln>
              <a:effectLst/>
            </p:spPr>
          </p:sp>
          <p:sp>
            <p:nvSpPr>
              <p:cNvPr id="39" name="Tekstiruutu 38">
                <a:extLst>
                  <a:ext uri="{FF2B5EF4-FFF2-40B4-BE49-F238E27FC236}">
                    <a16:creationId xmlns:a16="http://schemas.microsoft.com/office/drawing/2014/main" id="{2CDDC79F-7E64-4518-B48D-1A2079F4D25C}"/>
                  </a:ext>
                </a:extLst>
              </p:cNvPr>
              <p:cNvSpPr txBox="1"/>
              <p:nvPr/>
            </p:nvSpPr>
            <p:spPr>
              <a:xfrm>
                <a:off x="2740669" y="290670"/>
                <a:ext cx="1242714" cy="745628"/>
              </a:xfrm>
              <a:prstGeom prst="ellipse">
                <a:avLst/>
              </a:prstGeom>
              <a:grpFill/>
              <a:ln>
                <a:solidFill>
                  <a:srgbClr val="FFFFFF">
                    <a:lumMod val="95000"/>
                  </a:srgbClr>
                </a:solidFill>
              </a:ln>
              <a:effectLst/>
            </p:spPr>
            <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400" b="1" i="0" u="none" strike="noStrike" kern="0" cap="none" spc="0" normalizeH="0" baseline="0" noProof="0">
                    <a:ln>
                      <a:noFill/>
                    </a:ln>
                    <a:solidFill>
                      <a:srgbClr val="000000"/>
                    </a:solidFill>
                    <a:effectLst/>
                    <a:uLnTx/>
                    <a:uFillTx/>
                    <a:latin typeface="Arial" panose="020B0604020202020204"/>
                    <a:ea typeface="+mn-ea"/>
                    <a:cs typeface="+mn-cs"/>
                  </a:rPr>
                  <a:t>Ojitukset ja vesitalouden hallinta </a:t>
                </a:r>
                <a:endParaRPr kumimoji="0" lang="fi-FI" sz="14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44" name="Tekstiruutu 43">
              <a:extLst>
                <a:ext uri="{FF2B5EF4-FFF2-40B4-BE49-F238E27FC236}">
                  <a16:creationId xmlns:a16="http://schemas.microsoft.com/office/drawing/2014/main" id="{F3EDE1BA-6F34-4EF4-9A51-592D7A3D976D}"/>
                </a:ext>
              </a:extLst>
            </p:cNvPr>
            <p:cNvSpPr txBox="1"/>
            <p:nvPr/>
          </p:nvSpPr>
          <p:spPr>
            <a:xfrm>
              <a:off x="240569" y="4279948"/>
              <a:ext cx="2447999" cy="1440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400" b="1" u="none" kern="1200">
                  <a:solidFill>
                    <a:schemeClr val="tx1"/>
                  </a:solidFill>
                </a:rPr>
                <a:t>Ilmastokestävä yhdyskunta-rakenne</a:t>
              </a:r>
              <a:endParaRPr lang="fi-FI" sz="1400" b="1" kern="1200">
                <a:solidFill>
                  <a:schemeClr val="tx1"/>
                </a:solidFill>
              </a:endParaRPr>
            </a:p>
          </p:txBody>
        </p:sp>
        <p:sp>
          <p:nvSpPr>
            <p:cNvPr id="45" name="Tekstiruutu 44">
              <a:extLst>
                <a:ext uri="{FF2B5EF4-FFF2-40B4-BE49-F238E27FC236}">
                  <a16:creationId xmlns:a16="http://schemas.microsoft.com/office/drawing/2014/main" id="{87B57EAF-D5B2-48C6-BB38-DA8F38E4BF96}"/>
                </a:ext>
              </a:extLst>
            </p:cNvPr>
            <p:cNvSpPr txBox="1"/>
            <p:nvPr/>
          </p:nvSpPr>
          <p:spPr>
            <a:xfrm>
              <a:off x="2831507" y="4324458"/>
              <a:ext cx="2376000" cy="1368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400" b="1" i="0" u="none" kern="1200">
                  <a:solidFill>
                    <a:schemeClr val="tx1"/>
                  </a:solidFill>
                </a:rPr>
                <a:t>Ilmasto-vaikutusten arviointi</a:t>
              </a:r>
              <a:endParaRPr lang="fi-FI" sz="1400" b="1" i="0" kern="1200">
                <a:solidFill>
                  <a:schemeClr val="tx1"/>
                </a:solidFill>
              </a:endParaRPr>
            </a:p>
          </p:txBody>
        </p:sp>
        <p:sp>
          <p:nvSpPr>
            <p:cNvPr id="46" name="Tekstiruutu 45">
              <a:extLst>
                <a:ext uri="{FF2B5EF4-FFF2-40B4-BE49-F238E27FC236}">
                  <a16:creationId xmlns:a16="http://schemas.microsoft.com/office/drawing/2014/main" id="{AA6FEE05-5F19-4F40-A8B1-28ED9FA7C275}"/>
                </a:ext>
              </a:extLst>
            </p:cNvPr>
            <p:cNvSpPr txBox="1"/>
            <p:nvPr/>
          </p:nvSpPr>
          <p:spPr>
            <a:xfrm>
              <a:off x="7862109" y="4292820"/>
              <a:ext cx="2376000" cy="1368000"/>
            </a:xfrm>
            <a:prstGeom prst="ellipse">
              <a:avLst/>
            </a:prstGeom>
            <a:solidFill>
              <a:srgbClr val="D36BD1"/>
            </a:solidFill>
            <a:ln>
              <a:solidFill>
                <a:srgbClr val="FFFFFF">
                  <a:lumMod val="95000"/>
                </a:srgbClr>
              </a:solidFill>
            </a:ln>
            <a:effectLst/>
          </p:spPr>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400" b="1" i="0" u="none" kern="1200">
                  <a:solidFill>
                    <a:schemeClr val="tx1"/>
                  </a:solidFill>
                </a:rPr>
                <a:t>EU-osarahoitteisen rahoituksen ilmastokriteerit</a:t>
              </a:r>
              <a:endParaRPr lang="fi-FI" sz="1400" b="1" i="0" kern="1200">
                <a:solidFill>
                  <a:schemeClr val="tx1"/>
                </a:solidFill>
              </a:endParaRPr>
            </a:p>
          </p:txBody>
        </p:sp>
      </p:grpSp>
    </p:spTree>
    <p:extLst>
      <p:ext uri="{BB962C8B-B14F-4D97-AF65-F5344CB8AC3E}">
        <p14:creationId xmlns:p14="http://schemas.microsoft.com/office/powerpoint/2010/main" val="58298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E4E31E-CDBB-4BB0-B32F-474B9DAAC76A}"/>
              </a:ext>
            </a:extLst>
          </p:cNvPr>
          <p:cNvSpPr>
            <a:spLocks noGrp="1"/>
          </p:cNvSpPr>
          <p:nvPr>
            <p:ph type="title"/>
          </p:nvPr>
        </p:nvSpPr>
        <p:spPr>
          <a:xfrm>
            <a:off x="118180" y="-38100"/>
            <a:ext cx="10636236" cy="744014"/>
          </a:xfrm>
        </p:spPr>
        <p:txBody>
          <a:bodyPr/>
          <a:lstStyle/>
          <a:p>
            <a:r>
              <a:rPr lang="fi-FI" sz="3200"/>
              <a:t>ELY-tehtävien </a:t>
            </a:r>
            <a:r>
              <a:rPr lang="fi-FI" sz="3200" err="1"/>
              <a:t>win-win</a:t>
            </a:r>
            <a:r>
              <a:rPr lang="fi-FI" sz="3200"/>
              <a:t> -hotspotit</a:t>
            </a:r>
          </a:p>
        </p:txBody>
      </p:sp>
      <p:graphicFrame>
        <p:nvGraphicFramePr>
          <p:cNvPr id="8" name="Taulukko 7">
            <a:extLst>
              <a:ext uri="{FF2B5EF4-FFF2-40B4-BE49-F238E27FC236}">
                <a16:creationId xmlns:a16="http://schemas.microsoft.com/office/drawing/2014/main" id="{0D28D3F3-38E4-4BE1-997B-FF53BDC7B178}"/>
              </a:ext>
            </a:extLst>
          </p:cNvPr>
          <p:cNvGraphicFramePr>
            <a:graphicFrameLocks noGrp="1"/>
          </p:cNvGraphicFramePr>
          <p:nvPr>
            <p:extLst>
              <p:ext uri="{D42A27DB-BD31-4B8C-83A1-F6EECF244321}">
                <p14:modId xmlns:p14="http://schemas.microsoft.com/office/powerpoint/2010/main" val="1277857296"/>
              </p:ext>
            </p:extLst>
          </p:nvPr>
        </p:nvGraphicFramePr>
        <p:xfrm>
          <a:off x="118180" y="574950"/>
          <a:ext cx="11349920" cy="6232250"/>
        </p:xfrm>
        <a:graphic>
          <a:graphicData uri="http://schemas.openxmlformats.org/drawingml/2006/table">
            <a:tbl>
              <a:tblPr/>
              <a:tblGrid>
                <a:gridCol w="2269984">
                  <a:extLst>
                    <a:ext uri="{9D8B030D-6E8A-4147-A177-3AD203B41FA5}">
                      <a16:colId xmlns:a16="http://schemas.microsoft.com/office/drawing/2014/main" val="2902237971"/>
                    </a:ext>
                  </a:extLst>
                </a:gridCol>
                <a:gridCol w="2269984">
                  <a:extLst>
                    <a:ext uri="{9D8B030D-6E8A-4147-A177-3AD203B41FA5}">
                      <a16:colId xmlns:a16="http://schemas.microsoft.com/office/drawing/2014/main" val="3049777305"/>
                    </a:ext>
                  </a:extLst>
                </a:gridCol>
                <a:gridCol w="2269984">
                  <a:extLst>
                    <a:ext uri="{9D8B030D-6E8A-4147-A177-3AD203B41FA5}">
                      <a16:colId xmlns:a16="http://schemas.microsoft.com/office/drawing/2014/main" val="2067831586"/>
                    </a:ext>
                  </a:extLst>
                </a:gridCol>
                <a:gridCol w="2269984">
                  <a:extLst>
                    <a:ext uri="{9D8B030D-6E8A-4147-A177-3AD203B41FA5}">
                      <a16:colId xmlns:a16="http://schemas.microsoft.com/office/drawing/2014/main" val="3501996638"/>
                    </a:ext>
                  </a:extLst>
                </a:gridCol>
                <a:gridCol w="2269984">
                  <a:extLst>
                    <a:ext uri="{9D8B030D-6E8A-4147-A177-3AD203B41FA5}">
                      <a16:colId xmlns:a16="http://schemas.microsoft.com/office/drawing/2014/main" val="264341477"/>
                    </a:ext>
                  </a:extLst>
                </a:gridCol>
              </a:tblGrid>
              <a:tr h="474141">
                <a:tc>
                  <a:txBody>
                    <a:bodyPr/>
                    <a:lstStyle/>
                    <a:p>
                      <a:pPr algn="ctr" fontAlgn="t"/>
                      <a:r>
                        <a:rPr lang="fi-FI" sz="1200" b="1" i="0" u="none" strike="noStrike">
                          <a:solidFill>
                            <a:srgbClr val="000000"/>
                          </a:solidFill>
                          <a:effectLst/>
                          <a:latin typeface="Calibri" panose="020F0502020204030204" pitchFamily="34" charset="0"/>
                        </a:rPr>
                        <a:t>Aluekehitys ja ennakointi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Perinnebiotoopit, luonnon monimuotoisuus ja maisema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Ympäristönsuojelulain mukainen pilaantuneen maan valvonta sekä ylijäämämaiden sijoitus ja kierrätys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Koulutuksen kehittäminen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endParaRPr lang="fi-FI" sz="1200" b="1" i="0" u="none" strike="noStrike">
                        <a:solidFill>
                          <a:srgbClr val="000000"/>
                        </a:solidFill>
                        <a:effectLst/>
                        <a:latin typeface="Calibri" panose="020F0502020204030204" pitchFamily="34" charset="0"/>
                      </a:endParaRP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0235447"/>
                  </a:ext>
                </a:extLst>
              </a:tr>
              <a:tr h="394400">
                <a:tc>
                  <a:txBody>
                    <a:bodyPr/>
                    <a:lstStyle/>
                    <a:p>
                      <a:pPr algn="ctr" fontAlgn="t"/>
                      <a:r>
                        <a:rPr lang="fi-FI" sz="1200" b="1" i="0" u="none" strike="noStrike">
                          <a:solidFill>
                            <a:srgbClr val="000000"/>
                          </a:solidFill>
                          <a:effectLst/>
                          <a:latin typeface="Calibri" panose="020F0502020204030204" pitchFamily="34" charset="0"/>
                        </a:rPr>
                        <a:t>Viestintä</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Luonnonsuojelu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Öljysuojatehtävät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Kulttuurin ja luovien alojen edistäminen</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endParaRPr lang="fi-FI" sz="1200" b="1" i="0" u="none" strike="noStrike">
                        <a:solidFill>
                          <a:srgbClr val="000000"/>
                        </a:solidFill>
                        <a:effectLst/>
                        <a:latin typeface="Calibri" panose="020F0502020204030204" pitchFamily="34" charset="0"/>
                      </a:endParaRP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9596004"/>
                  </a:ext>
                </a:extLst>
              </a:tr>
              <a:tr h="394400">
                <a:tc>
                  <a:txBody>
                    <a:bodyPr/>
                    <a:lstStyle/>
                    <a:p>
                      <a:pPr algn="ctr" fontAlgn="t"/>
                      <a:r>
                        <a:rPr lang="fi-FI" sz="1200" b="1" i="0" u="none" strike="noStrike">
                          <a:solidFill>
                            <a:srgbClr val="000000"/>
                          </a:solidFill>
                          <a:effectLst/>
                          <a:latin typeface="Calibri" panose="020F0502020204030204" pitchFamily="34" charset="0"/>
                        </a:rPr>
                        <a:t>Kiertotalouden edistäminen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Vieraslajitehtävät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Y-ASPA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Maahanmuutto, kotouttaminen ja etniset suhteet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endParaRPr lang="fi-FI" sz="1200" b="1" i="0" u="none" strike="noStrike">
                        <a:solidFill>
                          <a:srgbClr val="000000"/>
                        </a:solidFill>
                        <a:effectLst/>
                        <a:latin typeface="Calibri" panose="020F0502020204030204" pitchFamily="34" charset="0"/>
                      </a:endParaRP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88414752"/>
                  </a:ext>
                </a:extLst>
              </a:tr>
              <a:tr h="394400">
                <a:tc>
                  <a:txBody>
                    <a:bodyPr/>
                    <a:lstStyle/>
                    <a:p>
                      <a:pPr algn="ctr" fontAlgn="t"/>
                      <a:r>
                        <a:rPr lang="fi-FI" sz="1200" b="1" i="0" u="none" strike="noStrike">
                          <a:solidFill>
                            <a:srgbClr val="000000"/>
                          </a:solidFill>
                          <a:effectLst/>
                          <a:latin typeface="Calibri" panose="020F0502020204030204" pitchFamily="34" charset="0"/>
                        </a:rPr>
                        <a:t>Biotalouden edistäminen</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Vesihuolto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Meluntorjunta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TE-toimiston ohjaus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endParaRPr lang="fi-FI" sz="1200" b="1" i="0" u="none" strike="noStrike">
                        <a:solidFill>
                          <a:srgbClr val="000000"/>
                        </a:solidFill>
                        <a:effectLst/>
                        <a:latin typeface="Calibri" panose="020F0502020204030204" pitchFamily="34" charset="0"/>
                      </a:endParaRP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412148087"/>
                  </a:ext>
                </a:extLst>
              </a:tr>
              <a:tr h="394400">
                <a:tc>
                  <a:txBody>
                    <a:bodyPr/>
                    <a:lstStyle/>
                    <a:p>
                      <a:pPr algn="ctr" fontAlgn="t"/>
                      <a:r>
                        <a:rPr lang="fi-FI" sz="1200" b="1" i="0" u="none" strike="noStrike">
                          <a:solidFill>
                            <a:srgbClr val="000000"/>
                          </a:solidFill>
                          <a:effectLst/>
                          <a:latin typeface="Calibri" panose="020F0502020204030204" pitchFamily="34" charset="0"/>
                        </a:rPr>
                        <a:t>Valmius- ja varautumistehtävät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Pohjavesien suojelu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Biosfääritehtävät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Maaseudun kehittäminen (rahoitus- ja maksatustoimet)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Julkisen liikenteen järjestäminen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83569453"/>
                  </a:ext>
                </a:extLst>
              </a:tr>
              <a:tr h="394400">
                <a:tc>
                  <a:txBody>
                    <a:bodyPr/>
                    <a:lstStyle/>
                    <a:p>
                      <a:pPr algn="ctr" fontAlgn="t"/>
                      <a:r>
                        <a:rPr lang="fi-FI" sz="1200" b="1" i="0" u="none" strike="noStrike">
                          <a:solidFill>
                            <a:srgbClr val="000000"/>
                          </a:solidFill>
                          <a:effectLst/>
                          <a:latin typeface="Calibri" panose="020F0502020204030204" pitchFamily="34" charset="0"/>
                        </a:rPr>
                        <a:t>Ympäristötieto ja ympäristötietojärjestelmät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Vesien- ja merenhoito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859F"/>
                    </a:solidFill>
                  </a:tcPr>
                </a:tc>
                <a:tc>
                  <a:txBody>
                    <a:bodyPr/>
                    <a:lstStyle/>
                    <a:p>
                      <a:pPr algn="ctr" fontAlgn="t"/>
                      <a:r>
                        <a:rPr lang="fi-FI" sz="1200" b="1" i="0" u="none" strike="noStrike">
                          <a:solidFill>
                            <a:srgbClr val="000000"/>
                          </a:solidFill>
                          <a:effectLst/>
                          <a:latin typeface="Calibri" panose="020F0502020204030204" pitchFamily="34" charset="0"/>
                        </a:rPr>
                        <a:t>Metsäteollisuuden ympäristönsuojelu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Maatalouden rakennetuet (rahoitus- ja maksatustoimet)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kern="1200">
                          <a:solidFill>
                            <a:srgbClr val="000000"/>
                          </a:solidFill>
                          <a:effectLst/>
                          <a:latin typeface="Calibri" panose="020F0502020204030204" pitchFamily="34" charset="0"/>
                          <a:ea typeface="+mn-ea"/>
                          <a:cs typeface="+mn-cs"/>
                        </a:rPr>
                        <a:t>Hankesuunnittelu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extLst>
                  <a:ext uri="{0D108BD9-81ED-4DB2-BD59-A6C34878D82A}">
                    <a16:rowId xmlns:a16="http://schemas.microsoft.com/office/drawing/2014/main" val="2829898039"/>
                  </a:ext>
                </a:extLst>
              </a:tr>
              <a:tr h="394400">
                <a:tc>
                  <a:txBody>
                    <a:bodyPr/>
                    <a:lstStyle/>
                    <a:p>
                      <a:pPr algn="ctr" fontAlgn="t"/>
                      <a:r>
                        <a:rPr lang="fi-FI" sz="1200" b="1" i="0" u="none" strike="noStrike">
                          <a:solidFill>
                            <a:srgbClr val="000000"/>
                          </a:solidFill>
                          <a:effectLst/>
                          <a:latin typeface="Calibri" panose="020F0502020204030204" pitchFamily="34" charset="0"/>
                        </a:rPr>
                        <a:t>Vesilain valvonta, ohjaus ja neuvonta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Tulvariskien hallinta ja tulvantorjunta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Rajavesistötehtävät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Ympäristösopimukset ja luomusitoumukset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Uudet tiehankkeet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extLst>
                  <a:ext uri="{0D108BD9-81ED-4DB2-BD59-A6C34878D82A}">
                    <a16:rowId xmlns:a16="http://schemas.microsoft.com/office/drawing/2014/main" val="2821238946"/>
                  </a:ext>
                </a:extLst>
              </a:tr>
              <a:tr h="394400">
                <a:tc>
                  <a:txBody>
                    <a:bodyPr/>
                    <a:lstStyle/>
                    <a:p>
                      <a:pPr algn="ctr" fontAlgn="t"/>
                      <a:r>
                        <a:rPr lang="fi-FI" sz="1200" b="1" i="0" u="none" strike="noStrike">
                          <a:solidFill>
                            <a:srgbClr val="000000"/>
                          </a:solidFill>
                          <a:effectLst/>
                          <a:latin typeface="Calibri" panose="020F0502020204030204" pitchFamily="34" charset="0"/>
                        </a:rPr>
                        <a:t>YSL:n valvonta, ohjaus, neuvonta ja ennakkoneuvottelut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Vesistösäännöstely</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Saimaannorpan suojelu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Maatalouden valvonta ja kasvintarkastus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Tieverkon hoito</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6976814"/>
                  </a:ext>
                </a:extLst>
              </a:tr>
              <a:tr h="394400">
                <a:tc>
                  <a:txBody>
                    <a:bodyPr/>
                    <a:lstStyle/>
                    <a:p>
                      <a:pPr algn="ctr" fontAlgn="t"/>
                      <a:r>
                        <a:rPr lang="fi-FI" sz="1200" b="1" i="0" u="none" strike="noStrike">
                          <a:solidFill>
                            <a:srgbClr val="000000"/>
                          </a:solidFill>
                          <a:effectLst/>
                          <a:latin typeface="Calibri" panose="020F0502020204030204" pitchFamily="34" charset="0"/>
                        </a:rPr>
                        <a:t>Jätelain valvonta, ohjaus ja neuvonta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Valtion vesitalousluvat ja vesirakenteet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Ympäristötietoisuuden edistäminen</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Rakennerahastotehtävät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Tiestön päällystäminen sekä varusteiden ja laitteiden ylläpito ja korjaus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9843274"/>
                  </a:ext>
                </a:extLst>
              </a:tr>
              <a:tr h="394400">
                <a:tc>
                  <a:txBody>
                    <a:bodyPr/>
                    <a:lstStyle/>
                    <a:p>
                      <a:pPr algn="ctr" fontAlgn="t"/>
                      <a:r>
                        <a:rPr lang="fi-FI" sz="1200" b="1" i="0" u="none" strike="noStrike">
                          <a:solidFill>
                            <a:srgbClr val="000000"/>
                          </a:solidFill>
                          <a:effectLst/>
                          <a:latin typeface="Calibri" panose="020F0502020204030204" pitchFamily="34" charset="0"/>
                        </a:rPr>
                        <a:t>Ympäristövahinkojen jälkivalvonta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Patoturvallisuus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Turvetuotannon ympäristönsuojelu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Kalatalous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Kuivatus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419082"/>
                  </a:ext>
                </a:extLst>
              </a:tr>
              <a:tr h="394400">
                <a:tc>
                  <a:txBody>
                    <a:bodyPr/>
                    <a:lstStyle/>
                    <a:p>
                      <a:pPr algn="ctr" fontAlgn="t"/>
                      <a:r>
                        <a:rPr lang="fi-FI" sz="1200" b="1" i="0" u="none" strike="noStrike">
                          <a:solidFill>
                            <a:srgbClr val="000000"/>
                          </a:solidFill>
                          <a:effectLst/>
                          <a:latin typeface="Calibri" panose="020F0502020204030204" pitchFamily="34" charset="0"/>
                        </a:rPr>
                        <a:t>Maa-aineslain mukaiset 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Peruskuivatus ja ojitustoimitukset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 ja metsätalouden vesienhallinta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Puutarhatalouden ja kasvihuonetuotannon tuet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L-ASPA/Valtakunnallinen asiakaspalvelu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1956521"/>
                  </a:ext>
                </a:extLst>
              </a:tr>
              <a:tr h="394400">
                <a:tc>
                  <a:txBody>
                    <a:bodyPr/>
                    <a:lstStyle/>
                    <a:p>
                      <a:pPr algn="ctr" fontAlgn="t"/>
                      <a:r>
                        <a:rPr lang="fi-FI" sz="1200" b="1" i="0" u="none" strike="noStrike">
                          <a:solidFill>
                            <a:srgbClr val="000000"/>
                          </a:solidFill>
                          <a:effectLst/>
                          <a:latin typeface="Calibri" panose="020F0502020204030204" pitchFamily="34" charset="0"/>
                        </a:rPr>
                        <a:t>Kaivoslain lausunnot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Jätelain tuottajavastuu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Hydrologinen tiedontuotanto</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Porotalous</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Yksityisteiden valtionavustukset, pientieasiat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47733970"/>
                  </a:ext>
                </a:extLst>
              </a:tr>
              <a:tr h="394400">
                <a:tc>
                  <a:txBody>
                    <a:bodyPr/>
                    <a:lstStyle/>
                    <a:p>
                      <a:pPr algn="ctr" fontAlgn="t"/>
                      <a:r>
                        <a:rPr lang="fi-FI" sz="1200" b="1" i="0" u="none" strike="noStrike">
                          <a:solidFill>
                            <a:srgbClr val="000000"/>
                          </a:solidFill>
                          <a:effectLst/>
                          <a:latin typeface="Calibri" panose="020F0502020204030204" pitchFamily="34" charset="0"/>
                        </a:rPr>
                        <a:t>YVA ja SOVA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Jätehuollon alueellisten tavoitteiden toimeenpano</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Metsitystuki</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Liikennejärjestelmäsuunnittelu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859F"/>
                    </a:solidFill>
                  </a:tcPr>
                </a:tc>
                <a:tc>
                  <a:txBody>
                    <a:bodyPr/>
                    <a:lstStyle/>
                    <a:p>
                      <a:pPr algn="ctr" fontAlgn="t"/>
                      <a:r>
                        <a:rPr lang="fi-FI" sz="1200" b="1" i="0" u="none" strike="noStrike">
                          <a:solidFill>
                            <a:srgbClr val="000000"/>
                          </a:solidFill>
                          <a:effectLst/>
                          <a:latin typeface="Calibri" panose="020F0502020204030204" pitchFamily="34" charset="0"/>
                        </a:rPr>
                        <a:t>Lupatehtävät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4741214"/>
                  </a:ext>
                </a:extLst>
              </a:tr>
              <a:tr h="394400">
                <a:tc>
                  <a:txBody>
                    <a:bodyPr/>
                    <a:lstStyle/>
                    <a:p>
                      <a:pPr algn="ctr" fontAlgn="t"/>
                      <a:r>
                        <a:rPr lang="fi-FI" sz="1200" b="1" i="0" u="none" strike="noStrike">
                          <a:solidFill>
                            <a:srgbClr val="000000"/>
                          </a:solidFill>
                          <a:effectLst/>
                          <a:latin typeface="Calibri" panose="020F0502020204030204" pitchFamily="34" charset="0"/>
                        </a:rPr>
                        <a:t>Alueidenkäyttö</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PIMAPO-valvonta, ohjaus ja neuvonta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Työllisyyden ja yrittäjyyden kehittäminen</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Hankekohtainen esisuunnittelu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Lautta- ja yhteysalusliikenne</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8508874"/>
                  </a:ext>
                </a:extLst>
              </a:tr>
              <a:tr h="394400">
                <a:tc>
                  <a:txBody>
                    <a:bodyPr/>
                    <a:lstStyle/>
                    <a:p>
                      <a:pPr algn="ctr" fontAlgn="t"/>
                      <a:r>
                        <a:rPr lang="fi-FI" sz="1200" b="1" i="0" u="none" strike="noStrike">
                          <a:solidFill>
                            <a:srgbClr val="000000"/>
                          </a:solidFill>
                          <a:effectLst/>
                          <a:latin typeface="Calibri" panose="020F0502020204030204" pitchFamily="34" charset="0"/>
                        </a:rPr>
                        <a:t>Kulttuuriympäristön hoito ja rakennusperinnön suojelu</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Maaperä kuntoon-ohjelman mukaiset tehtävät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a:solidFill>
                            <a:srgbClr val="000000"/>
                          </a:solidFill>
                          <a:effectLst/>
                          <a:latin typeface="Calibri" panose="020F0502020204030204" pitchFamily="34" charset="0"/>
                        </a:rPr>
                        <a:t>Yritysten kehittämispalvelut</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0036"/>
                    </a:solidFill>
                  </a:tcPr>
                </a:tc>
                <a:tc>
                  <a:txBody>
                    <a:bodyPr/>
                    <a:lstStyle/>
                    <a:p>
                      <a:pPr algn="ctr" fontAlgn="t"/>
                      <a:r>
                        <a:rPr lang="fi-FI" sz="1200" b="1" i="0" u="none" strike="noStrike">
                          <a:solidFill>
                            <a:srgbClr val="000000"/>
                          </a:solidFill>
                          <a:effectLst/>
                          <a:latin typeface="Calibri" panose="020F0502020204030204" pitchFamily="34" charset="0"/>
                        </a:rPr>
                        <a:t>Liikenneturvallisuus </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t"/>
                      <a:r>
                        <a:rPr lang="fi-FI" sz="1200" b="1" i="0" u="none" strike="noStrike" dirty="0">
                          <a:solidFill>
                            <a:srgbClr val="000000"/>
                          </a:solidFill>
                          <a:effectLst/>
                          <a:latin typeface="Calibri" panose="020F0502020204030204" pitchFamily="34" charset="0"/>
                        </a:rPr>
                        <a:t>Liikenteenhallinta</a:t>
                      </a:r>
                    </a:p>
                  </a:txBody>
                  <a:tcPr marL="3885" marR="3885" marT="38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06358738"/>
                  </a:ext>
                </a:extLst>
              </a:tr>
            </a:tbl>
          </a:graphicData>
        </a:graphic>
      </p:graphicFrame>
      <p:graphicFrame>
        <p:nvGraphicFramePr>
          <p:cNvPr id="3" name="Taulukko 2">
            <a:extLst>
              <a:ext uri="{FF2B5EF4-FFF2-40B4-BE49-F238E27FC236}">
                <a16:creationId xmlns:a16="http://schemas.microsoft.com/office/drawing/2014/main" id="{B3EB5D4C-BC51-44CE-9359-50458BDED44C}"/>
              </a:ext>
            </a:extLst>
          </p:cNvPr>
          <p:cNvGraphicFramePr>
            <a:graphicFrameLocks noGrp="1"/>
          </p:cNvGraphicFramePr>
          <p:nvPr>
            <p:extLst>
              <p:ext uri="{D42A27DB-BD31-4B8C-83A1-F6EECF244321}">
                <p14:modId xmlns:p14="http://schemas.microsoft.com/office/powerpoint/2010/main" val="3803855725"/>
              </p:ext>
            </p:extLst>
          </p:nvPr>
        </p:nvGraphicFramePr>
        <p:xfrm>
          <a:off x="9364494" y="372007"/>
          <a:ext cx="2709326" cy="1221276"/>
        </p:xfrm>
        <a:graphic>
          <a:graphicData uri="http://schemas.openxmlformats.org/drawingml/2006/table">
            <a:tbl>
              <a:tblPr/>
              <a:tblGrid>
                <a:gridCol w="2709326">
                  <a:extLst>
                    <a:ext uri="{9D8B030D-6E8A-4147-A177-3AD203B41FA5}">
                      <a16:colId xmlns:a16="http://schemas.microsoft.com/office/drawing/2014/main" val="1062293936"/>
                    </a:ext>
                  </a:extLst>
                </a:gridCol>
              </a:tblGrid>
              <a:tr h="610638">
                <a:tc>
                  <a:txBody>
                    <a:bodyPr/>
                    <a:lstStyle/>
                    <a:p>
                      <a:pPr algn="ctr" fontAlgn="t"/>
                      <a:r>
                        <a:rPr lang="fi-FI" sz="1600" b="1" i="0" u="none" strike="noStrike">
                          <a:solidFill>
                            <a:srgbClr val="000000"/>
                          </a:solidFill>
                          <a:effectLst/>
                          <a:latin typeface="Calibri" panose="020F0502020204030204" pitchFamily="34" charset="0"/>
                        </a:rPr>
                        <a:t>Nykytilan ja potentiaalin win-win -hotspot</a:t>
                      </a:r>
                    </a:p>
                  </a:txBody>
                  <a:tcPr marL="3885" marR="3885" marT="388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E0036"/>
                    </a:solidFill>
                  </a:tcPr>
                </a:tc>
                <a:extLst>
                  <a:ext uri="{0D108BD9-81ED-4DB2-BD59-A6C34878D82A}">
                    <a16:rowId xmlns:a16="http://schemas.microsoft.com/office/drawing/2014/main" val="1489253241"/>
                  </a:ext>
                </a:extLst>
              </a:tr>
              <a:tr h="610638">
                <a:tc>
                  <a:txBody>
                    <a:bodyPr/>
                    <a:lstStyle/>
                    <a:p>
                      <a:pPr algn="ctr" fontAlgn="t"/>
                      <a:r>
                        <a:rPr lang="fi-FI" sz="1600" b="1" i="0" u="none" strike="noStrike" dirty="0">
                          <a:solidFill>
                            <a:srgbClr val="000000"/>
                          </a:solidFill>
                          <a:effectLst/>
                          <a:latin typeface="Calibri" panose="020F0502020204030204" pitchFamily="34" charset="0"/>
                        </a:rPr>
                        <a:t>Potentiaalin </a:t>
                      </a:r>
                      <a:r>
                        <a:rPr lang="fi-FI" sz="1600" b="1" i="0" u="none" strike="noStrike" dirty="0" err="1">
                          <a:solidFill>
                            <a:srgbClr val="000000"/>
                          </a:solidFill>
                          <a:effectLst/>
                          <a:latin typeface="Calibri" panose="020F0502020204030204" pitchFamily="34" charset="0"/>
                        </a:rPr>
                        <a:t>win-win</a:t>
                      </a:r>
                      <a:r>
                        <a:rPr lang="fi-FI" sz="1600" b="1" i="0" u="none" strike="noStrike" dirty="0">
                          <a:solidFill>
                            <a:srgbClr val="000000"/>
                          </a:solidFill>
                          <a:effectLst/>
                          <a:latin typeface="Calibri" panose="020F0502020204030204" pitchFamily="34" charset="0"/>
                        </a:rPr>
                        <a:t> -hotspot</a:t>
                      </a:r>
                    </a:p>
                  </a:txBody>
                  <a:tcPr marL="3885" marR="3885" marT="3885"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FF859F"/>
                    </a:solidFill>
                  </a:tcPr>
                </a:tc>
                <a:extLst>
                  <a:ext uri="{0D108BD9-81ED-4DB2-BD59-A6C34878D82A}">
                    <a16:rowId xmlns:a16="http://schemas.microsoft.com/office/drawing/2014/main" val="2269904312"/>
                  </a:ext>
                </a:extLst>
              </a:tr>
            </a:tbl>
          </a:graphicData>
        </a:graphic>
      </p:graphicFrame>
    </p:spTree>
    <p:extLst>
      <p:ext uri="{BB962C8B-B14F-4D97-AF65-F5344CB8AC3E}">
        <p14:creationId xmlns:p14="http://schemas.microsoft.com/office/powerpoint/2010/main" val="3799891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Suora yhdysviiva 119">
            <a:extLst>
              <a:ext uri="{FF2B5EF4-FFF2-40B4-BE49-F238E27FC236}">
                <a16:creationId xmlns:a16="http://schemas.microsoft.com/office/drawing/2014/main" id="{FC1F56CE-5E27-49A9-AF3C-09B0B1D5385B}"/>
              </a:ext>
              <a:ext uri="{C183D7F6-B498-43B3-948B-1728B52AA6E4}">
                <adec:decorative xmlns:adec="http://schemas.microsoft.com/office/drawing/2017/decorative" val="1"/>
              </a:ext>
            </a:extLst>
          </p:cNvPr>
          <p:cNvCxnSpPr>
            <a:cxnSpLocks/>
            <a:stCxn id="8" idx="0"/>
          </p:cNvCxnSpPr>
          <p:nvPr/>
        </p:nvCxnSpPr>
        <p:spPr>
          <a:xfrm>
            <a:off x="6720878" y="854450"/>
            <a:ext cx="2814360" cy="58059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3" name="Ryhmä 62">
            <a:extLst>
              <a:ext uri="{FF2B5EF4-FFF2-40B4-BE49-F238E27FC236}">
                <a16:creationId xmlns:a16="http://schemas.microsoft.com/office/drawing/2014/main" id="{AFED25BF-EDAB-4EDF-8F3A-492B7586C595}"/>
              </a:ext>
              <a:ext uri="{C183D7F6-B498-43B3-948B-1728B52AA6E4}">
                <adec:decorative xmlns:adec="http://schemas.microsoft.com/office/drawing/2017/decorative" val="1"/>
              </a:ext>
            </a:extLst>
          </p:cNvPr>
          <p:cNvGrpSpPr/>
          <p:nvPr/>
        </p:nvGrpSpPr>
        <p:grpSpPr>
          <a:xfrm>
            <a:off x="118324" y="749178"/>
            <a:ext cx="2298950" cy="1193758"/>
            <a:chOff x="17248" y="34302"/>
            <a:chExt cx="1925283" cy="1054357"/>
          </a:xfrm>
          <a:solidFill>
            <a:srgbClr val="E4E4E4"/>
          </a:solidFill>
        </p:grpSpPr>
        <p:sp>
          <p:nvSpPr>
            <p:cNvPr id="94" name="Ellipsi 93">
              <a:extLst>
                <a:ext uri="{FF2B5EF4-FFF2-40B4-BE49-F238E27FC236}">
                  <a16:creationId xmlns:a16="http://schemas.microsoft.com/office/drawing/2014/main" id="{627BEC3C-EE9B-43AE-BF33-4E2859AF7740}"/>
                </a:ext>
              </a:extLst>
            </p:cNvPr>
            <p:cNvSpPr/>
            <p:nvPr/>
          </p:nvSpPr>
          <p:spPr>
            <a:xfrm>
              <a:off x="17248" y="3430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5" name="Ellipsi 6">
              <a:extLst>
                <a:ext uri="{FF2B5EF4-FFF2-40B4-BE49-F238E27FC236}">
                  <a16:creationId xmlns:a16="http://schemas.microsoft.com/office/drawing/2014/main" id="{ECCA040F-9E07-4891-82F0-BD6F43206028}"/>
                </a:ext>
              </a:extLst>
            </p:cNvPr>
            <p:cNvSpPr txBox="1"/>
            <p:nvPr/>
          </p:nvSpPr>
          <p:spPr>
            <a:xfrm>
              <a:off x="299199" y="18870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Alueidenkäyttö</a:t>
              </a:r>
            </a:p>
          </p:txBody>
        </p:sp>
      </p:grpSp>
      <p:grpSp>
        <p:nvGrpSpPr>
          <p:cNvPr id="65" name="Ryhmä 64">
            <a:extLst>
              <a:ext uri="{FF2B5EF4-FFF2-40B4-BE49-F238E27FC236}">
                <a16:creationId xmlns:a16="http://schemas.microsoft.com/office/drawing/2014/main" id="{98E14C40-1F9E-4287-8D1D-3B179081CB5A}"/>
              </a:ext>
              <a:ext uri="{C183D7F6-B498-43B3-948B-1728B52AA6E4}">
                <adec:decorative xmlns:adec="http://schemas.microsoft.com/office/drawing/2017/decorative" val="1"/>
              </a:ext>
            </a:extLst>
          </p:cNvPr>
          <p:cNvGrpSpPr/>
          <p:nvPr/>
        </p:nvGrpSpPr>
        <p:grpSpPr>
          <a:xfrm>
            <a:off x="10265698" y="3253808"/>
            <a:ext cx="1925283" cy="1054357"/>
            <a:chOff x="9562760" y="2675811"/>
            <a:chExt cx="1925283" cy="1054357"/>
          </a:xfrm>
          <a:solidFill>
            <a:srgbClr val="E4E4E4"/>
          </a:solidFill>
        </p:grpSpPr>
        <p:sp>
          <p:nvSpPr>
            <p:cNvPr id="90" name="Ellipsi 89">
              <a:extLst>
                <a:ext uri="{FF2B5EF4-FFF2-40B4-BE49-F238E27FC236}">
                  <a16:creationId xmlns:a16="http://schemas.microsoft.com/office/drawing/2014/main" id="{9C52383F-A435-47B7-A8C7-1561DF709111}"/>
                </a:ext>
              </a:extLst>
            </p:cNvPr>
            <p:cNvSpPr/>
            <p:nvPr/>
          </p:nvSpPr>
          <p:spPr>
            <a:xfrm>
              <a:off x="9562760" y="2675811"/>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1" name="Ellipsi 10">
              <a:extLst>
                <a:ext uri="{FF2B5EF4-FFF2-40B4-BE49-F238E27FC236}">
                  <a16:creationId xmlns:a16="http://schemas.microsoft.com/office/drawing/2014/main" id="{B690A4F1-0C3D-4B3B-A5D7-BD2F085D4E03}"/>
                </a:ext>
              </a:extLst>
            </p:cNvPr>
            <p:cNvSpPr txBox="1"/>
            <p:nvPr/>
          </p:nvSpPr>
          <p:spPr>
            <a:xfrm>
              <a:off x="9844711" y="2830218"/>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Yritysten kehittämis-palvelut</a:t>
              </a:r>
            </a:p>
          </p:txBody>
        </p:sp>
      </p:grpSp>
      <p:grpSp>
        <p:nvGrpSpPr>
          <p:cNvPr id="73" name="Ryhmä 72">
            <a:extLst>
              <a:ext uri="{FF2B5EF4-FFF2-40B4-BE49-F238E27FC236}">
                <a16:creationId xmlns:a16="http://schemas.microsoft.com/office/drawing/2014/main" id="{C30ED184-D056-43EF-8323-A487ACED7CA0}"/>
              </a:ext>
              <a:ext uri="{C183D7F6-B498-43B3-948B-1728B52AA6E4}">
                <adec:decorative xmlns:adec="http://schemas.microsoft.com/office/drawing/2017/decorative" val="1"/>
              </a:ext>
            </a:extLst>
          </p:cNvPr>
          <p:cNvGrpSpPr/>
          <p:nvPr/>
        </p:nvGrpSpPr>
        <p:grpSpPr>
          <a:xfrm>
            <a:off x="9860910" y="5796711"/>
            <a:ext cx="1925283" cy="1054357"/>
            <a:chOff x="9474885" y="5026810"/>
            <a:chExt cx="1925283" cy="1054357"/>
          </a:xfrm>
          <a:solidFill>
            <a:srgbClr val="E4E4E4"/>
          </a:solidFill>
        </p:grpSpPr>
        <p:sp>
          <p:nvSpPr>
            <p:cNvPr id="74" name="Ellipsi 73">
              <a:extLst>
                <a:ext uri="{FF2B5EF4-FFF2-40B4-BE49-F238E27FC236}">
                  <a16:creationId xmlns:a16="http://schemas.microsoft.com/office/drawing/2014/main" id="{BD30B893-D3CE-40F2-A012-7F91090066C3}"/>
                </a:ext>
              </a:extLst>
            </p:cNvPr>
            <p:cNvSpPr/>
            <p:nvPr/>
          </p:nvSpPr>
          <p:spPr>
            <a:xfrm>
              <a:off x="9474885" y="5026810"/>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5" name="Ellipsi 26">
              <a:extLst>
                <a:ext uri="{FF2B5EF4-FFF2-40B4-BE49-F238E27FC236}">
                  <a16:creationId xmlns:a16="http://schemas.microsoft.com/office/drawing/2014/main" id="{4C38A626-3EE4-46E5-ADF2-3BA8F305A25E}"/>
                </a:ext>
              </a:extLst>
            </p:cNvPr>
            <p:cNvSpPr txBox="1"/>
            <p:nvPr/>
          </p:nvSpPr>
          <p:spPr>
            <a:xfrm>
              <a:off x="9756836" y="5181217"/>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solidFill>
                    <a:schemeClr val="bg2">
                      <a:lumMod val="25000"/>
                    </a:schemeClr>
                  </a:solidFill>
                </a:rPr>
                <a:t>Uudet tiehankkeet</a:t>
              </a:r>
            </a:p>
          </p:txBody>
        </p:sp>
      </p:grpSp>
      <p:sp>
        <p:nvSpPr>
          <p:cNvPr id="2" name="Otsikko 1">
            <a:extLst>
              <a:ext uri="{FF2B5EF4-FFF2-40B4-BE49-F238E27FC236}">
                <a16:creationId xmlns:a16="http://schemas.microsoft.com/office/drawing/2014/main" id="{D374AEF1-A27E-4CF9-800A-466F08A70D6D}"/>
              </a:ext>
            </a:extLst>
          </p:cNvPr>
          <p:cNvSpPr>
            <a:spLocks noGrp="1"/>
          </p:cNvSpPr>
          <p:nvPr>
            <p:ph type="title"/>
          </p:nvPr>
        </p:nvSpPr>
        <p:spPr>
          <a:xfrm>
            <a:off x="118324" y="-73654"/>
            <a:ext cx="10636236" cy="1119501"/>
          </a:xfrm>
        </p:spPr>
        <p:txBody>
          <a:bodyPr/>
          <a:lstStyle/>
          <a:p>
            <a:r>
              <a:rPr kumimoji="0" lang="fi-FI" sz="3600" b="1" i="0" u="none" strike="noStrike" kern="1200" cap="none" spc="0" normalizeH="0" baseline="0" noProof="0">
                <a:ln>
                  <a:noFill/>
                </a:ln>
                <a:solidFill>
                  <a:srgbClr val="003883"/>
                </a:solidFill>
                <a:effectLst/>
                <a:uLnTx/>
                <a:uFillTx/>
                <a:latin typeface="Arial"/>
                <a:ea typeface="+mj-ea"/>
                <a:cs typeface="+mj-cs"/>
              </a:rPr>
              <a:t>Hillinnän ja sopeutumisen </a:t>
            </a:r>
            <a:r>
              <a:rPr kumimoji="0" lang="fi-FI" sz="3600" b="1" i="0" u="none" strike="noStrike" kern="1200" cap="none" spc="0" normalizeH="0" baseline="0" noProof="0" err="1">
                <a:ln>
                  <a:noFill/>
                </a:ln>
                <a:solidFill>
                  <a:srgbClr val="003883"/>
                </a:solidFill>
                <a:effectLst/>
                <a:uLnTx/>
                <a:uFillTx/>
                <a:latin typeface="Arial"/>
                <a:ea typeface="+mj-ea"/>
                <a:cs typeface="+mj-cs"/>
              </a:rPr>
              <a:t>win</a:t>
            </a:r>
            <a:r>
              <a:rPr kumimoji="0" lang="fi-FI" sz="3600" b="1" i="0" u="none" strike="noStrike" kern="1200" cap="none" spc="0" normalizeH="0" baseline="0" noProof="0">
                <a:ln>
                  <a:noFill/>
                </a:ln>
                <a:solidFill>
                  <a:srgbClr val="003883"/>
                </a:solidFill>
                <a:effectLst/>
                <a:uLnTx/>
                <a:uFillTx/>
                <a:latin typeface="Arial"/>
                <a:ea typeface="+mj-ea"/>
                <a:cs typeface="+mj-cs"/>
              </a:rPr>
              <a:t>-</a:t>
            </a:r>
            <a:r>
              <a:rPr kumimoji="0" lang="fi-FI" sz="3600" b="1" i="0" u="none" strike="noStrike" kern="1200" cap="none" spc="0" normalizeH="0" baseline="0" noProof="0" err="1">
                <a:ln>
                  <a:noFill/>
                </a:ln>
                <a:solidFill>
                  <a:srgbClr val="003883"/>
                </a:solidFill>
                <a:effectLst/>
                <a:uLnTx/>
                <a:uFillTx/>
                <a:latin typeface="Arial"/>
                <a:ea typeface="+mj-ea"/>
                <a:cs typeface="+mj-cs"/>
              </a:rPr>
              <a:t>win</a:t>
            </a:r>
            <a:r>
              <a:rPr kumimoji="0" lang="fi-FI" sz="3600" b="1" i="0" u="none" strike="noStrike" kern="1200" cap="none" spc="0" normalizeH="0" baseline="0" noProof="0">
                <a:ln>
                  <a:noFill/>
                </a:ln>
                <a:solidFill>
                  <a:srgbClr val="003883"/>
                </a:solidFill>
                <a:effectLst/>
                <a:uLnTx/>
                <a:uFillTx/>
                <a:latin typeface="Arial"/>
                <a:ea typeface="+mj-ea"/>
                <a:cs typeface="+mj-cs"/>
              </a:rPr>
              <a:t>-kokonaisuus</a:t>
            </a:r>
            <a:endParaRPr lang="fi-FI"/>
          </a:p>
        </p:txBody>
      </p:sp>
      <p:grpSp>
        <p:nvGrpSpPr>
          <p:cNvPr id="4" name="Ryhmä 3">
            <a:extLst>
              <a:ext uri="{FF2B5EF4-FFF2-40B4-BE49-F238E27FC236}">
                <a16:creationId xmlns:a16="http://schemas.microsoft.com/office/drawing/2014/main" id="{C466EB5A-9CA0-454E-A15D-F1E121024E5F}"/>
              </a:ext>
            </a:extLst>
          </p:cNvPr>
          <p:cNvGrpSpPr/>
          <p:nvPr/>
        </p:nvGrpSpPr>
        <p:grpSpPr>
          <a:xfrm>
            <a:off x="176444" y="928100"/>
            <a:ext cx="11938891" cy="5672094"/>
            <a:chOff x="176444" y="928100"/>
            <a:chExt cx="11938891" cy="5672094"/>
          </a:xfrm>
        </p:grpSpPr>
        <p:grpSp>
          <p:nvGrpSpPr>
            <p:cNvPr id="71" name="Ryhmä 70">
              <a:extLst>
                <a:ext uri="{FF2B5EF4-FFF2-40B4-BE49-F238E27FC236}">
                  <a16:creationId xmlns:a16="http://schemas.microsoft.com/office/drawing/2014/main" id="{FDDE0E0F-9AD4-4637-80A4-0CEEBA34BA11}"/>
                </a:ext>
                <a:ext uri="{C183D7F6-B498-43B3-948B-1728B52AA6E4}">
                  <adec:decorative xmlns:adec="http://schemas.microsoft.com/office/drawing/2017/decorative" val="1"/>
                </a:ext>
              </a:extLst>
            </p:cNvPr>
            <p:cNvGrpSpPr/>
            <p:nvPr/>
          </p:nvGrpSpPr>
          <p:grpSpPr>
            <a:xfrm>
              <a:off x="7891906" y="945081"/>
              <a:ext cx="1925283" cy="1054357"/>
              <a:chOff x="7630021" y="205132"/>
              <a:chExt cx="1925283" cy="1054357"/>
            </a:xfrm>
            <a:solidFill>
              <a:srgbClr val="E4E4E4"/>
            </a:solidFill>
          </p:grpSpPr>
          <p:sp>
            <p:nvSpPr>
              <p:cNvPr id="78" name="Ellipsi 77">
                <a:extLst>
                  <a:ext uri="{FF2B5EF4-FFF2-40B4-BE49-F238E27FC236}">
                    <a16:creationId xmlns:a16="http://schemas.microsoft.com/office/drawing/2014/main" id="{4B6C8A06-9578-4E52-9BC0-A81B8F3981FE}"/>
                  </a:ext>
                </a:extLst>
              </p:cNvPr>
              <p:cNvSpPr/>
              <p:nvPr/>
            </p:nvSpPr>
            <p:spPr>
              <a:xfrm>
                <a:off x="7630021" y="20513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Ellipsi 22">
                <a:extLst>
                  <a:ext uri="{FF2B5EF4-FFF2-40B4-BE49-F238E27FC236}">
                    <a16:creationId xmlns:a16="http://schemas.microsoft.com/office/drawing/2014/main" id="{D211CE56-BF40-43CE-BE47-3436A5E343E4}"/>
                  </a:ext>
                </a:extLst>
              </p:cNvPr>
              <p:cNvSpPr txBox="1"/>
              <p:nvPr/>
            </p:nvSpPr>
            <p:spPr>
              <a:xfrm>
                <a:off x="7911972" y="35953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solidFill>
                      <a:schemeClr val="bg2">
                        <a:lumMod val="25000"/>
                      </a:schemeClr>
                    </a:solidFill>
                  </a:rPr>
                  <a:t>Vesien- ja merenhoito</a:t>
                </a:r>
              </a:p>
            </p:txBody>
          </p:sp>
        </p:grpSp>
        <p:grpSp>
          <p:nvGrpSpPr>
            <p:cNvPr id="3" name="Ryhmä 2" descr="Hillinnän ja sopeutumisen tehtävien ja kehittämiskohteiden hotspotit muodotstavat ">
              <a:extLst>
                <a:ext uri="{FF2B5EF4-FFF2-40B4-BE49-F238E27FC236}">
                  <a16:creationId xmlns:a16="http://schemas.microsoft.com/office/drawing/2014/main" id="{0C90F10D-A63A-4F59-83B1-A5AA1403EA41}"/>
                </a:ext>
              </a:extLst>
            </p:cNvPr>
            <p:cNvGrpSpPr/>
            <p:nvPr/>
          </p:nvGrpSpPr>
          <p:grpSpPr>
            <a:xfrm>
              <a:off x="176444" y="928100"/>
              <a:ext cx="11938891" cy="5672094"/>
              <a:chOff x="176444" y="928100"/>
              <a:chExt cx="11938891" cy="5672094"/>
            </a:xfrm>
          </p:grpSpPr>
          <p:cxnSp>
            <p:nvCxnSpPr>
              <p:cNvPr id="149" name="Suora yhdysviiva 148">
                <a:extLst>
                  <a:ext uri="{FF2B5EF4-FFF2-40B4-BE49-F238E27FC236}">
                    <a16:creationId xmlns:a16="http://schemas.microsoft.com/office/drawing/2014/main" id="{08F85C43-D30E-4E68-BDF4-B8E884B1C98D}"/>
                  </a:ext>
                  <a:ext uri="{C183D7F6-B498-43B3-948B-1728B52AA6E4}">
                    <adec:decorative xmlns:adec="http://schemas.microsoft.com/office/drawing/2017/decorative" val="1"/>
                  </a:ext>
                </a:extLst>
              </p:cNvPr>
              <p:cNvCxnSpPr>
                <a:cxnSpLocks/>
                <a:stCxn id="14" idx="0"/>
                <a:endCxn id="16" idx="3"/>
              </p:cNvCxnSpPr>
              <p:nvPr/>
            </p:nvCxnSpPr>
            <p:spPr>
              <a:xfrm flipH="1">
                <a:off x="5550701" y="1726261"/>
                <a:ext cx="3947234" cy="996669"/>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uora yhdysviiva 122">
                <a:extLst>
                  <a:ext uri="{FF2B5EF4-FFF2-40B4-BE49-F238E27FC236}">
                    <a16:creationId xmlns:a16="http://schemas.microsoft.com/office/drawing/2014/main" id="{28BFE199-BAD0-4BA9-93C4-933E229A3298}"/>
                  </a:ext>
                  <a:ext uri="{C183D7F6-B498-43B3-948B-1728B52AA6E4}">
                    <adec:decorative xmlns:adec="http://schemas.microsoft.com/office/drawing/2017/decorative" val="1"/>
                  </a:ext>
                </a:extLst>
              </p:cNvPr>
              <p:cNvCxnSpPr>
                <a:cxnSpLocks/>
                <a:stCxn id="79" idx="1"/>
                <a:endCxn id="92" idx="0"/>
              </p:cNvCxnSpPr>
              <p:nvPr/>
            </p:nvCxnSpPr>
            <p:spPr>
              <a:xfrm flipH="1">
                <a:off x="7746441" y="1472260"/>
                <a:ext cx="427416" cy="1164014"/>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8" name="Suora yhdysviiva 217">
                <a:extLst>
                  <a:ext uri="{FF2B5EF4-FFF2-40B4-BE49-F238E27FC236}">
                    <a16:creationId xmlns:a16="http://schemas.microsoft.com/office/drawing/2014/main" id="{258E8914-BEFE-4A96-A500-17E1B590823F}"/>
                  </a:ext>
                  <a:ext uri="{C183D7F6-B498-43B3-948B-1728B52AA6E4}">
                    <adec:decorative xmlns:adec="http://schemas.microsoft.com/office/drawing/2017/decorative" val="1"/>
                  </a:ext>
                </a:extLst>
              </p:cNvPr>
              <p:cNvCxnSpPr>
                <a:cxnSpLocks/>
                <a:stCxn id="15" idx="0"/>
              </p:cNvCxnSpPr>
              <p:nvPr/>
            </p:nvCxnSpPr>
            <p:spPr>
              <a:xfrm>
                <a:off x="1695969" y="1533501"/>
                <a:ext cx="9867801" cy="4127682"/>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uora yhdysviiva 110">
                <a:extLst>
                  <a:ext uri="{FF2B5EF4-FFF2-40B4-BE49-F238E27FC236}">
                    <a16:creationId xmlns:a16="http://schemas.microsoft.com/office/drawing/2014/main" id="{EE04B8BC-4561-4C36-8A72-8A36846610B4}"/>
                  </a:ext>
                  <a:ext uri="{C183D7F6-B498-43B3-948B-1728B52AA6E4}">
                    <adec:decorative xmlns:adec="http://schemas.microsoft.com/office/drawing/2017/decorative" val="1"/>
                  </a:ext>
                </a:extLst>
              </p:cNvPr>
              <p:cNvCxnSpPr>
                <a:cxnSpLocks/>
                <a:stCxn id="16" idx="3"/>
                <a:endCxn id="87" idx="0"/>
              </p:cNvCxnSpPr>
              <p:nvPr/>
            </p:nvCxnSpPr>
            <p:spPr>
              <a:xfrm>
                <a:off x="5550701" y="2722930"/>
                <a:ext cx="737829" cy="428803"/>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uora yhdysviiva 113">
                <a:extLst>
                  <a:ext uri="{FF2B5EF4-FFF2-40B4-BE49-F238E27FC236}">
                    <a16:creationId xmlns:a16="http://schemas.microsoft.com/office/drawing/2014/main" id="{C597A49B-997B-456A-9AB6-4CDA2F8B3704}"/>
                  </a:ext>
                  <a:ext uri="{C183D7F6-B498-43B3-948B-1728B52AA6E4}">
                    <adec:decorative xmlns:adec="http://schemas.microsoft.com/office/drawing/2017/decorative" val="1"/>
                  </a:ext>
                </a:extLst>
              </p:cNvPr>
              <p:cNvCxnSpPr>
                <a:cxnSpLocks/>
                <a:stCxn id="8" idx="2"/>
              </p:cNvCxnSpPr>
              <p:nvPr/>
            </p:nvCxnSpPr>
            <p:spPr>
              <a:xfrm flipH="1">
                <a:off x="6438508" y="2608976"/>
                <a:ext cx="282370" cy="71868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uora yhdysviiva 139">
                <a:extLst>
                  <a:ext uri="{FF2B5EF4-FFF2-40B4-BE49-F238E27FC236}">
                    <a16:creationId xmlns:a16="http://schemas.microsoft.com/office/drawing/2014/main" id="{437FF59B-A37B-49D9-95FD-A160C320394A}"/>
                  </a:ext>
                  <a:ext uri="{C183D7F6-B498-43B3-948B-1728B52AA6E4}">
                    <adec:decorative xmlns:adec="http://schemas.microsoft.com/office/drawing/2017/decorative" val="1"/>
                  </a:ext>
                </a:extLst>
              </p:cNvPr>
              <p:cNvCxnSpPr>
                <a:cxnSpLocks/>
                <a:endCxn id="13" idx="0"/>
              </p:cNvCxnSpPr>
              <p:nvPr/>
            </p:nvCxnSpPr>
            <p:spPr>
              <a:xfrm>
                <a:off x="8054312" y="3280811"/>
                <a:ext cx="2562043" cy="1070014"/>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uora yhdysviiva 104">
                <a:extLst>
                  <a:ext uri="{FF2B5EF4-FFF2-40B4-BE49-F238E27FC236}">
                    <a16:creationId xmlns:a16="http://schemas.microsoft.com/office/drawing/2014/main" id="{DCD41E12-98F7-4C71-A3F2-B3E8435094DB}"/>
                  </a:ext>
                  <a:ext uri="{C183D7F6-B498-43B3-948B-1728B52AA6E4}">
                    <adec:decorative xmlns:adec="http://schemas.microsoft.com/office/drawing/2017/decorative" val="1"/>
                  </a:ext>
                </a:extLst>
              </p:cNvPr>
              <p:cNvCxnSpPr>
                <a:cxnSpLocks/>
                <a:endCxn id="11" idx="0"/>
              </p:cNvCxnSpPr>
              <p:nvPr/>
            </p:nvCxnSpPr>
            <p:spPr>
              <a:xfrm>
                <a:off x="3667393" y="3812606"/>
                <a:ext cx="311270" cy="51878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uora yhdysviiva 116">
                <a:extLst>
                  <a:ext uri="{FF2B5EF4-FFF2-40B4-BE49-F238E27FC236}">
                    <a16:creationId xmlns:a16="http://schemas.microsoft.com/office/drawing/2014/main" id="{A65FEB74-5FE2-425A-B2AC-929DED8B040D}"/>
                  </a:ext>
                  <a:ext uri="{C183D7F6-B498-43B3-948B-1728B52AA6E4}">
                    <adec:decorative xmlns:adec="http://schemas.microsoft.com/office/drawing/2017/decorative" val="1"/>
                  </a:ext>
                </a:extLst>
              </p:cNvPr>
              <p:cNvCxnSpPr>
                <a:cxnSpLocks/>
                <a:stCxn id="8" idx="2"/>
                <a:endCxn id="11" idx="0"/>
              </p:cNvCxnSpPr>
              <p:nvPr/>
            </p:nvCxnSpPr>
            <p:spPr>
              <a:xfrm flipH="1">
                <a:off x="3978663" y="2608976"/>
                <a:ext cx="2742215" cy="172241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1" name="Suora yhdysviiva 160">
                <a:extLst>
                  <a:ext uri="{FF2B5EF4-FFF2-40B4-BE49-F238E27FC236}">
                    <a16:creationId xmlns:a16="http://schemas.microsoft.com/office/drawing/2014/main" id="{0D79543D-A782-4F16-B5F0-432ED651FD2C}"/>
                  </a:ext>
                  <a:ext uri="{C183D7F6-B498-43B3-948B-1728B52AA6E4}">
                    <adec:decorative xmlns:adec="http://schemas.microsoft.com/office/drawing/2017/decorative" val="1"/>
                  </a:ext>
                </a:extLst>
              </p:cNvPr>
              <p:cNvCxnSpPr>
                <a:cxnSpLocks/>
                <a:stCxn id="9" idx="2"/>
              </p:cNvCxnSpPr>
              <p:nvPr/>
            </p:nvCxnSpPr>
            <p:spPr>
              <a:xfrm flipV="1">
                <a:off x="1444360" y="5625947"/>
                <a:ext cx="8393893" cy="97424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uora yhdysviiva 157">
                <a:extLst>
                  <a:ext uri="{FF2B5EF4-FFF2-40B4-BE49-F238E27FC236}">
                    <a16:creationId xmlns:a16="http://schemas.microsoft.com/office/drawing/2014/main" id="{B1DABD6B-0C19-42DA-A3B6-FAF8A4138169}"/>
                  </a:ext>
                  <a:ext uri="{C183D7F6-B498-43B3-948B-1728B52AA6E4}">
                    <adec:decorative xmlns:adec="http://schemas.microsoft.com/office/drawing/2017/decorative" val="1"/>
                  </a:ext>
                </a:extLst>
              </p:cNvPr>
              <p:cNvCxnSpPr>
                <a:cxnSpLocks/>
                <a:stCxn id="8" idx="3"/>
                <a:endCxn id="13" idx="3"/>
              </p:cNvCxnSpPr>
              <p:nvPr/>
            </p:nvCxnSpPr>
            <p:spPr>
              <a:xfrm>
                <a:off x="8143070" y="1731713"/>
                <a:ext cx="3899945" cy="3486333"/>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uora yhdysviiva 154">
                <a:extLst>
                  <a:ext uri="{FF2B5EF4-FFF2-40B4-BE49-F238E27FC236}">
                    <a16:creationId xmlns:a16="http://schemas.microsoft.com/office/drawing/2014/main" id="{D4D924E3-E204-4488-B5D2-C7026820CE03}"/>
                  </a:ext>
                  <a:ext uri="{C183D7F6-B498-43B3-948B-1728B52AA6E4}">
                    <adec:decorative xmlns:adec="http://schemas.microsoft.com/office/drawing/2017/decorative" val="1"/>
                  </a:ext>
                </a:extLst>
              </p:cNvPr>
              <p:cNvCxnSpPr>
                <a:cxnSpLocks/>
                <a:stCxn id="9" idx="2"/>
                <a:endCxn id="88" idx="4"/>
              </p:cNvCxnSpPr>
              <p:nvPr/>
            </p:nvCxnSpPr>
            <p:spPr>
              <a:xfrm flipV="1">
                <a:off x="1444360" y="5178308"/>
                <a:ext cx="4348900" cy="142188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uora yhdysviiva 151">
                <a:extLst>
                  <a:ext uri="{FF2B5EF4-FFF2-40B4-BE49-F238E27FC236}">
                    <a16:creationId xmlns:a16="http://schemas.microsoft.com/office/drawing/2014/main" id="{1CFF91EA-1740-4E22-B8BC-916A0A737FCC}"/>
                  </a:ext>
                  <a:ext uri="{C183D7F6-B498-43B3-948B-1728B52AA6E4}">
                    <adec:decorative xmlns:adec="http://schemas.microsoft.com/office/drawing/2017/decorative" val="1"/>
                  </a:ext>
                </a:extLst>
              </p:cNvPr>
              <p:cNvCxnSpPr>
                <a:cxnSpLocks/>
                <a:stCxn id="15" idx="3"/>
              </p:cNvCxnSpPr>
              <p:nvPr/>
            </p:nvCxnSpPr>
            <p:spPr>
              <a:xfrm>
                <a:off x="3002306" y="2481251"/>
                <a:ext cx="5771941" cy="1554385"/>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uora yhdysviiva 145">
                <a:extLst>
                  <a:ext uri="{FF2B5EF4-FFF2-40B4-BE49-F238E27FC236}">
                    <a16:creationId xmlns:a16="http://schemas.microsoft.com/office/drawing/2014/main" id="{B4970A6D-3858-4BD3-AF5A-472AC8934903}"/>
                  </a:ext>
                  <a:ext uri="{C183D7F6-B498-43B3-948B-1728B52AA6E4}">
                    <adec:decorative xmlns:adec="http://schemas.microsoft.com/office/drawing/2017/decorative" val="1"/>
                  </a:ext>
                </a:extLst>
              </p:cNvPr>
              <p:cNvCxnSpPr>
                <a:cxnSpLocks/>
                <a:endCxn id="85" idx="0"/>
              </p:cNvCxnSpPr>
              <p:nvPr/>
            </p:nvCxnSpPr>
            <p:spPr>
              <a:xfrm flipH="1">
                <a:off x="6046435" y="4140075"/>
                <a:ext cx="279626" cy="128386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3" name="Suora yhdysviiva 142">
                <a:extLst>
                  <a:ext uri="{FF2B5EF4-FFF2-40B4-BE49-F238E27FC236}">
                    <a16:creationId xmlns:a16="http://schemas.microsoft.com/office/drawing/2014/main" id="{34993D14-DF1E-4127-97C0-3D99E70F8A0A}"/>
                  </a:ext>
                  <a:ext uri="{C183D7F6-B498-43B3-948B-1728B52AA6E4}">
                    <adec:decorative xmlns:adec="http://schemas.microsoft.com/office/drawing/2017/decorative" val="1"/>
                  </a:ext>
                </a:extLst>
              </p:cNvPr>
              <p:cNvCxnSpPr>
                <a:cxnSpLocks/>
                <a:stCxn id="14" idx="0"/>
                <a:endCxn id="13" idx="0"/>
              </p:cNvCxnSpPr>
              <p:nvPr/>
            </p:nvCxnSpPr>
            <p:spPr>
              <a:xfrm>
                <a:off x="9497935" y="1726261"/>
                <a:ext cx="1118420" cy="2624564"/>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uora yhdysviiva 132">
                <a:extLst>
                  <a:ext uri="{FF2B5EF4-FFF2-40B4-BE49-F238E27FC236}">
                    <a16:creationId xmlns:a16="http://schemas.microsoft.com/office/drawing/2014/main" id="{3988B62A-A82F-416A-8845-5E347DF6C02D}"/>
                  </a:ext>
                  <a:ext uri="{C183D7F6-B498-43B3-948B-1728B52AA6E4}">
                    <adec:decorative xmlns:adec="http://schemas.microsoft.com/office/drawing/2017/decorative" val="1"/>
                  </a:ext>
                </a:extLst>
              </p:cNvPr>
              <p:cNvCxnSpPr>
                <a:cxnSpLocks/>
                <a:stCxn id="17" idx="1"/>
                <a:endCxn id="89" idx="1"/>
              </p:cNvCxnSpPr>
              <p:nvPr/>
            </p:nvCxnSpPr>
            <p:spPr>
              <a:xfrm flipH="1" flipV="1">
                <a:off x="5112569" y="4651130"/>
                <a:ext cx="1283921" cy="299232"/>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0" name="Suora yhdysviiva 129">
                <a:extLst>
                  <a:ext uri="{FF2B5EF4-FFF2-40B4-BE49-F238E27FC236}">
                    <a16:creationId xmlns:a16="http://schemas.microsoft.com/office/drawing/2014/main" id="{2AF36884-0B97-4D9B-BBD4-617C72D34544}"/>
                  </a:ext>
                  <a:ext uri="{C183D7F6-B498-43B3-948B-1728B52AA6E4}">
                    <adec:decorative xmlns:adec="http://schemas.microsoft.com/office/drawing/2017/decorative" val="1"/>
                  </a:ext>
                </a:extLst>
              </p:cNvPr>
              <p:cNvCxnSpPr>
                <a:cxnSpLocks/>
                <a:stCxn id="9" idx="3"/>
                <a:endCxn id="11" idx="2"/>
              </p:cNvCxnSpPr>
              <p:nvPr/>
            </p:nvCxnSpPr>
            <p:spPr>
              <a:xfrm>
                <a:off x="2712276" y="5699832"/>
                <a:ext cx="1266387" cy="38133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uora yhdysviiva 126">
                <a:extLst>
                  <a:ext uri="{FF2B5EF4-FFF2-40B4-BE49-F238E27FC236}">
                    <a16:creationId xmlns:a16="http://schemas.microsoft.com/office/drawing/2014/main" id="{3A6CE978-2D3E-4ECB-AC21-9215C7CC682C}"/>
                  </a:ext>
                  <a:ext uri="{C183D7F6-B498-43B3-948B-1728B52AA6E4}">
                    <adec:decorative xmlns:adec="http://schemas.microsoft.com/office/drawing/2017/decorative" val="1"/>
                  </a:ext>
                </a:extLst>
              </p:cNvPr>
              <p:cNvCxnSpPr>
                <a:cxnSpLocks/>
                <a:stCxn id="79" idx="2"/>
                <a:endCxn id="17" idx="0"/>
              </p:cNvCxnSpPr>
              <p:nvPr/>
            </p:nvCxnSpPr>
            <p:spPr>
              <a:xfrm flipH="1">
                <a:off x="7664406" y="1845031"/>
                <a:ext cx="1190142" cy="2204968"/>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uora yhdysviiva 107">
                <a:extLst>
                  <a:ext uri="{FF2B5EF4-FFF2-40B4-BE49-F238E27FC236}">
                    <a16:creationId xmlns:a16="http://schemas.microsoft.com/office/drawing/2014/main" id="{F7B6BA6A-2DCC-4C74-898D-662F01346099}"/>
                  </a:ext>
                  <a:ext uri="{C183D7F6-B498-43B3-948B-1728B52AA6E4}">
                    <adec:decorative xmlns:adec="http://schemas.microsoft.com/office/drawing/2017/decorative" val="1"/>
                  </a:ext>
                </a:extLst>
              </p:cNvPr>
              <p:cNvCxnSpPr>
                <a:cxnSpLocks/>
                <a:stCxn id="96" idx="4"/>
              </p:cNvCxnSpPr>
              <p:nvPr/>
            </p:nvCxnSpPr>
            <p:spPr>
              <a:xfrm flipH="1">
                <a:off x="1596448" y="4341213"/>
                <a:ext cx="1390255" cy="58450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9" name="Suora yhdysviiva 98">
                <a:extLst>
                  <a:ext uri="{FF2B5EF4-FFF2-40B4-BE49-F238E27FC236}">
                    <a16:creationId xmlns:a16="http://schemas.microsoft.com/office/drawing/2014/main" id="{66D5C1B6-0A01-45F3-BE3F-E6E0AF4ECC21}"/>
                  </a:ext>
                  <a:ext uri="{C183D7F6-B498-43B3-948B-1728B52AA6E4}">
                    <adec:decorative xmlns:adec="http://schemas.microsoft.com/office/drawing/2017/decorative" val="1"/>
                  </a:ext>
                </a:extLst>
              </p:cNvPr>
              <p:cNvCxnSpPr>
                <a:cxnSpLocks/>
              </p:cNvCxnSpPr>
              <p:nvPr/>
            </p:nvCxnSpPr>
            <p:spPr>
              <a:xfrm>
                <a:off x="2202880" y="1384614"/>
                <a:ext cx="3402854" cy="1971601"/>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uora yhdysviiva 97">
                <a:extLst>
                  <a:ext uri="{FF2B5EF4-FFF2-40B4-BE49-F238E27FC236}">
                    <a16:creationId xmlns:a16="http://schemas.microsoft.com/office/drawing/2014/main" id="{AB6F2291-151F-451B-9679-4360E8C2B292}"/>
                  </a:ext>
                  <a:ext uri="{C183D7F6-B498-43B3-948B-1728B52AA6E4}">
                    <adec:decorative xmlns:adec="http://schemas.microsoft.com/office/drawing/2017/decorative" val="1"/>
                  </a:ext>
                </a:extLst>
              </p:cNvPr>
              <p:cNvCxnSpPr>
                <a:cxnSpLocks/>
              </p:cNvCxnSpPr>
              <p:nvPr/>
            </p:nvCxnSpPr>
            <p:spPr>
              <a:xfrm>
                <a:off x="752760" y="1606642"/>
                <a:ext cx="452484" cy="2671716"/>
              </a:xfrm>
              <a:prstGeom prst="line">
                <a:avLst/>
              </a:prstGeom>
              <a:ln w="79375" cmpd="sng">
                <a:solidFill>
                  <a:schemeClr val="bg1">
                    <a:lumMod val="8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5" name="Suora yhdysviiva 4">
                <a:extLst>
                  <a:ext uri="{FF2B5EF4-FFF2-40B4-BE49-F238E27FC236}">
                    <a16:creationId xmlns:a16="http://schemas.microsoft.com/office/drawing/2014/main" id="{39C3CE3A-22C0-43E4-BEED-2D1EF4ABEBF9}"/>
                  </a:ext>
                  <a:ext uri="{C183D7F6-B498-43B3-948B-1728B52AA6E4}">
                    <adec:decorative xmlns:adec="http://schemas.microsoft.com/office/drawing/2017/decorative" val="1"/>
                  </a:ext>
                </a:extLst>
              </p:cNvPr>
              <p:cNvCxnSpPr>
                <a:cxnSpLocks/>
              </p:cNvCxnSpPr>
              <p:nvPr/>
            </p:nvCxnSpPr>
            <p:spPr>
              <a:xfrm>
                <a:off x="2177592" y="1396877"/>
                <a:ext cx="980387" cy="2013397"/>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Ryhmä 61">
                <a:extLst>
                  <a:ext uri="{FF2B5EF4-FFF2-40B4-BE49-F238E27FC236}">
                    <a16:creationId xmlns:a16="http://schemas.microsoft.com/office/drawing/2014/main" id="{6654DD79-60BC-47FA-BEC7-1A913CA16792}"/>
                  </a:ext>
                  <a:ext uri="{C183D7F6-B498-43B3-948B-1728B52AA6E4}">
                    <adec:decorative xmlns:adec="http://schemas.microsoft.com/office/drawing/2017/decorative" val="1"/>
                  </a:ext>
                </a:extLst>
              </p:cNvPr>
              <p:cNvGrpSpPr/>
              <p:nvPr/>
            </p:nvGrpSpPr>
            <p:grpSpPr>
              <a:xfrm>
                <a:off x="2024061" y="3286856"/>
                <a:ext cx="1925283" cy="1054357"/>
                <a:chOff x="1899656" y="2479017"/>
                <a:chExt cx="1925283" cy="1054357"/>
              </a:xfrm>
              <a:solidFill>
                <a:srgbClr val="E4E4E4"/>
              </a:solidFill>
            </p:grpSpPr>
            <p:sp>
              <p:nvSpPr>
                <p:cNvPr id="96" name="Ellipsi 95">
                  <a:extLst>
                    <a:ext uri="{FF2B5EF4-FFF2-40B4-BE49-F238E27FC236}">
                      <a16:creationId xmlns:a16="http://schemas.microsoft.com/office/drawing/2014/main" id="{26E37265-A701-4AE7-B78F-CF97D502C01B}"/>
                    </a:ext>
                  </a:extLst>
                </p:cNvPr>
                <p:cNvSpPr/>
                <p:nvPr/>
              </p:nvSpPr>
              <p:spPr>
                <a:xfrm>
                  <a:off x="1899656" y="2479017"/>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7" name="Ellipsi 4">
                  <a:extLst>
                    <a:ext uri="{FF2B5EF4-FFF2-40B4-BE49-F238E27FC236}">
                      <a16:creationId xmlns:a16="http://schemas.microsoft.com/office/drawing/2014/main" id="{C91EB4C1-EFFA-4CE4-9A3B-0A64FC004308}"/>
                    </a:ext>
                  </a:extLst>
                </p:cNvPr>
                <p:cNvSpPr txBox="1"/>
                <p:nvPr/>
              </p:nvSpPr>
              <p:spPr>
                <a:xfrm>
                  <a:off x="2181607" y="2633424"/>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YVA ja SOVA</a:t>
                  </a:r>
                </a:p>
              </p:txBody>
            </p:sp>
          </p:grpSp>
          <p:grpSp>
            <p:nvGrpSpPr>
              <p:cNvPr id="66" name="Ryhmä 65">
                <a:extLst>
                  <a:ext uri="{FF2B5EF4-FFF2-40B4-BE49-F238E27FC236}">
                    <a16:creationId xmlns:a16="http://schemas.microsoft.com/office/drawing/2014/main" id="{29B4BF03-1AB6-4B26-8590-120B785B347C}"/>
                  </a:ext>
                  <a:ext uri="{C183D7F6-B498-43B3-948B-1728B52AA6E4}">
                    <adec:decorative xmlns:adec="http://schemas.microsoft.com/office/drawing/2017/decorative" val="1"/>
                  </a:ext>
                </a:extLst>
              </p:cNvPr>
              <p:cNvGrpSpPr/>
              <p:nvPr/>
            </p:nvGrpSpPr>
            <p:grpSpPr>
              <a:xfrm>
                <a:off x="4830618" y="4123951"/>
                <a:ext cx="1925283" cy="1054357"/>
                <a:chOff x="4639040" y="3645788"/>
                <a:chExt cx="1925283" cy="1054357"/>
              </a:xfrm>
              <a:solidFill>
                <a:srgbClr val="E4E4E4"/>
              </a:solidFill>
            </p:grpSpPr>
            <p:sp>
              <p:nvSpPr>
                <p:cNvPr id="88" name="Ellipsi 87">
                  <a:extLst>
                    <a:ext uri="{FF2B5EF4-FFF2-40B4-BE49-F238E27FC236}">
                      <a16:creationId xmlns:a16="http://schemas.microsoft.com/office/drawing/2014/main" id="{FF68913D-36FA-499D-AF1E-B8BD91FDE4E1}"/>
                    </a:ext>
                  </a:extLst>
                </p:cNvPr>
                <p:cNvSpPr/>
                <p:nvPr/>
              </p:nvSpPr>
              <p:spPr>
                <a:xfrm>
                  <a:off x="4639040" y="3645788"/>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9" name="Ellipsi 12">
                  <a:extLst>
                    <a:ext uri="{FF2B5EF4-FFF2-40B4-BE49-F238E27FC236}">
                      <a16:creationId xmlns:a16="http://schemas.microsoft.com/office/drawing/2014/main" id="{9606CD04-4A6F-43CB-A56B-380924BB8D34}"/>
                    </a:ext>
                  </a:extLst>
                </p:cNvPr>
                <p:cNvSpPr txBox="1"/>
                <p:nvPr/>
              </p:nvSpPr>
              <p:spPr>
                <a:xfrm>
                  <a:off x="4920991" y="3800195"/>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Maaseudun kehittäminen</a:t>
                  </a:r>
                </a:p>
              </p:txBody>
            </p:sp>
          </p:grpSp>
          <p:grpSp>
            <p:nvGrpSpPr>
              <p:cNvPr id="67" name="Ryhmä 66">
                <a:extLst>
                  <a:ext uri="{FF2B5EF4-FFF2-40B4-BE49-F238E27FC236}">
                    <a16:creationId xmlns:a16="http://schemas.microsoft.com/office/drawing/2014/main" id="{8BD302CB-9DC5-4749-9CDA-215E5AEE92C6}"/>
                  </a:ext>
                  <a:ext uri="{C183D7F6-B498-43B3-948B-1728B52AA6E4}">
                    <adec:decorative xmlns:adec="http://schemas.microsoft.com/office/drawing/2017/decorative" val="1"/>
                  </a:ext>
                </a:extLst>
              </p:cNvPr>
              <p:cNvGrpSpPr/>
              <p:nvPr/>
            </p:nvGrpSpPr>
            <p:grpSpPr>
              <a:xfrm>
                <a:off x="5160183" y="2947041"/>
                <a:ext cx="2256693" cy="1397726"/>
                <a:chOff x="4853202" y="2417815"/>
                <a:chExt cx="1925283" cy="1054357"/>
              </a:xfrm>
              <a:solidFill>
                <a:srgbClr val="E4E4E4"/>
              </a:solidFill>
            </p:grpSpPr>
            <p:sp>
              <p:nvSpPr>
                <p:cNvPr id="86" name="Ellipsi 85">
                  <a:extLst>
                    <a:ext uri="{FF2B5EF4-FFF2-40B4-BE49-F238E27FC236}">
                      <a16:creationId xmlns:a16="http://schemas.microsoft.com/office/drawing/2014/main" id="{40D833C6-755E-4145-BB8C-34D23EAB1821}"/>
                    </a:ext>
                  </a:extLst>
                </p:cNvPr>
                <p:cNvSpPr/>
                <p:nvPr/>
              </p:nvSpPr>
              <p:spPr>
                <a:xfrm>
                  <a:off x="4853202" y="2417815"/>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7" name="Ellipsi 14">
                  <a:extLst>
                    <a:ext uri="{FF2B5EF4-FFF2-40B4-BE49-F238E27FC236}">
                      <a16:creationId xmlns:a16="http://schemas.microsoft.com/office/drawing/2014/main" id="{8564433A-85CE-490F-A134-6E86D0A9EB8F}"/>
                    </a:ext>
                  </a:extLst>
                </p:cNvPr>
                <p:cNvSpPr txBox="1"/>
                <p:nvPr/>
              </p:nvSpPr>
              <p:spPr>
                <a:xfrm>
                  <a:off x="5135153" y="2572222"/>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Rakenne-rahastotehtävät </a:t>
                  </a:r>
                </a:p>
              </p:txBody>
            </p:sp>
          </p:grpSp>
          <p:grpSp>
            <p:nvGrpSpPr>
              <p:cNvPr id="68" name="Ryhmä 67">
                <a:extLst>
                  <a:ext uri="{FF2B5EF4-FFF2-40B4-BE49-F238E27FC236}">
                    <a16:creationId xmlns:a16="http://schemas.microsoft.com/office/drawing/2014/main" id="{5C41194C-AEEF-42A7-84E4-C87526040286}"/>
                  </a:ext>
                  <a:ext uri="{C183D7F6-B498-43B3-948B-1728B52AA6E4}">
                    <adec:decorative xmlns:adec="http://schemas.microsoft.com/office/drawing/2017/decorative" val="1"/>
                  </a:ext>
                </a:extLst>
              </p:cNvPr>
              <p:cNvGrpSpPr/>
              <p:nvPr/>
            </p:nvGrpSpPr>
            <p:grpSpPr>
              <a:xfrm>
                <a:off x="5083793" y="5269533"/>
                <a:ext cx="1925283" cy="1054357"/>
                <a:chOff x="4930357" y="5024392"/>
                <a:chExt cx="1925283" cy="1054357"/>
              </a:xfrm>
              <a:solidFill>
                <a:srgbClr val="E4E4E4"/>
              </a:solidFill>
            </p:grpSpPr>
            <p:sp>
              <p:nvSpPr>
                <p:cNvPr id="84" name="Ellipsi 83">
                  <a:extLst>
                    <a:ext uri="{FF2B5EF4-FFF2-40B4-BE49-F238E27FC236}">
                      <a16:creationId xmlns:a16="http://schemas.microsoft.com/office/drawing/2014/main" id="{84983C15-35C1-420A-9D30-0043F7731EA1}"/>
                    </a:ext>
                  </a:extLst>
                </p:cNvPr>
                <p:cNvSpPr/>
                <p:nvPr/>
              </p:nvSpPr>
              <p:spPr>
                <a:xfrm>
                  <a:off x="4930357" y="502439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5" name="Ellipsi 16">
                  <a:extLst>
                    <a:ext uri="{FF2B5EF4-FFF2-40B4-BE49-F238E27FC236}">
                      <a16:creationId xmlns:a16="http://schemas.microsoft.com/office/drawing/2014/main" id="{8982A6B2-2D7D-443B-A66B-80E24E8612D2}"/>
                    </a:ext>
                  </a:extLst>
                </p:cNvPr>
                <p:cNvSpPr txBox="1"/>
                <p:nvPr/>
              </p:nvSpPr>
              <p:spPr>
                <a:xfrm>
                  <a:off x="5212308" y="517879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solidFill>
                        <a:schemeClr val="bg2">
                          <a:lumMod val="25000"/>
                        </a:schemeClr>
                      </a:solidFill>
                    </a:rPr>
                    <a:t>Maatalouden rakennetuet</a:t>
                  </a:r>
                </a:p>
              </p:txBody>
            </p:sp>
          </p:grpSp>
          <p:grpSp>
            <p:nvGrpSpPr>
              <p:cNvPr id="69" name="Ryhmä 68">
                <a:extLst>
                  <a:ext uri="{FF2B5EF4-FFF2-40B4-BE49-F238E27FC236}">
                    <a16:creationId xmlns:a16="http://schemas.microsoft.com/office/drawing/2014/main" id="{0D79F002-E5CB-4DC2-85C5-9E8532BE0130}"/>
                  </a:ext>
                  <a:ext uri="{C183D7F6-B498-43B3-948B-1728B52AA6E4}">
                    <adec:decorative xmlns:adec="http://schemas.microsoft.com/office/drawing/2017/decorative" val="1"/>
                  </a:ext>
                </a:extLst>
              </p:cNvPr>
              <p:cNvGrpSpPr/>
              <p:nvPr/>
            </p:nvGrpSpPr>
            <p:grpSpPr>
              <a:xfrm>
                <a:off x="786903" y="4001489"/>
                <a:ext cx="2219757" cy="1054357"/>
                <a:chOff x="391706" y="3246519"/>
                <a:chExt cx="2219757" cy="1054357"/>
              </a:xfrm>
              <a:solidFill>
                <a:srgbClr val="E4E4E4"/>
              </a:solidFill>
            </p:grpSpPr>
            <p:sp>
              <p:nvSpPr>
                <p:cNvPr id="82" name="Ellipsi 81">
                  <a:extLst>
                    <a:ext uri="{FF2B5EF4-FFF2-40B4-BE49-F238E27FC236}">
                      <a16:creationId xmlns:a16="http://schemas.microsoft.com/office/drawing/2014/main" id="{ADF41965-1953-43E9-9446-963A3B6F4C14}"/>
                    </a:ext>
                  </a:extLst>
                </p:cNvPr>
                <p:cNvSpPr/>
                <p:nvPr/>
              </p:nvSpPr>
              <p:spPr>
                <a:xfrm>
                  <a:off x="391706" y="3246519"/>
                  <a:ext cx="2219757"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3" name="Ellipsi 18">
                  <a:extLst>
                    <a:ext uri="{FF2B5EF4-FFF2-40B4-BE49-F238E27FC236}">
                      <a16:creationId xmlns:a16="http://schemas.microsoft.com/office/drawing/2014/main" id="{CE434B43-BB50-4B23-B752-3ADA81807659}"/>
                    </a:ext>
                  </a:extLst>
                </p:cNvPr>
                <p:cNvSpPr txBox="1"/>
                <p:nvPr/>
              </p:nvSpPr>
              <p:spPr>
                <a:xfrm>
                  <a:off x="716782" y="3400926"/>
                  <a:ext cx="1569605"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Luonnonsuojelu </a:t>
                  </a:r>
                </a:p>
              </p:txBody>
            </p:sp>
          </p:grpSp>
          <p:grpSp>
            <p:nvGrpSpPr>
              <p:cNvPr id="70" name="Ryhmä 69">
                <a:extLst>
                  <a:ext uri="{FF2B5EF4-FFF2-40B4-BE49-F238E27FC236}">
                    <a16:creationId xmlns:a16="http://schemas.microsoft.com/office/drawing/2014/main" id="{BED78AC2-534C-47CC-9A1A-BF2F612EED18}"/>
                  </a:ext>
                  <a:ext uri="{C183D7F6-B498-43B3-948B-1728B52AA6E4}">
                    <adec:decorative xmlns:adec="http://schemas.microsoft.com/office/drawing/2017/decorative" val="1"/>
                  </a:ext>
                </a:extLst>
              </p:cNvPr>
              <p:cNvGrpSpPr/>
              <p:nvPr/>
            </p:nvGrpSpPr>
            <p:grpSpPr>
              <a:xfrm>
                <a:off x="8525136" y="3563637"/>
                <a:ext cx="1789405" cy="931688"/>
                <a:chOff x="8005240" y="3027372"/>
                <a:chExt cx="1925283" cy="1054357"/>
              </a:xfrm>
              <a:solidFill>
                <a:srgbClr val="E4E4E4"/>
              </a:solidFill>
            </p:grpSpPr>
            <p:sp>
              <p:nvSpPr>
                <p:cNvPr id="80" name="Ellipsi 79">
                  <a:extLst>
                    <a:ext uri="{FF2B5EF4-FFF2-40B4-BE49-F238E27FC236}">
                      <a16:creationId xmlns:a16="http://schemas.microsoft.com/office/drawing/2014/main" id="{8DBE68C8-ADC3-4E67-89B3-A76D1579CDC0}"/>
                    </a:ext>
                  </a:extLst>
                </p:cNvPr>
                <p:cNvSpPr/>
                <p:nvPr/>
              </p:nvSpPr>
              <p:spPr>
                <a:xfrm>
                  <a:off x="8005240" y="3027372"/>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1" name="Ellipsi 20">
                  <a:extLst>
                    <a:ext uri="{FF2B5EF4-FFF2-40B4-BE49-F238E27FC236}">
                      <a16:creationId xmlns:a16="http://schemas.microsoft.com/office/drawing/2014/main" id="{F5CD86F4-5A3A-4DD1-A39C-59E26C9DC967}"/>
                    </a:ext>
                  </a:extLst>
                </p:cNvPr>
                <p:cNvSpPr txBox="1"/>
                <p:nvPr/>
              </p:nvSpPr>
              <p:spPr>
                <a:xfrm>
                  <a:off x="8287191" y="3181779"/>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err="1">
                      <a:solidFill>
                        <a:schemeClr val="bg2">
                          <a:lumMod val="25000"/>
                        </a:schemeClr>
                      </a:solidFill>
                    </a:rPr>
                    <a:t>Liikennejärjes-telmäsuun-nittelu</a:t>
                  </a:r>
                  <a:endParaRPr lang="fi-FI" sz="1400" kern="1200">
                    <a:solidFill>
                      <a:schemeClr val="bg2">
                        <a:lumMod val="25000"/>
                      </a:schemeClr>
                    </a:solidFill>
                  </a:endParaRPr>
                </a:p>
              </p:txBody>
            </p:sp>
          </p:grpSp>
          <p:grpSp>
            <p:nvGrpSpPr>
              <p:cNvPr id="72" name="Ryhmä 71">
                <a:extLst>
                  <a:ext uri="{FF2B5EF4-FFF2-40B4-BE49-F238E27FC236}">
                    <a16:creationId xmlns:a16="http://schemas.microsoft.com/office/drawing/2014/main" id="{E151E2E6-749E-40B9-B05A-D6EB43473B18}"/>
                  </a:ext>
                  <a:ext uri="{C183D7F6-B498-43B3-948B-1728B52AA6E4}">
                    <adec:decorative xmlns:adec="http://schemas.microsoft.com/office/drawing/2017/decorative" val="1"/>
                  </a:ext>
                </a:extLst>
              </p:cNvPr>
              <p:cNvGrpSpPr/>
              <p:nvPr/>
            </p:nvGrpSpPr>
            <p:grpSpPr>
              <a:xfrm>
                <a:off x="7703043" y="5632192"/>
                <a:ext cx="2446107" cy="819431"/>
                <a:chOff x="7536433" y="4945561"/>
                <a:chExt cx="2446107" cy="819431"/>
              </a:xfrm>
              <a:solidFill>
                <a:srgbClr val="E4E4E4"/>
              </a:solidFill>
            </p:grpSpPr>
            <p:sp>
              <p:nvSpPr>
                <p:cNvPr id="76" name="Ellipsi 75">
                  <a:extLst>
                    <a:ext uri="{FF2B5EF4-FFF2-40B4-BE49-F238E27FC236}">
                      <a16:creationId xmlns:a16="http://schemas.microsoft.com/office/drawing/2014/main" id="{F200E7A5-76C3-4631-9E63-279183B6C2E4}"/>
                    </a:ext>
                  </a:extLst>
                </p:cNvPr>
                <p:cNvSpPr/>
                <p:nvPr/>
              </p:nvSpPr>
              <p:spPr>
                <a:xfrm>
                  <a:off x="7536433" y="4945561"/>
                  <a:ext cx="2446107" cy="819431"/>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7" name="Ellipsi 24">
                  <a:extLst>
                    <a:ext uri="{FF2B5EF4-FFF2-40B4-BE49-F238E27FC236}">
                      <a16:creationId xmlns:a16="http://schemas.microsoft.com/office/drawing/2014/main" id="{3358C25E-81CD-4ED3-9240-31EFA5CC24C4}"/>
                    </a:ext>
                  </a:extLst>
                </p:cNvPr>
                <p:cNvSpPr txBox="1"/>
                <p:nvPr/>
              </p:nvSpPr>
              <p:spPr>
                <a:xfrm>
                  <a:off x="7894657" y="5065564"/>
                  <a:ext cx="1729659" cy="5794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solidFill>
                        <a:schemeClr val="bg2">
                          <a:lumMod val="25000"/>
                        </a:schemeClr>
                      </a:solidFill>
                    </a:rPr>
                    <a:t>Hankesuunnittelu</a:t>
                  </a:r>
                </a:p>
              </p:txBody>
            </p:sp>
          </p:grpSp>
          <p:sp>
            <p:nvSpPr>
              <p:cNvPr id="9" name="Tekstiruutu 8">
                <a:extLst>
                  <a:ext uri="{FF2B5EF4-FFF2-40B4-BE49-F238E27FC236}">
                    <a16:creationId xmlns:a16="http://schemas.microsoft.com/office/drawing/2014/main" id="{0942714B-B07C-4F41-B64D-747CE69EA234}"/>
                  </a:ext>
                </a:extLst>
              </p:cNvPr>
              <p:cNvSpPr txBox="1"/>
              <p:nvPr/>
            </p:nvSpPr>
            <p:spPr>
              <a:xfrm>
                <a:off x="176444" y="4799469"/>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400" b="1" i="0" u="none" kern="1200" dirty="0">
                    <a:solidFill>
                      <a:schemeClr val="tx1"/>
                    </a:solidFill>
                  </a:rPr>
                  <a:t>Luonnonsuojelun ilmastonsuojelu-ohjelma</a:t>
                </a:r>
                <a:endParaRPr lang="fi-FI" sz="1400" b="1" i="0" kern="1200" dirty="0">
                  <a:solidFill>
                    <a:schemeClr val="tx1"/>
                  </a:solidFill>
                </a:endParaRPr>
              </a:p>
            </p:txBody>
          </p:sp>
          <p:sp>
            <p:nvSpPr>
              <p:cNvPr id="11" name="Tekstiruutu 10">
                <a:extLst>
                  <a:ext uri="{FF2B5EF4-FFF2-40B4-BE49-F238E27FC236}">
                    <a16:creationId xmlns:a16="http://schemas.microsoft.com/office/drawing/2014/main" id="{3D3C2381-069F-466A-8D45-0B5C9708D970}"/>
                  </a:ext>
                </a:extLst>
              </p:cNvPr>
              <p:cNvSpPr txBox="1"/>
              <p:nvPr/>
            </p:nvSpPr>
            <p:spPr>
              <a:xfrm>
                <a:off x="2609850" y="4331393"/>
                <a:ext cx="2737626" cy="174977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i="0" u="none" kern="1200" dirty="0">
                    <a:solidFill>
                      <a:schemeClr val="tx1"/>
                    </a:solidFill>
                  </a:rPr>
                  <a:t>Ravinnekiertojen hallinta - vesiensuojelu, maaperä ja hiiltä sitovat kasvit</a:t>
                </a:r>
                <a:endParaRPr lang="fi-FI" sz="1600" b="1" i="0" kern="1200" dirty="0">
                  <a:solidFill>
                    <a:schemeClr val="tx1"/>
                  </a:solidFill>
                </a:endParaRPr>
              </a:p>
            </p:txBody>
          </p:sp>
          <p:sp>
            <p:nvSpPr>
              <p:cNvPr id="13" name="Tekstiruutu 12">
                <a:extLst>
                  <a:ext uri="{FF2B5EF4-FFF2-40B4-BE49-F238E27FC236}">
                    <a16:creationId xmlns:a16="http://schemas.microsoft.com/office/drawing/2014/main" id="{0746AD6E-F422-4A54-A843-9FEF68F7002B}"/>
                  </a:ext>
                </a:extLst>
              </p:cNvPr>
              <p:cNvSpPr txBox="1"/>
              <p:nvPr/>
            </p:nvSpPr>
            <p:spPr>
              <a:xfrm>
                <a:off x="9189694" y="4350825"/>
                <a:ext cx="2853321" cy="1734442"/>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i="0" u="none" kern="1200" dirty="0">
                    <a:solidFill>
                      <a:schemeClr val="tx1"/>
                    </a:solidFill>
                  </a:rPr>
                  <a:t>Ilmastokriteerit ja ilmastokestävyys ELYn jakaman rahoituksen arviointiin</a:t>
                </a:r>
                <a:endParaRPr lang="fi-FI" sz="1600" b="1" i="0" kern="1200" dirty="0">
                  <a:solidFill>
                    <a:schemeClr val="tx1"/>
                  </a:solidFill>
                </a:endParaRPr>
              </a:p>
            </p:txBody>
          </p:sp>
          <p:sp>
            <p:nvSpPr>
              <p:cNvPr id="15" name="Tekstiruutu 14">
                <a:extLst>
                  <a:ext uri="{FF2B5EF4-FFF2-40B4-BE49-F238E27FC236}">
                    <a16:creationId xmlns:a16="http://schemas.microsoft.com/office/drawing/2014/main" id="{1D80A8AB-9199-42B1-A0EB-56685ECD4CC1}"/>
                  </a:ext>
                </a:extLst>
              </p:cNvPr>
              <p:cNvSpPr txBox="1"/>
              <p:nvPr/>
            </p:nvSpPr>
            <p:spPr>
              <a:xfrm>
                <a:off x="389632" y="1533501"/>
                <a:ext cx="2612674" cy="1895499"/>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u="none" kern="1200" dirty="0">
                    <a:solidFill>
                      <a:schemeClr val="tx1"/>
                    </a:solidFill>
                  </a:rPr>
                  <a:t>Ilmastokestävä yhdyskunta-rakenne</a:t>
                </a:r>
                <a:endParaRPr lang="fi-FI" sz="1600" b="1" kern="1200" dirty="0">
                  <a:solidFill>
                    <a:schemeClr val="tx1"/>
                  </a:solidFill>
                </a:endParaRPr>
              </a:p>
            </p:txBody>
          </p:sp>
          <p:sp>
            <p:nvSpPr>
              <p:cNvPr id="16" name="Tekstiruutu 15">
                <a:extLst>
                  <a:ext uri="{FF2B5EF4-FFF2-40B4-BE49-F238E27FC236}">
                    <a16:creationId xmlns:a16="http://schemas.microsoft.com/office/drawing/2014/main" id="{7DAFF792-4551-4646-B868-DD7A8DFCBDA4}"/>
                  </a:ext>
                </a:extLst>
              </p:cNvPr>
              <p:cNvSpPr txBox="1"/>
              <p:nvPr/>
            </p:nvSpPr>
            <p:spPr>
              <a:xfrm>
                <a:off x="3014869" y="1822567"/>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i="0" u="none" kern="1200" dirty="0">
                    <a:solidFill>
                      <a:schemeClr val="tx1"/>
                    </a:solidFill>
                  </a:rPr>
                  <a:t>Ilmasto-vaikutusten arviointi</a:t>
                </a:r>
                <a:endParaRPr lang="fi-FI" sz="1600" b="1" i="0" kern="1200" dirty="0">
                  <a:solidFill>
                    <a:schemeClr val="tx1"/>
                  </a:solidFill>
                </a:endParaRPr>
              </a:p>
            </p:txBody>
          </p:sp>
          <p:sp>
            <p:nvSpPr>
              <p:cNvPr id="17" name="Tekstiruutu 16">
                <a:extLst>
                  <a:ext uri="{FF2B5EF4-FFF2-40B4-BE49-F238E27FC236}">
                    <a16:creationId xmlns:a16="http://schemas.microsoft.com/office/drawing/2014/main" id="{B896C9A9-F9B3-4804-B355-4E8830E471AB}"/>
                  </a:ext>
                </a:extLst>
              </p:cNvPr>
              <p:cNvSpPr txBox="1"/>
              <p:nvPr/>
            </p:nvSpPr>
            <p:spPr>
              <a:xfrm>
                <a:off x="6396490" y="4049999"/>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i="0" u="none" kern="1200" dirty="0">
                    <a:solidFill>
                      <a:schemeClr val="tx1"/>
                    </a:solidFill>
                  </a:rPr>
                  <a:t>EU-osarahoitteisen rahoituksen ilmastokriteerit</a:t>
                </a:r>
                <a:endParaRPr lang="fi-FI" sz="1600" b="1" i="0" kern="1200" dirty="0">
                  <a:solidFill>
                    <a:schemeClr val="tx1"/>
                  </a:solidFill>
                </a:endParaRPr>
              </a:p>
            </p:txBody>
          </p:sp>
          <p:grpSp>
            <p:nvGrpSpPr>
              <p:cNvPr id="40" name="Ryhmä 39">
                <a:extLst>
                  <a:ext uri="{FF2B5EF4-FFF2-40B4-BE49-F238E27FC236}">
                    <a16:creationId xmlns:a16="http://schemas.microsoft.com/office/drawing/2014/main" id="{1F1841A6-903F-4936-A879-ACA648A608DD}"/>
                  </a:ext>
                  <a:ext uri="{C183D7F6-B498-43B3-948B-1728B52AA6E4}">
                    <adec:decorative xmlns:adec="http://schemas.microsoft.com/office/drawing/2017/decorative" val="1"/>
                  </a:ext>
                </a:extLst>
              </p:cNvPr>
              <p:cNvGrpSpPr/>
              <p:nvPr/>
            </p:nvGrpSpPr>
            <p:grpSpPr>
              <a:xfrm>
                <a:off x="10347933" y="928100"/>
                <a:ext cx="1767402" cy="601863"/>
                <a:chOff x="10040515" y="73758"/>
                <a:chExt cx="1767402" cy="601863"/>
              </a:xfrm>
            </p:grpSpPr>
            <p:sp>
              <p:nvSpPr>
                <p:cNvPr id="34" name="Tekstiruutu 33">
                  <a:extLst>
                    <a:ext uri="{FF2B5EF4-FFF2-40B4-BE49-F238E27FC236}">
                      <a16:creationId xmlns:a16="http://schemas.microsoft.com/office/drawing/2014/main" id="{F437DE96-6EEE-4EE0-BCE7-8FA1128799E1}"/>
                    </a:ext>
                  </a:extLst>
                </p:cNvPr>
                <p:cNvSpPr txBox="1"/>
                <p:nvPr/>
              </p:nvSpPr>
              <p:spPr>
                <a:xfrm>
                  <a:off x="10042628" y="73758"/>
                  <a:ext cx="424202" cy="284440"/>
                </a:xfrm>
                <a:prstGeom prst="flowChartPreparation">
                  <a:avLst/>
                </a:prstGeom>
                <a:solidFill>
                  <a:srgbClr val="D36BD1"/>
                </a:solidFill>
                <a:ln>
                  <a:solidFill>
                    <a:srgbClr val="FFFFFF">
                      <a:lumMod val="95000"/>
                    </a:srgbClr>
                  </a:solidFill>
                </a:ln>
                <a:effectLst/>
              </p:spPr>
              <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nvGrpSpPr>
                <p:cNvPr id="35" name="Ryhmä 34">
                  <a:extLst>
                    <a:ext uri="{FF2B5EF4-FFF2-40B4-BE49-F238E27FC236}">
                      <a16:creationId xmlns:a16="http://schemas.microsoft.com/office/drawing/2014/main" id="{AFE81AC7-9212-4515-8205-A583A1D7C742}"/>
                    </a:ext>
                  </a:extLst>
                </p:cNvPr>
                <p:cNvGrpSpPr/>
                <p:nvPr/>
              </p:nvGrpSpPr>
              <p:grpSpPr>
                <a:xfrm>
                  <a:off x="10040515" y="391181"/>
                  <a:ext cx="424202" cy="284440"/>
                  <a:chOff x="9571052" y="2119497"/>
                  <a:chExt cx="1926953" cy="1055271"/>
                </a:xfrm>
              </p:grpSpPr>
              <p:sp>
                <p:nvSpPr>
                  <p:cNvPr id="36" name="Ellipsi 35">
                    <a:extLst>
                      <a:ext uri="{FF2B5EF4-FFF2-40B4-BE49-F238E27FC236}">
                        <a16:creationId xmlns:a16="http://schemas.microsoft.com/office/drawing/2014/main" id="{05861559-EBD6-4703-82FD-4BB0C19020E1}"/>
                      </a:ext>
                    </a:extLst>
                  </p:cNvPr>
                  <p:cNvSpPr/>
                  <p:nvPr/>
                </p:nvSpPr>
                <p:spPr>
                  <a:xfrm>
                    <a:off x="9571052" y="2119497"/>
                    <a:ext cx="1926953" cy="1055271"/>
                  </a:xfrm>
                  <a:prstGeom prst="ellipse">
                    <a:avLst/>
                  </a:prstGeom>
                  <a:solidFill>
                    <a:schemeClr val="bg1">
                      <a:lumMod val="85000"/>
                    </a:schemeClr>
                  </a:solid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7" name="Ellipsi 4">
                    <a:extLst>
                      <a:ext uri="{FF2B5EF4-FFF2-40B4-BE49-F238E27FC236}">
                        <a16:creationId xmlns:a16="http://schemas.microsoft.com/office/drawing/2014/main" id="{4F3556A4-D13D-4CC1-BAA4-73AAC266FAFF}"/>
                      </a:ext>
                    </a:extLst>
                  </p:cNvPr>
                  <p:cNvSpPr txBox="1"/>
                  <p:nvPr/>
                </p:nvSpPr>
                <p:spPr>
                  <a:xfrm>
                    <a:off x="9853248" y="2274038"/>
                    <a:ext cx="1362561" cy="746189"/>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fi-FI" sz="1600" kern="1200">
                      <a:solidFill>
                        <a:schemeClr val="bg2">
                          <a:lumMod val="25000"/>
                        </a:schemeClr>
                      </a:solidFill>
                    </a:endParaRPr>
                  </a:p>
                </p:txBody>
              </p:sp>
            </p:grpSp>
            <p:sp>
              <p:nvSpPr>
                <p:cNvPr id="38" name="Tekstiruutu 37">
                  <a:extLst>
                    <a:ext uri="{FF2B5EF4-FFF2-40B4-BE49-F238E27FC236}">
                      <a16:creationId xmlns:a16="http://schemas.microsoft.com/office/drawing/2014/main" id="{6CEA01B4-78A3-4B95-BE2F-5F513BE39135}"/>
                    </a:ext>
                  </a:extLst>
                </p:cNvPr>
                <p:cNvSpPr txBox="1"/>
                <p:nvPr/>
              </p:nvSpPr>
              <p:spPr>
                <a:xfrm>
                  <a:off x="10483837" y="126609"/>
                  <a:ext cx="1324080" cy="215444"/>
                </a:xfrm>
                <a:prstGeom prst="rect">
                  <a:avLst/>
                </a:prstGeom>
                <a:noFill/>
              </p:spPr>
              <p:txBody>
                <a:bodyPr wrap="none" lIns="0" tIns="0" rIns="0" bIns="0" rtlCol="0">
                  <a:spAutoFit/>
                </a:bodyPr>
                <a:lstStyle/>
                <a:p>
                  <a:pPr algn="l"/>
                  <a:r>
                    <a:rPr lang="fi-FI" sz="1400" dirty="0"/>
                    <a:t>Kehittämiskohde</a:t>
                  </a:r>
                </a:p>
              </p:txBody>
            </p:sp>
            <p:sp>
              <p:nvSpPr>
                <p:cNvPr id="39" name="Tekstiruutu 38">
                  <a:extLst>
                    <a:ext uri="{FF2B5EF4-FFF2-40B4-BE49-F238E27FC236}">
                      <a16:creationId xmlns:a16="http://schemas.microsoft.com/office/drawing/2014/main" id="{7018ABCA-1150-4229-B9C6-19E09D14F8BA}"/>
                    </a:ext>
                  </a:extLst>
                </p:cNvPr>
                <p:cNvSpPr txBox="1"/>
                <p:nvPr/>
              </p:nvSpPr>
              <p:spPr>
                <a:xfrm>
                  <a:off x="10483837" y="452015"/>
                  <a:ext cx="956031" cy="215444"/>
                </a:xfrm>
                <a:prstGeom prst="rect">
                  <a:avLst/>
                </a:prstGeom>
                <a:noFill/>
              </p:spPr>
              <p:txBody>
                <a:bodyPr wrap="none" lIns="0" tIns="0" rIns="0" bIns="0" rtlCol="0">
                  <a:spAutoFit/>
                </a:bodyPr>
                <a:lstStyle/>
                <a:p>
                  <a:pPr algn="l"/>
                  <a:r>
                    <a:rPr lang="fi-FI" sz="1400"/>
                    <a:t>ELY-tehtävä</a:t>
                  </a:r>
                </a:p>
              </p:txBody>
            </p:sp>
          </p:grpSp>
          <p:grpSp>
            <p:nvGrpSpPr>
              <p:cNvPr id="64" name="Ryhmä 63">
                <a:extLst>
                  <a:ext uri="{FF2B5EF4-FFF2-40B4-BE49-F238E27FC236}">
                    <a16:creationId xmlns:a16="http://schemas.microsoft.com/office/drawing/2014/main" id="{7E0E20E8-A60D-4F2F-84FD-7AA97F0277FF}"/>
                  </a:ext>
                  <a:ext uri="{C183D7F6-B498-43B3-948B-1728B52AA6E4}">
                    <adec:decorative xmlns:adec="http://schemas.microsoft.com/office/drawing/2017/decorative" val="1"/>
                  </a:ext>
                </a:extLst>
              </p:cNvPr>
              <p:cNvGrpSpPr/>
              <p:nvPr/>
            </p:nvGrpSpPr>
            <p:grpSpPr>
              <a:xfrm>
                <a:off x="6701187" y="2636274"/>
                <a:ext cx="2090507" cy="1176332"/>
                <a:chOff x="6460181" y="1832155"/>
                <a:chExt cx="1925283" cy="1054357"/>
              </a:xfrm>
              <a:solidFill>
                <a:srgbClr val="E4E4E4"/>
              </a:solidFill>
            </p:grpSpPr>
            <p:sp>
              <p:nvSpPr>
                <p:cNvPr id="92" name="Ellipsi 91">
                  <a:extLst>
                    <a:ext uri="{FF2B5EF4-FFF2-40B4-BE49-F238E27FC236}">
                      <a16:creationId xmlns:a16="http://schemas.microsoft.com/office/drawing/2014/main" id="{C8F7186E-693F-4D04-9D10-8802F29E2257}"/>
                    </a:ext>
                  </a:extLst>
                </p:cNvPr>
                <p:cNvSpPr/>
                <p:nvPr/>
              </p:nvSpPr>
              <p:spPr>
                <a:xfrm>
                  <a:off x="6460181" y="1832155"/>
                  <a:ext cx="1925283" cy="1054357"/>
                </a:xfrm>
                <a:prstGeom prst="ellipse">
                  <a:avLst/>
                </a:prstGeom>
                <a:grpFill/>
                <a:ln w="254000">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3" name="Ellipsi 8">
                  <a:extLst>
                    <a:ext uri="{FF2B5EF4-FFF2-40B4-BE49-F238E27FC236}">
                      <a16:creationId xmlns:a16="http://schemas.microsoft.com/office/drawing/2014/main" id="{E99F60BB-54E0-4AD4-871A-904E640EAC3F}"/>
                    </a:ext>
                  </a:extLst>
                </p:cNvPr>
                <p:cNvSpPr txBox="1"/>
                <p:nvPr/>
              </p:nvSpPr>
              <p:spPr>
                <a:xfrm>
                  <a:off x="6742132" y="1986562"/>
                  <a:ext cx="1361381" cy="745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600" kern="1200">
                      <a:solidFill>
                        <a:schemeClr val="bg2">
                          <a:lumMod val="25000"/>
                        </a:schemeClr>
                      </a:solidFill>
                    </a:rPr>
                    <a:t>Maa- ja metsätalouden vesienhallinta</a:t>
                  </a:r>
                </a:p>
              </p:txBody>
            </p:sp>
          </p:grpSp>
          <p:sp>
            <p:nvSpPr>
              <p:cNvPr id="14" name="Tekstiruutu 13">
                <a:extLst>
                  <a:ext uri="{FF2B5EF4-FFF2-40B4-BE49-F238E27FC236}">
                    <a16:creationId xmlns:a16="http://schemas.microsoft.com/office/drawing/2014/main" id="{4B089AE5-441A-493B-8A51-B1B453D2725F}"/>
                  </a:ext>
                </a:extLst>
              </p:cNvPr>
              <p:cNvSpPr txBox="1"/>
              <p:nvPr/>
            </p:nvSpPr>
            <p:spPr>
              <a:xfrm>
                <a:off x="8230019" y="1726261"/>
                <a:ext cx="2535832" cy="1800725"/>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a:ln>
                      <a:noFill/>
                    </a:ln>
                    <a:solidFill>
                      <a:srgbClr val="000000"/>
                    </a:solidFill>
                    <a:effectLst/>
                    <a:uLnTx/>
                    <a:uFillTx/>
                    <a:ea typeface="+mn-ea"/>
                    <a:cs typeface="+mn-cs"/>
                  </a:rPr>
                  <a:t>Ojitukset ja vesitalouden hallinta </a:t>
                </a:r>
                <a:endParaRPr kumimoji="0" lang="fi-FI" sz="1600" b="0" i="0" u="none" strike="noStrike" kern="0" cap="none" spc="0" normalizeH="0" baseline="0" noProof="0" dirty="0">
                  <a:ln>
                    <a:noFill/>
                  </a:ln>
                  <a:solidFill>
                    <a:srgbClr val="000000"/>
                  </a:solidFill>
                  <a:effectLst/>
                  <a:uLnTx/>
                  <a:uFillTx/>
                  <a:ea typeface="+mn-ea"/>
                  <a:cs typeface="+mn-cs"/>
                </a:endParaRPr>
              </a:p>
            </p:txBody>
          </p:sp>
          <p:cxnSp>
            <p:nvCxnSpPr>
              <p:cNvPr id="100" name="Suora yhdysviiva 99">
                <a:extLst>
                  <a:ext uri="{FF2B5EF4-FFF2-40B4-BE49-F238E27FC236}">
                    <a16:creationId xmlns:a16="http://schemas.microsoft.com/office/drawing/2014/main" id="{B22B2389-A1D7-4863-86CC-CF7EFA7A73DF}"/>
                  </a:ext>
                  <a:ext uri="{C183D7F6-B498-43B3-948B-1728B52AA6E4}">
                    <adec:decorative xmlns:adec="http://schemas.microsoft.com/office/drawing/2017/decorative" val="1"/>
                  </a:ext>
                </a:extLst>
              </p:cNvPr>
              <p:cNvCxnSpPr>
                <a:cxnSpLocks/>
                <a:stCxn id="94" idx="6"/>
                <a:endCxn id="8" idx="1"/>
              </p:cNvCxnSpPr>
              <p:nvPr/>
            </p:nvCxnSpPr>
            <p:spPr>
              <a:xfrm>
                <a:off x="2417274" y="1346057"/>
                <a:ext cx="2881411" cy="38565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uora yhdysviiva 136">
                <a:extLst>
                  <a:ext uri="{FF2B5EF4-FFF2-40B4-BE49-F238E27FC236}">
                    <a16:creationId xmlns:a16="http://schemas.microsoft.com/office/drawing/2014/main" id="{EFF61C35-E41A-48D2-8AF1-B3B9159357D4}"/>
                  </a:ext>
                  <a:ext uri="{C183D7F6-B498-43B3-948B-1728B52AA6E4}">
                    <adec:decorative xmlns:adec="http://schemas.microsoft.com/office/drawing/2017/decorative" val="1"/>
                  </a:ext>
                </a:extLst>
              </p:cNvPr>
              <p:cNvCxnSpPr>
                <a:cxnSpLocks/>
                <a:stCxn id="76" idx="0"/>
                <a:endCxn id="13" idx="1"/>
              </p:cNvCxnSpPr>
              <p:nvPr/>
            </p:nvCxnSpPr>
            <p:spPr>
              <a:xfrm flipV="1">
                <a:off x="8926097" y="5218046"/>
                <a:ext cx="263597" cy="414146"/>
              </a:xfrm>
              <a:prstGeom prst="line">
                <a:avLst/>
              </a:prstGeom>
              <a:ln w="762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7" name="Kuva 206">
                <a:extLst>
                  <a:ext uri="{FF2B5EF4-FFF2-40B4-BE49-F238E27FC236}">
                    <a16:creationId xmlns:a16="http://schemas.microsoft.com/office/drawing/2014/main" id="{771ACD5A-2901-4DBC-B4E9-C9E88FC98D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5266" y="5715911"/>
                <a:ext cx="562176" cy="439200"/>
              </a:xfrm>
              <a:prstGeom prst="rect">
                <a:avLst/>
              </a:prstGeom>
            </p:spPr>
          </p:pic>
          <p:pic>
            <p:nvPicPr>
              <p:cNvPr id="208" name="Kuva 207">
                <a:extLst>
                  <a:ext uri="{FF2B5EF4-FFF2-40B4-BE49-F238E27FC236}">
                    <a16:creationId xmlns:a16="http://schemas.microsoft.com/office/drawing/2014/main" id="{4F8997DE-9299-4090-8565-2872A9E6E3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037" y="3064577"/>
                <a:ext cx="562176" cy="439200"/>
              </a:xfrm>
              <a:prstGeom prst="rect">
                <a:avLst/>
              </a:prstGeom>
            </p:spPr>
          </p:pic>
          <p:pic>
            <p:nvPicPr>
              <p:cNvPr id="209" name="Kuva 208">
                <a:extLst>
                  <a:ext uri="{FF2B5EF4-FFF2-40B4-BE49-F238E27FC236}">
                    <a16:creationId xmlns:a16="http://schemas.microsoft.com/office/drawing/2014/main" id="{D318F62B-823A-4AEC-98C7-F825A8B61F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318" y="5425846"/>
                <a:ext cx="562176" cy="439200"/>
              </a:xfrm>
              <a:prstGeom prst="rect">
                <a:avLst/>
              </a:prstGeom>
            </p:spPr>
          </p:pic>
          <p:pic>
            <p:nvPicPr>
              <p:cNvPr id="211" name="Kuva 210">
                <a:extLst>
                  <a:ext uri="{FF2B5EF4-FFF2-40B4-BE49-F238E27FC236}">
                    <a16:creationId xmlns:a16="http://schemas.microsoft.com/office/drawing/2014/main" id="{EDB65EB7-5F31-464E-833A-B1E7CCC117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7575" y="5686212"/>
                <a:ext cx="562176" cy="439200"/>
              </a:xfrm>
              <a:prstGeom prst="rect">
                <a:avLst/>
              </a:prstGeom>
            </p:spPr>
          </p:pic>
          <p:pic>
            <p:nvPicPr>
              <p:cNvPr id="212" name="Kuva 211">
                <a:extLst>
                  <a:ext uri="{FF2B5EF4-FFF2-40B4-BE49-F238E27FC236}">
                    <a16:creationId xmlns:a16="http://schemas.microsoft.com/office/drawing/2014/main" id="{7B9DC9A2-0F65-47CF-89A3-7F7E8F0C12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484" y="3120185"/>
                <a:ext cx="562176" cy="439200"/>
              </a:xfrm>
              <a:prstGeom prst="rect">
                <a:avLst/>
              </a:prstGeom>
            </p:spPr>
          </p:pic>
          <p:pic>
            <p:nvPicPr>
              <p:cNvPr id="213" name="Kuva 212">
                <a:extLst>
                  <a:ext uri="{FF2B5EF4-FFF2-40B4-BE49-F238E27FC236}">
                    <a16:creationId xmlns:a16="http://schemas.microsoft.com/office/drawing/2014/main" id="{A914F2CA-61B2-4222-B0FD-076AB5C144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064" y="6108822"/>
                <a:ext cx="562176" cy="439200"/>
              </a:xfrm>
              <a:prstGeom prst="rect">
                <a:avLst/>
              </a:prstGeom>
            </p:spPr>
          </p:pic>
          <p:pic>
            <p:nvPicPr>
              <p:cNvPr id="214" name="Kuva 213">
                <a:extLst>
                  <a:ext uri="{FF2B5EF4-FFF2-40B4-BE49-F238E27FC236}">
                    <a16:creationId xmlns:a16="http://schemas.microsoft.com/office/drawing/2014/main" id="{1F79C6B0-C002-40D7-B3B3-44491A747D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38" y="2888462"/>
                <a:ext cx="562176" cy="439200"/>
              </a:xfrm>
              <a:prstGeom prst="rect">
                <a:avLst/>
              </a:prstGeom>
            </p:spPr>
          </p:pic>
        </p:grpSp>
      </p:grpSp>
      <p:sp>
        <p:nvSpPr>
          <p:cNvPr id="8" name="Tekstiruutu 7">
            <a:extLst>
              <a:ext uri="{FF2B5EF4-FFF2-40B4-BE49-F238E27FC236}">
                <a16:creationId xmlns:a16="http://schemas.microsoft.com/office/drawing/2014/main" id="{FA6F3733-7AA0-4EBE-B958-684433614819}"/>
              </a:ext>
            </a:extLst>
          </p:cNvPr>
          <p:cNvSpPr txBox="1"/>
          <p:nvPr/>
        </p:nvSpPr>
        <p:spPr>
          <a:xfrm>
            <a:off x="5298685" y="854450"/>
            <a:ext cx="2844385" cy="1754526"/>
          </a:xfrm>
          <a:prstGeom prst="flowChartPreparation">
            <a:avLst/>
          </a:prstGeom>
          <a:solidFill>
            <a:srgbClr val="CE6ED8"/>
          </a:solidFill>
          <a:ln w="57150">
            <a:solidFill>
              <a:srgbClr val="BF44CC"/>
            </a:solidFill>
          </a:ln>
          <a:effectLst/>
        </p:spPr>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fi-FI" sz="1600" b="1" i="0" kern="1200">
                <a:solidFill>
                  <a:schemeClr val="tx1"/>
                </a:solidFill>
              </a:rPr>
              <a:t>Vesistöjen ilmastokestävyys</a:t>
            </a:r>
          </a:p>
        </p:txBody>
      </p:sp>
      <p:pic>
        <p:nvPicPr>
          <p:cNvPr id="101" name="Kuva 100">
            <a:extLst>
              <a:ext uri="{FF2B5EF4-FFF2-40B4-BE49-F238E27FC236}">
                <a16:creationId xmlns:a16="http://schemas.microsoft.com/office/drawing/2014/main" id="{0D230F32-42F0-4D0F-AA8E-CC4B5E8DEC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787" y="2152708"/>
            <a:ext cx="562176" cy="439200"/>
          </a:xfrm>
          <a:prstGeom prst="rect">
            <a:avLst/>
          </a:prstGeom>
        </p:spPr>
      </p:pic>
    </p:spTree>
    <p:extLst>
      <p:ext uri="{BB962C8B-B14F-4D97-AF65-F5344CB8AC3E}">
        <p14:creationId xmlns:p14="http://schemas.microsoft.com/office/powerpoint/2010/main" val="3985664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640B63-7C34-4FF5-A0AD-41D0E8CDE55B}"/>
              </a:ext>
            </a:extLst>
          </p:cNvPr>
          <p:cNvSpPr>
            <a:spLocks noGrp="1"/>
          </p:cNvSpPr>
          <p:nvPr>
            <p:ph type="title"/>
          </p:nvPr>
        </p:nvSpPr>
        <p:spPr/>
        <p:txBody>
          <a:bodyPr/>
          <a:lstStyle/>
          <a:p>
            <a:r>
              <a:rPr lang="fi-FI"/>
              <a:t>Reflektointia hotspoteista ja vaikuttavuudesta</a:t>
            </a:r>
          </a:p>
        </p:txBody>
      </p:sp>
      <p:sp>
        <p:nvSpPr>
          <p:cNvPr id="6" name="Sisällön paikkamerkki 5">
            <a:extLst>
              <a:ext uri="{FF2B5EF4-FFF2-40B4-BE49-F238E27FC236}">
                <a16:creationId xmlns:a16="http://schemas.microsoft.com/office/drawing/2014/main" id="{1945CEA4-F895-4A8F-9A3E-2117B5C14D23}"/>
              </a:ext>
            </a:extLst>
          </p:cNvPr>
          <p:cNvSpPr>
            <a:spLocks noGrp="1"/>
          </p:cNvSpPr>
          <p:nvPr>
            <p:ph idx="1"/>
          </p:nvPr>
        </p:nvSpPr>
        <p:spPr>
          <a:xfrm>
            <a:off x="542925" y="1466105"/>
            <a:ext cx="11315700" cy="4908520"/>
          </a:xfrm>
        </p:spPr>
        <p:txBody>
          <a:bodyPr numCol="3"/>
          <a:lstStyle/>
          <a:p>
            <a:r>
              <a:rPr lang="fi-FI" sz="1100" dirty="0"/>
              <a:t>ELY-keskusten ohjausvaikutusta tarkasteltaessa vaikuttavuus jaettiin ensin suoraan ja välilliseen, ja sen jälkeen sitä tarkennettiin vielä miettimällä ELY-keskuksen roolin keskeisyyttä: </a:t>
            </a:r>
          </a:p>
          <a:p>
            <a:r>
              <a:rPr lang="fi-FI" sz="1100" dirty="0"/>
              <a:t>Hillinnän osalta kehittämiskohteiden vaikuttavuudessa eniten painoarvoa saavat päästövaikutus sekä ELY-keskuksen ohjausvaikutus. Sopeutumisessa painotetaan tasavertaisesti tiedon ajantasaisuutta ja käyttöä, ilmastotyön resurssointia, sopeutumisen työn integroitumista virkatyöhön ja ELY-keskuksen ohjausvaikutusta.</a:t>
            </a:r>
          </a:p>
          <a:p>
            <a:r>
              <a:rPr lang="fi-FI" sz="1100" dirty="0"/>
              <a:t>Ohjausvaikutuksessa on painotettu erityisesti ELY-keskuksen jakamaa rahoitusta, johon olisi mahdollista liittää myös ilmastoon liittyviä ehtoja, sekä lakisääteisen roolin vahvuutta. Pienemmän painoarvon saavat esim. viestinnälliset ohjauskeinot. </a:t>
            </a:r>
          </a:p>
          <a:p>
            <a:r>
              <a:rPr lang="fi-FI" sz="1100" dirty="0"/>
              <a:t>Ilmastotiedon tuottamisella on sopeutumisessa vahvempi painoarvo kuin hillinnässä, sillä hillintäkysymyksissä tiedonvälityksen merkitys on välillisempi kuin sopeutumisen ja usein virastot esim. edellyttävät arviointeja konsulteilta ja hakijoilta eivätkä tee niitä itse. </a:t>
            </a:r>
          </a:p>
          <a:p>
            <a:r>
              <a:rPr lang="fi-FI" sz="1100" dirty="0"/>
              <a:t>Hillinnän vaikuttavuuteen verrattuna sopeutumisen tiedon ja sopeutumistyön seurannan vaikuttavuutta on painotettu. Ilmastoriskien tunnistamisen ja sopeutumisen tarpeen tiedostamisen nähtiin olevan tärkeää sopeutumiskyvyn lisäämisessä. Sopeutumistarpeen ja –työn seurantaa ja arviointia pidettiin myös tärkeänä, jotta työn tulokset vastaavat tavoitteita ja työssä huomioidaan nykytilanne ja ajantasainen tieto. </a:t>
            </a:r>
          </a:p>
          <a:p>
            <a:r>
              <a:rPr lang="fi-FI" sz="1100" dirty="0"/>
              <a:t>Laadulliseen luokitteluun pohjautuvaan arviointiin sisältyy aina tulkinnanvaraisuutta. Arviointiperusteet on pyritty avaamaan ja kuvaamaan. Toisaalta useista eri arviointikriteereistä koostuva arviointimenetelmä saa aikaan sen, ettei yksittäinen tulkinta ratkaise tulosta kokonaisuudessaan. Kokonaisuutta tarkasteltaessa korkeimpia painoarvoja saavat ne asiat, jotka on myös esim. kansallisissa tavoitteissa nostettu esiin, ikä lisää arvioinnin uskottavuutta.</a:t>
            </a:r>
          </a:p>
          <a:p>
            <a:r>
              <a:rPr lang="fi-FI" sz="1100" dirty="0"/>
              <a:t>Erityisesti korkeimpiin hotspot –luokkiin ei ollut mahdollista nousta, ellei saanut korkeita pisteitä kaikista eri kriteereistä. Alimmissa luokissa taas korostuivat hillinnän osalta ne kehittämiskohteet, joissa on pieni hillinnän vaikutus, mutta joiden päärooli on sopeutumisessa. Nämä havainnot tukevat arvioinnin onnistuneisuutta omassa tarkkuustasossaan.</a:t>
            </a:r>
          </a:p>
          <a:p>
            <a:r>
              <a:rPr lang="fi-FI" sz="1100" dirty="0" err="1"/>
              <a:t>Hotspotteja</a:t>
            </a:r>
            <a:r>
              <a:rPr lang="fi-FI" sz="1100" dirty="0"/>
              <a:t> tarkasteltaessa tulee huomioida, että kehittämiskohteet on muodostettu siten, että niillä lähtökohtaisesti on ilmastovaikuttavuutta ja ne ovat ELY-keskuksen toimivallassa. Siten vaikuttavuuksiltaan pienemmätkin kokonaisuudet voivat olla toteutettavissa ja on hyvä tiedostaa osana virkatyön tekemistä. </a:t>
            </a:r>
          </a:p>
          <a:p>
            <a:r>
              <a:rPr lang="fi-FI" sz="1100" dirty="0"/>
              <a:t>Joidenkin kehittämiskohteiden vaikuttavuus on selvästi välillistä: esim. paikkatiedon ja koulutusten kehittäminen ovat asioita, joiden vaikuttavuutta on haastava asettaa samanlaiseen asemaan kuin konkreettisten kehittämiskohteiden. </a:t>
            </a:r>
          </a:p>
          <a:p>
            <a:r>
              <a:rPr lang="fi-FI" sz="1100" dirty="0"/>
              <a:t>Tulevaisuudessa olisi tarketta kehittää myös vaikutusten arviointia esim. erilaisiin hankkeisiin liittyen sekä selvittää näiden yhteen laskettuja ilmastovaikutuksia. Esimerkiksi arvioitavien hankkeiden sekä YSL- ja YVA-menettelyjen osalta voitaisiin nostaa tarkemmin esiin erilaisten toimintojen vaikuttavuutta. </a:t>
            </a:r>
          </a:p>
          <a:p>
            <a:r>
              <a:rPr lang="fi-FI" sz="1100" dirty="0"/>
              <a:t>Tarkastelu tehtiin valtakunnallisella tasolla. Alueellisia erityiskysymyksiä varten olisi tarpeen määritellä myös alueellisia lukuja. Tämä vaatii myös laskentamenetelmien kehittämistä.</a:t>
            </a:r>
          </a:p>
          <a:p>
            <a:endParaRPr lang="fi-FI" sz="1100" dirty="0"/>
          </a:p>
          <a:p>
            <a:pPr marL="0" indent="0">
              <a:buNone/>
            </a:pPr>
            <a:endParaRPr lang="fi-FI" sz="1600" dirty="0"/>
          </a:p>
        </p:txBody>
      </p:sp>
    </p:spTree>
    <p:extLst>
      <p:ext uri="{BB962C8B-B14F-4D97-AF65-F5344CB8AC3E}">
        <p14:creationId xmlns:p14="http://schemas.microsoft.com/office/powerpoint/2010/main" val="1723058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ely_new2021">
  <a:themeElements>
    <a:clrScheme name="ELY 2020">
      <a:dk1>
        <a:sysClr val="windowText" lastClr="000000"/>
      </a:dk1>
      <a:lt1>
        <a:sysClr val="window" lastClr="FFFFFF"/>
      </a:lt1>
      <a:dk2>
        <a:srgbClr val="003883"/>
      </a:dk2>
      <a:lt2>
        <a:srgbClr val="D8D8D8"/>
      </a:lt2>
      <a:accent1>
        <a:srgbClr val="003883"/>
      </a:accent1>
      <a:accent2>
        <a:srgbClr val="D9640C"/>
      </a:accent2>
      <a:accent3>
        <a:srgbClr val="5A8117"/>
      </a:accent3>
      <a:accent4>
        <a:srgbClr val="4460A5"/>
      </a:accent4>
      <a:accent5>
        <a:srgbClr val="623412"/>
      </a:accent5>
      <a:accent6>
        <a:srgbClr val="9E652E"/>
      </a:accent6>
      <a:hlink>
        <a:srgbClr val="0563C1"/>
      </a:hlink>
      <a:folHlink>
        <a:srgbClr val="954F72"/>
      </a:folHlink>
    </a:clrScheme>
    <a:fontScheme name="ELY_fontit_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ly_uusi_2021.potx" id="{543388CA-4464-4614-A257-6C25AE36A37D}" vid="{A3828C89-02CC-4779-BD92-33970237EB41}"/>
    </a:ext>
  </a:extLst>
</a:theme>
</file>

<file path=ppt/theme/theme2.xml><?xml version="1.0" encoding="utf-8"?>
<a:theme xmlns:a="http://schemas.openxmlformats.org/drawingml/2006/main" name="4_Office-teema">
  <a:themeElements>
    <a:clrScheme name="Ympäristöviisas">
      <a:dk1>
        <a:srgbClr val="000000"/>
      </a:dk1>
      <a:lt1>
        <a:srgbClr val="FFFFFF"/>
      </a:lt1>
      <a:dk2>
        <a:srgbClr val="494F43"/>
      </a:dk2>
      <a:lt2>
        <a:srgbClr val="F4F6F1"/>
      </a:lt2>
      <a:accent1>
        <a:srgbClr val="7CA2DE"/>
      </a:accent1>
      <a:accent2>
        <a:srgbClr val="FFCC00"/>
      </a:accent2>
      <a:accent3>
        <a:srgbClr val="8BDB00"/>
      </a:accent3>
      <a:accent4>
        <a:srgbClr val="00D9CE"/>
      </a:accent4>
      <a:accent5>
        <a:srgbClr val="00BAED"/>
      </a:accent5>
      <a:accent6>
        <a:srgbClr val="7F7F7F"/>
      </a:accent6>
      <a:hlink>
        <a:srgbClr val="689140"/>
      </a:hlink>
      <a:folHlink>
        <a:srgbClr val="808B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20D9BA1A42F834C9D83A857A637AC50" ma:contentTypeVersion="11" ma:contentTypeDescription="Luo uusi asiakirja." ma:contentTypeScope="" ma:versionID="db10d387db38770b48323979046658fc">
  <xsd:schema xmlns:xsd="http://www.w3.org/2001/XMLSchema" xmlns:xs="http://www.w3.org/2001/XMLSchema" xmlns:p="http://schemas.microsoft.com/office/2006/metadata/properties" xmlns:ns2="118f5f3c-8858-4dd8-80b6-d475a4a5fc0b" xmlns:ns3="1bcd82db-6158-4e9d-8c97-37eb50d9e165" targetNamespace="http://schemas.microsoft.com/office/2006/metadata/properties" ma:root="true" ma:fieldsID="853bb27a6665ef369621d618f030590e" ns2:_="" ns3:_="">
    <xsd:import namespace="118f5f3c-8858-4dd8-80b6-d475a4a5fc0b"/>
    <xsd:import namespace="1bcd82db-6158-4e9d-8c97-37eb50d9e1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f5f3c-8858-4dd8-80b6-d475a4a5f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cd82db-6158-4e9d-8c97-37eb50d9e165"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982551-7774-4AF9-B205-E4FBE26D15F9}">
  <ds:schemaRefs>
    <ds:schemaRef ds:uri="118f5f3c-8858-4dd8-80b6-d475a4a5fc0b"/>
    <ds:schemaRef ds:uri="1bcd82db-6158-4e9d-8c97-37eb50d9e1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C5B8644-6A1D-49F3-854D-A797C9A00A96}">
  <ds:schemaRefs>
    <ds:schemaRef ds:uri="http://schemas.microsoft.com/sharepoint/v3/contenttype/forms"/>
  </ds:schemaRefs>
</ds:datastoreItem>
</file>

<file path=customXml/itemProps3.xml><?xml version="1.0" encoding="utf-8"?>
<ds:datastoreItem xmlns:ds="http://schemas.openxmlformats.org/officeDocument/2006/customXml" ds:itemID="{C2B60F19-B7DC-4917-8A0A-4F55FE87A613}">
  <ds:schemaRefs>
    <ds:schemaRef ds:uri="118f5f3c-8858-4dd8-80b6-d475a4a5fc0b"/>
    <ds:schemaRef ds:uri="1bcd82db-6158-4e9d-8c97-37eb50d9e1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1333</TotalTime>
  <Words>6804</Words>
  <Application>Microsoft Office PowerPoint</Application>
  <PresentationFormat>Laajakuva</PresentationFormat>
  <Paragraphs>1257</Paragraphs>
  <Slides>37</Slides>
  <Notes>2</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37</vt:i4>
      </vt:variant>
    </vt:vector>
  </HeadingPairs>
  <TitlesOfParts>
    <vt:vector size="44" baseType="lpstr">
      <vt:lpstr>Arial</vt:lpstr>
      <vt:lpstr>Calibri</vt:lpstr>
      <vt:lpstr>Courier New</vt:lpstr>
      <vt:lpstr>Open Sans</vt:lpstr>
      <vt:lpstr>Wingdings</vt:lpstr>
      <vt:lpstr>ely_new2021</vt:lpstr>
      <vt:lpstr>4_Office-teema</vt:lpstr>
      <vt:lpstr> Vaikuttavuuden arviointi ELY-ilmastotiekartassa</vt:lpstr>
      <vt:lpstr>ELY-ilmastotyön hotspotit</vt:lpstr>
      <vt:lpstr>Vaikuttavuuden arvioinnin tekeminen</vt:lpstr>
      <vt:lpstr>Ilmastotyön potentiaalin hotspotit ja suurimmat nousijat</vt:lpstr>
      <vt:lpstr>Ilmastotyön vaikuttavat win-win -kokonaisuudet</vt:lpstr>
      <vt:lpstr>Hillinnän ja sopeutumisen win-win-kehittämiskohteet</vt:lpstr>
      <vt:lpstr>ELY-tehtävien win-win -hotspotit</vt:lpstr>
      <vt:lpstr>Hillinnän ja sopeutumisen win-win-kokonaisuus</vt:lpstr>
      <vt:lpstr>Reflektointia hotspoteista ja vaikuttavuudesta</vt:lpstr>
      <vt:lpstr>Kehittämiskohteiden vaikuttavuuden arvioinnin taustaa</vt:lpstr>
      <vt:lpstr>Hillinnän vaikuttavuuden arviointi</vt:lpstr>
      <vt:lpstr>Hillinnän vaikuttavuuden arviointi</vt:lpstr>
      <vt:lpstr>Kehittämiskohteiden hotspotit - hillintä</vt:lpstr>
      <vt:lpstr>ELY-tehtävien hotspotit - hillintä</vt:lpstr>
      <vt:lpstr>Huomioita hillinnän vaikuttavuuden arvioinnista</vt:lpstr>
      <vt:lpstr>Hillintä: kehittämiskohteiden arviointi taulukkona</vt:lpstr>
      <vt:lpstr>Hillintä: ELY-tehtävien arviointi taulukkona</vt:lpstr>
      <vt:lpstr>Sopeutumisen vaikuttavuuden arviointi</vt:lpstr>
      <vt:lpstr>Kehittämiskohteiden vaikuttavuus - sopeutuminen</vt:lpstr>
      <vt:lpstr>Tehtävien vaikuttavuus - sopeutuminen</vt:lpstr>
      <vt:lpstr>Vaikuttavuuden arvioinnin tarpeet</vt:lpstr>
      <vt:lpstr>Kehittämiskohteiden vaikuttavuuden arviointi</vt:lpstr>
      <vt:lpstr>Sopeutumisen kehittämiskohteiden vaikuttavuuden arvioinnin kriteeristö</vt:lpstr>
      <vt:lpstr>Pisteytyksen määrittäminen</vt:lpstr>
      <vt:lpstr>Tiedon olemassaolo, saatavuus, käyttö Nykytila</vt:lpstr>
      <vt:lpstr>Tiedon olemassaolo, saatavuus, käyttö Potentiaali</vt:lpstr>
      <vt:lpstr>Toiminnan suunnittelu ja strategiset tavoitteet Nykytila</vt:lpstr>
      <vt:lpstr>Toiminnan suunnittelu ja strategiset tavoitteet Potentiaali</vt:lpstr>
      <vt:lpstr>Ohjausvaikutus ja toimeenpano Nykytila</vt:lpstr>
      <vt:lpstr>Ohjausvaikutus ja toimeenpano Potentiaali</vt:lpstr>
      <vt:lpstr>Seuranta ja arviointi Nykytila</vt:lpstr>
      <vt:lpstr>Seuranta ja arviointi Potentiaali</vt:lpstr>
      <vt:lpstr>Nykytilan ja potentiaalin vertailu</vt:lpstr>
      <vt:lpstr>Esimerkkejä liikenne- ja elinkeinot -vastuualueilta</vt:lpstr>
      <vt:lpstr>Tehtävien vaikuttavuuden arviointi</vt:lpstr>
      <vt:lpstr>Tehtävien vaikuttavuuden arvioinnin kriteeristö</vt:lpstr>
      <vt:lpstr>Sopeutumisen vaikuttavuuden arvioinnin epävarmuudet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Virtanen Katriina (ELY)</dc:creator>
  <cp:lastModifiedBy>Virtanen Katriina (ELY)</cp:lastModifiedBy>
  <cp:revision>1</cp:revision>
  <dcterms:created xsi:type="dcterms:W3CDTF">2020-10-13T10:00:14Z</dcterms:created>
  <dcterms:modified xsi:type="dcterms:W3CDTF">2021-04-28T08:55:29Z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0x010100520D9BA1A42F834C9D83A857A637AC50</vt:lpwstr>
  </property>
</Properties>
</file>