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8" r:id="rId6"/>
  </p:sldMasterIdLst>
  <p:sldIdLst>
    <p:sldId id="256" r:id="rId7"/>
    <p:sldId id="472" r:id="rId8"/>
    <p:sldId id="258" r:id="rId9"/>
    <p:sldId id="260" r:id="rId10"/>
    <p:sldId id="257" r:id="rId11"/>
    <p:sldId id="473" r:id="rId12"/>
    <p:sldId id="474" r:id="rId13"/>
    <p:sldId id="259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FFE"/>
    <a:srgbClr val="F3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F9D8E9-35EC-4AD5-8A02-367F6912E57D}" vWet="2" dt="2021-04-27T11:03:17.776"/>
    <p1510:client id="{41751044-963D-4345-9D68-7F89D3A7502D}" v="10" dt="2021-04-27T11:09:39.0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Vaalea tyyli 3 - Korostus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Vaalea tyyli 2 - Korostu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tanen Katriina (ELY)" userId="e54ccf7d-c51f-4bfd-b2c3-92e6b70e83a1" providerId="ADAL" clId="{19FFA2A1-84FF-4949-9E70-5F031A9FEA5B}"/>
    <pc:docChg chg="undo custSel modSld">
      <pc:chgData name="Virtanen Katriina (ELY)" userId="e54ccf7d-c51f-4bfd-b2c3-92e6b70e83a1" providerId="ADAL" clId="{19FFA2A1-84FF-4949-9E70-5F031A9FEA5B}" dt="2020-10-23T07:52:58.113" v="26" actId="1076"/>
      <pc:docMkLst>
        <pc:docMk/>
      </pc:docMkLst>
      <pc:sldChg chg="modSp mod">
        <pc:chgData name="Virtanen Katriina (ELY)" userId="e54ccf7d-c51f-4bfd-b2c3-92e6b70e83a1" providerId="ADAL" clId="{19FFA2A1-84FF-4949-9E70-5F031A9FEA5B}" dt="2020-10-20T07:02:08.212" v="21" actId="20577"/>
        <pc:sldMkLst>
          <pc:docMk/>
          <pc:sldMk cId="2904905619" sldId="260"/>
        </pc:sldMkLst>
        <pc:spChg chg="mod">
          <ac:chgData name="Virtanen Katriina (ELY)" userId="e54ccf7d-c51f-4bfd-b2c3-92e6b70e83a1" providerId="ADAL" clId="{19FFA2A1-84FF-4949-9E70-5F031A9FEA5B}" dt="2020-10-20T07:02:08.212" v="21" actId="20577"/>
          <ac:spMkLst>
            <pc:docMk/>
            <pc:sldMk cId="2904905619" sldId="260"/>
            <ac:spMk id="3" creationId="{9F80A680-5A1F-453E-9970-3FAD793869B5}"/>
          </ac:spMkLst>
        </pc:spChg>
      </pc:sldChg>
      <pc:sldChg chg="addSp delSp modSp mod">
        <pc:chgData name="Virtanen Katriina (ELY)" userId="e54ccf7d-c51f-4bfd-b2c3-92e6b70e83a1" providerId="ADAL" clId="{19FFA2A1-84FF-4949-9E70-5F031A9FEA5B}" dt="2020-10-23T07:52:58.113" v="26" actId="1076"/>
        <pc:sldMkLst>
          <pc:docMk/>
          <pc:sldMk cId="185675140" sldId="474"/>
        </pc:sldMkLst>
        <pc:picChg chg="add del mod">
          <ac:chgData name="Virtanen Katriina (ELY)" userId="e54ccf7d-c51f-4bfd-b2c3-92e6b70e83a1" providerId="ADAL" clId="{19FFA2A1-84FF-4949-9E70-5F031A9FEA5B}" dt="2020-10-23T07:52:58.113" v="26" actId="1076"/>
          <ac:picMkLst>
            <pc:docMk/>
            <pc:sldMk cId="185675140" sldId="474"/>
            <ac:picMk id="40" creationId="{00000000-0000-0000-0000-000000000000}"/>
          </ac:picMkLst>
        </pc:picChg>
      </pc:sldChg>
    </pc:docChg>
  </pc:docChgLst>
  <pc:docChgLst>
    <pc:chgData name="Kerkkä Valeria (ELY)" userId="c74b9e89-f67f-4f44-9e01-a0cd92abffe5" providerId="ADAL" clId="{41751044-963D-4345-9D68-7F89D3A7502D}"/>
    <pc:docChg chg="custSel modSld sldOrd">
      <pc:chgData name="Kerkkä Valeria (ELY)" userId="c74b9e89-f67f-4f44-9e01-a0cd92abffe5" providerId="ADAL" clId="{41751044-963D-4345-9D68-7F89D3A7502D}" dt="2021-04-27T11:09:39.046" v="9" actId="26606"/>
      <pc:docMkLst>
        <pc:docMk/>
      </pc:docMkLst>
      <pc:sldChg chg="addSp modSp mod setBg">
        <pc:chgData name="Kerkkä Valeria (ELY)" userId="c74b9e89-f67f-4f44-9e01-a0cd92abffe5" providerId="ADAL" clId="{41751044-963D-4345-9D68-7F89D3A7502D}" dt="2021-04-27T11:09:05.243" v="6" actId="26606"/>
        <pc:sldMkLst>
          <pc:docMk/>
          <pc:sldMk cId="3770783771" sldId="256"/>
        </pc:sldMkLst>
        <pc:spChg chg="mod">
          <ac:chgData name="Kerkkä Valeria (ELY)" userId="c74b9e89-f67f-4f44-9e01-a0cd92abffe5" providerId="ADAL" clId="{41751044-963D-4345-9D68-7F89D3A7502D}" dt="2021-04-27T11:09:05.243" v="6" actId="26606"/>
          <ac:spMkLst>
            <pc:docMk/>
            <pc:sldMk cId="3770783771" sldId="256"/>
            <ac:spMk id="2" creationId="{31F1FE94-1E76-4A48-A553-55BF31054957}"/>
          </ac:spMkLst>
        </pc:spChg>
        <pc:spChg chg="mod">
          <ac:chgData name="Kerkkä Valeria (ELY)" userId="c74b9e89-f67f-4f44-9e01-a0cd92abffe5" providerId="ADAL" clId="{41751044-963D-4345-9D68-7F89D3A7502D}" dt="2021-04-27T11:09:05.243" v="6" actId="26606"/>
          <ac:spMkLst>
            <pc:docMk/>
            <pc:sldMk cId="3770783771" sldId="256"/>
            <ac:spMk id="3" creationId="{387BD8D0-6588-482B-9AAB-C73CFAA718B9}"/>
          </ac:spMkLst>
        </pc:spChg>
        <pc:spChg chg="add">
          <ac:chgData name="Kerkkä Valeria (ELY)" userId="c74b9e89-f67f-4f44-9e01-a0cd92abffe5" providerId="ADAL" clId="{41751044-963D-4345-9D68-7F89D3A7502D}" dt="2021-04-27T11:09:05.243" v="6" actId="26606"/>
          <ac:spMkLst>
            <pc:docMk/>
            <pc:sldMk cId="3770783771" sldId="256"/>
            <ac:spMk id="8" creationId="{327D73B4-9F5C-4A64-A179-51B9500CB8B5}"/>
          </ac:spMkLst>
        </pc:spChg>
        <pc:spChg chg="add">
          <ac:chgData name="Kerkkä Valeria (ELY)" userId="c74b9e89-f67f-4f44-9e01-a0cd92abffe5" providerId="ADAL" clId="{41751044-963D-4345-9D68-7F89D3A7502D}" dt="2021-04-27T11:09:05.243" v="6" actId="26606"/>
          <ac:spMkLst>
            <pc:docMk/>
            <pc:sldMk cId="3770783771" sldId="256"/>
            <ac:spMk id="10" creationId="{C1F06963-6374-4B48-844F-071A9BAAAE02}"/>
          </ac:spMkLst>
        </pc:spChg>
        <pc:spChg chg="add">
          <ac:chgData name="Kerkkä Valeria (ELY)" userId="c74b9e89-f67f-4f44-9e01-a0cd92abffe5" providerId="ADAL" clId="{41751044-963D-4345-9D68-7F89D3A7502D}" dt="2021-04-27T11:09:05.243" v="6" actId="26606"/>
          <ac:spMkLst>
            <pc:docMk/>
            <pc:sldMk cId="3770783771" sldId="256"/>
            <ac:spMk id="12" creationId="{6CB927A4-E432-4310-9CD5-E89FF5063179}"/>
          </ac:spMkLst>
        </pc:spChg>
        <pc:spChg chg="add">
          <ac:chgData name="Kerkkä Valeria (ELY)" userId="c74b9e89-f67f-4f44-9e01-a0cd92abffe5" providerId="ADAL" clId="{41751044-963D-4345-9D68-7F89D3A7502D}" dt="2021-04-27T11:09:05.243" v="6" actId="26606"/>
          <ac:spMkLst>
            <pc:docMk/>
            <pc:sldMk cId="3770783771" sldId="256"/>
            <ac:spMk id="14" creationId="{1453BF6C-B012-48B7-B4E8-6D7AC7C27D02}"/>
          </ac:spMkLst>
        </pc:spChg>
        <pc:spChg chg="add">
          <ac:chgData name="Kerkkä Valeria (ELY)" userId="c74b9e89-f67f-4f44-9e01-a0cd92abffe5" providerId="ADAL" clId="{41751044-963D-4345-9D68-7F89D3A7502D}" dt="2021-04-27T11:09:05.243" v="6" actId="26606"/>
          <ac:spMkLst>
            <pc:docMk/>
            <pc:sldMk cId="3770783771" sldId="256"/>
            <ac:spMk id="16" creationId="{E3020543-B24B-4EC4-8FFC-8DD88EEA91A8}"/>
          </ac:spMkLst>
        </pc:spChg>
        <pc:cxnChg chg="add">
          <ac:chgData name="Kerkkä Valeria (ELY)" userId="c74b9e89-f67f-4f44-9e01-a0cd92abffe5" providerId="ADAL" clId="{41751044-963D-4345-9D68-7F89D3A7502D}" dt="2021-04-27T11:09:05.243" v="6" actId="26606"/>
          <ac:cxnSpMkLst>
            <pc:docMk/>
            <pc:sldMk cId="3770783771" sldId="256"/>
            <ac:cxnSpMk id="18" creationId="{C49DA8F6-BCC1-4447-B54C-57856834B94B}"/>
          </ac:cxnSpMkLst>
        </pc:cxnChg>
      </pc:sldChg>
      <pc:sldChg chg="ord">
        <pc:chgData name="Kerkkä Valeria (ELY)" userId="c74b9e89-f67f-4f44-9e01-a0cd92abffe5" providerId="ADAL" clId="{41751044-963D-4345-9D68-7F89D3A7502D}" dt="2021-04-27T11:08:34.151" v="5"/>
        <pc:sldMkLst>
          <pc:docMk/>
          <pc:sldMk cId="2559688772" sldId="257"/>
        </pc:sldMkLst>
      </pc:sldChg>
      <pc:sldChg chg="addSp modSp mod setBg">
        <pc:chgData name="Kerkkä Valeria (ELY)" userId="c74b9e89-f67f-4f44-9e01-a0cd92abffe5" providerId="ADAL" clId="{41751044-963D-4345-9D68-7F89D3A7502D}" dt="2021-04-27T11:09:26.213" v="7" actId="26606"/>
        <pc:sldMkLst>
          <pc:docMk/>
          <pc:sldMk cId="1153134826" sldId="258"/>
        </pc:sldMkLst>
        <pc:spChg chg="mod">
          <ac:chgData name="Kerkkä Valeria (ELY)" userId="c74b9e89-f67f-4f44-9e01-a0cd92abffe5" providerId="ADAL" clId="{41751044-963D-4345-9D68-7F89D3A7502D}" dt="2021-04-27T11:09:26.213" v="7" actId="26606"/>
          <ac:spMkLst>
            <pc:docMk/>
            <pc:sldMk cId="1153134826" sldId="258"/>
            <ac:spMk id="2" creationId="{9A89B739-45C3-41C2-82EB-783681637C62}"/>
          </ac:spMkLst>
        </pc:spChg>
        <pc:spChg chg="mod">
          <ac:chgData name="Kerkkä Valeria (ELY)" userId="c74b9e89-f67f-4f44-9e01-a0cd92abffe5" providerId="ADAL" clId="{41751044-963D-4345-9D68-7F89D3A7502D}" dt="2021-04-27T11:09:26.213" v="7" actId="26606"/>
          <ac:spMkLst>
            <pc:docMk/>
            <pc:sldMk cId="1153134826" sldId="258"/>
            <ac:spMk id="3" creationId="{9F80A680-5A1F-453E-9970-3FAD793869B5}"/>
          </ac:spMkLst>
        </pc:spChg>
        <pc:spChg chg="add">
          <ac:chgData name="Kerkkä Valeria (ELY)" userId="c74b9e89-f67f-4f44-9e01-a0cd92abffe5" providerId="ADAL" clId="{41751044-963D-4345-9D68-7F89D3A7502D}" dt="2021-04-27T11:09:26.213" v="7" actId="26606"/>
          <ac:spMkLst>
            <pc:docMk/>
            <pc:sldMk cId="1153134826" sldId="258"/>
            <ac:spMk id="8" creationId="{A2679492-7988-4050-9056-542444452411}"/>
          </ac:spMkLst>
        </pc:spChg>
        <pc:spChg chg="add">
          <ac:chgData name="Kerkkä Valeria (ELY)" userId="c74b9e89-f67f-4f44-9e01-a0cd92abffe5" providerId="ADAL" clId="{41751044-963D-4345-9D68-7F89D3A7502D}" dt="2021-04-27T11:09:26.213" v="7" actId="26606"/>
          <ac:spMkLst>
            <pc:docMk/>
            <pc:sldMk cId="1153134826" sldId="258"/>
            <ac:spMk id="10" creationId="{B091B163-7D61-4891-ABCF-5C13D9C418D0}"/>
          </ac:spMkLst>
        </pc:spChg>
        <pc:grpChg chg="add">
          <ac:chgData name="Kerkkä Valeria (ELY)" userId="c74b9e89-f67f-4f44-9e01-a0cd92abffe5" providerId="ADAL" clId="{41751044-963D-4345-9D68-7F89D3A7502D}" dt="2021-04-27T11:09:26.213" v="7" actId="26606"/>
          <ac:grpSpMkLst>
            <pc:docMk/>
            <pc:sldMk cId="1153134826" sldId="258"/>
            <ac:grpSpMk id="12" creationId="{0474DF76-993E-44DE-AFB0-C416182ACECF}"/>
          </ac:grpSpMkLst>
        </pc:grpChg>
        <pc:cxnChg chg="add">
          <ac:chgData name="Kerkkä Valeria (ELY)" userId="c74b9e89-f67f-4f44-9e01-a0cd92abffe5" providerId="ADAL" clId="{41751044-963D-4345-9D68-7F89D3A7502D}" dt="2021-04-27T11:09:26.213" v="7" actId="26606"/>
          <ac:cxnSpMkLst>
            <pc:docMk/>
            <pc:sldMk cId="1153134826" sldId="258"/>
            <ac:cxnSpMk id="17" creationId="{C49DA8F6-BCC1-4447-B54C-57856834B94B}"/>
          </ac:cxnSpMkLst>
        </pc:cxnChg>
      </pc:sldChg>
      <pc:sldChg chg="addSp modSp mod setBg">
        <pc:chgData name="Kerkkä Valeria (ELY)" userId="c74b9e89-f67f-4f44-9e01-a0cd92abffe5" providerId="ADAL" clId="{41751044-963D-4345-9D68-7F89D3A7502D}" dt="2021-04-27T11:09:39.046" v="9" actId="26606"/>
        <pc:sldMkLst>
          <pc:docMk/>
          <pc:sldMk cId="602516416" sldId="259"/>
        </pc:sldMkLst>
        <pc:spChg chg="mod">
          <ac:chgData name="Kerkkä Valeria (ELY)" userId="c74b9e89-f67f-4f44-9e01-a0cd92abffe5" providerId="ADAL" clId="{41751044-963D-4345-9D68-7F89D3A7502D}" dt="2021-04-27T11:09:39.046" v="9" actId="26606"/>
          <ac:spMkLst>
            <pc:docMk/>
            <pc:sldMk cId="602516416" sldId="259"/>
            <ac:spMk id="2" creationId="{00B26832-85D3-4D9B-8356-A447B025C7FE}"/>
          </ac:spMkLst>
        </pc:spChg>
        <pc:spChg chg="mod">
          <ac:chgData name="Kerkkä Valeria (ELY)" userId="c74b9e89-f67f-4f44-9e01-a0cd92abffe5" providerId="ADAL" clId="{41751044-963D-4345-9D68-7F89D3A7502D}" dt="2021-04-27T11:09:39.046" v="9" actId="26606"/>
          <ac:spMkLst>
            <pc:docMk/>
            <pc:sldMk cId="602516416" sldId="259"/>
            <ac:spMk id="3" creationId="{2C02C71D-BA1E-49D6-801F-98128C064EEE}"/>
          </ac:spMkLst>
        </pc:spChg>
        <pc:spChg chg="add">
          <ac:chgData name="Kerkkä Valeria (ELY)" userId="c74b9e89-f67f-4f44-9e01-a0cd92abffe5" providerId="ADAL" clId="{41751044-963D-4345-9D68-7F89D3A7502D}" dt="2021-04-27T11:09:39.046" v="9" actId="26606"/>
          <ac:spMkLst>
            <pc:docMk/>
            <pc:sldMk cId="602516416" sldId="259"/>
            <ac:spMk id="8" creationId="{A2679492-7988-4050-9056-542444452411}"/>
          </ac:spMkLst>
        </pc:spChg>
        <pc:spChg chg="add">
          <ac:chgData name="Kerkkä Valeria (ELY)" userId="c74b9e89-f67f-4f44-9e01-a0cd92abffe5" providerId="ADAL" clId="{41751044-963D-4345-9D68-7F89D3A7502D}" dt="2021-04-27T11:09:39.046" v="9" actId="26606"/>
          <ac:spMkLst>
            <pc:docMk/>
            <pc:sldMk cId="602516416" sldId="259"/>
            <ac:spMk id="10" creationId="{B091B163-7D61-4891-ABCF-5C13D9C418D0}"/>
          </ac:spMkLst>
        </pc:spChg>
        <pc:grpChg chg="add">
          <ac:chgData name="Kerkkä Valeria (ELY)" userId="c74b9e89-f67f-4f44-9e01-a0cd92abffe5" providerId="ADAL" clId="{41751044-963D-4345-9D68-7F89D3A7502D}" dt="2021-04-27T11:09:39.046" v="9" actId="26606"/>
          <ac:grpSpMkLst>
            <pc:docMk/>
            <pc:sldMk cId="602516416" sldId="259"/>
            <ac:grpSpMk id="12" creationId="{0474DF76-993E-44DE-AFB0-C416182ACECF}"/>
          </ac:grpSpMkLst>
        </pc:grpChg>
        <pc:cxnChg chg="add">
          <ac:chgData name="Kerkkä Valeria (ELY)" userId="c74b9e89-f67f-4f44-9e01-a0cd92abffe5" providerId="ADAL" clId="{41751044-963D-4345-9D68-7F89D3A7502D}" dt="2021-04-27T11:09:39.046" v="9" actId="26606"/>
          <ac:cxnSpMkLst>
            <pc:docMk/>
            <pc:sldMk cId="602516416" sldId="259"/>
            <ac:cxnSpMk id="17" creationId="{C49DA8F6-BCC1-4447-B54C-57856834B94B}"/>
          </ac:cxnSpMkLst>
        </pc:cxnChg>
      </pc:sldChg>
      <pc:sldChg chg="addSp modSp mod setBg">
        <pc:chgData name="Kerkkä Valeria (ELY)" userId="c74b9e89-f67f-4f44-9e01-a0cd92abffe5" providerId="ADAL" clId="{41751044-963D-4345-9D68-7F89D3A7502D}" dt="2021-04-27T11:09:33.273" v="8" actId="26606"/>
        <pc:sldMkLst>
          <pc:docMk/>
          <pc:sldMk cId="2904905619" sldId="260"/>
        </pc:sldMkLst>
        <pc:spChg chg="mod">
          <ac:chgData name="Kerkkä Valeria (ELY)" userId="c74b9e89-f67f-4f44-9e01-a0cd92abffe5" providerId="ADAL" clId="{41751044-963D-4345-9D68-7F89D3A7502D}" dt="2021-04-27T11:09:33.273" v="8" actId="26606"/>
          <ac:spMkLst>
            <pc:docMk/>
            <pc:sldMk cId="2904905619" sldId="260"/>
            <ac:spMk id="2" creationId="{9A89B739-45C3-41C2-82EB-783681637C62}"/>
          </ac:spMkLst>
        </pc:spChg>
        <pc:spChg chg="mod">
          <ac:chgData name="Kerkkä Valeria (ELY)" userId="c74b9e89-f67f-4f44-9e01-a0cd92abffe5" providerId="ADAL" clId="{41751044-963D-4345-9D68-7F89D3A7502D}" dt="2021-04-27T11:09:33.273" v="8" actId="26606"/>
          <ac:spMkLst>
            <pc:docMk/>
            <pc:sldMk cId="2904905619" sldId="260"/>
            <ac:spMk id="3" creationId="{9F80A680-5A1F-453E-9970-3FAD793869B5}"/>
          </ac:spMkLst>
        </pc:spChg>
        <pc:spChg chg="add">
          <ac:chgData name="Kerkkä Valeria (ELY)" userId="c74b9e89-f67f-4f44-9e01-a0cd92abffe5" providerId="ADAL" clId="{41751044-963D-4345-9D68-7F89D3A7502D}" dt="2021-04-27T11:09:33.273" v="8" actId="26606"/>
          <ac:spMkLst>
            <pc:docMk/>
            <pc:sldMk cId="2904905619" sldId="260"/>
            <ac:spMk id="8" creationId="{A2679492-7988-4050-9056-542444452411}"/>
          </ac:spMkLst>
        </pc:spChg>
        <pc:spChg chg="add">
          <ac:chgData name="Kerkkä Valeria (ELY)" userId="c74b9e89-f67f-4f44-9e01-a0cd92abffe5" providerId="ADAL" clId="{41751044-963D-4345-9D68-7F89D3A7502D}" dt="2021-04-27T11:09:33.273" v="8" actId="26606"/>
          <ac:spMkLst>
            <pc:docMk/>
            <pc:sldMk cId="2904905619" sldId="260"/>
            <ac:spMk id="10" creationId="{B091B163-7D61-4891-ABCF-5C13D9C418D0}"/>
          </ac:spMkLst>
        </pc:spChg>
        <pc:grpChg chg="add">
          <ac:chgData name="Kerkkä Valeria (ELY)" userId="c74b9e89-f67f-4f44-9e01-a0cd92abffe5" providerId="ADAL" clId="{41751044-963D-4345-9D68-7F89D3A7502D}" dt="2021-04-27T11:09:33.273" v="8" actId="26606"/>
          <ac:grpSpMkLst>
            <pc:docMk/>
            <pc:sldMk cId="2904905619" sldId="260"/>
            <ac:grpSpMk id="12" creationId="{0474DF76-993E-44DE-AFB0-C416182ACECF}"/>
          </ac:grpSpMkLst>
        </pc:grpChg>
        <pc:cxnChg chg="add">
          <ac:chgData name="Kerkkä Valeria (ELY)" userId="c74b9e89-f67f-4f44-9e01-a0cd92abffe5" providerId="ADAL" clId="{41751044-963D-4345-9D68-7F89D3A7502D}" dt="2021-04-27T11:09:33.273" v="8" actId="26606"/>
          <ac:cxnSpMkLst>
            <pc:docMk/>
            <pc:sldMk cId="2904905619" sldId="260"/>
            <ac:cxnSpMk id="17" creationId="{C49DA8F6-BCC1-4447-B54C-57856834B94B}"/>
          </ac:cxnSpMkLst>
        </pc:cxnChg>
      </pc:sldChg>
      <pc:sldChg chg="ord">
        <pc:chgData name="Kerkkä Valeria (ELY)" userId="c74b9e89-f67f-4f44-9e01-a0cd92abffe5" providerId="ADAL" clId="{41751044-963D-4345-9D68-7F89D3A7502D}" dt="2021-04-27T11:08:34.151" v="5"/>
        <pc:sldMkLst>
          <pc:docMk/>
          <pc:sldMk cId="2354917447" sldId="473"/>
        </pc:sldMkLst>
      </pc:sldChg>
      <pc:sldChg chg="ord">
        <pc:chgData name="Kerkkä Valeria (ELY)" userId="c74b9e89-f67f-4f44-9e01-a0cd92abffe5" providerId="ADAL" clId="{41751044-963D-4345-9D68-7F89D3A7502D}" dt="2021-04-27T11:08:34.151" v="5"/>
        <pc:sldMkLst>
          <pc:docMk/>
          <pc:sldMk cId="185675140" sldId="474"/>
        </pc:sldMkLst>
      </pc:sldChg>
    </pc:docChg>
  </pc:docChgLst>
  <pc:docChgLst>
    <pc:chgData name="Kerkkä Valeria (ELY)" userId="c74b9e89-f67f-4f44-9e01-a0cd92abffe5" providerId="ADAL" clId="{06DA9448-D726-41D0-8D16-D50B01FD76B7}"/>
    <pc:docChg chg="undo custSel addSld delSld modSld">
      <pc:chgData name="Kerkkä Valeria (ELY)" userId="c74b9e89-f67f-4f44-9e01-a0cd92abffe5" providerId="ADAL" clId="{06DA9448-D726-41D0-8D16-D50B01FD76B7}" dt="2020-10-25T12:48:05.777" v="2661" actId="20577"/>
      <pc:docMkLst>
        <pc:docMk/>
      </pc:docMkLst>
      <pc:sldChg chg="modSp mod">
        <pc:chgData name="Kerkkä Valeria (ELY)" userId="c74b9e89-f67f-4f44-9e01-a0cd92abffe5" providerId="ADAL" clId="{06DA9448-D726-41D0-8D16-D50B01FD76B7}" dt="2020-10-16T11:37:42.251" v="2386" actId="20577"/>
        <pc:sldMkLst>
          <pc:docMk/>
          <pc:sldMk cId="3770783771" sldId="256"/>
        </pc:sldMkLst>
        <pc:spChg chg="mod">
          <ac:chgData name="Kerkkä Valeria (ELY)" userId="c74b9e89-f67f-4f44-9e01-a0cd92abffe5" providerId="ADAL" clId="{06DA9448-D726-41D0-8D16-D50B01FD76B7}" dt="2020-10-16T11:37:42.251" v="2386" actId="20577"/>
          <ac:spMkLst>
            <pc:docMk/>
            <pc:sldMk cId="3770783771" sldId="256"/>
            <ac:spMk id="3" creationId="{387BD8D0-6588-482B-9AAB-C73CFAA718B9}"/>
          </ac:spMkLst>
        </pc:spChg>
      </pc:sldChg>
      <pc:sldChg chg="addSp delSp modSp del mod setBg modClrScheme chgLayout">
        <pc:chgData name="Kerkkä Valeria (ELY)" userId="c74b9e89-f67f-4f44-9e01-a0cd92abffe5" providerId="ADAL" clId="{06DA9448-D726-41D0-8D16-D50B01FD76B7}" dt="2020-10-16T11:03:58.504" v="781" actId="47"/>
        <pc:sldMkLst>
          <pc:docMk/>
          <pc:sldMk cId="2230509855" sldId="257"/>
        </pc:sldMkLst>
        <pc:spChg chg="mod ord">
          <ac:chgData name="Kerkkä Valeria (ELY)" userId="c74b9e89-f67f-4f44-9e01-a0cd92abffe5" providerId="ADAL" clId="{06DA9448-D726-41D0-8D16-D50B01FD76B7}" dt="2020-10-16T11:03:04.926" v="751" actId="26606"/>
          <ac:spMkLst>
            <pc:docMk/>
            <pc:sldMk cId="2230509855" sldId="257"/>
            <ac:spMk id="2" creationId="{F5594D73-9E3E-4B86-A576-5881CCFB91EF}"/>
          </ac:spMkLst>
        </pc:spChg>
        <pc:spChg chg="add del mod ord">
          <ac:chgData name="Kerkkä Valeria (ELY)" userId="c74b9e89-f67f-4f44-9e01-a0cd92abffe5" providerId="ADAL" clId="{06DA9448-D726-41D0-8D16-D50B01FD76B7}" dt="2020-10-16T11:03:04.926" v="751" actId="26606"/>
          <ac:spMkLst>
            <pc:docMk/>
            <pc:sldMk cId="2230509855" sldId="257"/>
            <ac:spMk id="3" creationId="{DF8CF089-712E-414F-810D-08CCE974B760}"/>
          </ac:spMkLst>
        </pc:spChg>
        <pc:spChg chg="add del mod">
          <ac:chgData name="Kerkkä Valeria (ELY)" userId="c74b9e89-f67f-4f44-9e01-a0cd92abffe5" providerId="ADAL" clId="{06DA9448-D726-41D0-8D16-D50B01FD76B7}" dt="2020-10-16T11:03:29.973" v="759" actId="478"/>
          <ac:spMkLst>
            <pc:docMk/>
            <pc:sldMk cId="2230509855" sldId="257"/>
            <ac:spMk id="4" creationId="{105DD9A5-A165-4DD7-AED6-CCB82DB531A8}"/>
          </ac:spMkLst>
        </pc:spChg>
        <pc:spChg chg="add del">
          <ac:chgData name="Kerkkä Valeria (ELY)" userId="c74b9e89-f67f-4f44-9e01-a0cd92abffe5" providerId="ADAL" clId="{06DA9448-D726-41D0-8D16-D50B01FD76B7}" dt="2020-10-16T11:03:04.926" v="751" actId="26606"/>
          <ac:spMkLst>
            <pc:docMk/>
            <pc:sldMk cId="2230509855" sldId="257"/>
            <ac:spMk id="10" creationId="{3A5B4632-C963-4296-86F0-79AA9EA5AE98}"/>
          </ac:spMkLst>
        </pc:spChg>
        <pc:graphicFrameChg chg="add del">
          <ac:chgData name="Kerkkä Valeria (ELY)" userId="c74b9e89-f67f-4f44-9e01-a0cd92abffe5" providerId="ADAL" clId="{06DA9448-D726-41D0-8D16-D50B01FD76B7}" dt="2020-10-16T11:03:04.926" v="751" actId="26606"/>
          <ac:graphicFrameMkLst>
            <pc:docMk/>
            <pc:sldMk cId="2230509855" sldId="257"/>
            <ac:graphicFrameMk id="6" creationId="{B22D0701-F488-41FC-8834-CA0E50F5F712}"/>
          </ac:graphicFrameMkLst>
        </pc:graphicFrameChg>
        <pc:graphicFrameChg chg="add del mod">
          <ac:chgData name="Kerkkä Valeria (ELY)" userId="c74b9e89-f67f-4f44-9e01-a0cd92abffe5" providerId="ADAL" clId="{06DA9448-D726-41D0-8D16-D50B01FD76B7}" dt="2020-10-16T11:03:26.498" v="758" actId="478"/>
          <ac:graphicFrameMkLst>
            <pc:docMk/>
            <pc:sldMk cId="2230509855" sldId="257"/>
            <ac:graphicFrameMk id="7" creationId="{DD9FC05F-B953-43FF-A432-FCBF4DAFC9F3}"/>
          </ac:graphicFrameMkLst>
        </pc:graphicFrameChg>
      </pc:sldChg>
      <pc:sldChg chg="add del">
        <pc:chgData name="Kerkkä Valeria (ELY)" userId="c74b9e89-f67f-4f44-9e01-a0cd92abffe5" providerId="ADAL" clId="{06DA9448-D726-41D0-8D16-D50B01FD76B7}" dt="2020-10-16T11:35:04.525" v="2342"/>
        <pc:sldMkLst>
          <pc:docMk/>
          <pc:sldMk cId="2559688772" sldId="257"/>
        </pc:sldMkLst>
      </pc:sldChg>
      <pc:sldChg chg="modSp mod">
        <pc:chgData name="Kerkkä Valeria (ELY)" userId="c74b9e89-f67f-4f44-9e01-a0cd92abffe5" providerId="ADAL" clId="{06DA9448-D726-41D0-8D16-D50B01FD76B7}" dt="2020-10-16T11:40:55.208" v="2507" actId="6549"/>
        <pc:sldMkLst>
          <pc:docMk/>
          <pc:sldMk cId="1153134826" sldId="258"/>
        </pc:sldMkLst>
        <pc:spChg chg="mod">
          <ac:chgData name="Kerkkä Valeria (ELY)" userId="c74b9e89-f67f-4f44-9e01-a0cd92abffe5" providerId="ADAL" clId="{06DA9448-D726-41D0-8D16-D50B01FD76B7}" dt="2020-10-16T11:40:55.208" v="2507" actId="6549"/>
          <ac:spMkLst>
            <pc:docMk/>
            <pc:sldMk cId="1153134826" sldId="258"/>
            <ac:spMk id="3" creationId="{9F80A680-5A1F-453E-9970-3FAD793869B5}"/>
          </ac:spMkLst>
        </pc:spChg>
      </pc:sldChg>
      <pc:sldChg chg="modSp mod">
        <pc:chgData name="Kerkkä Valeria (ELY)" userId="c74b9e89-f67f-4f44-9e01-a0cd92abffe5" providerId="ADAL" clId="{06DA9448-D726-41D0-8D16-D50B01FD76B7}" dt="2020-10-25T12:48:05.777" v="2661" actId="20577"/>
        <pc:sldMkLst>
          <pc:docMk/>
          <pc:sldMk cId="602516416" sldId="259"/>
        </pc:sldMkLst>
        <pc:spChg chg="mod">
          <ac:chgData name="Kerkkä Valeria (ELY)" userId="c74b9e89-f67f-4f44-9e01-a0cd92abffe5" providerId="ADAL" clId="{06DA9448-D726-41D0-8D16-D50B01FD76B7}" dt="2020-10-25T12:48:05.777" v="2661" actId="20577"/>
          <ac:spMkLst>
            <pc:docMk/>
            <pc:sldMk cId="602516416" sldId="259"/>
            <ac:spMk id="3" creationId="{2C02C71D-BA1E-49D6-801F-98128C064EEE}"/>
          </ac:spMkLst>
        </pc:spChg>
      </pc:sldChg>
      <pc:sldChg chg="modSp mod">
        <pc:chgData name="Kerkkä Valeria (ELY)" userId="c74b9e89-f67f-4f44-9e01-a0cd92abffe5" providerId="ADAL" clId="{06DA9448-D726-41D0-8D16-D50B01FD76B7}" dt="2020-10-16T11:35:27.431" v="2344" actId="20578"/>
        <pc:sldMkLst>
          <pc:docMk/>
          <pc:sldMk cId="2904905619" sldId="260"/>
        </pc:sldMkLst>
        <pc:spChg chg="mod">
          <ac:chgData name="Kerkkä Valeria (ELY)" userId="c74b9e89-f67f-4f44-9e01-a0cd92abffe5" providerId="ADAL" clId="{06DA9448-D726-41D0-8D16-D50B01FD76B7}" dt="2020-10-16T11:35:27.431" v="2344" actId="20578"/>
          <ac:spMkLst>
            <pc:docMk/>
            <pc:sldMk cId="2904905619" sldId="260"/>
            <ac:spMk id="3" creationId="{9F80A680-5A1F-453E-9970-3FAD793869B5}"/>
          </ac:spMkLst>
        </pc:spChg>
      </pc:sldChg>
      <pc:sldChg chg="add del">
        <pc:chgData name="Kerkkä Valeria (ELY)" userId="c74b9e89-f67f-4f44-9e01-a0cd92abffe5" providerId="ADAL" clId="{06DA9448-D726-41D0-8D16-D50B01FD76B7}" dt="2020-10-16T11:22:21.913" v="1703" actId="47"/>
        <pc:sldMkLst>
          <pc:docMk/>
          <pc:sldMk cId="656825920" sldId="471"/>
        </pc:sldMkLst>
      </pc:sldChg>
      <pc:sldChg chg="modSp add del">
        <pc:chgData name="Kerkkä Valeria (ELY)" userId="c74b9e89-f67f-4f44-9e01-a0cd92abffe5" providerId="ADAL" clId="{06DA9448-D726-41D0-8D16-D50B01FD76B7}" dt="2020-10-16T11:03:04.926" v="750" actId="2890"/>
        <pc:sldMkLst>
          <pc:docMk/>
          <pc:sldMk cId="365952361" sldId="472"/>
        </pc:sldMkLst>
        <pc:graphicFrameChg chg="mod">
          <ac:chgData name="Kerkkä Valeria (ELY)" userId="c74b9e89-f67f-4f44-9e01-a0cd92abffe5" providerId="ADAL" clId="{06DA9448-D726-41D0-8D16-D50B01FD76B7}" dt="2020-10-16T11:02:55.041" v="749"/>
          <ac:graphicFrameMkLst>
            <pc:docMk/>
            <pc:sldMk cId="365952361" sldId="472"/>
            <ac:graphicFrameMk id="6" creationId="{B22D0701-F488-41FC-8834-CA0E50F5F712}"/>
          </ac:graphicFrameMkLst>
        </pc:graphicFrameChg>
      </pc:sldChg>
      <pc:sldChg chg="addSp delSp modSp new mod">
        <pc:chgData name="Kerkkä Valeria (ELY)" userId="c74b9e89-f67f-4f44-9e01-a0cd92abffe5" providerId="ADAL" clId="{06DA9448-D726-41D0-8D16-D50B01FD76B7}" dt="2020-10-16T11:31:04.380" v="2267" actId="20577"/>
        <pc:sldMkLst>
          <pc:docMk/>
          <pc:sldMk cId="3289531839" sldId="472"/>
        </pc:sldMkLst>
        <pc:spChg chg="mod">
          <ac:chgData name="Kerkkä Valeria (ELY)" userId="c74b9e89-f67f-4f44-9e01-a0cd92abffe5" providerId="ADAL" clId="{06DA9448-D726-41D0-8D16-D50B01FD76B7}" dt="2020-10-16T11:22:11.411" v="1702" actId="20577"/>
          <ac:spMkLst>
            <pc:docMk/>
            <pc:sldMk cId="3289531839" sldId="472"/>
            <ac:spMk id="2" creationId="{3BB01A64-7D57-4D4A-9373-4D8255142482}"/>
          </ac:spMkLst>
        </pc:spChg>
        <pc:spChg chg="del">
          <ac:chgData name="Kerkkä Valeria (ELY)" userId="c74b9e89-f67f-4f44-9e01-a0cd92abffe5" providerId="ADAL" clId="{06DA9448-D726-41D0-8D16-D50B01FD76B7}" dt="2020-10-16T11:16:30.495" v="987" actId="478"/>
          <ac:spMkLst>
            <pc:docMk/>
            <pc:sldMk cId="3289531839" sldId="472"/>
            <ac:spMk id="3" creationId="{65134780-5A08-4596-BC9D-2E7EA64FB9F8}"/>
          </ac:spMkLst>
        </pc:spChg>
        <pc:spChg chg="del mod">
          <ac:chgData name="Kerkkä Valeria (ELY)" userId="c74b9e89-f67f-4f44-9e01-a0cd92abffe5" providerId="ADAL" clId="{06DA9448-D726-41D0-8D16-D50B01FD76B7}" dt="2020-10-16T11:03:36.237" v="761" actId="478"/>
          <ac:spMkLst>
            <pc:docMk/>
            <pc:sldMk cId="3289531839" sldId="472"/>
            <ac:spMk id="5" creationId="{6FFC0593-30DA-4E47-B65D-CA238E824911}"/>
          </ac:spMkLst>
        </pc:spChg>
        <pc:spChg chg="add mod">
          <ac:chgData name="Kerkkä Valeria (ELY)" userId="c74b9e89-f67f-4f44-9e01-a0cd92abffe5" providerId="ADAL" clId="{06DA9448-D726-41D0-8D16-D50B01FD76B7}" dt="2020-10-16T11:26:34.339" v="1895" actId="1076"/>
          <ac:spMkLst>
            <pc:docMk/>
            <pc:sldMk cId="3289531839" sldId="472"/>
            <ac:spMk id="8" creationId="{5BBFA867-3BCF-4E93-8736-264C9DE67054}"/>
          </ac:spMkLst>
        </pc:spChg>
        <pc:spChg chg="add mod">
          <ac:chgData name="Kerkkä Valeria (ELY)" userId="c74b9e89-f67f-4f44-9e01-a0cd92abffe5" providerId="ADAL" clId="{06DA9448-D726-41D0-8D16-D50B01FD76B7}" dt="2020-10-16T11:28:24.749" v="2040" actId="20577"/>
          <ac:spMkLst>
            <pc:docMk/>
            <pc:sldMk cId="3289531839" sldId="472"/>
            <ac:spMk id="10" creationId="{10623B9B-9B30-4151-BEC0-E40001EEC567}"/>
          </ac:spMkLst>
        </pc:spChg>
        <pc:spChg chg="add mod">
          <ac:chgData name="Kerkkä Valeria (ELY)" userId="c74b9e89-f67f-4f44-9e01-a0cd92abffe5" providerId="ADAL" clId="{06DA9448-D726-41D0-8D16-D50B01FD76B7}" dt="2020-10-16T11:27:39.715" v="2031" actId="20577"/>
          <ac:spMkLst>
            <pc:docMk/>
            <pc:sldMk cId="3289531839" sldId="472"/>
            <ac:spMk id="12" creationId="{6BBBE079-6F78-47A1-8147-ACCFA73ED479}"/>
          </ac:spMkLst>
        </pc:spChg>
        <pc:spChg chg="add mod">
          <ac:chgData name="Kerkkä Valeria (ELY)" userId="c74b9e89-f67f-4f44-9e01-a0cd92abffe5" providerId="ADAL" clId="{06DA9448-D726-41D0-8D16-D50B01FD76B7}" dt="2020-10-16T11:28:56.521" v="2127" actId="14100"/>
          <ac:spMkLst>
            <pc:docMk/>
            <pc:sldMk cId="3289531839" sldId="472"/>
            <ac:spMk id="14" creationId="{CF76F0B3-5734-4A41-9745-2E859C663801}"/>
          </ac:spMkLst>
        </pc:spChg>
        <pc:spChg chg="add mod">
          <ac:chgData name="Kerkkä Valeria (ELY)" userId="c74b9e89-f67f-4f44-9e01-a0cd92abffe5" providerId="ADAL" clId="{06DA9448-D726-41D0-8D16-D50B01FD76B7}" dt="2020-10-16T11:31:04.380" v="2267" actId="20577"/>
          <ac:spMkLst>
            <pc:docMk/>
            <pc:sldMk cId="3289531839" sldId="472"/>
            <ac:spMk id="16" creationId="{DF5B4861-7D9C-4A4D-8A9A-375E60FBDE62}"/>
          </ac:spMkLst>
        </pc:spChg>
        <pc:graphicFrameChg chg="add mod">
          <ac:chgData name="Kerkkä Valeria (ELY)" userId="c74b9e89-f67f-4f44-9e01-a0cd92abffe5" providerId="ADAL" clId="{06DA9448-D726-41D0-8D16-D50B01FD76B7}" dt="2020-10-16T11:25:42.879" v="1865" actId="20577"/>
          <ac:graphicFrameMkLst>
            <pc:docMk/>
            <pc:sldMk cId="3289531839" sldId="472"/>
            <ac:graphicFrameMk id="7" creationId="{6328913A-D475-4845-8B8C-07E737CE7AED}"/>
          </ac:graphicFrameMkLst>
        </pc:graphicFrameChg>
      </pc:sldChg>
      <pc:sldChg chg="add del">
        <pc:chgData name="Kerkkä Valeria (ELY)" userId="c74b9e89-f67f-4f44-9e01-a0cd92abffe5" providerId="ADAL" clId="{06DA9448-D726-41D0-8D16-D50B01FD76B7}" dt="2020-10-16T11:35:04.525" v="2342"/>
        <pc:sldMkLst>
          <pc:docMk/>
          <pc:sldMk cId="2354917447" sldId="473"/>
        </pc:sldMkLst>
      </pc:sldChg>
      <pc:sldChg chg="addSp delSp modSp add mod modClrScheme chgLayout">
        <pc:chgData name="Kerkkä Valeria (ELY)" userId="c74b9e89-f67f-4f44-9e01-a0cd92abffe5" providerId="ADAL" clId="{06DA9448-D726-41D0-8D16-D50B01FD76B7}" dt="2020-10-23T07:53:27.009" v="2658" actId="1076"/>
        <pc:sldMkLst>
          <pc:docMk/>
          <pc:sldMk cId="185675140" sldId="474"/>
        </pc:sldMkLst>
        <pc:spChg chg="add del mod ord">
          <ac:chgData name="Kerkkä Valeria (ELY)" userId="c74b9e89-f67f-4f44-9e01-a0cd92abffe5" providerId="ADAL" clId="{06DA9448-D726-41D0-8D16-D50B01FD76B7}" dt="2020-10-23T07:39:20.067" v="2525" actId="478"/>
          <ac:spMkLst>
            <pc:docMk/>
            <pc:sldMk cId="185675140" sldId="474"/>
            <ac:spMk id="2" creationId="{A8A45486-0770-4773-A866-F74A45799939}"/>
          </ac:spMkLst>
        </pc:spChg>
        <pc:spChg chg="add del mod ord">
          <ac:chgData name="Kerkkä Valeria (ELY)" userId="c74b9e89-f67f-4f44-9e01-a0cd92abffe5" providerId="ADAL" clId="{06DA9448-D726-41D0-8D16-D50B01FD76B7}" dt="2020-10-23T07:39:25.138" v="2526" actId="478"/>
          <ac:spMkLst>
            <pc:docMk/>
            <pc:sldMk cId="185675140" sldId="474"/>
            <ac:spMk id="3" creationId="{2DE7E5BF-1D31-4DFF-97F3-1870CD64408E}"/>
          </ac:spMkLst>
        </pc:spChg>
        <pc:spChg chg="del mod">
          <ac:chgData name="Kerkkä Valeria (ELY)" userId="c74b9e89-f67f-4f44-9e01-a0cd92abffe5" providerId="ADAL" clId="{06DA9448-D726-41D0-8D16-D50B01FD76B7}" dt="2020-10-23T07:37:27.526" v="2510" actId="478"/>
          <ac:spMkLst>
            <pc:docMk/>
            <pc:sldMk cId="185675140" sldId="474"/>
            <ac:spMk id="14" creationId="{00000000-0000-0000-0000-000000000000}"/>
          </ac:spMkLst>
        </pc:spChg>
        <pc:spChg chg="mod">
          <ac:chgData name="Kerkkä Valeria (ELY)" userId="c74b9e89-f67f-4f44-9e01-a0cd92abffe5" providerId="ADAL" clId="{06DA9448-D726-41D0-8D16-D50B01FD76B7}" dt="2020-10-23T07:51:56.541" v="2651" actId="1076"/>
          <ac:spMkLst>
            <pc:docMk/>
            <pc:sldMk cId="185675140" sldId="474"/>
            <ac:spMk id="15" creationId="{00000000-0000-0000-0000-000000000000}"/>
          </ac:spMkLst>
        </pc:spChg>
        <pc:graphicFrameChg chg="mod modGraphic">
          <ac:chgData name="Kerkkä Valeria (ELY)" userId="c74b9e89-f67f-4f44-9e01-a0cd92abffe5" providerId="ADAL" clId="{06DA9448-D726-41D0-8D16-D50B01FD76B7}" dt="2020-10-23T07:52:27.586" v="2654" actId="14734"/>
          <ac:graphicFrameMkLst>
            <pc:docMk/>
            <pc:sldMk cId="185675140" sldId="474"/>
            <ac:graphicFrameMk id="25" creationId="{00000000-0000-0000-0000-000000000000}"/>
          </ac:graphicFrameMkLst>
        </pc:graphicFrameChg>
        <pc:picChg chg="mod">
          <ac:chgData name="Kerkkä Valeria (ELY)" userId="c74b9e89-f67f-4f44-9e01-a0cd92abffe5" providerId="ADAL" clId="{06DA9448-D726-41D0-8D16-D50B01FD76B7}" dt="2020-10-23T07:53:27.009" v="2658" actId="1076"/>
          <ac:picMkLst>
            <pc:docMk/>
            <pc:sldMk cId="185675140" sldId="474"/>
            <ac:picMk id="40" creationId="{00000000-0000-0000-0000-000000000000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6409D7-A5CB-4016-AC06-A5BAB2806D5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34E2EF5-BE8C-4813-A33D-B87652BAC3B5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1. Avaus ja esittelykierros</a:t>
          </a:r>
          <a:endParaRPr lang="en-US"/>
        </a:p>
      </dgm:t>
    </dgm:pt>
    <dgm:pt modelId="{4E06E16E-39EB-459A-B8C6-F39D4F341145}" type="parTrans" cxnId="{530D22C4-BB57-4BC8-B662-EBC044E6BEB2}">
      <dgm:prSet/>
      <dgm:spPr/>
      <dgm:t>
        <a:bodyPr/>
        <a:lstStyle/>
        <a:p>
          <a:endParaRPr lang="en-US"/>
        </a:p>
      </dgm:t>
    </dgm:pt>
    <dgm:pt modelId="{08A67AB1-6A28-4016-B53B-EE44E541AD21}" type="sibTrans" cxnId="{530D22C4-BB57-4BC8-B662-EBC044E6BEB2}">
      <dgm:prSet/>
      <dgm:spPr/>
      <dgm:t>
        <a:bodyPr/>
        <a:lstStyle/>
        <a:p>
          <a:endParaRPr lang="en-US"/>
        </a:p>
      </dgm:t>
    </dgm:pt>
    <dgm:pt modelId="{259396C6-0690-48BB-BE67-BB508F018083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i="1"/>
            <a:t>2. Aktivointi - Lämmittelykysymys</a:t>
          </a:r>
          <a:endParaRPr lang="en-US" i="1"/>
        </a:p>
      </dgm:t>
    </dgm:pt>
    <dgm:pt modelId="{692276C1-8142-4A45-A255-1B0A4DA96853}" type="parTrans" cxnId="{720588D9-D626-45C2-BF29-F88BAA1F26E2}">
      <dgm:prSet/>
      <dgm:spPr/>
      <dgm:t>
        <a:bodyPr/>
        <a:lstStyle/>
        <a:p>
          <a:endParaRPr lang="en-US"/>
        </a:p>
      </dgm:t>
    </dgm:pt>
    <dgm:pt modelId="{E9C5B7DC-2512-4C63-93E0-D7F8C1B982FF}" type="sibTrans" cxnId="{720588D9-D626-45C2-BF29-F88BAA1F26E2}">
      <dgm:prSet/>
      <dgm:spPr/>
      <dgm:t>
        <a:bodyPr/>
        <a:lstStyle/>
        <a:p>
          <a:endParaRPr lang="en-US"/>
        </a:p>
      </dgm:t>
    </dgm:pt>
    <dgm:pt modelId="{312BCC97-1A04-4211-9B2D-08371DA0EB5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i-FI" sz="1500"/>
            <a:t>”Mitä teet työksesi”  </a:t>
          </a:r>
          <a:endParaRPr lang="en-US" sz="1500"/>
        </a:p>
      </dgm:t>
    </dgm:pt>
    <dgm:pt modelId="{A52C8DCA-7CBF-4FC0-96D6-20C302F6A6AB}" type="parTrans" cxnId="{1E77148F-EFCB-48EC-ACFE-77B6CCD2CE62}">
      <dgm:prSet/>
      <dgm:spPr/>
      <dgm:t>
        <a:bodyPr/>
        <a:lstStyle/>
        <a:p>
          <a:endParaRPr lang="en-US"/>
        </a:p>
      </dgm:t>
    </dgm:pt>
    <dgm:pt modelId="{AC70AFC7-64CD-423E-8B96-AEF676C1F3F0}" type="sibTrans" cxnId="{1E77148F-EFCB-48EC-ACFE-77B6CCD2CE62}">
      <dgm:prSet/>
      <dgm:spPr/>
      <dgm:t>
        <a:bodyPr/>
        <a:lstStyle/>
        <a:p>
          <a:endParaRPr lang="en-US"/>
        </a:p>
      </dgm:t>
    </dgm:pt>
    <dgm:pt modelId="{3332A77B-DD6C-41F0-BE92-E54788107B8D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3. Johdanto ilmastonmuutokseen </a:t>
          </a:r>
          <a:endParaRPr lang="en-US"/>
        </a:p>
      </dgm:t>
    </dgm:pt>
    <dgm:pt modelId="{E16319AD-C864-455B-A373-2CD4A4D2A23B}" type="parTrans" cxnId="{7912B652-59ED-42FF-8A7D-7B4640ED8CD2}">
      <dgm:prSet/>
      <dgm:spPr/>
      <dgm:t>
        <a:bodyPr/>
        <a:lstStyle/>
        <a:p>
          <a:endParaRPr lang="en-US"/>
        </a:p>
      </dgm:t>
    </dgm:pt>
    <dgm:pt modelId="{E52CB86F-19A2-4B5C-86DD-66A30F0F1749}" type="sibTrans" cxnId="{7912B652-59ED-42FF-8A7D-7B4640ED8CD2}">
      <dgm:prSet/>
      <dgm:spPr/>
      <dgm:t>
        <a:bodyPr/>
        <a:lstStyle/>
        <a:p>
          <a:endParaRPr lang="en-US"/>
        </a:p>
      </dgm:t>
    </dgm:pt>
    <dgm:pt modelId="{E2624A07-7353-4B7F-BA98-9B1AEFA45F0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i-FI" sz="1500"/>
            <a:t>Yleistä asiaa ilmastonmuutoksesta</a:t>
          </a:r>
          <a:endParaRPr lang="en-US" sz="1500"/>
        </a:p>
      </dgm:t>
    </dgm:pt>
    <dgm:pt modelId="{1E75B15D-8850-44B5-AC1D-C77AEEF30FD4}" type="parTrans" cxnId="{F48E3AC3-27AE-4A9B-A8C3-DA30A953B526}">
      <dgm:prSet/>
      <dgm:spPr/>
      <dgm:t>
        <a:bodyPr/>
        <a:lstStyle/>
        <a:p>
          <a:endParaRPr lang="en-US"/>
        </a:p>
      </dgm:t>
    </dgm:pt>
    <dgm:pt modelId="{27104983-1C29-4CCB-AA6B-098B70E4B81B}" type="sibTrans" cxnId="{F48E3AC3-27AE-4A9B-A8C3-DA30A953B526}">
      <dgm:prSet/>
      <dgm:spPr/>
      <dgm:t>
        <a:bodyPr/>
        <a:lstStyle/>
        <a:p>
          <a:endParaRPr lang="en-US"/>
        </a:p>
      </dgm:t>
    </dgm:pt>
    <dgm:pt modelId="{706FF771-0261-4E5D-BFB9-10358055101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i-FI" sz="1500"/>
            <a:t>Tiekartan yleisesittely </a:t>
          </a:r>
          <a:endParaRPr lang="en-US" sz="1500"/>
        </a:p>
      </dgm:t>
    </dgm:pt>
    <dgm:pt modelId="{70D152F1-4D5F-40C0-A64F-C151D7A39187}" type="parTrans" cxnId="{316B8A56-6D84-4D78-AFE2-FA832680A163}">
      <dgm:prSet/>
      <dgm:spPr/>
      <dgm:t>
        <a:bodyPr/>
        <a:lstStyle/>
        <a:p>
          <a:endParaRPr lang="en-US"/>
        </a:p>
      </dgm:t>
    </dgm:pt>
    <dgm:pt modelId="{F72EC6EF-0A56-4F06-9A08-8B2EA224666D}" type="sibTrans" cxnId="{316B8A56-6D84-4D78-AFE2-FA832680A163}">
      <dgm:prSet/>
      <dgm:spPr/>
      <dgm:t>
        <a:bodyPr/>
        <a:lstStyle/>
        <a:p>
          <a:endParaRPr lang="en-US"/>
        </a:p>
      </dgm:t>
    </dgm:pt>
    <dgm:pt modelId="{20B1393D-D74F-4AFD-8609-0D731542943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i-FI" sz="1500" err="1"/>
            <a:t>Ely</a:t>
          </a:r>
          <a:r>
            <a:rPr lang="fi-FI" sz="1500"/>
            <a:t>-ilmastotyön yleiskatsaus</a:t>
          </a:r>
          <a:endParaRPr lang="en-US" sz="1500"/>
        </a:p>
      </dgm:t>
    </dgm:pt>
    <dgm:pt modelId="{722125A4-FA69-4400-9AFF-AB98C11D163B}" type="parTrans" cxnId="{BB9544B0-0D0F-43FC-B4F1-1B3AE0644FB3}">
      <dgm:prSet/>
      <dgm:spPr/>
      <dgm:t>
        <a:bodyPr/>
        <a:lstStyle/>
        <a:p>
          <a:endParaRPr lang="en-US"/>
        </a:p>
      </dgm:t>
    </dgm:pt>
    <dgm:pt modelId="{C0936828-BF26-4E53-A50D-90A543C7DF4C}" type="sibTrans" cxnId="{BB9544B0-0D0F-43FC-B4F1-1B3AE0644FB3}">
      <dgm:prSet/>
      <dgm:spPr/>
      <dgm:t>
        <a:bodyPr/>
        <a:lstStyle/>
        <a:p>
          <a:endParaRPr lang="en-US"/>
        </a:p>
      </dgm:t>
    </dgm:pt>
    <dgm:pt modelId="{EB7E5853-40CE-424C-B08F-DE0E80A5BF76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4. Ilmasto suhteessa omiin tehtäviin</a:t>
          </a:r>
          <a:endParaRPr lang="en-US"/>
        </a:p>
      </dgm:t>
    </dgm:pt>
    <dgm:pt modelId="{DBF2FDD4-1269-4B3D-A4D0-A8891E4E1A98}" type="parTrans" cxnId="{021F3878-7F9D-4F5F-9220-5536E13E7580}">
      <dgm:prSet/>
      <dgm:spPr/>
      <dgm:t>
        <a:bodyPr/>
        <a:lstStyle/>
        <a:p>
          <a:endParaRPr lang="en-US"/>
        </a:p>
      </dgm:t>
    </dgm:pt>
    <dgm:pt modelId="{77F56E16-7C41-4DE6-A0CE-3C8950167339}" type="sibTrans" cxnId="{021F3878-7F9D-4F5F-9220-5536E13E7580}">
      <dgm:prSet/>
      <dgm:spPr/>
      <dgm:t>
        <a:bodyPr/>
        <a:lstStyle/>
        <a:p>
          <a:endParaRPr lang="en-US"/>
        </a:p>
      </dgm:t>
    </dgm:pt>
    <dgm:pt modelId="{4AEA564E-1A93-4CF6-9186-7DE963A62B1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i-FI" sz="1500"/>
            <a:t>Tiekarttapohjustus suhteessa omiin tehtäviin  - valmiiksi tunnistettu joitakin kehittämiskohteita, joita esitellään ja pyydetään kommentoimaan</a:t>
          </a:r>
          <a:endParaRPr lang="en-US" sz="1500"/>
        </a:p>
      </dgm:t>
    </dgm:pt>
    <dgm:pt modelId="{90DA780A-49A4-4068-8C71-B136BCD42FAD}" type="parTrans" cxnId="{665C11BE-3535-4D61-A748-330DA8BD3D00}">
      <dgm:prSet/>
      <dgm:spPr/>
      <dgm:t>
        <a:bodyPr/>
        <a:lstStyle/>
        <a:p>
          <a:endParaRPr lang="en-US"/>
        </a:p>
      </dgm:t>
    </dgm:pt>
    <dgm:pt modelId="{53876CCA-7406-4315-8135-A586677E1388}" type="sibTrans" cxnId="{665C11BE-3535-4D61-A748-330DA8BD3D00}">
      <dgm:prSet/>
      <dgm:spPr/>
      <dgm:t>
        <a:bodyPr/>
        <a:lstStyle/>
        <a:p>
          <a:endParaRPr lang="en-US"/>
        </a:p>
      </dgm:t>
    </dgm:pt>
    <dgm:pt modelId="{94ED4E40-6B30-4C2A-8B93-A880B8F36F01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i="1"/>
            <a:t>5. Aktivointi - Syvempi ilmastoideoiden kerääminen</a:t>
          </a:r>
          <a:endParaRPr lang="en-US" i="1"/>
        </a:p>
      </dgm:t>
    </dgm:pt>
    <dgm:pt modelId="{AC710A29-E36E-4D65-B9B1-7D3ACEDBCDB3}" type="parTrans" cxnId="{E4659053-91DA-49FB-9A45-A8031D0EA1C8}">
      <dgm:prSet/>
      <dgm:spPr/>
      <dgm:t>
        <a:bodyPr/>
        <a:lstStyle/>
        <a:p>
          <a:endParaRPr lang="en-US"/>
        </a:p>
      </dgm:t>
    </dgm:pt>
    <dgm:pt modelId="{93201364-DFC5-461D-8DB1-CDCB59195C1F}" type="sibTrans" cxnId="{E4659053-91DA-49FB-9A45-A8031D0EA1C8}">
      <dgm:prSet/>
      <dgm:spPr/>
      <dgm:t>
        <a:bodyPr/>
        <a:lstStyle/>
        <a:p>
          <a:endParaRPr lang="en-US"/>
        </a:p>
      </dgm:t>
    </dgm:pt>
    <dgm:pt modelId="{04BD60FA-65D4-43E4-880B-3A71C529A0D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err="1"/>
            <a:t>Edellä</a:t>
          </a:r>
          <a:r>
            <a:rPr lang="en-US" sz="1500"/>
            <a:t> </a:t>
          </a:r>
          <a:r>
            <a:rPr lang="en-US" sz="1500" err="1"/>
            <a:t>esiteltyjen</a:t>
          </a:r>
          <a:r>
            <a:rPr lang="en-US" sz="1500"/>
            <a:t> </a:t>
          </a:r>
          <a:r>
            <a:rPr lang="en-US" sz="1500" err="1"/>
            <a:t>kehittämiskohteiden</a:t>
          </a:r>
          <a:r>
            <a:rPr lang="en-US" sz="1500"/>
            <a:t> </a:t>
          </a:r>
          <a:r>
            <a:rPr lang="en-US" sz="1500" err="1"/>
            <a:t>mietintä</a:t>
          </a:r>
          <a:r>
            <a:rPr lang="en-US" sz="1500"/>
            <a:t> </a:t>
          </a:r>
          <a:r>
            <a:rPr lang="en-US" sz="1500" err="1"/>
            <a:t>pienryhmissä</a:t>
          </a:r>
          <a:r>
            <a:rPr lang="en-US" sz="1500"/>
            <a:t> – </a:t>
          </a:r>
          <a:r>
            <a:rPr lang="en-US" sz="1500" err="1"/>
            <a:t>mitä</a:t>
          </a:r>
          <a:r>
            <a:rPr lang="en-US" sz="1500"/>
            <a:t> </a:t>
          </a:r>
          <a:r>
            <a:rPr lang="en-US" sz="1500" err="1"/>
            <a:t>tehdään</a:t>
          </a:r>
          <a:r>
            <a:rPr lang="en-US" sz="1500"/>
            <a:t> jo, </a:t>
          </a:r>
          <a:r>
            <a:rPr lang="en-US" sz="1500" err="1"/>
            <a:t>mitä</a:t>
          </a:r>
          <a:r>
            <a:rPr lang="en-US" sz="1500"/>
            <a:t> </a:t>
          </a:r>
          <a:r>
            <a:rPr lang="en-US" sz="1500" err="1"/>
            <a:t>voitaisiin</a:t>
          </a:r>
          <a:r>
            <a:rPr lang="en-US" sz="1500"/>
            <a:t> </a:t>
          </a:r>
          <a:r>
            <a:rPr lang="en-US" sz="1500" err="1"/>
            <a:t>tehdä</a:t>
          </a:r>
          <a:r>
            <a:rPr lang="en-US" sz="1500"/>
            <a:t>?</a:t>
          </a:r>
        </a:p>
      </dgm:t>
    </dgm:pt>
    <dgm:pt modelId="{BABD6642-891E-48B1-9FE9-686C69C09782}" type="parTrans" cxnId="{A43210F2-6776-4B3E-89B4-98DE27C9AE37}">
      <dgm:prSet/>
      <dgm:spPr/>
      <dgm:t>
        <a:bodyPr/>
        <a:lstStyle/>
        <a:p>
          <a:endParaRPr lang="en-US"/>
        </a:p>
      </dgm:t>
    </dgm:pt>
    <dgm:pt modelId="{C4BF01BE-FB2F-4B34-949E-D198E521B6B5}" type="sibTrans" cxnId="{A43210F2-6776-4B3E-89B4-98DE27C9AE37}">
      <dgm:prSet/>
      <dgm:spPr/>
      <dgm:t>
        <a:bodyPr/>
        <a:lstStyle/>
        <a:p>
          <a:endParaRPr lang="en-US"/>
        </a:p>
      </dgm:t>
    </dgm:pt>
    <dgm:pt modelId="{017BB245-C088-4FA5-B179-86EE2131D93E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6. Jatkotoimet ja yhteenveto </a:t>
          </a:r>
          <a:endParaRPr lang="en-US"/>
        </a:p>
      </dgm:t>
    </dgm:pt>
    <dgm:pt modelId="{FC305023-6576-440F-B8BA-90B5EB314AE3}" type="parTrans" cxnId="{880EFE25-61E7-4010-99E9-E18DBF6ED2E4}">
      <dgm:prSet/>
      <dgm:spPr/>
      <dgm:t>
        <a:bodyPr/>
        <a:lstStyle/>
        <a:p>
          <a:endParaRPr lang="en-US"/>
        </a:p>
      </dgm:t>
    </dgm:pt>
    <dgm:pt modelId="{89749ABB-9C33-4E33-9FBD-ACA19F800AD9}" type="sibTrans" cxnId="{880EFE25-61E7-4010-99E9-E18DBF6ED2E4}">
      <dgm:prSet/>
      <dgm:spPr/>
      <dgm:t>
        <a:bodyPr/>
        <a:lstStyle/>
        <a:p>
          <a:endParaRPr lang="en-US"/>
        </a:p>
      </dgm:t>
    </dgm:pt>
    <dgm:pt modelId="{AEE0F04F-E939-4A84-B2E3-25E8A4FA356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i-FI" sz="1500"/>
            <a:t>Mitä seuraavaksi tapahtuu? Esim. tulokset lähetetään, yksiköt/tiimit jatkavat…?</a:t>
          </a:r>
          <a:endParaRPr lang="en-US" sz="1500"/>
        </a:p>
      </dgm:t>
    </dgm:pt>
    <dgm:pt modelId="{159D415A-A3F5-4E56-9B8C-8835E80C6BEB}" type="parTrans" cxnId="{42BEC7DD-33E3-4DC3-BF1C-6D12783F8CDE}">
      <dgm:prSet/>
      <dgm:spPr/>
      <dgm:t>
        <a:bodyPr/>
        <a:lstStyle/>
        <a:p>
          <a:endParaRPr lang="en-US"/>
        </a:p>
      </dgm:t>
    </dgm:pt>
    <dgm:pt modelId="{4D4E6E90-36EF-49D7-8391-1BF22423A6DF}" type="sibTrans" cxnId="{42BEC7DD-33E3-4DC3-BF1C-6D12783F8CDE}">
      <dgm:prSet/>
      <dgm:spPr/>
      <dgm:t>
        <a:bodyPr/>
        <a:lstStyle/>
        <a:p>
          <a:endParaRPr lang="en-US"/>
        </a:p>
      </dgm:t>
    </dgm:pt>
    <dgm:pt modelId="{D338E40E-7901-4FD1-8967-41477B3A6C48}" type="pres">
      <dgm:prSet presAssocID="{BF6409D7-A5CB-4016-AC06-A5BAB2806D53}" presName="root" presStyleCnt="0">
        <dgm:presLayoutVars>
          <dgm:dir/>
          <dgm:resizeHandles val="exact"/>
        </dgm:presLayoutVars>
      </dgm:prSet>
      <dgm:spPr/>
    </dgm:pt>
    <dgm:pt modelId="{B3586421-CF54-4D1B-83AA-9ECF7E331414}" type="pres">
      <dgm:prSet presAssocID="{534E2EF5-BE8C-4813-A33D-B87652BAC3B5}" presName="compNode" presStyleCnt="0"/>
      <dgm:spPr/>
    </dgm:pt>
    <dgm:pt modelId="{920FE87B-CA1E-4760-B7B3-3A9A4E763DD2}" type="pres">
      <dgm:prSet presAssocID="{534E2EF5-BE8C-4813-A33D-B87652BAC3B5}" presName="bgRect" presStyleLbl="bgShp" presStyleIdx="0" presStyleCnt="6" custScaleY="86044"/>
      <dgm:spPr/>
    </dgm:pt>
    <dgm:pt modelId="{77678B9C-1DA9-4D7F-A870-75876B2A1FE3}" type="pres">
      <dgm:prSet presAssocID="{534E2EF5-BE8C-4813-A33D-B87652BAC3B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clamation Mark"/>
        </a:ext>
      </dgm:extLst>
    </dgm:pt>
    <dgm:pt modelId="{68257568-7E0E-4604-801D-D62C2FD7AFD7}" type="pres">
      <dgm:prSet presAssocID="{534E2EF5-BE8C-4813-A33D-B87652BAC3B5}" presName="spaceRect" presStyleCnt="0"/>
      <dgm:spPr/>
    </dgm:pt>
    <dgm:pt modelId="{301C86D9-0782-4058-B8F2-B2CD1188A9BD}" type="pres">
      <dgm:prSet presAssocID="{534E2EF5-BE8C-4813-A33D-B87652BAC3B5}" presName="parTx" presStyleLbl="revTx" presStyleIdx="0" presStyleCnt="11">
        <dgm:presLayoutVars>
          <dgm:chMax val="0"/>
          <dgm:chPref val="0"/>
        </dgm:presLayoutVars>
      </dgm:prSet>
      <dgm:spPr/>
    </dgm:pt>
    <dgm:pt modelId="{65D1957C-AA5A-49FE-810D-A13A68207B67}" type="pres">
      <dgm:prSet presAssocID="{08A67AB1-6A28-4016-B53B-EE44E541AD21}" presName="sibTrans" presStyleCnt="0"/>
      <dgm:spPr/>
    </dgm:pt>
    <dgm:pt modelId="{4A302237-405F-4C6E-9569-0CC2788B109E}" type="pres">
      <dgm:prSet presAssocID="{259396C6-0690-48BB-BE67-BB508F018083}" presName="compNode" presStyleCnt="0"/>
      <dgm:spPr/>
    </dgm:pt>
    <dgm:pt modelId="{06685D6E-374B-4C61-9A50-D2E1BDA3CF88}" type="pres">
      <dgm:prSet presAssocID="{259396C6-0690-48BB-BE67-BB508F018083}" presName="bgRect" presStyleLbl="bgShp" presStyleIdx="1" presStyleCnt="6" custScaleY="95205" custLinFactNeighborX="-104" custLinFactNeighborY="-27442"/>
      <dgm:spPr/>
    </dgm:pt>
    <dgm:pt modelId="{14515356-5689-4C38-AF83-34B4C0DB33E4}" type="pres">
      <dgm:prSet presAssocID="{259396C6-0690-48BB-BE67-BB508F018083}" presName="iconRect" presStyleLbl="node1" presStyleIdx="1" presStyleCnt="6" custLinFactNeighborX="-7911" custLinFactNeighborY="-4049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kstitykset"/>
        </a:ext>
      </dgm:extLst>
    </dgm:pt>
    <dgm:pt modelId="{9D34F8E6-3CAF-47A6-9B61-30A4FF882A58}" type="pres">
      <dgm:prSet presAssocID="{259396C6-0690-48BB-BE67-BB508F018083}" presName="spaceRect" presStyleCnt="0"/>
      <dgm:spPr/>
    </dgm:pt>
    <dgm:pt modelId="{1A9F516A-2592-43D1-B340-C700E6431A01}" type="pres">
      <dgm:prSet presAssocID="{259396C6-0690-48BB-BE67-BB508F018083}" presName="parTx" presStyleLbl="revTx" presStyleIdx="1" presStyleCnt="11" custLinFactNeighborX="-696" custLinFactNeighborY="-22270">
        <dgm:presLayoutVars>
          <dgm:chMax val="0"/>
          <dgm:chPref val="0"/>
        </dgm:presLayoutVars>
      </dgm:prSet>
      <dgm:spPr/>
    </dgm:pt>
    <dgm:pt modelId="{CB55F17E-9C8E-4388-B481-E3B79B231905}" type="pres">
      <dgm:prSet presAssocID="{259396C6-0690-48BB-BE67-BB508F018083}" presName="desTx" presStyleLbl="revTx" presStyleIdx="2" presStyleCnt="11" custLinFactNeighborX="-672" custLinFactNeighborY="-22270">
        <dgm:presLayoutVars/>
      </dgm:prSet>
      <dgm:spPr/>
    </dgm:pt>
    <dgm:pt modelId="{9DB88A49-6A86-4A88-AEFC-6DDA363E1740}" type="pres">
      <dgm:prSet presAssocID="{E9C5B7DC-2512-4C63-93E0-D7F8C1B982FF}" presName="sibTrans" presStyleCnt="0"/>
      <dgm:spPr/>
    </dgm:pt>
    <dgm:pt modelId="{D3340568-D02D-4374-8ECD-91D54FE880D9}" type="pres">
      <dgm:prSet presAssocID="{3332A77B-DD6C-41F0-BE92-E54788107B8D}" presName="compNode" presStyleCnt="0"/>
      <dgm:spPr/>
    </dgm:pt>
    <dgm:pt modelId="{AFF4E869-F9C0-4007-944D-C7AF9EABD076}" type="pres">
      <dgm:prSet presAssocID="{3332A77B-DD6C-41F0-BE92-E54788107B8D}" presName="bgRect" presStyleLbl="bgShp" presStyleIdx="2" presStyleCnt="6" custScaleY="169672" custLinFactNeighborX="650" custLinFactNeighborY="-24171"/>
      <dgm:spPr/>
    </dgm:pt>
    <dgm:pt modelId="{B8645894-C2A3-4DA7-9654-D0A84628E792}" type="pres">
      <dgm:prSet presAssocID="{3332A77B-DD6C-41F0-BE92-E54788107B8D}" presName="iconRect" presStyleLbl="node1" presStyleIdx="2" presStyleCnt="6" custLinFactNeighborX="-2637" custLinFactNeighborY="-3955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Ärsyttävä aine"/>
        </a:ext>
      </dgm:extLst>
    </dgm:pt>
    <dgm:pt modelId="{E74925AD-4FB2-4E1B-B1F1-3E49E2391226}" type="pres">
      <dgm:prSet presAssocID="{3332A77B-DD6C-41F0-BE92-E54788107B8D}" presName="spaceRect" presStyleCnt="0"/>
      <dgm:spPr/>
    </dgm:pt>
    <dgm:pt modelId="{7528CFFB-2C37-4C12-9010-E880DECCAE90}" type="pres">
      <dgm:prSet presAssocID="{3332A77B-DD6C-41F0-BE92-E54788107B8D}" presName="parTx" presStyleLbl="revTx" presStyleIdx="3" presStyleCnt="11" custLinFactNeighborX="-232" custLinFactNeighborY="-21752">
        <dgm:presLayoutVars>
          <dgm:chMax val="0"/>
          <dgm:chPref val="0"/>
        </dgm:presLayoutVars>
      </dgm:prSet>
      <dgm:spPr/>
    </dgm:pt>
    <dgm:pt modelId="{405352D1-372C-404E-82DE-D44BE28B8EF6}" type="pres">
      <dgm:prSet presAssocID="{3332A77B-DD6C-41F0-BE92-E54788107B8D}" presName="desTx" presStyleLbl="revTx" presStyleIdx="4" presStyleCnt="11" custLinFactNeighborX="-224" custLinFactNeighborY="-21752">
        <dgm:presLayoutVars/>
      </dgm:prSet>
      <dgm:spPr/>
    </dgm:pt>
    <dgm:pt modelId="{44E7EA82-91EC-4EB2-99D0-5F712E98913A}" type="pres">
      <dgm:prSet presAssocID="{E52CB86F-19A2-4B5C-86DD-66A30F0F1749}" presName="sibTrans" presStyleCnt="0"/>
      <dgm:spPr/>
    </dgm:pt>
    <dgm:pt modelId="{5FD31FCE-BE95-476F-9768-C9EAD71C5C87}" type="pres">
      <dgm:prSet presAssocID="{EB7E5853-40CE-424C-B08F-DE0E80A5BF76}" presName="compNode" presStyleCnt="0"/>
      <dgm:spPr/>
    </dgm:pt>
    <dgm:pt modelId="{9848C7AE-A83C-47A5-85B2-794ABB979735}" type="pres">
      <dgm:prSet presAssocID="{EB7E5853-40CE-424C-B08F-DE0E80A5BF76}" presName="bgRect" presStyleLbl="bgShp" presStyleIdx="3" presStyleCnt="6" custScaleY="179414" custLinFactNeighborY="-36232"/>
      <dgm:spPr/>
    </dgm:pt>
    <dgm:pt modelId="{636DE165-61DE-4DFE-BA6C-C9B132B42F20}" type="pres">
      <dgm:prSet presAssocID="{EB7E5853-40CE-424C-B08F-DE0E80A5BF76}" presName="iconRect" presStyleLbl="node1" presStyleIdx="3" presStyleCnt="6" custLinFactNeighborY="-6587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w Temperature"/>
        </a:ext>
      </dgm:extLst>
    </dgm:pt>
    <dgm:pt modelId="{BDBE1CC6-FC37-4F5A-B18A-645961EC30B4}" type="pres">
      <dgm:prSet presAssocID="{EB7E5853-40CE-424C-B08F-DE0E80A5BF76}" presName="spaceRect" presStyleCnt="0"/>
      <dgm:spPr/>
    </dgm:pt>
    <dgm:pt modelId="{DC313AA7-5749-4111-9C03-CF4517EE8208}" type="pres">
      <dgm:prSet presAssocID="{EB7E5853-40CE-424C-B08F-DE0E80A5BF76}" presName="parTx" presStyleLbl="revTx" presStyleIdx="5" presStyleCnt="11" custLinFactNeighborY="-36232">
        <dgm:presLayoutVars>
          <dgm:chMax val="0"/>
          <dgm:chPref val="0"/>
        </dgm:presLayoutVars>
      </dgm:prSet>
      <dgm:spPr/>
    </dgm:pt>
    <dgm:pt modelId="{1BCAD7BE-799C-4148-B507-EE83B89313DB}" type="pres">
      <dgm:prSet presAssocID="{EB7E5853-40CE-424C-B08F-DE0E80A5BF76}" presName="desTx" presStyleLbl="revTx" presStyleIdx="6" presStyleCnt="11" custLinFactNeighborY="-36232">
        <dgm:presLayoutVars/>
      </dgm:prSet>
      <dgm:spPr/>
    </dgm:pt>
    <dgm:pt modelId="{C5D76206-51C5-4A01-8E24-07ED5697B10A}" type="pres">
      <dgm:prSet presAssocID="{77F56E16-7C41-4DE6-A0CE-3C8950167339}" presName="sibTrans" presStyleCnt="0"/>
      <dgm:spPr/>
    </dgm:pt>
    <dgm:pt modelId="{C3C45DDA-9028-43D2-B3F7-B50D6347624F}" type="pres">
      <dgm:prSet presAssocID="{94ED4E40-6B30-4C2A-8B93-A880B8F36F01}" presName="compNode" presStyleCnt="0"/>
      <dgm:spPr/>
    </dgm:pt>
    <dgm:pt modelId="{28AE048E-7C40-4C20-866F-4095846FAD9E}" type="pres">
      <dgm:prSet presAssocID="{94ED4E40-6B30-4C2A-8B93-A880B8F36F01}" presName="bgRect" presStyleLbl="bgShp" presStyleIdx="4" presStyleCnt="6" custScaleY="129619" custLinFactNeighborY="-48690"/>
      <dgm:spPr/>
    </dgm:pt>
    <dgm:pt modelId="{559E025F-2642-41C7-B5B9-7979EFDB7404}" type="pres">
      <dgm:prSet presAssocID="{94ED4E40-6B30-4C2A-8B93-A880B8F36F01}" presName="iconRect" presStyleLbl="node1" presStyleIdx="4" presStyleCnt="6" custLinFactNeighborX="-2637" custLinFactNeighborY="-8852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skustelu"/>
        </a:ext>
      </dgm:extLst>
    </dgm:pt>
    <dgm:pt modelId="{B4BFEFEC-A435-4617-989B-0D13715314AD}" type="pres">
      <dgm:prSet presAssocID="{94ED4E40-6B30-4C2A-8B93-A880B8F36F01}" presName="spaceRect" presStyleCnt="0"/>
      <dgm:spPr/>
    </dgm:pt>
    <dgm:pt modelId="{5E064C37-CB10-4C40-BFB5-F2C09DEB7440}" type="pres">
      <dgm:prSet presAssocID="{94ED4E40-6B30-4C2A-8B93-A880B8F36F01}" presName="parTx" presStyleLbl="revTx" presStyleIdx="7" presStyleCnt="11" custLinFactNeighborX="-232" custLinFactNeighborY="-48690">
        <dgm:presLayoutVars>
          <dgm:chMax val="0"/>
          <dgm:chPref val="0"/>
        </dgm:presLayoutVars>
      </dgm:prSet>
      <dgm:spPr/>
    </dgm:pt>
    <dgm:pt modelId="{316F0310-A14A-4AC6-8E9B-9CD0A7605B96}" type="pres">
      <dgm:prSet presAssocID="{94ED4E40-6B30-4C2A-8B93-A880B8F36F01}" presName="desTx" presStyleLbl="revTx" presStyleIdx="8" presStyleCnt="11" custLinFactNeighborX="-224" custLinFactNeighborY="-48690">
        <dgm:presLayoutVars/>
      </dgm:prSet>
      <dgm:spPr/>
    </dgm:pt>
    <dgm:pt modelId="{5CBB1A67-858C-44EC-85FE-CCEA169DEFFB}" type="pres">
      <dgm:prSet presAssocID="{93201364-DFC5-461D-8DB1-CDCB59195C1F}" presName="sibTrans" presStyleCnt="0"/>
      <dgm:spPr/>
    </dgm:pt>
    <dgm:pt modelId="{41DD537C-C414-417F-A4F5-4B388B2B0C86}" type="pres">
      <dgm:prSet presAssocID="{017BB245-C088-4FA5-B179-86EE2131D93E}" presName="compNode" presStyleCnt="0"/>
      <dgm:spPr/>
    </dgm:pt>
    <dgm:pt modelId="{56020AE7-5485-4BF3-81E7-F40C66AA970F}" type="pres">
      <dgm:prSet presAssocID="{017BB245-C088-4FA5-B179-86EE2131D93E}" presName="bgRect" presStyleLbl="bgShp" presStyleIdx="5" presStyleCnt="6" custScaleY="99158" custLinFactNeighborY="-42064"/>
      <dgm:spPr/>
    </dgm:pt>
    <dgm:pt modelId="{B279F6A7-7EB5-4CF8-B127-05FECA3B23AC}" type="pres">
      <dgm:prSet presAssocID="{017BB245-C088-4FA5-B179-86EE2131D93E}" presName="iconRect" presStyleLbl="node1" presStyleIdx="5" presStyleCnt="6" custLinFactNeighborX="2612" custLinFactNeighborY="-75910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uokaavio"/>
        </a:ext>
      </dgm:extLst>
    </dgm:pt>
    <dgm:pt modelId="{1A18BE48-834E-4AD3-B7CA-615D0D748DF9}" type="pres">
      <dgm:prSet presAssocID="{017BB245-C088-4FA5-B179-86EE2131D93E}" presName="spaceRect" presStyleCnt="0"/>
      <dgm:spPr/>
    </dgm:pt>
    <dgm:pt modelId="{8625A0E8-834B-4F7F-AFEF-5B35C85697E5}" type="pres">
      <dgm:prSet presAssocID="{017BB245-C088-4FA5-B179-86EE2131D93E}" presName="parTx" presStyleLbl="revTx" presStyleIdx="9" presStyleCnt="11" custLinFactNeighborX="-1393" custLinFactNeighborY="-42123">
        <dgm:presLayoutVars>
          <dgm:chMax val="0"/>
          <dgm:chPref val="0"/>
        </dgm:presLayoutVars>
      </dgm:prSet>
      <dgm:spPr/>
    </dgm:pt>
    <dgm:pt modelId="{86DEE22F-B82E-4EF7-BFAF-3C698163BF84}" type="pres">
      <dgm:prSet presAssocID="{017BB245-C088-4FA5-B179-86EE2131D93E}" presName="desTx" presStyleLbl="revTx" presStyleIdx="10" presStyleCnt="11" custLinFactNeighborX="465" custLinFactNeighborY="-42123">
        <dgm:presLayoutVars/>
      </dgm:prSet>
      <dgm:spPr/>
    </dgm:pt>
  </dgm:ptLst>
  <dgm:cxnLst>
    <dgm:cxn modelId="{EC7FCA0F-B3A3-4B91-ACC1-2B2BCFD75F2C}" type="presOf" srcId="{04BD60FA-65D4-43E4-880B-3A71C529A0D4}" destId="{316F0310-A14A-4AC6-8E9B-9CD0A7605B96}" srcOrd="0" destOrd="0" presId="urn:microsoft.com/office/officeart/2018/2/layout/IconVerticalSolidList"/>
    <dgm:cxn modelId="{C1C66911-1676-4AC9-9657-364592A9CDA2}" type="presOf" srcId="{EB7E5853-40CE-424C-B08F-DE0E80A5BF76}" destId="{DC313AA7-5749-4111-9C03-CF4517EE8208}" srcOrd="0" destOrd="0" presId="urn:microsoft.com/office/officeart/2018/2/layout/IconVerticalSolidList"/>
    <dgm:cxn modelId="{880EFE25-61E7-4010-99E9-E18DBF6ED2E4}" srcId="{BF6409D7-A5CB-4016-AC06-A5BAB2806D53}" destId="{017BB245-C088-4FA5-B179-86EE2131D93E}" srcOrd="5" destOrd="0" parTransId="{FC305023-6576-440F-B8BA-90B5EB314AE3}" sibTransId="{89749ABB-9C33-4E33-9FBD-ACA19F800AD9}"/>
    <dgm:cxn modelId="{40155526-6198-44DF-A062-8F6F0C8180E9}" type="presOf" srcId="{3332A77B-DD6C-41F0-BE92-E54788107B8D}" destId="{7528CFFB-2C37-4C12-9010-E880DECCAE90}" srcOrd="0" destOrd="0" presId="urn:microsoft.com/office/officeart/2018/2/layout/IconVerticalSolidList"/>
    <dgm:cxn modelId="{E2ECD631-56CB-46AD-B3FF-71CBF56918BE}" type="presOf" srcId="{706FF771-0261-4E5D-BFB9-103580551012}" destId="{405352D1-372C-404E-82DE-D44BE28B8EF6}" srcOrd="0" destOrd="1" presId="urn:microsoft.com/office/officeart/2018/2/layout/IconVerticalSolidList"/>
    <dgm:cxn modelId="{DC94BB49-924E-4041-A500-DC448DFB63F9}" type="presOf" srcId="{E2624A07-7353-4B7F-BA98-9B1AEFA45F0E}" destId="{405352D1-372C-404E-82DE-D44BE28B8EF6}" srcOrd="0" destOrd="0" presId="urn:microsoft.com/office/officeart/2018/2/layout/IconVerticalSolidList"/>
    <dgm:cxn modelId="{6C79F06B-867D-4FBA-9A6C-23F8D2B7CFE3}" type="presOf" srcId="{94ED4E40-6B30-4C2A-8B93-A880B8F36F01}" destId="{5E064C37-CB10-4C40-BFB5-F2C09DEB7440}" srcOrd="0" destOrd="0" presId="urn:microsoft.com/office/officeart/2018/2/layout/IconVerticalSolidList"/>
    <dgm:cxn modelId="{7912B652-59ED-42FF-8A7D-7B4640ED8CD2}" srcId="{BF6409D7-A5CB-4016-AC06-A5BAB2806D53}" destId="{3332A77B-DD6C-41F0-BE92-E54788107B8D}" srcOrd="2" destOrd="0" parTransId="{E16319AD-C864-455B-A373-2CD4A4D2A23B}" sibTransId="{E52CB86F-19A2-4B5C-86DD-66A30F0F1749}"/>
    <dgm:cxn modelId="{E4659053-91DA-49FB-9A45-A8031D0EA1C8}" srcId="{BF6409D7-A5CB-4016-AC06-A5BAB2806D53}" destId="{94ED4E40-6B30-4C2A-8B93-A880B8F36F01}" srcOrd="4" destOrd="0" parTransId="{AC710A29-E36E-4D65-B9B1-7D3ACEDBCDB3}" sibTransId="{93201364-DFC5-461D-8DB1-CDCB59195C1F}"/>
    <dgm:cxn modelId="{316B8A56-6D84-4D78-AFE2-FA832680A163}" srcId="{3332A77B-DD6C-41F0-BE92-E54788107B8D}" destId="{706FF771-0261-4E5D-BFB9-103580551012}" srcOrd="1" destOrd="0" parTransId="{70D152F1-4D5F-40C0-A64F-C151D7A39187}" sibTransId="{F72EC6EF-0A56-4F06-9A08-8B2EA224666D}"/>
    <dgm:cxn modelId="{021F3878-7F9D-4F5F-9220-5536E13E7580}" srcId="{BF6409D7-A5CB-4016-AC06-A5BAB2806D53}" destId="{EB7E5853-40CE-424C-B08F-DE0E80A5BF76}" srcOrd="3" destOrd="0" parTransId="{DBF2FDD4-1269-4B3D-A4D0-A8891E4E1A98}" sibTransId="{77F56E16-7C41-4DE6-A0CE-3C8950167339}"/>
    <dgm:cxn modelId="{894F377E-1505-44CA-B9CE-C108702C27CB}" type="presOf" srcId="{017BB245-C088-4FA5-B179-86EE2131D93E}" destId="{8625A0E8-834B-4F7F-AFEF-5B35C85697E5}" srcOrd="0" destOrd="0" presId="urn:microsoft.com/office/officeart/2018/2/layout/IconVerticalSolidList"/>
    <dgm:cxn modelId="{B97ECF7F-61DC-4732-86F6-F7FEE66CEF03}" type="presOf" srcId="{259396C6-0690-48BB-BE67-BB508F018083}" destId="{1A9F516A-2592-43D1-B340-C700E6431A01}" srcOrd="0" destOrd="0" presId="urn:microsoft.com/office/officeart/2018/2/layout/IconVerticalSolidList"/>
    <dgm:cxn modelId="{33127C8C-40C6-4B43-9FB1-76FC03A74B3D}" type="presOf" srcId="{20B1393D-D74F-4AFD-8609-0D731542943C}" destId="{405352D1-372C-404E-82DE-D44BE28B8EF6}" srcOrd="0" destOrd="2" presId="urn:microsoft.com/office/officeart/2018/2/layout/IconVerticalSolidList"/>
    <dgm:cxn modelId="{1E77148F-EFCB-48EC-ACFE-77B6CCD2CE62}" srcId="{259396C6-0690-48BB-BE67-BB508F018083}" destId="{312BCC97-1A04-4211-9B2D-08371DA0EB5C}" srcOrd="0" destOrd="0" parTransId="{A52C8DCA-7CBF-4FC0-96D6-20C302F6A6AB}" sibTransId="{AC70AFC7-64CD-423E-8B96-AEF676C1F3F0}"/>
    <dgm:cxn modelId="{4FB89CA3-BF69-4DDE-BBE3-6613B16F5F23}" type="presOf" srcId="{BF6409D7-A5CB-4016-AC06-A5BAB2806D53}" destId="{D338E40E-7901-4FD1-8967-41477B3A6C48}" srcOrd="0" destOrd="0" presId="urn:microsoft.com/office/officeart/2018/2/layout/IconVerticalSolidList"/>
    <dgm:cxn modelId="{5BE892A5-B9A9-4B54-AA86-202D2B3B11CB}" type="presOf" srcId="{534E2EF5-BE8C-4813-A33D-B87652BAC3B5}" destId="{301C86D9-0782-4058-B8F2-B2CD1188A9BD}" srcOrd="0" destOrd="0" presId="urn:microsoft.com/office/officeart/2018/2/layout/IconVerticalSolidList"/>
    <dgm:cxn modelId="{BB9544B0-0D0F-43FC-B4F1-1B3AE0644FB3}" srcId="{3332A77B-DD6C-41F0-BE92-E54788107B8D}" destId="{20B1393D-D74F-4AFD-8609-0D731542943C}" srcOrd="2" destOrd="0" parTransId="{722125A4-FA69-4400-9AFF-AB98C11D163B}" sibTransId="{C0936828-BF26-4E53-A50D-90A543C7DF4C}"/>
    <dgm:cxn modelId="{3D8ABAB9-0E65-4A03-B33B-B25581403AB7}" type="presOf" srcId="{AEE0F04F-E939-4A84-B2E3-25E8A4FA3569}" destId="{86DEE22F-B82E-4EF7-BFAF-3C698163BF84}" srcOrd="0" destOrd="0" presId="urn:microsoft.com/office/officeart/2018/2/layout/IconVerticalSolidList"/>
    <dgm:cxn modelId="{665C11BE-3535-4D61-A748-330DA8BD3D00}" srcId="{EB7E5853-40CE-424C-B08F-DE0E80A5BF76}" destId="{4AEA564E-1A93-4CF6-9186-7DE963A62B14}" srcOrd="0" destOrd="0" parTransId="{90DA780A-49A4-4068-8C71-B136BCD42FAD}" sibTransId="{53876CCA-7406-4315-8135-A586677E1388}"/>
    <dgm:cxn modelId="{F48E3AC3-27AE-4A9B-A8C3-DA30A953B526}" srcId="{3332A77B-DD6C-41F0-BE92-E54788107B8D}" destId="{E2624A07-7353-4B7F-BA98-9B1AEFA45F0E}" srcOrd="0" destOrd="0" parTransId="{1E75B15D-8850-44B5-AC1D-C77AEEF30FD4}" sibTransId="{27104983-1C29-4CCB-AA6B-098B70E4B81B}"/>
    <dgm:cxn modelId="{530D22C4-BB57-4BC8-B662-EBC044E6BEB2}" srcId="{BF6409D7-A5CB-4016-AC06-A5BAB2806D53}" destId="{534E2EF5-BE8C-4813-A33D-B87652BAC3B5}" srcOrd="0" destOrd="0" parTransId="{4E06E16E-39EB-459A-B8C6-F39D4F341145}" sibTransId="{08A67AB1-6A28-4016-B53B-EE44E541AD21}"/>
    <dgm:cxn modelId="{5FCE79CF-7938-4AC8-A7B5-BE6EFFFE5DA5}" type="presOf" srcId="{4AEA564E-1A93-4CF6-9186-7DE963A62B14}" destId="{1BCAD7BE-799C-4148-B507-EE83B89313DB}" srcOrd="0" destOrd="0" presId="urn:microsoft.com/office/officeart/2018/2/layout/IconVerticalSolidList"/>
    <dgm:cxn modelId="{720588D9-D626-45C2-BF29-F88BAA1F26E2}" srcId="{BF6409D7-A5CB-4016-AC06-A5BAB2806D53}" destId="{259396C6-0690-48BB-BE67-BB508F018083}" srcOrd="1" destOrd="0" parTransId="{692276C1-8142-4A45-A255-1B0A4DA96853}" sibTransId="{E9C5B7DC-2512-4C63-93E0-D7F8C1B982FF}"/>
    <dgm:cxn modelId="{42BEC7DD-33E3-4DC3-BF1C-6D12783F8CDE}" srcId="{017BB245-C088-4FA5-B179-86EE2131D93E}" destId="{AEE0F04F-E939-4A84-B2E3-25E8A4FA3569}" srcOrd="0" destOrd="0" parTransId="{159D415A-A3F5-4E56-9B8C-8835E80C6BEB}" sibTransId="{4D4E6E90-36EF-49D7-8391-1BF22423A6DF}"/>
    <dgm:cxn modelId="{44634DEF-311A-4CB2-9C6E-D954FF5AB045}" type="presOf" srcId="{312BCC97-1A04-4211-9B2D-08371DA0EB5C}" destId="{CB55F17E-9C8E-4388-B481-E3B79B231905}" srcOrd="0" destOrd="0" presId="urn:microsoft.com/office/officeart/2018/2/layout/IconVerticalSolidList"/>
    <dgm:cxn modelId="{A43210F2-6776-4B3E-89B4-98DE27C9AE37}" srcId="{94ED4E40-6B30-4C2A-8B93-A880B8F36F01}" destId="{04BD60FA-65D4-43E4-880B-3A71C529A0D4}" srcOrd="0" destOrd="0" parTransId="{BABD6642-891E-48B1-9FE9-686C69C09782}" sibTransId="{C4BF01BE-FB2F-4B34-949E-D198E521B6B5}"/>
    <dgm:cxn modelId="{A136F0E1-CC83-45C4-9561-2DAD9EB054C5}" type="presParOf" srcId="{D338E40E-7901-4FD1-8967-41477B3A6C48}" destId="{B3586421-CF54-4D1B-83AA-9ECF7E331414}" srcOrd="0" destOrd="0" presId="urn:microsoft.com/office/officeart/2018/2/layout/IconVerticalSolidList"/>
    <dgm:cxn modelId="{249F6E5D-A5C7-473A-B035-D07455B32FD1}" type="presParOf" srcId="{B3586421-CF54-4D1B-83AA-9ECF7E331414}" destId="{920FE87B-CA1E-4760-B7B3-3A9A4E763DD2}" srcOrd="0" destOrd="0" presId="urn:microsoft.com/office/officeart/2018/2/layout/IconVerticalSolidList"/>
    <dgm:cxn modelId="{EACAAD1B-57B9-4DDA-B804-F79A6D4AB9B7}" type="presParOf" srcId="{B3586421-CF54-4D1B-83AA-9ECF7E331414}" destId="{77678B9C-1DA9-4D7F-A870-75876B2A1FE3}" srcOrd="1" destOrd="0" presId="urn:microsoft.com/office/officeart/2018/2/layout/IconVerticalSolidList"/>
    <dgm:cxn modelId="{3AC7F4E2-B763-4AA0-95DA-18C2C8A6E5B2}" type="presParOf" srcId="{B3586421-CF54-4D1B-83AA-9ECF7E331414}" destId="{68257568-7E0E-4604-801D-D62C2FD7AFD7}" srcOrd="2" destOrd="0" presId="urn:microsoft.com/office/officeart/2018/2/layout/IconVerticalSolidList"/>
    <dgm:cxn modelId="{6921B7E7-57B6-45F8-B859-042162FE2D72}" type="presParOf" srcId="{B3586421-CF54-4D1B-83AA-9ECF7E331414}" destId="{301C86D9-0782-4058-B8F2-B2CD1188A9BD}" srcOrd="3" destOrd="0" presId="urn:microsoft.com/office/officeart/2018/2/layout/IconVerticalSolidList"/>
    <dgm:cxn modelId="{CE5B2A1E-C6CA-4363-B7CC-A2FE955D7609}" type="presParOf" srcId="{D338E40E-7901-4FD1-8967-41477B3A6C48}" destId="{65D1957C-AA5A-49FE-810D-A13A68207B67}" srcOrd="1" destOrd="0" presId="urn:microsoft.com/office/officeart/2018/2/layout/IconVerticalSolidList"/>
    <dgm:cxn modelId="{4D8AD573-F363-455C-8067-A6FFC361FDF1}" type="presParOf" srcId="{D338E40E-7901-4FD1-8967-41477B3A6C48}" destId="{4A302237-405F-4C6E-9569-0CC2788B109E}" srcOrd="2" destOrd="0" presId="urn:microsoft.com/office/officeart/2018/2/layout/IconVerticalSolidList"/>
    <dgm:cxn modelId="{FF51431D-CAD5-4F9F-9469-0AC4B7F25A43}" type="presParOf" srcId="{4A302237-405F-4C6E-9569-0CC2788B109E}" destId="{06685D6E-374B-4C61-9A50-D2E1BDA3CF88}" srcOrd="0" destOrd="0" presId="urn:microsoft.com/office/officeart/2018/2/layout/IconVerticalSolidList"/>
    <dgm:cxn modelId="{AC2A0E6D-5305-4E94-B9F1-09A32E0E2841}" type="presParOf" srcId="{4A302237-405F-4C6E-9569-0CC2788B109E}" destId="{14515356-5689-4C38-AF83-34B4C0DB33E4}" srcOrd="1" destOrd="0" presId="urn:microsoft.com/office/officeart/2018/2/layout/IconVerticalSolidList"/>
    <dgm:cxn modelId="{A9317ED2-80A1-4A53-9715-DCFF2182A1A0}" type="presParOf" srcId="{4A302237-405F-4C6E-9569-0CC2788B109E}" destId="{9D34F8E6-3CAF-47A6-9B61-30A4FF882A58}" srcOrd="2" destOrd="0" presId="urn:microsoft.com/office/officeart/2018/2/layout/IconVerticalSolidList"/>
    <dgm:cxn modelId="{1168E4F7-64BE-4E08-AB42-6A0727851D82}" type="presParOf" srcId="{4A302237-405F-4C6E-9569-0CC2788B109E}" destId="{1A9F516A-2592-43D1-B340-C700E6431A01}" srcOrd="3" destOrd="0" presId="urn:microsoft.com/office/officeart/2018/2/layout/IconVerticalSolidList"/>
    <dgm:cxn modelId="{EF27B4D8-30C3-4EAC-A2BD-308EC420191C}" type="presParOf" srcId="{4A302237-405F-4C6E-9569-0CC2788B109E}" destId="{CB55F17E-9C8E-4388-B481-E3B79B231905}" srcOrd="4" destOrd="0" presId="urn:microsoft.com/office/officeart/2018/2/layout/IconVerticalSolidList"/>
    <dgm:cxn modelId="{42B2CDD3-FFCF-4ACC-B08B-A5F352A2EC66}" type="presParOf" srcId="{D338E40E-7901-4FD1-8967-41477B3A6C48}" destId="{9DB88A49-6A86-4A88-AEFC-6DDA363E1740}" srcOrd="3" destOrd="0" presId="urn:microsoft.com/office/officeart/2018/2/layout/IconVerticalSolidList"/>
    <dgm:cxn modelId="{D86CAA89-50DE-4483-BE03-4980DBFADAAC}" type="presParOf" srcId="{D338E40E-7901-4FD1-8967-41477B3A6C48}" destId="{D3340568-D02D-4374-8ECD-91D54FE880D9}" srcOrd="4" destOrd="0" presId="urn:microsoft.com/office/officeart/2018/2/layout/IconVerticalSolidList"/>
    <dgm:cxn modelId="{130E2C97-E5E9-481C-97B8-6593804D3F9B}" type="presParOf" srcId="{D3340568-D02D-4374-8ECD-91D54FE880D9}" destId="{AFF4E869-F9C0-4007-944D-C7AF9EABD076}" srcOrd="0" destOrd="0" presId="urn:microsoft.com/office/officeart/2018/2/layout/IconVerticalSolidList"/>
    <dgm:cxn modelId="{18237E55-02EC-4E50-9E56-5CF449DB06D5}" type="presParOf" srcId="{D3340568-D02D-4374-8ECD-91D54FE880D9}" destId="{B8645894-C2A3-4DA7-9654-D0A84628E792}" srcOrd="1" destOrd="0" presId="urn:microsoft.com/office/officeart/2018/2/layout/IconVerticalSolidList"/>
    <dgm:cxn modelId="{1342F441-6E12-4C07-8A6E-38638F458779}" type="presParOf" srcId="{D3340568-D02D-4374-8ECD-91D54FE880D9}" destId="{E74925AD-4FB2-4E1B-B1F1-3E49E2391226}" srcOrd="2" destOrd="0" presId="urn:microsoft.com/office/officeart/2018/2/layout/IconVerticalSolidList"/>
    <dgm:cxn modelId="{E1694C24-6075-4AB6-9725-0D02B6B9FA7E}" type="presParOf" srcId="{D3340568-D02D-4374-8ECD-91D54FE880D9}" destId="{7528CFFB-2C37-4C12-9010-E880DECCAE90}" srcOrd="3" destOrd="0" presId="urn:microsoft.com/office/officeart/2018/2/layout/IconVerticalSolidList"/>
    <dgm:cxn modelId="{3B32AC67-C2EC-4FC8-9B1A-98096A3DF8A7}" type="presParOf" srcId="{D3340568-D02D-4374-8ECD-91D54FE880D9}" destId="{405352D1-372C-404E-82DE-D44BE28B8EF6}" srcOrd="4" destOrd="0" presId="urn:microsoft.com/office/officeart/2018/2/layout/IconVerticalSolidList"/>
    <dgm:cxn modelId="{7D4B7E0B-4A82-40BE-8148-EC40DFDFACCE}" type="presParOf" srcId="{D338E40E-7901-4FD1-8967-41477B3A6C48}" destId="{44E7EA82-91EC-4EB2-99D0-5F712E98913A}" srcOrd="5" destOrd="0" presId="urn:microsoft.com/office/officeart/2018/2/layout/IconVerticalSolidList"/>
    <dgm:cxn modelId="{A9058182-5D86-47B9-A410-C1C94380A547}" type="presParOf" srcId="{D338E40E-7901-4FD1-8967-41477B3A6C48}" destId="{5FD31FCE-BE95-476F-9768-C9EAD71C5C87}" srcOrd="6" destOrd="0" presId="urn:microsoft.com/office/officeart/2018/2/layout/IconVerticalSolidList"/>
    <dgm:cxn modelId="{DE7E45FE-EFD3-49D6-B859-F9A73266B32D}" type="presParOf" srcId="{5FD31FCE-BE95-476F-9768-C9EAD71C5C87}" destId="{9848C7AE-A83C-47A5-85B2-794ABB979735}" srcOrd="0" destOrd="0" presId="urn:microsoft.com/office/officeart/2018/2/layout/IconVerticalSolidList"/>
    <dgm:cxn modelId="{CCC12A68-1748-485B-AFEF-557FEBD4AFDA}" type="presParOf" srcId="{5FD31FCE-BE95-476F-9768-C9EAD71C5C87}" destId="{636DE165-61DE-4DFE-BA6C-C9B132B42F20}" srcOrd="1" destOrd="0" presId="urn:microsoft.com/office/officeart/2018/2/layout/IconVerticalSolidList"/>
    <dgm:cxn modelId="{72F35DCE-AF90-4171-9EED-3417C28A36BC}" type="presParOf" srcId="{5FD31FCE-BE95-476F-9768-C9EAD71C5C87}" destId="{BDBE1CC6-FC37-4F5A-B18A-645961EC30B4}" srcOrd="2" destOrd="0" presId="urn:microsoft.com/office/officeart/2018/2/layout/IconVerticalSolidList"/>
    <dgm:cxn modelId="{EE2C2C6A-4199-4B0B-BDB0-55719FBEBA7B}" type="presParOf" srcId="{5FD31FCE-BE95-476F-9768-C9EAD71C5C87}" destId="{DC313AA7-5749-4111-9C03-CF4517EE8208}" srcOrd="3" destOrd="0" presId="urn:microsoft.com/office/officeart/2018/2/layout/IconVerticalSolidList"/>
    <dgm:cxn modelId="{1A113C4C-6B6E-4D75-B7BD-111BD50982C4}" type="presParOf" srcId="{5FD31FCE-BE95-476F-9768-C9EAD71C5C87}" destId="{1BCAD7BE-799C-4148-B507-EE83B89313DB}" srcOrd="4" destOrd="0" presId="urn:microsoft.com/office/officeart/2018/2/layout/IconVerticalSolidList"/>
    <dgm:cxn modelId="{98EDD5AB-3C24-40DE-9AD1-766064B87F67}" type="presParOf" srcId="{D338E40E-7901-4FD1-8967-41477B3A6C48}" destId="{C5D76206-51C5-4A01-8E24-07ED5697B10A}" srcOrd="7" destOrd="0" presId="urn:microsoft.com/office/officeart/2018/2/layout/IconVerticalSolidList"/>
    <dgm:cxn modelId="{2C9C43EC-32BF-4899-AAE6-9C3872DA67E0}" type="presParOf" srcId="{D338E40E-7901-4FD1-8967-41477B3A6C48}" destId="{C3C45DDA-9028-43D2-B3F7-B50D6347624F}" srcOrd="8" destOrd="0" presId="urn:microsoft.com/office/officeart/2018/2/layout/IconVerticalSolidList"/>
    <dgm:cxn modelId="{E6D13A00-0327-41C0-B020-48A562C72673}" type="presParOf" srcId="{C3C45DDA-9028-43D2-B3F7-B50D6347624F}" destId="{28AE048E-7C40-4C20-866F-4095846FAD9E}" srcOrd="0" destOrd="0" presId="urn:microsoft.com/office/officeart/2018/2/layout/IconVerticalSolidList"/>
    <dgm:cxn modelId="{AA925E32-C53F-49AD-A867-0CC7B970FA64}" type="presParOf" srcId="{C3C45DDA-9028-43D2-B3F7-B50D6347624F}" destId="{559E025F-2642-41C7-B5B9-7979EFDB7404}" srcOrd="1" destOrd="0" presId="urn:microsoft.com/office/officeart/2018/2/layout/IconVerticalSolidList"/>
    <dgm:cxn modelId="{F26F6776-3B15-4AF9-9A9D-26D506ED45B4}" type="presParOf" srcId="{C3C45DDA-9028-43D2-B3F7-B50D6347624F}" destId="{B4BFEFEC-A435-4617-989B-0D13715314AD}" srcOrd="2" destOrd="0" presId="urn:microsoft.com/office/officeart/2018/2/layout/IconVerticalSolidList"/>
    <dgm:cxn modelId="{E794782A-182A-4A71-8B36-77D1937C2D3B}" type="presParOf" srcId="{C3C45DDA-9028-43D2-B3F7-B50D6347624F}" destId="{5E064C37-CB10-4C40-BFB5-F2C09DEB7440}" srcOrd="3" destOrd="0" presId="urn:microsoft.com/office/officeart/2018/2/layout/IconVerticalSolidList"/>
    <dgm:cxn modelId="{C8806987-43DD-42E4-A9F0-B214488F4995}" type="presParOf" srcId="{C3C45DDA-9028-43D2-B3F7-B50D6347624F}" destId="{316F0310-A14A-4AC6-8E9B-9CD0A7605B96}" srcOrd="4" destOrd="0" presId="urn:microsoft.com/office/officeart/2018/2/layout/IconVerticalSolidList"/>
    <dgm:cxn modelId="{225776FB-1CA2-40DE-93FD-707351575FD0}" type="presParOf" srcId="{D338E40E-7901-4FD1-8967-41477B3A6C48}" destId="{5CBB1A67-858C-44EC-85FE-CCEA169DEFFB}" srcOrd="9" destOrd="0" presId="urn:microsoft.com/office/officeart/2018/2/layout/IconVerticalSolidList"/>
    <dgm:cxn modelId="{E955DA33-DC95-4969-95C5-63949BAF4A2F}" type="presParOf" srcId="{D338E40E-7901-4FD1-8967-41477B3A6C48}" destId="{41DD537C-C414-417F-A4F5-4B388B2B0C86}" srcOrd="10" destOrd="0" presId="urn:microsoft.com/office/officeart/2018/2/layout/IconVerticalSolidList"/>
    <dgm:cxn modelId="{6175B63F-6324-44A2-A231-0594A909B2CD}" type="presParOf" srcId="{41DD537C-C414-417F-A4F5-4B388B2B0C86}" destId="{56020AE7-5485-4BF3-81E7-F40C66AA970F}" srcOrd="0" destOrd="0" presId="urn:microsoft.com/office/officeart/2018/2/layout/IconVerticalSolidList"/>
    <dgm:cxn modelId="{747BB3A7-BEC9-49A5-8797-E5B68AA54AAB}" type="presParOf" srcId="{41DD537C-C414-417F-A4F5-4B388B2B0C86}" destId="{B279F6A7-7EB5-4CF8-B127-05FECA3B23AC}" srcOrd="1" destOrd="0" presId="urn:microsoft.com/office/officeart/2018/2/layout/IconVerticalSolidList"/>
    <dgm:cxn modelId="{7EE78A43-1058-4DB4-8C9D-FCF585F07328}" type="presParOf" srcId="{41DD537C-C414-417F-A4F5-4B388B2B0C86}" destId="{1A18BE48-834E-4AD3-B7CA-615D0D748DF9}" srcOrd="2" destOrd="0" presId="urn:microsoft.com/office/officeart/2018/2/layout/IconVerticalSolidList"/>
    <dgm:cxn modelId="{A7D5F96E-419E-4453-AF82-40C99358C43B}" type="presParOf" srcId="{41DD537C-C414-417F-A4F5-4B388B2B0C86}" destId="{8625A0E8-834B-4F7F-AFEF-5B35C85697E5}" srcOrd="3" destOrd="0" presId="urn:microsoft.com/office/officeart/2018/2/layout/IconVerticalSolidList"/>
    <dgm:cxn modelId="{A74C8333-B28F-4083-9195-938C6562F47E}" type="presParOf" srcId="{41DD537C-C414-417F-A4F5-4B388B2B0C86}" destId="{86DEE22F-B82E-4EF7-BFAF-3C698163BF84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0FE87B-CA1E-4760-B7B3-3A9A4E763DD2}">
      <dsp:nvSpPr>
        <dsp:cNvPr id="0" name=""/>
        <dsp:cNvSpPr/>
      </dsp:nvSpPr>
      <dsp:spPr>
        <a:xfrm>
          <a:off x="0" y="43985"/>
          <a:ext cx="9115424" cy="4867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78B9C-1DA9-4D7F-A870-75876B2A1FE3}">
      <dsp:nvSpPr>
        <dsp:cNvPr id="0" name=""/>
        <dsp:cNvSpPr/>
      </dsp:nvSpPr>
      <dsp:spPr>
        <a:xfrm>
          <a:off x="198690" y="106738"/>
          <a:ext cx="361255" cy="3612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1C86D9-0782-4058-B8F2-B2CD1188A9BD}">
      <dsp:nvSpPr>
        <dsp:cNvPr id="0" name=""/>
        <dsp:cNvSpPr/>
      </dsp:nvSpPr>
      <dsp:spPr>
        <a:xfrm>
          <a:off x="758636" y="4509"/>
          <a:ext cx="8356045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1. Avaus ja esittelykierros</a:t>
          </a:r>
          <a:endParaRPr lang="en-US" sz="1700" kern="1200"/>
        </a:p>
      </dsp:txBody>
      <dsp:txXfrm>
        <a:off x="758636" y="4509"/>
        <a:ext cx="8356045" cy="656828"/>
      </dsp:txXfrm>
    </dsp:sp>
    <dsp:sp modelId="{06685D6E-374B-4C61-9A50-D2E1BDA3CF88}">
      <dsp:nvSpPr>
        <dsp:cNvPr id="0" name=""/>
        <dsp:cNvSpPr/>
      </dsp:nvSpPr>
      <dsp:spPr>
        <a:xfrm>
          <a:off x="0" y="668780"/>
          <a:ext cx="9115424" cy="5959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515356-5689-4C38-AF83-34B4C0DB33E4}">
      <dsp:nvSpPr>
        <dsp:cNvPr id="0" name=""/>
        <dsp:cNvSpPr/>
      </dsp:nvSpPr>
      <dsp:spPr>
        <a:xfrm>
          <a:off x="170111" y="811617"/>
          <a:ext cx="361255" cy="3612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F516A-2592-43D1-B340-C700E6431A01}">
      <dsp:nvSpPr>
        <dsp:cNvPr id="0" name=""/>
        <dsp:cNvSpPr/>
      </dsp:nvSpPr>
      <dsp:spPr>
        <a:xfrm>
          <a:off x="730087" y="679269"/>
          <a:ext cx="4101940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i="1" kern="1200"/>
            <a:t>2. Aktivointi - Lämmittelykysymys</a:t>
          </a:r>
          <a:endParaRPr lang="en-US" sz="1700" i="1" kern="1200"/>
        </a:p>
      </dsp:txBody>
      <dsp:txXfrm>
        <a:off x="730087" y="679269"/>
        <a:ext cx="4101940" cy="656828"/>
      </dsp:txXfrm>
    </dsp:sp>
    <dsp:sp modelId="{CB55F17E-9C8E-4388-B481-E3B79B231905}">
      <dsp:nvSpPr>
        <dsp:cNvPr id="0" name=""/>
        <dsp:cNvSpPr/>
      </dsp:nvSpPr>
      <dsp:spPr>
        <a:xfrm>
          <a:off x="4831989" y="679269"/>
          <a:ext cx="4254104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”Mitä teet työksesi”  </a:t>
          </a:r>
          <a:endParaRPr lang="en-US" sz="1500" kern="1200"/>
        </a:p>
      </dsp:txBody>
      <dsp:txXfrm>
        <a:off x="4831989" y="679269"/>
        <a:ext cx="4254104" cy="656828"/>
      </dsp:txXfrm>
    </dsp:sp>
    <dsp:sp modelId="{AFF4E869-F9C0-4007-944D-C7AF9EABD076}">
      <dsp:nvSpPr>
        <dsp:cNvPr id="0" name=""/>
        <dsp:cNvSpPr/>
      </dsp:nvSpPr>
      <dsp:spPr>
        <a:xfrm>
          <a:off x="0" y="1487818"/>
          <a:ext cx="9115424" cy="111445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645894-C2A3-4DA7-9654-D0A84628E792}">
      <dsp:nvSpPr>
        <dsp:cNvPr id="0" name=""/>
        <dsp:cNvSpPr/>
      </dsp:nvSpPr>
      <dsp:spPr>
        <a:xfrm>
          <a:off x="189164" y="1880302"/>
          <a:ext cx="361255" cy="3612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28CFFB-2C37-4C12-9010-E880DECCAE90}">
      <dsp:nvSpPr>
        <dsp:cNvPr id="0" name=""/>
        <dsp:cNvSpPr/>
      </dsp:nvSpPr>
      <dsp:spPr>
        <a:xfrm>
          <a:off x="749120" y="1732519"/>
          <a:ext cx="4101940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3. Johdanto ilmastonmuutokseen </a:t>
          </a:r>
          <a:endParaRPr lang="en-US" sz="1700" kern="1200"/>
        </a:p>
      </dsp:txBody>
      <dsp:txXfrm>
        <a:off x="749120" y="1732519"/>
        <a:ext cx="4101940" cy="656828"/>
      </dsp:txXfrm>
    </dsp:sp>
    <dsp:sp modelId="{405352D1-372C-404E-82DE-D44BE28B8EF6}">
      <dsp:nvSpPr>
        <dsp:cNvPr id="0" name=""/>
        <dsp:cNvSpPr/>
      </dsp:nvSpPr>
      <dsp:spPr>
        <a:xfrm>
          <a:off x="4851048" y="1732519"/>
          <a:ext cx="4254104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Yleistä asiaa ilmastonmuutoksesta</a:t>
          </a:r>
          <a:endParaRPr lang="en-US" sz="1500" kern="120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Tiekartan yleisesittely </a:t>
          </a:r>
          <a:endParaRPr lang="en-US" sz="1500" kern="120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err="1"/>
            <a:t>Ely</a:t>
          </a:r>
          <a:r>
            <a:rPr lang="fi-FI" sz="1500" kern="1200"/>
            <a:t>-ilmastotyön yleiskatsaus</a:t>
          </a:r>
          <a:endParaRPr lang="en-US" sz="1500" kern="1200"/>
        </a:p>
      </dsp:txBody>
      <dsp:txXfrm>
        <a:off x="4851048" y="1732519"/>
        <a:ext cx="4254104" cy="656828"/>
      </dsp:txXfrm>
    </dsp:sp>
    <dsp:sp modelId="{9848C7AE-A83C-47A5-85B2-794ABB979735}">
      <dsp:nvSpPr>
        <dsp:cNvPr id="0" name=""/>
        <dsp:cNvSpPr/>
      </dsp:nvSpPr>
      <dsp:spPr>
        <a:xfrm>
          <a:off x="0" y="2687258"/>
          <a:ext cx="9115424" cy="11784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6DE165-61DE-4DFE-BA6C-C9B132B42F20}">
      <dsp:nvSpPr>
        <dsp:cNvPr id="0" name=""/>
        <dsp:cNvSpPr/>
      </dsp:nvSpPr>
      <dsp:spPr>
        <a:xfrm>
          <a:off x="198690" y="3095853"/>
          <a:ext cx="361255" cy="3612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13AA7-5749-4111-9C03-CF4517EE8208}">
      <dsp:nvSpPr>
        <dsp:cNvPr id="0" name=""/>
        <dsp:cNvSpPr/>
      </dsp:nvSpPr>
      <dsp:spPr>
        <a:xfrm>
          <a:off x="758636" y="2948065"/>
          <a:ext cx="4101940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4. Ilmasto suhteessa omiin tehtäviin</a:t>
          </a:r>
          <a:endParaRPr lang="en-US" sz="1700" kern="1200"/>
        </a:p>
      </dsp:txBody>
      <dsp:txXfrm>
        <a:off x="758636" y="2948065"/>
        <a:ext cx="4101940" cy="656828"/>
      </dsp:txXfrm>
    </dsp:sp>
    <dsp:sp modelId="{1BCAD7BE-799C-4148-B507-EE83B89313DB}">
      <dsp:nvSpPr>
        <dsp:cNvPr id="0" name=""/>
        <dsp:cNvSpPr/>
      </dsp:nvSpPr>
      <dsp:spPr>
        <a:xfrm>
          <a:off x="4860577" y="2948065"/>
          <a:ext cx="4254104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Tiekarttapohjustus suhteessa omiin tehtäviin  - valmiiksi tunnistettu joitakin kehittämiskohteita, joita esitellään ja pyydetään kommentoimaan</a:t>
          </a:r>
          <a:endParaRPr lang="en-US" sz="1500" kern="1200"/>
        </a:p>
      </dsp:txBody>
      <dsp:txXfrm>
        <a:off x="4860577" y="2948065"/>
        <a:ext cx="4254104" cy="656828"/>
      </dsp:txXfrm>
    </dsp:sp>
    <dsp:sp modelId="{28AE048E-7C40-4C20-866F-4095846FAD9E}">
      <dsp:nvSpPr>
        <dsp:cNvPr id="0" name=""/>
        <dsp:cNvSpPr/>
      </dsp:nvSpPr>
      <dsp:spPr>
        <a:xfrm>
          <a:off x="0" y="3948080"/>
          <a:ext cx="9115424" cy="85137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E025F-2642-41C7-B5B9-7979EFDB7404}">
      <dsp:nvSpPr>
        <dsp:cNvPr id="0" name=""/>
        <dsp:cNvSpPr/>
      </dsp:nvSpPr>
      <dsp:spPr>
        <a:xfrm>
          <a:off x="189164" y="4193140"/>
          <a:ext cx="361255" cy="36125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64C37-CB10-4C40-BFB5-F2C09DEB7440}">
      <dsp:nvSpPr>
        <dsp:cNvPr id="0" name=""/>
        <dsp:cNvSpPr/>
      </dsp:nvSpPr>
      <dsp:spPr>
        <a:xfrm>
          <a:off x="749120" y="4045353"/>
          <a:ext cx="4101940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i="1" kern="1200"/>
            <a:t>5. Aktivointi - Syvempi ilmastoideoiden kerääminen</a:t>
          </a:r>
          <a:endParaRPr lang="en-US" sz="1700" i="1" kern="1200"/>
        </a:p>
      </dsp:txBody>
      <dsp:txXfrm>
        <a:off x="749120" y="4045353"/>
        <a:ext cx="4101940" cy="656828"/>
      </dsp:txXfrm>
    </dsp:sp>
    <dsp:sp modelId="{316F0310-A14A-4AC6-8E9B-9CD0A7605B96}">
      <dsp:nvSpPr>
        <dsp:cNvPr id="0" name=""/>
        <dsp:cNvSpPr/>
      </dsp:nvSpPr>
      <dsp:spPr>
        <a:xfrm>
          <a:off x="4851048" y="4045353"/>
          <a:ext cx="4254104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err="1"/>
            <a:t>Edellä</a:t>
          </a:r>
          <a:r>
            <a:rPr lang="en-US" sz="1500" kern="1200"/>
            <a:t> </a:t>
          </a:r>
          <a:r>
            <a:rPr lang="en-US" sz="1500" kern="1200" err="1"/>
            <a:t>esiteltyjen</a:t>
          </a:r>
          <a:r>
            <a:rPr lang="en-US" sz="1500" kern="1200"/>
            <a:t> </a:t>
          </a:r>
          <a:r>
            <a:rPr lang="en-US" sz="1500" kern="1200" err="1"/>
            <a:t>kehittämiskohteiden</a:t>
          </a:r>
          <a:r>
            <a:rPr lang="en-US" sz="1500" kern="1200"/>
            <a:t> </a:t>
          </a:r>
          <a:r>
            <a:rPr lang="en-US" sz="1500" kern="1200" err="1"/>
            <a:t>mietintä</a:t>
          </a:r>
          <a:r>
            <a:rPr lang="en-US" sz="1500" kern="1200"/>
            <a:t> </a:t>
          </a:r>
          <a:r>
            <a:rPr lang="en-US" sz="1500" kern="1200" err="1"/>
            <a:t>pienryhmissä</a:t>
          </a:r>
          <a:r>
            <a:rPr lang="en-US" sz="1500" kern="1200"/>
            <a:t> – </a:t>
          </a:r>
          <a:r>
            <a:rPr lang="en-US" sz="1500" kern="1200" err="1"/>
            <a:t>mitä</a:t>
          </a:r>
          <a:r>
            <a:rPr lang="en-US" sz="1500" kern="1200"/>
            <a:t> </a:t>
          </a:r>
          <a:r>
            <a:rPr lang="en-US" sz="1500" kern="1200" err="1"/>
            <a:t>tehdään</a:t>
          </a:r>
          <a:r>
            <a:rPr lang="en-US" sz="1500" kern="1200"/>
            <a:t> jo, </a:t>
          </a:r>
          <a:r>
            <a:rPr lang="en-US" sz="1500" kern="1200" err="1"/>
            <a:t>mitä</a:t>
          </a:r>
          <a:r>
            <a:rPr lang="en-US" sz="1500" kern="1200"/>
            <a:t> </a:t>
          </a:r>
          <a:r>
            <a:rPr lang="en-US" sz="1500" kern="1200" err="1"/>
            <a:t>voitaisiin</a:t>
          </a:r>
          <a:r>
            <a:rPr lang="en-US" sz="1500" kern="1200"/>
            <a:t> </a:t>
          </a:r>
          <a:r>
            <a:rPr lang="en-US" sz="1500" kern="1200" err="1"/>
            <a:t>tehdä</a:t>
          </a:r>
          <a:r>
            <a:rPr lang="en-US" sz="1500" kern="1200"/>
            <a:t>?</a:t>
          </a:r>
        </a:p>
      </dsp:txBody>
      <dsp:txXfrm>
        <a:off x="4851048" y="4045353"/>
        <a:ext cx="4254104" cy="656828"/>
      </dsp:txXfrm>
    </dsp:sp>
    <dsp:sp modelId="{56020AE7-5485-4BF3-81E7-F40C66AA970F}">
      <dsp:nvSpPr>
        <dsp:cNvPr id="0" name=""/>
        <dsp:cNvSpPr/>
      </dsp:nvSpPr>
      <dsp:spPr>
        <a:xfrm>
          <a:off x="0" y="5011986"/>
          <a:ext cx="9115424" cy="6464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79F6A7-7EB5-4CF8-B127-05FECA3B23AC}">
      <dsp:nvSpPr>
        <dsp:cNvPr id="0" name=""/>
        <dsp:cNvSpPr/>
      </dsp:nvSpPr>
      <dsp:spPr>
        <a:xfrm>
          <a:off x="208126" y="5154581"/>
          <a:ext cx="361255" cy="36125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5A0E8-834B-4F7F-AFEF-5B35C85697E5}">
      <dsp:nvSpPr>
        <dsp:cNvPr id="0" name=""/>
        <dsp:cNvSpPr/>
      </dsp:nvSpPr>
      <dsp:spPr>
        <a:xfrm>
          <a:off x="701496" y="5006795"/>
          <a:ext cx="4101940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6. Jatkotoimet ja yhteenveto </a:t>
          </a:r>
          <a:endParaRPr lang="en-US" sz="1700" kern="1200"/>
        </a:p>
      </dsp:txBody>
      <dsp:txXfrm>
        <a:off x="701496" y="5006795"/>
        <a:ext cx="4101940" cy="656828"/>
      </dsp:txXfrm>
    </dsp:sp>
    <dsp:sp modelId="{86DEE22F-B82E-4EF7-BFAF-3C698163BF84}">
      <dsp:nvSpPr>
        <dsp:cNvPr id="0" name=""/>
        <dsp:cNvSpPr/>
      </dsp:nvSpPr>
      <dsp:spPr>
        <a:xfrm>
          <a:off x="4861319" y="5006795"/>
          <a:ext cx="4254104" cy="65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14" tIns="69514" rIns="69514" bIns="6951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Mitä seuraavaksi tapahtuu? Esim. tulokset lähetetään, yksiköt/tiimit jatkavat…?</a:t>
          </a:r>
          <a:endParaRPr lang="en-US" sz="1500" kern="1200"/>
        </a:p>
      </dsp:txBody>
      <dsp:txXfrm>
        <a:off x="4861319" y="5006795"/>
        <a:ext cx="4254104" cy="656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B81158-7CF4-4788-83C4-C9D5AED89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50F7ACB-CEA9-490B-B9DD-173C2928C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C683FF-BA8C-485D-A380-AC83CBE0E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076615-1E62-4E19-8DA6-FF886272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4293CC-9139-476B-91ED-31D6D662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916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8E83D6-F19D-40F5-AFFE-DF454DFE1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EF48238-8392-4815-B950-78E35EC84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0EA46B-FF35-4FEB-9220-85D56D1A9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A16E800-B7A5-4461-A6B6-A9A4EBB6A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132C1D-D87B-4616-9982-481B57828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730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84F3EE1-E31F-42DD-8C6A-996C1E32D6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3D9BBC6-7B59-40C6-8573-2FB4ABF61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B97F37-3418-4F49-B750-4A7217D3E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73FA2FF-9F34-45BB-B5FA-B3B21AC38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1EE77A1-15FC-4B45-912A-351983A14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0879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6F9AB59F-0532-DE42-803F-58E0666C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FC2042E-97DB-F74D-A86A-D6E2B59E82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9998" y="1907722"/>
            <a:ext cx="6616700" cy="1739900"/>
          </a:xfrm>
          <a:prstGeom prst="rect">
            <a:avLst/>
          </a:prstGeom>
        </p:spPr>
      </p:pic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23DC9A41-8C7D-FA4A-8080-1171A02A101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26100" y="3757613"/>
            <a:ext cx="5715000" cy="179773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Tähän lisätietoa esityksestä</a:t>
            </a:r>
          </a:p>
        </p:txBody>
      </p:sp>
      <p:sp>
        <p:nvSpPr>
          <p:cNvPr id="12" name="Päivämäärän paikkamerkki 3">
            <a:extLst>
              <a:ext uri="{FF2B5EF4-FFF2-40B4-BE49-F238E27FC236}">
                <a16:creationId xmlns:a16="http://schemas.microsoft.com/office/drawing/2014/main" id="{5880990B-2DF8-7D4C-863A-41295D378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72650" y="6278563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9D09E47-ED84-1440-B542-535EF1E55ECB}" type="datetime1">
              <a:rPr lang="fi-FI" smtClean="0"/>
              <a:t>27.4.2021</a:t>
            </a:fld>
            <a:endParaRPr lang="fi-FI"/>
          </a:p>
        </p:txBody>
      </p:sp>
      <p:sp>
        <p:nvSpPr>
          <p:cNvPr id="14" name="Dian numeron paikkamerkki 5">
            <a:extLst>
              <a:ext uri="{FF2B5EF4-FFF2-40B4-BE49-F238E27FC236}">
                <a16:creationId xmlns:a16="http://schemas.microsoft.com/office/drawing/2014/main" id="{1ECF05C0-05BB-1547-88CD-599C7F3A7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49" y="6278563"/>
            <a:ext cx="6667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dia </a:t>
            </a:r>
            <a:fld id="{4B3ABE4D-E3AA-DE44-821B-852CBCAB171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31FA9BF8-E4D5-F34D-BEBC-DAF69BBC1F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46394" y="6278563"/>
            <a:ext cx="6235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Esityksen alatunniste tässä</a:t>
            </a:r>
          </a:p>
        </p:txBody>
      </p:sp>
    </p:spTree>
    <p:extLst>
      <p:ext uri="{BB962C8B-B14F-4D97-AF65-F5344CB8AC3E}">
        <p14:creationId xmlns:p14="http://schemas.microsoft.com/office/powerpoint/2010/main" val="3925098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6F9AB59F-0532-DE42-803F-58E0666C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FC2042E-97DB-F74D-A86A-D6E2B59E82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0430" y="5844946"/>
            <a:ext cx="3175340" cy="834974"/>
          </a:xfrm>
          <a:prstGeom prst="rect">
            <a:avLst/>
          </a:prstGeom>
        </p:spPr>
      </p:pic>
      <p:sp>
        <p:nvSpPr>
          <p:cNvPr id="9" name="Tekstin paikkamerkki 2">
            <a:extLst>
              <a:ext uri="{FF2B5EF4-FFF2-40B4-BE49-F238E27FC236}">
                <a16:creationId xmlns:a16="http://schemas.microsoft.com/office/drawing/2014/main" id="{EACCD4E2-38C8-674D-BD36-A983BAFFA2B2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495997" y="998590"/>
            <a:ext cx="6169747" cy="2259260"/>
          </a:xfrm>
        </p:spPr>
        <p:txBody>
          <a:bodyPr anchor="b">
            <a:noAutofit/>
          </a:bodyPr>
          <a:lstStyle>
            <a:lvl1pPr marL="0" indent="0">
              <a:buNone/>
              <a:defRPr sz="4600" b="1" spc="-1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Tähän esityksen otsikko</a:t>
            </a:r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D5FEC1AB-9B6F-C847-890B-E0D52B1EAF01}"/>
              </a:ext>
            </a:extLst>
          </p:cNvPr>
          <p:cNvCxnSpPr>
            <a:cxnSpLocks/>
          </p:cNvCxnSpPr>
          <p:nvPr userDrawn="1"/>
        </p:nvCxnSpPr>
        <p:spPr>
          <a:xfrm>
            <a:off x="5619335" y="3429000"/>
            <a:ext cx="95333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26E23A04-979E-BF47-814A-DF93C8FD3AA2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5511084" y="3736663"/>
            <a:ext cx="6156552" cy="198548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Tähän lisätietoa esityksestä</a:t>
            </a:r>
          </a:p>
        </p:txBody>
      </p:sp>
    </p:spTree>
    <p:extLst>
      <p:ext uri="{BB962C8B-B14F-4D97-AF65-F5344CB8AC3E}">
        <p14:creationId xmlns:p14="http://schemas.microsoft.com/office/powerpoint/2010/main" val="49895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6F9AB59F-0532-DE42-803F-58E0666C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FC2042E-97DB-F74D-A86A-D6E2B59E82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429" y="143925"/>
            <a:ext cx="2898074" cy="762066"/>
          </a:xfrm>
          <a:prstGeom prst="rect">
            <a:avLst/>
          </a:prstGeom>
          <a:effectLst/>
        </p:spPr>
      </p:pic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23DC9A41-8C7D-FA4A-8080-1171A02A101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019332" y="756850"/>
            <a:ext cx="6311686" cy="2259260"/>
          </a:xfrm>
        </p:spPr>
        <p:txBody>
          <a:bodyPr anchor="b">
            <a:noAutofit/>
          </a:bodyPr>
          <a:lstStyle>
            <a:lvl1pPr marL="0" indent="0">
              <a:buNone/>
              <a:defRPr sz="4600" b="1" spc="-1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Tähän esityksen otsikko</a:t>
            </a:r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C15B0866-1F49-8C45-8297-F576612F51F4}"/>
              </a:ext>
            </a:extLst>
          </p:cNvPr>
          <p:cNvCxnSpPr>
            <a:cxnSpLocks/>
          </p:cNvCxnSpPr>
          <p:nvPr userDrawn="1"/>
        </p:nvCxnSpPr>
        <p:spPr>
          <a:xfrm>
            <a:off x="5142670" y="3187260"/>
            <a:ext cx="95333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in paikkamerkki 2">
            <a:extLst>
              <a:ext uri="{FF2B5EF4-FFF2-40B4-BE49-F238E27FC236}">
                <a16:creationId xmlns:a16="http://schemas.microsoft.com/office/drawing/2014/main" id="{C7C1B810-75B5-AE49-8B65-F8BAC809D42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034418" y="3494924"/>
            <a:ext cx="6296599" cy="100871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Tähän lisätietoa esityksestä</a:t>
            </a:r>
          </a:p>
        </p:txBody>
      </p:sp>
    </p:spTree>
    <p:extLst>
      <p:ext uri="{BB962C8B-B14F-4D97-AF65-F5344CB8AC3E}">
        <p14:creationId xmlns:p14="http://schemas.microsoft.com/office/powerpoint/2010/main" val="2541341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88C609-01E9-1042-9013-D6070C27C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125"/>
            <a:ext cx="10521950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6B2234-D55C-5243-AFAE-0C4CBBFAE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825625"/>
            <a:ext cx="10521950" cy="4149725"/>
          </a:xfrm>
        </p:spPr>
        <p:txBody>
          <a:bodyPr/>
          <a:lstStyle>
            <a:lvl1pPr>
              <a:defRPr spc="0"/>
            </a:lvl1pPr>
            <a:lvl2pPr>
              <a:defRPr spc="0"/>
            </a:lvl2pPr>
            <a:lvl3pPr>
              <a:defRPr spc="0"/>
            </a:lvl3pPr>
            <a:lvl4pPr>
              <a:defRPr spc="0"/>
            </a:lvl4pPr>
            <a:lvl5pPr>
              <a:defRPr spc="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4" name="Päivämäärän paikkamerkki 13">
            <a:extLst>
              <a:ext uri="{FF2B5EF4-FFF2-40B4-BE49-F238E27FC236}">
                <a16:creationId xmlns:a16="http://schemas.microsoft.com/office/drawing/2014/main" id="{BB517050-4F3B-C047-A78A-618684D78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809-4BBA-FB47-8F6B-2E4C3BBEC8E1}" type="datetime1">
              <a:rPr lang="fi-FI" smtClean="0"/>
              <a:t>27.4.2021</a:t>
            </a:fld>
            <a:endParaRPr lang="fi-FI"/>
          </a:p>
        </p:txBody>
      </p:sp>
      <p:sp>
        <p:nvSpPr>
          <p:cNvPr id="15" name="Alatunnisteen paikkamerkki 14">
            <a:extLst>
              <a:ext uri="{FF2B5EF4-FFF2-40B4-BE49-F238E27FC236}">
                <a16:creationId xmlns:a16="http://schemas.microsoft.com/office/drawing/2014/main" id="{72EEAFEC-E7DF-874B-A8BF-52E92BCBA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16" name="Dian numeron paikkamerkki 15">
            <a:extLst>
              <a:ext uri="{FF2B5EF4-FFF2-40B4-BE49-F238E27FC236}">
                <a16:creationId xmlns:a16="http://schemas.microsoft.com/office/drawing/2014/main" id="{1A5C3D4D-B804-1040-98F3-7F52761C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i-FI"/>
              <a:t>dia </a:t>
            </a:r>
            <a:fld id="{4B3ABE4D-E3AA-DE44-821B-852CBCAB171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3798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_kuvasuika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88C609-01E9-1042-9013-D6070C27C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125"/>
            <a:ext cx="8743951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6B2234-D55C-5243-AFAE-0C4CBBFAE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1" y="1825625"/>
            <a:ext cx="8743950" cy="4149725"/>
          </a:xfrm>
        </p:spPr>
        <p:txBody>
          <a:bodyPr/>
          <a:lstStyle>
            <a:lvl1pPr>
              <a:defRPr spc="0"/>
            </a:lvl1pPr>
            <a:lvl2pPr>
              <a:defRPr spc="0"/>
            </a:lvl2pPr>
            <a:lvl3pPr>
              <a:defRPr spc="0"/>
            </a:lvl3pPr>
            <a:lvl4pPr>
              <a:defRPr spc="0"/>
            </a:lvl4pPr>
            <a:lvl5pPr>
              <a:defRPr spc="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4" name="Päivämäärän paikkamerkki 13">
            <a:extLst>
              <a:ext uri="{FF2B5EF4-FFF2-40B4-BE49-F238E27FC236}">
                <a16:creationId xmlns:a16="http://schemas.microsoft.com/office/drawing/2014/main" id="{BB517050-4F3B-C047-A78A-618684D78D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09008" y="6171403"/>
            <a:ext cx="857250" cy="365125"/>
          </a:xfrm>
        </p:spPr>
        <p:txBody>
          <a:bodyPr/>
          <a:lstStyle/>
          <a:p>
            <a:fld id="{4862A799-5F24-5C47-A369-B670D9CB6341}" type="datetime1">
              <a:rPr lang="fi-FI" smtClean="0"/>
              <a:t>27.4.2021</a:t>
            </a:fld>
            <a:endParaRPr lang="fi-FI"/>
          </a:p>
        </p:txBody>
      </p:sp>
      <p:sp>
        <p:nvSpPr>
          <p:cNvPr id="15" name="Alatunnisteen paikkamerkki 14">
            <a:extLst>
              <a:ext uri="{FF2B5EF4-FFF2-40B4-BE49-F238E27FC236}">
                <a16:creationId xmlns:a16="http://schemas.microsoft.com/office/drawing/2014/main" id="{72EEAFEC-E7DF-874B-A8BF-52E92BCBA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5067" y="6171403"/>
            <a:ext cx="4673140" cy="365125"/>
          </a:xfrm>
        </p:spPr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16" name="Dian numeron paikkamerkki 15">
            <a:extLst>
              <a:ext uri="{FF2B5EF4-FFF2-40B4-BE49-F238E27FC236}">
                <a16:creationId xmlns:a16="http://schemas.microsoft.com/office/drawing/2014/main" id="{1A5C3D4D-B804-1040-98F3-7F52761C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23407" y="6171403"/>
            <a:ext cx="666751" cy="365125"/>
          </a:xfrm>
        </p:spPr>
        <p:txBody>
          <a:bodyPr/>
          <a:lstStyle/>
          <a:p>
            <a:r>
              <a:rPr lang="fi-FI"/>
              <a:t>dia </a:t>
            </a:r>
            <a:fld id="{4B3ABE4D-E3AA-DE44-821B-852CBCAB171A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AC62B113-2EFD-FA4F-85CE-6294F87416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25" y="5915618"/>
            <a:ext cx="2381940" cy="737443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5EEAD9B4-32D4-9C4A-9A65-89B06314106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2500" y="0"/>
            <a:ext cx="2349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814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_kuvasuikal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88C609-01E9-1042-9013-D6070C27C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125"/>
            <a:ext cx="8743951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6B2234-D55C-5243-AFAE-0C4CBBFAE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1" y="1825625"/>
            <a:ext cx="8743950" cy="4149725"/>
          </a:xfrm>
        </p:spPr>
        <p:txBody>
          <a:bodyPr/>
          <a:lstStyle>
            <a:lvl1pPr>
              <a:defRPr spc="0"/>
            </a:lvl1pPr>
            <a:lvl2pPr>
              <a:defRPr spc="0"/>
            </a:lvl2pPr>
            <a:lvl3pPr>
              <a:defRPr spc="0"/>
            </a:lvl3pPr>
            <a:lvl4pPr>
              <a:defRPr spc="0"/>
            </a:lvl4pPr>
            <a:lvl5pPr>
              <a:defRPr spc="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AC62B113-2EFD-FA4F-85CE-6294F87416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25" y="5915618"/>
            <a:ext cx="2381940" cy="737443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A480AAB2-60F5-444B-8E95-D2C48BD4795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42500" y="0"/>
            <a:ext cx="2349500" cy="6858000"/>
          </a:xfrm>
          <a:prstGeom prst="rect">
            <a:avLst/>
          </a:prstGeom>
        </p:spPr>
      </p:pic>
      <p:sp>
        <p:nvSpPr>
          <p:cNvPr id="9" name="Päivämäärän paikkamerkki 13">
            <a:extLst>
              <a:ext uri="{FF2B5EF4-FFF2-40B4-BE49-F238E27FC236}">
                <a16:creationId xmlns:a16="http://schemas.microsoft.com/office/drawing/2014/main" id="{377260D9-1E80-B146-BD77-E728B4A8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09008" y="6171403"/>
            <a:ext cx="857250" cy="365125"/>
          </a:xfrm>
        </p:spPr>
        <p:txBody>
          <a:bodyPr/>
          <a:lstStyle/>
          <a:p>
            <a:fld id="{4862A799-5F24-5C47-A369-B670D9CB6341}" type="datetime1">
              <a:rPr lang="fi-FI" smtClean="0"/>
              <a:t>27.4.2021</a:t>
            </a:fld>
            <a:endParaRPr lang="fi-FI"/>
          </a:p>
        </p:txBody>
      </p:sp>
      <p:sp>
        <p:nvSpPr>
          <p:cNvPr id="11" name="Alatunnisteen paikkamerkki 14">
            <a:extLst>
              <a:ext uri="{FF2B5EF4-FFF2-40B4-BE49-F238E27FC236}">
                <a16:creationId xmlns:a16="http://schemas.microsoft.com/office/drawing/2014/main" id="{540252B0-2202-9B4C-AC78-C8EDFF40C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5067" y="6171403"/>
            <a:ext cx="4673140" cy="365125"/>
          </a:xfrm>
        </p:spPr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12" name="Dian numeron paikkamerkki 15">
            <a:extLst>
              <a:ext uri="{FF2B5EF4-FFF2-40B4-BE49-F238E27FC236}">
                <a16:creationId xmlns:a16="http://schemas.microsoft.com/office/drawing/2014/main" id="{5332A496-83BD-2646-9212-3BDB8185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23407" y="6171403"/>
            <a:ext cx="666751" cy="365125"/>
          </a:xfrm>
        </p:spPr>
        <p:txBody>
          <a:bodyPr/>
          <a:lstStyle/>
          <a:p>
            <a:r>
              <a:rPr lang="fi-FI"/>
              <a:t>dia </a:t>
            </a:r>
            <a:fld id="{4B3ABE4D-E3AA-DE44-821B-852CBCAB171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39133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dia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E229C36E-11E8-BC41-9D8A-C509487AA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2A2F70E-AE1E-AE4C-A3F1-D6389F3D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64397"/>
            <a:ext cx="10515600" cy="2058024"/>
          </a:xfrm>
        </p:spPr>
        <p:txBody>
          <a:bodyPr anchor="b">
            <a:normAutofit/>
          </a:bodyPr>
          <a:lstStyle>
            <a:lvl1pPr algn="ctr">
              <a:defRPr sz="4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546B996-1FB4-7F4B-9896-E2BFB1680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274816"/>
            <a:ext cx="10515600" cy="1897261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C3C6FC-B51F-6F4F-9A3B-CC83C17C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53017B-9241-F045-9938-790C86BC6799}" type="datetime1">
              <a:rPr lang="fi-FI" smtClean="0"/>
              <a:pPr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E65551-9885-054A-A5A6-18A312518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Esityksen alatunniste tässä</a:t>
            </a:r>
          </a:p>
        </p:txBody>
      </p:sp>
      <p:sp>
        <p:nvSpPr>
          <p:cNvPr id="13" name="Dian numeron paikkamerkki 5">
            <a:extLst>
              <a:ext uri="{FF2B5EF4-FFF2-40B4-BE49-F238E27FC236}">
                <a16:creationId xmlns:a16="http://schemas.microsoft.com/office/drawing/2014/main" id="{64F447C0-8CEA-6F4D-B6BA-FBB716384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49" y="6278563"/>
            <a:ext cx="6667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dia </a:t>
            </a:r>
            <a:fld id="{4B3ABE4D-E3AA-DE44-821B-852CBCAB171A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72A494C4-5C1E-1B4E-BA24-9C3B924DA7B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25" y="5915618"/>
            <a:ext cx="2381940" cy="737443"/>
          </a:xfrm>
          <a:prstGeom prst="rect">
            <a:avLst/>
          </a:prstGeom>
        </p:spPr>
      </p:pic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9B02B7B0-D788-F347-805C-6C4481348C05}"/>
              </a:ext>
            </a:extLst>
          </p:cNvPr>
          <p:cNvCxnSpPr>
            <a:cxnSpLocks/>
          </p:cNvCxnSpPr>
          <p:nvPr userDrawn="1"/>
        </p:nvCxnSpPr>
        <p:spPr>
          <a:xfrm>
            <a:off x="5619335" y="3064671"/>
            <a:ext cx="95333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914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dia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E229C36E-11E8-BC41-9D8A-C509487AA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2A2F70E-AE1E-AE4C-A3F1-D6389F3D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71553"/>
            <a:ext cx="10515600" cy="1943724"/>
          </a:xfrm>
          <a:effectLst/>
        </p:spPr>
        <p:txBody>
          <a:bodyPr anchor="b">
            <a:normAutofit/>
          </a:bodyPr>
          <a:lstStyle>
            <a:lvl1pPr algn="ctr">
              <a:defRPr sz="4600">
                <a:solidFill>
                  <a:schemeClr val="tx2">
                    <a:lumMod val="75000"/>
                  </a:schemeClr>
                </a:solidFill>
                <a:effectLst>
                  <a:glow rad="203200">
                    <a:schemeClr val="bg1">
                      <a:alpha val="36000"/>
                    </a:schemeClr>
                  </a:glow>
                </a:effectLst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546B996-1FB4-7F4B-9896-E2BFB1680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254702"/>
            <a:ext cx="10515600" cy="1561790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2"/>
                </a:solidFill>
                <a:effectLst>
                  <a:glow rad="203200">
                    <a:schemeClr val="bg1">
                      <a:alpha val="36000"/>
                    </a:schemeClr>
                  </a:glo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C3C6FC-B51F-6F4F-9A3B-CC83C17C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53017B-9241-F045-9938-790C86BC6799}" type="datetime1">
              <a:rPr lang="fi-FI" smtClean="0"/>
              <a:pPr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E65551-9885-054A-A5A6-18A312518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Esityksen alatunniste tässä</a:t>
            </a:r>
          </a:p>
        </p:txBody>
      </p:sp>
      <p:sp>
        <p:nvSpPr>
          <p:cNvPr id="13" name="Dian numeron paikkamerkki 5">
            <a:extLst>
              <a:ext uri="{FF2B5EF4-FFF2-40B4-BE49-F238E27FC236}">
                <a16:creationId xmlns:a16="http://schemas.microsoft.com/office/drawing/2014/main" id="{64F447C0-8CEA-6F4D-B6BA-FBB716384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49" y="6278563"/>
            <a:ext cx="6667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dia </a:t>
            </a:r>
            <a:fld id="{4B3ABE4D-E3AA-DE44-821B-852CBCAB171A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72A494C4-5C1E-1B4E-BA24-9C3B924DA7B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25" y="5915618"/>
            <a:ext cx="2381940" cy="737443"/>
          </a:xfrm>
          <a:prstGeom prst="rect">
            <a:avLst/>
          </a:prstGeom>
        </p:spPr>
      </p:pic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BB8986C8-A071-3F48-9184-336E81C5EF1B}"/>
              </a:ext>
            </a:extLst>
          </p:cNvPr>
          <p:cNvCxnSpPr>
            <a:cxnSpLocks/>
          </p:cNvCxnSpPr>
          <p:nvPr userDrawn="1"/>
        </p:nvCxnSpPr>
        <p:spPr>
          <a:xfrm>
            <a:off x="5619335" y="3064671"/>
            <a:ext cx="95333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19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68CFD1-52DC-4E78-9C12-927EAD24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43D9EE-7ADC-43A9-B4A2-FCBC3B688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8F631C-901E-4221-878D-62E4A813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0749F1-5254-4C22-9BC6-39A672D62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DA83C7A-BE22-42CD-ADEB-8750806A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60097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C5E76F-1694-7242-8552-D2A4EC57F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C0786A-21DD-D54D-BE7E-EE3CAA01E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8484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CBF142D-887D-364F-B6E5-A22295DCF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8484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CF05DAF7-765C-AA49-ADAB-09401FC0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D4EB1-1368-884D-9E57-0FADA1F8AB87}" type="datetime1">
              <a:rPr lang="fi-FI" smtClean="0"/>
              <a:t>27.4.2021</a:t>
            </a:fld>
            <a:endParaRPr lang="fi-FI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C172261-910D-BD4B-AA2F-387BDCC6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3F91BB72-F917-134D-BB72-F5F5B278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i-FI"/>
              <a:t>dia </a:t>
            </a:r>
            <a:fld id="{4B3ABE4D-E3AA-DE44-821B-852CBCAB171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5717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57E547-E16F-314D-A380-57E012141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D81E144-6C28-AD4F-956A-78B27CCAB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A6ACC3-740D-7D4C-B803-A44EE7D22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18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EA82D3F-7E45-9C4A-889A-57995B655D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0481F27-E760-EF49-A4D6-C933A54C0F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18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6BAA32D-6297-BD46-9960-703BC39D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BF85-6982-2B4C-8EF9-3CC5043EC92B}" type="datetime1">
              <a:rPr lang="fi-FI" smtClean="0"/>
              <a:t>27.4.2021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B2A6D1A-2B84-0044-94A7-E5F41446B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FFB929-98BD-024A-AFB3-9917EFA7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ABE4D-E3AA-DE44-821B-852CBCAB17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77624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FC0550-1FE7-FD4C-BAA2-D411D11AB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6C2F6AE-E9F6-384B-AB3E-8B086E280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DC727-43D5-2642-9E0D-C5FA1C6072B0}" type="datetime1">
              <a:rPr lang="fi-FI" smtClean="0"/>
              <a:t>27.4.2021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85D247C-D0AE-3B4B-98B3-076E9813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F69A78D-90C3-E34B-93C3-AA030F481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ABE4D-E3AA-DE44-821B-852CBCAB17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3191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3CA2C02-7150-7C4B-A80D-FEBCA36C0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B2A-6A76-2D4D-9164-11F14E8F3508}" type="datetime1">
              <a:rPr lang="fi-FI" smtClean="0"/>
              <a:t>27.4.2021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4424AD2-898D-5F44-A6A4-96EEEFA44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7C16F94-EE62-0F41-9122-9FCCADAA7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ABE4D-E3AA-DE44-821B-852CBCAB17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7908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-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3CA2C02-7150-7C4B-A80D-FEBCA36C0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EAA6B2A-6A76-2D4D-9164-11F14E8F3508}" type="datetime1">
              <a:rPr lang="fi-FI" smtClean="0"/>
              <a:pPr/>
              <a:t>27.4.2021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4424AD2-898D-5F44-A6A4-96EEEFA44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Esityksen alatunniste tässä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7C16F94-EE62-0F41-9122-9FCCADAA7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3ABE4D-E3AA-DE44-821B-852CBCAB171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Otsikko 1">
            <a:extLst>
              <a:ext uri="{FF2B5EF4-FFF2-40B4-BE49-F238E27FC236}">
                <a16:creationId xmlns:a16="http://schemas.microsoft.com/office/drawing/2014/main" id="{4D5A7B7C-E81B-4E4D-BB27-E9495BA744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258222"/>
            <a:ext cx="12192000" cy="1325563"/>
          </a:xfrm>
          <a:effectLst>
            <a:outerShdw blurRad="203200" dir="5400000" algn="ctr" rotWithShape="0">
              <a:srgbClr val="12346C"/>
            </a:outerShdw>
          </a:effectLst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tähän kiitosteksti</a:t>
            </a:r>
          </a:p>
        </p:txBody>
      </p:sp>
    </p:spTree>
    <p:extLst>
      <p:ext uri="{BB962C8B-B14F-4D97-AF65-F5344CB8AC3E}">
        <p14:creationId xmlns:p14="http://schemas.microsoft.com/office/powerpoint/2010/main" val="39980181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B7108F-143E-4440-8F0D-1E45DAB34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E66197-EC9A-8C44-90D2-BFB22FEFD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DF74A5D-4771-A343-BFFA-62FDE3A50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0E6731-0950-524D-B024-33323F8BE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E00E-D0C3-EA41-BA8E-9F2239380562}" type="datetime1">
              <a:rPr lang="fi-FI" smtClean="0"/>
              <a:t>27.4.2021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F1B5B2-9D9E-444C-A93D-BEC1AF328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53291E9-B0A3-1E48-ADDD-23522E228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ABE4D-E3AA-DE44-821B-852CBCAB17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88683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9F6410-A4E8-F843-BEFC-79BDC8AE2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4749C22-42C9-2843-9607-285BF7401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2967979-334A-644B-9C98-1F86A309B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812079E-CAF0-284D-A6E5-C915F0F20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398-DFFB-2E4C-999A-7431C2851EA3}" type="datetime1">
              <a:rPr lang="fi-FI" smtClean="0"/>
              <a:t>27.4.2021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31E663A-672C-864D-8B4B-020F56961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03344B3-A37A-2643-978C-C359FA84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ABE4D-E3AA-DE44-821B-852CBCAB17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4130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48A13B-B4DB-4B42-9572-710771034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4BEFA9A-FCC8-8143-B40B-3A77A0240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D06ED86-405E-5D4E-825C-87F6E408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0CDB-2001-5E46-80DD-17DF42406978}" type="datetime1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402632D-A670-4143-B6B3-399FB92C0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C3B0FD-62F7-EA45-B0A6-BF46A558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ABE4D-E3AA-DE44-821B-852CBCAB17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97574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4FC6C8E-F0C0-B549-9CF0-FFEBC0F525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EB2CD57-B80D-8E4A-9DD4-8C94DA9E5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5D31583-CC19-DF41-9CFD-6AD1350D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26680-747A-E547-B244-C48582052440}" type="datetime1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E4D4AA-637E-924E-827A-217BDF396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alatunniste tässä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25E38D9-F6A3-374A-824D-AFA88DF3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ABE4D-E3AA-DE44-821B-852CBCAB17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707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357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73B5B1-810D-445E-953E-D5E971593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63906D5-11DF-46FF-A735-D60F9412D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8A4A6C6-72A2-4CA1-BA3C-99ED27A81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5E1FCB7-9C5B-4C44-A926-CF86B4064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BB19ED8-60D3-4C73-BB49-E7CF240EF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57090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18039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8109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76711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61185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10843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4726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95556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33259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74517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5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1905C2-99DC-4DA5-942E-3900E27E3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A8A05E-3B13-4FD6-A8E3-C53668673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B4E83EA-949D-47A7-BBE5-8E4778ED6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A1105DE-D069-4587-89D1-8A5E3A73E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14513BE-5887-4E13-B42F-058717F70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45F5B53-8406-4703-AE15-5DB42B179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066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36776C-6DD3-4EED-8FE8-9ABD45FDF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D0BCDB-DEF6-4BDF-8262-B3F956571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8258F5A-0C7C-4171-BC3D-A2FFDE60B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F58557F-F786-4FA6-9530-CBB7A5B49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89DC0EA-9FCB-4FEF-BC92-CDDC206FDE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DEB8F4E-D3B8-4F10-8295-5AE501A87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BE5881B-B900-4709-BC64-FDD2D872B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0E95CE1-5EA6-4A1B-BD5F-946F7B192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395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BF6FDF-3E24-46DB-A5D3-D32C5B79C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4C72039-E82D-49B5-83AC-0E3F1F83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D0CC870-D0A4-4D97-8EA5-831B6BED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77BD61B-9CFD-4DEB-A7C2-B2349AA2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98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96DB27B-546E-42C6-AAB1-187D98822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990554A-A73A-4620-87A6-330787F5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7327C99-0B7D-4470-A06B-CD543EB5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187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007411-BCEC-402F-A7F3-E264F57A9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9AE701-F743-4398-A6C5-92C315306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2FF9C5B-F673-45CA-B056-79E886115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BA96AF-4DA5-4E2E-A466-CF8330189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47170F-F976-4DE5-B755-E9958931C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0549CAD-4FEC-494A-95EA-702951A6E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84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CC85C1-6325-4380-9C6C-BE0217FE7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74390E1-ED3B-4294-86A3-AD47BAF3A2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5F11F71-8378-48E5-B1F6-5BF3EE76D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384C43C-22BA-46D7-92AD-7AE7EEBD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D72096C-2E73-450E-9009-776B89D0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A460354-57C6-489E-8009-F5C539B8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74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5D379CB-C6BA-4B5E-8A31-892ECF647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0DA1D9A-5464-4559-84EF-18955ABAD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D1B1DB-C010-4040-A1B5-BD11C1820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67D60-338B-4516-A298-3281873D4FA0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93FEC70-F72E-43D2-AAF5-EAB842256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1F549E3-118A-4B25-B307-84FB59B34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00FD2-260D-433C-883E-1934563864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43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0C9E8E0-A322-B74C-A002-E2A734E2B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8EAE9C2-0AF5-644A-B5AF-1A956F65D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41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4304D5-65CB-EF44-AB06-B7C441536D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72650" y="6178547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AE063F17-9411-A74E-A570-C2E376290F19}" type="datetime1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2D6BAD-B307-3245-9494-5CCFD82DF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46394" y="6178547"/>
            <a:ext cx="6235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Esityksen alatunniste tässä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EC60AC-12CD-3F4D-8D6D-457639F533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49" y="6178547"/>
            <a:ext cx="6667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i-FI"/>
              <a:t>dia </a:t>
            </a:r>
            <a:fld id="{4B3ABE4D-E3AA-DE44-821B-852CBCAB171A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605DA8B-B466-F248-8467-2A951B040EC6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8825" y="5915618"/>
            <a:ext cx="2381940" cy="737442"/>
          </a:xfrm>
          <a:prstGeom prst="rect">
            <a:avLst/>
          </a:prstGeom>
          <a:effectLst>
            <a:glow rad="254000">
              <a:schemeClr val="bg1">
                <a:alpha val="3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65497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15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0C216-79A6-421C-8B96-50A2FB5DD62E}" type="datetimeFigureOut">
              <a:rPr lang="fi-FI" smtClean="0"/>
              <a:t>27.4.2021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FF1B8-FA90-4FAC-BE23-D7350CE2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09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aimi.sharepoint.com/sites/tyotilat/ELY_Ilmasto/Tiedostot/Forms/Kaikki_Kansioittain.aspx?id=%2Fsites%2Ftyotilat%2FELY%5FIlmasto%2FTiedostot%2FELY%20Ilmastotiekartta%20%2Dhanke%2FTietopaketit%20ilmastonmuutoksesta&amp;viewid=db83a072%2Dd222%2D4b0d%2Db8db%2Dbc9c0200e1c8" TargetMode="External"/><Relationship Id="rId2" Type="http://schemas.openxmlformats.org/officeDocument/2006/relationships/hyperlink" Target="https://taimi.sharepoint.com/sites/ELYIlmasto272/_layouts/15/Doc.aspx?OR=teams&amp;action=edit&amp;sourcedoc=%7b6E24F90A-C18E-4717-8EF5-A704E17D7D97%7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ink.webropolsurveys.com/S/9E04EFF994D3A69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1F1FE94-1E76-4A48-A553-55BF31054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072" y="1289765"/>
            <a:ext cx="3651101" cy="42709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Työpajapaketti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87BD8D0-6588-482B-9AAB-C73CFAA71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7233" y="518400"/>
            <a:ext cx="4771607" cy="583794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Ideoita ilmastotiekarttatyöpajan vetämiseen ELY-keskuksen henkilöstölle.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>
              <a:solidFill>
                <a:schemeClr val="tx1">
                  <a:alpha val="80000"/>
                </a:schemeClr>
              </a:solidFill>
            </a:endParaRP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Työpajan kulku 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Valmiita materiaaleja ja kyselypohjia </a:t>
            </a:r>
          </a:p>
          <a:p>
            <a:pPr marL="914400" lvl="1" indent="-228600" algn="l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>
                    <a:alpha val="80000"/>
                  </a:schemeClr>
                </a:solidFill>
              </a:rPr>
              <a:t>Tietopaketit ilmastonmuutoksesta sekä ELY-ilmastotiekartasta</a:t>
            </a:r>
          </a:p>
          <a:p>
            <a:pPr marL="914400" lvl="1" indent="-228600" algn="l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>
                    <a:alpha val="80000"/>
                  </a:schemeClr>
                </a:solidFill>
              </a:rPr>
              <a:t>Matriisit ja pikakysymykset </a:t>
            </a:r>
          </a:p>
          <a:p>
            <a:pPr marL="914400" lvl="1" indent="-228600" algn="l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>
                    <a:alpha val="80000"/>
                  </a:schemeClr>
                </a:solidFill>
              </a:rPr>
              <a:t>Mahdollisia palveluja, joita hyödyntää </a:t>
            </a:r>
          </a:p>
          <a:p>
            <a:pPr marL="914400" lvl="1" indent="-228600" algn="l">
              <a:buFont typeface="Arial" panose="020B0604020202020204" pitchFamily="34" charset="0"/>
              <a:buChar char="•"/>
            </a:pPr>
            <a:endParaRPr lang="en-US">
              <a:solidFill>
                <a:schemeClr val="tx1">
                  <a:alpha val="80000"/>
                </a:schemeClr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Lisäksi ELY Ilmasto –työtila Teamsissa on avoin kaikille.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78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B01A64-7D57-4D4A-9373-4D8255142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25" y="171450"/>
            <a:ext cx="10312400" cy="517525"/>
          </a:xfrm>
        </p:spPr>
        <p:txBody>
          <a:bodyPr>
            <a:normAutofit fontScale="90000"/>
          </a:bodyPr>
          <a:lstStyle/>
          <a:p>
            <a:r>
              <a:rPr lang="fi-FI"/>
              <a:t>Työpajan kulku – n. 2 tuntia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BBF501B-FC9E-4495-9EC3-5B6A37FE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809-4BBA-FB47-8F6B-2E4C3BBEC8E1}" type="datetime1">
              <a:rPr lang="fi-FI" smtClean="0"/>
              <a:t>27.4.2021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BB61047-4355-47DA-871A-8A50A7531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i-FI"/>
              <a:t>dia </a:t>
            </a:r>
            <a:fld id="{4B3ABE4D-E3AA-DE44-821B-852CBCAB171A}" type="slidenum">
              <a:rPr lang="fi-FI" smtClean="0"/>
              <a:pPr/>
              <a:t>2</a:t>
            </a:fld>
            <a:endParaRPr lang="fi-FI"/>
          </a:p>
        </p:txBody>
      </p:sp>
      <p:graphicFrame>
        <p:nvGraphicFramePr>
          <p:cNvPr id="7" name="Sisällön paikkamerkki 2">
            <a:extLst>
              <a:ext uri="{FF2B5EF4-FFF2-40B4-BE49-F238E27FC236}">
                <a16:creationId xmlns:a16="http://schemas.microsoft.com/office/drawing/2014/main" id="{6328913A-D475-4845-8B8C-07E737CE7A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498156"/>
              </p:ext>
            </p:extLst>
          </p:nvPr>
        </p:nvGraphicFramePr>
        <p:xfrm>
          <a:off x="361951" y="741741"/>
          <a:ext cx="9115424" cy="5944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uhekupla: Suorakulmio, kulmat pyöristettu 7">
            <a:extLst>
              <a:ext uri="{FF2B5EF4-FFF2-40B4-BE49-F238E27FC236}">
                <a16:creationId xmlns:a16="http://schemas.microsoft.com/office/drawing/2014/main" id="{5BBFA867-3BCF-4E93-8736-264C9DE67054}"/>
              </a:ext>
            </a:extLst>
          </p:cNvPr>
          <p:cNvSpPr/>
          <p:nvPr/>
        </p:nvSpPr>
        <p:spPr>
          <a:xfrm>
            <a:off x="7635214" y="134350"/>
            <a:ext cx="4004998" cy="845605"/>
          </a:xfrm>
          <a:prstGeom prst="wedgeRoundRectCallout">
            <a:avLst>
              <a:gd name="adj1" fmla="val -59141"/>
              <a:gd name="adj2" fmla="val 47360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>
                <a:solidFill>
                  <a:schemeClr val="tx1"/>
                </a:solidFill>
              </a:rPr>
              <a:t>Ajankäyttö alkuun: esim. 15 hlöä työpajassa – esittelyihin ym. vähintään 10-15 min</a:t>
            </a:r>
          </a:p>
        </p:txBody>
      </p:sp>
      <p:sp>
        <p:nvSpPr>
          <p:cNvPr id="10" name="Puhekupla: Suorakulmio, kulmat pyöristettu 9">
            <a:extLst>
              <a:ext uri="{FF2B5EF4-FFF2-40B4-BE49-F238E27FC236}">
                <a16:creationId xmlns:a16="http://schemas.microsoft.com/office/drawing/2014/main" id="{10623B9B-9B30-4151-BEC0-E40001EEC567}"/>
              </a:ext>
            </a:extLst>
          </p:cNvPr>
          <p:cNvSpPr/>
          <p:nvPr/>
        </p:nvSpPr>
        <p:spPr>
          <a:xfrm>
            <a:off x="8028383" y="1139897"/>
            <a:ext cx="4135173" cy="845606"/>
          </a:xfrm>
          <a:prstGeom prst="wedgeRoundRectCallout">
            <a:avLst>
              <a:gd name="adj1" fmla="val -61990"/>
              <a:gd name="adj2" fmla="val -2896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>
                <a:solidFill>
                  <a:schemeClr val="tx1"/>
                </a:solidFill>
              </a:rPr>
              <a:t>N. 5 min omaa pohdintaa/kirjausta +</a:t>
            </a:r>
            <a:br>
              <a:rPr lang="fi-FI" sz="1400">
                <a:solidFill>
                  <a:schemeClr val="tx1"/>
                </a:solidFill>
              </a:rPr>
            </a:br>
            <a:r>
              <a:rPr lang="fi-FI" sz="1400">
                <a:solidFill>
                  <a:schemeClr val="tx1"/>
                </a:solidFill>
              </a:rPr>
              <a:t>N. 10 min post-it-laputusta tai virtuaalityöpöytää, oranssi matriisi mahdollinen hyödyntää</a:t>
            </a:r>
          </a:p>
        </p:txBody>
      </p:sp>
      <p:sp>
        <p:nvSpPr>
          <p:cNvPr id="12" name="Puhekupla: Suorakulmio, kulmat pyöristettu 11">
            <a:extLst>
              <a:ext uri="{FF2B5EF4-FFF2-40B4-BE49-F238E27FC236}">
                <a16:creationId xmlns:a16="http://schemas.microsoft.com/office/drawing/2014/main" id="{6BBBE079-6F78-47A1-8147-ACCFA73ED479}"/>
              </a:ext>
            </a:extLst>
          </p:cNvPr>
          <p:cNvSpPr/>
          <p:nvPr/>
        </p:nvSpPr>
        <p:spPr>
          <a:xfrm>
            <a:off x="8619067" y="2267552"/>
            <a:ext cx="3488928" cy="756710"/>
          </a:xfrm>
          <a:prstGeom prst="wedgeRoundRectCallout">
            <a:avLst>
              <a:gd name="adj1" fmla="val -57018"/>
              <a:gd name="adj2" fmla="val 24038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>
                <a:solidFill>
                  <a:schemeClr val="tx1"/>
                </a:solidFill>
              </a:rPr>
              <a:t>Noin 15 min pohjustus otsikoista</a:t>
            </a:r>
            <a:br>
              <a:rPr lang="fi-FI" sz="1400">
                <a:solidFill>
                  <a:schemeClr val="tx1"/>
                </a:solidFill>
              </a:rPr>
            </a:br>
            <a:r>
              <a:rPr lang="fi-FI" sz="1400">
                <a:solidFill>
                  <a:schemeClr val="tx1"/>
                </a:solidFill>
              </a:rPr>
              <a:t>Esittelydiat ja tietopaketit olemassa tarvittaessa</a:t>
            </a:r>
          </a:p>
        </p:txBody>
      </p:sp>
      <p:sp>
        <p:nvSpPr>
          <p:cNvPr id="14" name="Puhekupla: Suorakulmio, kulmat pyöristettu 13">
            <a:extLst>
              <a:ext uri="{FF2B5EF4-FFF2-40B4-BE49-F238E27FC236}">
                <a16:creationId xmlns:a16="http://schemas.microsoft.com/office/drawing/2014/main" id="{CF76F0B3-5734-4A41-9745-2E859C663801}"/>
              </a:ext>
            </a:extLst>
          </p:cNvPr>
          <p:cNvSpPr/>
          <p:nvPr/>
        </p:nvSpPr>
        <p:spPr>
          <a:xfrm>
            <a:off x="9772649" y="3193026"/>
            <a:ext cx="2227593" cy="1091108"/>
          </a:xfrm>
          <a:prstGeom prst="wedgeRoundRectCallout">
            <a:avLst>
              <a:gd name="adj1" fmla="val -71755"/>
              <a:gd name="adj2" fmla="val -7411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>
                <a:solidFill>
                  <a:schemeClr val="tx1"/>
                </a:solidFill>
              </a:rPr>
              <a:t>N. 10 min pohjustus ryhmän teemaan sopivista tiekartan kehittämiskohteista</a:t>
            </a:r>
          </a:p>
        </p:txBody>
      </p:sp>
      <p:sp>
        <p:nvSpPr>
          <p:cNvPr id="16" name="Puhekupla: Suorakulmio, kulmat pyöristettu 15">
            <a:extLst>
              <a:ext uri="{FF2B5EF4-FFF2-40B4-BE49-F238E27FC236}">
                <a16:creationId xmlns:a16="http://schemas.microsoft.com/office/drawing/2014/main" id="{DF5B4861-7D9C-4A4D-8A9A-375E60FBDE62}"/>
              </a:ext>
            </a:extLst>
          </p:cNvPr>
          <p:cNvSpPr/>
          <p:nvPr/>
        </p:nvSpPr>
        <p:spPr>
          <a:xfrm>
            <a:off x="9575800" y="4452898"/>
            <a:ext cx="2587756" cy="2090774"/>
          </a:xfrm>
          <a:prstGeom prst="wedgeRoundRectCallout">
            <a:avLst>
              <a:gd name="adj1" fmla="val -59625"/>
              <a:gd name="adj2" fmla="val -19430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>
                <a:solidFill>
                  <a:schemeClr val="tx1"/>
                </a:solidFill>
              </a:rPr>
              <a:t>N.15 min ryhmäkeskustelu + 30-45 min purku-keskustelu ja ideoiden kirjaaminen post-it-lapuille tai virtuaalisesti. </a:t>
            </a:r>
          </a:p>
          <a:p>
            <a:pPr algn="ctr"/>
            <a:r>
              <a:rPr lang="fi-FI" sz="1400">
                <a:solidFill>
                  <a:schemeClr val="tx1"/>
                </a:solidFill>
              </a:rPr>
              <a:t>4-8 hlön ryhmät parhaat</a:t>
            </a:r>
          </a:p>
          <a:p>
            <a:pPr algn="ctr"/>
            <a:r>
              <a:rPr lang="fi-FI" sz="1400">
                <a:solidFill>
                  <a:schemeClr val="tx1"/>
                </a:solidFill>
              </a:rPr>
              <a:t>Voi käyttää vihreää matriisia</a:t>
            </a:r>
          </a:p>
        </p:txBody>
      </p:sp>
    </p:spTree>
    <p:extLst>
      <p:ext uri="{BB962C8B-B14F-4D97-AF65-F5344CB8AC3E}">
        <p14:creationId xmlns:p14="http://schemas.microsoft.com/office/powerpoint/2010/main" val="328953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A89B739-45C3-41C2-82EB-783681637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fi-FI" sz="6200">
                <a:solidFill>
                  <a:srgbClr val="FFFFFF"/>
                </a:solidFill>
              </a:rPr>
              <a:t>Tietopaketit työpajoja varten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80A680-5A1F-453E-9970-3FAD79386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fi-FI" sz="2000">
                <a:solidFill>
                  <a:schemeClr val="tx1">
                    <a:alpha val="80000"/>
                  </a:schemeClr>
                </a:solidFill>
              </a:rPr>
              <a:t>Tietopaketit alustuksia ja työpajoja varten: </a:t>
            </a:r>
          </a:p>
          <a:p>
            <a:pPr lvl="1"/>
            <a:r>
              <a:rPr lang="fi-FI" sz="2000">
                <a:solidFill>
                  <a:schemeClr val="tx1">
                    <a:alpha val="80000"/>
                  </a:schemeClr>
                </a:solidFill>
              </a:rPr>
              <a:t>Tiekarttahankkeen esittelydiasetti </a:t>
            </a:r>
            <a:r>
              <a:rPr lang="fi-FI" sz="2000">
                <a:solidFill>
                  <a:schemeClr val="tx1">
                    <a:alpha val="80000"/>
                  </a:schemeClr>
                </a:solidFill>
                <a:hlinkClick r:id="rId2"/>
              </a:rPr>
              <a:t>löytyy tästä linkistä</a:t>
            </a:r>
            <a:r>
              <a:rPr lang="fi-FI" sz="2000">
                <a:solidFill>
                  <a:schemeClr val="tx1">
                    <a:alpha val="80000"/>
                  </a:schemeClr>
                </a:solidFill>
              </a:rPr>
              <a:t>.</a:t>
            </a:r>
          </a:p>
          <a:p>
            <a:pPr lvl="1"/>
            <a:r>
              <a:rPr lang="fi-FI" sz="2000">
                <a:solidFill>
                  <a:schemeClr val="tx1">
                    <a:alpha val="80000"/>
                  </a:schemeClr>
                </a:solidFill>
              </a:rPr>
              <a:t>Ilmastonmuutoksen perustietoja sekä ilmastonmuutosnäkökulmia tehtävittäin </a:t>
            </a:r>
            <a:r>
              <a:rPr lang="fi-FI" sz="2000">
                <a:solidFill>
                  <a:schemeClr val="tx1">
                    <a:alpha val="80000"/>
                  </a:schemeClr>
                </a:solidFill>
                <a:hlinkClick r:id="rId3"/>
              </a:rPr>
              <a:t>löytyy Taimista tästä linkistä.</a:t>
            </a:r>
            <a:endParaRPr lang="fi-FI" sz="2000">
              <a:solidFill>
                <a:schemeClr val="tx1">
                  <a:alpha val="80000"/>
                </a:schemeClr>
              </a:solidFill>
            </a:endParaRPr>
          </a:p>
          <a:p>
            <a:pPr lvl="1"/>
            <a:r>
              <a:rPr lang="fi-FI" sz="2000">
                <a:solidFill>
                  <a:schemeClr val="tx1">
                    <a:alpha val="80000"/>
                  </a:schemeClr>
                </a:solidFill>
              </a:rPr>
              <a:t>Lisää materiaaleja löytyy myös ELY Ilmasto –Teamsiin jaetuista tiedostostoista.</a:t>
            </a:r>
          </a:p>
          <a:p>
            <a:pPr marL="0" indent="0">
              <a:buNone/>
            </a:pPr>
            <a:endParaRPr lang="fi-FI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13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A89B739-45C3-41C2-82EB-783681637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fi-FI" sz="3200">
                <a:solidFill>
                  <a:srgbClr val="FFFFFF"/>
                </a:solidFill>
              </a:rPr>
              <a:t>Pohjia työpajatyöskentelyä varten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80A680-5A1F-453E-9970-3FAD79386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fi-FI" sz="2000">
                <a:solidFill>
                  <a:schemeClr val="tx1">
                    <a:alpha val="80000"/>
                  </a:schemeClr>
                </a:solidFill>
              </a:rPr>
              <a:t>Matriisit oman työn ja ilmastoideoiden listaamiseen voi kopioida tästä tiedostosta </a:t>
            </a:r>
          </a:p>
          <a:p>
            <a:pPr lvl="1"/>
            <a:r>
              <a:rPr lang="fi-FI" sz="2000">
                <a:solidFill>
                  <a:schemeClr val="tx1">
                    <a:alpha val="80000"/>
                  </a:schemeClr>
                </a:solidFill>
              </a:rPr>
              <a:t>Oranssi: omien työtehtävien erittelyyn</a:t>
            </a:r>
          </a:p>
          <a:p>
            <a:pPr lvl="1"/>
            <a:r>
              <a:rPr lang="fi-FI" sz="2000">
                <a:solidFill>
                  <a:schemeClr val="tx1">
                    <a:alpha val="80000"/>
                  </a:schemeClr>
                </a:solidFill>
              </a:rPr>
              <a:t>Vihreä: laajempien ilmastoideoiden keräämiseen</a:t>
            </a:r>
          </a:p>
          <a:p>
            <a:r>
              <a:rPr lang="fi-FI" sz="2000">
                <a:solidFill>
                  <a:schemeClr val="tx1">
                    <a:alpha val="80000"/>
                  </a:schemeClr>
                </a:solidFill>
              </a:rPr>
              <a:t>Pikakysymykset henkilöstön ilmastoasenteiden kartoittamiseen</a:t>
            </a:r>
          </a:p>
          <a:p>
            <a:pPr lvl="1"/>
            <a:r>
              <a:rPr lang="fi-FI" sz="2000">
                <a:solidFill>
                  <a:schemeClr val="tx1">
                    <a:alpha val="8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Webropol-kyselyn kysymykset voi kopioida tästä linkistä</a:t>
            </a:r>
            <a:endParaRPr lang="fi-FI" sz="200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fi-FI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905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ulukko 24"/>
          <p:cNvGraphicFramePr>
            <a:graphicFrameLocks noGrp="1"/>
          </p:cNvGraphicFramePr>
          <p:nvPr/>
        </p:nvGraphicFramePr>
        <p:xfrm>
          <a:off x="676455" y="111420"/>
          <a:ext cx="11167200" cy="630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2040653350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2775106140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1400099713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3866243518"/>
                    </a:ext>
                  </a:extLst>
                </a:gridCol>
              </a:tblGrid>
              <a:tr h="1980000">
                <a:tc>
                  <a:txBody>
                    <a:bodyPr/>
                    <a:lstStyle/>
                    <a:p>
                      <a:pPr lvl="0" algn="ctr"/>
                      <a:r>
                        <a:rPr lang="fi-FI" sz="1400">
                          <a:solidFill>
                            <a:schemeClr val="bg1"/>
                          </a:solidFill>
                        </a:rPr>
                        <a:t>SUURI</a:t>
                      </a:r>
                      <a:endParaRPr lang="fi-FI" sz="1400"/>
                    </a:p>
                  </a:txBody>
                  <a:tcPr vert="vert27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136684"/>
                  </a:ext>
                </a:extLst>
              </a:tr>
              <a:tr h="1980000">
                <a:tc>
                  <a:txBody>
                    <a:bodyPr/>
                    <a:lstStyle/>
                    <a:p>
                      <a:pPr algn="ctr"/>
                      <a:r>
                        <a:rPr lang="fi-FI" sz="1400">
                          <a:solidFill>
                            <a:schemeClr val="bg1"/>
                          </a:solidFill>
                        </a:rPr>
                        <a:t>KOHTALAINEN</a:t>
                      </a:r>
                      <a:endParaRPr lang="fi-FI" sz="1400"/>
                    </a:p>
                  </a:txBody>
                  <a:tcPr vert="vert27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8221"/>
                  </a:ext>
                </a:extLst>
              </a:tr>
              <a:tr h="1980000">
                <a:tc>
                  <a:txBody>
                    <a:bodyPr/>
                    <a:lstStyle/>
                    <a:p>
                      <a:pPr algn="ctr"/>
                      <a:r>
                        <a:rPr lang="fi-FI" sz="1400">
                          <a:solidFill>
                            <a:schemeClr val="bg1"/>
                          </a:solidFill>
                        </a:rPr>
                        <a:t>PIENI</a:t>
                      </a:r>
                      <a:endParaRPr lang="fi-FI" sz="1400"/>
                    </a:p>
                  </a:txBody>
                  <a:tcPr vert="vert27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495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>
                          <a:solidFill>
                            <a:schemeClr val="bg1"/>
                          </a:solidFill>
                        </a:rPr>
                        <a:t>PIENI</a:t>
                      </a:r>
                      <a:endParaRPr lang="fi-FI" sz="140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>
                          <a:solidFill>
                            <a:schemeClr val="bg1"/>
                          </a:solidFill>
                        </a:rPr>
                        <a:t>KOHTALAINEN</a:t>
                      </a:r>
                      <a:endParaRPr lang="fi-FI" sz="140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>
                          <a:solidFill>
                            <a:schemeClr val="bg1"/>
                          </a:solidFill>
                        </a:rPr>
                        <a:t>SUURI</a:t>
                      </a:r>
                      <a:endParaRPr lang="fi-FI" sz="140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679685"/>
                  </a:ext>
                </a:extLst>
              </a:tr>
            </a:tbl>
          </a:graphicData>
        </a:graphic>
      </p:graphicFrame>
      <p:sp>
        <p:nvSpPr>
          <p:cNvPr id="14" name="Suorakulmio 13"/>
          <p:cNvSpPr/>
          <p:nvPr/>
        </p:nvSpPr>
        <p:spPr>
          <a:xfrm rot="16200000">
            <a:off x="-1888120" y="3586600"/>
            <a:ext cx="4722750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Y-Akseli: 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Vaikuttavuus ilmastotyön kannalta </a:t>
            </a:r>
          </a:p>
        </p:txBody>
      </p:sp>
      <p:sp>
        <p:nvSpPr>
          <p:cNvPr id="15" name="Suorakulmio 14"/>
          <p:cNvSpPr/>
          <p:nvPr/>
        </p:nvSpPr>
        <p:spPr>
          <a:xfrm>
            <a:off x="960907" y="6433420"/>
            <a:ext cx="4458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X-Akseli: 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Miten suuri osa tehtävä on työtäsi?</a:t>
            </a:r>
          </a:p>
        </p:txBody>
      </p:sp>
      <p:pic>
        <p:nvPicPr>
          <p:cNvPr id="40" name="Kuva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04" y="78350"/>
            <a:ext cx="383427" cy="39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68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ulukko 24"/>
          <p:cNvGraphicFramePr>
            <a:graphicFrameLocks noGrp="1"/>
          </p:cNvGraphicFramePr>
          <p:nvPr/>
        </p:nvGraphicFramePr>
        <p:xfrm>
          <a:off x="676455" y="111420"/>
          <a:ext cx="11167200" cy="6338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200">
                  <a:extLst>
                    <a:ext uri="{9D8B030D-6E8A-4147-A177-3AD203B41FA5}">
                      <a16:colId xmlns:a16="http://schemas.microsoft.com/office/drawing/2014/main" val="2040653350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2775106140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1400099713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3866243518"/>
                    </a:ext>
                  </a:extLst>
                </a:gridCol>
              </a:tblGrid>
              <a:tr h="1980000">
                <a:tc>
                  <a:txBody>
                    <a:bodyPr/>
                    <a:lstStyle/>
                    <a:p>
                      <a:pPr lvl="0" algn="ctr"/>
                      <a:r>
                        <a:rPr lang="fi-FI" sz="1400">
                          <a:solidFill>
                            <a:schemeClr val="bg1"/>
                          </a:solidFill>
                        </a:rPr>
                        <a:t>SUURI</a:t>
                      </a:r>
                      <a:endParaRPr lang="fi-FI" sz="1400"/>
                    </a:p>
                  </a:txBody>
                  <a:tcPr vert="vert27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136684"/>
                  </a:ext>
                </a:extLst>
              </a:tr>
              <a:tr h="1980000">
                <a:tc>
                  <a:txBody>
                    <a:bodyPr/>
                    <a:lstStyle/>
                    <a:p>
                      <a:pPr algn="ctr"/>
                      <a:r>
                        <a:rPr lang="fi-FI" sz="1400">
                          <a:solidFill>
                            <a:schemeClr val="bg1"/>
                          </a:solidFill>
                        </a:rPr>
                        <a:t>KOHTALAINEN</a:t>
                      </a:r>
                      <a:endParaRPr lang="fi-FI" sz="1400"/>
                    </a:p>
                  </a:txBody>
                  <a:tcPr vert="vert27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8221"/>
                  </a:ext>
                </a:extLst>
              </a:tr>
              <a:tr h="1980000">
                <a:tc>
                  <a:txBody>
                    <a:bodyPr/>
                    <a:lstStyle/>
                    <a:p>
                      <a:pPr algn="ctr"/>
                      <a:r>
                        <a:rPr lang="fi-FI" sz="1400">
                          <a:solidFill>
                            <a:schemeClr val="bg1"/>
                          </a:solidFill>
                        </a:rPr>
                        <a:t>PIENI</a:t>
                      </a:r>
                      <a:endParaRPr lang="fi-FI" sz="1400"/>
                    </a:p>
                  </a:txBody>
                  <a:tcPr vert="vert27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495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>
                          <a:solidFill>
                            <a:schemeClr val="bg1"/>
                          </a:solidFill>
                          <a:latin typeface="+mn-lt"/>
                        </a:rPr>
                        <a:t>TEHDÄÄN</a:t>
                      </a:r>
                      <a:r>
                        <a:rPr lang="fi-FI" sz="1400" baseline="0">
                          <a:solidFill>
                            <a:schemeClr val="bg1"/>
                          </a:solidFill>
                          <a:latin typeface="+mn-lt"/>
                        </a:rPr>
                        <a:t> JO NYT</a:t>
                      </a:r>
                      <a:endParaRPr lang="fi-FI" sz="1400"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>
                          <a:solidFill>
                            <a:schemeClr val="bg1"/>
                          </a:solidFill>
                          <a:latin typeface="+mn-lt"/>
                        </a:rPr>
                        <a:t>VAATII MUUTOSTA</a:t>
                      </a:r>
                      <a:r>
                        <a:rPr lang="fi-FI" sz="1400" baseline="0">
                          <a:solidFill>
                            <a:schemeClr val="bg1"/>
                          </a:solidFill>
                          <a:latin typeface="+mn-lt"/>
                        </a:rPr>
                        <a:t> OMAAN TEKEMISEEN</a:t>
                      </a:r>
                      <a:endParaRPr lang="fi-FI" sz="14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>
                          <a:solidFill>
                            <a:schemeClr val="bg1"/>
                          </a:solidFill>
                        </a:rPr>
                        <a:t>VAATII</a:t>
                      </a:r>
                      <a:r>
                        <a:rPr lang="fi-FI" sz="1200" baseline="0">
                          <a:solidFill>
                            <a:schemeClr val="bg1"/>
                          </a:solidFill>
                        </a:rPr>
                        <a:t> MUUTOSTA JOHONKIN MUUHUN </a:t>
                      </a:r>
                      <a:br>
                        <a:rPr lang="fi-FI" sz="1200" baseline="0">
                          <a:solidFill>
                            <a:schemeClr val="bg1"/>
                          </a:solidFill>
                        </a:rPr>
                      </a:br>
                      <a:r>
                        <a:rPr lang="fi-FI" sz="1200" baseline="0">
                          <a:solidFill>
                            <a:schemeClr val="bg1"/>
                          </a:solidFill>
                        </a:rPr>
                        <a:t>(ESIM. LAKI, RESURSSIT, MUU – MIKÄ?)</a:t>
                      </a:r>
                      <a:endParaRPr lang="fi-FI" sz="120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679685"/>
                  </a:ext>
                </a:extLst>
              </a:tr>
            </a:tbl>
          </a:graphicData>
        </a:graphic>
      </p:graphicFrame>
      <p:sp>
        <p:nvSpPr>
          <p:cNvPr id="14" name="Suorakulmio 13"/>
          <p:cNvSpPr/>
          <p:nvPr/>
        </p:nvSpPr>
        <p:spPr>
          <a:xfrm rot="16200000">
            <a:off x="-1888120" y="3586600"/>
            <a:ext cx="4722750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Y-Akseli: 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Vaikuttavuus ilmastotyön kannalta </a:t>
            </a:r>
          </a:p>
        </p:txBody>
      </p:sp>
      <p:sp>
        <p:nvSpPr>
          <p:cNvPr id="15" name="Suorakulmio 14"/>
          <p:cNvSpPr/>
          <p:nvPr/>
        </p:nvSpPr>
        <p:spPr>
          <a:xfrm>
            <a:off x="960907" y="6452470"/>
            <a:ext cx="6202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X-Akseli: 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Mitä toimenpiteen toteuttaminen työssä edellyttäisi? </a:t>
            </a:r>
          </a:p>
        </p:txBody>
      </p:sp>
      <p:pic>
        <p:nvPicPr>
          <p:cNvPr id="40" name="Kuva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04" y="78350"/>
            <a:ext cx="383427" cy="39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17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ulukko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493667"/>
              </p:ext>
            </p:extLst>
          </p:nvPr>
        </p:nvGraphicFramePr>
        <p:xfrm>
          <a:off x="614531" y="195960"/>
          <a:ext cx="11346366" cy="627426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557974">
                  <a:extLst>
                    <a:ext uri="{9D8B030D-6E8A-4147-A177-3AD203B41FA5}">
                      <a16:colId xmlns:a16="http://schemas.microsoft.com/office/drawing/2014/main" val="2040653350"/>
                    </a:ext>
                  </a:extLst>
                </a:gridCol>
                <a:gridCol w="3987308">
                  <a:extLst>
                    <a:ext uri="{9D8B030D-6E8A-4147-A177-3AD203B41FA5}">
                      <a16:colId xmlns:a16="http://schemas.microsoft.com/office/drawing/2014/main" val="1400099713"/>
                    </a:ext>
                  </a:extLst>
                </a:gridCol>
                <a:gridCol w="3801084">
                  <a:extLst>
                    <a:ext uri="{9D8B030D-6E8A-4147-A177-3AD203B41FA5}">
                      <a16:colId xmlns:a16="http://schemas.microsoft.com/office/drawing/2014/main" val="3866243518"/>
                    </a:ext>
                  </a:extLst>
                </a:gridCol>
              </a:tblGrid>
              <a:tr h="962777">
                <a:tc>
                  <a:txBody>
                    <a:bodyPr/>
                    <a:lstStyle/>
                    <a:p>
                      <a:pPr algn="ctr"/>
                      <a:r>
                        <a:rPr lang="fi-FI" sz="1800" b="0">
                          <a:solidFill>
                            <a:schemeClr val="bg1"/>
                          </a:solidFill>
                        </a:rPr>
                        <a:t>TEHDÄÄN</a:t>
                      </a:r>
                      <a:r>
                        <a:rPr lang="fi-FI" sz="1800" b="0" baseline="0">
                          <a:solidFill>
                            <a:schemeClr val="bg1"/>
                          </a:solidFill>
                        </a:rPr>
                        <a:t> JO NYT</a:t>
                      </a:r>
                      <a:endParaRPr lang="fi-FI" sz="1800" b="0"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0">
                          <a:solidFill>
                            <a:schemeClr val="bg1"/>
                          </a:solidFill>
                        </a:rPr>
                        <a:t>VAATII MUUTOSTA</a:t>
                      </a:r>
                      <a:r>
                        <a:rPr lang="fi-FI" sz="1800" b="0" baseline="0">
                          <a:solidFill>
                            <a:schemeClr val="bg1"/>
                          </a:solidFill>
                        </a:rPr>
                        <a:t> OMAAN TEKEMISEEN</a:t>
                      </a:r>
                      <a:endParaRPr lang="fi-FI" sz="1800" b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>
                          <a:solidFill>
                            <a:schemeClr val="bg1"/>
                          </a:solidFill>
                        </a:rPr>
                        <a:t>VAATII</a:t>
                      </a:r>
                      <a:r>
                        <a:rPr lang="fi-FI" sz="1600" b="0" baseline="0">
                          <a:solidFill>
                            <a:schemeClr val="bg1"/>
                          </a:solidFill>
                        </a:rPr>
                        <a:t> MUUTOSTA JOHONKIN MUUHUN </a:t>
                      </a:r>
                      <a:br>
                        <a:rPr lang="fi-FI" sz="1600" b="0" baseline="0">
                          <a:solidFill>
                            <a:schemeClr val="bg1"/>
                          </a:solidFill>
                        </a:rPr>
                      </a:br>
                      <a:r>
                        <a:rPr lang="fi-FI" sz="1600" b="0" baseline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i-FI" sz="1400" b="0" baseline="0">
                          <a:solidFill>
                            <a:schemeClr val="bg1"/>
                          </a:solidFill>
                        </a:rPr>
                        <a:t>Esim. Laki, resurssit, muu – mikä?)</a:t>
                      </a:r>
                      <a:endParaRPr lang="fi-FI" sz="1600" b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136684"/>
                  </a:ext>
                </a:extLst>
              </a:tr>
              <a:tr h="5311489">
                <a:tc>
                  <a:txBody>
                    <a:bodyPr/>
                    <a:lstStyle/>
                    <a:p>
                      <a:pPr algn="ctr"/>
                      <a:endParaRPr lang="fi-FI" sz="1400"/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E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8221"/>
                  </a:ext>
                </a:extLst>
              </a:tr>
            </a:tbl>
          </a:graphicData>
        </a:graphic>
      </p:graphicFrame>
      <p:sp>
        <p:nvSpPr>
          <p:cNvPr id="15" name="Suorakulmio 14"/>
          <p:cNvSpPr/>
          <p:nvPr/>
        </p:nvSpPr>
        <p:spPr>
          <a:xfrm>
            <a:off x="614531" y="6396335"/>
            <a:ext cx="7992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Mihin kategoriaan sijoitat valitsemasi neliön? </a:t>
            </a:r>
            <a:endParaRPr kumimoji="0" lang="fi-FI" sz="2400" b="1" i="0" u="none" strike="noStrike" kern="1200" cap="none" spc="0" normalizeH="0" baseline="0" noProof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" name="Kuva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03" y="195960"/>
            <a:ext cx="354869" cy="36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0B26832-85D3-4D9B-8356-A447B025C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fi-FI" sz="3800">
                <a:solidFill>
                  <a:srgbClr val="FFFFFF"/>
                </a:solidFill>
              </a:rPr>
              <a:t>Aktivointityökaluja verkossa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02C71D-BA1E-49D6-801F-98128C06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Padlet </a:t>
            </a:r>
          </a:p>
          <a:p>
            <a:pPr lvl="1"/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Ilmainen, ei vaadi kirjautumista</a:t>
            </a:r>
          </a:p>
          <a:p>
            <a:pPr lvl="1"/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Paljon valmiita, erilaisia pohjia työskentelyn ohjaamiseksi</a:t>
            </a:r>
          </a:p>
          <a:p>
            <a:pPr lvl="1"/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Mahdollista kommentoida esittäjän ideoita tai toisten jättämiä kommentteja</a:t>
            </a:r>
          </a:p>
          <a:p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Google Jamboard </a:t>
            </a:r>
          </a:p>
          <a:p>
            <a:pPr lvl="1"/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Ilmainen, ei vaadi kirjautumista </a:t>
            </a:r>
          </a:p>
          <a:p>
            <a:pPr lvl="1"/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Post-it-lapputoiminto ja muutamia muita piirtotoimintoja</a:t>
            </a:r>
          </a:p>
          <a:p>
            <a:pPr lvl="1"/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Yksinkertainen käyttää</a:t>
            </a:r>
          </a:p>
          <a:p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Mentimeter </a:t>
            </a:r>
          </a:p>
          <a:p>
            <a:pPr lvl="1"/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Maksullinen, mahdollisesti viraston yhteinen tili </a:t>
            </a:r>
          </a:p>
          <a:p>
            <a:pPr lvl="1"/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Erilaisia kyselyjä, voi äänestää koneelta tai kännykältä – toimii etänä ja paikan päällä matalan kynnyksen aktivointiin</a:t>
            </a:r>
          </a:p>
          <a:p>
            <a:pPr lvl="1"/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Vaatii kyselyn tekijältä pienen opettelun, käyttäjille helppo</a:t>
            </a:r>
          </a:p>
          <a:p>
            <a:pPr lvl="1"/>
            <a:r>
              <a:rPr lang="fi-FI" sz="1600">
                <a:solidFill>
                  <a:schemeClr val="tx1">
                    <a:alpha val="80000"/>
                  </a:schemeClr>
                </a:solidFill>
              </a:rPr>
              <a:t>Tuottaa selkeät ja visuaaliset tulokset suoraan kyselyn jälkeen myös jatkokäyttöön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516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-teema">
  <a:themeElements>
    <a:clrScheme name="Ympäristöviisas">
      <a:dk1>
        <a:srgbClr val="000000"/>
      </a:dk1>
      <a:lt1>
        <a:srgbClr val="FFFFFF"/>
      </a:lt1>
      <a:dk2>
        <a:srgbClr val="494F43"/>
      </a:dk2>
      <a:lt2>
        <a:srgbClr val="F4F6F1"/>
      </a:lt2>
      <a:accent1>
        <a:srgbClr val="7CA2DE"/>
      </a:accent1>
      <a:accent2>
        <a:srgbClr val="FFCC00"/>
      </a:accent2>
      <a:accent3>
        <a:srgbClr val="8BDB00"/>
      </a:accent3>
      <a:accent4>
        <a:srgbClr val="00D9CE"/>
      </a:accent4>
      <a:accent5>
        <a:srgbClr val="00BAED"/>
      </a:accent5>
      <a:accent6>
        <a:srgbClr val="7F7F7F"/>
      </a:accent6>
      <a:hlink>
        <a:srgbClr val="689140"/>
      </a:hlink>
      <a:folHlink>
        <a:srgbClr val="808B7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isipohjat.potx" id="{6CF0901E-AC01-44B9-B506-BC9A782DC8C2}" vid="{5E4C8DB1-8B14-4D74-AEBC-7250E396A77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20D9BA1A42F834C9D83A857A637AC50" ma:contentTypeVersion="11" ma:contentTypeDescription="Luo uusi asiakirja." ma:contentTypeScope="" ma:versionID="db10d387db38770b48323979046658fc">
  <xsd:schema xmlns:xsd="http://www.w3.org/2001/XMLSchema" xmlns:xs="http://www.w3.org/2001/XMLSchema" xmlns:p="http://schemas.microsoft.com/office/2006/metadata/properties" xmlns:ns2="118f5f3c-8858-4dd8-80b6-d475a4a5fc0b" xmlns:ns3="1bcd82db-6158-4e9d-8c97-37eb50d9e165" targetNamespace="http://schemas.microsoft.com/office/2006/metadata/properties" ma:root="true" ma:fieldsID="853bb27a6665ef369621d618f030590e" ns2:_="" ns3:_="">
    <xsd:import namespace="118f5f3c-8858-4dd8-80b6-d475a4a5fc0b"/>
    <xsd:import namespace="1bcd82db-6158-4e9d-8c97-37eb50d9e1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8f5f3c-8858-4dd8-80b6-d475a4a5fc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d82db-6158-4e9d-8c97-37eb50d9e16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1973AC-B7A2-411A-97C8-C72B97ACC561}">
  <ds:schemaRefs>
    <ds:schemaRef ds:uri="118f5f3c-8858-4dd8-80b6-d475a4a5fc0b"/>
    <ds:schemaRef ds:uri="1bcd82db-6158-4e9d-8c97-37eb50d9e16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6211439-DF0D-4267-BC2C-9D4AE8370650}">
  <ds:schemaRefs>
    <ds:schemaRef ds:uri="118f5f3c-8858-4dd8-80b6-d475a4a5fc0b"/>
    <ds:schemaRef ds:uri="1bcd82db-6158-4e9d-8c97-37eb50d9e1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D93C07C-5530-4BEF-8D6D-36D42DBE2E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Office-teema</vt:lpstr>
      <vt:lpstr>3_Office-teema</vt:lpstr>
      <vt:lpstr>1_Office-teema</vt:lpstr>
      <vt:lpstr>Työpajapaketti</vt:lpstr>
      <vt:lpstr>Työpajan kulku – n. 2 tuntia</vt:lpstr>
      <vt:lpstr>Tietopaketit työpajoja varten</vt:lpstr>
      <vt:lpstr>Pohjia työpajatyöskentelyä varten</vt:lpstr>
      <vt:lpstr>PowerPoint Presentation</vt:lpstr>
      <vt:lpstr>PowerPoint Presentation</vt:lpstr>
      <vt:lpstr>PowerPoint Presentation</vt:lpstr>
      <vt:lpstr>Aktivointityökaluja verkossa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Työpajapaketti</dc:title>
  <dc:creator>Kerkkä Valeria (ELY)</dc:creator>
  <cp:revision>1</cp:revision>
  <dcterms:created xsi:type="dcterms:W3CDTF">2020-10-12T08:58:56Z</dcterms:created>
  <dcterms:modified xsi:type="dcterms:W3CDTF">2021-04-27T11:10:02Z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0x010100520D9BA1A42F834C9D83A857A637AC50</vt:lpwstr>
  </property>
</Properties>
</file>