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6.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7.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2" r:id="rId6"/>
    <p:sldMasterId id="2147483708" r:id="rId7"/>
    <p:sldMasterId id="2147483728" r:id="rId8"/>
    <p:sldMasterId id="2147483761" r:id="rId9"/>
    <p:sldMasterId id="2147483773" r:id="rId10"/>
    <p:sldMasterId id="2147483785" r:id="rId11"/>
    <p:sldMasterId id="2147483813" r:id="rId12"/>
    <p:sldMasterId id="2147483825" r:id="rId13"/>
  </p:sldMasterIdLst>
  <p:notesMasterIdLst>
    <p:notesMasterId r:id="rId66"/>
  </p:notesMasterIdLst>
  <p:sldIdLst>
    <p:sldId id="799" r:id="rId14"/>
    <p:sldId id="267" r:id="rId15"/>
    <p:sldId id="280" r:id="rId16"/>
    <p:sldId id="623" r:id="rId17"/>
    <p:sldId id="728" r:id="rId18"/>
    <p:sldId id="545" r:id="rId19"/>
    <p:sldId id="716" r:id="rId20"/>
    <p:sldId id="731" r:id="rId21"/>
    <p:sldId id="732" r:id="rId22"/>
    <p:sldId id="305" r:id="rId23"/>
    <p:sldId id="720" r:id="rId24"/>
    <p:sldId id="723" r:id="rId25"/>
    <p:sldId id="795" r:id="rId26"/>
    <p:sldId id="794" r:id="rId27"/>
    <p:sldId id="719" r:id="rId28"/>
    <p:sldId id="454" r:id="rId29"/>
    <p:sldId id="530" r:id="rId30"/>
    <p:sldId id="508" r:id="rId31"/>
    <p:sldId id="505" r:id="rId32"/>
    <p:sldId id="467" r:id="rId33"/>
    <p:sldId id="464" r:id="rId34"/>
    <p:sldId id="465" r:id="rId35"/>
    <p:sldId id="627" r:id="rId36"/>
    <p:sldId id="740" r:id="rId37"/>
    <p:sldId id="736" r:id="rId38"/>
    <p:sldId id="741" r:id="rId39"/>
    <p:sldId id="745" r:id="rId40"/>
    <p:sldId id="744" r:id="rId41"/>
    <p:sldId id="266" r:id="rId42"/>
    <p:sldId id="743" r:id="rId43"/>
    <p:sldId id="279" r:id="rId44"/>
    <p:sldId id="797" r:id="rId45"/>
    <p:sldId id="281" r:id="rId46"/>
    <p:sldId id="291" r:id="rId47"/>
    <p:sldId id="286" r:id="rId48"/>
    <p:sldId id="289" r:id="rId49"/>
    <p:sldId id="622" r:id="rId50"/>
    <p:sldId id="742" r:id="rId51"/>
    <p:sldId id="626" r:id="rId52"/>
    <p:sldId id="314" r:id="rId53"/>
    <p:sldId id="749" r:id="rId54"/>
    <p:sldId id="313" r:id="rId55"/>
    <p:sldId id="786" r:id="rId56"/>
    <p:sldId id="791" r:id="rId57"/>
    <p:sldId id="793" r:id="rId58"/>
    <p:sldId id="748" r:id="rId59"/>
    <p:sldId id="751" r:id="rId60"/>
    <p:sldId id="752" r:id="rId61"/>
    <p:sldId id="293" r:id="rId62"/>
    <p:sldId id="635" r:id="rId63"/>
    <p:sldId id="461" r:id="rId64"/>
    <p:sldId id="285" r:id="rId6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isältö" id="{F5D10487-55D1-47BC-968B-E6764A19C61C}">
          <p14:sldIdLst>
            <p14:sldId id="799"/>
            <p14:sldId id="267"/>
          </p14:sldIdLst>
        </p14:section>
        <p14:section name="Tiekarttahankkeen taustat" id="{B548071D-AC60-45BF-B089-CC96C970725B}">
          <p14:sldIdLst>
            <p14:sldId id="280"/>
            <p14:sldId id="623"/>
            <p14:sldId id="728"/>
          </p14:sldIdLst>
        </p14:section>
        <p14:section name="Ilmastotyön kehittämiskohteet ja vaikuttavuus" id="{47FEEC01-1B45-4367-9387-E4B3BFC9E1CC}">
          <p14:sldIdLst>
            <p14:sldId id="545"/>
            <p14:sldId id="716"/>
            <p14:sldId id="731"/>
            <p14:sldId id="732"/>
            <p14:sldId id="305"/>
            <p14:sldId id="720"/>
            <p14:sldId id="723"/>
            <p14:sldId id="795"/>
            <p14:sldId id="794"/>
          </p14:sldIdLst>
        </p14:section>
        <p14:section name="ELY-keskuksen rooli ja ohjauskeinot" id="{D2593289-BA3D-4DED-83DB-ECEC8B4AC8C4}">
          <p14:sldIdLst>
            <p14:sldId id="719"/>
            <p14:sldId id="454"/>
            <p14:sldId id="530"/>
            <p14:sldId id="508"/>
            <p14:sldId id="505"/>
          </p14:sldIdLst>
        </p14:section>
        <p14:section name="Ilmastotyön sisällöt ELY-keskuksissa" id="{584F67C1-B91F-47D5-A127-0112F771460C}">
          <p14:sldIdLst>
            <p14:sldId id="467"/>
            <p14:sldId id="464"/>
            <p14:sldId id="465"/>
            <p14:sldId id="627"/>
            <p14:sldId id="740"/>
            <p14:sldId id="736"/>
            <p14:sldId id="741"/>
          </p14:sldIdLst>
        </p14:section>
        <p14:section name="Lainsäädäntö" id="{98264856-107B-4F7C-9721-A6ABD5D88190}">
          <p14:sldIdLst>
            <p14:sldId id="745"/>
            <p14:sldId id="744"/>
            <p14:sldId id="266"/>
            <p14:sldId id="743"/>
          </p14:sldIdLst>
        </p14:section>
        <p14:section name="Ilmastotyön mahdollistavat resurssit" id="{F0DFD96C-29A3-4657-9CF7-962107C9D80F}">
          <p14:sldIdLst>
            <p14:sldId id="279"/>
          </p14:sldIdLst>
        </p14:section>
        <p14:section name="Ilmastotyön organisoituminen" id="{1F3B5674-B731-4F21-929F-4F8BB71468F2}">
          <p14:sldIdLst>
            <p14:sldId id="797"/>
          </p14:sldIdLst>
        </p14:section>
        <p14:section name="Toimintatavat ja toimintakulttuuri ilmastotyössä" id="{0FFC1567-A789-4897-8569-A7B8A74815AE}">
          <p14:sldIdLst>
            <p14:sldId id="281"/>
          </p14:sldIdLst>
        </p14:section>
        <p14:section name="Pirkanmaan ELY-keskuksen tapauskuvaus" id="{9C30431F-A845-4809-8A1D-282456ADBEFC}">
          <p14:sldIdLst>
            <p14:sldId id="291"/>
          </p14:sldIdLst>
        </p14:section>
        <p14:section name="Artikkelipankki" id="{4FAE18F6-94E8-439F-92D6-9B782F208650}">
          <p14:sldIdLst>
            <p14:sldId id="286"/>
          </p14:sldIdLst>
        </p14:section>
        <p14:section name="Tiekarttatyön menetelmäkuvaus" id="{39A3A6B0-D287-438F-8CB1-02B99833D3B9}">
          <p14:sldIdLst>
            <p14:sldId id="289"/>
            <p14:sldId id="622"/>
            <p14:sldId id="742"/>
          </p14:sldIdLst>
        </p14:section>
        <p14:section name="Taustatietoja" id="{C968A8BC-7159-4B05-BC88-FB1F7233BF71}">
          <p14:sldIdLst>
            <p14:sldId id="626"/>
            <p14:sldId id="314"/>
            <p14:sldId id="749"/>
            <p14:sldId id="313"/>
            <p14:sldId id="786"/>
            <p14:sldId id="791"/>
            <p14:sldId id="793"/>
            <p14:sldId id="748"/>
            <p14:sldId id="751"/>
            <p14:sldId id="752"/>
            <p14:sldId id="293"/>
            <p14:sldId id="635"/>
            <p14:sldId id="461"/>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D1FB"/>
    <a:srgbClr val="246C1E"/>
    <a:srgbClr val="28623F"/>
    <a:srgbClr val="2B5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E8CC9-379B-47D3-98DF-9F6B6112B15B}" vWet="4" dt="2021-06-04T08:45:26.967"/>
    <p1510:client id="{C9481A31-3A67-4C7C-906D-2899FC85AD2C}" v="238" dt="2021-06-04T08:47:47.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viewProps" Target="viewProps.xml"/><Relationship Id="rId7" Type="http://schemas.openxmlformats.org/officeDocument/2006/relationships/slideMaster" Target="slideMasters/slideMaster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s>
</file>

<file path=ppt/diagrams/_rels/data20.xml.rels><?xml version="1.0" encoding="UTF-8" standalone="yes"?>
<Relationships xmlns="http://schemas.openxmlformats.org/package/2006/relationships"><Relationship Id="rId8" Type="http://schemas.openxmlformats.org/officeDocument/2006/relationships/hyperlink" Target="https://www.stat.fi/tup/kiertotalous/kiertotalousliiketoiminnan-indikaattorit.html" TargetMode="External"/><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hyperlink" Target="https://helda.helsinki.fi/bitstream/handle/10138/311227/SYKEra_2_2020.pdf?sequence=1&amp;isAllowed=y" TargetMode="External"/><Relationship Id="rId7" Type="http://schemas.openxmlformats.org/officeDocument/2006/relationships/hyperlink" Target="https://carbonaction.org/wp-content/uploads/2020/01/BSAG-hiiliopas-1.-painos-2020.pdf" TargetMode="External"/><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hyperlink" Target="https://www.syke.fi/fi-FI/Tutkimus__kehittaminen/Tutkimus_ja_kehittamishankkeet/Hankkeet/Kiertotalous_vahahiilisyyden_edistajana_ja_luonnon_monimuotoisuuden_turvaajana_KIVABO" TargetMode="External"/><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hyperlink" Target="https://jukuri.luke.fi/handle/10024/547155" TargetMode="External"/><Relationship Id="rId6" Type="http://schemas.openxmlformats.org/officeDocument/2006/relationships/hyperlink" Target="https://www.sitra.fi/hankkeet/kiertotalouden-kiinnostavimmat/#lista" TargetMode="External"/><Relationship Id="rId11" Type="http://schemas.openxmlformats.org/officeDocument/2006/relationships/image" Target="../media/image43.jpeg"/><Relationship Id="rId5" Type="http://schemas.openxmlformats.org/officeDocument/2006/relationships/hyperlink" Target="https://www.ymparisto.fi/download/noname/%7B9CBA591C-D6E6-4A5F-960C-23A8A3F31D8F%7D/156005" TargetMode="External"/><Relationship Id="rId15" Type="http://schemas.openxmlformats.org/officeDocument/2006/relationships/image" Target="../media/image47.png"/><Relationship Id="rId10" Type="http://schemas.openxmlformats.org/officeDocument/2006/relationships/hyperlink" Target="https://julkaisut.valtioneuvosto.fi/handle/10024/163178" TargetMode="External"/><Relationship Id="rId19" Type="http://schemas.openxmlformats.org/officeDocument/2006/relationships/image" Target="../media/image51.png"/><Relationship Id="rId4" Type="http://schemas.openxmlformats.org/officeDocument/2006/relationships/hyperlink" Target="https://ek.fi/wp-content/uploads/Ilmastonmuutoksen-vaikutukset-suomalaiseen-elinkeinoelamaan_Deloitte_EK_raportti_tammikuu-2020_FINAL.pdf" TargetMode="External"/><Relationship Id="rId9" Type="http://schemas.openxmlformats.org/officeDocument/2006/relationships/hyperlink" Target="https://julkaisut.valtioneuvosto.fi/bitstream/handle/10024/163165/VNTEAS_2021_43.pdf?sequence=1&amp;isAllowed=y" TargetMode="External"/><Relationship Id="rId14" Type="http://schemas.openxmlformats.org/officeDocument/2006/relationships/image" Target="../media/image46.pn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1.wdp"/><Relationship Id="rId1" Type="http://schemas.openxmlformats.org/officeDocument/2006/relationships/image" Target="../media/image28.png"/><Relationship Id="rId5" Type="http://schemas.openxmlformats.org/officeDocument/2006/relationships/image" Target="../media/image30.jpeg"/><Relationship Id="rId4" Type="http://schemas.microsoft.com/office/2007/relationships/hdphoto" Target="../media/hdphoto2.wdp"/></Relationships>
</file>

<file path=ppt/diagrams/_rels/data5.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07/relationships/hdphoto" Target="../media/hdphoto3.wdp"/><Relationship Id="rId1" Type="http://schemas.openxmlformats.org/officeDocument/2006/relationships/image" Target="../media/image34.png"/><Relationship Id="rId4" Type="http://schemas.microsoft.com/office/2007/relationships/hdphoto" Target="../media/hdphoto4.wdp"/></Relationships>
</file>

<file path=ppt/diagrams/_rels/drawing20.xml.rels><?xml version="1.0" encoding="UTF-8" standalone="yes"?>
<Relationships xmlns="http://schemas.openxmlformats.org/package/2006/relationships"><Relationship Id="rId8" Type="http://schemas.openxmlformats.org/officeDocument/2006/relationships/hyperlink" Target="https://carbonaction.org/wp-content/uploads/2020/01/BSAG-hiiliopas-1.-painos-2020.pdf" TargetMode="External"/><Relationship Id="rId13" Type="http://schemas.openxmlformats.org/officeDocument/2006/relationships/image" Target="../media/image49.png"/><Relationship Id="rId18" Type="http://schemas.openxmlformats.org/officeDocument/2006/relationships/hyperlink" Target="https://julkaisut.valtioneuvosto.fi/bitstream/handle/10024/163165/VNTEAS_2021_43.pdf?sequence=1&amp;isAllowed=y" TargetMode="External"/><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hyperlink" Target="https://www.ymparisto.fi/download/noname/%7B9CBA591C-D6E6-4A5F-960C-23A8A3F31D8F%7D/156005" TargetMode="External"/><Relationship Id="rId17" Type="http://schemas.openxmlformats.org/officeDocument/2006/relationships/image" Target="../media/image51.png"/><Relationship Id="rId2" Type="http://schemas.openxmlformats.org/officeDocument/2006/relationships/hyperlink" Target="https://jukuri.luke.fi/handle/10024/547155" TargetMode="External"/><Relationship Id="rId16" Type="http://schemas.openxmlformats.org/officeDocument/2006/relationships/hyperlink" Target="https://www.stat.fi/tup/kiertotalous/kiertotalousliiketoiminnan-indikaattorit.html" TargetMode="External"/><Relationship Id="rId20" Type="http://schemas.openxmlformats.org/officeDocument/2006/relationships/hyperlink" Target="https://julkaisut.valtioneuvosto.fi/handle/10024/163178" TargetMode="External"/><Relationship Id="rId1" Type="http://schemas.openxmlformats.org/officeDocument/2006/relationships/image" Target="../media/image43.jpeg"/><Relationship Id="rId6" Type="http://schemas.openxmlformats.org/officeDocument/2006/relationships/hyperlink" Target="https://helda.helsinki.fi/bitstream/handle/10138/311227/SYKEra_2_2020.pdf?sequence=1&amp;isAllowed=y" TargetMode="Externa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hyperlink" Target="https://ek.fi/wp-content/uploads/Ilmastonmuutoksen-vaikutukset-suomalaiseen-elinkeinoelamaan_Deloitte_EK_raportti_tammikuu-2020_FINAL.pdf" TargetMode="External"/><Relationship Id="rId19" Type="http://schemas.openxmlformats.org/officeDocument/2006/relationships/image" Target="../media/image52.png"/><Relationship Id="rId4" Type="http://schemas.openxmlformats.org/officeDocument/2006/relationships/hyperlink" Target="https://www.syke.fi/fi-FI/Tutkimus__kehittaminen/Tutkimus_ja_kehittamishankkeet/Hankkeet/Kiertotalous_vahahiilisyyden_edistajana_ja_luonnon_monimuotoisuuden_turvaajana_KIVABO" TargetMode="External"/><Relationship Id="rId9" Type="http://schemas.openxmlformats.org/officeDocument/2006/relationships/image" Target="../media/image47.png"/><Relationship Id="rId14" Type="http://schemas.openxmlformats.org/officeDocument/2006/relationships/hyperlink" Target="https://www.sitra.fi/hankkeet/kiertotalouden-kiinnostavimmat/#lista"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07/relationships/hdphoto" Target="../media/hdphoto1.wdp"/><Relationship Id="rId1" Type="http://schemas.openxmlformats.org/officeDocument/2006/relationships/image" Target="../media/image28.png"/><Relationship Id="rId5" Type="http://schemas.openxmlformats.org/officeDocument/2006/relationships/image" Target="../media/image30.jpeg"/><Relationship Id="rId4" Type="http://schemas.microsoft.com/office/2007/relationships/hdphoto" Target="../media/hdphoto2.wdp"/></Relationships>
</file>

<file path=ppt/diagrams/_rels/drawing5.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07/relationships/hdphoto" Target="../media/hdphoto3.wdp"/><Relationship Id="rId1" Type="http://schemas.openxmlformats.org/officeDocument/2006/relationships/image" Target="../media/image34.png"/><Relationship Id="rId4" Type="http://schemas.microsoft.com/office/2007/relationships/hdphoto" Target="../media/hdphoto4.wdp"/></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F2EAD-2DD6-4127-98EB-3B71364EDB2F}"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fi-FI"/>
        </a:p>
      </dgm:t>
    </dgm:pt>
    <dgm:pt modelId="{546DDD76-4E11-4350-B956-341EE1D2B4E0}">
      <dgm:prSet/>
      <dgm:spPr/>
      <dgm:t>
        <a:bodyPr/>
        <a:lstStyle/>
        <a:p>
          <a:r>
            <a:rPr lang="fi-FI" b="1" i="0"/>
            <a:t>Asiantuntijatasolla:</a:t>
          </a:r>
          <a:endParaRPr lang="fi-FI"/>
        </a:p>
      </dgm:t>
    </dgm:pt>
    <dgm:pt modelId="{04688CA9-27F8-4A76-8944-6AD5F5683413}" type="parTrans" cxnId="{33D5531B-78D2-49A4-B690-C4DFA999BC1A}">
      <dgm:prSet/>
      <dgm:spPr/>
      <dgm:t>
        <a:bodyPr/>
        <a:lstStyle/>
        <a:p>
          <a:endParaRPr lang="fi-FI"/>
        </a:p>
      </dgm:t>
    </dgm:pt>
    <dgm:pt modelId="{B5BA3DF0-10CA-4A47-9784-5F87D6266D80}" type="sibTrans" cxnId="{33D5531B-78D2-49A4-B690-C4DFA999BC1A}">
      <dgm:prSet/>
      <dgm:spPr/>
      <dgm:t>
        <a:bodyPr/>
        <a:lstStyle/>
        <a:p>
          <a:endParaRPr lang="fi-FI"/>
        </a:p>
      </dgm:t>
    </dgm:pt>
    <dgm:pt modelId="{A938A1D7-85E7-4352-A317-417E793C0048}">
      <dgm:prSet/>
      <dgm:spPr/>
      <dgm:t>
        <a:bodyPr/>
        <a:lstStyle/>
        <a:p>
          <a:r>
            <a:rPr lang="fi-FI" b="0" i="0"/>
            <a:t>Suodattamalla aineistoa eri rajausten perusteella on mahdollista löytää itseä kiinnostavat tai omia työtehtäviä koskevat kehittämiskohteet. Näihin perehtymällä löytää näkemyksiä siitä, miten eri ELY-keskuksissa on asiassa toimittu sekä ehdotuksia asioista, joita voisi poimia mukaan omaan työhön.</a:t>
          </a:r>
          <a:endParaRPr lang="fi-FI"/>
        </a:p>
      </dgm:t>
    </dgm:pt>
    <dgm:pt modelId="{97A25768-10FD-4AFD-900F-281DA25F0D8E}" type="parTrans" cxnId="{EE171115-8334-42F2-897A-8419DEE42564}">
      <dgm:prSet/>
      <dgm:spPr/>
      <dgm:t>
        <a:bodyPr/>
        <a:lstStyle/>
        <a:p>
          <a:endParaRPr lang="fi-FI"/>
        </a:p>
      </dgm:t>
    </dgm:pt>
    <dgm:pt modelId="{2023BBAF-4615-4F87-B9D8-B14A4D082E51}" type="sibTrans" cxnId="{EE171115-8334-42F2-897A-8419DEE42564}">
      <dgm:prSet/>
      <dgm:spPr/>
      <dgm:t>
        <a:bodyPr/>
        <a:lstStyle/>
        <a:p>
          <a:endParaRPr lang="fi-FI"/>
        </a:p>
      </dgm:t>
    </dgm:pt>
    <dgm:pt modelId="{845A5B99-501D-4722-A948-28001E3AA8D7}">
      <dgm:prSet/>
      <dgm:spPr/>
      <dgm:t>
        <a:bodyPr/>
        <a:lstStyle/>
        <a:p>
          <a:r>
            <a:rPr lang="fi-FI" b="1" i="0"/>
            <a:t>Päälliköiden ja ryhmien toiminnan suunnittelussa:</a:t>
          </a:r>
          <a:endParaRPr lang="fi-FI"/>
        </a:p>
      </dgm:t>
    </dgm:pt>
    <dgm:pt modelId="{B7EBFA1D-F6BA-4329-9CF6-BE787244006B}" type="parTrans" cxnId="{BC6DFD71-74C9-4D34-942B-D67EFD3D7DAD}">
      <dgm:prSet/>
      <dgm:spPr/>
      <dgm:t>
        <a:bodyPr/>
        <a:lstStyle/>
        <a:p>
          <a:endParaRPr lang="fi-FI"/>
        </a:p>
      </dgm:t>
    </dgm:pt>
    <dgm:pt modelId="{19020EED-32F1-4C6A-BDF5-E21BD574ED07}" type="sibTrans" cxnId="{BC6DFD71-74C9-4D34-942B-D67EFD3D7DAD}">
      <dgm:prSet/>
      <dgm:spPr/>
      <dgm:t>
        <a:bodyPr/>
        <a:lstStyle/>
        <a:p>
          <a:endParaRPr lang="fi-FI"/>
        </a:p>
      </dgm:t>
    </dgm:pt>
    <dgm:pt modelId="{6B46995E-5369-403D-8F7F-7A442B352EE1}">
      <dgm:prSet/>
      <dgm:spPr/>
      <dgm:t>
        <a:bodyPr/>
        <a:lstStyle/>
        <a:p>
          <a:r>
            <a:rPr lang="fi-FI" b="0" i="0"/>
            <a:t>Yksikköjen tai tiimien toiminnan suunnittelussa on mahdollista suodattaa aineistosta omaa ryhmää koskevat kehittämiskohteet keskustelun pohjaksi, mutta huomiota voi kiinnittää myös yhteistyön kehittämisen mahdollisuuksiin muiden samaan kehittämiskohteeseen liittyen tehtävien kanssa. Toiminnan suunnittelussa esimerkiksi kehityskeskustelut voivat olla paikka nostaa tiekartan teemoja esiin. Myös tiekartan hankeideoiden koostetta voi käyttää toiminnan kehittämistä miettiessä.</a:t>
          </a:r>
          <a:endParaRPr lang="fi-FI"/>
        </a:p>
      </dgm:t>
    </dgm:pt>
    <dgm:pt modelId="{6C90F1F9-9FFB-4126-9D9B-4F4EAEB1A914}" type="parTrans" cxnId="{E1A57761-1C10-4C99-A8B6-4EAAA580432C}">
      <dgm:prSet/>
      <dgm:spPr/>
      <dgm:t>
        <a:bodyPr/>
        <a:lstStyle/>
        <a:p>
          <a:endParaRPr lang="fi-FI"/>
        </a:p>
      </dgm:t>
    </dgm:pt>
    <dgm:pt modelId="{F32A2393-0368-40C5-9A4F-10F1A877E149}" type="sibTrans" cxnId="{E1A57761-1C10-4C99-A8B6-4EAAA580432C}">
      <dgm:prSet/>
      <dgm:spPr/>
      <dgm:t>
        <a:bodyPr/>
        <a:lstStyle/>
        <a:p>
          <a:endParaRPr lang="fi-FI"/>
        </a:p>
      </dgm:t>
    </dgm:pt>
    <dgm:pt modelId="{D9D6C0B1-A275-4BAB-8961-409D1FAF6C00}">
      <dgm:prSet/>
      <dgm:spPr/>
      <dgm:t>
        <a:bodyPr/>
        <a:lstStyle/>
        <a:p>
          <a:r>
            <a:rPr lang="fi-FI" b="1" i="0"/>
            <a:t>Johto- ja strategiatasolla:</a:t>
          </a:r>
          <a:endParaRPr lang="fi-FI"/>
        </a:p>
      </dgm:t>
    </dgm:pt>
    <dgm:pt modelId="{A14611C2-F672-4B8D-A8BA-4BFDD42560A5}" type="parTrans" cxnId="{7E4B250C-53CF-409D-B6E9-74C34EBBAC16}">
      <dgm:prSet/>
      <dgm:spPr/>
      <dgm:t>
        <a:bodyPr/>
        <a:lstStyle/>
        <a:p>
          <a:endParaRPr lang="fi-FI"/>
        </a:p>
      </dgm:t>
    </dgm:pt>
    <dgm:pt modelId="{ACA995E5-AC3E-40A5-BBBB-7B8EC6D54C84}" type="sibTrans" cxnId="{7E4B250C-53CF-409D-B6E9-74C34EBBAC16}">
      <dgm:prSet/>
      <dgm:spPr/>
      <dgm:t>
        <a:bodyPr/>
        <a:lstStyle/>
        <a:p>
          <a:endParaRPr lang="fi-FI"/>
        </a:p>
      </dgm:t>
    </dgm:pt>
    <dgm:pt modelId="{7E639159-168E-4652-BAF0-E141E6939EAF}">
      <dgm:prSet/>
      <dgm:spPr/>
      <dgm:t>
        <a:bodyPr/>
        <a:lstStyle/>
        <a:p>
          <a:r>
            <a:rPr lang="fi-FI" b="0" i="0"/>
            <a:t>Johto- ja strategiatasoa koskevat erityisesti strategiatason kehittämiskohteet, jotka ovat koko viraston toiminnan kehittämiseen liittyviä kokonaisuuksia. Nämä kytkeytyvät esimerkiksi tulostavoitteiston kehittämiseen, erilaisiin yhteistyöverkostoihin alueella ja kansallisesti, viestintään ja asiakkuuteen sekä ELY-keskusten ilmastoroolin vahvistamiseen.</a:t>
          </a:r>
          <a:endParaRPr lang="fi-FI"/>
        </a:p>
      </dgm:t>
    </dgm:pt>
    <dgm:pt modelId="{4884483F-A68C-4D72-A560-1130B00277C0}" type="parTrans" cxnId="{C3036B8F-1FF0-49C3-98F0-08D1E6AEC3EA}">
      <dgm:prSet/>
      <dgm:spPr/>
      <dgm:t>
        <a:bodyPr/>
        <a:lstStyle/>
        <a:p>
          <a:endParaRPr lang="fi-FI"/>
        </a:p>
      </dgm:t>
    </dgm:pt>
    <dgm:pt modelId="{3D2E5C20-9AF2-4EDA-BB1A-2F273D58023F}" type="sibTrans" cxnId="{C3036B8F-1FF0-49C3-98F0-08D1E6AEC3EA}">
      <dgm:prSet/>
      <dgm:spPr/>
      <dgm:t>
        <a:bodyPr/>
        <a:lstStyle/>
        <a:p>
          <a:endParaRPr lang="fi-FI"/>
        </a:p>
      </dgm:t>
    </dgm:pt>
    <dgm:pt modelId="{852A0B78-0CED-45CA-9C2A-F0A6F1038CD7}">
      <dgm:prSet/>
      <dgm:spPr/>
      <dgm:t>
        <a:bodyPr/>
        <a:lstStyle/>
        <a:p>
          <a:r>
            <a:rPr lang="fi-FI" b="1" i="0"/>
            <a:t>Ohjaavien tahojen yhteistyössä:</a:t>
          </a:r>
          <a:endParaRPr lang="fi-FI"/>
        </a:p>
      </dgm:t>
    </dgm:pt>
    <dgm:pt modelId="{4448F7EE-87D6-4585-AFD1-276CAE312FC5}" type="parTrans" cxnId="{F6A96D6D-9B33-482B-8F93-34353C938D92}">
      <dgm:prSet/>
      <dgm:spPr/>
      <dgm:t>
        <a:bodyPr/>
        <a:lstStyle/>
        <a:p>
          <a:endParaRPr lang="fi-FI"/>
        </a:p>
      </dgm:t>
    </dgm:pt>
    <dgm:pt modelId="{F5553F40-295D-4BFE-9B68-FD080D1C2862}" type="sibTrans" cxnId="{F6A96D6D-9B33-482B-8F93-34353C938D92}">
      <dgm:prSet/>
      <dgm:spPr/>
      <dgm:t>
        <a:bodyPr/>
        <a:lstStyle/>
        <a:p>
          <a:endParaRPr lang="fi-FI"/>
        </a:p>
      </dgm:t>
    </dgm:pt>
    <dgm:pt modelId="{88F64B6D-1836-4535-93B4-067C5A157884}">
      <dgm:prSet/>
      <dgm:spPr/>
      <dgm:t>
        <a:bodyPr/>
        <a:lstStyle/>
        <a:p>
          <a:r>
            <a:rPr lang="fi-FI" b="0" i="0"/>
            <a:t>Yhteistyössä ohjaavien tahojen kanssa voidaan viestittää ilmastotyöhön liittyvistä tarpeista ja haasteista. Tässä eräs yhteistyökanava on strategiapäälliköiden ja tulosohjaavien tahojen ilmastoryhmä.</a:t>
          </a:r>
          <a:endParaRPr lang="fi-FI"/>
        </a:p>
      </dgm:t>
    </dgm:pt>
    <dgm:pt modelId="{1E6894FC-5C4F-45E3-9535-651F0BE60B3F}" type="parTrans" cxnId="{7A605429-26D4-4E98-9DA4-B2150C486446}">
      <dgm:prSet/>
      <dgm:spPr/>
      <dgm:t>
        <a:bodyPr/>
        <a:lstStyle/>
        <a:p>
          <a:endParaRPr lang="fi-FI"/>
        </a:p>
      </dgm:t>
    </dgm:pt>
    <dgm:pt modelId="{49F03A34-655E-478E-994D-6CF769077A92}" type="sibTrans" cxnId="{7A605429-26D4-4E98-9DA4-B2150C486446}">
      <dgm:prSet/>
      <dgm:spPr/>
      <dgm:t>
        <a:bodyPr/>
        <a:lstStyle/>
        <a:p>
          <a:endParaRPr lang="fi-FI"/>
        </a:p>
      </dgm:t>
    </dgm:pt>
    <dgm:pt modelId="{FB29C4CA-1012-4E88-9113-F6CF2D409153}">
      <dgm:prSet/>
      <dgm:spPr/>
      <dgm:t>
        <a:bodyPr/>
        <a:lstStyle/>
        <a:p>
          <a:r>
            <a:rPr lang="fi-FI" b="0" i="0"/>
            <a:t>Tiekartassa on tunnistettu laaja joukko esim. lainsäädäntöön ja ohjaukseen liittyviä muutostarpeita, joihin ELY-keskukset eivät voi itse vaikuttaa. Ottamalla näitä asioita esiin yhteistyössä ohjaavien tahojen kanssa voidaan viestiä näistä haasteista myös ylemmille tahoille sekä saattaa niitä laajempaan tietoisuuteen yksittäisten toimialojen sisäisen tiedon lisäksi</a:t>
          </a:r>
          <a:endParaRPr lang="fi-FI"/>
        </a:p>
      </dgm:t>
    </dgm:pt>
    <dgm:pt modelId="{D48D04F1-1943-4643-863D-70AED9423C96}" type="parTrans" cxnId="{9B4FE868-E0E1-4EE3-91E5-2A91DA90F66C}">
      <dgm:prSet/>
      <dgm:spPr/>
      <dgm:t>
        <a:bodyPr/>
        <a:lstStyle/>
        <a:p>
          <a:endParaRPr lang="fi-FI"/>
        </a:p>
      </dgm:t>
    </dgm:pt>
    <dgm:pt modelId="{EE8DD985-D2A5-49C8-BEAA-4168FD628DF5}" type="sibTrans" cxnId="{9B4FE868-E0E1-4EE3-91E5-2A91DA90F66C}">
      <dgm:prSet/>
      <dgm:spPr/>
      <dgm:t>
        <a:bodyPr/>
        <a:lstStyle/>
        <a:p>
          <a:endParaRPr lang="fi-FI"/>
        </a:p>
      </dgm:t>
    </dgm:pt>
    <dgm:pt modelId="{D1BE885C-4D15-4794-B8BF-4EF8E38709E7}" type="pres">
      <dgm:prSet presAssocID="{75BF2EAD-2DD6-4127-98EB-3B71364EDB2F}" presName="linear" presStyleCnt="0">
        <dgm:presLayoutVars>
          <dgm:dir/>
          <dgm:animLvl val="lvl"/>
          <dgm:resizeHandles val="exact"/>
        </dgm:presLayoutVars>
      </dgm:prSet>
      <dgm:spPr/>
    </dgm:pt>
    <dgm:pt modelId="{8473136F-108B-4049-B924-42E6E5837E5B}" type="pres">
      <dgm:prSet presAssocID="{546DDD76-4E11-4350-B956-341EE1D2B4E0}" presName="parentLin" presStyleCnt="0"/>
      <dgm:spPr/>
    </dgm:pt>
    <dgm:pt modelId="{AC6F7B4F-BB25-4381-8110-F76FCF8C5F28}" type="pres">
      <dgm:prSet presAssocID="{546DDD76-4E11-4350-B956-341EE1D2B4E0}" presName="parentLeftMargin" presStyleLbl="node1" presStyleIdx="0" presStyleCnt="4"/>
      <dgm:spPr/>
    </dgm:pt>
    <dgm:pt modelId="{7322738F-BBB9-44D9-9409-3B4610FE5DD6}" type="pres">
      <dgm:prSet presAssocID="{546DDD76-4E11-4350-B956-341EE1D2B4E0}" presName="parentText" presStyleLbl="node1" presStyleIdx="0" presStyleCnt="4">
        <dgm:presLayoutVars>
          <dgm:chMax val="0"/>
          <dgm:bulletEnabled val="1"/>
        </dgm:presLayoutVars>
      </dgm:prSet>
      <dgm:spPr/>
    </dgm:pt>
    <dgm:pt modelId="{683DA03A-E6C8-4314-9CC2-161A33B7A135}" type="pres">
      <dgm:prSet presAssocID="{546DDD76-4E11-4350-B956-341EE1D2B4E0}" presName="negativeSpace" presStyleCnt="0"/>
      <dgm:spPr/>
    </dgm:pt>
    <dgm:pt modelId="{91D6CCC2-B61E-41CD-93C7-76AB212461FF}" type="pres">
      <dgm:prSet presAssocID="{546DDD76-4E11-4350-B956-341EE1D2B4E0}" presName="childText" presStyleLbl="conFgAcc1" presStyleIdx="0" presStyleCnt="4">
        <dgm:presLayoutVars>
          <dgm:bulletEnabled val="1"/>
        </dgm:presLayoutVars>
      </dgm:prSet>
      <dgm:spPr/>
    </dgm:pt>
    <dgm:pt modelId="{066980D9-FBB8-49F5-93C4-AC3510408726}" type="pres">
      <dgm:prSet presAssocID="{B5BA3DF0-10CA-4A47-9784-5F87D6266D80}" presName="spaceBetweenRectangles" presStyleCnt="0"/>
      <dgm:spPr/>
    </dgm:pt>
    <dgm:pt modelId="{6BB60200-A577-4C12-9BF2-9B58D9466FE3}" type="pres">
      <dgm:prSet presAssocID="{845A5B99-501D-4722-A948-28001E3AA8D7}" presName="parentLin" presStyleCnt="0"/>
      <dgm:spPr/>
    </dgm:pt>
    <dgm:pt modelId="{D2E57CB0-8CC6-4105-8E38-1BDCDB912475}" type="pres">
      <dgm:prSet presAssocID="{845A5B99-501D-4722-A948-28001E3AA8D7}" presName="parentLeftMargin" presStyleLbl="node1" presStyleIdx="0" presStyleCnt="4"/>
      <dgm:spPr/>
    </dgm:pt>
    <dgm:pt modelId="{A81548D8-B051-4FA6-93E6-B807B02AA79B}" type="pres">
      <dgm:prSet presAssocID="{845A5B99-501D-4722-A948-28001E3AA8D7}" presName="parentText" presStyleLbl="node1" presStyleIdx="1" presStyleCnt="4">
        <dgm:presLayoutVars>
          <dgm:chMax val="0"/>
          <dgm:bulletEnabled val="1"/>
        </dgm:presLayoutVars>
      </dgm:prSet>
      <dgm:spPr/>
    </dgm:pt>
    <dgm:pt modelId="{5C54B756-93B3-493B-8548-76C721700F31}" type="pres">
      <dgm:prSet presAssocID="{845A5B99-501D-4722-A948-28001E3AA8D7}" presName="negativeSpace" presStyleCnt="0"/>
      <dgm:spPr/>
    </dgm:pt>
    <dgm:pt modelId="{A3C49EDC-D484-4455-B049-0F6A96E78DD9}" type="pres">
      <dgm:prSet presAssocID="{845A5B99-501D-4722-A948-28001E3AA8D7}" presName="childText" presStyleLbl="conFgAcc1" presStyleIdx="1" presStyleCnt="4">
        <dgm:presLayoutVars>
          <dgm:bulletEnabled val="1"/>
        </dgm:presLayoutVars>
      </dgm:prSet>
      <dgm:spPr/>
    </dgm:pt>
    <dgm:pt modelId="{1FDD7517-33FB-4F61-9256-DA7C0F03BEE7}" type="pres">
      <dgm:prSet presAssocID="{19020EED-32F1-4C6A-BDF5-E21BD574ED07}" presName="spaceBetweenRectangles" presStyleCnt="0"/>
      <dgm:spPr/>
    </dgm:pt>
    <dgm:pt modelId="{F227EFF5-63EC-41C5-9CC6-959782FF22CF}" type="pres">
      <dgm:prSet presAssocID="{D9D6C0B1-A275-4BAB-8961-409D1FAF6C00}" presName="parentLin" presStyleCnt="0"/>
      <dgm:spPr/>
    </dgm:pt>
    <dgm:pt modelId="{F1F94AD9-053D-49A2-8562-77450E56CFC2}" type="pres">
      <dgm:prSet presAssocID="{D9D6C0B1-A275-4BAB-8961-409D1FAF6C00}" presName="parentLeftMargin" presStyleLbl="node1" presStyleIdx="1" presStyleCnt="4"/>
      <dgm:spPr/>
    </dgm:pt>
    <dgm:pt modelId="{3E7FA847-8CF8-4E46-AF50-6F9724E49FC4}" type="pres">
      <dgm:prSet presAssocID="{D9D6C0B1-A275-4BAB-8961-409D1FAF6C00}" presName="parentText" presStyleLbl="node1" presStyleIdx="2" presStyleCnt="4">
        <dgm:presLayoutVars>
          <dgm:chMax val="0"/>
          <dgm:bulletEnabled val="1"/>
        </dgm:presLayoutVars>
      </dgm:prSet>
      <dgm:spPr/>
    </dgm:pt>
    <dgm:pt modelId="{0F7B0044-F817-40CB-8A78-FF501246FC54}" type="pres">
      <dgm:prSet presAssocID="{D9D6C0B1-A275-4BAB-8961-409D1FAF6C00}" presName="negativeSpace" presStyleCnt="0"/>
      <dgm:spPr/>
    </dgm:pt>
    <dgm:pt modelId="{3358AAC2-5688-4483-AC05-7C630EBA49A9}" type="pres">
      <dgm:prSet presAssocID="{D9D6C0B1-A275-4BAB-8961-409D1FAF6C00}" presName="childText" presStyleLbl="conFgAcc1" presStyleIdx="2" presStyleCnt="4">
        <dgm:presLayoutVars>
          <dgm:bulletEnabled val="1"/>
        </dgm:presLayoutVars>
      </dgm:prSet>
      <dgm:spPr/>
    </dgm:pt>
    <dgm:pt modelId="{33ECC541-2B81-4BC9-B0D0-CFAFB73FC6BD}" type="pres">
      <dgm:prSet presAssocID="{ACA995E5-AC3E-40A5-BBBB-7B8EC6D54C84}" presName="spaceBetweenRectangles" presStyleCnt="0"/>
      <dgm:spPr/>
    </dgm:pt>
    <dgm:pt modelId="{A84A3FB3-BF19-4D15-A8F0-D86E7077BE7F}" type="pres">
      <dgm:prSet presAssocID="{852A0B78-0CED-45CA-9C2A-F0A6F1038CD7}" presName="parentLin" presStyleCnt="0"/>
      <dgm:spPr/>
    </dgm:pt>
    <dgm:pt modelId="{5E55606C-764F-4499-AB68-7F477A650DE8}" type="pres">
      <dgm:prSet presAssocID="{852A0B78-0CED-45CA-9C2A-F0A6F1038CD7}" presName="parentLeftMargin" presStyleLbl="node1" presStyleIdx="2" presStyleCnt="4"/>
      <dgm:spPr/>
    </dgm:pt>
    <dgm:pt modelId="{A632D4E5-052D-4B5D-8C47-5905A3A0A0AB}" type="pres">
      <dgm:prSet presAssocID="{852A0B78-0CED-45CA-9C2A-F0A6F1038CD7}" presName="parentText" presStyleLbl="node1" presStyleIdx="3" presStyleCnt="4">
        <dgm:presLayoutVars>
          <dgm:chMax val="0"/>
          <dgm:bulletEnabled val="1"/>
        </dgm:presLayoutVars>
      </dgm:prSet>
      <dgm:spPr/>
    </dgm:pt>
    <dgm:pt modelId="{24025323-D266-40D7-9116-F6FE05FE0E12}" type="pres">
      <dgm:prSet presAssocID="{852A0B78-0CED-45CA-9C2A-F0A6F1038CD7}" presName="negativeSpace" presStyleCnt="0"/>
      <dgm:spPr/>
    </dgm:pt>
    <dgm:pt modelId="{B2494CB3-EB07-4E4F-ABBE-BA08D3E1FE61}" type="pres">
      <dgm:prSet presAssocID="{852A0B78-0CED-45CA-9C2A-F0A6F1038CD7}" presName="childText" presStyleLbl="conFgAcc1" presStyleIdx="3" presStyleCnt="4">
        <dgm:presLayoutVars>
          <dgm:bulletEnabled val="1"/>
        </dgm:presLayoutVars>
      </dgm:prSet>
      <dgm:spPr/>
    </dgm:pt>
  </dgm:ptLst>
  <dgm:cxnLst>
    <dgm:cxn modelId="{4B79240A-F40E-4D46-B344-C3FA712F2894}" type="presOf" srcId="{D9D6C0B1-A275-4BAB-8961-409D1FAF6C00}" destId="{3E7FA847-8CF8-4E46-AF50-6F9724E49FC4}" srcOrd="1" destOrd="0" presId="urn:microsoft.com/office/officeart/2005/8/layout/list1"/>
    <dgm:cxn modelId="{7E4B250C-53CF-409D-B6E9-74C34EBBAC16}" srcId="{75BF2EAD-2DD6-4127-98EB-3B71364EDB2F}" destId="{D9D6C0B1-A275-4BAB-8961-409D1FAF6C00}" srcOrd="2" destOrd="0" parTransId="{A14611C2-F672-4B8D-A8BA-4BFDD42560A5}" sibTransId="{ACA995E5-AC3E-40A5-BBBB-7B8EC6D54C84}"/>
    <dgm:cxn modelId="{EE171115-8334-42F2-897A-8419DEE42564}" srcId="{546DDD76-4E11-4350-B956-341EE1D2B4E0}" destId="{A938A1D7-85E7-4352-A317-417E793C0048}" srcOrd="0" destOrd="0" parTransId="{97A25768-10FD-4AFD-900F-281DA25F0D8E}" sibTransId="{2023BBAF-4615-4F87-B9D8-B14A4D082E51}"/>
    <dgm:cxn modelId="{33D5531B-78D2-49A4-B690-C4DFA999BC1A}" srcId="{75BF2EAD-2DD6-4127-98EB-3B71364EDB2F}" destId="{546DDD76-4E11-4350-B956-341EE1D2B4E0}" srcOrd="0" destOrd="0" parTransId="{04688CA9-27F8-4A76-8944-6AD5F5683413}" sibTransId="{B5BA3DF0-10CA-4A47-9784-5F87D6266D80}"/>
    <dgm:cxn modelId="{8B79851F-300D-49D6-A10D-ED4D520541AF}" type="presOf" srcId="{852A0B78-0CED-45CA-9C2A-F0A6F1038CD7}" destId="{5E55606C-764F-4499-AB68-7F477A650DE8}" srcOrd="0" destOrd="0" presId="urn:microsoft.com/office/officeart/2005/8/layout/list1"/>
    <dgm:cxn modelId="{7A605429-26D4-4E98-9DA4-B2150C486446}" srcId="{852A0B78-0CED-45CA-9C2A-F0A6F1038CD7}" destId="{88F64B6D-1836-4535-93B4-067C5A157884}" srcOrd="0" destOrd="0" parTransId="{1E6894FC-5C4F-45E3-9535-651F0BE60B3F}" sibTransId="{49F03A34-655E-478E-994D-6CF769077A92}"/>
    <dgm:cxn modelId="{1E4B1334-AE3D-4942-9464-E5EBB8BE782D}" type="presOf" srcId="{6B46995E-5369-403D-8F7F-7A442B352EE1}" destId="{A3C49EDC-D484-4455-B049-0F6A96E78DD9}" srcOrd="0" destOrd="0" presId="urn:microsoft.com/office/officeart/2005/8/layout/list1"/>
    <dgm:cxn modelId="{1FBBCF3A-E738-4408-A55F-99F9008C08AB}" type="presOf" srcId="{A938A1D7-85E7-4352-A317-417E793C0048}" destId="{91D6CCC2-B61E-41CD-93C7-76AB212461FF}" srcOrd="0" destOrd="0" presId="urn:microsoft.com/office/officeart/2005/8/layout/list1"/>
    <dgm:cxn modelId="{6D85905D-707D-4E7A-9066-EF29AD8C69C4}" type="presOf" srcId="{75BF2EAD-2DD6-4127-98EB-3B71364EDB2F}" destId="{D1BE885C-4D15-4794-B8BF-4EF8E38709E7}" srcOrd="0" destOrd="0" presId="urn:microsoft.com/office/officeart/2005/8/layout/list1"/>
    <dgm:cxn modelId="{E1A57761-1C10-4C99-A8B6-4EAAA580432C}" srcId="{845A5B99-501D-4722-A948-28001E3AA8D7}" destId="{6B46995E-5369-403D-8F7F-7A442B352EE1}" srcOrd="0" destOrd="0" parTransId="{6C90F1F9-9FFB-4126-9D9B-4F4EAEB1A914}" sibTransId="{F32A2393-0368-40C5-9A4F-10F1A877E149}"/>
    <dgm:cxn modelId="{9B4FE868-E0E1-4EE3-91E5-2A91DA90F66C}" srcId="{852A0B78-0CED-45CA-9C2A-F0A6F1038CD7}" destId="{FB29C4CA-1012-4E88-9113-F6CF2D409153}" srcOrd="1" destOrd="0" parTransId="{D48D04F1-1943-4643-863D-70AED9423C96}" sibTransId="{EE8DD985-D2A5-49C8-BEAA-4168FD628DF5}"/>
    <dgm:cxn modelId="{F6A96D6D-9B33-482B-8F93-34353C938D92}" srcId="{75BF2EAD-2DD6-4127-98EB-3B71364EDB2F}" destId="{852A0B78-0CED-45CA-9C2A-F0A6F1038CD7}" srcOrd="3" destOrd="0" parTransId="{4448F7EE-87D6-4585-AFD1-276CAE312FC5}" sibTransId="{F5553F40-295D-4BFE-9B68-FD080D1C2862}"/>
    <dgm:cxn modelId="{BC6DFD71-74C9-4D34-942B-D67EFD3D7DAD}" srcId="{75BF2EAD-2DD6-4127-98EB-3B71364EDB2F}" destId="{845A5B99-501D-4722-A948-28001E3AA8D7}" srcOrd="1" destOrd="0" parTransId="{B7EBFA1D-F6BA-4329-9CF6-BE787244006B}" sibTransId="{19020EED-32F1-4C6A-BDF5-E21BD574ED07}"/>
    <dgm:cxn modelId="{9E77B488-9CBF-4794-9D25-F30C78241F12}" type="presOf" srcId="{845A5B99-501D-4722-A948-28001E3AA8D7}" destId="{D2E57CB0-8CC6-4105-8E38-1BDCDB912475}" srcOrd="0" destOrd="0" presId="urn:microsoft.com/office/officeart/2005/8/layout/list1"/>
    <dgm:cxn modelId="{6A9FA28C-C888-4429-BEB3-74E90F4A2BB3}" type="presOf" srcId="{7E639159-168E-4652-BAF0-E141E6939EAF}" destId="{3358AAC2-5688-4483-AC05-7C630EBA49A9}" srcOrd="0" destOrd="0" presId="urn:microsoft.com/office/officeart/2005/8/layout/list1"/>
    <dgm:cxn modelId="{C3036B8F-1FF0-49C3-98F0-08D1E6AEC3EA}" srcId="{D9D6C0B1-A275-4BAB-8961-409D1FAF6C00}" destId="{7E639159-168E-4652-BAF0-E141E6939EAF}" srcOrd="0" destOrd="0" parTransId="{4884483F-A68C-4D72-A560-1130B00277C0}" sibTransId="{3D2E5C20-9AF2-4EDA-BB1A-2F273D58023F}"/>
    <dgm:cxn modelId="{279AAAC9-4DC2-4C4B-8F88-ACA930B766CC}" type="presOf" srcId="{852A0B78-0CED-45CA-9C2A-F0A6F1038CD7}" destId="{A632D4E5-052D-4B5D-8C47-5905A3A0A0AB}" srcOrd="1" destOrd="0" presId="urn:microsoft.com/office/officeart/2005/8/layout/list1"/>
    <dgm:cxn modelId="{9A9246CB-1DE1-4973-AC44-6C29BEA5A7DD}" type="presOf" srcId="{845A5B99-501D-4722-A948-28001E3AA8D7}" destId="{A81548D8-B051-4FA6-93E6-B807B02AA79B}" srcOrd="1" destOrd="0" presId="urn:microsoft.com/office/officeart/2005/8/layout/list1"/>
    <dgm:cxn modelId="{226B63CE-5D92-474A-AB5E-A7FBDD8D570C}" type="presOf" srcId="{546DDD76-4E11-4350-B956-341EE1D2B4E0}" destId="{AC6F7B4F-BB25-4381-8110-F76FCF8C5F28}" srcOrd="0" destOrd="0" presId="urn:microsoft.com/office/officeart/2005/8/layout/list1"/>
    <dgm:cxn modelId="{3B1184D1-4454-4A7A-981D-0C0151AD69FD}" type="presOf" srcId="{FB29C4CA-1012-4E88-9113-F6CF2D409153}" destId="{B2494CB3-EB07-4E4F-ABBE-BA08D3E1FE61}" srcOrd="0" destOrd="1" presId="urn:microsoft.com/office/officeart/2005/8/layout/list1"/>
    <dgm:cxn modelId="{AE032BE9-6B06-41A3-97FF-6824498D95E4}" type="presOf" srcId="{D9D6C0B1-A275-4BAB-8961-409D1FAF6C00}" destId="{F1F94AD9-053D-49A2-8562-77450E56CFC2}" srcOrd="0" destOrd="0" presId="urn:microsoft.com/office/officeart/2005/8/layout/list1"/>
    <dgm:cxn modelId="{BDD48EEE-83B3-46AC-BDF4-A53CAD98239C}" type="presOf" srcId="{546DDD76-4E11-4350-B956-341EE1D2B4E0}" destId="{7322738F-BBB9-44D9-9409-3B4610FE5DD6}" srcOrd="1" destOrd="0" presId="urn:microsoft.com/office/officeart/2005/8/layout/list1"/>
    <dgm:cxn modelId="{6EF1C5EE-C4F6-45A2-AA5A-29DAB67498AA}" type="presOf" srcId="{88F64B6D-1836-4535-93B4-067C5A157884}" destId="{B2494CB3-EB07-4E4F-ABBE-BA08D3E1FE61}" srcOrd="0" destOrd="0" presId="urn:microsoft.com/office/officeart/2005/8/layout/list1"/>
    <dgm:cxn modelId="{9B409CEF-6A13-4BC1-BF5E-EEDA1EAFB2CC}" type="presParOf" srcId="{D1BE885C-4D15-4794-B8BF-4EF8E38709E7}" destId="{8473136F-108B-4049-B924-42E6E5837E5B}" srcOrd="0" destOrd="0" presId="urn:microsoft.com/office/officeart/2005/8/layout/list1"/>
    <dgm:cxn modelId="{22C08DEC-F756-48CD-9049-00555E6AC235}" type="presParOf" srcId="{8473136F-108B-4049-B924-42E6E5837E5B}" destId="{AC6F7B4F-BB25-4381-8110-F76FCF8C5F28}" srcOrd="0" destOrd="0" presId="urn:microsoft.com/office/officeart/2005/8/layout/list1"/>
    <dgm:cxn modelId="{9F0B04E1-3872-407D-B30C-3A156CFC2D26}" type="presParOf" srcId="{8473136F-108B-4049-B924-42E6E5837E5B}" destId="{7322738F-BBB9-44D9-9409-3B4610FE5DD6}" srcOrd="1" destOrd="0" presId="urn:microsoft.com/office/officeart/2005/8/layout/list1"/>
    <dgm:cxn modelId="{42168A8B-63A0-4FCB-90D6-A715E46C13C5}" type="presParOf" srcId="{D1BE885C-4D15-4794-B8BF-4EF8E38709E7}" destId="{683DA03A-E6C8-4314-9CC2-161A33B7A135}" srcOrd="1" destOrd="0" presId="urn:microsoft.com/office/officeart/2005/8/layout/list1"/>
    <dgm:cxn modelId="{079FD2FA-0168-47F8-BA32-B6E9F4816BCE}" type="presParOf" srcId="{D1BE885C-4D15-4794-B8BF-4EF8E38709E7}" destId="{91D6CCC2-B61E-41CD-93C7-76AB212461FF}" srcOrd="2" destOrd="0" presId="urn:microsoft.com/office/officeart/2005/8/layout/list1"/>
    <dgm:cxn modelId="{D487F065-FD94-4D49-8123-BFD823BDFB79}" type="presParOf" srcId="{D1BE885C-4D15-4794-B8BF-4EF8E38709E7}" destId="{066980D9-FBB8-49F5-93C4-AC3510408726}" srcOrd="3" destOrd="0" presId="urn:microsoft.com/office/officeart/2005/8/layout/list1"/>
    <dgm:cxn modelId="{E9AF7BB4-9CCA-44C0-8D3A-71CCC8031776}" type="presParOf" srcId="{D1BE885C-4D15-4794-B8BF-4EF8E38709E7}" destId="{6BB60200-A577-4C12-9BF2-9B58D9466FE3}" srcOrd="4" destOrd="0" presId="urn:microsoft.com/office/officeart/2005/8/layout/list1"/>
    <dgm:cxn modelId="{11551382-10F7-4F6C-AB81-14E06F2BF3C5}" type="presParOf" srcId="{6BB60200-A577-4C12-9BF2-9B58D9466FE3}" destId="{D2E57CB0-8CC6-4105-8E38-1BDCDB912475}" srcOrd="0" destOrd="0" presId="urn:microsoft.com/office/officeart/2005/8/layout/list1"/>
    <dgm:cxn modelId="{1F7D2C92-AC2E-48A7-9A25-F2BAC16A32B7}" type="presParOf" srcId="{6BB60200-A577-4C12-9BF2-9B58D9466FE3}" destId="{A81548D8-B051-4FA6-93E6-B807B02AA79B}" srcOrd="1" destOrd="0" presId="urn:microsoft.com/office/officeart/2005/8/layout/list1"/>
    <dgm:cxn modelId="{1D6ED888-0B93-4B5B-8554-00D47C4FCB5E}" type="presParOf" srcId="{D1BE885C-4D15-4794-B8BF-4EF8E38709E7}" destId="{5C54B756-93B3-493B-8548-76C721700F31}" srcOrd="5" destOrd="0" presId="urn:microsoft.com/office/officeart/2005/8/layout/list1"/>
    <dgm:cxn modelId="{64C055B8-748F-4C1A-86AC-07ADE4F0F84D}" type="presParOf" srcId="{D1BE885C-4D15-4794-B8BF-4EF8E38709E7}" destId="{A3C49EDC-D484-4455-B049-0F6A96E78DD9}" srcOrd="6" destOrd="0" presId="urn:microsoft.com/office/officeart/2005/8/layout/list1"/>
    <dgm:cxn modelId="{46C31276-1791-4C1E-A2A8-A6E676585251}" type="presParOf" srcId="{D1BE885C-4D15-4794-B8BF-4EF8E38709E7}" destId="{1FDD7517-33FB-4F61-9256-DA7C0F03BEE7}" srcOrd="7" destOrd="0" presId="urn:microsoft.com/office/officeart/2005/8/layout/list1"/>
    <dgm:cxn modelId="{F03C417D-EF5D-48B2-9C1C-7C0EF00CCC47}" type="presParOf" srcId="{D1BE885C-4D15-4794-B8BF-4EF8E38709E7}" destId="{F227EFF5-63EC-41C5-9CC6-959782FF22CF}" srcOrd="8" destOrd="0" presId="urn:microsoft.com/office/officeart/2005/8/layout/list1"/>
    <dgm:cxn modelId="{AE3D14F0-63C9-4E98-B2C7-BBE945D6E332}" type="presParOf" srcId="{F227EFF5-63EC-41C5-9CC6-959782FF22CF}" destId="{F1F94AD9-053D-49A2-8562-77450E56CFC2}" srcOrd="0" destOrd="0" presId="urn:microsoft.com/office/officeart/2005/8/layout/list1"/>
    <dgm:cxn modelId="{C9BF8295-A1EE-4866-AE39-63C5DAEC60CE}" type="presParOf" srcId="{F227EFF5-63EC-41C5-9CC6-959782FF22CF}" destId="{3E7FA847-8CF8-4E46-AF50-6F9724E49FC4}" srcOrd="1" destOrd="0" presId="urn:microsoft.com/office/officeart/2005/8/layout/list1"/>
    <dgm:cxn modelId="{5CA07F9E-A5B6-49F2-81E4-DCB773C2A6BB}" type="presParOf" srcId="{D1BE885C-4D15-4794-B8BF-4EF8E38709E7}" destId="{0F7B0044-F817-40CB-8A78-FF501246FC54}" srcOrd="9" destOrd="0" presId="urn:microsoft.com/office/officeart/2005/8/layout/list1"/>
    <dgm:cxn modelId="{559699D7-B293-4CA8-9ADC-8BE46852D287}" type="presParOf" srcId="{D1BE885C-4D15-4794-B8BF-4EF8E38709E7}" destId="{3358AAC2-5688-4483-AC05-7C630EBA49A9}" srcOrd="10" destOrd="0" presId="urn:microsoft.com/office/officeart/2005/8/layout/list1"/>
    <dgm:cxn modelId="{EBE2DFD7-9438-49D7-83CE-566E36AC5A08}" type="presParOf" srcId="{D1BE885C-4D15-4794-B8BF-4EF8E38709E7}" destId="{33ECC541-2B81-4BC9-B0D0-CFAFB73FC6BD}" srcOrd="11" destOrd="0" presId="urn:microsoft.com/office/officeart/2005/8/layout/list1"/>
    <dgm:cxn modelId="{FAE93CA3-E305-41DF-ACA3-22A16FE6A9FF}" type="presParOf" srcId="{D1BE885C-4D15-4794-B8BF-4EF8E38709E7}" destId="{A84A3FB3-BF19-4D15-A8F0-D86E7077BE7F}" srcOrd="12" destOrd="0" presId="urn:microsoft.com/office/officeart/2005/8/layout/list1"/>
    <dgm:cxn modelId="{28C128E4-086E-4446-A241-E2FA92644D6F}" type="presParOf" srcId="{A84A3FB3-BF19-4D15-A8F0-D86E7077BE7F}" destId="{5E55606C-764F-4499-AB68-7F477A650DE8}" srcOrd="0" destOrd="0" presId="urn:microsoft.com/office/officeart/2005/8/layout/list1"/>
    <dgm:cxn modelId="{49DA0A6C-3B9F-4526-8CF1-065F0AA19EF0}" type="presParOf" srcId="{A84A3FB3-BF19-4D15-A8F0-D86E7077BE7F}" destId="{A632D4E5-052D-4B5D-8C47-5905A3A0A0AB}" srcOrd="1" destOrd="0" presId="urn:microsoft.com/office/officeart/2005/8/layout/list1"/>
    <dgm:cxn modelId="{9F82F74F-2A93-4130-BC18-08DD95CE3C5E}" type="presParOf" srcId="{D1BE885C-4D15-4794-B8BF-4EF8E38709E7}" destId="{24025323-D266-40D7-9116-F6FE05FE0E12}" srcOrd="13" destOrd="0" presId="urn:microsoft.com/office/officeart/2005/8/layout/list1"/>
    <dgm:cxn modelId="{B6DCFB90-05A7-4F92-947D-8AD2B2915256}" type="presParOf" srcId="{D1BE885C-4D15-4794-B8BF-4EF8E38709E7}" destId="{B2494CB3-EB07-4E4F-ABBE-BA08D3E1FE6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DD7EF8-0750-476E-A8BF-FB550E656D9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i-FI"/>
        </a:p>
      </dgm:t>
    </dgm:pt>
    <dgm:pt modelId="{88B5EAE6-B6BD-4B02-BA10-832216E93DA0}">
      <dgm:prSet custT="1"/>
      <dgm:spPr>
        <a:solidFill>
          <a:srgbClr val="00D53D">
            <a:alpha val="50196"/>
          </a:srgbClr>
        </a:solidFill>
      </dgm:spPr>
      <dgm:t>
        <a:bodyPr/>
        <a:lstStyle/>
        <a:p>
          <a:r>
            <a:rPr lang="fi-FI" sz="1050" b="0" i="0" u="none">
              <a:solidFill>
                <a:schemeClr val="tx1"/>
              </a:solidFill>
            </a:rPr>
            <a:t>Materiaalitehokkuus</a:t>
          </a:r>
          <a:endParaRPr lang="fi-FI" sz="1050" b="0" i="0">
            <a:solidFill>
              <a:schemeClr val="tx1"/>
            </a:solidFill>
          </a:endParaRPr>
        </a:p>
      </dgm:t>
    </dgm:pt>
    <dgm:pt modelId="{BF1B34CC-F2B8-439C-B6AC-3E8BA843A7AA}" type="parTrans" cxnId="{155C15CD-6F05-4468-91AF-7AEC27FCEEC7}">
      <dgm:prSet/>
      <dgm:spPr/>
      <dgm:t>
        <a:bodyPr/>
        <a:lstStyle/>
        <a:p>
          <a:endParaRPr lang="fi-FI" sz="1050" b="1"/>
        </a:p>
      </dgm:t>
    </dgm:pt>
    <dgm:pt modelId="{43CF5E24-2E91-4496-A573-A2A2D2D68F89}" type="sibTrans" cxnId="{155C15CD-6F05-4468-91AF-7AEC27FCEEC7}">
      <dgm:prSet/>
      <dgm:spPr/>
      <dgm:t>
        <a:bodyPr/>
        <a:lstStyle/>
        <a:p>
          <a:endParaRPr lang="fi-FI" sz="1050" b="1"/>
        </a:p>
      </dgm:t>
    </dgm:pt>
    <dgm:pt modelId="{83B832DA-DB38-4589-B2B8-9B74BA004D85}">
      <dgm:prSet custT="1"/>
      <dgm:spPr>
        <a:solidFill>
          <a:srgbClr val="00D53D">
            <a:alpha val="50196"/>
          </a:srgbClr>
        </a:solidFill>
      </dgm:spPr>
      <dgm:t>
        <a:bodyPr/>
        <a:lstStyle/>
        <a:p>
          <a:r>
            <a:rPr lang="fi-FI" sz="1050" b="0" i="0" u="none">
              <a:solidFill>
                <a:schemeClr val="tx1"/>
              </a:solidFill>
            </a:rPr>
            <a:t>Soiden käyttö, suojelu, jälkihoito ja hiilivarastot</a:t>
          </a:r>
          <a:endParaRPr lang="fi-FI" sz="1050" b="0" i="0">
            <a:solidFill>
              <a:schemeClr val="tx1"/>
            </a:solidFill>
          </a:endParaRPr>
        </a:p>
      </dgm:t>
    </dgm:pt>
    <dgm:pt modelId="{00FE1284-14E9-4D75-A74F-E8A681DEDFB1}" type="parTrans" cxnId="{F0903287-C29D-4B5C-A09F-224293A76A92}">
      <dgm:prSet/>
      <dgm:spPr/>
      <dgm:t>
        <a:bodyPr/>
        <a:lstStyle/>
        <a:p>
          <a:endParaRPr lang="fi-FI" sz="1050" b="1"/>
        </a:p>
      </dgm:t>
    </dgm:pt>
    <dgm:pt modelId="{3C7CA7FC-FE84-4EF7-A07F-922F042CF2D9}" type="sibTrans" cxnId="{F0903287-C29D-4B5C-A09F-224293A76A92}">
      <dgm:prSet/>
      <dgm:spPr/>
      <dgm:t>
        <a:bodyPr/>
        <a:lstStyle/>
        <a:p>
          <a:endParaRPr lang="fi-FI" sz="1050" b="1"/>
        </a:p>
      </dgm:t>
    </dgm:pt>
    <dgm:pt modelId="{7AED2D0B-6C0F-41CC-A158-E370D252C6B6}">
      <dgm:prSet custT="1"/>
      <dgm:spPr>
        <a:solidFill>
          <a:srgbClr val="009328">
            <a:alpha val="50196"/>
          </a:srgbClr>
        </a:solidFill>
      </dgm:spPr>
      <dgm:t>
        <a:bodyPr/>
        <a:lstStyle/>
        <a:p>
          <a:r>
            <a:rPr lang="fi-FI" sz="1050" b="0" i="0" u="none">
              <a:solidFill>
                <a:schemeClr val="tx1"/>
              </a:solidFill>
            </a:rPr>
            <a:t>Energiatehokas ja ilmastonkestävä vesihuolto</a:t>
          </a:r>
          <a:endParaRPr lang="fi-FI" sz="1050" b="0" i="0">
            <a:solidFill>
              <a:schemeClr val="tx1"/>
            </a:solidFill>
          </a:endParaRPr>
        </a:p>
      </dgm:t>
    </dgm:pt>
    <dgm:pt modelId="{B4370D7E-2547-43D5-A582-AB014D392C18}" type="parTrans" cxnId="{6FABCE90-9840-4DA1-AAB0-C090D275CE49}">
      <dgm:prSet/>
      <dgm:spPr/>
      <dgm:t>
        <a:bodyPr/>
        <a:lstStyle/>
        <a:p>
          <a:endParaRPr lang="fi-FI" sz="1050" b="1"/>
        </a:p>
      </dgm:t>
    </dgm:pt>
    <dgm:pt modelId="{DEFEA8AA-46FB-4C0F-A23E-A49CD109BAE0}" type="sibTrans" cxnId="{6FABCE90-9840-4DA1-AAB0-C090D275CE49}">
      <dgm:prSet/>
      <dgm:spPr/>
      <dgm:t>
        <a:bodyPr/>
        <a:lstStyle/>
        <a:p>
          <a:endParaRPr lang="fi-FI" sz="1050" b="1"/>
        </a:p>
      </dgm:t>
    </dgm:pt>
    <dgm:pt modelId="{B8CE9816-943B-4084-80BC-3237FB639A74}">
      <dgm:prSet custT="1"/>
      <dgm:spPr>
        <a:solidFill>
          <a:srgbClr val="00D53D">
            <a:alpha val="50196"/>
          </a:srgbClr>
        </a:solidFill>
      </dgm:spPr>
      <dgm:t>
        <a:bodyPr/>
        <a:lstStyle/>
        <a:p>
          <a:r>
            <a:rPr lang="fi-FI" sz="1050" b="0" i="0" u="none">
              <a:solidFill>
                <a:schemeClr val="tx1"/>
              </a:solidFill>
            </a:rPr>
            <a:t>Maamassat, PIMA ja riskienhallinta</a:t>
          </a:r>
          <a:endParaRPr lang="fi-FI" sz="1050" b="0" i="0">
            <a:solidFill>
              <a:schemeClr val="tx1"/>
            </a:solidFill>
          </a:endParaRPr>
        </a:p>
      </dgm:t>
    </dgm:pt>
    <dgm:pt modelId="{03FEFF58-CCBF-4CEB-AC53-30C2E2371E1E}" type="parTrans" cxnId="{19AEA9E4-D10E-4981-9FC2-44C32B93B5A9}">
      <dgm:prSet/>
      <dgm:spPr/>
      <dgm:t>
        <a:bodyPr/>
        <a:lstStyle/>
        <a:p>
          <a:endParaRPr lang="fi-FI" sz="1050" b="1"/>
        </a:p>
      </dgm:t>
    </dgm:pt>
    <dgm:pt modelId="{78045844-D0DC-4916-89E5-F29FE4C55397}" type="sibTrans" cxnId="{19AEA9E4-D10E-4981-9FC2-44C32B93B5A9}">
      <dgm:prSet/>
      <dgm:spPr/>
      <dgm:t>
        <a:bodyPr/>
        <a:lstStyle/>
        <a:p>
          <a:endParaRPr lang="fi-FI" sz="1050" b="1"/>
        </a:p>
      </dgm:t>
    </dgm:pt>
    <dgm:pt modelId="{32A5303F-097E-44F6-891B-33638F34CB73}">
      <dgm:prSet custT="1"/>
      <dgm:spPr>
        <a:solidFill>
          <a:srgbClr val="00BAED">
            <a:alpha val="50196"/>
          </a:srgbClr>
        </a:solidFill>
      </dgm:spPr>
      <dgm:t>
        <a:bodyPr/>
        <a:lstStyle/>
        <a:p>
          <a:r>
            <a:rPr lang="fi-FI" sz="1050" b="0" i="0" u="none">
              <a:solidFill>
                <a:schemeClr val="tx1"/>
              </a:solidFill>
            </a:rPr>
            <a:t>Vesistöjen säännöstely ja patoturvallisuus</a:t>
          </a:r>
          <a:endParaRPr lang="fi-FI" sz="1050" b="0" i="0">
            <a:solidFill>
              <a:schemeClr val="tx1"/>
            </a:solidFill>
          </a:endParaRPr>
        </a:p>
      </dgm:t>
    </dgm:pt>
    <dgm:pt modelId="{55FBA6CC-1888-40A3-9AD6-4FD21DF978F2}" type="parTrans" cxnId="{C5B6B0E2-A184-4A7F-9A45-6452CB724CAF}">
      <dgm:prSet/>
      <dgm:spPr/>
      <dgm:t>
        <a:bodyPr/>
        <a:lstStyle/>
        <a:p>
          <a:endParaRPr lang="fi-FI" sz="1050" b="1"/>
        </a:p>
      </dgm:t>
    </dgm:pt>
    <dgm:pt modelId="{D457D10D-025A-4CE4-A888-41FC41788202}" type="sibTrans" cxnId="{C5B6B0E2-A184-4A7F-9A45-6452CB724CAF}">
      <dgm:prSet/>
      <dgm:spPr/>
      <dgm:t>
        <a:bodyPr/>
        <a:lstStyle/>
        <a:p>
          <a:endParaRPr lang="fi-FI" sz="1050" b="1"/>
        </a:p>
      </dgm:t>
    </dgm:pt>
    <dgm:pt modelId="{9703DCF3-066C-48E6-828B-5A64CA9F3787}">
      <dgm:prSet custT="1"/>
      <dgm:spPr>
        <a:solidFill>
          <a:srgbClr val="E000C3">
            <a:alpha val="50196"/>
          </a:srgbClr>
        </a:solidFill>
      </dgm:spPr>
      <dgm:t>
        <a:bodyPr/>
        <a:lstStyle/>
        <a:p>
          <a:r>
            <a:rPr lang="fi-FI" sz="1050" b="0" i="0" u="none">
              <a:solidFill>
                <a:schemeClr val="tx1"/>
              </a:solidFill>
            </a:rPr>
            <a:t>Ilmastokriteerit ja ilmastokestävyys rahoituksen arviointiin</a:t>
          </a:r>
          <a:endParaRPr lang="fi-FI" sz="1050" b="0" i="0">
            <a:solidFill>
              <a:schemeClr val="tx1"/>
            </a:solidFill>
          </a:endParaRPr>
        </a:p>
      </dgm:t>
    </dgm:pt>
    <dgm:pt modelId="{FA939943-E3D4-4335-9E50-2E725CF9C32B}" type="parTrans" cxnId="{5541B07F-AE8C-41D5-BABF-6810541C73BB}">
      <dgm:prSet/>
      <dgm:spPr/>
      <dgm:t>
        <a:bodyPr/>
        <a:lstStyle/>
        <a:p>
          <a:endParaRPr lang="fi-FI" sz="1050" b="1"/>
        </a:p>
      </dgm:t>
    </dgm:pt>
    <dgm:pt modelId="{73D4BD8E-E013-4551-BC7D-80C4ACAEBD25}" type="sibTrans" cxnId="{5541B07F-AE8C-41D5-BABF-6810541C73BB}">
      <dgm:prSet/>
      <dgm:spPr/>
      <dgm:t>
        <a:bodyPr/>
        <a:lstStyle/>
        <a:p>
          <a:endParaRPr lang="fi-FI" sz="1050" b="1"/>
        </a:p>
      </dgm:t>
    </dgm:pt>
    <dgm:pt modelId="{CA946CA1-8C9B-4D41-970C-F1D34F28960D}">
      <dgm:prSet custT="1"/>
      <dgm:spPr>
        <a:solidFill>
          <a:srgbClr val="009328">
            <a:alpha val="50196"/>
          </a:srgbClr>
        </a:solidFill>
      </dgm:spPr>
      <dgm:t>
        <a:bodyPr/>
        <a:lstStyle/>
        <a:p>
          <a:r>
            <a:rPr lang="fi-FI" sz="1050" b="0" i="0" u="none">
              <a:solidFill>
                <a:schemeClr val="tx1"/>
              </a:solidFill>
            </a:rPr>
            <a:t>Kulttuuriympäristön ilmastokestävyys</a:t>
          </a:r>
          <a:endParaRPr lang="fi-FI" sz="1050" b="0" i="0">
            <a:solidFill>
              <a:schemeClr val="tx1"/>
            </a:solidFill>
          </a:endParaRPr>
        </a:p>
      </dgm:t>
    </dgm:pt>
    <dgm:pt modelId="{FB94DBB1-0234-4066-8A97-9EFB27E3DDDB}" type="parTrans" cxnId="{BD0CE97C-E2F2-48C6-9712-D2D34460E2DB}">
      <dgm:prSet/>
      <dgm:spPr/>
      <dgm:t>
        <a:bodyPr/>
        <a:lstStyle/>
        <a:p>
          <a:endParaRPr lang="fi-FI" sz="1050" b="1"/>
        </a:p>
      </dgm:t>
    </dgm:pt>
    <dgm:pt modelId="{1211A624-0672-4FBB-8768-CC6A746A505E}" type="sibTrans" cxnId="{BD0CE97C-E2F2-48C6-9712-D2D34460E2DB}">
      <dgm:prSet/>
      <dgm:spPr/>
      <dgm:t>
        <a:bodyPr/>
        <a:lstStyle/>
        <a:p>
          <a:endParaRPr lang="fi-FI" sz="1050" b="1"/>
        </a:p>
      </dgm:t>
    </dgm:pt>
    <dgm:pt modelId="{D48B180D-5C48-4290-AA88-16D2C9C46BBD}">
      <dgm:prSet custT="1"/>
      <dgm:spPr>
        <a:solidFill>
          <a:srgbClr val="0087C9">
            <a:alpha val="50196"/>
          </a:srgbClr>
        </a:solidFill>
      </dgm:spPr>
      <dgm:t>
        <a:bodyPr/>
        <a:lstStyle/>
        <a:p>
          <a:r>
            <a:rPr lang="fi-FI" sz="1050" b="0" i="0" u="none">
              <a:solidFill>
                <a:schemeClr val="tx1"/>
              </a:solidFill>
            </a:rPr>
            <a:t>Kävelyn ja pyöräilyn käytettävyys</a:t>
          </a:r>
          <a:endParaRPr lang="fi-FI" sz="1050" b="0" i="0">
            <a:solidFill>
              <a:schemeClr val="tx1"/>
            </a:solidFill>
          </a:endParaRPr>
        </a:p>
      </dgm:t>
    </dgm:pt>
    <dgm:pt modelId="{6294B977-2F96-452E-ADCA-E2F1495F3C04}" type="parTrans" cxnId="{961D9488-27AD-4408-983E-E15B7DB19917}">
      <dgm:prSet/>
      <dgm:spPr/>
      <dgm:t>
        <a:bodyPr/>
        <a:lstStyle/>
        <a:p>
          <a:endParaRPr lang="fi-FI" sz="1050" b="1"/>
        </a:p>
      </dgm:t>
    </dgm:pt>
    <dgm:pt modelId="{12E4E29A-367E-4B27-80A8-F686137A2D42}" type="sibTrans" cxnId="{961D9488-27AD-4408-983E-E15B7DB19917}">
      <dgm:prSet/>
      <dgm:spPr/>
      <dgm:t>
        <a:bodyPr/>
        <a:lstStyle/>
        <a:p>
          <a:endParaRPr lang="fi-FI" sz="1050" b="1"/>
        </a:p>
      </dgm:t>
    </dgm:pt>
    <dgm:pt modelId="{1DFE18D6-3583-49B1-9CB4-D06D75CC350D}">
      <dgm:prSet custT="1"/>
      <dgm:spPr>
        <a:solidFill>
          <a:srgbClr val="0087C9">
            <a:alpha val="50196"/>
          </a:srgbClr>
        </a:solidFill>
      </dgm:spPr>
      <dgm:t>
        <a:bodyPr/>
        <a:lstStyle/>
        <a:p>
          <a:r>
            <a:rPr lang="fi-FI" sz="1050" b="0" i="0" u="none">
              <a:solidFill>
                <a:schemeClr val="tx1"/>
              </a:solidFill>
            </a:rPr>
            <a:t>Käyttövoimat joukkoliikenteessä</a:t>
          </a:r>
          <a:endParaRPr lang="fi-FI" sz="1050" b="0" i="0">
            <a:solidFill>
              <a:schemeClr val="tx1"/>
            </a:solidFill>
          </a:endParaRPr>
        </a:p>
      </dgm:t>
    </dgm:pt>
    <dgm:pt modelId="{B901DE01-2A55-4EA2-BA87-BA49117878C5}" type="parTrans" cxnId="{7F157896-6FA1-4242-820C-4F99D5E81287}">
      <dgm:prSet/>
      <dgm:spPr/>
      <dgm:t>
        <a:bodyPr/>
        <a:lstStyle/>
        <a:p>
          <a:endParaRPr lang="fi-FI" sz="1050" b="1"/>
        </a:p>
      </dgm:t>
    </dgm:pt>
    <dgm:pt modelId="{E5C970D2-9EBE-42D3-B8F4-F605D5D0DFC8}" type="sibTrans" cxnId="{7F157896-6FA1-4242-820C-4F99D5E81287}">
      <dgm:prSet/>
      <dgm:spPr/>
      <dgm:t>
        <a:bodyPr/>
        <a:lstStyle/>
        <a:p>
          <a:endParaRPr lang="fi-FI" sz="1050" b="1"/>
        </a:p>
      </dgm:t>
    </dgm:pt>
    <dgm:pt modelId="{F6455A36-4978-43AC-854F-06DC990E4465}">
      <dgm:prSet custT="1"/>
      <dgm:spPr>
        <a:solidFill>
          <a:srgbClr val="0087C9">
            <a:alpha val="50196"/>
          </a:srgbClr>
        </a:solidFill>
      </dgm:spPr>
      <dgm:t>
        <a:bodyPr/>
        <a:lstStyle/>
        <a:p>
          <a:r>
            <a:rPr lang="fi-FI" sz="1050" b="0" i="0" u="none">
              <a:solidFill>
                <a:schemeClr val="tx1"/>
              </a:solidFill>
            </a:rPr>
            <a:t>Kunnossapitoresurssien suuntaus ja hoidon suunnittelu</a:t>
          </a:r>
          <a:endParaRPr lang="fi-FI" sz="1050" b="0" i="0">
            <a:solidFill>
              <a:schemeClr val="tx1"/>
            </a:solidFill>
          </a:endParaRPr>
        </a:p>
      </dgm:t>
    </dgm:pt>
    <dgm:pt modelId="{0061A4A0-5F8C-41FE-8585-24A6CE0BB049}" type="parTrans" cxnId="{4CE2F608-3C5F-469D-9A26-6374BC0E0C22}">
      <dgm:prSet/>
      <dgm:spPr/>
      <dgm:t>
        <a:bodyPr/>
        <a:lstStyle/>
        <a:p>
          <a:endParaRPr lang="fi-FI" sz="1050" b="1"/>
        </a:p>
      </dgm:t>
    </dgm:pt>
    <dgm:pt modelId="{8AED6635-4DF6-46CD-93E2-FB26A00215E2}" type="sibTrans" cxnId="{4CE2F608-3C5F-469D-9A26-6374BC0E0C22}">
      <dgm:prSet/>
      <dgm:spPr/>
      <dgm:t>
        <a:bodyPr/>
        <a:lstStyle/>
        <a:p>
          <a:endParaRPr lang="fi-FI" sz="1050" b="1"/>
        </a:p>
      </dgm:t>
    </dgm:pt>
    <dgm:pt modelId="{BA7AF90C-2309-44AF-836B-B79D71913FEA}">
      <dgm:prSet custT="1"/>
      <dgm:spPr>
        <a:solidFill>
          <a:srgbClr val="0087C9">
            <a:alpha val="50196"/>
          </a:srgbClr>
        </a:solidFill>
      </dgm:spPr>
      <dgm:t>
        <a:bodyPr/>
        <a:lstStyle/>
        <a:p>
          <a:r>
            <a:rPr lang="fi-FI" sz="1050" b="0" i="0" u="none">
              <a:solidFill>
                <a:schemeClr val="tx1"/>
              </a:solidFill>
            </a:rPr>
            <a:t>Liikenneturvallisuuden ilmastokestävyys</a:t>
          </a:r>
          <a:endParaRPr lang="fi-FI" sz="1050" b="0" i="0">
            <a:solidFill>
              <a:schemeClr val="tx1"/>
            </a:solidFill>
          </a:endParaRPr>
        </a:p>
      </dgm:t>
    </dgm:pt>
    <dgm:pt modelId="{9C0F8795-865F-4B93-AC53-747A18F3454D}" type="parTrans" cxnId="{19B0AFF6-650E-4DEA-BC16-AB69CFC0A1EB}">
      <dgm:prSet/>
      <dgm:spPr/>
      <dgm:t>
        <a:bodyPr/>
        <a:lstStyle/>
        <a:p>
          <a:endParaRPr lang="fi-FI" sz="1050" b="1"/>
        </a:p>
      </dgm:t>
    </dgm:pt>
    <dgm:pt modelId="{34B39BFE-32A5-49D5-BB79-1EE659A034ED}" type="sibTrans" cxnId="{19B0AFF6-650E-4DEA-BC16-AB69CFC0A1EB}">
      <dgm:prSet/>
      <dgm:spPr/>
      <dgm:t>
        <a:bodyPr/>
        <a:lstStyle/>
        <a:p>
          <a:endParaRPr lang="fi-FI" sz="1050" b="1"/>
        </a:p>
      </dgm:t>
    </dgm:pt>
    <dgm:pt modelId="{2D31BF7A-1FA3-427C-979D-C58DB81CBEFB}">
      <dgm:prSet custT="1"/>
      <dgm:spPr>
        <a:solidFill>
          <a:srgbClr val="00BAED">
            <a:alpha val="50196"/>
          </a:srgbClr>
        </a:solidFill>
      </dgm:spPr>
      <dgm:t>
        <a:bodyPr/>
        <a:lstStyle/>
        <a:p>
          <a:r>
            <a:rPr lang="fi-FI" sz="1050" b="0" i="0">
              <a:solidFill>
                <a:schemeClr val="tx1"/>
              </a:solidFill>
            </a:rPr>
            <a:t>Hulevedet</a:t>
          </a:r>
        </a:p>
      </dgm:t>
    </dgm:pt>
    <dgm:pt modelId="{411ED20A-0392-4C36-AA80-44A1A770EE91}" type="parTrans" cxnId="{660C10A2-9E58-4CBA-A4BB-853443241A52}">
      <dgm:prSet/>
      <dgm:spPr/>
      <dgm:t>
        <a:bodyPr/>
        <a:lstStyle/>
        <a:p>
          <a:endParaRPr lang="fi-FI" sz="1050"/>
        </a:p>
      </dgm:t>
    </dgm:pt>
    <dgm:pt modelId="{4099C0F6-25E7-4D4C-8624-17B940D5CABE}" type="sibTrans" cxnId="{660C10A2-9E58-4CBA-A4BB-853443241A52}">
      <dgm:prSet/>
      <dgm:spPr/>
      <dgm:t>
        <a:bodyPr/>
        <a:lstStyle/>
        <a:p>
          <a:endParaRPr lang="fi-FI" sz="1050"/>
        </a:p>
      </dgm:t>
    </dgm:pt>
    <dgm:pt modelId="{924420BD-E880-4F8C-AD58-036A8859CD61}">
      <dgm:prSet custT="1"/>
      <dgm:spPr>
        <a:solidFill>
          <a:srgbClr val="00BAED">
            <a:alpha val="50196"/>
          </a:srgbClr>
        </a:solidFill>
      </dgm:spPr>
      <dgm:t>
        <a:bodyPr/>
        <a:lstStyle/>
        <a:p>
          <a:r>
            <a:rPr lang="fi-FI" sz="1050" b="0" i="0" u="none">
              <a:solidFill>
                <a:schemeClr val="tx1"/>
              </a:solidFill>
            </a:rPr>
            <a:t>Vesiensuojelu</a:t>
          </a:r>
          <a:endParaRPr lang="fi-FI" sz="1050" b="0" i="0">
            <a:solidFill>
              <a:schemeClr val="tx1"/>
            </a:solidFill>
          </a:endParaRPr>
        </a:p>
      </dgm:t>
    </dgm:pt>
    <dgm:pt modelId="{8E59C938-58AE-4588-BD57-5225490B065F}" type="parTrans" cxnId="{2BB27EF4-EFFF-45BC-9175-5A9C5464B7D2}">
      <dgm:prSet/>
      <dgm:spPr/>
      <dgm:t>
        <a:bodyPr/>
        <a:lstStyle/>
        <a:p>
          <a:endParaRPr lang="fi-FI" sz="1050"/>
        </a:p>
      </dgm:t>
    </dgm:pt>
    <dgm:pt modelId="{36643913-558A-4FEA-97B3-A17DE7DBBF11}" type="sibTrans" cxnId="{2BB27EF4-EFFF-45BC-9175-5A9C5464B7D2}">
      <dgm:prSet/>
      <dgm:spPr/>
      <dgm:t>
        <a:bodyPr/>
        <a:lstStyle/>
        <a:p>
          <a:endParaRPr lang="fi-FI" sz="1050"/>
        </a:p>
      </dgm:t>
    </dgm:pt>
    <dgm:pt modelId="{4F8113B1-3E7E-41C6-9575-B5BDC73538D7}">
      <dgm:prSet custT="1"/>
      <dgm:spPr>
        <a:solidFill>
          <a:srgbClr val="00D53D">
            <a:alpha val="50196"/>
          </a:srgbClr>
        </a:solidFill>
      </dgm:spPr>
      <dgm:t>
        <a:bodyPr/>
        <a:lstStyle/>
        <a:p>
          <a:r>
            <a:rPr lang="fi-FI" sz="1050" b="0" i="0" u="none">
              <a:solidFill>
                <a:schemeClr val="tx1"/>
              </a:solidFill>
            </a:rPr>
            <a:t>Ilmastonmuutos ympäristölupa(valvonnassa)</a:t>
          </a:r>
          <a:endParaRPr lang="fi-FI" sz="1050" b="0" i="0">
            <a:solidFill>
              <a:schemeClr val="tx1"/>
            </a:solidFill>
          </a:endParaRPr>
        </a:p>
      </dgm:t>
    </dgm:pt>
    <dgm:pt modelId="{8EA78A35-0703-4AD5-B2FC-8401D41EA6B6}" type="parTrans" cxnId="{84C9E6EE-40B9-4AC2-9BC8-A96AA917DC4B}">
      <dgm:prSet/>
      <dgm:spPr/>
      <dgm:t>
        <a:bodyPr/>
        <a:lstStyle/>
        <a:p>
          <a:endParaRPr lang="fi-FI" sz="1050"/>
        </a:p>
      </dgm:t>
    </dgm:pt>
    <dgm:pt modelId="{0E6CAFC0-9198-48C6-93A5-69210D9FB28E}" type="sibTrans" cxnId="{84C9E6EE-40B9-4AC2-9BC8-A96AA917DC4B}">
      <dgm:prSet/>
      <dgm:spPr/>
      <dgm:t>
        <a:bodyPr/>
        <a:lstStyle/>
        <a:p>
          <a:endParaRPr lang="fi-FI" sz="1050"/>
        </a:p>
      </dgm:t>
    </dgm:pt>
    <dgm:pt modelId="{6154284C-EE08-4D87-BF41-9E754E655008}" type="pres">
      <dgm:prSet presAssocID="{47DD7EF8-0750-476E-A8BF-FB550E656D9A}" presName="linear" presStyleCnt="0">
        <dgm:presLayoutVars>
          <dgm:animLvl val="lvl"/>
          <dgm:resizeHandles val="exact"/>
        </dgm:presLayoutVars>
      </dgm:prSet>
      <dgm:spPr/>
    </dgm:pt>
    <dgm:pt modelId="{F8A06325-85CF-451F-8845-FC5DF4DA62EC}" type="pres">
      <dgm:prSet presAssocID="{88B5EAE6-B6BD-4B02-BA10-832216E93DA0}" presName="parentText" presStyleLbl="node1" presStyleIdx="0" presStyleCnt="14">
        <dgm:presLayoutVars>
          <dgm:chMax val="0"/>
          <dgm:bulletEnabled val="1"/>
        </dgm:presLayoutVars>
      </dgm:prSet>
      <dgm:spPr/>
    </dgm:pt>
    <dgm:pt modelId="{371A8854-2413-4D8C-9FC7-258B29CBA1C0}" type="pres">
      <dgm:prSet presAssocID="{43CF5E24-2E91-4496-A573-A2A2D2D68F89}" presName="spacer" presStyleCnt="0"/>
      <dgm:spPr/>
    </dgm:pt>
    <dgm:pt modelId="{BA662253-94AF-4F27-94B8-F8D03EE2816A}" type="pres">
      <dgm:prSet presAssocID="{83B832DA-DB38-4589-B2B8-9B74BA004D85}" presName="parentText" presStyleLbl="node1" presStyleIdx="1" presStyleCnt="14">
        <dgm:presLayoutVars>
          <dgm:chMax val="0"/>
          <dgm:bulletEnabled val="1"/>
        </dgm:presLayoutVars>
      </dgm:prSet>
      <dgm:spPr/>
    </dgm:pt>
    <dgm:pt modelId="{103516EF-4D69-40D3-954F-B99EFBA9D747}" type="pres">
      <dgm:prSet presAssocID="{3C7CA7FC-FE84-4EF7-A07F-922F042CF2D9}" presName="spacer" presStyleCnt="0"/>
      <dgm:spPr/>
    </dgm:pt>
    <dgm:pt modelId="{78FDABEA-0DD0-47D6-8291-8C7CF89F76C2}" type="pres">
      <dgm:prSet presAssocID="{7AED2D0B-6C0F-41CC-A158-E370D252C6B6}" presName="parentText" presStyleLbl="node1" presStyleIdx="2" presStyleCnt="14" custLinFactY="4454" custLinFactNeighborY="100000">
        <dgm:presLayoutVars>
          <dgm:chMax val="0"/>
          <dgm:bulletEnabled val="1"/>
        </dgm:presLayoutVars>
      </dgm:prSet>
      <dgm:spPr/>
    </dgm:pt>
    <dgm:pt modelId="{EF103228-5CEB-4C04-98C6-B15FA4A126A7}" type="pres">
      <dgm:prSet presAssocID="{DEFEA8AA-46FB-4C0F-A23E-A49CD109BAE0}" presName="spacer" presStyleCnt="0"/>
      <dgm:spPr/>
    </dgm:pt>
    <dgm:pt modelId="{70199331-4488-4331-B13B-629CDA8D94E7}" type="pres">
      <dgm:prSet presAssocID="{B8CE9816-943B-4084-80BC-3237FB639A74}" presName="parentText" presStyleLbl="node1" presStyleIdx="3" presStyleCnt="14">
        <dgm:presLayoutVars>
          <dgm:chMax val="0"/>
          <dgm:bulletEnabled val="1"/>
        </dgm:presLayoutVars>
      </dgm:prSet>
      <dgm:spPr/>
    </dgm:pt>
    <dgm:pt modelId="{29BF03A5-481B-4FA6-A298-EBCA4745088D}" type="pres">
      <dgm:prSet presAssocID="{78045844-D0DC-4916-89E5-F29FE4C55397}" presName="spacer" presStyleCnt="0"/>
      <dgm:spPr/>
    </dgm:pt>
    <dgm:pt modelId="{49BB47C8-0729-4438-96D3-F65FA395AA38}" type="pres">
      <dgm:prSet presAssocID="{4F8113B1-3E7E-41C6-9575-B5BDC73538D7}" presName="parentText" presStyleLbl="node1" presStyleIdx="4" presStyleCnt="14">
        <dgm:presLayoutVars>
          <dgm:chMax val="0"/>
          <dgm:bulletEnabled val="1"/>
        </dgm:presLayoutVars>
      </dgm:prSet>
      <dgm:spPr/>
    </dgm:pt>
    <dgm:pt modelId="{35113F83-31D2-476A-83BC-4B014BA975A1}" type="pres">
      <dgm:prSet presAssocID="{0E6CAFC0-9198-48C6-93A5-69210D9FB28E}" presName="spacer" presStyleCnt="0"/>
      <dgm:spPr/>
    </dgm:pt>
    <dgm:pt modelId="{6A506782-2EEB-497F-BD05-85B6A8F96F11}" type="pres">
      <dgm:prSet presAssocID="{2D31BF7A-1FA3-427C-979D-C58DB81CBEFB}" presName="parentText" presStyleLbl="node1" presStyleIdx="5" presStyleCnt="14">
        <dgm:presLayoutVars>
          <dgm:chMax val="0"/>
          <dgm:bulletEnabled val="1"/>
        </dgm:presLayoutVars>
      </dgm:prSet>
      <dgm:spPr/>
    </dgm:pt>
    <dgm:pt modelId="{0A1B07F2-8B47-46E5-978E-D1703256DBCE}" type="pres">
      <dgm:prSet presAssocID="{4099C0F6-25E7-4D4C-8624-17B940D5CABE}" presName="spacer" presStyleCnt="0"/>
      <dgm:spPr/>
    </dgm:pt>
    <dgm:pt modelId="{B582CA69-27DC-4797-A653-333C02D487F2}" type="pres">
      <dgm:prSet presAssocID="{32A5303F-097E-44F6-891B-33638F34CB73}" presName="parentText" presStyleLbl="node1" presStyleIdx="6" presStyleCnt="14">
        <dgm:presLayoutVars>
          <dgm:chMax val="0"/>
          <dgm:bulletEnabled val="1"/>
        </dgm:presLayoutVars>
      </dgm:prSet>
      <dgm:spPr/>
    </dgm:pt>
    <dgm:pt modelId="{0393AB0F-D250-4FB4-966F-07BE029A9F3B}" type="pres">
      <dgm:prSet presAssocID="{D457D10D-025A-4CE4-A888-41FC41788202}" presName="spacer" presStyleCnt="0"/>
      <dgm:spPr/>
    </dgm:pt>
    <dgm:pt modelId="{DB8C0294-E7EC-43BD-A6B9-85022B2DDEAA}" type="pres">
      <dgm:prSet presAssocID="{924420BD-E880-4F8C-AD58-036A8859CD61}" presName="parentText" presStyleLbl="node1" presStyleIdx="7" presStyleCnt="14">
        <dgm:presLayoutVars>
          <dgm:chMax val="0"/>
          <dgm:bulletEnabled val="1"/>
        </dgm:presLayoutVars>
      </dgm:prSet>
      <dgm:spPr/>
    </dgm:pt>
    <dgm:pt modelId="{AE08837F-034B-4725-8520-33B0FD7C291C}" type="pres">
      <dgm:prSet presAssocID="{36643913-558A-4FEA-97B3-A17DE7DBBF11}" presName="spacer" presStyleCnt="0"/>
      <dgm:spPr/>
    </dgm:pt>
    <dgm:pt modelId="{C70625F8-3522-441B-AAF3-E3C1BB8F32B8}" type="pres">
      <dgm:prSet presAssocID="{9703DCF3-066C-48E6-828B-5A64CA9F3787}" presName="parentText" presStyleLbl="node1" presStyleIdx="8" presStyleCnt="14">
        <dgm:presLayoutVars>
          <dgm:chMax val="0"/>
          <dgm:bulletEnabled val="1"/>
        </dgm:presLayoutVars>
      </dgm:prSet>
      <dgm:spPr/>
    </dgm:pt>
    <dgm:pt modelId="{34FA1781-90F1-4CF1-B88E-7F92546DC35B}" type="pres">
      <dgm:prSet presAssocID="{73D4BD8E-E013-4551-BC7D-80C4ACAEBD25}" presName="spacer" presStyleCnt="0"/>
      <dgm:spPr/>
    </dgm:pt>
    <dgm:pt modelId="{37504102-0E0F-4210-A61A-F2E865DED617}" type="pres">
      <dgm:prSet presAssocID="{CA946CA1-8C9B-4D41-970C-F1D34F28960D}" presName="parentText" presStyleLbl="node1" presStyleIdx="9" presStyleCnt="14" custLinFactNeighborX="0">
        <dgm:presLayoutVars>
          <dgm:chMax val="0"/>
          <dgm:bulletEnabled val="1"/>
        </dgm:presLayoutVars>
      </dgm:prSet>
      <dgm:spPr/>
    </dgm:pt>
    <dgm:pt modelId="{FB021909-D869-4A63-B6CF-D7FF83E0020B}" type="pres">
      <dgm:prSet presAssocID="{1211A624-0672-4FBB-8768-CC6A746A505E}" presName="spacer" presStyleCnt="0"/>
      <dgm:spPr/>
    </dgm:pt>
    <dgm:pt modelId="{462AB14F-A0E4-417D-AB76-0A8FCD294974}" type="pres">
      <dgm:prSet presAssocID="{D48B180D-5C48-4290-AA88-16D2C9C46BBD}" presName="parentText" presStyleLbl="node1" presStyleIdx="10" presStyleCnt="14">
        <dgm:presLayoutVars>
          <dgm:chMax val="0"/>
          <dgm:bulletEnabled val="1"/>
        </dgm:presLayoutVars>
      </dgm:prSet>
      <dgm:spPr/>
    </dgm:pt>
    <dgm:pt modelId="{847048C2-A6ED-4C41-BE6F-42DCBF644DD2}" type="pres">
      <dgm:prSet presAssocID="{12E4E29A-367E-4B27-80A8-F686137A2D42}" presName="spacer" presStyleCnt="0"/>
      <dgm:spPr/>
    </dgm:pt>
    <dgm:pt modelId="{33FDB204-8642-48D9-8843-EAC310924131}" type="pres">
      <dgm:prSet presAssocID="{1DFE18D6-3583-49B1-9CB4-D06D75CC350D}" presName="parentText" presStyleLbl="node1" presStyleIdx="11" presStyleCnt="14" custLinFactNeighborX="-619" custLinFactNeighborY="48068">
        <dgm:presLayoutVars>
          <dgm:chMax val="0"/>
          <dgm:bulletEnabled val="1"/>
        </dgm:presLayoutVars>
      </dgm:prSet>
      <dgm:spPr/>
    </dgm:pt>
    <dgm:pt modelId="{73E5A850-01C1-406B-861A-C1E8FB7684F0}" type="pres">
      <dgm:prSet presAssocID="{E5C970D2-9EBE-42D3-B8F4-F605D5D0DFC8}" presName="spacer" presStyleCnt="0"/>
      <dgm:spPr/>
    </dgm:pt>
    <dgm:pt modelId="{4975AF4B-ED51-4D70-9A64-939C748AA331}" type="pres">
      <dgm:prSet presAssocID="{F6455A36-4978-43AC-854F-06DC990E4465}" presName="parentText" presStyleLbl="node1" presStyleIdx="12" presStyleCnt="14">
        <dgm:presLayoutVars>
          <dgm:chMax val="0"/>
          <dgm:bulletEnabled val="1"/>
        </dgm:presLayoutVars>
      </dgm:prSet>
      <dgm:spPr/>
    </dgm:pt>
    <dgm:pt modelId="{E254C8F2-5D2D-4CF8-93C3-FAEB5167D415}" type="pres">
      <dgm:prSet presAssocID="{8AED6635-4DF6-46CD-93E2-FB26A00215E2}" presName="spacer" presStyleCnt="0"/>
      <dgm:spPr/>
    </dgm:pt>
    <dgm:pt modelId="{635642FA-0A38-4C50-8583-3BF787E50C94}" type="pres">
      <dgm:prSet presAssocID="{BA7AF90C-2309-44AF-836B-B79D71913FEA}" presName="parentText" presStyleLbl="node1" presStyleIdx="13" presStyleCnt="14">
        <dgm:presLayoutVars>
          <dgm:chMax val="0"/>
          <dgm:bulletEnabled val="1"/>
        </dgm:presLayoutVars>
      </dgm:prSet>
      <dgm:spPr/>
    </dgm:pt>
  </dgm:ptLst>
  <dgm:cxnLst>
    <dgm:cxn modelId="{778A8E01-D97E-4D70-9826-9116E842D1F5}" type="presOf" srcId="{B8CE9816-943B-4084-80BC-3237FB639A74}" destId="{70199331-4488-4331-B13B-629CDA8D94E7}" srcOrd="0" destOrd="0" presId="urn:microsoft.com/office/officeart/2005/8/layout/vList2"/>
    <dgm:cxn modelId="{4CE2F608-3C5F-469D-9A26-6374BC0E0C22}" srcId="{47DD7EF8-0750-476E-A8BF-FB550E656D9A}" destId="{F6455A36-4978-43AC-854F-06DC990E4465}" srcOrd="12" destOrd="0" parTransId="{0061A4A0-5F8C-41FE-8585-24A6CE0BB049}" sibTransId="{8AED6635-4DF6-46CD-93E2-FB26A00215E2}"/>
    <dgm:cxn modelId="{0FE87813-A817-4234-A042-8E90A53BED67}" type="presOf" srcId="{4F8113B1-3E7E-41C6-9575-B5BDC73538D7}" destId="{49BB47C8-0729-4438-96D3-F65FA395AA38}" srcOrd="0" destOrd="0" presId="urn:microsoft.com/office/officeart/2005/8/layout/vList2"/>
    <dgm:cxn modelId="{65260C1A-73B0-42C1-8342-C9F5483517EA}" type="presOf" srcId="{2D31BF7A-1FA3-427C-979D-C58DB81CBEFB}" destId="{6A506782-2EEB-497F-BD05-85B6A8F96F11}" srcOrd="0" destOrd="0" presId="urn:microsoft.com/office/officeart/2005/8/layout/vList2"/>
    <dgm:cxn modelId="{96BDF625-BFF8-404B-9FB1-4CB45DFD0CFE}" type="presOf" srcId="{BA7AF90C-2309-44AF-836B-B79D71913FEA}" destId="{635642FA-0A38-4C50-8583-3BF787E50C94}" srcOrd="0" destOrd="0" presId="urn:microsoft.com/office/officeart/2005/8/layout/vList2"/>
    <dgm:cxn modelId="{B8BD3828-A9EA-4B87-8D0E-D92BA2AF7689}" type="presOf" srcId="{CA946CA1-8C9B-4D41-970C-F1D34F28960D}" destId="{37504102-0E0F-4210-A61A-F2E865DED617}" srcOrd="0" destOrd="0" presId="urn:microsoft.com/office/officeart/2005/8/layout/vList2"/>
    <dgm:cxn modelId="{D8E1FB3A-B5D9-4E2D-AD06-722C17700AE8}" type="presOf" srcId="{9703DCF3-066C-48E6-828B-5A64CA9F3787}" destId="{C70625F8-3522-441B-AAF3-E3C1BB8F32B8}" srcOrd="0" destOrd="0" presId="urn:microsoft.com/office/officeart/2005/8/layout/vList2"/>
    <dgm:cxn modelId="{E754445F-AE2D-4E72-ABF5-BDA835EDB7B5}" type="presOf" srcId="{7AED2D0B-6C0F-41CC-A158-E370D252C6B6}" destId="{78FDABEA-0DD0-47D6-8291-8C7CF89F76C2}" srcOrd="0" destOrd="0" presId="urn:microsoft.com/office/officeart/2005/8/layout/vList2"/>
    <dgm:cxn modelId="{DF9E0242-EFCF-42E5-8B2A-022BAC398F04}" type="presOf" srcId="{1DFE18D6-3583-49B1-9CB4-D06D75CC350D}" destId="{33FDB204-8642-48D9-8843-EAC310924131}" srcOrd="0" destOrd="0" presId="urn:microsoft.com/office/officeart/2005/8/layout/vList2"/>
    <dgm:cxn modelId="{C8663D67-F77F-420E-971A-9F8AF6AB17CD}" type="presOf" srcId="{D48B180D-5C48-4290-AA88-16D2C9C46BBD}" destId="{462AB14F-A0E4-417D-AB76-0A8FCD294974}" srcOrd="0" destOrd="0" presId="urn:microsoft.com/office/officeart/2005/8/layout/vList2"/>
    <dgm:cxn modelId="{AE1B1D72-7CFD-47A2-A1D9-C98B87C3DF6B}" type="presOf" srcId="{F6455A36-4978-43AC-854F-06DC990E4465}" destId="{4975AF4B-ED51-4D70-9A64-939C748AA331}" srcOrd="0" destOrd="0" presId="urn:microsoft.com/office/officeart/2005/8/layout/vList2"/>
    <dgm:cxn modelId="{BD0CE97C-E2F2-48C6-9712-D2D34460E2DB}" srcId="{47DD7EF8-0750-476E-A8BF-FB550E656D9A}" destId="{CA946CA1-8C9B-4D41-970C-F1D34F28960D}" srcOrd="9" destOrd="0" parTransId="{FB94DBB1-0234-4066-8A97-9EFB27E3DDDB}" sibTransId="{1211A624-0672-4FBB-8768-CC6A746A505E}"/>
    <dgm:cxn modelId="{5541B07F-AE8C-41D5-BABF-6810541C73BB}" srcId="{47DD7EF8-0750-476E-A8BF-FB550E656D9A}" destId="{9703DCF3-066C-48E6-828B-5A64CA9F3787}" srcOrd="8" destOrd="0" parTransId="{FA939943-E3D4-4335-9E50-2E725CF9C32B}" sibTransId="{73D4BD8E-E013-4551-BC7D-80C4ACAEBD25}"/>
    <dgm:cxn modelId="{85D32684-1217-424C-9F58-1D5CA2CBD457}" type="presOf" srcId="{88B5EAE6-B6BD-4B02-BA10-832216E93DA0}" destId="{F8A06325-85CF-451F-8845-FC5DF4DA62EC}" srcOrd="0" destOrd="0" presId="urn:microsoft.com/office/officeart/2005/8/layout/vList2"/>
    <dgm:cxn modelId="{F0903287-C29D-4B5C-A09F-224293A76A92}" srcId="{47DD7EF8-0750-476E-A8BF-FB550E656D9A}" destId="{83B832DA-DB38-4589-B2B8-9B74BA004D85}" srcOrd="1" destOrd="0" parTransId="{00FE1284-14E9-4D75-A74F-E8A681DEDFB1}" sibTransId="{3C7CA7FC-FE84-4EF7-A07F-922F042CF2D9}"/>
    <dgm:cxn modelId="{961D9488-27AD-4408-983E-E15B7DB19917}" srcId="{47DD7EF8-0750-476E-A8BF-FB550E656D9A}" destId="{D48B180D-5C48-4290-AA88-16D2C9C46BBD}" srcOrd="10" destOrd="0" parTransId="{6294B977-2F96-452E-ADCA-E2F1495F3C04}" sibTransId="{12E4E29A-367E-4B27-80A8-F686137A2D42}"/>
    <dgm:cxn modelId="{F7DF928F-DFD8-4B87-B125-2C7EA647E23A}" type="presOf" srcId="{47DD7EF8-0750-476E-A8BF-FB550E656D9A}" destId="{6154284C-EE08-4D87-BF41-9E754E655008}" srcOrd="0" destOrd="0" presId="urn:microsoft.com/office/officeart/2005/8/layout/vList2"/>
    <dgm:cxn modelId="{6FABCE90-9840-4DA1-AAB0-C090D275CE49}" srcId="{47DD7EF8-0750-476E-A8BF-FB550E656D9A}" destId="{7AED2D0B-6C0F-41CC-A158-E370D252C6B6}" srcOrd="2" destOrd="0" parTransId="{B4370D7E-2547-43D5-A582-AB014D392C18}" sibTransId="{DEFEA8AA-46FB-4C0F-A23E-A49CD109BAE0}"/>
    <dgm:cxn modelId="{7F157896-6FA1-4242-820C-4F99D5E81287}" srcId="{47DD7EF8-0750-476E-A8BF-FB550E656D9A}" destId="{1DFE18D6-3583-49B1-9CB4-D06D75CC350D}" srcOrd="11" destOrd="0" parTransId="{B901DE01-2A55-4EA2-BA87-BA49117878C5}" sibTransId="{E5C970D2-9EBE-42D3-B8F4-F605D5D0DFC8}"/>
    <dgm:cxn modelId="{660C10A2-9E58-4CBA-A4BB-853443241A52}" srcId="{47DD7EF8-0750-476E-A8BF-FB550E656D9A}" destId="{2D31BF7A-1FA3-427C-979D-C58DB81CBEFB}" srcOrd="5" destOrd="0" parTransId="{411ED20A-0392-4C36-AA80-44A1A770EE91}" sibTransId="{4099C0F6-25E7-4D4C-8624-17B940D5CABE}"/>
    <dgm:cxn modelId="{B61BC7AA-3A8D-4268-BEEB-A5F02EE393D4}" type="presOf" srcId="{924420BD-E880-4F8C-AD58-036A8859CD61}" destId="{DB8C0294-E7EC-43BD-A6B9-85022B2DDEAA}" srcOrd="0" destOrd="0" presId="urn:microsoft.com/office/officeart/2005/8/layout/vList2"/>
    <dgm:cxn modelId="{155C15CD-6F05-4468-91AF-7AEC27FCEEC7}" srcId="{47DD7EF8-0750-476E-A8BF-FB550E656D9A}" destId="{88B5EAE6-B6BD-4B02-BA10-832216E93DA0}" srcOrd="0" destOrd="0" parTransId="{BF1B34CC-F2B8-439C-B6AC-3E8BA843A7AA}" sibTransId="{43CF5E24-2E91-4496-A573-A2A2D2D68F89}"/>
    <dgm:cxn modelId="{82689FD1-82A9-496E-B3DB-092F268BC640}" type="presOf" srcId="{83B832DA-DB38-4589-B2B8-9B74BA004D85}" destId="{BA662253-94AF-4F27-94B8-F8D03EE2816A}" srcOrd="0" destOrd="0" presId="urn:microsoft.com/office/officeart/2005/8/layout/vList2"/>
    <dgm:cxn modelId="{A1127AD6-D2B0-46D9-8974-37B4747421F0}" type="presOf" srcId="{32A5303F-097E-44F6-891B-33638F34CB73}" destId="{B582CA69-27DC-4797-A653-333C02D487F2}" srcOrd="0" destOrd="0" presId="urn:microsoft.com/office/officeart/2005/8/layout/vList2"/>
    <dgm:cxn modelId="{C5B6B0E2-A184-4A7F-9A45-6452CB724CAF}" srcId="{47DD7EF8-0750-476E-A8BF-FB550E656D9A}" destId="{32A5303F-097E-44F6-891B-33638F34CB73}" srcOrd="6" destOrd="0" parTransId="{55FBA6CC-1888-40A3-9AD6-4FD21DF978F2}" sibTransId="{D457D10D-025A-4CE4-A888-41FC41788202}"/>
    <dgm:cxn modelId="{19AEA9E4-D10E-4981-9FC2-44C32B93B5A9}" srcId="{47DD7EF8-0750-476E-A8BF-FB550E656D9A}" destId="{B8CE9816-943B-4084-80BC-3237FB639A74}" srcOrd="3" destOrd="0" parTransId="{03FEFF58-CCBF-4CEB-AC53-30C2E2371E1E}" sibTransId="{78045844-D0DC-4916-89E5-F29FE4C55397}"/>
    <dgm:cxn modelId="{84C9E6EE-40B9-4AC2-9BC8-A96AA917DC4B}" srcId="{47DD7EF8-0750-476E-A8BF-FB550E656D9A}" destId="{4F8113B1-3E7E-41C6-9575-B5BDC73538D7}" srcOrd="4" destOrd="0" parTransId="{8EA78A35-0703-4AD5-B2FC-8401D41EA6B6}" sibTransId="{0E6CAFC0-9198-48C6-93A5-69210D9FB28E}"/>
    <dgm:cxn modelId="{2BB27EF4-EFFF-45BC-9175-5A9C5464B7D2}" srcId="{47DD7EF8-0750-476E-A8BF-FB550E656D9A}" destId="{924420BD-E880-4F8C-AD58-036A8859CD61}" srcOrd="7" destOrd="0" parTransId="{8E59C938-58AE-4588-BD57-5225490B065F}" sibTransId="{36643913-558A-4FEA-97B3-A17DE7DBBF11}"/>
    <dgm:cxn modelId="{19B0AFF6-650E-4DEA-BC16-AB69CFC0A1EB}" srcId="{47DD7EF8-0750-476E-A8BF-FB550E656D9A}" destId="{BA7AF90C-2309-44AF-836B-B79D71913FEA}" srcOrd="13" destOrd="0" parTransId="{9C0F8795-865F-4B93-AC53-747A18F3454D}" sibTransId="{34B39BFE-32A5-49D5-BB79-1EE659A034ED}"/>
    <dgm:cxn modelId="{B61220F2-4ECB-4224-AA19-2E5EEF847C6A}" type="presParOf" srcId="{6154284C-EE08-4D87-BF41-9E754E655008}" destId="{F8A06325-85CF-451F-8845-FC5DF4DA62EC}" srcOrd="0" destOrd="0" presId="urn:microsoft.com/office/officeart/2005/8/layout/vList2"/>
    <dgm:cxn modelId="{63ACB365-D621-488D-B8F0-E4C26C4F7C56}" type="presParOf" srcId="{6154284C-EE08-4D87-BF41-9E754E655008}" destId="{371A8854-2413-4D8C-9FC7-258B29CBA1C0}" srcOrd="1" destOrd="0" presId="urn:microsoft.com/office/officeart/2005/8/layout/vList2"/>
    <dgm:cxn modelId="{BC1F52C2-48E7-45EC-BD43-6D4B1CBAABED}" type="presParOf" srcId="{6154284C-EE08-4D87-BF41-9E754E655008}" destId="{BA662253-94AF-4F27-94B8-F8D03EE2816A}" srcOrd="2" destOrd="0" presId="urn:microsoft.com/office/officeart/2005/8/layout/vList2"/>
    <dgm:cxn modelId="{05B9952F-CAA0-497A-8E72-896267F3B6A2}" type="presParOf" srcId="{6154284C-EE08-4D87-BF41-9E754E655008}" destId="{103516EF-4D69-40D3-954F-B99EFBA9D747}" srcOrd="3" destOrd="0" presId="urn:microsoft.com/office/officeart/2005/8/layout/vList2"/>
    <dgm:cxn modelId="{C2FF844B-B2B2-48D6-B070-86819E4F050C}" type="presParOf" srcId="{6154284C-EE08-4D87-BF41-9E754E655008}" destId="{78FDABEA-0DD0-47D6-8291-8C7CF89F76C2}" srcOrd="4" destOrd="0" presId="urn:microsoft.com/office/officeart/2005/8/layout/vList2"/>
    <dgm:cxn modelId="{340086D3-7616-4513-ABC9-2BEC0503F50B}" type="presParOf" srcId="{6154284C-EE08-4D87-BF41-9E754E655008}" destId="{EF103228-5CEB-4C04-98C6-B15FA4A126A7}" srcOrd="5" destOrd="0" presId="urn:microsoft.com/office/officeart/2005/8/layout/vList2"/>
    <dgm:cxn modelId="{9402F141-226E-4E0F-B81E-ED85661363ED}" type="presParOf" srcId="{6154284C-EE08-4D87-BF41-9E754E655008}" destId="{70199331-4488-4331-B13B-629CDA8D94E7}" srcOrd="6" destOrd="0" presId="urn:microsoft.com/office/officeart/2005/8/layout/vList2"/>
    <dgm:cxn modelId="{A2EAB34A-5194-43E9-9FB7-103C2E90EDDE}" type="presParOf" srcId="{6154284C-EE08-4D87-BF41-9E754E655008}" destId="{29BF03A5-481B-4FA6-A298-EBCA4745088D}" srcOrd="7" destOrd="0" presId="urn:microsoft.com/office/officeart/2005/8/layout/vList2"/>
    <dgm:cxn modelId="{39A73714-D93C-49C2-8F1F-99C0D98976E7}" type="presParOf" srcId="{6154284C-EE08-4D87-BF41-9E754E655008}" destId="{49BB47C8-0729-4438-96D3-F65FA395AA38}" srcOrd="8" destOrd="0" presId="urn:microsoft.com/office/officeart/2005/8/layout/vList2"/>
    <dgm:cxn modelId="{64D37D82-4532-42C1-9B61-263CCAFFF356}" type="presParOf" srcId="{6154284C-EE08-4D87-BF41-9E754E655008}" destId="{35113F83-31D2-476A-83BC-4B014BA975A1}" srcOrd="9" destOrd="0" presId="urn:microsoft.com/office/officeart/2005/8/layout/vList2"/>
    <dgm:cxn modelId="{2F11B17D-3F96-4131-B641-6703E63D33D1}" type="presParOf" srcId="{6154284C-EE08-4D87-BF41-9E754E655008}" destId="{6A506782-2EEB-497F-BD05-85B6A8F96F11}" srcOrd="10" destOrd="0" presId="urn:microsoft.com/office/officeart/2005/8/layout/vList2"/>
    <dgm:cxn modelId="{D32FD3C5-CEDA-4029-B16B-EEB8511A26C4}" type="presParOf" srcId="{6154284C-EE08-4D87-BF41-9E754E655008}" destId="{0A1B07F2-8B47-46E5-978E-D1703256DBCE}" srcOrd="11" destOrd="0" presId="urn:microsoft.com/office/officeart/2005/8/layout/vList2"/>
    <dgm:cxn modelId="{7B7A2808-C74F-477E-AD88-A7C7F47994AB}" type="presParOf" srcId="{6154284C-EE08-4D87-BF41-9E754E655008}" destId="{B582CA69-27DC-4797-A653-333C02D487F2}" srcOrd="12" destOrd="0" presId="urn:microsoft.com/office/officeart/2005/8/layout/vList2"/>
    <dgm:cxn modelId="{E9B9386E-CEA2-4F79-9FEE-4E5C776F7970}" type="presParOf" srcId="{6154284C-EE08-4D87-BF41-9E754E655008}" destId="{0393AB0F-D250-4FB4-966F-07BE029A9F3B}" srcOrd="13" destOrd="0" presId="urn:microsoft.com/office/officeart/2005/8/layout/vList2"/>
    <dgm:cxn modelId="{10D1A5BB-4B37-4311-AF60-97CC2DFD13E6}" type="presParOf" srcId="{6154284C-EE08-4D87-BF41-9E754E655008}" destId="{DB8C0294-E7EC-43BD-A6B9-85022B2DDEAA}" srcOrd="14" destOrd="0" presId="urn:microsoft.com/office/officeart/2005/8/layout/vList2"/>
    <dgm:cxn modelId="{549FDDCE-A948-4975-AE61-6BD64CCDE45A}" type="presParOf" srcId="{6154284C-EE08-4D87-BF41-9E754E655008}" destId="{AE08837F-034B-4725-8520-33B0FD7C291C}" srcOrd="15" destOrd="0" presId="urn:microsoft.com/office/officeart/2005/8/layout/vList2"/>
    <dgm:cxn modelId="{DE9EA0F1-363D-4EC1-8A65-F103D167E120}" type="presParOf" srcId="{6154284C-EE08-4D87-BF41-9E754E655008}" destId="{C70625F8-3522-441B-AAF3-E3C1BB8F32B8}" srcOrd="16" destOrd="0" presId="urn:microsoft.com/office/officeart/2005/8/layout/vList2"/>
    <dgm:cxn modelId="{A730483E-0590-4241-BC10-69ADCBF557CF}" type="presParOf" srcId="{6154284C-EE08-4D87-BF41-9E754E655008}" destId="{34FA1781-90F1-4CF1-B88E-7F92546DC35B}" srcOrd="17" destOrd="0" presId="urn:microsoft.com/office/officeart/2005/8/layout/vList2"/>
    <dgm:cxn modelId="{A6698228-A030-477A-BD53-7400C36CF1E8}" type="presParOf" srcId="{6154284C-EE08-4D87-BF41-9E754E655008}" destId="{37504102-0E0F-4210-A61A-F2E865DED617}" srcOrd="18" destOrd="0" presId="urn:microsoft.com/office/officeart/2005/8/layout/vList2"/>
    <dgm:cxn modelId="{EFBF4D9D-37D6-4094-B565-86FC4AD342C5}" type="presParOf" srcId="{6154284C-EE08-4D87-BF41-9E754E655008}" destId="{FB021909-D869-4A63-B6CF-D7FF83E0020B}" srcOrd="19" destOrd="0" presId="urn:microsoft.com/office/officeart/2005/8/layout/vList2"/>
    <dgm:cxn modelId="{7F5B81EA-0548-437C-8626-5A92F992BB92}" type="presParOf" srcId="{6154284C-EE08-4D87-BF41-9E754E655008}" destId="{462AB14F-A0E4-417D-AB76-0A8FCD294974}" srcOrd="20" destOrd="0" presId="urn:microsoft.com/office/officeart/2005/8/layout/vList2"/>
    <dgm:cxn modelId="{672BD3F4-BC7D-4177-8ACE-C4ED2D740C77}" type="presParOf" srcId="{6154284C-EE08-4D87-BF41-9E754E655008}" destId="{847048C2-A6ED-4C41-BE6F-42DCBF644DD2}" srcOrd="21" destOrd="0" presId="urn:microsoft.com/office/officeart/2005/8/layout/vList2"/>
    <dgm:cxn modelId="{7FCD4643-E4DF-4EEE-A969-B1C1816E4A70}" type="presParOf" srcId="{6154284C-EE08-4D87-BF41-9E754E655008}" destId="{33FDB204-8642-48D9-8843-EAC310924131}" srcOrd="22" destOrd="0" presId="urn:microsoft.com/office/officeart/2005/8/layout/vList2"/>
    <dgm:cxn modelId="{D934EDF7-D7A5-404D-93BB-9D4C3FAD3011}" type="presParOf" srcId="{6154284C-EE08-4D87-BF41-9E754E655008}" destId="{73E5A850-01C1-406B-861A-C1E8FB7684F0}" srcOrd="23" destOrd="0" presId="urn:microsoft.com/office/officeart/2005/8/layout/vList2"/>
    <dgm:cxn modelId="{3ED628FE-53F8-4297-9452-873D65D5CF88}" type="presParOf" srcId="{6154284C-EE08-4D87-BF41-9E754E655008}" destId="{4975AF4B-ED51-4D70-9A64-939C748AA331}" srcOrd="24" destOrd="0" presId="urn:microsoft.com/office/officeart/2005/8/layout/vList2"/>
    <dgm:cxn modelId="{16C83455-CF8E-4D5B-9868-27F2C60BD7EB}" type="presParOf" srcId="{6154284C-EE08-4D87-BF41-9E754E655008}" destId="{E254C8F2-5D2D-4CF8-93C3-FAEB5167D415}" srcOrd="25" destOrd="0" presId="urn:microsoft.com/office/officeart/2005/8/layout/vList2"/>
    <dgm:cxn modelId="{6399CBDC-9873-4FE9-8C17-D4F2C835A003}" type="presParOf" srcId="{6154284C-EE08-4D87-BF41-9E754E655008}" destId="{635642FA-0A38-4C50-8583-3BF787E50C94}" srcOrd="2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DD7EF8-0750-476E-A8BF-FB550E656D9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i-FI"/>
        </a:p>
      </dgm:t>
    </dgm:pt>
    <dgm:pt modelId="{EF4902CD-F7A3-444D-BEFD-435CE6369C1C}">
      <dgm:prSet custT="1"/>
      <dgm:spPr>
        <a:solidFill>
          <a:srgbClr val="00D53D">
            <a:alpha val="50196"/>
          </a:srgbClr>
        </a:solidFill>
      </dgm:spPr>
      <dgm:t>
        <a:bodyPr/>
        <a:lstStyle/>
        <a:p>
          <a:r>
            <a:rPr lang="fi-FI" sz="1050" b="0" i="0" u="none">
              <a:solidFill>
                <a:schemeClr val="tx1"/>
              </a:solidFill>
            </a:rPr>
            <a:t>Kiertotalouden ja materiaalien uusiokäytön  ratkaisujen riskienhallinta </a:t>
          </a:r>
          <a:endParaRPr lang="fi-FI" sz="1050" b="0" i="0">
            <a:solidFill>
              <a:schemeClr val="tx1"/>
            </a:solidFill>
          </a:endParaRPr>
        </a:p>
      </dgm:t>
    </dgm:pt>
    <dgm:pt modelId="{F91EC47B-A38F-4A9A-BA87-78766129056E}" type="parTrans" cxnId="{ECAF2337-C443-476C-917D-56F113E67318}">
      <dgm:prSet/>
      <dgm:spPr/>
      <dgm:t>
        <a:bodyPr/>
        <a:lstStyle/>
        <a:p>
          <a:endParaRPr lang="fi-FI" b="1">
            <a:solidFill>
              <a:schemeClr val="tx1"/>
            </a:solidFill>
          </a:endParaRPr>
        </a:p>
      </dgm:t>
    </dgm:pt>
    <dgm:pt modelId="{50EE210B-4734-458A-8D74-4A3F209F1927}" type="sibTrans" cxnId="{ECAF2337-C443-476C-917D-56F113E67318}">
      <dgm:prSet/>
      <dgm:spPr/>
      <dgm:t>
        <a:bodyPr/>
        <a:lstStyle/>
        <a:p>
          <a:endParaRPr lang="fi-FI" b="1">
            <a:solidFill>
              <a:schemeClr val="tx1"/>
            </a:solidFill>
          </a:endParaRPr>
        </a:p>
      </dgm:t>
    </dgm:pt>
    <dgm:pt modelId="{0EA5EA39-9CFE-43DE-94AF-53E9C6E3D210}">
      <dgm:prSet custT="1"/>
      <dgm:spPr>
        <a:solidFill>
          <a:srgbClr val="00D53D">
            <a:alpha val="50196"/>
          </a:srgbClr>
        </a:solidFill>
      </dgm:spPr>
      <dgm:t>
        <a:bodyPr/>
        <a:lstStyle/>
        <a:p>
          <a:r>
            <a:rPr lang="fi-FI" sz="1050" b="0" i="0" u="none">
              <a:solidFill>
                <a:schemeClr val="tx1"/>
              </a:solidFill>
            </a:rPr>
            <a:t>Energia- ja resurssitehokkuuden edistäminen* </a:t>
          </a:r>
          <a:endParaRPr lang="fi-FI" sz="1050" b="0" i="0">
            <a:solidFill>
              <a:schemeClr val="tx1"/>
            </a:solidFill>
          </a:endParaRPr>
        </a:p>
      </dgm:t>
    </dgm:pt>
    <dgm:pt modelId="{AFA71C77-5E24-4084-AEB3-B637CA1111CC}" type="parTrans" cxnId="{63143B21-13AE-4C42-BE32-3292EADEED3C}">
      <dgm:prSet/>
      <dgm:spPr/>
      <dgm:t>
        <a:bodyPr/>
        <a:lstStyle/>
        <a:p>
          <a:endParaRPr lang="fi-FI" b="1">
            <a:solidFill>
              <a:schemeClr val="tx1"/>
            </a:solidFill>
          </a:endParaRPr>
        </a:p>
      </dgm:t>
    </dgm:pt>
    <dgm:pt modelId="{DCBDF878-D6A3-406F-9C16-D032DB66D303}" type="sibTrans" cxnId="{63143B21-13AE-4C42-BE32-3292EADEED3C}">
      <dgm:prSet/>
      <dgm:spPr/>
      <dgm:t>
        <a:bodyPr/>
        <a:lstStyle/>
        <a:p>
          <a:endParaRPr lang="fi-FI" b="1">
            <a:solidFill>
              <a:schemeClr val="tx1"/>
            </a:solidFill>
          </a:endParaRPr>
        </a:p>
      </dgm:t>
    </dgm:pt>
    <dgm:pt modelId="{226F413D-492F-4B16-9570-0CF62A4A5A9E}">
      <dgm:prSet custT="1"/>
      <dgm:spPr>
        <a:solidFill>
          <a:srgbClr val="00BAED">
            <a:alpha val="50196"/>
          </a:srgbClr>
        </a:solidFill>
      </dgm:spPr>
      <dgm:t>
        <a:bodyPr/>
        <a:lstStyle/>
        <a:p>
          <a:r>
            <a:rPr lang="fi-FI" sz="1050" b="0" i="0" u="none">
              <a:solidFill>
                <a:schemeClr val="tx1"/>
              </a:solidFill>
            </a:rPr>
            <a:t>Ojitukset ja vesitalouden hallinta </a:t>
          </a:r>
          <a:endParaRPr lang="fi-FI" sz="1050" b="0" i="0">
            <a:solidFill>
              <a:schemeClr val="tx1"/>
            </a:solidFill>
          </a:endParaRPr>
        </a:p>
      </dgm:t>
    </dgm:pt>
    <dgm:pt modelId="{478CD418-7109-48A5-A61E-05EAF9F8A517}" type="parTrans" cxnId="{273832F3-044E-4949-93AB-CAFDA6D2BD28}">
      <dgm:prSet/>
      <dgm:spPr/>
      <dgm:t>
        <a:bodyPr/>
        <a:lstStyle/>
        <a:p>
          <a:endParaRPr lang="fi-FI" b="1">
            <a:solidFill>
              <a:schemeClr val="tx1"/>
            </a:solidFill>
          </a:endParaRPr>
        </a:p>
      </dgm:t>
    </dgm:pt>
    <dgm:pt modelId="{FEB58B57-89C7-46DE-8D33-352B19F096D8}" type="sibTrans" cxnId="{273832F3-044E-4949-93AB-CAFDA6D2BD28}">
      <dgm:prSet/>
      <dgm:spPr/>
      <dgm:t>
        <a:bodyPr/>
        <a:lstStyle/>
        <a:p>
          <a:endParaRPr lang="fi-FI" b="1">
            <a:solidFill>
              <a:schemeClr val="tx1"/>
            </a:solidFill>
          </a:endParaRPr>
        </a:p>
      </dgm:t>
    </dgm:pt>
    <dgm:pt modelId="{7215412A-887E-402E-BBD1-AE6AAAA2ACCA}">
      <dgm:prSet custT="1"/>
      <dgm:spPr>
        <a:solidFill>
          <a:srgbClr val="009328">
            <a:alpha val="50196"/>
          </a:srgbClr>
        </a:solidFill>
      </dgm:spPr>
      <dgm:t>
        <a:bodyPr/>
        <a:lstStyle/>
        <a:p>
          <a:r>
            <a:rPr lang="fi-FI" sz="1050" b="0" i="0" u="none">
              <a:solidFill>
                <a:schemeClr val="tx1"/>
              </a:solidFill>
            </a:rPr>
            <a:t>Ilmastotieto paikkatietoon</a:t>
          </a:r>
          <a:endParaRPr lang="fi-FI" sz="1050" b="0" i="0">
            <a:solidFill>
              <a:schemeClr val="tx1"/>
            </a:solidFill>
          </a:endParaRPr>
        </a:p>
      </dgm:t>
    </dgm:pt>
    <dgm:pt modelId="{9CF096DD-96A1-433D-85FD-BEE9BDB37A3A}" type="parTrans" cxnId="{F917BC86-1186-4144-8251-68A17CB4B660}">
      <dgm:prSet/>
      <dgm:spPr/>
      <dgm:t>
        <a:bodyPr/>
        <a:lstStyle/>
        <a:p>
          <a:endParaRPr lang="fi-FI" b="1">
            <a:solidFill>
              <a:schemeClr val="tx1"/>
            </a:solidFill>
          </a:endParaRPr>
        </a:p>
      </dgm:t>
    </dgm:pt>
    <dgm:pt modelId="{117ABA07-483C-4BD0-8D94-0B645D23DB22}" type="sibTrans" cxnId="{F917BC86-1186-4144-8251-68A17CB4B660}">
      <dgm:prSet/>
      <dgm:spPr/>
      <dgm:t>
        <a:bodyPr/>
        <a:lstStyle/>
        <a:p>
          <a:endParaRPr lang="fi-FI" b="1">
            <a:solidFill>
              <a:schemeClr val="tx1"/>
            </a:solidFill>
          </a:endParaRPr>
        </a:p>
      </dgm:t>
    </dgm:pt>
    <dgm:pt modelId="{B211D2A3-02B0-40D7-9067-BAEC62515103}">
      <dgm:prSet custT="1"/>
      <dgm:spPr>
        <a:solidFill>
          <a:srgbClr val="009328">
            <a:alpha val="50196"/>
          </a:srgbClr>
        </a:solidFill>
      </dgm:spPr>
      <dgm:t>
        <a:bodyPr/>
        <a:lstStyle/>
        <a:p>
          <a:r>
            <a:rPr lang="fi-FI" sz="1050" b="0" i="0" u="none">
              <a:solidFill>
                <a:schemeClr val="tx1"/>
              </a:solidFill>
            </a:rPr>
            <a:t>Päästöratkaisujen tunnistaminen erityyppisissä aluerakenteissa </a:t>
          </a:r>
          <a:endParaRPr lang="fi-FI" sz="1050" b="0" i="0">
            <a:solidFill>
              <a:schemeClr val="tx1"/>
            </a:solidFill>
          </a:endParaRPr>
        </a:p>
      </dgm:t>
    </dgm:pt>
    <dgm:pt modelId="{A8C38963-3B0A-4EA6-8B1F-DF5CC2B1529E}" type="parTrans" cxnId="{09A69AE8-55D8-4476-B82C-E1612D4908AB}">
      <dgm:prSet/>
      <dgm:spPr/>
      <dgm:t>
        <a:bodyPr/>
        <a:lstStyle/>
        <a:p>
          <a:endParaRPr lang="fi-FI" b="1">
            <a:solidFill>
              <a:schemeClr val="tx1"/>
            </a:solidFill>
          </a:endParaRPr>
        </a:p>
      </dgm:t>
    </dgm:pt>
    <dgm:pt modelId="{8EA1473D-F3AF-4776-9BDE-7D3696FB6EF9}" type="sibTrans" cxnId="{09A69AE8-55D8-4476-B82C-E1612D4908AB}">
      <dgm:prSet/>
      <dgm:spPr/>
      <dgm:t>
        <a:bodyPr/>
        <a:lstStyle/>
        <a:p>
          <a:endParaRPr lang="fi-FI" b="1">
            <a:solidFill>
              <a:schemeClr val="tx1"/>
            </a:solidFill>
          </a:endParaRPr>
        </a:p>
      </dgm:t>
    </dgm:pt>
    <dgm:pt modelId="{C67D2FFB-3E54-4E33-8599-32D7F41201B4}">
      <dgm:prSet custT="1"/>
      <dgm:spPr>
        <a:solidFill>
          <a:srgbClr val="009328">
            <a:alpha val="50196"/>
          </a:srgbClr>
        </a:solidFill>
      </dgm:spPr>
      <dgm:t>
        <a:bodyPr/>
        <a:lstStyle/>
        <a:p>
          <a:r>
            <a:rPr lang="fi-FI" sz="1050" b="0" i="0" u="none">
              <a:solidFill>
                <a:schemeClr val="tx1"/>
              </a:solidFill>
            </a:rPr>
            <a:t>Maankäytön ratkaisuissa syntyvien päästöjen minimointi ja nielujen maksimointi</a:t>
          </a:r>
          <a:endParaRPr lang="fi-FI" sz="1050" b="0" i="0">
            <a:solidFill>
              <a:schemeClr val="tx1"/>
            </a:solidFill>
          </a:endParaRPr>
        </a:p>
      </dgm:t>
    </dgm:pt>
    <dgm:pt modelId="{15E6790B-40C1-4BC8-86DA-5FEC5EF0CB23}" type="parTrans" cxnId="{9F80F514-1AE1-42CC-AE0E-74370B578F3E}">
      <dgm:prSet/>
      <dgm:spPr/>
      <dgm:t>
        <a:bodyPr/>
        <a:lstStyle/>
        <a:p>
          <a:endParaRPr lang="fi-FI" b="1">
            <a:solidFill>
              <a:schemeClr val="tx1"/>
            </a:solidFill>
          </a:endParaRPr>
        </a:p>
      </dgm:t>
    </dgm:pt>
    <dgm:pt modelId="{BD1B7000-07A1-41C6-BDD5-881777C541CA}" type="sibTrans" cxnId="{9F80F514-1AE1-42CC-AE0E-74370B578F3E}">
      <dgm:prSet/>
      <dgm:spPr/>
      <dgm:t>
        <a:bodyPr/>
        <a:lstStyle/>
        <a:p>
          <a:endParaRPr lang="fi-FI" b="1">
            <a:solidFill>
              <a:schemeClr val="tx1"/>
            </a:solidFill>
          </a:endParaRPr>
        </a:p>
      </dgm:t>
    </dgm:pt>
    <dgm:pt modelId="{4F0995B3-E583-4B42-AEE4-10EA91BA1B2B}">
      <dgm:prSet custT="1"/>
      <dgm:spPr>
        <a:solidFill>
          <a:srgbClr val="009328">
            <a:alpha val="50196"/>
          </a:srgbClr>
        </a:solidFill>
      </dgm:spPr>
      <dgm:t>
        <a:bodyPr/>
        <a:lstStyle/>
        <a:p>
          <a:r>
            <a:rPr lang="fi-FI" sz="1050" b="0" i="0" u="none">
              <a:solidFill>
                <a:schemeClr val="tx1"/>
              </a:solidFill>
            </a:rPr>
            <a:t>Kaupunkiviherrakenne</a:t>
          </a:r>
          <a:endParaRPr lang="fi-FI" sz="1050" b="0" i="0">
            <a:solidFill>
              <a:schemeClr val="tx1"/>
            </a:solidFill>
          </a:endParaRPr>
        </a:p>
      </dgm:t>
    </dgm:pt>
    <dgm:pt modelId="{B353AE12-CA7F-433D-85E4-05E54F2A5B30}" type="parTrans" cxnId="{30E620F7-07B7-4E34-970A-55148DB98902}">
      <dgm:prSet/>
      <dgm:spPr/>
      <dgm:t>
        <a:bodyPr/>
        <a:lstStyle/>
        <a:p>
          <a:endParaRPr lang="fi-FI" b="1">
            <a:solidFill>
              <a:schemeClr val="tx1"/>
            </a:solidFill>
          </a:endParaRPr>
        </a:p>
      </dgm:t>
    </dgm:pt>
    <dgm:pt modelId="{2842F56C-2E32-4D9E-BFC1-B9B8A5B08A65}" type="sibTrans" cxnId="{30E620F7-07B7-4E34-970A-55148DB98902}">
      <dgm:prSet/>
      <dgm:spPr/>
      <dgm:t>
        <a:bodyPr/>
        <a:lstStyle/>
        <a:p>
          <a:endParaRPr lang="fi-FI" b="1">
            <a:solidFill>
              <a:schemeClr val="tx1"/>
            </a:solidFill>
          </a:endParaRPr>
        </a:p>
      </dgm:t>
    </dgm:pt>
    <dgm:pt modelId="{8ADB5CA1-0983-47E4-8F2A-FE22F06B090E}">
      <dgm:prSet custT="1"/>
      <dgm:spPr>
        <a:solidFill>
          <a:srgbClr val="0087C9">
            <a:alpha val="50196"/>
          </a:srgbClr>
        </a:solidFill>
      </dgm:spPr>
      <dgm:t>
        <a:bodyPr/>
        <a:lstStyle/>
        <a:p>
          <a:r>
            <a:rPr lang="fi-FI" sz="1050" b="0" i="0" u="none">
              <a:solidFill>
                <a:schemeClr val="tx1"/>
              </a:solidFill>
            </a:rPr>
            <a:t>Virka-ajojen logistiikka ja käyttövoimat*</a:t>
          </a:r>
          <a:endParaRPr lang="fi-FI" sz="1050" b="0" i="0">
            <a:solidFill>
              <a:schemeClr val="tx1"/>
            </a:solidFill>
          </a:endParaRPr>
        </a:p>
      </dgm:t>
    </dgm:pt>
    <dgm:pt modelId="{23CF639B-96A5-46C6-A78C-6D81DEA0DE11}" type="parTrans" cxnId="{78D559A5-5EF4-4C15-8F14-D5B4E5D5A101}">
      <dgm:prSet/>
      <dgm:spPr/>
      <dgm:t>
        <a:bodyPr/>
        <a:lstStyle/>
        <a:p>
          <a:endParaRPr lang="fi-FI" b="1">
            <a:solidFill>
              <a:schemeClr val="tx1"/>
            </a:solidFill>
          </a:endParaRPr>
        </a:p>
      </dgm:t>
    </dgm:pt>
    <dgm:pt modelId="{0B54112F-101F-4205-8761-D94E9230E327}" type="sibTrans" cxnId="{78D559A5-5EF4-4C15-8F14-D5B4E5D5A101}">
      <dgm:prSet/>
      <dgm:spPr/>
      <dgm:t>
        <a:bodyPr/>
        <a:lstStyle/>
        <a:p>
          <a:endParaRPr lang="fi-FI" b="1">
            <a:solidFill>
              <a:schemeClr val="tx1"/>
            </a:solidFill>
          </a:endParaRPr>
        </a:p>
      </dgm:t>
    </dgm:pt>
    <dgm:pt modelId="{AE5BDE92-5534-4C69-AE84-FA14BA447394}">
      <dgm:prSet custT="1"/>
      <dgm:spPr>
        <a:solidFill>
          <a:srgbClr val="0087C9">
            <a:alpha val="50196"/>
          </a:srgbClr>
        </a:solidFill>
      </dgm:spPr>
      <dgm:t>
        <a:bodyPr/>
        <a:lstStyle/>
        <a:p>
          <a:r>
            <a:rPr lang="fi-FI" sz="1050" b="0" i="0" u="none">
              <a:solidFill>
                <a:schemeClr val="tx1"/>
              </a:solidFill>
            </a:rPr>
            <a:t>Tievihreä hiilinieluna ja sopeutumisessa</a:t>
          </a:r>
          <a:endParaRPr lang="fi-FI" sz="1050" b="0" i="0">
            <a:solidFill>
              <a:schemeClr val="tx1"/>
            </a:solidFill>
          </a:endParaRPr>
        </a:p>
      </dgm:t>
    </dgm:pt>
    <dgm:pt modelId="{CDB5C0D6-E84F-4A0A-AE68-78343F63EFC5}" type="parTrans" cxnId="{AD90E290-353C-4D96-A7C9-025C2447C827}">
      <dgm:prSet/>
      <dgm:spPr/>
      <dgm:t>
        <a:bodyPr/>
        <a:lstStyle/>
        <a:p>
          <a:endParaRPr lang="fi-FI" b="1">
            <a:solidFill>
              <a:schemeClr val="tx1"/>
            </a:solidFill>
          </a:endParaRPr>
        </a:p>
      </dgm:t>
    </dgm:pt>
    <dgm:pt modelId="{13BB58C1-4E32-4182-B6AD-8201F94DAAF1}" type="sibTrans" cxnId="{AD90E290-353C-4D96-A7C9-025C2447C827}">
      <dgm:prSet/>
      <dgm:spPr/>
      <dgm:t>
        <a:bodyPr/>
        <a:lstStyle/>
        <a:p>
          <a:endParaRPr lang="fi-FI" b="1">
            <a:solidFill>
              <a:schemeClr val="tx1"/>
            </a:solidFill>
          </a:endParaRPr>
        </a:p>
      </dgm:t>
    </dgm:pt>
    <dgm:pt modelId="{A1FE5C56-3FA7-4093-A0D0-06FA8293FA47}">
      <dgm:prSet custT="1"/>
      <dgm:spPr>
        <a:solidFill>
          <a:srgbClr val="0087C9">
            <a:alpha val="50196"/>
          </a:srgbClr>
        </a:solidFill>
      </dgm:spPr>
      <dgm:t>
        <a:bodyPr/>
        <a:lstStyle/>
        <a:p>
          <a:r>
            <a:rPr lang="fi-FI" sz="1050" b="0" i="0" u="none">
              <a:solidFill>
                <a:schemeClr val="tx1"/>
              </a:solidFill>
            </a:rPr>
            <a:t>Automatisoinnin kehittäminen liikenteenhallinnassa ja tienpidon tiedonkeruussa</a:t>
          </a:r>
          <a:endParaRPr lang="fi-FI" sz="1050" b="0" i="0">
            <a:solidFill>
              <a:schemeClr val="tx1"/>
            </a:solidFill>
          </a:endParaRPr>
        </a:p>
      </dgm:t>
    </dgm:pt>
    <dgm:pt modelId="{A0012428-64A3-4256-A02D-2F367B145DEB}" type="parTrans" cxnId="{44233B29-3E1D-4574-98B1-C72CB694FD28}">
      <dgm:prSet/>
      <dgm:spPr/>
      <dgm:t>
        <a:bodyPr/>
        <a:lstStyle/>
        <a:p>
          <a:endParaRPr lang="fi-FI" b="1">
            <a:solidFill>
              <a:schemeClr val="tx1"/>
            </a:solidFill>
          </a:endParaRPr>
        </a:p>
      </dgm:t>
    </dgm:pt>
    <dgm:pt modelId="{EA22A089-13EF-421D-B0A0-729D49189AD1}" type="sibTrans" cxnId="{44233B29-3E1D-4574-98B1-C72CB694FD28}">
      <dgm:prSet/>
      <dgm:spPr/>
      <dgm:t>
        <a:bodyPr/>
        <a:lstStyle/>
        <a:p>
          <a:endParaRPr lang="fi-FI" b="1">
            <a:solidFill>
              <a:schemeClr val="tx1"/>
            </a:solidFill>
          </a:endParaRPr>
        </a:p>
      </dgm:t>
    </dgm:pt>
    <dgm:pt modelId="{7675EDE9-2ED9-416C-9F69-D90477EFD20B}">
      <dgm:prSet custT="1"/>
      <dgm:spPr>
        <a:solidFill>
          <a:srgbClr val="0087C9">
            <a:alpha val="50196"/>
          </a:srgbClr>
        </a:solidFill>
      </dgm:spPr>
      <dgm:t>
        <a:bodyPr/>
        <a:lstStyle/>
        <a:p>
          <a:r>
            <a:rPr lang="fi-FI" sz="1050" b="0" i="0" u="none">
              <a:solidFill>
                <a:schemeClr val="tx1"/>
              </a:solidFill>
            </a:rPr>
            <a:t>Inframallin hyödyntäminen suunnittelussa</a:t>
          </a:r>
          <a:endParaRPr lang="fi-FI" sz="1050" b="0" i="0">
            <a:solidFill>
              <a:schemeClr val="tx1"/>
            </a:solidFill>
          </a:endParaRPr>
        </a:p>
      </dgm:t>
    </dgm:pt>
    <dgm:pt modelId="{C2180C20-839C-43A4-BB3D-AF608977CE87}" type="parTrans" cxnId="{0F92C142-8A51-444D-A18C-6BD117554F37}">
      <dgm:prSet/>
      <dgm:spPr/>
      <dgm:t>
        <a:bodyPr/>
        <a:lstStyle/>
        <a:p>
          <a:endParaRPr lang="fi-FI" b="1">
            <a:solidFill>
              <a:schemeClr val="tx1"/>
            </a:solidFill>
          </a:endParaRPr>
        </a:p>
      </dgm:t>
    </dgm:pt>
    <dgm:pt modelId="{081CC476-5501-4040-BD16-F105536972E0}" type="sibTrans" cxnId="{0F92C142-8A51-444D-A18C-6BD117554F37}">
      <dgm:prSet/>
      <dgm:spPr/>
      <dgm:t>
        <a:bodyPr/>
        <a:lstStyle/>
        <a:p>
          <a:endParaRPr lang="fi-FI" b="1">
            <a:solidFill>
              <a:schemeClr val="tx1"/>
            </a:solidFill>
          </a:endParaRPr>
        </a:p>
      </dgm:t>
    </dgm:pt>
    <dgm:pt modelId="{6000115F-5F5B-4D6E-B5FD-019A7E85F379}">
      <dgm:prSet custT="1"/>
      <dgm:spPr>
        <a:solidFill>
          <a:srgbClr val="0087C9">
            <a:alpha val="50196"/>
          </a:srgbClr>
        </a:solidFill>
      </dgm:spPr>
      <dgm:t>
        <a:bodyPr/>
        <a:lstStyle/>
        <a:p>
          <a:r>
            <a:rPr lang="fi-FI" sz="1050" b="0" i="0" u="none">
              <a:solidFill>
                <a:schemeClr val="tx1"/>
              </a:solidFill>
            </a:rPr>
            <a:t>Kuivatuksen mitoitus</a:t>
          </a:r>
          <a:endParaRPr lang="fi-FI" sz="1050" b="0" i="0">
            <a:solidFill>
              <a:schemeClr val="tx1"/>
            </a:solidFill>
          </a:endParaRPr>
        </a:p>
      </dgm:t>
    </dgm:pt>
    <dgm:pt modelId="{409D7AFB-90A3-4E06-A950-15BD52D88A11}" type="parTrans" cxnId="{619CDD7C-B6A7-4E77-8D68-626B27C6C7B4}">
      <dgm:prSet/>
      <dgm:spPr/>
      <dgm:t>
        <a:bodyPr/>
        <a:lstStyle/>
        <a:p>
          <a:endParaRPr lang="fi-FI" b="1">
            <a:solidFill>
              <a:schemeClr val="tx1"/>
            </a:solidFill>
          </a:endParaRPr>
        </a:p>
      </dgm:t>
    </dgm:pt>
    <dgm:pt modelId="{D3C17D92-FC5A-441C-B374-3F066B1FE1D4}" type="sibTrans" cxnId="{619CDD7C-B6A7-4E77-8D68-626B27C6C7B4}">
      <dgm:prSet/>
      <dgm:spPr/>
      <dgm:t>
        <a:bodyPr/>
        <a:lstStyle/>
        <a:p>
          <a:endParaRPr lang="fi-FI" b="1">
            <a:solidFill>
              <a:schemeClr val="tx1"/>
            </a:solidFill>
          </a:endParaRPr>
        </a:p>
      </dgm:t>
    </dgm:pt>
    <dgm:pt modelId="{D6B0DC23-CD42-4BA2-B058-EAD3459F43B8}">
      <dgm:prSet custT="1"/>
      <dgm:spPr>
        <a:solidFill>
          <a:srgbClr val="00D53D">
            <a:alpha val="50196"/>
          </a:srgbClr>
        </a:solidFill>
      </dgm:spPr>
      <dgm:t>
        <a:bodyPr/>
        <a:lstStyle/>
        <a:p>
          <a:r>
            <a:rPr lang="fi-FI" sz="1050" b="0" i="0" u="none">
              <a:solidFill>
                <a:schemeClr val="tx1"/>
              </a:solidFill>
            </a:rPr>
            <a:t>Luonnonsuojelun "ilmastonsuojeluohjelma" - nielut ja sopeutuminen</a:t>
          </a:r>
          <a:endParaRPr lang="fi-FI" sz="1050" b="0" i="0">
            <a:solidFill>
              <a:schemeClr val="tx1"/>
            </a:solidFill>
          </a:endParaRPr>
        </a:p>
      </dgm:t>
    </dgm:pt>
    <dgm:pt modelId="{8B05E7A1-971C-4801-9DF4-253342DFD20E}" type="parTrans" cxnId="{CBEC6163-4CE0-4209-91A3-0F541B20632A}">
      <dgm:prSet/>
      <dgm:spPr/>
      <dgm:t>
        <a:bodyPr/>
        <a:lstStyle/>
        <a:p>
          <a:endParaRPr lang="fi-FI" b="1">
            <a:solidFill>
              <a:schemeClr val="tx1"/>
            </a:solidFill>
          </a:endParaRPr>
        </a:p>
      </dgm:t>
    </dgm:pt>
    <dgm:pt modelId="{25054978-2786-4DA2-9C36-D60AFF31097E}" type="sibTrans" cxnId="{CBEC6163-4CE0-4209-91A3-0F541B20632A}">
      <dgm:prSet/>
      <dgm:spPr/>
      <dgm:t>
        <a:bodyPr/>
        <a:lstStyle/>
        <a:p>
          <a:endParaRPr lang="fi-FI" b="1">
            <a:solidFill>
              <a:schemeClr val="tx1"/>
            </a:solidFill>
          </a:endParaRPr>
        </a:p>
      </dgm:t>
    </dgm:pt>
    <dgm:pt modelId="{00E7D462-59F7-45EB-A564-D53C559C48B3}">
      <dgm:prSet custT="1"/>
      <dgm:spPr>
        <a:solidFill>
          <a:srgbClr val="0087C9">
            <a:alpha val="50196"/>
          </a:srgbClr>
        </a:solidFill>
      </dgm:spPr>
      <dgm:t>
        <a:bodyPr/>
        <a:lstStyle/>
        <a:p>
          <a:r>
            <a:rPr lang="fi-FI" sz="1050" b="0" i="0" u="none">
              <a:solidFill>
                <a:schemeClr val="tx1"/>
              </a:solidFill>
            </a:rPr>
            <a:t>Ilmastokriteerit hankkeiden ja urakoiden perusteluihin</a:t>
          </a:r>
          <a:endParaRPr lang="fi-FI" sz="1050" b="0" i="0">
            <a:solidFill>
              <a:schemeClr val="tx1"/>
            </a:solidFill>
          </a:endParaRPr>
        </a:p>
      </dgm:t>
    </dgm:pt>
    <dgm:pt modelId="{80FC16BB-9378-4CA5-BD4C-9D77415D8D61}" type="parTrans" cxnId="{A9CAB7AD-A223-4A70-A269-422D85F41EA2}">
      <dgm:prSet/>
      <dgm:spPr/>
      <dgm:t>
        <a:bodyPr/>
        <a:lstStyle/>
        <a:p>
          <a:endParaRPr lang="fi-FI">
            <a:solidFill>
              <a:schemeClr val="tx1"/>
            </a:solidFill>
          </a:endParaRPr>
        </a:p>
      </dgm:t>
    </dgm:pt>
    <dgm:pt modelId="{9EF53553-74F1-495C-A22E-8B62B85F462C}" type="sibTrans" cxnId="{A9CAB7AD-A223-4A70-A269-422D85F41EA2}">
      <dgm:prSet/>
      <dgm:spPr/>
      <dgm:t>
        <a:bodyPr/>
        <a:lstStyle/>
        <a:p>
          <a:endParaRPr lang="fi-FI">
            <a:solidFill>
              <a:schemeClr val="tx1"/>
            </a:solidFill>
          </a:endParaRPr>
        </a:p>
      </dgm:t>
    </dgm:pt>
    <dgm:pt modelId="{B59D56E8-1CDA-41FD-99DC-83E584F5032B}" type="pres">
      <dgm:prSet presAssocID="{47DD7EF8-0750-476E-A8BF-FB550E656D9A}" presName="linear" presStyleCnt="0">
        <dgm:presLayoutVars>
          <dgm:animLvl val="lvl"/>
          <dgm:resizeHandles val="exact"/>
        </dgm:presLayoutVars>
      </dgm:prSet>
      <dgm:spPr/>
    </dgm:pt>
    <dgm:pt modelId="{C2937AA7-03EB-4757-9E4F-D8837D4C0F9A}" type="pres">
      <dgm:prSet presAssocID="{EF4902CD-F7A3-444D-BEFD-435CE6369C1C}" presName="parentText" presStyleLbl="node1" presStyleIdx="0" presStyleCnt="14">
        <dgm:presLayoutVars>
          <dgm:chMax val="0"/>
          <dgm:bulletEnabled val="1"/>
        </dgm:presLayoutVars>
      </dgm:prSet>
      <dgm:spPr/>
    </dgm:pt>
    <dgm:pt modelId="{AF06C37E-8FB7-4399-A2F1-C4617D2C2873}" type="pres">
      <dgm:prSet presAssocID="{50EE210B-4734-458A-8D74-4A3F209F1927}" presName="spacer" presStyleCnt="0"/>
      <dgm:spPr/>
    </dgm:pt>
    <dgm:pt modelId="{51DA2DD5-9925-462C-BEB8-3FF4E2EF2934}" type="pres">
      <dgm:prSet presAssocID="{0EA5EA39-9CFE-43DE-94AF-53E9C6E3D210}" presName="parentText" presStyleLbl="node1" presStyleIdx="1" presStyleCnt="14">
        <dgm:presLayoutVars>
          <dgm:chMax val="0"/>
          <dgm:bulletEnabled val="1"/>
        </dgm:presLayoutVars>
      </dgm:prSet>
      <dgm:spPr/>
    </dgm:pt>
    <dgm:pt modelId="{4248ABC8-ED14-4D33-A611-A1A2CA81C533}" type="pres">
      <dgm:prSet presAssocID="{DCBDF878-D6A3-406F-9C16-D032DB66D303}" presName="spacer" presStyleCnt="0"/>
      <dgm:spPr/>
    </dgm:pt>
    <dgm:pt modelId="{2C0B845E-1CD6-4AC2-A6A9-0794FD228538}" type="pres">
      <dgm:prSet presAssocID="{226F413D-492F-4B16-9570-0CF62A4A5A9E}" presName="parentText" presStyleLbl="node1" presStyleIdx="2" presStyleCnt="14">
        <dgm:presLayoutVars>
          <dgm:chMax val="0"/>
          <dgm:bulletEnabled val="1"/>
        </dgm:presLayoutVars>
      </dgm:prSet>
      <dgm:spPr/>
    </dgm:pt>
    <dgm:pt modelId="{814692DD-BAA6-4A1D-9711-1235CFD64334}" type="pres">
      <dgm:prSet presAssocID="{FEB58B57-89C7-46DE-8D33-352B19F096D8}" presName="spacer" presStyleCnt="0"/>
      <dgm:spPr/>
    </dgm:pt>
    <dgm:pt modelId="{04BC9F93-6D0A-460F-9E82-74E447B1A570}" type="pres">
      <dgm:prSet presAssocID="{7215412A-887E-402E-BBD1-AE6AAAA2ACCA}" presName="parentText" presStyleLbl="node1" presStyleIdx="3" presStyleCnt="14">
        <dgm:presLayoutVars>
          <dgm:chMax val="0"/>
          <dgm:bulletEnabled val="1"/>
        </dgm:presLayoutVars>
      </dgm:prSet>
      <dgm:spPr/>
    </dgm:pt>
    <dgm:pt modelId="{6830D58E-B1F1-4CEF-BD8D-ADF1712DE2E9}" type="pres">
      <dgm:prSet presAssocID="{117ABA07-483C-4BD0-8D94-0B645D23DB22}" presName="spacer" presStyleCnt="0"/>
      <dgm:spPr/>
    </dgm:pt>
    <dgm:pt modelId="{F9A83E79-1BD3-4570-99A6-8E25D3241004}" type="pres">
      <dgm:prSet presAssocID="{B211D2A3-02B0-40D7-9067-BAEC62515103}" presName="parentText" presStyleLbl="node1" presStyleIdx="4" presStyleCnt="14">
        <dgm:presLayoutVars>
          <dgm:chMax val="0"/>
          <dgm:bulletEnabled val="1"/>
        </dgm:presLayoutVars>
      </dgm:prSet>
      <dgm:spPr/>
    </dgm:pt>
    <dgm:pt modelId="{4383FDBC-4AE1-4B62-9965-BE318E59A526}" type="pres">
      <dgm:prSet presAssocID="{8EA1473D-F3AF-4776-9BDE-7D3696FB6EF9}" presName="spacer" presStyleCnt="0"/>
      <dgm:spPr/>
    </dgm:pt>
    <dgm:pt modelId="{BDF98C85-9727-4D85-A169-F1BECB5168C2}" type="pres">
      <dgm:prSet presAssocID="{C67D2FFB-3E54-4E33-8599-32D7F41201B4}" presName="parentText" presStyleLbl="node1" presStyleIdx="5" presStyleCnt="14">
        <dgm:presLayoutVars>
          <dgm:chMax val="0"/>
          <dgm:bulletEnabled val="1"/>
        </dgm:presLayoutVars>
      </dgm:prSet>
      <dgm:spPr/>
    </dgm:pt>
    <dgm:pt modelId="{ADA806DA-6070-4C03-94F2-FA07D78D6D92}" type="pres">
      <dgm:prSet presAssocID="{BD1B7000-07A1-41C6-BDD5-881777C541CA}" presName="spacer" presStyleCnt="0"/>
      <dgm:spPr/>
    </dgm:pt>
    <dgm:pt modelId="{D595AE72-F929-4F34-9A84-20CB6F1B1697}" type="pres">
      <dgm:prSet presAssocID="{4F0995B3-E583-4B42-AEE4-10EA91BA1B2B}" presName="parentText" presStyleLbl="node1" presStyleIdx="6" presStyleCnt="14">
        <dgm:presLayoutVars>
          <dgm:chMax val="0"/>
          <dgm:bulletEnabled val="1"/>
        </dgm:presLayoutVars>
      </dgm:prSet>
      <dgm:spPr/>
    </dgm:pt>
    <dgm:pt modelId="{B92B1EFB-E08B-46D7-9C83-93278E7C4383}" type="pres">
      <dgm:prSet presAssocID="{2842F56C-2E32-4D9E-BFC1-B9B8A5B08A65}" presName="spacer" presStyleCnt="0"/>
      <dgm:spPr/>
    </dgm:pt>
    <dgm:pt modelId="{C09E1FD1-872B-40AC-BE62-5F9CDF6DAEE4}" type="pres">
      <dgm:prSet presAssocID="{D6B0DC23-CD42-4BA2-B058-EAD3459F43B8}" presName="parentText" presStyleLbl="node1" presStyleIdx="7" presStyleCnt="14">
        <dgm:presLayoutVars>
          <dgm:chMax val="0"/>
          <dgm:bulletEnabled val="1"/>
        </dgm:presLayoutVars>
      </dgm:prSet>
      <dgm:spPr/>
    </dgm:pt>
    <dgm:pt modelId="{BF5072D0-57F5-426C-884F-C22690640BA0}" type="pres">
      <dgm:prSet presAssocID="{25054978-2786-4DA2-9C36-D60AFF31097E}" presName="spacer" presStyleCnt="0"/>
      <dgm:spPr/>
    </dgm:pt>
    <dgm:pt modelId="{0639A884-6787-48E3-BD98-0763650F601A}" type="pres">
      <dgm:prSet presAssocID="{8ADB5CA1-0983-47E4-8F2A-FE22F06B090E}" presName="parentText" presStyleLbl="node1" presStyleIdx="8" presStyleCnt="14">
        <dgm:presLayoutVars>
          <dgm:chMax val="0"/>
          <dgm:bulletEnabled val="1"/>
        </dgm:presLayoutVars>
      </dgm:prSet>
      <dgm:spPr/>
    </dgm:pt>
    <dgm:pt modelId="{8F7D9A9C-1D5D-4543-ADDD-86F42C9E9279}" type="pres">
      <dgm:prSet presAssocID="{0B54112F-101F-4205-8761-D94E9230E327}" presName="spacer" presStyleCnt="0"/>
      <dgm:spPr/>
    </dgm:pt>
    <dgm:pt modelId="{3ADFE6EB-E428-4839-91C6-ADF28991081F}" type="pres">
      <dgm:prSet presAssocID="{AE5BDE92-5534-4C69-AE84-FA14BA447394}" presName="parentText" presStyleLbl="node1" presStyleIdx="9" presStyleCnt="14">
        <dgm:presLayoutVars>
          <dgm:chMax val="0"/>
          <dgm:bulletEnabled val="1"/>
        </dgm:presLayoutVars>
      </dgm:prSet>
      <dgm:spPr/>
    </dgm:pt>
    <dgm:pt modelId="{6048C991-A516-4CA6-876B-5383B410B75A}" type="pres">
      <dgm:prSet presAssocID="{13BB58C1-4E32-4182-B6AD-8201F94DAAF1}" presName="spacer" presStyleCnt="0"/>
      <dgm:spPr/>
    </dgm:pt>
    <dgm:pt modelId="{8F1D6513-78D3-48B7-B318-C81E8A3AC2F2}" type="pres">
      <dgm:prSet presAssocID="{A1FE5C56-3FA7-4093-A0D0-06FA8293FA47}" presName="parentText" presStyleLbl="node1" presStyleIdx="10" presStyleCnt="14">
        <dgm:presLayoutVars>
          <dgm:chMax val="0"/>
          <dgm:bulletEnabled val="1"/>
        </dgm:presLayoutVars>
      </dgm:prSet>
      <dgm:spPr/>
    </dgm:pt>
    <dgm:pt modelId="{3E5A1E9F-FF95-4997-9CF3-45A3C9DAE3EF}" type="pres">
      <dgm:prSet presAssocID="{EA22A089-13EF-421D-B0A0-729D49189AD1}" presName="spacer" presStyleCnt="0"/>
      <dgm:spPr/>
    </dgm:pt>
    <dgm:pt modelId="{AB700B5B-C80A-407C-AD50-F8F613AA12D1}" type="pres">
      <dgm:prSet presAssocID="{7675EDE9-2ED9-416C-9F69-D90477EFD20B}" presName="parentText" presStyleLbl="node1" presStyleIdx="11" presStyleCnt="14">
        <dgm:presLayoutVars>
          <dgm:chMax val="0"/>
          <dgm:bulletEnabled val="1"/>
        </dgm:presLayoutVars>
      </dgm:prSet>
      <dgm:spPr/>
    </dgm:pt>
    <dgm:pt modelId="{76114DA8-65DE-4A85-9EE9-E898F72E63A1}" type="pres">
      <dgm:prSet presAssocID="{081CC476-5501-4040-BD16-F105536972E0}" presName="spacer" presStyleCnt="0"/>
      <dgm:spPr/>
    </dgm:pt>
    <dgm:pt modelId="{8AA5FF0E-70EC-4F75-88BF-2F6BC0B44154}" type="pres">
      <dgm:prSet presAssocID="{6000115F-5F5B-4D6E-B5FD-019A7E85F379}" presName="parentText" presStyleLbl="node1" presStyleIdx="12" presStyleCnt="14">
        <dgm:presLayoutVars>
          <dgm:chMax val="0"/>
          <dgm:bulletEnabled val="1"/>
        </dgm:presLayoutVars>
      </dgm:prSet>
      <dgm:spPr/>
    </dgm:pt>
    <dgm:pt modelId="{91CE5FFC-C037-4E82-BD06-25B65455EEB1}" type="pres">
      <dgm:prSet presAssocID="{D3C17D92-FC5A-441C-B374-3F066B1FE1D4}" presName="spacer" presStyleCnt="0"/>
      <dgm:spPr/>
    </dgm:pt>
    <dgm:pt modelId="{CC81298B-C33A-4CB0-9191-9F76D4CFEF34}" type="pres">
      <dgm:prSet presAssocID="{00E7D462-59F7-45EB-A564-D53C559C48B3}" presName="parentText" presStyleLbl="node1" presStyleIdx="13" presStyleCnt="14">
        <dgm:presLayoutVars>
          <dgm:chMax val="0"/>
          <dgm:bulletEnabled val="1"/>
        </dgm:presLayoutVars>
      </dgm:prSet>
      <dgm:spPr/>
    </dgm:pt>
  </dgm:ptLst>
  <dgm:cxnLst>
    <dgm:cxn modelId="{2322B011-70A7-4E67-AE28-54D31CEBCFFA}" type="presOf" srcId="{B211D2A3-02B0-40D7-9067-BAEC62515103}" destId="{F9A83E79-1BD3-4570-99A6-8E25D3241004}" srcOrd="0" destOrd="0" presId="urn:microsoft.com/office/officeart/2005/8/layout/vList2"/>
    <dgm:cxn modelId="{9F80F514-1AE1-42CC-AE0E-74370B578F3E}" srcId="{47DD7EF8-0750-476E-A8BF-FB550E656D9A}" destId="{C67D2FFB-3E54-4E33-8599-32D7F41201B4}" srcOrd="5" destOrd="0" parTransId="{15E6790B-40C1-4BC8-86DA-5FEC5EF0CB23}" sibTransId="{BD1B7000-07A1-41C6-BDD5-881777C541CA}"/>
    <dgm:cxn modelId="{B0CE0616-4303-4724-B309-9109C3361742}" type="presOf" srcId="{7675EDE9-2ED9-416C-9F69-D90477EFD20B}" destId="{AB700B5B-C80A-407C-AD50-F8F613AA12D1}" srcOrd="0" destOrd="0" presId="urn:microsoft.com/office/officeart/2005/8/layout/vList2"/>
    <dgm:cxn modelId="{63143B21-13AE-4C42-BE32-3292EADEED3C}" srcId="{47DD7EF8-0750-476E-A8BF-FB550E656D9A}" destId="{0EA5EA39-9CFE-43DE-94AF-53E9C6E3D210}" srcOrd="1" destOrd="0" parTransId="{AFA71C77-5E24-4084-AEB3-B637CA1111CC}" sibTransId="{DCBDF878-D6A3-406F-9C16-D032DB66D303}"/>
    <dgm:cxn modelId="{44233B29-3E1D-4574-98B1-C72CB694FD28}" srcId="{47DD7EF8-0750-476E-A8BF-FB550E656D9A}" destId="{A1FE5C56-3FA7-4093-A0D0-06FA8293FA47}" srcOrd="10" destOrd="0" parTransId="{A0012428-64A3-4256-A02D-2F367B145DEB}" sibTransId="{EA22A089-13EF-421D-B0A0-729D49189AD1}"/>
    <dgm:cxn modelId="{C9400E2C-8793-43F3-A62E-CDDA39792BF7}" type="presOf" srcId="{D6B0DC23-CD42-4BA2-B058-EAD3459F43B8}" destId="{C09E1FD1-872B-40AC-BE62-5F9CDF6DAEE4}" srcOrd="0" destOrd="0" presId="urn:microsoft.com/office/officeart/2005/8/layout/vList2"/>
    <dgm:cxn modelId="{ECAF2337-C443-476C-917D-56F113E67318}" srcId="{47DD7EF8-0750-476E-A8BF-FB550E656D9A}" destId="{EF4902CD-F7A3-444D-BEFD-435CE6369C1C}" srcOrd="0" destOrd="0" parTransId="{F91EC47B-A38F-4A9A-BA87-78766129056E}" sibTransId="{50EE210B-4734-458A-8D74-4A3F209F1927}"/>
    <dgm:cxn modelId="{B67FFC5F-0D35-43F8-A9E8-0055327C8E0B}" type="presOf" srcId="{0EA5EA39-9CFE-43DE-94AF-53E9C6E3D210}" destId="{51DA2DD5-9925-462C-BEB8-3FF4E2EF2934}" srcOrd="0" destOrd="0" presId="urn:microsoft.com/office/officeart/2005/8/layout/vList2"/>
    <dgm:cxn modelId="{9CF6A241-14B8-4630-A2F0-13C1114D2BE9}" type="presOf" srcId="{4F0995B3-E583-4B42-AEE4-10EA91BA1B2B}" destId="{D595AE72-F929-4F34-9A84-20CB6F1B1697}" srcOrd="0" destOrd="0" presId="urn:microsoft.com/office/officeart/2005/8/layout/vList2"/>
    <dgm:cxn modelId="{CD856142-ECCA-4689-8989-F0BD1E15CF8D}" type="presOf" srcId="{226F413D-492F-4B16-9570-0CF62A4A5A9E}" destId="{2C0B845E-1CD6-4AC2-A6A9-0794FD228538}" srcOrd="0" destOrd="0" presId="urn:microsoft.com/office/officeart/2005/8/layout/vList2"/>
    <dgm:cxn modelId="{0F92C142-8A51-444D-A18C-6BD117554F37}" srcId="{47DD7EF8-0750-476E-A8BF-FB550E656D9A}" destId="{7675EDE9-2ED9-416C-9F69-D90477EFD20B}" srcOrd="11" destOrd="0" parTransId="{C2180C20-839C-43A4-BB3D-AF608977CE87}" sibTransId="{081CC476-5501-4040-BD16-F105536972E0}"/>
    <dgm:cxn modelId="{CBEC6163-4CE0-4209-91A3-0F541B20632A}" srcId="{47DD7EF8-0750-476E-A8BF-FB550E656D9A}" destId="{D6B0DC23-CD42-4BA2-B058-EAD3459F43B8}" srcOrd="7" destOrd="0" parTransId="{8B05E7A1-971C-4801-9DF4-253342DFD20E}" sibTransId="{25054978-2786-4DA2-9C36-D60AFF31097E}"/>
    <dgm:cxn modelId="{C17B0867-AC12-4B37-A0DA-D7931257506E}" type="presOf" srcId="{EF4902CD-F7A3-444D-BEFD-435CE6369C1C}" destId="{C2937AA7-03EB-4757-9E4F-D8837D4C0F9A}" srcOrd="0" destOrd="0" presId="urn:microsoft.com/office/officeart/2005/8/layout/vList2"/>
    <dgm:cxn modelId="{0BEBD576-8E6B-4FB7-87DA-5D1006A498AA}" type="presOf" srcId="{AE5BDE92-5534-4C69-AE84-FA14BA447394}" destId="{3ADFE6EB-E428-4839-91C6-ADF28991081F}" srcOrd="0" destOrd="0" presId="urn:microsoft.com/office/officeart/2005/8/layout/vList2"/>
    <dgm:cxn modelId="{619CDD7C-B6A7-4E77-8D68-626B27C6C7B4}" srcId="{47DD7EF8-0750-476E-A8BF-FB550E656D9A}" destId="{6000115F-5F5B-4D6E-B5FD-019A7E85F379}" srcOrd="12" destOrd="0" parTransId="{409D7AFB-90A3-4E06-A950-15BD52D88A11}" sibTransId="{D3C17D92-FC5A-441C-B374-3F066B1FE1D4}"/>
    <dgm:cxn modelId="{F917BC86-1186-4144-8251-68A17CB4B660}" srcId="{47DD7EF8-0750-476E-A8BF-FB550E656D9A}" destId="{7215412A-887E-402E-BBD1-AE6AAAA2ACCA}" srcOrd="3" destOrd="0" parTransId="{9CF096DD-96A1-433D-85FD-BEE9BDB37A3A}" sibTransId="{117ABA07-483C-4BD0-8D94-0B645D23DB22}"/>
    <dgm:cxn modelId="{86F6E88C-75EB-47F1-8A4D-86919AB43495}" type="presOf" srcId="{47DD7EF8-0750-476E-A8BF-FB550E656D9A}" destId="{B59D56E8-1CDA-41FD-99DC-83E584F5032B}" srcOrd="0" destOrd="0" presId="urn:microsoft.com/office/officeart/2005/8/layout/vList2"/>
    <dgm:cxn modelId="{AD90E290-353C-4D96-A7C9-025C2447C827}" srcId="{47DD7EF8-0750-476E-A8BF-FB550E656D9A}" destId="{AE5BDE92-5534-4C69-AE84-FA14BA447394}" srcOrd="9" destOrd="0" parTransId="{CDB5C0D6-E84F-4A0A-AE68-78343F63EFC5}" sibTransId="{13BB58C1-4E32-4182-B6AD-8201F94DAAF1}"/>
    <dgm:cxn modelId="{6CE0AD9D-2E35-491A-8386-E3F06D917F80}" type="presOf" srcId="{6000115F-5F5B-4D6E-B5FD-019A7E85F379}" destId="{8AA5FF0E-70EC-4F75-88BF-2F6BC0B44154}" srcOrd="0" destOrd="0" presId="urn:microsoft.com/office/officeart/2005/8/layout/vList2"/>
    <dgm:cxn modelId="{62FBCB9D-0250-443A-B02A-F67F0B61C0DD}" type="presOf" srcId="{7215412A-887E-402E-BBD1-AE6AAAA2ACCA}" destId="{04BC9F93-6D0A-460F-9E82-74E447B1A570}" srcOrd="0" destOrd="0" presId="urn:microsoft.com/office/officeart/2005/8/layout/vList2"/>
    <dgm:cxn modelId="{F290559F-4388-402F-9CC0-99389425997A}" type="presOf" srcId="{00E7D462-59F7-45EB-A564-D53C559C48B3}" destId="{CC81298B-C33A-4CB0-9191-9F76D4CFEF34}" srcOrd="0" destOrd="0" presId="urn:microsoft.com/office/officeart/2005/8/layout/vList2"/>
    <dgm:cxn modelId="{78D559A5-5EF4-4C15-8F14-D5B4E5D5A101}" srcId="{47DD7EF8-0750-476E-A8BF-FB550E656D9A}" destId="{8ADB5CA1-0983-47E4-8F2A-FE22F06B090E}" srcOrd="8" destOrd="0" parTransId="{23CF639B-96A5-46C6-A78C-6D81DEA0DE11}" sibTransId="{0B54112F-101F-4205-8761-D94E9230E327}"/>
    <dgm:cxn modelId="{610A38A8-8B9D-4CFB-A600-F2F4C6CF9AFB}" type="presOf" srcId="{8ADB5CA1-0983-47E4-8F2A-FE22F06B090E}" destId="{0639A884-6787-48E3-BD98-0763650F601A}" srcOrd="0" destOrd="0" presId="urn:microsoft.com/office/officeart/2005/8/layout/vList2"/>
    <dgm:cxn modelId="{A9CAB7AD-A223-4A70-A269-422D85F41EA2}" srcId="{47DD7EF8-0750-476E-A8BF-FB550E656D9A}" destId="{00E7D462-59F7-45EB-A564-D53C559C48B3}" srcOrd="13" destOrd="0" parTransId="{80FC16BB-9378-4CA5-BD4C-9D77415D8D61}" sibTransId="{9EF53553-74F1-495C-A22E-8B62B85F462C}"/>
    <dgm:cxn modelId="{434E2CBA-B5C4-4F01-BB79-984D55DA4E99}" type="presOf" srcId="{A1FE5C56-3FA7-4093-A0D0-06FA8293FA47}" destId="{8F1D6513-78D3-48B7-B318-C81E8A3AC2F2}" srcOrd="0" destOrd="0" presId="urn:microsoft.com/office/officeart/2005/8/layout/vList2"/>
    <dgm:cxn modelId="{09A69AE8-55D8-4476-B82C-E1612D4908AB}" srcId="{47DD7EF8-0750-476E-A8BF-FB550E656D9A}" destId="{B211D2A3-02B0-40D7-9067-BAEC62515103}" srcOrd="4" destOrd="0" parTransId="{A8C38963-3B0A-4EA6-8B1F-DF5CC2B1529E}" sibTransId="{8EA1473D-F3AF-4776-9BDE-7D3696FB6EF9}"/>
    <dgm:cxn modelId="{FBF8DDF0-E482-4A0B-A696-69A9B0FFF8AE}" type="presOf" srcId="{C67D2FFB-3E54-4E33-8599-32D7F41201B4}" destId="{BDF98C85-9727-4D85-A169-F1BECB5168C2}" srcOrd="0" destOrd="0" presId="urn:microsoft.com/office/officeart/2005/8/layout/vList2"/>
    <dgm:cxn modelId="{273832F3-044E-4949-93AB-CAFDA6D2BD28}" srcId="{47DD7EF8-0750-476E-A8BF-FB550E656D9A}" destId="{226F413D-492F-4B16-9570-0CF62A4A5A9E}" srcOrd="2" destOrd="0" parTransId="{478CD418-7109-48A5-A61E-05EAF9F8A517}" sibTransId="{FEB58B57-89C7-46DE-8D33-352B19F096D8}"/>
    <dgm:cxn modelId="{30E620F7-07B7-4E34-970A-55148DB98902}" srcId="{47DD7EF8-0750-476E-A8BF-FB550E656D9A}" destId="{4F0995B3-E583-4B42-AEE4-10EA91BA1B2B}" srcOrd="6" destOrd="0" parTransId="{B353AE12-CA7F-433D-85E4-05E54F2A5B30}" sibTransId="{2842F56C-2E32-4D9E-BFC1-B9B8A5B08A65}"/>
    <dgm:cxn modelId="{46BF6775-62DD-43DA-B740-827800AD2440}" type="presParOf" srcId="{B59D56E8-1CDA-41FD-99DC-83E584F5032B}" destId="{C2937AA7-03EB-4757-9E4F-D8837D4C0F9A}" srcOrd="0" destOrd="0" presId="urn:microsoft.com/office/officeart/2005/8/layout/vList2"/>
    <dgm:cxn modelId="{4F2FBAF6-78BF-4AB5-8C7F-C273FE17C3FA}" type="presParOf" srcId="{B59D56E8-1CDA-41FD-99DC-83E584F5032B}" destId="{AF06C37E-8FB7-4399-A2F1-C4617D2C2873}" srcOrd="1" destOrd="0" presId="urn:microsoft.com/office/officeart/2005/8/layout/vList2"/>
    <dgm:cxn modelId="{43D7FC8F-7736-470A-8F5D-480ACCFDFBC6}" type="presParOf" srcId="{B59D56E8-1CDA-41FD-99DC-83E584F5032B}" destId="{51DA2DD5-9925-462C-BEB8-3FF4E2EF2934}" srcOrd="2" destOrd="0" presId="urn:microsoft.com/office/officeart/2005/8/layout/vList2"/>
    <dgm:cxn modelId="{35A645F2-9FB7-490E-9101-81BC4CBBC002}" type="presParOf" srcId="{B59D56E8-1CDA-41FD-99DC-83E584F5032B}" destId="{4248ABC8-ED14-4D33-A611-A1A2CA81C533}" srcOrd="3" destOrd="0" presId="urn:microsoft.com/office/officeart/2005/8/layout/vList2"/>
    <dgm:cxn modelId="{104A3F66-BD7A-465A-B1A1-43525B2F79F6}" type="presParOf" srcId="{B59D56E8-1CDA-41FD-99DC-83E584F5032B}" destId="{2C0B845E-1CD6-4AC2-A6A9-0794FD228538}" srcOrd="4" destOrd="0" presId="urn:microsoft.com/office/officeart/2005/8/layout/vList2"/>
    <dgm:cxn modelId="{7E433743-65BA-4B33-83FE-67D03FB3C776}" type="presParOf" srcId="{B59D56E8-1CDA-41FD-99DC-83E584F5032B}" destId="{814692DD-BAA6-4A1D-9711-1235CFD64334}" srcOrd="5" destOrd="0" presId="urn:microsoft.com/office/officeart/2005/8/layout/vList2"/>
    <dgm:cxn modelId="{2528C320-560D-453D-93F2-7A505F1C1BCB}" type="presParOf" srcId="{B59D56E8-1CDA-41FD-99DC-83E584F5032B}" destId="{04BC9F93-6D0A-460F-9E82-74E447B1A570}" srcOrd="6" destOrd="0" presId="urn:microsoft.com/office/officeart/2005/8/layout/vList2"/>
    <dgm:cxn modelId="{DB017248-5C86-4DA5-BD72-FD23C9D40B25}" type="presParOf" srcId="{B59D56E8-1CDA-41FD-99DC-83E584F5032B}" destId="{6830D58E-B1F1-4CEF-BD8D-ADF1712DE2E9}" srcOrd="7" destOrd="0" presId="urn:microsoft.com/office/officeart/2005/8/layout/vList2"/>
    <dgm:cxn modelId="{C7E3FFA4-F867-4C3D-8F8D-102FBB314904}" type="presParOf" srcId="{B59D56E8-1CDA-41FD-99DC-83E584F5032B}" destId="{F9A83E79-1BD3-4570-99A6-8E25D3241004}" srcOrd="8" destOrd="0" presId="urn:microsoft.com/office/officeart/2005/8/layout/vList2"/>
    <dgm:cxn modelId="{EC11229A-1696-437B-920A-8C48E97CB88D}" type="presParOf" srcId="{B59D56E8-1CDA-41FD-99DC-83E584F5032B}" destId="{4383FDBC-4AE1-4B62-9965-BE318E59A526}" srcOrd="9" destOrd="0" presId="urn:microsoft.com/office/officeart/2005/8/layout/vList2"/>
    <dgm:cxn modelId="{9F148BB7-9D11-47CC-BCAC-3369EDE83133}" type="presParOf" srcId="{B59D56E8-1CDA-41FD-99DC-83E584F5032B}" destId="{BDF98C85-9727-4D85-A169-F1BECB5168C2}" srcOrd="10" destOrd="0" presId="urn:microsoft.com/office/officeart/2005/8/layout/vList2"/>
    <dgm:cxn modelId="{C0635582-9BC3-4111-B127-6A10E41B7934}" type="presParOf" srcId="{B59D56E8-1CDA-41FD-99DC-83E584F5032B}" destId="{ADA806DA-6070-4C03-94F2-FA07D78D6D92}" srcOrd="11" destOrd="0" presId="urn:microsoft.com/office/officeart/2005/8/layout/vList2"/>
    <dgm:cxn modelId="{EC7C268C-B31E-49CA-93CE-24995B6A1230}" type="presParOf" srcId="{B59D56E8-1CDA-41FD-99DC-83E584F5032B}" destId="{D595AE72-F929-4F34-9A84-20CB6F1B1697}" srcOrd="12" destOrd="0" presId="urn:microsoft.com/office/officeart/2005/8/layout/vList2"/>
    <dgm:cxn modelId="{3F7A9DE8-333F-4BBF-B780-B94F0490CB72}" type="presParOf" srcId="{B59D56E8-1CDA-41FD-99DC-83E584F5032B}" destId="{B92B1EFB-E08B-46D7-9C83-93278E7C4383}" srcOrd="13" destOrd="0" presId="urn:microsoft.com/office/officeart/2005/8/layout/vList2"/>
    <dgm:cxn modelId="{EBC1BEFC-5C60-4B39-931E-EF2763CBBA0B}" type="presParOf" srcId="{B59D56E8-1CDA-41FD-99DC-83E584F5032B}" destId="{C09E1FD1-872B-40AC-BE62-5F9CDF6DAEE4}" srcOrd="14" destOrd="0" presId="urn:microsoft.com/office/officeart/2005/8/layout/vList2"/>
    <dgm:cxn modelId="{F4BE2E48-00C6-4898-AD05-1CDC015BD96D}" type="presParOf" srcId="{B59D56E8-1CDA-41FD-99DC-83E584F5032B}" destId="{BF5072D0-57F5-426C-884F-C22690640BA0}" srcOrd="15" destOrd="0" presId="urn:microsoft.com/office/officeart/2005/8/layout/vList2"/>
    <dgm:cxn modelId="{393F3640-D3B8-4F26-AE19-C62756D712F7}" type="presParOf" srcId="{B59D56E8-1CDA-41FD-99DC-83E584F5032B}" destId="{0639A884-6787-48E3-BD98-0763650F601A}" srcOrd="16" destOrd="0" presId="urn:microsoft.com/office/officeart/2005/8/layout/vList2"/>
    <dgm:cxn modelId="{6CA63705-FED2-4EA5-8575-D505038A3805}" type="presParOf" srcId="{B59D56E8-1CDA-41FD-99DC-83E584F5032B}" destId="{8F7D9A9C-1D5D-4543-ADDD-86F42C9E9279}" srcOrd="17" destOrd="0" presId="urn:microsoft.com/office/officeart/2005/8/layout/vList2"/>
    <dgm:cxn modelId="{BC5048AE-736D-4F6B-AA75-52D12B84F361}" type="presParOf" srcId="{B59D56E8-1CDA-41FD-99DC-83E584F5032B}" destId="{3ADFE6EB-E428-4839-91C6-ADF28991081F}" srcOrd="18" destOrd="0" presId="urn:microsoft.com/office/officeart/2005/8/layout/vList2"/>
    <dgm:cxn modelId="{060B4B83-AF5A-477E-9D4F-49C7CBD7CBDA}" type="presParOf" srcId="{B59D56E8-1CDA-41FD-99DC-83E584F5032B}" destId="{6048C991-A516-4CA6-876B-5383B410B75A}" srcOrd="19" destOrd="0" presId="urn:microsoft.com/office/officeart/2005/8/layout/vList2"/>
    <dgm:cxn modelId="{A2C55DDB-8512-4AAE-8633-6CD29F9BD663}" type="presParOf" srcId="{B59D56E8-1CDA-41FD-99DC-83E584F5032B}" destId="{8F1D6513-78D3-48B7-B318-C81E8A3AC2F2}" srcOrd="20" destOrd="0" presId="urn:microsoft.com/office/officeart/2005/8/layout/vList2"/>
    <dgm:cxn modelId="{DBA833ED-B4EF-481B-8334-42AD06FBD579}" type="presParOf" srcId="{B59D56E8-1CDA-41FD-99DC-83E584F5032B}" destId="{3E5A1E9F-FF95-4997-9CF3-45A3C9DAE3EF}" srcOrd="21" destOrd="0" presId="urn:microsoft.com/office/officeart/2005/8/layout/vList2"/>
    <dgm:cxn modelId="{3AD269D8-D0D4-46DA-84FF-B74650EBC65B}" type="presParOf" srcId="{B59D56E8-1CDA-41FD-99DC-83E584F5032B}" destId="{AB700B5B-C80A-407C-AD50-F8F613AA12D1}" srcOrd="22" destOrd="0" presId="urn:microsoft.com/office/officeart/2005/8/layout/vList2"/>
    <dgm:cxn modelId="{A622C995-FC57-4880-BC32-CC89532465C0}" type="presParOf" srcId="{B59D56E8-1CDA-41FD-99DC-83E584F5032B}" destId="{76114DA8-65DE-4A85-9EE9-E898F72E63A1}" srcOrd="23" destOrd="0" presId="urn:microsoft.com/office/officeart/2005/8/layout/vList2"/>
    <dgm:cxn modelId="{AD464AF6-E086-4043-980A-2E4E92645FD3}" type="presParOf" srcId="{B59D56E8-1CDA-41FD-99DC-83E584F5032B}" destId="{8AA5FF0E-70EC-4F75-88BF-2F6BC0B44154}" srcOrd="24" destOrd="0" presId="urn:microsoft.com/office/officeart/2005/8/layout/vList2"/>
    <dgm:cxn modelId="{FF72312A-E31F-4581-B170-EF37005F023B}" type="presParOf" srcId="{B59D56E8-1CDA-41FD-99DC-83E584F5032B}" destId="{91CE5FFC-C037-4E82-BD06-25B65455EEB1}" srcOrd="25" destOrd="0" presId="urn:microsoft.com/office/officeart/2005/8/layout/vList2"/>
    <dgm:cxn modelId="{B87523D0-1F5B-46C3-8FC6-66A02EF19847}" type="presParOf" srcId="{B59D56E8-1CDA-41FD-99DC-83E584F5032B}" destId="{CC81298B-C33A-4CB0-9191-9F76D4CFEF34}" srcOrd="26"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DD7EF8-0750-476E-A8BF-FB550E656D9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i-FI"/>
        </a:p>
      </dgm:t>
    </dgm:pt>
    <dgm:pt modelId="{E9B71998-4AB2-4892-82CB-AD06E2F31A68}">
      <dgm:prSet custT="1"/>
      <dgm:spPr>
        <a:solidFill>
          <a:srgbClr val="00D53D">
            <a:alpha val="50196"/>
          </a:srgbClr>
        </a:solidFill>
      </dgm:spPr>
      <dgm:t>
        <a:bodyPr/>
        <a:lstStyle/>
        <a:p>
          <a:r>
            <a:rPr lang="fi-FI" sz="1050" b="0" i="0" u="none">
              <a:solidFill>
                <a:schemeClr val="tx1"/>
              </a:solidFill>
            </a:rPr>
            <a:t>Biokaasun ja bioenergian edistäminen*</a:t>
          </a:r>
          <a:endParaRPr lang="fi-FI" sz="1050" b="0" i="0">
            <a:solidFill>
              <a:schemeClr val="tx1"/>
            </a:solidFill>
          </a:endParaRPr>
        </a:p>
      </dgm:t>
    </dgm:pt>
    <dgm:pt modelId="{9AA53F47-91F8-4E77-8FBE-1AD9E2BDE648}" type="parTrans" cxnId="{41D0DF25-8FF8-464B-B6FC-DEF01EDCA64B}">
      <dgm:prSet/>
      <dgm:spPr/>
      <dgm:t>
        <a:bodyPr/>
        <a:lstStyle/>
        <a:p>
          <a:endParaRPr lang="fi-FI" b="1"/>
        </a:p>
      </dgm:t>
    </dgm:pt>
    <dgm:pt modelId="{17D3B441-5EA1-4168-BB8A-CB598D437CBA}" type="sibTrans" cxnId="{41D0DF25-8FF8-464B-B6FC-DEF01EDCA64B}">
      <dgm:prSet/>
      <dgm:spPr/>
      <dgm:t>
        <a:bodyPr/>
        <a:lstStyle/>
        <a:p>
          <a:endParaRPr lang="fi-FI" b="1"/>
        </a:p>
      </dgm:t>
    </dgm:pt>
    <dgm:pt modelId="{F9F945D5-5DD0-49A0-8376-7DE151870351}">
      <dgm:prSet custT="1"/>
      <dgm:spPr>
        <a:solidFill>
          <a:srgbClr val="E000C3">
            <a:alpha val="50196"/>
          </a:srgbClr>
        </a:solidFill>
      </dgm:spPr>
      <dgm:t>
        <a:bodyPr/>
        <a:lstStyle/>
        <a:p>
          <a:r>
            <a:rPr lang="fi-FI" sz="1050" b="0" i="0" u="none">
              <a:solidFill>
                <a:schemeClr val="tx1"/>
              </a:solidFill>
            </a:rPr>
            <a:t>EAKR ja ESR -rahoituksen (+JTF) ilmastokriteerit</a:t>
          </a:r>
          <a:endParaRPr lang="fi-FI" sz="1050" b="0" i="0">
            <a:solidFill>
              <a:schemeClr val="tx1"/>
            </a:solidFill>
          </a:endParaRPr>
        </a:p>
      </dgm:t>
    </dgm:pt>
    <dgm:pt modelId="{3C8575BC-7FF4-4A21-8A46-132AD19FDAF0}" type="parTrans" cxnId="{BED88594-D066-4206-9800-F5E75DBFAF44}">
      <dgm:prSet/>
      <dgm:spPr/>
      <dgm:t>
        <a:bodyPr/>
        <a:lstStyle/>
        <a:p>
          <a:endParaRPr lang="fi-FI" b="1"/>
        </a:p>
      </dgm:t>
    </dgm:pt>
    <dgm:pt modelId="{AE477A43-192F-4AEA-BF69-3922A6F254CB}" type="sibTrans" cxnId="{BED88594-D066-4206-9800-F5E75DBFAF44}">
      <dgm:prSet/>
      <dgm:spPr/>
      <dgm:t>
        <a:bodyPr/>
        <a:lstStyle/>
        <a:p>
          <a:endParaRPr lang="fi-FI" b="1"/>
        </a:p>
      </dgm:t>
    </dgm:pt>
    <dgm:pt modelId="{B85EFE8A-2222-4E9A-AECD-A8EF52D325C1}">
      <dgm:prSet custT="1"/>
      <dgm:spPr>
        <a:solidFill>
          <a:srgbClr val="E000C3">
            <a:alpha val="50196"/>
          </a:srgbClr>
        </a:solidFill>
      </dgm:spPr>
      <dgm:t>
        <a:bodyPr/>
        <a:lstStyle/>
        <a:p>
          <a:r>
            <a:rPr lang="fi-FI" sz="1050" b="0" i="0" u="none">
              <a:solidFill>
                <a:schemeClr val="tx1"/>
              </a:solidFill>
            </a:rPr>
            <a:t>Koulutusten kehittäminen ilmasto-osaamisen lisäämiseksi</a:t>
          </a:r>
          <a:endParaRPr lang="fi-FI" sz="1050" b="0" i="0">
            <a:solidFill>
              <a:schemeClr val="tx1"/>
            </a:solidFill>
          </a:endParaRPr>
        </a:p>
      </dgm:t>
    </dgm:pt>
    <dgm:pt modelId="{F073F26D-F945-435E-9917-EF7EAF30B0BD}" type="parTrans" cxnId="{6EBF2CD8-458A-42B4-93EB-3547DE5139AE}">
      <dgm:prSet/>
      <dgm:spPr/>
      <dgm:t>
        <a:bodyPr/>
        <a:lstStyle/>
        <a:p>
          <a:endParaRPr lang="fi-FI" b="1"/>
        </a:p>
      </dgm:t>
    </dgm:pt>
    <dgm:pt modelId="{B16FF5DE-EE70-4233-B8A4-D5808758D5B3}" type="sibTrans" cxnId="{6EBF2CD8-458A-42B4-93EB-3547DE5139AE}">
      <dgm:prSet/>
      <dgm:spPr/>
      <dgm:t>
        <a:bodyPr/>
        <a:lstStyle/>
        <a:p>
          <a:endParaRPr lang="fi-FI" b="1"/>
        </a:p>
      </dgm:t>
    </dgm:pt>
    <dgm:pt modelId="{990F61DB-E4CF-40FD-B0ED-9E52F5000069}">
      <dgm:prSet custT="1"/>
      <dgm:spPr>
        <a:solidFill>
          <a:srgbClr val="E48203">
            <a:alpha val="50196"/>
          </a:srgbClr>
        </a:solidFill>
      </dgm:spPr>
      <dgm:t>
        <a:bodyPr/>
        <a:lstStyle/>
        <a:p>
          <a:r>
            <a:rPr lang="fi-FI" sz="1050" b="0" i="0" u="none">
              <a:solidFill>
                <a:schemeClr val="tx1"/>
              </a:solidFill>
            </a:rPr>
            <a:t>Yhteisöllisyys maaseudulla</a:t>
          </a:r>
          <a:endParaRPr lang="fi-FI" sz="1050" b="0" i="0">
            <a:solidFill>
              <a:schemeClr val="tx1"/>
            </a:solidFill>
          </a:endParaRPr>
        </a:p>
      </dgm:t>
    </dgm:pt>
    <dgm:pt modelId="{3FBBDE75-79FC-49EE-B3EE-ED4751B64FD4}" type="parTrans" cxnId="{94EB75D9-292C-4100-9CC7-ACC45AD28CF3}">
      <dgm:prSet/>
      <dgm:spPr/>
      <dgm:t>
        <a:bodyPr/>
        <a:lstStyle/>
        <a:p>
          <a:endParaRPr lang="fi-FI" b="1"/>
        </a:p>
      </dgm:t>
    </dgm:pt>
    <dgm:pt modelId="{DCE6066D-D85D-4486-A0B2-BAF9A9E3D42D}" type="sibTrans" cxnId="{94EB75D9-292C-4100-9CC7-ACC45AD28CF3}">
      <dgm:prSet/>
      <dgm:spPr/>
      <dgm:t>
        <a:bodyPr/>
        <a:lstStyle/>
        <a:p>
          <a:endParaRPr lang="fi-FI" b="1"/>
        </a:p>
      </dgm:t>
    </dgm:pt>
    <dgm:pt modelId="{23CB6592-73BF-4A4D-9650-192EBB4CB6EB}">
      <dgm:prSet custT="1"/>
      <dgm:spPr>
        <a:solidFill>
          <a:srgbClr val="8511BC">
            <a:alpha val="50196"/>
          </a:srgbClr>
        </a:solidFill>
      </dgm:spPr>
      <dgm:t>
        <a:bodyPr/>
        <a:lstStyle/>
        <a:p>
          <a:r>
            <a:rPr lang="fi-FI" sz="1050" b="0" i="0" u="none">
              <a:solidFill>
                <a:schemeClr val="tx1"/>
              </a:solidFill>
            </a:rPr>
            <a:t>Ilmastoviestintä</a:t>
          </a:r>
          <a:endParaRPr lang="fi-FI" sz="1050" b="0" i="0">
            <a:solidFill>
              <a:schemeClr val="tx1"/>
            </a:solidFill>
          </a:endParaRPr>
        </a:p>
      </dgm:t>
    </dgm:pt>
    <dgm:pt modelId="{8D11347E-59D6-4B37-BFB1-493A2C403216}" type="parTrans" cxnId="{94DB3D3D-FB2E-4555-BD54-DD226B5CBF2D}">
      <dgm:prSet/>
      <dgm:spPr/>
      <dgm:t>
        <a:bodyPr/>
        <a:lstStyle/>
        <a:p>
          <a:endParaRPr lang="fi-FI" b="1"/>
        </a:p>
      </dgm:t>
    </dgm:pt>
    <dgm:pt modelId="{675D5F9E-5CFF-4D1D-92F3-68C3BC29607E}" type="sibTrans" cxnId="{94DB3D3D-FB2E-4555-BD54-DD226B5CBF2D}">
      <dgm:prSet/>
      <dgm:spPr/>
      <dgm:t>
        <a:bodyPr/>
        <a:lstStyle/>
        <a:p>
          <a:endParaRPr lang="fi-FI" b="1"/>
        </a:p>
      </dgm:t>
    </dgm:pt>
    <dgm:pt modelId="{C1BF0E52-FCA2-45A4-8AA9-8CE0471B62C0}">
      <dgm:prSet custT="1"/>
      <dgm:spPr>
        <a:solidFill>
          <a:srgbClr val="8511BC">
            <a:alpha val="50196"/>
          </a:srgbClr>
        </a:solidFill>
      </dgm:spPr>
      <dgm:t>
        <a:bodyPr/>
        <a:lstStyle/>
        <a:p>
          <a:r>
            <a:rPr lang="fi-FI" sz="1050" b="0" i="0" u="none">
              <a:solidFill>
                <a:schemeClr val="tx1"/>
              </a:solidFill>
            </a:rPr>
            <a:t>Ilmastonäkökulma sidosryhmä- ja verkostotyössä</a:t>
          </a:r>
          <a:endParaRPr lang="fi-FI" sz="1050" b="0" i="0">
            <a:solidFill>
              <a:schemeClr val="tx1"/>
            </a:solidFill>
          </a:endParaRPr>
        </a:p>
      </dgm:t>
    </dgm:pt>
    <dgm:pt modelId="{B9808796-D595-433D-99A7-AB298A4F2A99}" type="parTrans" cxnId="{653D26B6-0EC0-4A25-9BB1-24750902A6CD}">
      <dgm:prSet/>
      <dgm:spPr/>
      <dgm:t>
        <a:bodyPr/>
        <a:lstStyle/>
        <a:p>
          <a:endParaRPr lang="fi-FI" b="1"/>
        </a:p>
      </dgm:t>
    </dgm:pt>
    <dgm:pt modelId="{B8B7A676-8819-47DE-BD4B-769A8098F6FC}" type="sibTrans" cxnId="{653D26B6-0EC0-4A25-9BB1-24750902A6CD}">
      <dgm:prSet/>
      <dgm:spPr/>
      <dgm:t>
        <a:bodyPr/>
        <a:lstStyle/>
        <a:p>
          <a:endParaRPr lang="fi-FI" b="1"/>
        </a:p>
      </dgm:t>
    </dgm:pt>
    <dgm:pt modelId="{A7BA719C-9F26-4019-BFA4-EEF28D64921A}">
      <dgm:prSet custT="1"/>
      <dgm:spPr>
        <a:solidFill>
          <a:srgbClr val="8511BC">
            <a:alpha val="50196"/>
          </a:srgbClr>
        </a:solidFill>
      </dgm:spPr>
      <dgm:t>
        <a:bodyPr/>
        <a:lstStyle/>
        <a:p>
          <a:r>
            <a:rPr lang="fi-FI" sz="1050" b="0" i="0" u="none">
              <a:solidFill>
                <a:schemeClr val="tx1"/>
              </a:solidFill>
            </a:rPr>
            <a:t>Ohjaavat tahot ja ELY-keskus ilmastoyhteistyössä</a:t>
          </a:r>
          <a:endParaRPr lang="fi-FI" sz="1050" b="0" i="0">
            <a:solidFill>
              <a:schemeClr val="tx1"/>
            </a:solidFill>
          </a:endParaRPr>
        </a:p>
      </dgm:t>
    </dgm:pt>
    <dgm:pt modelId="{7A75E5E3-2F3C-4A0D-AE5B-772CCA9EA13F}" type="parTrans" cxnId="{73028580-6457-4068-82C6-E4906F951406}">
      <dgm:prSet/>
      <dgm:spPr/>
      <dgm:t>
        <a:bodyPr/>
        <a:lstStyle/>
        <a:p>
          <a:endParaRPr lang="fi-FI" b="1"/>
        </a:p>
      </dgm:t>
    </dgm:pt>
    <dgm:pt modelId="{88742382-12FF-4B71-BE34-0DEBA751975E}" type="sibTrans" cxnId="{73028580-6457-4068-82C6-E4906F951406}">
      <dgm:prSet/>
      <dgm:spPr/>
      <dgm:t>
        <a:bodyPr/>
        <a:lstStyle/>
        <a:p>
          <a:endParaRPr lang="fi-FI" b="1"/>
        </a:p>
      </dgm:t>
    </dgm:pt>
    <dgm:pt modelId="{6EF6E438-6EAE-4681-AFF0-B371C5BC112C}">
      <dgm:prSet custT="1"/>
      <dgm:spPr>
        <a:solidFill>
          <a:srgbClr val="8511BC">
            <a:alpha val="50196"/>
          </a:srgbClr>
        </a:solidFill>
      </dgm:spPr>
      <dgm:t>
        <a:bodyPr/>
        <a:lstStyle/>
        <a:p>
          <a:r>
            <a:rPr lang="fi-FI" sz="1050" b="0" i="0" u="none">
              <a:solidFill>
                <a:schemeClr val="tx1"/>
              </a:solidFill>
            </a:rPr>
            <a:t>Ilmasto osana tulossuunnittelua</a:t>
          </a:r>
          <a:endParaRPr lang="fi-FI" sz="1050" b="0" i="0">
            <a:solidFill>
              <a:schemeClr val="tx1"/>
            </a:solidFill>
          </a:endParaRPr>
        </a:p>
      </dgm:t>
    </dgm:pt>
    <dgm:pt modelId="{579343A1-D73A-47C3-B2C2-09BC8D45529F}" type="parTrans" cxnId="{76652148-69AF-4F4A-B916-747AD3687FED}">
      <dgm:prSet/>
      <dgm:spPr/>
      <dgm:t>
        <a:bodyPr/>
        <a:lstStyle/>
        <a:p>
          <a:endParaRPr lang="fi-FI" b="1"/>
        </a:p>
      </dgm:t>
    </dgm:pt>
    <dgm:pt modelId="{1C7FABE3-771F-4E59-AF07-B50A34489D8C}" type="sibTrans" cxnId="{76652148-69AF-4F4A-B916-747AD3687FED}">
      <dgm:prSet/>
      <dgm:spPr/>
      <dgm:t>
        <a:bodyPr/>
        <a:lstStyle/>
        <a:p>
          <a:endParaRPr lang="fi-FI" b="1"/>
        </a:p>
      </dgm:t>
    </dgm:pt>
    <dgm:pt modelId="{3E14C6F0-EABD-4DD0-AF1A-0DF41B23609D}">
      <dgm:prSet custT="1"/>
      <dgm:spPr>
        <a:solidFill>
          <a:srgbClr val="8511BC">
            <a:alpha val="50196"/>
          </a:srgbClr>
        </a:solidFill>
      </dgm:spPr>
      <dgm:t>
        <a:bodyPr/>
        <a:lstStyle/>
        <a:p>
          <a:r>
            <a:rPr lang="fi-FI" sz="1050" b="0" i="0" u="none">
              <a:solidFill>
                <a:schemeClr val="tx1"/>
              </a:solidFill>
            </a:rPr>
            <a:t>Yhteistyö vastuualueiden välillä ilmastoasioissa</a:t>
          </a:r>
          <a:endParaRPr lang="fi-FI" sz="1050" b="0" i="0">
            <a:solidFill>
              <a:schemeClr val="tx1"/>
            </a:solidFill>
          </a:endParaRPr>
        </a:p>
      </dgm:t>
    </dgm:pt>
    <dgm:pt modelId="{88CDB96A-071E-4EDA-8D9C-C5E01AE61C20}" type="parTrans" cxnId="{BFA6C92B-2DC9-4E8D-A6FD-50DD15E9CB83}">
      <dgm:prSet/>
      <dgm:spPr/>
      <dgm:t>
        <a:bodyPr/>
        <a:lstStyle/>
        <a:p>
          <a:endParaRPr lang="fi-FI" b="1"/>
        </a:p>
      </dgm:t>
    </dgm:pt>
    <dgm:pt modelId="{4E91EE70-B282-47FB-AF1B-DDF7B2069DC0}" type="sibTrans" cxnId="{BFA6C92B-2DC9-4E8D-A6FD-50DD15E9CB83}">
      <dgm:prSet/>
      <dgm:spPr/>
      <dgm:t>
        <a:bodyPr/>
        <a:lstStyle/>
        <a:p>
          <a:endParaRPr lang="fi-FI" b="1"/>
        </a:p>
      </dgm:t>
    </dgm:pt>
    <dgm:pt modelId="{F1BC270E-3E1C-48C2-8AAA-C284B2A58522}">
      <dgm:prSet custT="1"/>
      <dgm:spPr>
        <a:solidFill>
          <a:srgbClr val="8511BC">
            <a:alpha val="50196"/>
          </a:srgbClr>
        </a:solidFill>
      </dgm:spPr>
      <dgm:t>
        <a:bodyPr/>
        <a:lstStyle/>
        <a:p>
          <a:r>
            <a:rPr lang="fi-FI" sz="1050" b="0" i="0" u="none" err="1">
              <a:solidFill>
                <a:schemeClr val="tx1"/>
              </a:solidFill>
            </a:rPr>
            <a:t>ELYn</a:t>
          </a:r>
          <a:r>
            <a:rPr lang="fi-FI" sz="1050" b="0" i="0" u="none">
              <a:solidFill>
                <a:schemeClr val="tx1"/>
              </a:solidFill>
            </a:rPr>
            <a:t> henkilöstön ilmasto-osaaminen, tietous ja kyky innovoida</a:t>
          </a:r>
          <a:endParaRPr lang="fi-FI" sz="1050" b="0" i="0">
            <a:solidFill>
              <a:schemeClr val="tx1"/>
            </a:solidFill>
          </a:endParaRPr>
        </a:p>
      </dgm:t>
    </dgm:pt>
    <dgm:pt modelId="{DA83E5C0-454C-40E5-B8ED-65EE07B2BA1C}" type="parTrans" cxnId="{10BD7978-DA18-46E9-A203-E18AF54E09A7}">
      <dgm:prSet/>
      <dgm:spPr/>
      <dgm:t>
        <a:bodyPr/>
        <a:lstStyle/>
        <a:p>
          <a:endParaRPr lang="fi-FI" b="1"/>
        </a:p>
      </dgm:t>
    </dgm:pt>
    <dgm:pt modelId="{8024E754-4DD7-40CB-B8D2-0B3D9488B1D2}" type="sibTrans" cxnId="{10BD7978-DA18-46E9-A203-E18AF54E09A7}">
      <dgm:prSet/>
      <dgm:spPr/>
      <dgm:t>
        <a:bodyPr/>
        <a:lstStyle/>
        <a:p>
          <a:endParaRPr lang="fi-FI" b="1"/>
        </a:p>
      </dgm:t>
    </dgm:pt>
    <dgm:pt modelId="{46416E50-CC85-4A4A-BB71-27BE699C409B}">
      <dgm:prSet custT="1"/>
      <dgm:spPr>
        <a:solidFill>
          <a:srgbClr val="8511BC">
            <a:alpha val="50196"/>
          </a:srgbClr>
        </a:solidFill>
      </dgm:spPr>
      <dgm:t>
        <a:bodyPr/>
        <a:lstStyle/>
        <a:p>
          <a:r>
            <a:rPr lang="fi-FI" sz="1050" b="0" i="0" u="none">
              <a:solidFill>
                <a:schemeClr val="tx1"/>
              </a:solidFill>
            </a:rPr>
            <a:t>Ilmastoennakointi, aluekehittäminen ja </a:t>
          </a:r>
          <a:r>
            <a:rPr lang="fi-FI" sz="1050" b="0" i="0" u="none" err="1">
              <a:solidFill>
                <a:schemeClr val="tx1"/>
              </a:solidFill>
            </a:rPr>
            <a:t>ELYn</a:t>
          </a:r>
          <a:r>
            <a:rPr lang="fi-FI" sz="1050" b="0" i="0" u="none">
              <a:solidFill>
                <a:schemeClr val="tx1"/>
              </a:solidFill>
            </a:rPr>
            <a:t> rooli alueella</a:t>
          </a:r>
          <a:endParaRPr lang="fi-FI" sz="1050" b="0" i="0">
            <a:solidFill>
              <a:schemeClr val="tx1"/>
            </a:solidFill>
          </a:endParaRPr>
        </a:p>
      </dgm:t>
    </dgm:pt>
    <dgm:pt modelId="{FA00822F-1375-4210-AF23-FCFAC79494FD}" type="parTrans" cxnId="{F3F37C63-A947-4809-8083-F5FF84298043}">
      <dgm:prSet/>
      <dgm:spPr/>
      <dgm:t>
        <a:bodyPr/>
        <a:lstStyle/>
        <a:p>
          <a:endParaRPr lang="fi-FI" b="1"/>
        </a:p>
      </dgm:t>
    </dgm:pt>
    <dgm:pt modelId="{36298ECB-E6CE-43B0-90AB-E799C0FD2E33}" type="sibTrans" cxnId="{F3F37C63-A947-4809-8083-F5FF84298043}">
      <dgm:prSet/>
      <dgm:spPr/>
      <dgm:t>
        <a:bodyPr/>
        <a:lstStyle/>
        <a:p>
          <a:endParaRPr lang="fi-FI" b="1"/>
        </a:p>
      </dgm:t>
    </dgm:pt>
    <dgm:pt modelId="{1E4A1D8C-A230-488E-BF1E-7CD84E46A699}">
      <dgm:prSet custT="1"/>
      <dgm:spPr>
        <a:solidFill>
          <a:srgbClr val="8511BC">
            <a:alpha val="50196"/>
          </a:srgbClr>
        </a:solidFill>
      </dgm:spPr>
      <dgm:t>
        <a:bodyPr/>
        <a:lstStyle/>
        <a:p>
          <a:r>
            <a:rPr lang="fi-FI" sz="1050" b="0" i="0" u="none">
              <a:solidFill>
                <a:schemeClr val="tx1"/>
              </a:solidFill>
            </a:rPr>
            <a:t>Ilmastomyönteiset hankintakriteerit  ELY-keskusten hankintoihin</a:t>
          </a:r>
          <a:endParaRPr lang="fi-FI" sz="1050" b="0" i="0">
            <a:solidFill>
              <a:schemeClr val="tx1"/>
            </a:solidFill>
          </a:endParaRPr>
        </a:p>
      </dgm:t>
    </dgm:pt>
    <dgm:pt modelId="{FF2FF7E8-F728-49F0-B945-8FB2241FDA3D}" type="parTrans" cxnId="{CD967FC6-AA40-49EC-8188-D8F64EE39250}">
      <dgm:prSet/>
      <dgm:spPr/>
      <dgm:t>
        <a:bodyPr/>
        <a:lstStyle/>
        <a:p>
          <a:endParaRPr lang="fi-FI" b="1"/>
        </a:p>
      </dgm:t>
    </dgm:pt>
    <dgm:pt modelId="{9E06669D-7845-42A4-9DD7-445F82256614}" type="sibTrans" cxnId="{CD967FC6-AA40-49EC-8188-D8F64EE39250}">
      <dgm:prSet/>
      <dgm:spPr/>
      <dgm:t>
        <a:bodyPr/>
        <a:lstStyle/>
        <a:p>
          <a:endParaRPr lang="fi-FI" b="1"/>
        </a:p>
      </dgm:t>
    </dgm:pt>
    <dgm:pt modelId="{73BD86D8-7247-4ECB-A685-CB3AF050865F}">
      <dgm:prSet custT="1"/>
      <dgm:spPr>
        <a:solidFill>
          <a:srgbClr val="8511BC">
            <a:alpha val="50196"/>
          </a:srgbClr>
        </a:solidFill>
      </dgm:spPr>
      <dgm:t>
        <a:bodyPr/>
        <a:lstStyle/>
        <a:p>
          <a:r>
            <a:rPr lang="fi-FI" sz="1050" b="0" i="0" u="none">
              <a:solidFill>
                <a:schemeClr val="tx1"/>
              </a:solidFill>
            </a:rPr>
            <a:t>Tiedolla johtaminen, seuranta ja vaikuttavuus</a:t>
          </a:r>
          <a:endParaRPr lang="fi-FI" sz="1050" b="0" i="0">
            <a:solidFill>
              <a:schemeClr val="tx1"/>
            </a:solidFill>
          </a:endParaRPr>
        </a:p>
      </dgm:t>
    </dgm:pt>
    <dgm:pt modelId="{3A008007-E557-47A0-BDF6-E3E9F93543D2}" type="parTrans" cxnId="{288A6918-83AF-4DF7-9284-1E730EA39EB4}">
      <dgm:prSet/>
      <dgm:spPr/>
      <dgm:t>
        <a:bodyPr/>
        <a:lstStyle/>
        <a:p>
          <a:endParaRPr lang="fi-FI" b="1"/>
        </a:p>
      </dgm:t>
    </dgm:pt>
    <dgm:pt modelId="{C3C0FE37-B733-43AB-B042-DD99C0C49174}" type="sibTrans" cxnId="{288A6918-83AF-4DF7-9284-1E730EA39EB4}">
      <dgm:prSet/>
      <dgm:spPr/>
      <dgm:t>
        <a:bodyPr/>
        <a:lstStyle/>
        <a:p>
          <a:endParaRPr lang="fi-FI" b="1"/>
        </a:p>
      </dgm:t>
    </dgm:pt>
    <dgm:pt modelId="{99D7B7CB-60EC-4938-A9C6-682506EB3D7C}">
      <dgm:prSet custT="1"/>
      <dgm:spPr>
        <a:solidFill>
          <a:srgbClr val="8511BC">
            <a:alpha val="50196"/>
          </a:srgbClr>
        </a:solidFill>
      </dgm:spPr>
      <dgm:t>
        <a:bodyPr/>
        <a:lstStyle/>
        <a:p>
          <a:r>
            <a:rPr lang="fi-FI" sz="1050" b="0" i="0" u="none">
              <a:solidFill>
                <a:schemeClr val="tx1"/>
              </a:solidFill>
            </a:rPr>
            <a:t>Riskienhallinnan, varautumisen ja sopeutumisen integrointi</a:t>
          </a:r>
          <a:endParaRPr lang="fi-FI" sz="1050" b="0" i="0">
            <a:solidFill>
              <a:schemeClr val="tx1"/>
            </a:solidFill>
          </a:endParaRPr>
        </a:p>
      </dgm:t>
    </dgm:pt>
    <dgm:pt modelId="{B55FDA96-65D4-4982-968F-9B588302EC54}" type="parTrans" cxnId="{5AEAC0FC-C9BC-4B83-B8A2-A227C0291D10}">
      <dgm:prSet/>
      <dgm:spPr/>
      <dgm:t>
        <a:bodyPr/>
        <a:lstStyle/>
        <a:p>
          <a:endParaRPr lang="fi-FI" b="1"/>
        </a:p>
      </dgm:t>
    </dgm:pt>
    <dgm:pt modelId="{E66F6E9D-3382-4850-BEE7-D6F1FD6EDA12}" type="sibTrans" cxnId="{5AEAC0FC-C9BC-4B83-B8A2-A227C0291D10}">
      <dgm:prSet/>
      <dgm:spPr/>
      <dgm:t>
        <a:bodyPr/>
        <a:lstStyle/>
        <a:p>
          <a:endParaRPr lang="fi-FI" b="1"/>
        </a:p>
      </dgm:t>
    </dgm:pt>
    <dgm:pt modelId="{24E78E5E-9B1D-4719-AEF8-72A07E4078F8}">
      <dgm:prSet custT="1"/>
      <dgm:spPr>
        <a:solidFill>
          <a:srgbClr val="8511BC">
            <a:alpha val="50196"/>
          </a:srgbClr>
        </a:solidFill>
      </dgm:spPr>
      <dgm:t>
        <a:bodyPr/>
        <a:lstStyle/>
        <a:p>
          <a:r>
            <a:rPr lang="fi-FI" sz="1050" b="0" i="0" u="none">
              <a:solidFill>
                <a:schemeClr val="tx1"/>
              </a:solidFill>
            </a:rPr>
            <a:t>Tiekartan jalkauttaminen ja edistymisen seuranta</a:t>
          </a:r>
          <a:endParaRPr lang="fi-FI" sz="1050" b="0" i="0">
            <a:solidFill>
              <a:schemeClr val="tx1"/>
            </a:solidFill>
          </a:endParaRPr>
        </a:p>
      </dgm:t>
    </dgm:pt>
    <dgm:pt modelId="{1FD65803-5884-479A-A391-FE3C32D1BB2D}" type="parTrans" cxnId="{97E35CF1-BA3F-4636-B064-8796E00FB0F7}">
      <dgm:prSet/>
      <dgm:spPr/>
      <dgm:t>
        <a:bodyPr/>
        <a:lstStyle/>
        <a:p>
          <a:endParaRPr lang="fi-FI" b="1"/>
        </a:p>
      </dgm:t>
    </dgm:pt>
    <dgm:pt modelId="{2ABA4801-696A-499F-8029-D748F5FF3182}" type="sibTrans" cxnId="{97E35CF1-BA3F-4636-B064-8796E00FB0F7}">
      <dgm:prSet/>
      <dgm:spPr/>
      <dgm:t>
        <a:bodyPr/>
        <a:lstStyle/>
        <a:p>
          <a:endParaRPr lang="fi-FI" b="1"/>
        </a:p>
      </dgm:t>
    </dgm:pt>
    <dgm:pt modelId="{F82D4AB0-5D83-4C08-B774-91F27DA76EC8}">
      <dgm:prSet custT="1"/>
      <dgm:spPr>
        <a:solidFill>
          <a:srgbClr val="00BAED">
            <a:alpha val="50196"/>
          </a:srgbClr>
        </a:solidFill>
      </dgm:spPr>
      <dgm:t>
        <a:bodyPr/>
        <a:lstStyle/>
        <a:p>
          <a:r>
            <a:rPr lang="fi-FI" sz="1050" b="0" i="0" u="none">
              <a:solidFill>
                <a:schemeClr val="tx1"/>
              </a:solidFill>
            </a:rPr>
            <a:t>Meren, saariston ja rannikon ilmastokestävyys</a:t>
          </a:r>
          <a:endParaRPr lang="fi-FI" sz="1050" b="0" i="0">
            <a:solidFill>
              <a:schemeClr val="tx1"/>
            </a:solidFill>
          </a:endParaRPr>
        </a:p>
      </dgm:t>
    </dgm:pt>
    <dgm:pt modelId="{B21756F1-1686-4570-90A2-3061E073FB1B}" type="parTrans" cxnId="{B6A930D9-251D-4FC1-914B-749202828E4E}">
      <dgm:prSet/>
      <dgm:spPr/>
      <dgm:t>
        <a:bodyPr/>
        <a:lstStyle/>
        <a:p>
          <a:endParaRPr lang="fi-FI"/>
        </a:p>
      </dgm:t>
    </dgm:pt>
    <dgm:pt modelId="{3588242B-8E53-4C75-A4A7-34198B021005}" type="sibTrans" cxnId="{B6A930D9-251D-4FC1-914B-749202828E4E}">
      <dgm:prSet/>
      <dgm:spPr/>
      <dgm:t>
        <a:bodyPr/>
        <a:lstStyle/>
        <a:p>
          <a:endParaRPr lang="fi-FI"/>
        </a:p>
      </dgm:t>
    </dgm:pt>
    <dgm:pt modelId="{A6EB01C5-D542-43B8-AF37-AD155889A00F}" type="pres">
      <dgm:prSet presAssocID="{47DD7EF8-0750-476E-A8BF-FB550E656D9A}" presName="linear" presStyleCnt="0">
        <dgm:presLayoutVars>
          <dgm:animLvl val="lvl"/>
          <dgm:resizeHandles val="exact"/>
        </dgm:presLayoutVars>
      </dgm:prSet>
      <dgm:spPr/>
    </dgm:pt>
    <dgm:pt modelId="{840047CE-18A9-4480-A6FD-C95284AEBF37}" type="pres">
      <dgm:prSet presAssocID="{E9B71998-4AB2-4892-82CB-AD06E2F31A68}" presName="parentText" presStyleLbl="node1" presStyleIdx="0" presStyleCnt="16" custLinFactY="-2196" custLinFactNeighborY="-100000">
        <dgm:presLayoutVars>
          <dgm:chMax val="0"/>
          <dgm:bulletEnabled val="1"/>
        </dgm:presLayoutVars>
      </dgm:prSet>
      <dgm:spPr/>
    </dgm:pt>
    <dgm:pt modelId="{7BEEC7E7-215F-41A0-B090-A179F359E172}" type="pres">
      <dgm:prSet presAssocID="{17D3B441-5EA1-4168-BB8A-CB598D437CBA}" presName="spacer" presStyleCnt="0"/>
      <dgm:spPr/>
    </dgm:pt>
    <dgm:pt modelId="{157C30CD-BFFC-4280-AE93-379F2BF8D0DA}" type="pres">
      <dgm:prSet presAssocID="{F9F945D5-5DD0-49A0-8376-7DE151870351}" presName="parentText" presStyleLbl="node1" presStyleIdx="1" presStyleCnt="16">
        <dgm:presLayoutVars>
          <dgm:chMax val="0"/>
          <dgm:bulletEnabled val="1"/>
        </dgm:presLayoutVars>
      </dgm:prSet>
      <dgm:spPr/>
    </dgm:pt>
    <dgm:pt modelId="{61435935-A9AF-4271-86D2-C2F2AFF9B693}" type="pres">
      <dgm:prSet presAssocID="{AE477A43-192F-4AEA-BF69-3922A6F254CB}" presName="spacer" presStyleCnt="0"/>
      <dgm:spPr/>
    </dgm:pt>
    <dgm:pt modelId="{7ED560D9-B777-47E9-B266-64045A037406}" type="pres">
      <dgm:prSet presAssocID="{B85EFE8A-2222-4E9A-AECD-A8EF52D325C1}" presName="parentText" presStyleLbl="node1" presStyleIdx="2" presStyleCnt="16">
        <dgm:presLayoutVars>
          <dgm:chMax val="0"/>
          <dgm:bulletEnabled val="1"/>
        </dgm:presLayoutVars>
      </dgm:prSet>
      <dgm:spPr/>
    </dgm:pt>
    <dgm:pt modelId="{BF362343-2774-4797-BC5D-ACB00A3E4DEB}" type="pres">
      <dgm:prSet presAssocID="{B16FF5DE-EE70-4233-B8A4-D5808758D5B3}" presName="spacer" presStyleCnt="0"/>
      <dgm:spPr/>
    </dgm:pt>
    <dgm:pt modelId="{115B6F85-27D7-4CDD-A876-E117F63A974F}" type="pres">
      <dgm:prSet presAssocID="{990F61DB-E4CF-40FD-B0ED-9E52F5000069}" presName="parentText" presStyleLbl="node1" presStyleIdx="3" presStyleCnt="16">
        <dgm:presLayoutVars>
          <dgm:chMax val="0"/>
          <dgm:bulletEnabled val="1"/>
        </dgm:presLayoutVars>
      </dgm:prSet>
      <dgm:spPr/>
    </dgm:pt>
    <dgm:pt modelId="{9F2876DD-AF5C-43E1-B57A-A581C650845C}" type="pres">
      <dgm:prSet presAssocID="{DCE6066D-D85D-4486-A0B2-BAF9A9E3D42D}" presName="spacer" presStyleCnt="0"/>
      <dgm:spPr/>
    </dgm:pt>
    <dgm:pt modelId="{0E05FCC8-A478-46E7-BA64-22011E1C655D}" type="pres">
      <dgm:prSet presAssocID="{F82D4AB0-5D83-4C08-B774-91F27DA76EC8}" presName="parentText" presStyleLbl="node1" presStyleIdx="4" presStyleCnt="16">
        <dgm:presLayoutVars>
          <dgm:chMax val="0"/>
          <dgm:bulletEnabled val="1"/>
        </dgm:presLayoutVars>
      </dgm:prSet>
      <dgm:spPr/>
    </dgm:pt>
    <dgm:pt modelId="{EF60EDBD-6821-4E4B-863A-4F92E2B22E4A}" type="pres">
      <dgm:prSet presAssocID="{3588242B-8E53-4C75-A4A7-34198B021005}" presName="spacer" presStyleCnt="0"/>
      <dgm:spPr/>
    </dgm:pt>
    <dgm:pt modelId="{952E6EC3-D7FB-400C-9BF9-C3E1F9A365EE}" type="pres">
      <dgm:prSet presAssocID="{23CB6592-73BF-4A4D-9650-192EBB4CB6EB}" presName="parentText" presStyleLbl="node1" presStyleIdx="5" presStyleCnt="16">
        <dgm:presLayoutVars>
          <dgm:chMax val="0"/>
          <dgm:bulletEnabled val="1"/>
        </dgm:presLayoutVars>
      </dgm:prSet>
      <dgm:spPr/>
    </dgm:pt>
    <dgm:pt modelId="{4000758C-DAA1-42EE-BA6E-FC830BB981FB}" type="pres">
      <dgm:prSet presAssocID="{675D5F9E-5CFF-4D1D-92F3-68C3BC29607E}" presName="spacer" presStyleCnt="0"/>
      <dgm:spPr/>
    </dgm:pt>
    <dgm:pt modelId="{95971CFE-B015-4629-94AB-034F15DDD8E0}" type="pres">
      <dgm:prSet presAssocID="{C1BF0E52-FCA2-45A4-8AA9-8CE0471B62C0}" presName="parentText" presStyleLbl="node1" presStyleIdx="6" presStyleCnt="16">
        <dgm:presLayoutVars>
          <dgm:chMax val="0"/>
          <dgm:bulletEnabled val="1"/>
        </dgm:presLayoutVars>
      </dgm:prSet>
      <dgm:spPr/>
    </dgm:pt>
    <dgm:pt modelId="{C90B48A5-7D2C-4765-8834-ACDDACD7CC01}" type="pres">
      <dgm:prSet presAssocID="{B8B7A676-8819-47DE-BD4B-769A8098F6FC}" presName="spacer" presStyleCnt="0"/>
      <dgm:spPr/>
    </dgm:pt>
    <dgm:pt modelId="{F336E881-5936-4544-AE7A-D7D55A72F5D4}" type="pres">
      <dgm:prSet presAssocID="{A7BA719C-9F26-4019-BFA4-EEF28D64921A}" presName="parentText" presStyleLbl="node1" presStyleIdx="7" presStyleCnt="16">
        <dgm:presLayoutVars>
          <dgm:chMax val="0"/>
          <dgm:bulletEnabled val="1"/>
        </dgm:presLayoutVars>
      </dgm:prSet>
      <dgm:spPr/>
    </dgm:pt>
    <dgm:pt modelId="{A767D5B9-ED9C-46C9-AC97-E734A3F78BA1}" type="pres">
      <dgm:prSet presAssocID="{88742382-12FF-4B71-BE34-0DEBA751975E}" presName="spacer" presStyleCnt="0"/>
      <dgm:spPr/>
    </dgm:pt>
    <dgm:pt modelId="{A076A126-1B25-4BC8-82E0-D7BDFA76F12F}" type="pres">
      <dgm:prSet presAssocID="{6EF6E438-6EAE-4681-AFF0-B371C5BC112C}" presName="parentText" presStyleLbl="node1" presStyleIdx="8" presStyleCnt="16">
        <dgm:presLayoutVars>
          <dgm:chMax val="0"/>
          <dgm:bulletEnabled val="1"/>
        </dgm:presLayoutVars>
      </dgm:prSet>
      <dgm:spPr/>
    </dgm:pt>
    <dgm:pt modelId="{67DFD787-3DF3-4379-95D5-682C2D2FBE28}" type="pres">
      <dgm:prSet presAssocID="{1C7FABE3-771F-4E59-AF07-B50A34489D8C}" presName="spacer" presStyleCnt="0"/>
      <dgm:spPr/>
    </dgm:pt>
    <dgm:pt modelId="{4382AC39-0023-4BDA-91EB-1932DAAFD4E7}" type="pres">
      <dgm:prSet presAssocID="{3E14C6F0-EABD-4DD0-AF1A-0DF41B23609D}" presName="parentText" presStyleLbl="node1" presStyleIdx="9" presStyleCnt="16">
        <dgm:presLayoutVars>
          <dgm:chMax val="0"/>
          <dgm:bulletEnabled val="1"/>
        </dgm:presLayoutVars>
      </dgm:prSet>
      <dgm:spPr/>
    </dgm:pt>
    <dgm:pt modelId="{B1EC28A0-D5B7-457E-B695-C1A5D1D5F607}" type="pres">
      <dgm:prSet presAssocID="{4E91EE70-B282-47FB-AF1B-DDF7B2069DC0}" presName="spacer" presStyleCnt="0"/>
      <dgm:spPr/>
    </dgm:pt>
    <dgm:pt modelId="{F8628089-4360-443A-AE7B-A1CA4CD75B06}" type="pres">
      <dgm:prSet presAssocID="{F1BC270E-3E1C-48C2-8AAA-C284B2A58522}" presName="parentText" presStyleLbl="node1" presStyleIdx="10" presStyleCnt="16">
        <dgm:presLayoutVars>
          <dgm:chMax val="0"/>
          <dgm:bulletEnabled val="1"/>
        </dgm:presLayoutVars>
      </dgm:prSet>
      <dgm:spPr/>
    </dgm:pt>
    <dgm:pt modelId="{1EC433A9-9F63-478A-BF7E-21F02F12A336}" type="pres">
      <dgm:prSet presAssocID="{8024E754-4DD7-40CB-B8D2-0B3D9488B1D2}" presName="spacer" presStyleCnt="0"/>
      <dgm:spPr/>
    </dgm:pt>
    <dgm:pt modelId="{4F17A15C-51E6-4CDE-BE5E-6B4A647E8FA5}" type="pres">
      <dgm:prSet presAssocID="{46416E50-CC85-4A4A-BB71-27BE699C409B}" presName="parentText" presStyleLbl="node1" presStyleIdx="11" presStyleCnt="16">
        <dgm:presLayoutVars>
          <dgm:chMax val="0"/>
          <dgm:bulletEnabled val="1"/>
        </dgm:presLayoutVars>
      </dgm:prSet>
      <dgm:spPr/>
    </dgm:pt>
    <dgm:pt modelId="{EFCDD264-823C-4F14-8670-FF276026EDEB}" type="pres">
      <dgm:prSet presAssocID="{36298ECB-E6CE-43B0-90AB-E799C0FD2E33}" presName="spacer" presStyleCnt="0"/>
      <dgm:spPr/>
    </dgm:pt>
    <dgm:pt modelId="{EC56AB0A-E7E8-4C05-B604-AFF0BF56F757}" type="pres">
      <dgm:prSet presAssocID="{1E4A1D8C-A230-488E-BF1E-7CD84E46A699}" presName="parentText" presStyleLbl="node1" presStyleIdx="12" presStyleCnt="16">
        <dgm:presLayoutVars>
          <dgm:chMax val="0"/>
          <dgm:bulletEnabled val="1"/>
        </dgm:presLayoutVars>
      </dgm:prSet>
      <dgm:spPr/>
    </dgm:pt>
    <dgm:pt modelId="{D1FBA249-7CBF-4F41-9D70-EFA96124913A}" type="pres">
      <dgm:prSet presAssocID="{9E06669D-7845-42A4-9DD7-445F82256614}" presName="spacer" presStyleCnt="0"/>
      <dgm:spPr/>
    </dgm:pt>
    <dgm:pt modelId="{BE160FBB-ED7A-438A-89DC-1503D5E42D13}" type="pres">
      <dgm:prSet presAssocID="{73BD86D8-7247-4ECB-A685-CB3AF050865F}" presName="parentText" presStyleLbl="node1" presStyleIdx="13" presStyleCnt="16">
        <dgm:presLayoutVars>
          <dgm:chMax val="0"/>
          <dgm:bulletEnabled val="1"/>
        </dgm:presLayoutVars>
      </dgm:prSet>
      <dgm:spPr/>
    </dgm:pt>
    <dgm:pt modelId="{180643A8-E686-4346-B179-F63EC5886B6D}" type="pres">
      <dgm:prSet presAssocID="{C3C0FE37-B733-43AB-B042-DD99C0C49174}" presName="spacer" presStyleCnt="0"/>
      <dgm:spPr/>
    </dgm:pt>
    <dgm:pt modelId="{D8B86FF5-387E-4B9F-983E-67408E868C34}" type="pres">
      <dgm:prSet presAssocID="{99D7B7CB-60EC-4938-A9C6-682506EB3D7C}" presName="parentText" presStyleLbl="node1" presStyleIdx="14" presStyleCnt="16">
        <dgm:presLayoutVars>
          <dgm:chMax val="0"/>
          <dgm:bulletEnabled val="1"/>
        </dgm:presLayoutVars>
      </dgm:prSet>
      <dgm:spPr/>
    </dgm:pt>
    <dgm:pt modelId="{AD83CB0D-AEB7-4CEA-A742-BE266B35D3BA}" type="pres">
      <dgm:prSet presAssocID="{E66F6E9D-3382-4850-BEE7-D6F1FD6EDA12}" presName="spacer" presStyleCnt="0"/>
      <dgm:spPr/>
    </dgm:pt>
    <dgm:pt modelId="{726DE6B1-E8B0-4D24-BA15-16245A64F961}" type="pres">
      <dgm:prSet presAssocID="{24E78E5E-9B1D-4719-AEF8-72A07E4078F8}" presName="parentText" presStyleLbl="node1" presStyleIdx="15" presStyleCnt="16">
        <dgm:presLayoutVars>
          <dgm:chMax val="0"/>
          <dgm:bulletEnabled val="1"/>
        </dgm:presLayoutVars>
      </dgm:prSet>
      <dgm:spPr/>
    </dgm:pt>
  </dgm:ptLst>
  <dgm:cxnLst>
    <dgm:cxn modelId="{288A6918-83AF-4DF7-9284-1E730EA39EB4}" srcId="{47DD7EF8-0750-476E-A8BF-FB550E656D9A}" destId="{73BD86D8-7247-4ECB-A685-CB3AF050865F}" srcOrd="13" destOrd="0" parTransId="{3A008007-E557-47A0-BDF6-E3E9F93543D2}" sibTransId="{C3C0FE37-B733-43AB-B042-DD99C0C49174}"/>
    <dgm:cxn modelId="{F4685521-48BA-4869-8D35-7FCABBDEFE48}" type="presOf" srcId="{E9B71998-4AB2-4892-82CB-AD06E2F31A68}" destId="{840047CE-18A9-4480-A6FD-C95284AEBF37}" srcOrd="0" destOrd="0" presId="urn:microsoft.com/office/officeart/2005/8/layout/vList2"/>
    <dgm:cxn modelId="{41D0DF25-8FF8-464B-B6FC-DEF01EDCA64B}" srcId="{47DD7EF8-0750-476E-A8BF-FB550E656D9A}" destId="{E9B71998-4AB2-4892-82CB-AD06E2F31A68}" srcOrd="0" destOrd="0" parTransId="{9AA53F47-91F8-4E77-8FBE-1AD9E2BDE648}" sibTransId="{17D3B441-5EA1-4168-BB8A-CB598D437CBA}"/>
    <dgm:cxn modelId="{2B212D29-FC06-4542-B5DC-52E54DE84BE5}" type="presOf" srcId="{F9F945D5-5DD0-49A0-8376-7DE151870351}" destId="{157C30CD-BFFC-4280-AE93-379F2BF8D0DA}" srcOrd="0" destOrd="0" presId="urn:microsoft.com/office/officeart/2005/8/layout/vList2"/>
    <dgm:cxn modelId="{BFA6C92B-2DC9-4E8D-A6FD-50DD15E9CB83}" srcId="{47DD7EF8-0750-476E-A8BF-FB550E656D9A}" destId="{3E14C6F0-EABD-4DD0-AF1A-0DF41B23609D}" srcOrd="9" destOrd="0" parTransId="{88CDB96A-071E-4EDA-8D9C-C5E01AE61C20}" sibTransId="{4E91EE70-B282-47FB-AF1B-DDF7B2069DC0}"/>
    <dgm:cxn modelId="{C2F70E3B-0EBC-4AF9-8B5B-54EFF79F98D3}" type="presOf" srcId="{6EF6E438-6EAE-4681-AFF0-B371C5BC112C}" destId="{A076A126-1B25-4BC8-82E0-D7BDFA76F12F}" srcOrd="0" destOrd="0" presId="urn:microsoft.com/office/officeart/2005/8/layout/vList2"/>
    <dgm:cxn modelId="{94DB3D3D-FB2E-4555-BD54-DD226B5CBF2D}" srcId="{47DD7EF8-0750-476E-A8BF-FB550E656D9A}" destId="{23CB6592-73BF-4A4D-9650-192EBB4CB6EB}" srcOrd="5" destOrd="0" parTransId="{8D11347E-59D6-4B37-BFB1-493A2C403216}" sibTransId="{675D5F9E-5CFF-4D1D-92F3-68C3BC29607E}"/>
    <dgm:cxn modelId="{F3F37C63-A947-4809-8083-F5FF84298043}" srcId="{47DD7EF8-0750-476E-A8BF-FB550E656D9A}" destId="{46416E50-CC85-4A4A-BB71-27BE699C409B}" srcOrd="11" destOrd="0" parTransId="{FA00822F-1375-4210-AF23-FCFAC79494FD}" sibTransId="{36298ECB-E6CE-43B0-90AB-E799C0FD2E33}"/>
    <dgm:cxn modelId="{246A0447-E918-43BA-9326-CD3043A2905F}" type="presOf" srcId="{1E4A1D8C-A230-488E-BF1E-7CD84E46A699}" destId="{EC56AB0A-E7E8-4C05-B604-AFF0BF56F757}" srcOrd="0" destOrd="0" presId="urn:microsoft.com/office/officeart/2005/8/layout/vList2"/>
    <dgm:cxn modelId="{76652148-69AF-4F4A-B916-747AD3687FED}" srcId="{47DD7EF8-0750-476E-A8BF-FB550E656D9A}" destId="{6EF6E438-6EAE-4681-AFF0-B371C5BC112C}" srcOrd="8" destOrd="0" parTransId="{579343A1-D73A-47C3-B2C2-09BC8D45529F}" sibTransId="{1C7FABE3-771F-4E59-AF07-B50A34489D8C}"/>
    <dgm:cxn modelId="{C47CC573-1491-448C-801E-74C3CB37A11B}" type="presOf" srcId="{99D7B7CB-60EC-4938-A9C6-682506EB3D7C}" destId="{D8B86FF5-387E-4B9F-983E-67408E868C34}" srcOrd="0" destOrd="0" presId="urn:microsoft.com/office/officeart/2005/8/layout/vList2"/>
    <dgm:cxn modelId="{AB153474-6EEE-4190-A404-1FC66C2F3AD3}" type="presOf" srcId="{A7BA719C-9F26-4019-BFA4-EEF28D64921A}" destId="{F336E881-5936-4544-AE7A-D7D55A72F5D4}" srcOrd="0" destOrd="0" presId="urn:microsoft.com/office/officeart/2005/8/layout/vList2"/>
    <dgm:cxn modelId="{10BD7978-DA18-46E9-A203-E18AF54E09A7}" srcId="{47DD7EF8-0750-476E-A8BF-FB550E656D9A}" destId="{F1BC270E-3E1C-48C2-8AAA-C284B2A58522}" srcOrd="10" destOrd="0" parTransId="{DA83E5C0-454C-40E5-B8ED-65EE07B2BA1C}" sibTransId="{8024E754-4DD7-40CB-B8D2-0B3D9488B1D2}"/>
    <dgm:cxn modelId="{73028580-6457-4068-82C6-E4906F951406}" srcId="{47DD7EF8-0750-476E-A8BF-FB550E656D9A}" destId="{A7BA719C-9F26-4019-BFA4-EEF28D64921A}" srcOrd="7" destOrd="0" parTransId="{7A75E5E3-2F3C-4A0D-AE5B-772CCA9EA13F}" sibTransId="{88742382-12FF-4B71-BE34-0DEBA751975E}"/>
    <dgm:cxn modelId="{619D488E-2871-464C-AD21-52000510A83E}" type="presOf" srcId="{23CB6592-73BF-4A4D-9650-192EBB4CB6EB}" destId="{952E6EC3-D7FB-400C-9BF9-C3E1F9A365EE}" srcOrd="0" destOrd="0" presId="urn:microsoft.com/office/officeart/2005/8/layout/vList2"/>
    <dgm:cxn modelId="{BED88594-D066-4206-9800-F5E75DBFAF44}" srcId="{47DD7EF8-0750-476E-A8BF-FB550E656D9A}" destId="{F9F945D5-5DD0-49A0-8376-7DE151870351}" srcOrd="1" destOrd="0" parTransId="{3C8575BC-7FF4-4A21-8A46-132AD19FDAF0}" sibTransId="{AE477A43-192F-4AEA-BF69-3922A6F254CB}"/>
    <dgm:cxn modelId="{B07707AA-C56C-4F39-B8AC-90F7EA39A657}" type="presOf" srcId="{C1BF0E52-FCA2-45A4-8AA9-8CE0471B62C0}" destId="{95971CFE-B015-4629-94AB-034F15DDD8E0}" srcOrd="0" destOrd="0" presId="urn:microsoft.com/office/officeart/2005/8/layout/vList2"/>
    <dgm:cxn modelId="{6E848AAD-987E-463F-9518-A907FB0DAC76}" type="presOf" srcId="{46416E50-CC85-4A4A-BB71-27BE699C409B}" destId="{4F17A15C-51E6-4CDE-BE5E-6B4A647E8FA5}" srcOrd="0" destOrd="0" presId="urn:microsoft.com/office/officeart/2005/8/layout/vList2"/>
    <dgm:cxn modelId="{A74BF2AD-0697-46FE-91A9-D4F6DDA36712}" type="presOf" srcId="{73BD86D8-7247-4ECB-A685-CB3AF050865F}" destId="{BE160FBB-ED7A-438A-89DC-1503D5E42D13}" srcOrd="0" destOrd="0" presId="urn:microsoft.com/office/officeart/2005/8/layout/vList2"/>
    <dgm:cxn modelId="{3E0160AE-CB98-441F-9190-23145AB24A7F}" type="presOf" srcId="{F82D4AB0-5D83-4C08-B774-91F27DA76EC8}" destId="{0E05FCC8-A478-46E7-BA64-22011E1C655D}" srcOrd="0" destOrd="0" presId="urn:microsoft.com/office/officeart/2005/8/layout/vList2"/>
    <dgm:cxn modelId="{FA12E1B4-93B1-4174-A5FC-F918F800DA38}" type="presOf" srcId="{F1BC270E-3E1C-48C2-8AAA-C284B2A58522}" destId="{F8628089-4360-443A-AE7B-A1CA4CD75B06}" srcOrd="0" destOrd="0" presId="urn:microsoft.com/office/officeart/2005/8/layout/vList2"/>
    <dgm:cxn modelId="{119484B5-F3FB-4027-901D-39D30C8F38DB}" type="presOf" srcId="{24E78E5E-9B1D-4719-AEF8-72A07E4078F8}" destId="{726DE6B1-E8B0-4D24-BA15-16245A64F961}" srcOrd="0" destOrd="0" presId="urn:microsoft.com/office/officeart/2005/8/layout/vList2"/>
    <dgm:cxn modelId="{653D26B6-0EC0-4A25-9BB1-24750902A6CD}" srcId="{47DD7EF8-0750-476E-A8BF-FB550E656D9A}" destId="{C1BF0E52-FCA2-45A4-8AA9-8CE0471B62C0}" srcOrd="6" destOrd="0" parTransId="{B9808796-D595-433D-99A7-AB298A4F2A99}" sibTransId="{B8B7A676-8819-47DE-BD4B-769A8098F6FC}"/>
    <dgm:cxn modelId="{321D02B8-2571-49DE-9CE2-00218293BCEC}" type="presOf" srcId="{B85EFE8A-2222-4E9A-AECD-A8EF52D325C1}" destId="{7ED560D9-B777-47E9-B266-64045A037406}" srcOrd="0" destOrd="0" presId="urn:microsoft.com/office/officeart/2005/8/layout/vList2"/>
    <dgm:cxn modelId="{CD967FC6-AA40-49EC-8188-D8F64EE39250}" srcId="{47DD7EF8-0750-476E-A8BF-FB550E656D9A}" destId="{1E4A1D8C-A230-488E-BF1E-7CD84E46A699}" srcOrd="12" destOrd="0" parTransId="{FF2FF7E8-F728-49F0-B945-8FB2241FDA3D}" sibTransId="{9E06669D-7845-42A4-9DD7-445F82256614}"/>
    <dgm:cxn modelId="{FA0643D0-BC86-41DA-A61D-DE1285359A1E}" type="presOf" srcId="{47DD7EF8-0750-476E-A8BF-FB550E656D9A}" destId="{A6EB01C5-D542-43B8-AF37-AD155889A00F}" srcOrd="0" destOrd="0" presId="urn:microsoft.com/office/officeart/2005/8/layout/vList2"/>
    <dgm:cxn modelId="{40B848D5-999D-45CB-924A-B6044F6D0D7B}" type="presOf" srcId="{3E14C6F0-EABD-4DD0-AF1A-0DF41B23609D}" destId="{4382AC39-0023-4BDA-91EB-1932DAAFD4E7}" srcOrd="0" destOrd="0" presId="urn:microsoft.com/office/officeart/2005/8/layout/vList2"/>
    <dgm:cxn modelId="{6EBF2CD8-458A-42B4-93EB-3547DE5139AE}" srcId="{47DD7EF8-0750-476E-A8BF-FB550E656D9A}" destId="{B85EFE8A-2222-4E9A-AECD-A8EF52D325C1}" srcOrd="2" destOrd="0" parTransId="{F073F26D-F945-435E-9917-EF7EAF30B0BD}" sibTransId="{B16FF5DE-EE70-4233-B8A4-D5808758D5B3}"/>
    <dgm:cxn modelId="{B6A930D9-251D-4FC1-914B-749202828E4E}" srcId="{47DD7EF8-0750-476E-A8BF-FB550E656D9A}" destId="{F82D4AB0-5D83-4C08-B774-91F27DA76EC8}" srcOrd="4" destOrd="0" parTransId="{B21756F1-1686-4570-90A2-3061E073FB1B}" sibTransId="{3588242B-8E53-4C75-A4A7-34198B021005}"/>
    <dgm:cxn modelId="{94EB75D9-292C-4100-9CC7-ACC45AD28CF3}" srcId="{47DD7EF8-0750-476E-A8BF-FB550E656D9A}" destId="{990F61DB-E4CF-40FD-B0ED-9E52F5000069}" srcOrd="3" destOrd="0" parTransId="{3FBBDE75-79FC-49EE-B3EE-ED4751B64FD4}" sibTransId="{DCE6066D-D85D-4486-A0B2-BAF9A9E3D42D}"/>
    <dgm:cxn modelId="{97E35CF1-BA3F-4636-B064-8796E00FB0F7}" srcId="{47DD7EF8-0750-476E-A8BF-FB550E656D9A}" destId="{24E78E5E-9B1D-4719-AEF8-72A07E4078F8}" srcOrd="15" destOrd="0" parTransId="{1FD65803-5884-479A-A391-FE3C32D1BB2D}" sibTransId="{2ABA4801-696A-499F-8029-D748F5FF3182}"/>
    <dgm:cxn modelId="{9C1615F3-BC04-47AA-9EEC-567C1AB7DE5F}" type="presOf" srcId="{990F61DB-E4CF-40FD-B0ED-9E52F5000069}" destId="{115B6F85-27D7-4CDD-A876-E117F63A974F}" srcOrd="0" destOrd="0" presId="urn:microsoft.com/office/officeart/2005/8/layout/vList2"/>
    <dgm:cxn modelId="{5AEAC0FC-C9BC-4B83-B8A2-A227C0291D10}" srcId="{47DD7EF8-0750-476E-A8BF-FB550E656D9A}" destId="{99D7B7CB-60EC-4938-A9C6-682506EB3D7C}" srcOrd="14" destOrd="0" parTransId="{B55FDA96-65D4-4982-968F-9B588302EC54}" sibTransId="{E66F6E9D-3382-4850-BEE7-D6F1FD6EDA12}"/>
    <dgm:cxn modelId="{B897D8D0-C71D-4504-9AEC-8D1CCC1D00C0}" type="presParOf" srcId="{A6EB01C5-D542-43B8-AF37-AD155889A00F}" destId="{840047CE-18A9-4480-A6FD-C95284AEBF37}" srcOrd="0" destOrd="0" presId="urn:microsoft.com/office/officeart/2005/8/layout/vList2"/>
    <dgm:cxn modelId="{FE10505C-11C5-4CD8-9F19-0B2D03F07ABD}" type="presParOf" srcId="{A6EB01C5-D542-43B8-AF37-AD155889A00F}" destId="{7BEEC7E7-215F-41A0-B090-A179F359E172}" srcOrd="1" destOrd="0" presId="urn:microsoft.com/office/officeart/2005/8/layout/vList2"/>
    <dgm:cxn modelId="{FB421051-3F99-4C95-A3A5-55E535A1DD57}" type="presParOf" srcId="{A6EB01C5-D542-43B8-AF37-AD155889A00F}" destId="{157C30CD-BFFC-4280-AE93-379F2BF8D0DA}" srcOrd="2" destOrd="0" presId="urn:microsoft.com/office/officeart/2005/8/layout/vList2"/>
    <dgm:cxn modelId="{DEC2865B-DB9A-413D-857F-1B9F3FB07F0C}" type="presParOf" srcId="{A6EB01C5-D542-43B8-AF37-AD155889A00F}" destId="{61435935-A9AF-4271-86D2-C2F2AFF9B693}" srcOrd="3" destOrd="0" presId="urn:microsoft.com/office/officeart/2005/8/layout/vList2"/>
    <dgm:cxn modelId="{85430B04-8CF1-4F4B-A34E-A7C0A101C33A}" type="presParOf" srcId="{A6EB01C5-D542-43B8-AF37-AD155889A00F}" destId="{7ED560D9-B777-47E9-B266-64045A037406}" srcOrd="4" destOrd="0" presId="urn:microsoft.com/office/officeart/2005/8/layout/vList2"/>
    <dgm:cxn modelId="{EE72E3DC-F789-4E91-B0BC-3EBA3FE89F58}" type="presParOf" srcId="{A6EB01C5-D542-43B8-AF37-AD155889A00F}" destId="{BF362343-2774-4797-BC5D-ACB00A3E4DEB}" srcOrd="5" destOrd="0" presId="urn:microsoft.com/office/officeart/2005/8/layout/vList2"/>
    <dgm:cxn modelId="{6BDAEBFF-6BB0-4DBF-AC8A-6C7FBFCD96D9}" type="presParOf" srcId="{A6EB01C5-D542-43B8-AF37-AD155889A00F}" destId="{115B6F85-27D7-4CDD-A876-E117F63A974F}" srcOrd="6" destOrd="0" presId="urn:microsoft.com/office/officeart/2005/8/layout/vList2"/>
    <dgm:cxn modelId="{5EF512F8-2905-456C-B817-C65627528651}" type="presParOf" srcId="{A6EB01C5-D542-43B8-AF37-AD155889A00F}" destId="{9F2876DD-AF5C-43E1-B57A-A581C650845C}" srcOrd="7" destOrd="0" presId="urn:microsoft.com/office/officeart/2005/8/layout/vList2"/>
    <dgm:cxn modelId="{F20407FB-5D73-48B7-A333-393BD44746D5}" type="presParOf" srcId="{A6EB01C5-D542-43B8-AF37-AD155889A00F}" destId="{0E05FCC8-A478-46E7-BA64-22011E1C655D}" srcOrd="8" destOrd="0" presId="urn:microsoft.com/office/officeart/2005/8/layout/vList2"/>
    <dgm:cxn modelId="{8A1D70B4-ED4A-43A3-A258-7C784A9FD8C6}" type="presParOf" srcId="{A6EB01C5-D542-43B8-AF37-AD155889A00F}" destId="{EF60EDBD-6821-4E4B-863A-4F92E2B22E4A}" srcOrd="9" destOrd="0" presId="urn:microsoft.com/office/officeart/2005/8/layout/vList2"/>
    <dgm:cxn modelId="{2BEB2499-0217-4FA5-A103-753CB08EBB58}" type="presParOf" srcId="{A6EB01C5-D542-43B8-AF37-AD155889A00F}" destId="{952E6EC3-D7FB-400C-9BF9-C3E1F9A365EE}" srcOrd="10" destOrd="0" presId="urn:microsoft.com/office/officeart/2005/8/layout/vList2"/>
    <dgm:cxn modelId="{C28B4D1D-18DC-4270-96B2-CA7E496D7343}" type="presParOf" srcId="{A6EB01C5-D542-43B8-AF37-AD155889A00F}" destId="{4000758C-DAA1-42EE-BA6E-FC830BB981FB}" srcOrd="11" destOrd="0" presId="urn:microsoft.com/office/officeart/2005/8/layout/vList2"/>
    <dgm:cxn modelId="{5F005E50-274E-467E-AD7D-07C94B01ACC8}" type="presParOf" srcId="{A6EB01C5-D542-43B8-AF37-AD155889A00F}" destId="{95971CFE-B015-4629-94AB-034F15DDD8E0}" srcOrd="12" destOrd="0" presId="urn:microsoft.com/office/officeart/2005/8/layout/vList2"/>
    <dgm:cxn modelId="{2346B140-B34B-4BDD-9C39-ADF9DB6D8190}" type="presParOf" srcId="{A6EB01C5-D542-43B8-AF37-AD155889A00F}" destId="{C90B48A5-7D2C-4765-8834-ACDDACD7CC01}" srcOrd="13" destOrd="0" presId="urn:microsoft.com/office/officeart/2005/8/layout/vList2"/>
    <dgm:cxn modelId="{3BCF6198-1D63-4158-A2BB-E0DF022DEA4F}" type="presParOf" srcId="{A6EB01C5-D542-43B8-AF37-AD155889A00F}" destId="{F336E881-5936-4544-AE7A-D7D55A72F5D4}" srcOrd="14" destOrd="0" presId="urn:microsoft.com/office/officeart/2005/8/layout/vList2"/>
    <dgm:cxn modelId="{A9AAC603-BF17-468D-BC32-6600F036F83F}" type="presParOf" srcId="{A6EB01C5-D542-43B8-AF37-AD155889A00F}" destId="{A767D5B9-ED9C-46C9-AC97-E734A3F78BA1}" srcOrd="15" destOrd="0" presId="urn:microsoft.com/office/officeart/2005/8/layout/vList2"/>
    <dgm:cxn modelId="{25948C7E-21A3-44A5-A2F7-18D574A8858E}" type="presParOf" srcId="{A6EB01C5-D542-43B8-AF37-AD155889A00F}" destId="{A076A126-1B25-4BC8-82E0-D7BDFA76F12F}" srcOrd="16" destOrd="0" presId="urn:microsoft.com/office/officeart/2005/8/layout/vList2"/>
    <dgm:cxn modelId="{A1B2BDF8-8692-4964-938C-7AD79D9CDF3C}" type="presParOf" srcId="{A6EB01C5-D542-43B8-AF37-AD155889A00F}" destId="{67DFD787-3DF3-4379-95D5-682C2D2FBE28}" srcOrd="17" destOrd="0" presId="urn:microsoft.com/office/officeart/2005/8/layout/vList2"/>
    <dgm:cxn modelId="{0D30A442-0950-4E54-ACCD-48EB80B9D9AB}" type="presParOf" srcId="{A6EB01C5-D542-43B8-AF37-AD155889A00F}" destId="{4382AC39-0023-4BDA-91EB-1932DAAFD4E7}" srcOrd="18" destOrd="0" presId="urn:microsoft.com/office/officeart/2005/8/layout/vList2"/>
    <dgm:cxn modelId="{ACABC154-E054-4D92-9164-1847CE5A6AD0}" type="presParOf" srcId="{A6EB01C5-D542-43B8-AF37-AD155889A00F}" destId="{B1EC28A0-D5B7-457E-B695-C1A5D1D5F607}" srcOrd="19" destOrd="0" presId="urn:microsoft.com/office/officeart/2005/8/layout/vList2"/>
    <dgm:cxn modelId="{27025E60-5913-4885-8457-E364EEF07D2D}" type="presParOf" srcId="{A6EB01C5-D542-43B8-AF37-AD155889A00F}" destId="{F8628089-4360-443A-AE7B-A1CA4CD75B06}" srcOrd="20" destOrd="0" presId="urn:microsoft.com/office/officeart/2005/8/layout/vList2"/>
    <dgm:cxn modelId="{B13E98B4-3FFD-4AA0-BF15-A7999588C691}" type="presParOf" srcId="{A6EB01C5-D542-43B8-AF37-AD155889A00F}" destId="{1EC433A9-9F63-478A-BF7E-21F02F12A336}" srcOrd="21" destOrd="0" presId="urn:microsoft.com/office/officeart/2005/8/layout/vList2"/>
    <dgm:cxn modelId="{6A70280C-B1CD-44A4-8585-9381743CBACD}" type="presParOf" srcId="{A6EB01C5-D542-43B8-AF37-AD155889A00F}" destId="{4F17A15C-51E6-4CDE-BE5E-6B4A647E8FA5}" srcOrd="22" destOrd="0" presId="urn:microsoft.com/office/officeart/2005/8/layout/vList2"/>
    <dgm:cxn modelId="{67719DB4-06DC-4A20-8863-B424D5A3ABC1}" type="presParOf" srcId="{A6EB01C5-D542-43B8-AF37-AD155889A00F}" destId="{EFCDD264-823C-4F14-8670-FF276026EDEB}" srcOrd="23" destOrd="0" presId="urn:microsoft.com/office/officeart/2005/8/layout/vList2"/>
    <dgm:cxn modelId="{FDF2B5CD-3D5C-4A90-AF9C-D0774ED9F4CD}" type="presParOf" srcId="{A6EB01C5-D542-43B8-AF37-AD155889A00F}" destId="{EC56AB0A-E7E8-4C05-B604-AFF0BF56F757}" srcOrd="24" destOrd="0" presId="urn:microsoft.com/office/officeart/2005/8/layout/vList2"/>
    <dgm:cxn modelId="{D4B82671-B729-42EF-B370-8C1FDD8A4AE6}" type="presParOf" srcId="{A6EB01C5-D542-43B8-AF37-AD155889A00F}" destId="{D1FBA249-7CBF-4F41-9D70-EFA96124913A}" srcOrd="25" destOrd="0" presId="urn:microsoft.com/office/officeart/2005/8/layout/vList2"/>
    <dgm:cxn modelId="{A234261A-C5B9-42CC-88C2-38DCE6A02E68}" type="presParOf" srcId="{A6EB01C5-D542-43B8-AF37-AD155889A00F}" destId="{BE160FBB-ED7A-438A-89DC-1503D5E42D13}" srcOrd="26" destOrd="0" presId="urn:microsoft.com/office/officeart/2005/8/layout/vList2"/>
    <dgm:cxn modelId="{5428D31B-2E00-4EBC-AC32-A9C6EA8AA5AD}" type="presParOf" srcId="{A6EB01C5-D542-43B8-AF37-AD155889A00F}" destId="{180643A8-E686-4346-B179-F63EC5886B6D}" srcOrd="27" destOrd="0" presId="urn:microsoft.com/office/officeart/2005/8/layout/vList2"/>
    <dgm:cxn modelId="{E89289B3-0CFA-4D0B-AE75-A3A78901831B}" type="presParOf" srcId="{A6EB01C5-D542-43B8-AF37-AD155889A00F}" destId="{D8B86FF5-387E-4B9F-983E-67408E868C34}" srcOrd="28" destOrd="0" presId="urn:microsoft.com/office/officeart/2005/8/layout/vList2"/>
    <dgm:cxn modelId="{06DB9023-C3FE-40A2-9B2D-7EAFEB5CD2B5}" type="presParOf" srcId="{A6EB01C5-D542-43B8-AF37-AD155889A00F}" destId="{AD83CB0D-AEB7-4CEA-A742-BE266B35D3BA}" srcOrd="29" destOrd="0" presId="urn:microsoft.com/office/officeart/2005/8/layout/vList2"/>
    <dgm:cxn modelId="{A01EC084-26E4-4CAD-B7A0-0A7CF9F7A62D}" type="presParOf" srcId="{A6EB01C5-D542-43B8-AF37-AD155889A00F}" destId="{726DE6B1-E8B0-4D24-BA15-16245A64F961}" srcOrd="3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E448E5C-18AB-446C-B1B7-07E790B51899}" type="doc">
      <dgm:prSet loTypeId="urn:microsoft.com/office/officeart/2005/8/layout/vProcess5" loCatId="process" qsTypeId="urn:microsoft.com/office/officeart/2005/8/quickstyle/simple1" qsCatId="simple" csTypeId="urn:microsoft.com/office/officeart/2005/8/colors/accent4_4" csCatId="accent4" phldr="1"/>
      <dgm:spPr/>
      <dgm:t>
        <a:bodyPr/>
        <a:lstStyle/>
        <a:p>
          <a:endParaRPr lang="fi-FI"/>
        </a:p>
      </dgm:t>
    </dgm:pt>
    <dgm:pt modelId="{58CAD3A9-4756-4BDA-BF69-650054A7F581}">
      <dgm:prSet custT="1"/>
      <dgm:spPr>
        <a:solidFill>
          <a:schemeClr val="accent5">
            <a:lumMod val="75000"/>
          </a:schemeClr>
        </a:solidFill>
        <a:ln>
          <a:solidFill>
            <a:schemeClr val="accent4">
              <a:lumMod val="60000"/>
              <a:lumOff val="40000"/>
            </a:schemeClr>
          </a:solidFill>
        </a:ln>
      </dgm:spPr>
      <dgm:t>
        <a:bodyPr/>
        <a:lstStyle/>
        <a:p>
          <a:pPr algn="ctr"/>
          <a:r>
            <a:rPr lang="fi-FI" sz="2800" b="1"/>
            <a:t>1. Asiantuntija </a:t>
          </a:r>
          <a:endParaRPr lang="fi-FI" sz="2800"/>
        </a:p>
      </dgm:t>
    </dgm:pt>
    <dgm:pt modelId="{EA0E760D-8148-4FE4-B5A4-282A92510C8C}" type="parTrans" cxnId="{32061035-32D0-4839-B936-EB20724E1309}">
      <dgm:prSet/>
      <dgm:spPr/>
      <dgm:t>
        <a:bodyPr/>
        <a:lstStyle/>
        <a:p>
          <a:endParaRPr lang="fi-FI" sz="3200"/>
        </a:p>
      </dgm:t>
    </dgm:pt>
    <dgm:pt modelId="{BB10E23E-0DDC-4534-9C20-68C1606E0D85}" type="sibTrans" cxnId="{32061035-32D0-4839-B936-EB20724E1309}">
      <dgm:prSet custT="1"/>
      <dgm:spPr/>
      <dgm:t>
        <a:bodyPr/>
        <a:lstStyle/>
        <a:p>
          <a:endParaRPr lang="fi-FI" sz="3200"/>
        </a:p>
      </dgm:t>
    </dgm:pt>
    <dgm:pt modelId="{4B6C9836-EB3E-4F6B-817A-01AC38E6170E}">
      <dgm:prSet custT="1"/>
      <dgm:spPr>
        <a:solidFill>
          <a:schemeClr val="accent4">
            <a:lumMod val="75000"/>
          </a:schemeClr>
        </a:solidFill>
        <a:ln>
          <a:solidFill>
            <a:schemeClr val="accent4">
              <a:lumMod val="60000"/>
              <a:lumOff val="40000"/>
            </a:schemeClr>
          </a:solidFill>
        </a:ln>
      </dgm:spPr>
      <dgm:t>
        <a:bodyPr/>
        <a:lstStyle/>
        <a:p>
          <a:pPr algn="ctr"/>
          <a:r>
            <a:rPr lang="fi-FI" sz="2800" b="1"/>
            <a:t>2. Välittäjä </a:t>
          </a:r>
          <a:endParaRPr lang="fi-FI" sz="2800"/>
        </a:p>
      </dgm:t>
    </dgm:pt>
    <dgm:pt modelId="{F4EA4DE5-FD94-41D6-9823-646B3579AE2C}" type="parTrans" cxnId="{5A007236-DA74-4D50-8CF6-D8328832BC0C}">
      <dgm:prSet/>
      <dgm:spPr/>
      <dgm:t>
        <a:bodyPr/>
        <a:lstStyle/>
        <a:p>
          <a:endParaRPr lang="fi-FI" sz="3200"/>
        </a:p>
      </dgm:t>
    </dgm:pt>
    <dgm:pt modelId="{90C9298F-5D7E-4096-8D84-95C99F857F44}" type="sibTrans" cxnId="{5A007236-DA74-4D50-8CF6-D8328832BC0C}">
      <dgm:prSet custT="1"/>
      <dgm:spPr/>
      <dgm:t>
        <a:bodyPr/>
        <a:lstStyle/>
        <a:p>
          <a:endParaRPr lang="fi-FI" sz="3200"/>
        </a:p>
      </dgm:t>
    </dgm:pt>
    <dgm:pt modelId="{1FF2A3EC-A02D-4341-BCCB-FB8F6F736D19}">
      <dgm:prSet custT="1"/>
      <dgm:spPr>
        <a:solidFill>
          <a:schemeClr val="accent3"/>
        </a:solidFill>
        <a:ln>
          <a:solidFill>
            <a:schemeClr val="accent4">
              <a:lumMod val="60000"/>
              <a:lumOff val="40000"/>
            </a:schemeClr>
          </a:solidFill>
        </a:ln>
      </dgm:spPr>
      <dgm:t>
        <a:bodyPr/>
        <a:lstStyle/>
        <a:p>
          <a:pPr algn="ctr"/>
          <a:r>
            <a:rPr lang="fi-FI" sz="2800" b="1"/>
            <a:t>3. Mahdollistaja </a:t>
          </a:r>
          <a:endParaRPr lang="fi-FI" sz="2800"/>
        </a:p>
      </dgm:t>
    </dgm:pt>
    <dgm:pt modelId="{39E3508C-FB9E-4DA0-AC0E-A3AEF0163C1A}" type="parTrans" cxnId="{341ADFE3-5B1F-4EB0-AFE5-7151A07C40CF}">
      <dgm:prSet/>
      <dgm:spPr/>
      <dgm:t>
        <a:bodyPr/>
        <a:lstStyle/>
        <a:p>
          <a:endParaRPr lang="fi-FI" sz="3200"/>
        </a:p>
      </dgm:t>
    </dgm:pt>
    <dgm:pt modelId="{450BA161-BFB2-4795-A345-05A25A8553A2}" type="sibTrans" cxnId="{341ADFE3-5B1F-4EB0-AFE5-7151A07C40CF}">
      <dgm:prSet/>
      <dgm:spPr/>
      <dgm:t>
        <a:bodyPr/>
        <a:lstStyle/>
        <a:p>
          <a:endParaRPr lang="fi-FI" sz="3200"/>
        </a:p>
      </dgm:t>
    </dgm:pt>
    <dgm:pt modelId="{082671E1-061D-439F-9B73-478A91CB3B31}" type="pres">
      <dgm:prSet presAssocID="{BE448E5C-18AB-446C-B1B7-07E790B51899}" presName="outerComposite" presStyleCnt="0">
        <dgm:presLayoutVars>
          <dgm:chMax val="5"/>
          <dgm:dir/>
          <dgm:resizeHandles val="exact"/>
        </dgm:presLayoutVars>
      </dgm:prSet>
      <dgm:spPr/>
    </dgm:pt>
    <dgm:pt modelId="{E17EFDFB-BF00-4BFF-96ED-EDD206F3BBC7}" type="pres">
      <dgm:prSet presAssocID="{BE448E5C-18AB-446C-B1B7-07E790B51899}" presName="dummyMaxCanvas" presStyleCnt="0">
        <dgm:presLayoutVars/>
      </dgm:prSet>
      <dgm:spPr/>
    </dgm:pt>
    <dgm:pt modelId="{AC1FEAB0-0820-4DFC-826F-260B7C5A8BA0}" type="pres">
      <dgm:prSet presAssocID="{BE448E5C-18AB-446C-B1B7-07E790B51899}" presName="ThreeNodes_1" presStyleLbl="node1" presStyleIdx="0" presStyleCnt="3">
        <dgm:presLayoutVars>
          <dgm:bulletEnabled val="1"/>
        </dgm:presLayoutVars>
      </dgm:prSet>
      <dgm:spPr/>
    </dgm:pt>
    <dgm:pt modelId="{50836243-A321-43B1-AC82-C38123487EAE}" type="pres">
      <dgm:prSet presAssocID="{BE448E5C-18AB-446C-B1B7-07E790B51899}" presName="ThreeNodes_2" presStyleLbl="node1" presStyleIdx="1" presStyleCnt="3">
        <dgm:presLayoutVars>
          <dgm:bulletEnabled val="1"/>
        </dgm:presLayoutVars>
      </dgm:prSet>
      <dgm:spPr/>
    </dgm:pt>
    <dgm:pt modelId="{E5C41B14-5FDC-4C7B-AD77-2390B61654C5}" type="pres">
      <dgm:prSet presAssocID="{BE448E5C-18AB-446C-B1B7-07E790B51899}" presName="ThreeNodes_3" presStyleLbl="node1" presStyleIdx="2" presStyleCnt="3">
        <dgm:presLayoutVars>
          <dgm:bulletEnabled val="1"/>
        </dgm:presLayoutVars>
      </dgm:prSet>
      <dgm:spPr/>
    </dgm:pt>
    <dgm:pt modelId="{BC1C1C36-E30B-45F6-AE69-54A429BF8D24}" type="pres">
      <dgm:prSet presAssocID="{BE448E5C-18AB-446C-B1B7-07E790B51899}" presName="ThreeConn_1-2" presStyleLbl="fgAccFollowNode1" presStyleIdx="0" presStyleCnt="2">
        <dgm:presLayoutVars>
          <dgm:bulletEnabled val="1"/>
        </dgm:presLayoutVars>
      </dgm:prSet>
      <dgm:spPr/>
    </dgm:pt>
    <dgm:pt modelId="{68EDD85B-21D1-4C99-90F4-C5B15DF976B8}" type="pres">
      <dgm:prSet presAssocID="{BE448E5C-18AB-446C-B1B7-07E790B51899}" presName="ThreeConn_2-3" presStyleLbl="fgAccFollowNode1" presStyleIdx="1" presStyleCnt="2">
        <dgm:presLayoutVars>
          <dgm:bulletEnabled val="1"/>
        </dgm:presLayoutVars>
      </dgm:prSet>
      <dgm:spPr/>
    </dgm:pt>
    <dgm:pt modelId="{5EA44F22-B64B-4373-B5F5-91EF9C75CAE7}" type="pres">
      <dgm:prSet presAssocID="{BE448E5C-18AB-446C-B1B7-07E790B51899}" presName="ThreeNodes_1_text" presStyleLbl="node1" presStyleIdx="2" presStyleCnt="3">
        <dgm:presLayoutVars>
          <dgm:bulletEnabled val="1"/>
        </dgm:presLayoutVars>
      </dgm:prSet>
      <dgm:spPr/>
    </dgm:pt>
    <dgm:pt modelId="{35D9434E-1BCA-451B-B96E-2A2EF8702F94}" type="pres">
      <dgm:prSet presAssocID="{BE448E5C-18AB-446C-B1B7-07E790B51899}" presName="ThreeNodes_2_text" presStyleLbl="node1" presStyleIdx="2" presStyleCnt="3">
        <dgm:presLayoutVars>
          <dgm:bulletEnabled val="1"/>
        </dgm:presLayoutVars>
      </dgm:prSet>
      <dgm:spPr/>
    </dgm:pt>
    <dgm:pt modelId="{F7FCC2E7-144F-409D-A394-A26BB3DCC19B}" type="pres">
      <dgm:prSet presAssocID="{BE448E5C-18AB-446C-B1B7-07E790B51899}" presName="ThreeNodes_3_text" presStyleLbl="node1" presStyleIdx="2" presStyleCnt="3">
        <dgm:presLayoutVars>
          <dgm:bulletEnabled val="1"/>
        </dgm:presLayoutVars>
      </dgm:prSet>
      <dgm:spPr/>
    </dgm:pt>
  </dgm:ptLst>
  <dgm:cxnLst>
    <dgm:cxn modelId="{9039F718-F1D8-4532-817A-C0BA8DFE2CEE}" type="presOf" srcId="{90C9298F-5D7E-4096-8D84-95C99F857F44}" destId="{68EDD85B-21D1-4C99-90F4-C5B15DF976B8}" srcOrd="0" destOrd="0" presId="urn:microsoft.com/office/officeart/2005/8/layout/vProcess5"/>
    <dgm:cxn modelId="{B35FCD1D-912A-48EA-819D-43AEBC4E9D0A}" type="presOf" srcId="{1FF2A3EC-A02D-4341-BCCB-FB8F6F736D19}" destId="{E5C41B14-5FDC-4C7B-AD77-2390B61654C5}" srcOrd="0" destOrd="0" presId="urn:microsoft.com/office/officeart/2005/8/layout/vProcess5"/>
    <dgm:cxn modelId="{32061035-32D0-4839-B936-EB20724E1309}" srcId="{BE448E5C-18AB-446C-B1B7-07E790B51899}" destId="{58CAD3A9-4756-4BDA-BF69-650054A7F581}" srcOrd="0" destOrd="0" parTransId="{EA0E760D-8148-4FE4-B5A4-282A92510C8C}" sibTransId="{BB10E23E-0DDC-4534-9C20-68C1606E0D85}"/>
    <dgm:cxn modelId="{5A007236-DA74-4D50-8CF6-D8328832BC0C}" srcId="{BE448E5C-18AB-446C-B1B7-07E790B51899}" destId="{4B6C9836-EB3E-4F6B-817A-01AC38E6170E}" srcOrd="1" destOrd="0" parTransId="{F4EA4DE5-FD94-41D6-9823-646B3579AE2C}" sibTransId="{90C9298F-5D7E-4096-8D84-95C99F857F44}"/>
    <dgm:cxn modelId="{BA54D268-100C-4963-A95D-4598538BB85A}" type="presOf" srcId="{BE448E5C-18AB-446C-B1B7-07E790B51899}" destId="{082671E1-061D-439F-9B73-478A91CB3B31}" srcOrd="0" destOrd="0" presId="urn:microsoft.com/office/officeart/2005/8/layout/vProcess5"/>
    <dgm:cxn modelId="{076D584E-CA20-470F-A658-4A5F7A7D126C}" type="presOf" srcId="{1FF2A3EC-A02D-4341-BCCB-FB8F6F736D19}" destId="{F7FCC2E7-144F-409D-A394-A26BB3DCC19B}" srcOrd="1" destOrd="0" presId="urn:microsoft.com/office/officeart/2005/8/layout/vProcess5"/>
    <dgm:cxn modelId="{5E2F8779-74C9-4193-8159-B6619F78FB04}" type="presOf" srcId="{58CAD3A9-4756-4BDA-BF69-650054A7F581}" destId="{5EA44F22-B64B-4373-B5F5-91EF9C75CAE7}" srcOrd="1" destOrd="0" presId="urn:microsoft.com/office/officeart/2005/8/layout/vProcess5"/>
    <dgm:cxn modelId="{44266394-8240-4930-9210-82CE2816257A}" type="presOf" srcId="{BB10E23E-0DDC-4534-9C20-68C1606E0D85}" destId="{BC1C1C36-E30B-45F6-AE69-54A429BF8D24}" srcOrd="0" destOrd="0" presId="urn:microsoft.com/office/officeart/2005/8/layout/vProcess5"/>
    <dgm:cxn modelId="{7728FBA3-545B-4A61-8BD8-F5B1D7E01F6E}" type="presOf" srcId="{4B6C9836-EB3E-4F6B-817A-01AC38E6170E}" destId="{35D9434E-1BCA-451B-B96E-2A2EF8702F94}" srcOrd="1" destOrd="0" presId="urn:microsoft.com/office/officeart/2005/8/layout/vProcess5"/>
    <dgm:cxn modelId="{F8BC34AC-8FE5-4F63-9724-B38EA72E5551}" type="presOf" srcId="{58CAD3A9-4756-4BDA-BF69-650054A7F581}" destId="{AC1FEAB0-0820-4DFC-826F-260B7C5A8BA0}" srcOrd="0" destOrd="0" presId="urn:microsoft.com/office/officeart/2005/8/layout/vProcess5"/>
    <dgm:cxn modelId="{49BEA7CC-5567-4088-9DF8-99B73E35979E}" type="presOf" srcId="{4B6C9836-EB3E-4F6B-817A-01AC38E6170E}" destId="{50836243-A321-43B1-AC82-C38123487EAE}" srcOrd="0" destOrd="0" presId="urn:microsoft.com/office/officeart/2005/8/layout/vProcess5"/>
    <dgm:cxn modelId="{341ADFE3-5B1F-4EB0-AFE5-7151A07C40CF}" srcId="{BE448E5C-18AB-446C-B1B7-07E790B51899}" destId="{1FF2A3EC-A02D-4341-BCCB-FB8F6F736D19}" srcOrd="2" destOrd="0" parTransId="{39E3508C-FB9E-4DA0-AC0E-A3AEF0163C1A}" sibTransId="{450BA161-BFB2-4795-A345-05A25A8553A2}"/>
    <dgm:cxn modelId="{C42C4467-78CF-4F85-895B-769F0FAB84CE}" type="presParOf" srcId="{082671E1-061D-439F-9B73-478A91CB3B31}" destId="{E17EFDFB-BF00-4BFF-96ED-EDD206F3BBC7}" srcOrd="0" destOrd="0" presId="urn:microsoft.com/office/officeart/2005/8/layout/vProcess5"/>
    <dgm:cxn modelId="{2644750B-D2C6-4C13-AE84-4462119AAF22}" type="presParOf" srcId="{082671E1-061D-439F-9B73-478A91CB3B31}" destId="{AC1FEAB0-0820-4DFC-826F-260B7C5A8BA0}" srcOrd="1" destOrd="0" presId="urn:microsoft.com/office/officeart/2005/8/layout/vProcess5"/>
    <dgm:cxn modelId="{8ADF0DDE-8D81-46D2-990D-33460294E516}" type="presParOf" srcId="{082671E1-061D-439F-9B73-478A91CB3B31}" destId="{50836243-A321-43B1-AC82-C38123487EAE}" srcOrd="2" destOrd="0" presId="urn:microsoft.com/office/officeart/2005/8/layout/vProcess5"/>
    <dgm:cxn modelId="{047E253E-9C62-4C4E-9611-752634C4B2BE}" type="presParOf" srcId="{082671E1-061D-439F-9B73-478A91CB3B31}" destId="{E5C41B14-5FDC-4C7B-AD77-2390B61654C5}" srcOrd="3" destOrd="0" presId="urn:microsoft.com/office/officeart/2005/8/layout/vProcess5"/>
    <dgm:cxn modelId="{540DD423-08A2-45B4-A42E-569592AD8975}" type="presParOf" srcId="{082671E1-061D-439F-9B73-478A91CB3B31}" destId="{BC1C1C36-E30B-45F6-AE69-54A429BF8D24}" srcOrd="4" destOrd="0" presId="urn:microsoft.com/office/officeart/2005/8/layout/vProcess5"/>
    <dgm:cxn modelId="{7BC220C8-B337-446F-B27E-764EF69D5160}" type="presParOf" srcId="{082671E1-061D-439F-9B73-478A91CB3B31}" destId="{68EDD85B-21D1-4C99-90F4-C5B15DF976B8}" srcOrd="5" destOrd="0" presId="urn:microsoft.com/office/officeart/2005/8/layout/vProcess5"/>
    <dgm:cxn modelId="{3214D583-8C6C-4A2F-894C-9322126E6B42}" type="presParOf" srcId="{082671E1-061D-439F-9B73-478A91CB3B31}" destId="{5EA44F22-B64B-4373-B5F5-91EF9C75CAE7}" srcOrd="6" destOrd="0" presId="urn:microsoft.com/office/officeart/2005/8/layout/vProcess5"/>
    <dgm:cxn modelId="{F9C02744-AEDD-4556-8D68-6B5DD157F77A}" type="presParOf" srcId="{082671E1-061D-439F-9B73-478A91CB3B31}" destId="{35D9434E-1BCA-451B-B96E-2A2EF8702F94}" srcOrd="7" destOrd="0" presId="urn:microsoft.com/office/officeart/2005/8/layout/vProcess5"/>
    <dgm:cxn modelId="{84414F02-52C5-463F-A12C-6E3B1C569A1B}" type="presParOf" srcId="{082671E1-061D-439F-9B73-478A91CB3B31}" destId="{F7FCC2E7-144F-409D-A394-A26BB3DCC19B}" srcOrd="8" destOrd="0" presId="urn:microsoft.com/office/officeart/2005/8/layout/vProcess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F3EC17-55A7-4247-9660-ADB931ADB631}" type="doc">
      <dgm:prSet loTypeId="urn:microsoft.com/office/officeart/2008/layout/RadialCluster" loCatId="cycle" qsTypeId="urn:microsoft.com/office/officeart/2005/8/quickstyle/simple1" qsCatId="simple" csTypeId="urn:microsoft.com/office/officeart/2005/8/colors/accent6_4" csCatId="accent6" phldr="1"/>
      <dgm:spPr/>
      <dgm:t>
        <a:bodyPr/>
        <a:lstStyle/>
        <a:p>
          <a:endParaRPr lang="fi-FI"/>
        </a:p>
      </dgm:t>
    </dgm:pt>
    <dgm:pt modelId="{612C8BAA-772E-43CB-941A-A4B4C1DD0EDD}">
      <dgm:prSet phldrT="[Teksti]" custT="1"/>
      <dgm:spPr/>
      <dgm:t>
        <a:bodyPr/>
        <a:lstStyle/>
        <a:p>
          <a:r>
            <a:rPr lang="fi-FI" sz="1800" b="1"/>
            <a:t>ELY-keskuksen ilmastorooleja tiekartan tulosten perusteella</a:t>
          </a:r>
        </a:p>
      </dgm:t>
    </dgm:pt>
    <dgm:pt modelId="{683D6225-A6DE-417B-A35F-FA533237DD4B}" type="parTrans" cxnId="{7275966C-7345-483A-B77F-A25C879EF616}">
      <dgm:prSet/>
      <dgm:spPr/>
      <dgm:t>
        <a:bodyPr/>
        <a:lstStyle/>
        <a:p>
          <a:endParaRPr lang="fi-FI" sz="1600"/>
        </a:p>
      </dgm:t>
    </dgm:pt>
    <dgm:pt modelId="{DBC325B1-FCD7-4048-A8C6-8EFEBD4596C2}" type="sibTrans" cxnId="{7275966C-7345-483A-B77F-A25C879EF616}">
      <dgm:prSet/>
      <dgm:spPr/>
      <dgm:t>
        <a:bodyPr/>
        <a:lstStyle/>
        <a:p>
          <a:endParaRPr lang="fi-FI" sz="1600"/>
        </a:p>
      </dgm:t>
    </dgm:pt>
    <dgm:pt modelId="{200AA59A-18A7-40A6-B228-49686BDB6941}">
      <dgm:prSet phldrT="[Teksti]" custT="1"/>
      <dgm:spPr/>
      <dgm:t>
        <a:bodyPr/>
        <a:lstStyle/>
        <a:p>
          <a:r>
            <a:rPr lang="fi-FI" sz="1600"/>
            <a:t>Proseduraalinen osaaminen</a:t>
          </a:r>
        </a:p>
      </dgm:t>
    </dgm:pt>
    <dgm:pt modelId="{47A492D8-7BD2-4DB3-B857-410C768E7EFA}" type="parTrans" cxnId="{02E1DB97-3656-435E-ADA9-8BC5881220D5}">
      <dgm:prSet/>
      <dgm:spPr/>
      <dgm:t>
        <a:bodyPr/>
        <a:lstStyle/>
        <a:p>
          <a:endParaRPr lang="fi-FI" sz="1600"/>
        </a:p>
      </dgm:t>
    </dgm:pt>
    <dgm:pt modelId="{2845FFC3-6A3B-4A81-8711-EABAD9381257}" type="sibTrans" cxnId="{02E1DB97-3656-435E-ADA9-8BC5881220D5}">
      <dgm:prSet/>
      <dgm:spPr/>
      <dgm:t>
        <a:bodyPr/>
        <a:lstStyle/>
        <a:p>
          <a:endParaRPr lang="fi-FI" sz="1600"/>
        </a:p>
      </dgm:t>
    </dgm:pt>
    <dgm:pt modelId="{D7440064-AA7B-4FC6-B29B-443BAE36C1F8}">
      <dgm:prSet phldrT="[Teksti]" custT="1"/>
      <dgm:spPr/>
      <dgm:t>
        <a:bodyPr/>
        <a:lstStyle/>
        <a:p>
          <a:r>
            <a:rPr lang="fi-FI" sz="1600"/>
            <a:t>Tiedon välittäminen, soveltaminen ja tuottaminen</a:t>
          </a:r>
        </a:p>
      </dgm:t>
    </dgm:pt>
    <dgm:pt modelId="{32777F56-93A8-4C72-BE1D-DD72E30EE6CC}" type="parTrans" cxnId="{9851F035-D67C-4547-B8C0-98E1EF5EA857}">
      <dgm:prSet/>
      <dgm:spPr/>
      <dgm:t>
        <a:bodyPr/>
        <a:lstStyle/>
        <a:p>
          <a:endParaRPr lang="fi-FI" sz="1600"/>
        </a:p>
      </dgm:t>
    </dgm:pt>
    <dgm:pt modelId="{81AE6AEF-BEB2-41C7-BC9A-88F997B8B232}" type="sibTrans" cxnId="{9851F035-D67C-4547-B8C0-98E1EF5EA857}">
      <dgm:prSet/>
      <dgm:spPr/>
      <dgm:t>
        <a:bodyPr/>
        <a:lstStyle/>
        <a:p>
          <a:endParaRPr lang="fi-FI" sz="1600"/>
        </a:p>
      </dgm:t>
    </dgm:pt>
    <dgm:pt modelId="{E39B265B-D4EA-42EA-BA90-A1BC29F8922C}">
      <dgm:prSet phldrT="[Teksti]" custT="1"/>
      <dgm:spPr/>
      <dgm:t>
        <a:bodyPr/>
        <a:lstStyle/>
        <a:p>
          <a:r>
            <a:rPr lang="fi-FI" sz="1600"/>
            <a:t>Yhteistyössä alueella ja verkostoissa</a:t>
          </a:r>
        </a:p>
      </dgm:t>
    </dgm:pt>
    <dgm:pt modelId="{9AB47A82-5B8F-4263-9F17-D628FC6BD63A}" type="parTrans" cxnId="{61A94AB5-067F-4493-B808-A644E3E0F816}">
      <dgm:prSet/>
      <dgm:spPr/>
      <dgm:t>
        <a:bodyPr/>
        <a:lstStyle/>
        <a:p>
          <a:endParaRPr lang="fi-FI" sz="1600"/>
        </a:p>
      </dgm:t>
    </dgm:pt>
    <dgm:pt modelId="{7E839618-C999-47BD-B259-A06619062DED}" type="sibTrans" cxnId="{61A94AB5-067F-4493-B808-A644E3E0F816}">
      <dgm:prSet/>
      <dgm:spPr/>
      <dgm:t>
        <a:bodyPr/>
        <a:lstStyle/>
        <a:p>
          <a:endParaRPr lang="fi-FI" sz="1600"/>
        </a:p>
      </dgm:t>
    </dgm:pt>
    <dgm:pt modelId="{1E3680E5-D181-4132-AD55-4591057A53B2}">
      <dgm:prSet phldrT="[Teksti]" custT="1"/>
      <dgm:spPr/>
      <dgm:t>
        <a:bodyPr/>
        <a:lstStyle/>
        <a:p>
          <a:r>
            <a:rPr lang="fi-FI" sz="1600"/>
            <a:t>Substanssi-osaaminen</a:t>
          </a:r>
        </a:p>
      </dgm:t>
    </dgm:pt>
    <dgm:pt modelId="{BAAC1477-39B5-46EB-8A20-48DA157BCEDA}" type="parTrans" cxnId="{6E7A69C1-2898-454E-A738-B2A22F396BCF}">
      <dgm:prSet/>
      <dgm:spPr/>
      <dgm:t>
        <a:bodyPr/>
        <a:lstStyle/>
        <a:p>
          <a:endParaRPr lang="fi-FI" sz="1600"/>
        </a:p>
      </dgm:t>
    </dgm:pt>
    <dgm:pt modelId="{C13BA9A1-9122-4130-A201-160EB7058935}" type="sibTrans" cxnId="{6E7A69C1-2898-454E-A738-B2A22F396BCF}">
      <dgm:prSet/>
      <dgm:spPr/>
      <dgm:t>
        <a:bodyPr/>
        <a:lstStyle/>
        <a:p>
          <a:endParaRPr lang="fi-FI" sz="1600"/>
        </a:p>
      </dgm:t>
    </dgm:pt>
    <dgm:pt modelId="{F63BBC82-F7B6-466F-80DC-80E5F4F6EC17}" type="pres">
      <dgm:prSet presAssocID="{9AF3EC17-55A7-4247-9660-ADB931ADB631}" presName="Name0" presStyleCnt="0">
        <dgm:presLayoutVars>
          <dgm:chMax val="1"/>
          <dgm:chPref val="1"/>
          <dgm:dir/>
          <dgm:animOne val="branch"/>
          <dgm:animLvl val="lvl"/>
        </dgm:presLayoutVars>
      </dgm:prSet>
      <dgm:spPr/>
    </dgm:pt>
    <dgm:pt modelId="{B22E36C7-3462-4318-BDB0-634E7F7388AB}" type="pres">
      <dgm:prSet presAssocID="{612C8BAA-772E-43CB-941A-A4B4C1DD0EDD}" presName="singleCycle" presStyleCnt="0"/>
      <dgm:spPr/>
    </dgm:pt>
    <dgm:pt modelId="{89E1D1E0-2A84-4B99-A9CA-E089F360661E}" type="pres">
      <dgm:prSet presAssocID="{612C8BAA-772E-43CB-941A-A4B4C1DD0EDD}" presName="singleCenter" presStyleLbl="node1" presStyleIdx="0" presStyleCnt="5" custScaleX="204714" custScaleY="122975" custLinFactNeighborX="-7389" custLinFactNeighborY="0">
        <dgm:presLayoutVars>
          <dgm:chMax val="7"/>
          <dgm:chPref val="7"/>
        </dgm:presLayoutVars>
      </dgm:prSet>
      <dgm:spPr/>
    </dgm:pt>
    <dgm:pt modelId="{B2A6065A-8DA3-40C2-9E76-8095B4D70330}" type="pres">
      <dgm:prSet presAssocID="{47A492D8-7BD2-4DB3-B857-410C768E7EFA}" presName="Name56" presStyleLbl="parChTrans1D2" presStyleIdx="0" presStyleCnt="4"/>
      <dgm:spPr/>
    </dgm:pt>
    <dgm:pt modelId="{5A390831-1C77-4B35-9CF1-0EC45E174A84}" type="pres">
      <dgm:prSet presAssocID="{200AA59A-18A7-40A6-B228-49686BDB6941}" presName="text0" presStyleLbl="node1" presStyleIdx="1" presStyleCnt="5" custScaleX="198658" custScaleY="94767" custRadScaleRad="153960" custRadScaleInc="-259397">
        <dgm:presLayoutVars>
          <dgm:bulletEnabled val="1"/>
        </dgm:presLayoutVars>
      </dgm:prSet>
      <dgm:spPr/>
    </dgm:pt>
    <dgm:pt modelId="{08F46B27-53BC-4A92-A390-2210812BE0EC}" type="pres">
      <dgm:prSet presAssocID="{32777F56-93A8-4C72-BE1D-DD72E30EE6CC}" presName="Name56" presStyleLbl="parChTrans1D2" presStyleIdx="1" presStyleCnt="4"/>
      <dgm:spPr/>
    </dgm:pt>
    <dgm:pt modelId="{F2ED2988-444D-48A3-B58B-2713CD278573}" type="pres">
      <dgm:prSet presAssocID="{D7440064-AA7B-4FC6-B29B-443BAE36C1F8}" presName="text0" presStyleLbl="node1" presStyleIdx="2" presStyleCnt="5" custScaleX="167459" custScaleY="95649" custRadScaleRad="170027" custRadScaleInc="60738">
        <dgm:presLayoutVars>
          <dgm:bulletEnabled val="1"/>
        </dgm:presLayoutVars>
      </dgm:prSet>
      <dgm:spPr/>
    </dgm:pt>
    <dgm:pt modelId="{B0B3151C-73A6-4A70-ADCD-4B3C68CBD7BD}" type="pres">
      <dgm:prSet presAssocID="{9AB47A82-5B8F-4263-9F17-D628FC6BD63A}" presName="Name56" presStyleLbl="parChTrans1D2" presStyleIdx="2" presStyleCnt="4"/>
      <dgm:spPr/>
    </dgm:pt>
    <dgm:pt modelId="{8A653462-5FF0-4045-AFB9-1F0C52FC5366}" type="pres">
      <dgm:prSet presAssocID="{E39B265B-D4EA-42EA-BA90-A1BC29F8922C}" presName="text0" presStyleLbl="node1" presStyleIdx="3" presStyleCnt="5" custScaleX="167459" custScaleY="95649" custRadScaleRad="211752" custRadScaleInc="-253722">
        <dgm:presLayoutVars>
          <dgm:bulletEnabled val="1"/>
        </dgm:presLayoutVars>
      </dgm:prSet>
      <dgm:spPr/>
    </dgm:pt>
    <dgm:pt modelId="{660EE726-256E-482D-9E36-0A87C99C5C96}" type="pres">
      <dgm:prSet presAssocID="{BAAC1477-39B5-46EB-8A20-48DA157BCEDA}" presName="Name56" presStyleLbl="parChTrans1D2" presStyleIdx="3" presStyleCnt="4"/>
      <dgm:spPr/>
    </dgm:pt>
    <dgm:pt modelId="{E930CDFA-DFC4-4DCD-ACAA-0FDDE4084F8A}" type="pres">
      <dgm:prSet presAssocID="{1E3680E5-D181-4132-AD55-4591057A53B2}" presName="text0" presStyleLbl="node1" presStyleIdx="4" presStyleCnt="5" custScaleX="167459" custScaleY="95649" custRadScaleRad="198937" custRadScaleInc="77802">
        <dgm:presLayoutVars>
          <dgm:bulletEnabled val="1"/>
        </dgm:presLayoutVars>
      </dgm:prSet>
      <dgm:spPr/>
    </dgm:pt>
  </dgm:ptLst>
  <dgm:cxnLst>
    <dgm:cxn modelId="{9851F035-D67C-4547-B8C0-98E1EF5EA857}" srcId="{612C8BAA-772E-43CB-941A-A4B4C1DD0EDD}" destId="{D7440064-AA7B-4FC6-B29B-443BAE36C1F8}" srcOrd="1" destOrd="0" parTransId="{32777F56-93A8-4C72-BE1D-DD72E30EE6CC}" sibTransId="{81AE6AEF-BEB2-41C7-BC9A-88F997B8B232}"/>
    <dgm:cxn modelId="{97168744-B1EA-4B5A-804B-5F5F5C8941FA}" type="presOf" srcId="{9AB47A82-5B8F-4263-9F17-D628FC6BD63A}" destId="{B0B3151C-73A6-4A70-ADCD-4B3C68CBD7BD}" srcOrd="0" destOrd="0" presId="urn:microsoft.com/office/officeart/2008/layout/RadialCluster"/>
    <dgm:cxn modelId="{7275966C-7345-483A-B77F-A25C879EF616}" srcId="{9AF3EC17-55A7-4247-9660-ADB931ADB631}" destId="{612C8BAA-772E-43CB-941A-A4B4C1DD0EDD}" srcOrd="0" destOrd="0" parTransId="{683D6225-A6DE-417B-A35F-FA533237DD4B}" sibTransId="{DBC325B1-FCD7-4048-A8C6-8EFEBD4596C2}"/>
    <dgm:cxn modelId="{B965F24C-E8E1-4DFA-A6D5-5FD9D7DA1C01}" type="presOf" srcId="{200AA59A-18A7-40A6-B228-49686BDB6941}" destId="{5A390831-1C77-4B35-9CF1-0EC45E174A84}" srcOrd="0" destOrd="0" presId="urn:microsoft.com/office/officeart/2008/layout/RadialCluster"/>
    <dgm:cxn modelId="{34737792-2FBA-4807-BDD0-33B1E3CDF352}" type="presOf" srcId="{612C8BAA-772E-43CB-941A-A4B4C1DD0EDD}" destId="{89E1D1E0-2A84-4B99-A9CA-E089F360661E}" srcOrd="0" destOrd="0" presId="urn:microsoft.com/office/officeart/2008/layout/RadialCluster"/>
    <dgm:cxn modelId="{02E1DB97-3656-435E-ADA9-8BC5881220D5}" srcId="{612C8BAA-772E-43CB-941A-A4B4C1DD0EDD}" destId="{200AA59A-18A7-40A6-B228-49686BDB6941}" srcOrd="0" destOrd="0" parTransId="{47A492D8-7BD2-4DB3-B857-410C768E7EFA}" sibTransId="{2845FFC3-6A3B-4A81-8711-EABAD9381257}"/>
    <dgm:cxn modelId="{C033689D-6369-4B55-8B83-5BB385545220}" type="presOf" srcId="{1E3680E5-D181-4132-AD55-4591057A53B2}" destId="{E930CDFA-DFC4-4DCD-ACAA-0FDDE4084F8A}" srcOrd="0" destOrd="0" presId="urn:microsoft.com/office/officeart/2008/layout/RadialCluster"/>
    <dgm:cxn modelId="{1AC4999E-7D57-42FB-AADE-26E26AA606DC}" type="presOf" srcId="{9AF3EC17-55A7-4247-9660-ADB931ADB631}" destId="{F63BBC82-F7B6-466F-80DC-80E5F4F6EC17}" srcOrd="0" destOrd="0" presId="urn:microsoft.com/office/officeart/2008/layout/RadialCluster"/>
    <dgm:cxn modelId="{F2467DAA-5C6B-4B5E-ADD6-68D1F0A60DAE}" type="presOf" srcId="{BAAC1477-39B5-46EB-8A20-48DA157BCEDA}" destId="{660EE726-256E-482D-9E36-0A87C99C5C96}" srcOrd="0" destOrd="0" presId="urn:microsoft.com/office/officeart/2008/layout/RadialCluster"/>
    <dgm:cxn modelId="{61A94AB5-067F-4493-B808-A644E3E0F816}" srcId="{612C8BAA-772E-43CB-941A-A4B4C1DD0EDD}" destId="{E39B265B-D4EA-42EA-BA90-A1BC29F8922C}" srcOrd="2" destOrd="0" parTransId="{9AB47A82-5B8F-4263-9F17-D628FC6BD63A}" sibTransId="{7E839618-C999-47BD-B259-A06619062DED}"/>
    <dgm:cxn modelId="{6E7A69C1-2898-454E-A738-B2A22F396BCF}" srcId="{612C8BAA-772E-43CB-941A-A4B4C1DD0EDD}" destId="{1E3680E5-D181-4132-AD55-4591057A53B2}" srcOrd="3" destOrd="0" parTransId="{BAAC1477-39B5-46EB-8A20-48DA157BCEDA}" sibTransId="{C13BA9A1-9122-4130-A201-160EB7058935}"/>
    <dgm:cxn modelId="{8D2754D2-3491-478F-B569-1B5D62E6A0EC}" type="presOf" srcId="{32777F56-93A8-4C72-BE1D-DD72E30EE6CC}" destId="{08F46B27-53BC-4A92-A390-2210812BE0EC}" srcOrd="0" destOrd="0" presId="urn:microsoft.com/office/officeart/2008/layout/RadialCluster"/>
    <dgm:cxn modelId="{1D300CE1-E174-423C-97F8-E1CB405A89B4}" type="presOf" srcId="{D7440064-AA7B-4FC6-B29B-443BAE36C1F8}" destId="{F2ED2988-444D-48A3-B58B-2713CD278573}" srcOrd="0" destOrd="0" presId="urn:microsoft.com/office/officeart/2008/layout/RadialCluster"/>
    <dgm:cxn modelId="{99799DF9-1E72-462B-BDBD-10652A65FBA8}" type="presOf" srcId="{47A492D8-7BD2-4DB3-B857-410C768E7EFA}" destId="{B2A6065A-8DA3-40C2-9E76-8095B4D70330}" srcOrd="0" destOrd="0" presId="urn:microsoft.com/office/officeart/2008/layout/RadialCluster"/>
    <dgm:cxn modelId="{D32A83FE-7738-4363-AA43-557CCCF02EF2}" type="presOf" srcId="{E39B265B-D4EA-42EA-BA90-A1BC29F8922C}" destId="{8A653462-5FF0-4045-AFB9-1F0C52FC5366}" srcOrd="0" destOrd="0" presId="urn:microsoft.com/office/officeart/2008/layout/RadialCluster"/>
    <dgm:cxn modelId="{72D67DF6-EDB7-4BDF-83F0-56D9C1F8D86B}" type="presParOf" srcId="{F63BBC82-F7B6-466F-80DC-80E5F4F6EC17}" destId="{B22E36C7-3462-4318-BDB0-634E7F7388AB}" srcOrd="0" destOrd="0" presId="urn:microsoft.com/office/officeart/2008/layout/RadialCluster"/>
    <dgm:cxn modelId="{62D0D9CA-8BE7-4365-9877-75ADCBD632B8}" type="presParOf" srcId="{B22E36C7-3462-4318-BDB0-634E7F7388AB}" destId="{89E1D1E0-2A84-4B99-A9CA-E089F360661E}" srcOrd="0" destOrd="0" presId="urn:microsoft.com/office/officeart/2008/layout/RadialCluster"/>
    <dgm:cxn modelId="{45D10831-B8C9-4F9C-9EF8-51454EAA6C54}" type="presParOf" srcId="{B22E36C7-3462-4318-BDB0-634E7F7388AB}" destId="{B2A6065A-8DA3-40C2-9E76-8095B4D70330}" srcOrd="1" destOrd="0" presId="urn:microsoft.com/office/officeart/2008/layout/RadialCluster"/>
    <dgm:cxn modelId="{5D1C33FA-43DF-4391-80C7-CDFB7B58FCA7}" type="presParOf" srcId="{B22E36C7-3462-4318-BDB0-634E7F7388AB}" destId="{5A390831-1C77-4B35-9CF1-0EC45E174A84}" srcOrd="2" destOrd="0" presId="urn:microsoft.com/office/officeart/2008/layout/RadialCluster"/>
    <dgm:cxn modelId="{64288C8A-07D4-4421-85AE-F8F14F37953C}" type="presParOf" srcId="{B22E36C7-3462-4318-BDB0-634E7F7388AB}" destId="{08F46B27-53BC-4A92-A390-2210812BE0EC}" srcOrd="3" destOrd="0" presId="urn:microsoft.com/office/officeart/2008/layout/RadialCluster"/>
    <dgm:cxn modelId="{7563B607-BCB6-4B8F-8BD6-BB108B2F9F60}" type="presParOf" srcId="{B22E36C7-3462-4318-BDB0-634E7F7388AB}" destId="{F2ED2988-444D-48A3-B58B-2713CD278573}" srcOrd="4" destOrd="0" presId="urn:microsoft.com/office/officeart/2008/layout/RadialCluster"/>
    <dgm:cxn modelId="{8E06D857-C165-4E65-9A1E-DBCCFEF1476E}" type="presParOf" srcId="{B22E36C7-3462-4318-BDB0-634E7F7388AB}" destId="{B0B3151C-73A6-4A70-ADCD-4B3C68CBD7BD}" srcOrd="5" destOrd="0" presId="urn:microsoft.com/office/officeart/2008/layout/RadialCluster"/>
    <dgm:cxn modelId="{C5ECA026-D9FE-49F5-A008-F316B3DA0A7D}" type="presParOf" srcId="{B22E36C7-3462-4318-BDB0-634E7F7388AB}" destId="{8A653462-5FF0-4045-AFB9-1F0C52FC5366}" srcOrd="6" destOrd="0" presId="urn:microsoft.com/office/officeart/2008/layout/RadialCluster"/>
    <dgm:cxn modelId="{1CF9674F-5B08-40AC-9A64-176DB71646A5}" type="presParOf" srcId="{B22E36C7-3462-4318-BDB0-634E7F7388AB}" destId="{660EE726-256E-482D-9E36-0A87C99C5C96}" srcOrd="7" destOrd="0" presId="urn:microsoft.com/office/officeart/2008/layout/RadialCluster"/>
    <dgm:cxn modelId="{34B251DB-6C61-4977-A572-D3947105D2B7}" type="presParOf" srcId="{B22E36C7-3462-4318-BDB0-634E7F7388AB}" destId="{E930CDFA-DFC4-4DCD-ACAA-0FDDE4084F8A}" srcOrd="8" destOrd="0" presId="urn:microsoft.com/office/officeart/2008/layout/RadialCluster"/>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D574C2-6D47-4552-97E6-C3DE28A415D0}" type="doc">
      <dgm:prSet loTypeId="urn:microsoft.com/office/officeart/2005/8/layout/pyramid4" loCatId="pyramid" qsTypeId="urn:microsoft.com/office/officeart/2005/8/quickstyle/simple1" qsCatId="simple" csTypeId="urn:microsoft.com/office/officeart/2005/8/colors/colorful3" csCatId="colorful" phldr="1"/>
      <dgm:spPr/>
      <dgm:t>
        <a:bodyPr/>
        <a:lstStyle/>
        <a:p>
          <a:endParaRPr lang="fi-FI"/>
        </a:p>
      </dgm:t>
    </dgm:pt>
    <dgm:pt modelId="{3AFCF054-7A27-4AA9-A722-0BA2D1113837}">
      <dgm:prSet phldrT="[Teksti]" custT="1"/>
      <dgm:spPr/>
      <dgm:t>
        <a:bodyPr/>
        <a:lstStyle/>
        <a:p>
          <a:r>
            <a:rPr lang="fi-FI" sz="1600"/>
            <a:t>Tiedon </a:t>
          </a:r>
          <a:r>
            <a:rPr lang="fi-FI" sz="1600" err="1"/>
            <a:t>hyödyntä-minen</a:t>
          </a:r>
          <a:r>
            <a:rPr lang="fi-FI" sz="1600"/>
            <a:t> ja </a:t>
          </a:r>
          <a:r>
            <a:rPr lang="fi-FI" sz="1600" err="1"/>
            <a:t>jalkautta-minen</a:t>
          </a:r>
          <a:r>
            <a:rPr lang="fi-FI" sz="1600"/>
            <a:t> virkatyössä</a:t>
          </a:r>
        </a:p>
      </dgm:t>
    </dgm:pt>
    <dgm:pt modelId="{4193D592-8F94-466C-8C66-2B7AB1A067CD}" type="parTrans" cxnId="{96286590-BE6A-454E-9D85-04DAF96AFB57}">
      <dgm:prSet/>
      <dgm:spPr/>
      <dgm:t>
        <a:bodyPr/>
        <a:lstStyle/>
        <a:p>
          <a:endParaRPr lang="fi-FI" sz="3600"/>
        </a:p>
      </dgm:t>
    </dgm:pt>
    <dgm:pt modelId="{CD1715E3-256F-4C97-BE36-E75E1B87711C}" type="sibTrans" cxnId="{96286590-BE6A-454E-9D85-04DAF96AFB57}">
      <dgm:prSet/>
      <dgm:spPr/>
      <dgm:t>
        <a:bodyPr/>
        <a:lstStyle/>
        <a:p>
          <a:endParaRPr lang="fi-FI" sz="3600"/>
        </a:p>
      </dgm:t>
    </dgm:pt>
    <dgm:pt modelId="{E3F57B70-E75F-4329-ADC6-CC18D81F5FB1}">
      <dgm:prSet phldrT="[Teksti]" custT="1"/>
      <dgm:spPr/>
      <dgm:t>
        <a:bodyPr/>
        <a:lstStyle/>
        <a:p>
          <a:r>
            <a:rPr lang="fi-FI" sz="1600"/>
            <a:t>Tiedolla vaikuttaminen yhteistyössä</a:t>
          </a:r>
        </a:p>
      </dgm:t>
    </dgm:pt>
    <dgm:pt modelId="{9136C057-752F-4BB8-9D7F-ABBFAA197C28}" type="parTrans" cxnId="{F0D8F427-7AFF-432E-B2DE-59325263E52D}">
      <dgm:prSet/>
      <dgm:spPr/>
      <dgm:t>
        <a:bodyPr/>
        <a:lstStyle/>
        <a:p>
          <a:endParaRPr lang="fi-FI" sz="3600"/>
        </a:p>
      </dgm:t>
    </dgm:pt>
    <dgm:pt modelId="{EE3ED8F5-32A8-4370-B209-231ED1F609D2}" type="sibTrans" cxnId="{F0D8F427-7AFF-432E-B2DE-59325263E52D}">
      <dgm:prSet/>
      <dgm:spPr/>
      <dgm:t>
        <a:bodyPr/>
        <a:lstStyle/>
        <a:p>
          <a:endParaRPr lang="fi-FI" sz="3600"/>
        </a:p>
      </dgm:t>
    </dgm:pt>
    <dgm:pt modelId="{D9C8AFDF-ECF0-4A1C-95AC-AD64E6EAB2F2}">
      <dgm:prSet phldrT="[Teksti]" custT="1"/>
      <dgm:spPr/>
      <dgm:t>
        <a:bodyPr/>
        <a:lstStyle/>
        <a:p>
          <a:r>
            <a:rPr lang="fi-FI" sz="1600" b="1"/>
            <a:t>ELY ”murros-agenttina”</a:t>
          </a:r>
        </a:p>
      </dgm:t>
    </dgm:pt>
    <dgm:pt modelId="{E00A43F6-2905-4EAA-BCF9-905864E2FCD6}" type="parTrans" cxnId="{32F9712E-E03B-4A95-B357-1BC81BDD3C9E}">
      <dgm:prSet/>
      <dgm:spPr/>
      <dgm:t>
        <a:bodyPr/>
        <a:lstStyle/>
        <a:p>
          <a:endParaRPr lang="fi-FI" sz="3600"/>
        </a:p>
      </dgm:t>
    </dgm:pt>
    <dgm:pt modelId="{69BA9BC9-BBF0-4907-BD23-C2E4181DE1D6}" type="sibTrans" cxnId="{32F9712E-E03B-4A95-B357-1BC81BDD3C9E}">
      <dgm:prSet/>
      <dgm:spPr/>
      <dgm:t>
        <a:bodyPr/>
        <a:lstStyle/>
        <a:p>
          <a:endParaRPr lang="fi-FI" sz="3600"/>
        </a:p>
      </dgm:t>
    </dgm:pt>
    <dgm:pt modelId="{1BC95BE1-8443-4964-B45D-CC2D676FEF1D}">
      <dgm:prSet phldrT="[Teksti]" custT="1"/>
      <dgm:spPr/>
      <dgm:t>
        <a:bodyPr/>
        <a:lstStyle/>
        <a:p>
          <a:r>
            <a:rPr lang="fi-FI" sz="1600"/>
            <a:t>Tietotarpeiden ja käytännön yhdistäminen ja soveltaminen</a:t>
          </a:r>
        </a:p>
      </dgm:t>
    </dgm:pt>
    <dgm:pt modelId="{D52713F4-B097-40CA-8C3E-26B708EFA919}" type="parTrans" cxnId="{AD8B974A-4C28-4F88-86E1-6BEDEA8931A8}">
      <dgm:prSet/>
      <dgm:spPr/>
      <dgm:t>
        <a:bodyPr/>
        <a:lstStyle/>
        <a:p>
          <a:endParaRPr lang="fi-FI" sz="3600"/>
        </a:p>
      </dgm:t>
    </dgm:pt>
    <dgm:pt modelId="{A3611854-73A1-4AF4-BDF6-9560045B7BA1}" type="sibTrans" cxnId="{AD8B974A-4C28-4F88-86E1-6BEDEA8931A8}">
      <dgm:prSet/>
      <dgm:spPr/>
      <dgm:t>
        <a:bodyPr/>
        <a:lstStyle/>
        <a:p>
          <a:endParaRPr lang="fi-FI" sz="3600"/>
        </a:p>
      </dgm:t>
    </dgm:pt>
    <dgm:pt modelId="{625DAD3A-2270-4003-854F-DC0104A84731}" type="pres">
      <dgm:prSet presAssocID="{F8D574C2-6D47-4552-97E6-C3DE28A415D0}" presName="compositeShape" presStyleCnt="0">
        <dgm:presLayoutVars>
          <dgm:chMax val="9"/>
          <dgm:dir/>
          <dgm:resizeHandles val="exact"/>
        </dgm:presLayoutVars>
      </dgm:prSet>
      <dgm:spPr/>
    </dgm:pt>
    <dgm:pt modelId="{53EE4143-01F6-4BCE-9D86-BB5EAAE3BBBE}" type="pres">
      <dgm:prSet presAssocID="{F8D574C2-6D47-4552-97E6-C3DE28A415D0}" presName="triangle1" presStyleLbl="node1" presStyleIdx="0" presStyleCnt="4">
        <dgm:presLayoutVars>
          <dgm:bulletEnabled val="1"/>
        </dgm:presLayoutVars>
      </dgm:prSet>
      <dgm:spPr/>
    </dgm:pt>
    <dgm:pt modelId="{B1D7BC00-3B63-4105-A6EC-129FFF19DD83}" type="pres">
      <dgm:prSet presAssocID="{F8D574C2-6D47-4552-97E6-C3DE28A415D0}" presName="triangle2" presStyleLbl="node1" presStyleIdx="1" presStyleCnt="4">
        <dgm:presLayoutVars>
          <dgm:bulletEnabled val="1"/>
        </dgm:presLayoutVars>
      </dgm:prSet>
      <dgm:spPr/>
    </dgm:pt>
    <dgm:pt modelId="{AA55B4B0-C6B7-4112-9AA2-9C4ABB6CDC06}" type="pres">
      <dgm:prSet presAssocID="{F8D574C2-6D47-4552-97E6-C3DE28A415D0}" presName="triangle3" presStyleLbl="node1" presStyleIdx="2" presStyleCnt="4" custScaleX="100596" custLinFactNeighborY="6488">
        <dgm:presLayoutVars>
          <dgm:bulletEnabled val="1"/>
        </dgm:presLayoutVars>
      </dgm:prSet>
      <dgm:spPr/>
    </dgm:pt>
    <dgm:pt modelId="{CA033AC4-AAA3-4E95-AB57-DA2B2FAA7F6A}" type="pres">
      <dgm:prSet presAssocID="{F8D574C2-6D47-4552-97E6-C3DE28A415D0}" presName="triangle4" presStyleLbl="node1" presStyleIdx="3" presStyleCnt="4">
        <dgm:presLayoutVars>
          <dgm:bulletEnabled val="1"/>
        </dgm:presLayoutVars>
      </dgm:prSet>
      <dgm:spPr/>
    </dgm:pt>
  </dgm:ptLst>
  <dgm:cxnLst>
    <dgm:cxn modelId="{083A6F10-D893-4477-AFD8-7FFA635587E8}" type="presOf" srcId="{D9C8AFDF-ECF0-4A1C-95AC-AD64E6EAB2F2}" destId="{AA55B4B0-C6B7-4112-9AA2-9C4ABB6CDC06}" srcOrd="0" destOrd="0" presId="urn:microsoft.com/office/officeart/2005/8/layout/pyramid4"/>
    <dgm:cxn modelId="{F0D8F427-7AFF-432E-B2DE-59325263E52D}" srcId="{F8D574C2-6D47-4552-97E6-C3DE28A415D0}" destId="{E3F57B70-E75F-4329-ADC6-CC18D81F5FB1}" srcOrd="1" destOrd="0" parTransId="{9136C057-752F-4BB8-9D7F-ABBFAA197C28}" sibTransId="{EE3ED8F5-32A8-4370-B209-231ED1F609D2}"/>
    <dgm:cxn modelId="{32F9712E-E03B-4A95-B357-1BC81BDD3C9E}" srcId="{F8D574C2-6D47-4552-97E6-C3DE28A415D0}" destId="{D9C8AFDF-ECF0-4A1C-95AC-AD64E6EAB2F2}" srcOrd="2" destOrd="0" parTransId="{E00A43F6-2905-4EAA-BCF9-905864E2FCD6}" sibTransId="{69BA9BC9-BBF0-4907-BD23-C2E4181DE1D6}"/>
    <dgm:cxn modelId="{AD8B974A-4C28-4F88-86E1-6BEDEA8931A8}" srcId="{F8D574C2-6D47-4552-97E6-C3DE28A415D0}" destId="{1BC95BE1-8443-4964-B45D-CC2D676FEF1D}" srcOrd="3" destOrd="0" parTransId="{D52713F4-B097-40CA-8C3E-26B708EFA919}" sibTransId="{A3611854-73A1-4AF4-BDF6-9560045B7BA1}"/>
    <dgm:cxn modelId="{BBC1E559-80CC-4B0C-BDAC-7053CFE1D4D1}" type="presOf" srcId="{3AFCF054-7A27-4AA9-A722-0BA2D1113837}" destId="{53EE4143-01F6-4BCE-9D86-BB5EAAE3BBBE}" srcOrd="0" destOrd="0" presId="urn:microsoft.com/office/officeart/2005/8/layout/pyramid4"/>
    <dgm:cxn modelId="{96286590-BE6A-454E-9D85-04DAF96AFB57}" srcId="{F8D574C2-6D47-4552-97E6-C3DE28A415D0}" destId="{3AFCF054-7A27-4AA9-A722-0BA2D1113837}" srcOrd="0" destOrd="0" parTransId="{4193D592-8F94-466C-8C66-2B7AB1A067CD}" sibTransId="{CD1715E3-256F-4C97-BE36-E75E1B87711C}"/>
    <dgm:cxn modelId="{EC1802B2-E896-4243-B5C1-60EEEBF2F010}" type="presOf" srcId="{1BC95BE1-8443-4964-B45D-CC2D676FEF1D}" destId="{CA033AC4-AAA3-4E95-AB57-DA2B2FAA7F6A}" srcOrd="0" destOrd="0" presId="urn:microsoft.com/office/officeart/2005/8/layout/pyramid4"/>
    <dgm:cxn modelId="{37FCB6E6-B243-42D3-91B9-86ADCB6A5BFF}" type="presOf" srcId="{F8D574C2-6D47-4552-97E6-C3DE28A415D0}" destId="{625DAD3A-2270-4003-854F-DC0104A84731}" srcOrd="0" destOrd="0" presId="urn:microsoft.com/office/officeart/2005/8/layout/pyramid4"/>
    <dgm:cxn modelId="{85C200F2-2CF1-4624-A10C-2B9FDAF161E5}" type="presOf" srcId="{E3F57B70-E75F-4329-ADC6-CC18D81F5FB1}" destId="{B1D7BC00-3B63-4105-A6EC-129FFF19DD83}" srcOrd="0" destOrd="0" presId="urn:microsoft.com/office/officeart/2005/8/layout/pyramid4"/>
    <dgm:cxn modelId="{6533219E-07D6-4C41-9CE3-7F55552EED44}" type="presParOf" srcId="{625DAD3A-2270-4003-854F-DC0104A84731}" destId="{53EE4143-01F6-4BCE-9D86-BB5EAAE3BBBE}" srcOrd="0" destOrd="0" presId="urn:microsoft.com/office/officeart/2005/8/layout/pyramid4"/>
    <dgm:cxn modelId="{8A4728AE-88E8-4B8F-800F-A58E66B56C7A}" type="presParOf" srcId="{625DAD3A-2270-4003-854F-DC0104A84731}" destId="{B1D7BC00-3B63-4105-A6EC-129FFF19DD83}" srcOrd="1" destOrd="0" presId="urn:microsoft.com/office/officeart/2005/8/layout/pyramid4"/>
    <dgm:cxn modelId="{17CC9DDE-2FF6-4CD6-B527-10B72B01FF14}" type="presParOf" srcId="{625DAD3A-2270-4003-854F-DC0104A84731}" destId="{AA55B4B0-C6B7-4112-9AA2-9C4ABB6CDC06}" srcOrd="2" destOrd="0" presId="urn:microsoft.com/office/officeart/2005/8/layout/pyramid4"/>
    <dgm:cxn modelId="{8F208D7E-3E08-4508-8E59-4787C5824F99}" type="presParOf" srcId="{625DAD3A-2270-4003-854F-DC0104A84731}" destId="{CA033AC4-AAA3-4E95-AB57-DA2B2FAA7F6A}"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D574C2-6D47-4552-97E6-C3DE28A415D0}" type="doc">
      <dgm:prSet loTypeId="urn:microsoft.com/office/officeart/2005/8/layout/pyramid4" loCatId="pyramid" qsTypeId="urn:microsoft.com/office/officeart/2005/8/quickstyle/simple1" qsCatId="simple" csTypeId="urn:microsoft.com/office/officeart/2005/8/colors/accent6_4" csCatId="accent6" phldr="1"/>
      <dgm:spPr/>
      <dgm:t>
        <a:bodyPr/>
        <a:lstStyle/>
        <a:p>
          <a:endParaRPr lang="fi-FI"/>
        </a:p>
      </dgm:t>
    </dgm:pt>
    <dgm:pt modelId="{3AFCF054-7A27-4AA9-A722-0BA2D1113837}">
      <dgm:prSet phldrT="[Teksti]" custT="1"/>
      <dgm:spPr/>
      <dgm:t>
        <a:bodyPr/>
        <a:lstStyle/>
        <a:p>
          <a:r>
            <a:rPr lang="fi-FI" sz="1600" err="1"/>
            <a:t>Prosedu-raalinen</a:t>
          </a:r>
          <a:r>
            <a:rPr lang="fi-FI" sz="1600"/>
            <a:t> tieto</a:t>
          </a:r>
        </a:p>
      </dgm:t>
    </dgm:pt>
    <dgm:pt modelId="{4193D592-8F94-466C-8C66-2B7AB1A067CD}" type="parTrans" cxnId="{96286590-BE6A-454E-9D85-04DAF96AFB57}">
      <dgm:prSet/>
      <dgm:spPr/>
      <dgm:t>
        <a:bodyPr/>
        <a:lstStyle/>
        <a:p>
          <a:endParaRPr lang="fi-FI" sz="3600"/>
        </a:p>
      </dgm:t>
    </dgm:pt>
    <dgm:pt modelId="{CD1715E3-256F-4C97-BE36-E75E1B87711C}" type="sibTrans" cxnId="{96286590-BE6A-454E-9D85-04DAF96AFB57}">
      <dgm:prSet/>
      <dgm:spPr/>
      <dgm:t>
        <a:bodyPr/>
        <a:lstStyle/>
        <a:p>
          <a:endParaRPr lang="fi-FI" sz="3600"/>
        </a:p>
      </dgm:t>
    </dgm:pt>
    <dgm:pt modelId="{E3F57B70-E75F-4329-ADC6-CC18D81F5FB1}">
      <dgm:prSet phldrT="[Teksti]" custT="1"/>
      <dgm:spPr/>
      <dgm:t>
        <a:bodyPr/>
        <a:lstStyle/>
        <a:p>
          <a:r>
            <a:rPr lang="fi-FI" sz="1600"/>
            <a:t>Hiljainen tietämys osaksi keskustelua</a:t>
          </a:r>
        </a:p>
        <a:p>
          <a:endParaRPr lang="fi-FI" sz="1600"/>
        </a:p>
      </dgm:t>
    </dgm:pt>
    <dgm:pt modelId="{9136C057-752F-4BB8-9D7F-ABBFAA197C28}" type="parTrans" cxnId="{F0D8F427-7AFF-432E-B2DE-59325263E52D}">
      <dgm:prSet/>
      <dgm:spPr/>
      <dgm:t>
        <a:bodyPr/>
        <a:lstStyle/>
        <a:p>
          <a:endParaRPr lang="fi-FI" sz="3600"/>
        </a:p>
      </dgm:t>
    </dgm:pt>
    <dgm:pt modelId="{EE3ED8F5-32A8-4370-B209-231ED1F609D2}" type="sibTrans" cxnId="{F0D8F427-7AFF-432E-B2DE-59325263E52D}">
      <dgm:prSet/>
      <dgm:spPr/>
      <dgm:t>
        <a:bodyPr/>
        <a:lstStyle/>
        <a:p>
          <a:endParaRPr lang="fi-FI" sz="3600"/>
        </a:p>
      </dgm:t>
    </dgm:pt>
    <dgm:pt modelId="{D9C8AFDF-ECF0-4A1C-95AC-AD64E6EAB2F2}">
      <dgm:prSet phldrT="[Teksti]" custT="1"/>
      <dgm:spPr/>
      <dgm:t>
        <a:bodyPr/>
        <a:lstStyle/>
        <a:p>
          <a:r>
            <a:rPr lang="fi-FI" sz="1600" b="1"/>
            <a:t>Viisaus ja reflektio</a:t>
          </a:r>
        </a:p>
      </dgm:t>
    </dgm:pt>
    <dgm:pt modelId="{E00A43F6-2905-4EAA-BCF9-905864E2FCD6}" type="parTrans" cxnId="{32F9712E-E03B-4A95-B357-1BC81BDD3C9E}">
      <dgm:prSet/>
      <dgm:spPr/>
      <dgm:t>
        <a:bodyPr/>
        <a:lstStyle/>
        <a:p>
          <a:endParaRPr lang="fi-FI" sz="3600"/>
        </a:p>
      </dgm:t>
    </dgm:pt>
    <dgm:pt modelId="{69BA9BC9-BBF0-4907-BD23-C2E4181DE1D6}" type="sibTrans" cxnId="{32F9712E-E03B-4A95-B357-1BC81BDD3C9E}">
      <dgm:prSet/>
      <dgm:spPr/>
      <dgm:t>
        <a:bodyPr/>
        <a:lstStyle/>
        <a:p>
          <a:endParaRPr lang="fi-FI" sz="3600"/>
        </a:p>
      </dgm:t>
    </dgm:pt>
    <dgm:pt modelId="{1BC95BE1-8443-4964-B45D-CC2D676FEF1D}">
      <dgm:prSet phldrT="[Teksti]" custT="1"/>
      <dgm:spPr/>
      <dgm:t>
        <a:bodyPr/>
        <a:lstStyle/>
        <a:p>
          <a:r>
            <a:rPr lang="fi-FI" sz="1600"/>
            <a:t>Faktuaalinen tieto</a:t>
          </a:r>
        </a:p>
      </dgm:t>
    </dgm:pt>
    <dgm:pt modelId="{D52713F4-B097-40CA-8C3E-26B708EFA919}" type="parTrans" cxnId="{AD8B974A-4C28-4F88-86E1-6BEDEA8931A8}">
      <dgm:prSet/>
      <dgm:spPr/>
      <dgm:t>
        <a:bodyPr/>
        <a:lstStyle/>
        <a:p>
          <a:endParaRPr lang="fi-FI" sz="3600"/>
        </a:p>
      </dgm:t>
    </dgm:pt>
    <dgm:pt modelId="{A3611854-73A1-4AF4-BDF6-9560045B7BA1}" type="sibTrans" cxnId="{AD8B974A-4C28-4F88-86E1-6BEDEA8931A8}">
      <dgm:prSet/>
      <dgm:spPr/>
      <dgm:t>
        <a:bodyPr/>
        <a:lstStyle/>
        <a:p>
          <a:endParaRPr lang="fi-FI" sz="3600"/>
        </a:p>
      </dgm:t>
    </dgm:pt>
    <dgm:pt modelId="{625DAD3A-2270-4003-854F-DC0104A84731}" type="pres">
      <dgm:prSet presAssocID="{F8D574C2-6D47-4552-97E6-C3DE28A415D0}" presName="compositeShape" presStyleCnt="0">
        <dgm:presLayoutVars>
          <dgm:chMax val="9"/>
          <dgm:dir/>
          <dgm:resizeHandles val="exact"/>
        </dgm:presLayoutVars>
      </dgm:prSet>
      <dgm:spPr/>
    </dgm:pt>
    <dgm:pt modelId="{53EE4143-01F6-4BCE-9D86-BB5EAAE3BBBE}" type="pres">
      <dgm:prSet presAssocID="{F8D574C2-6D47-4552-97E6-C3DE28A415D0}" presName="triangle1" presStyleLbl="node1" presStyleIdx="0" presStyleCnt="4">
        <dgm:presLayoutVars>
          <dgm:bulletEnabled val="1"/>
        </dgm:presLayoutVars>
      </dgm:prSet>
      <dgm:spPr/>
    </dgm:pt>
    <dgm:pt modelId="{B1D7BC00-3B63-4105-A6EC-129FFF19DD83}" type="pres">
      <dgm:prSet presAssocID="{F8D574C2-6D47-4552-97E6-C3DE28A415D0}" presName="triangle2" presStyleLbl="node1" presStyleIdx="1" presStyleCnt="4">
        <dgm:presLayoutVars>
          <dgm:bulletEnabled val="1"/>
        </dgm:presLayoutVars>
      </dgm:prSet>
      <dgm:spPr/>
    </dgm:pt>
    <dgm:pt modelId="{AA55B4B0-C6B7-4112-9AA2-9C4ABB6CDC06}" type="pres">
      <dgm:prSet presAssocID="{F8D574C2-6D47-4552-97E6-C3DE28A415D0}" presName="triangle3" presStyleLbl="node1" presStyleIdx="2" presStyleCnt="4" custLinFactNeighborY="6488">
        <dgm:presLayoutVars>
          <dgm:bulletEnabled val="1"/>
        </dgm:presLayoutVars>
      </dgm:prSet>
      <dgm:spPr/>
    </dgm:pt>
    <dgm:pt modelId="{CA033AC4-AAA3-4E95-AB57-DA2B2FAA7F6A}" type="pres">
      <dgm:prSet presAssocID="{F8D574C2-6D47-4552-97E6-C3DE28A415D0}" presName="triangle4" presStyleLbl="node1" presStyleIdx="3" presStyleCnt="4">
        <dgm:presLayoutVars>
          <dgm:bulletEnabled val="1"/>
        </dgm:presLayoutVars>
      </dgm:prSet>
      <dgm:spPr/>
    </dgm:pt>
  </dgm:ptLst>
  <dgm:cxnLst>
    <dgm:cxn modelId="{083A6F10-D893-4477-AFD8-7FFA635587E8}" type="presOf" srcId="{D9C8AFDF-ECF0-4A1C-95AC-AD64E6EAB2F2}" destId="{AA55B4B0-C6B7-4112-9AA2-9C4ABB6CDC06}" srcOrd="0" destOrd="0" presId="urn:microsoft.com/office/officeart/2005/8/layout/pyramid4"/>
    <dgm:cxn modelId="{F0D8F427-7AFF-432E-B2DE-59325263E52D}" srcId="{F8D574C2-6D47-4552-97E6-C3DE28A415D0}" destId="{E3F57B70-E75F-4329-ADC6-CC18D81F5FB1}" srcOrd="1" destOrd="0" parTransId="{9136C057-752F-4BB8-9D7F-ABBFAA197C28}" sibTransId="{EE3ED8F5-32A8-4370-B209-231ED1F609D2}"/>
    <dgm:cxn modelId="{32F9712E-E03B-4A95-B357-1BC81BDD3C9E}" srcId="{F8D574C2-6D47-4552-97E6-C3DE28A415D0}" destId="{D9C8AFDF-ECF0-4A1C-95AC-AD64E6EAB2F2}" srcOrd="2" destOrd="0" parTransId="{E00A43F6-2905-4EAA-BCF9-905864E2FCD6}" sibTransId="{69BA9BC9-BBF0-4907-BD23-C2E4181DE1D6}"/>
    <dgm:cxn modelId="{AD8B974A-4C28-4F88-86E1-6BEDEA8931A8}" srcId="{F8D574C2-6D47-4552-97E6-C3DE28A415D0}" destId="{1BC95BE1-8443-4964-B45D-CC2D676FEF1D}" srcOrd="3" destOrd="0" parTransId="{D52713F4-B097-40CA-8C3E-26B708EFA919}" sibTransId="{A3611854-73A1-4AF4-BDF6-9560045B7BA1}"/>
    <dgm:cxn modelId="{BBC1E559-80CC-4B0C-BDAC-7053CFE1D4D1}" type="presOf" srcId="{3AFCF054-7A27-4AA9-A722-0BA2D1113837}" destId="{53EE4143-01F6-4BCE-9D86-BB5EAAE3BBBE}" srcOrd="0" destOrd="0" presId="urn:microsoft.com/office/officeart/2005/8/layout/pyramid4"/>
    <dgm:cxn modelId="{96286590-BE6A-454E-9D85-04DAF96AFB57}" srcId="{F8D574C2-6D47-4552-97E6-C3DE28A415D0}" destId="{3AFCF054-7A27-4AA9-A722-0BA2D1113837}" srcOrd="0" destOrd="0" parTransId="{4193D592-8F94-466C-8C66-2B7AB1A067CD}" sibTransId="{CD1715E3-256F-4C97-BE36-E75E1B87711C}"/>
    <dgm:cxn modelId="{EC1802B2-E896-4243-B5C1-60EEEBF2F010}" type="presOf" srcId="{1BC95BE1-8443-4964-B45D-CC2D676FEF1D}" destId="{CA033AC4-AAA3-4E95-AB57-DA2B2FAA7F6A}" srcOrd="0" destOrd="0" presId="urn:microsoft.com/office/officeart/2005/8/layout/pyramid4"/>
    <dgm:cxn modelId="{37FCB6E6-B243-42D3-91B9-86ADCB6A5BFF}" type="presOf" srcId="{F8D574C2-6D47-4552-97E6-C3DE28A415D0}" destId="{625DAD3A-2270-4003-854F-DC0104A84731}" srcOrd="0" destOrd="0" presId="urn:microsoft.com/office/officeart/2005/8/layout/pyramid4"/>
    <dgm:cxn modelId="{85C200F2-2CF1-4624-A10C-2B9FDAF161E5}" type="presOf" srcId="{E3F57B70-E75F-4329-ADC6-CC18D81F5FB1}" destId="{B1D7BC00-3B63-4105-A6EC-129FFF19DD83}" srcOrd="0" destOrd="0" presId="urn:microsoft.com/office/officeart/2005/8/layout/pyramid4"/>
    <dgm:cxn modelId="{6533219E-07D6-4C41-9CE3-7F55552EED44}" type="presParOf" srcId="{625DAD3A-2270-4003-854F-DC0104A84731}" destId="{53EE4143-01F6-4BCE-9D86-BB5EAAE3BBBE}" srcOrd="0" destOrd="0" presId="urn:microsoft.com/office/officeart/2005/8/layout/pyramid4"/>
    <dgm:cxn modelId="{8A4728AE-88E8-4B8F-800F-A58E66B56C7A}" type="presParOf" srcId="{625DAD3A-2270-4003-854F-DC0104A84731}" destId="{B1D7BC00-3B63-4105-A6EC-129FFF19DD83}" srcOrd="1" destOrd="0" presId="urn:microsoft.com/office/officeart/2005/8/layout/pyramid4"/>
    <dgm:cxn modelId="{17CC9DDE-2FF6-4CD6-B527-10B72B01FF14}" type="presParOf" srcId="{625DAD3A-2270-4003-854F-DC0104A84731}" destId="{AA55B4B0-C6B7-4112-9AA2-9C4ABB6CDC06}" srcOrd="2" destOrd="0" presId="urn:microsoft.com/office/officeart/2005/8/layout/pyramid4"/>
    <dgm:cxn modelId="{8F208D7E-3E08-4508-8E59-4787C5824F99}" type="presParOf" srcId="{625DAD3A-2270-4003-854F-DC0104A84731}" destId="{CA033AC4-AAA3-4E95-AB57-DA2B2FAA7F6A}" srcOrd="3" destOrd="0" presId="urn:microsoft.com/office/officeart/2005/8/layout/pyramid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55FBE9-5DF6-4B76-A277-45AC9976CE24}"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fi-FI"/>
        </a:p>
      </dgm:t>
    </dgm:pt>
    <dgm:pt modelId="{448DB57A-D942-407E-B6C5-644B53A832ED}">
      <dgm:prSet custT="1"/>
      <dgm:spPr/>
      <dgm:t>
        <a:bodyPr/>
        <a:lstStyle/>
        <a:p>
          <a:pPr algn="ctr"/>
          <a:r>
            <a:rPr lang="fi-FI" sz="2800" b="1"/>
            <a:t>Kiertotalouden edistäminen </a:t>
          </a:r>
          <a:endParaRPr lang="fi-FI" sz="2800"/>
        </a:p>
      </dgm:t>
    </dgm:pt>
    <dgm:pt modelId="{31A161C4-2924-4065-B569-5F1A8DE447B9}" type="parTrans" cxnId="{BEFFB46B-2E8C-496C-A5F3-9446BCBBDE6F}">
      <dgm:prSet/>
      <dgm:spPr/>
      <dgm:t>
        <a:bodyPr/>
        <a:lstStyle/>
        <a:p>
          <a:endParaRPr lang="fi-FI"/>
        </a:p>
      </dgm:t>
    </dgm:pt>
    <dgm:pt modelId="{1BC7F761-AB04-4F77-94F0-BF77AD569FC2}" type="sibTrans" cxnId="{BEFFB46B-2E8C-496C-A5F3-9446BCBBDE6F}">
      <dgm:prSet/>
      <dgm:spPr/>
      <dgm:t>
        <a:bodyPr/>
        <a:lstStyle/>
        <a:p>
          <a:endParaRPr lang="fi-FI"/>
        </a:p>
      </dgm:t>
    </dgm:pt>
    <dgm:pt modelId="{EF0A5E6C-910C-4AC1-B679-045508A789DC}">
      <dgm:prSet custT="1"/>
      <dgm:spPr/>
      <dgm:t>
        <a:bodyPr/>
        <a:lstStyle/>
        <a:p>
          <a:pPr algn="l"/>
          <a:r>
            <a:rPr lang="fi-FI" sz="1600" b="1"/>
            <a:t>Yksittäiset hankkeet / ratkaisut eri vastuualueilla </a:t>
          </a:r>
        </a:p>
      </dgm:t>
    </dgm:pt>
    <dgm:pt modelId="{61A1417A-7238-4FBE-B72A-DFB70F66076C}" type="parTrans" cxnId="{FBD1CF35-5169-4DE1-8078-37341A6DC23B}">
      <dgm:prSet/>
      <dgm:spPr/>
      <dgm:t>
        <a:bodyPr/>
        <a:lstStyle/>
        <a:p>
          <a:endParaRPr lang="fi-FI"/>
        </a:p>
      </dgm:t>
    </dgm:pt>
    <dgm:pt modelId="{15B5C920-4A7E-4144-A13F-1AC00926797C}" type="sibTrans" cxnId="{FBD1CF35-5169-4DE1-8078-37341A6DC23B}">
      <dgm:prSet/>
      <dgm:spPr/>
      <dgm:t>
        <a:bodyPr/>
        <a:lstStyle/>
        <a:p>
          <a:endParaRPr lang="fi-FI"/>
        </a:p>
      </dgm:t>
    </dgm:pt>
    <dgm:pt modelId="{B9873EB3-C683-4F4E-BB2B-221CD5AE9841}">
      <dgm:prSet custT="1"/>
      <dgm:spPr/>
      <dgm:t>
        <a:bodyPr/>
        <a:lstStyle/>
        <a:p>
          <a:pPr algn="l"/>
          <a:r>
            <a:rPr lang="fi-FI" sz="1600"/>
            <a:t>PIMA, MASA</a:t>
          </a:r>
        </a:p>
      </dgm:t>
    </dgm:pt>
    <dgm:pt modelId="{DB83C39D-40ED-46B9-A704-D7E4BCB01CF6}" type="parTrans" cxnId="{BBB0F4D7-29B8-4A0E-9284-755205D915EC}">
      <dgm:prSet/>
      <dgm:spPr/>
      <dgm:t>
        <a:bodyPr/>
        <a:lstStyle/>
        <a:p>
          <a:endParaRPr lang="fi-FI"/>
        </a:p>
      </dgm:t>
    </dgm:pt>
    <dgm:pt modelId="{75199332-5145-4B74-9505-55E8058D7910}" type="sibTrans" cxnId="{BBB0F4D7-29B8-4A0E-9284-755205D915EC}">
      <dgm:prSet/>
      <dgm:spPr/>
      <dgm:t>
        <a:bodyPr/>
        <a:lstStyle/>
        <a:p>
          <a:endParaRPr lang="fi-FI"/>
        </a:p>
      </dgm:t>
    </dgm:pt>
    <dgm:pt modelId="{0C1F3504-1108-447B-B698-4030C99C8B56}">
      <dgm:prSet custT="1"/>
      <dgm:spPr/>
      <dgm:t>
        <a:bodyPr/>
        <a:lstStyle/>
        <a:p>
          <a:pPr algn="l"/>
          <a:r>
            <a:rPr lang="fi-FI" sz="1600"/>
            <a:t>Biokaasu/eläinsuojavalvonta</a:t>
          </a:r>
        </a:p>
      </dgm:t>
    </dgm:pt>
    <dgm:pt modelId="{316883F3-E67D-4882-B225-1E569D97346B}" type="parTrans" cxnId="{408C1A75-E461-4E38-A1BE-471985BA9847}">
      <dgm:prSet/>
      <dgm:spPr/>
      <dgm:t>
        <a:bodyPr/>
        <a:lstStyle/>
        <a:p>
          <a:endParaRPr lang="fi-FI"/>
        </a:p>
      </dgm:t>
    </dgm:pt>
    <dgm:pt modelId="{BD8D7401-C1B3-4791-87D9-6D1AA7A9545D}" type="sibTrans" cxnId="{408C1A75-E461-4E38-A1BE-471985BA9847}">
      <dgm:prSet/>
      <dgm:spPr/>
      <dgm:t>
        <a:bodyPr/>
        <a:lstStyle/>
        <a:p>
          <a:endParaRPr lang="fi-FI"/>
        </a:p>
      </dgm:t>
    </dgm:pt>
    <dgm:pt modelId="{C621A904-6087-4ED0-80E7-066A09361D1C}">
      <dgm:prSet custT="1"/>
      <dgm:spPr/>
      <dgm:t>
        <a:bodyPr/>
        <a:lstStyle/>
        <a:p>
          <a:pPr algn="l"/>
          <a:r>
            <a:rPr lang="fi-FI" sz="1600"/>
            <a:t>Jätevedenpuhdistamot</a:t>
          </a:r>
        </a:p>
      </dgm:t>
    </dgm:pt>
    <dgm:pt modelId="{83166ACD-3B22-42F1-80DC-4D7822A375D5}" type="parTrans" cxnId="{E7642B34-3096-45C1-81C9-A473D808AA1F}">
      <dgm:prSet/>
      <dgm:spPr/>
      <dgm:t>
        <a:bodyPr/>
        <a:lstStyle/>
        <a:p>
          <a:endParaRPr lang="fi-FI"/>
        </a:p>
      </dgm:t>
    </dgm:pt>
    <dgm:pt modelId="{53DE605B-67FB-4834-8B4A-BF64A3C49877}" type="sibTrans" cxnId="{E7642B34-3096-45C1-81C9-A473D808AA1F}">
      <dgm:prSet/>
      <dgm:spPr/>
      <dgm:t>
        <a:bodyPr/>
        <a:lstStyle/>
        <a:p>
          <a:endParaRPr lang="fi-FI"/>
        </a:p>
      </dgm:t>
    </dgm:pt>
    <dgm:pt modelId="{2AE70CD4-E80B-46B9-A6F5-0DBA01EF6B32}">
      <dgm:prSet custT="1"/>
      <dgm:spPr/>
      <dgm:t>
        <a:bodyPr/>
        <a:lstStyle/>
        <a:p>
          <a:pPr algn="l"/>
          <a:r>
            <a:rPr lang="fi-FI" sz="1600"/>
            <a:t>Teiden päällystäminen </a:t>
          </a:r>
        </a:p>
      </dgm:t>
    </dgm:pt>
    <dgm:pt modelId="{7C0CD6F3-678D-4B6F-B13F-95CB7196297B}" type="parTrans" cxnId="{4329CEFC-EDDA-4CC3-A347-AF00D3180194}">
      <dgm:prSet/>
      <dgm:spPr/>
      <dgm:t>
        <a:bodyPr/>
        <a:lstStyle/>
        <a:p>
          <a:endParaRPr lang="fi-FI"/>
        </a:p>
      </dgm:t>
    </dgm:pt>
    <dgm:pt modelId="{9D10EFDE-5D1E-4F22-8D22-1A338D44B3E2}" type="sibTrans" cxnId="{4329CEFC-EDDA-4CC3-A347-AF00D3180194}">
      <dgm:prSet/>
      <dgm:spPr/>
      <dgm:t>
        <a:bodyPr/>
        <a:lstStyle/>
        <a:p>
          <a:endParaRPr lang="fi-FI"/>
        </a:p>
      </dgm:t>
    </dgm:pt>
    <dgm:pt modelId="{0C8692C6-F8B2-4D7E-8705-DCB32F378C8C}">
      <dgm:prSet custT="1"/>
      <dgm:spPr/>
      <dgm:t>
        <a:bodyPr/>
        <a:lstStyle/>
        <a:p>
          <a:pPr algn="l"/>
          <a:r>
            <a:rPr lang="fi-FI" sz="1600"/>
            <a:t>EU-rahoitus ja yritysten kehittämispalvelut</a:t>
          </a:r>
        </a:p>
      </dgm:t>
    </dgm:pt>
    <dgm:pt modelId="{90ADBA3E-235D-420C-BA45-B7E81B771451}" type="parTrans" cxnId="{068D0C22-E95F-460F-9F40-C7EB41E956A2}">
      <dgm:prSet/>
      <dgm:spPr/>
      <dgm:t>
        <a:bodyPr/>
        <a:lstStyle/>
        <a:p>
          <a:endParaRPr lang="fi-FI"/>
        </a:p>
      </dgm:t>
    </dgm:pt>
    <dgm:pt modelId="{959312A8-6461-44BC-B27A-2735772FC900}" type="sibTrans" cxnId="{068D0C22-E95F-460F-9F40-C7EB41E956A2}">
      <dgm:prSet/>
      <dgm:spPr/>
      <dgm:t>
        <a:bodyPr/>
        <a:lstStyle/>
        <a:p>
          <a:endParaRPr lang="fi-FI"/>
        </a:p>
      </dgm:t>
    </dgm:pt>
    <dgm:pt modelId="{3CA7FC64-2822-48AB-9167-A086A92DDD26}">
      <dgm:prSet custT="1"/>
      <dgm:spPr/>
      <dgm:t>
        <a:bodyPr/>
        <a:lstStyle/>
        <a:p>
          <a:pPr algn="l"/>
          <a:r>
            <a:rPr lang="fi-FI" sz="1600" b="1"/>
            <a:t>Alueen/valtakunnalliset verkostot</a:t>
          </a:r>
        </a:p>
      </dgm:t>
    </dgm:pt>
    <dgm:pt modelId="{7E53D699-4B84-4224-8F25-3629BD2F8EE6}" type="parTrans" cxnId="{4C61AAAD-5160-49DF-AEA7-1B8373C118E3}">
      <dgm:prSet/>
      <dgm:spPr/>
      <dgm:t>
        <a:bodyPr/>
        <a:lstStyle/>
        <a:p>
          <a:endParaRPr lang="fi-FI"/>
        </a:p>
      </dgm:t>
    </dgm:pt>
    <dgm:pt modelId="{A208A603-EAAB-41EE-A086-228F4EF1BEA0}" type="sibTrans" cxnId="{4C61AAAD-5160-49DF-AEA7-1B8373C118E3}">
      <dgm:prSet/>
      <dgm:spPr/>
      <dgm:t>
        <a:bodyPr/>
        <a:lstStyle/>
        <a:p>
          <a:endParaRPr lang="fi-FI"/>
        </a:p>
      </dgm:t>
    </dgm:pt>
    <dgm:pt modelId="{483E2DCE-E8F9-4FDF-ABCD-841C6D766CA1}">
      <dgm:prSet custT="1"/>
      <dgm:spPr/>
      <dgm:t>
        <a:bodyPr/>
        <a:lstStyle/>
        <a:p>
          <a:pPr algn="l"/>
          <a:r>
            <a:rPr lang="fi-FI" sz="1600" b="1"/>
            <a:t>Alueellinen jätesuunnittelu +materiaalitehokkuus</a:t>
          </a:r>
        </a:p>
      </dgm:t>
    </dgm:pt>
    <dgm:pt modelId="{B89A1B70-67ED-4D05-A2A1-882BDA43723A}" type="parTrans" cxnId="{DEC37234-1F90-4AA8-8ED2-03DEF722656B}">
      <dgm:prSet/>
      <dgm:spPr/>
      <dgm:t>
        <a:bodyPr/>
        <a:lstStyle/>
        <a:p>
          <a:endParaRPr lang="fi-FI"/>
        </a:p>
      </dgm:t>
    </dgm:pt>
    <dgm:pt modelId="{534D1AAE-536A-4403-ACFA-F70A5A507A57}" type="sibTrans" cxnId="{DEC37234-1F90-4AA8-8ED2-03DEF722656B}">
      <dgm:prSet/>
      <dgm:spPr/>
      <dgm:t>
        <a:bodyPr/>
        <a:lstStyle/>
        <a:p>
          <a:endParaRPr lang="fi-FI"/>
        </a:p>
      </dgm:t>
    </dgm:pt>
    <dgm:pt modelId="{03C8C164-842B-46FD-9937-3491BBB2B1F3}">
      <dgm:prSet custT="1"/>
      <dgm:spPr/>
      <dgm:t>
        <a:bodyPr/>
        <a:lstStyle/>
        <a:p>
          <a:pPr algn="l"/>
          <a:r>
            <a:rPr lang="fi-FI" sz="1600" b="1" i="1"/>
            <a:t>Systeemisen muutoksen edistäminen? </a:t>
          </a:r>
          <a:endParaRPr lang="fi-FI" sz="1600" b="1"/>
        </a:p>
      </dgm:t>
    </dgm:pt>
    <dgm:pt modelId="{5148246A-2834-4392-9213-E4777F226E27}" type="parTrans" cxnId="{C345D506-2CB8-4E9B-B692-763E8A39E02C}">
      <dgm:prSet/>
      <dgm:spPr/>
      <dgm:t>
        <a:bodyPr/>
        <a:lstStyle/>
        <a:p>
          <a:endParaRPr lang="fi-FI"/>
        </a:p>
      </dgm:t>
    </dgm:pt>
    <dgm:pt modelId="{AF3D956B-F514-40AA-9F24-29E676BEC61E}" type="sibTrans" cxnId="{C345D506-2CB8-4E9B-B692-763E8A39E02C}">
      <dgm:prSet/>
      <dgm:spPr/>
      <dgm:t>
        <a:bodyPr/>
        <a:lstStyle/>
        <a:p>
          <a:endParaRPr lang="fi-FI"/>
        </a:p>
      </dgm:t>
    </dgm:pt>
    <dgm:pt modelId="{70D70B56-D738-4498-BF9B-226CF042F5FF}">
      <dgm:prSet custT="1"/>
      <dgm:spPr/>
      <dgm:t>
        <a:bodyPr/>
        <a:lstStyle/>
        <a:p>
          <a:r>
            <a:rPr lang="fi-FI" sz="2400" b="1"/>
            <a:t>Kiertotalous-ratkaisujen riskienhallinta </a:t>
          </a:r>
          <a:endParaRPr lang="fi-FI" sz="2400"/>
        </a:p>
      </dgm:t>
    </dgm:pt>
    <dgm:pt modelId="{6398FB5D-A89C-4167-8C08-18AD1A824E7E}" type="parTrans" cxnId="{52C6D582-3F3D-42B6-8109-B8087E61F869}">
      <dgm:prSet/>
      <dgm:spPr/>
      <dgm:t>
        <a:bodyPr/>
        <a:lstStyle/>
        <a:p>
          <a:endParaRPr lang="fi-FI"/>
        </a:p>
      </dgm:t>
    </dgm:pt>
    <dgm:pt modelId="{D67E9628-F808-4B37-9E9A-3DEE97CDFF5C}" type="sibTrans" cxnId="{52C6D582-3F3D-42B6-8109-B8087E61F869}">
      <dgm:prSet/>
      <dgm:spPr/>
      <dgm:t>
        <a:bodyPr/>
        <a:lstStyle/>
        <a:p>
          <a:endParaRPr lang="fi-FI"/>
        </a:p>
      </dgm:t>
    </dgm:pt>
    <dgm:pt modelId="{BB740499-F208-422E-A06D-A7B5FA0601F0}">
      <dgm:prSet custT="1"/>
      <dgm:spPr/>
      <dgm:t>
        <a:bodyPr/>
        <a:lstStyle/>
        <a:p>
          <a:r>
            <a:rPr lang="fi-FI" sz="1600"/>
            <a:t>Ratkaisujen käyttöön saaminen / hallinnon rooli mahdollistajana?</a:t>
          </a:r>
        </a:p>
      </dgm:t>
    </dgm:pt>
    <dgm:pt modelId="{458BFA2A-7CD9-46F0-8BAE-3571173D8948}" type="parTrans" cxnId="{C7C8FFEF-1BF8-4219-86B1-C8BA62D6D57B}">
      <dgm:prSet/>
      <dgm:spPr/>
      <dgm:t>
        <a:bodyPr/>
        <a:lstStyle/>
        <a:p>
          <a:endParaRPr lang="fi-FI"/>
        </a:p>
      </dgm:t>
    </dgm:pt>
    <dgm:pt modelId="{3DAB02F7-EAA8-4EB8-846D-3352890C060A}" type="sibTrans" cxnId="{C7C8FFEF-1BF8-4219-86B1-C8BA62D6D57B}">
      <dgm:prSet/>
      <dgm:spPr/>
      <dgm:t>
        <a:bodyPr/>
        <a:lstStyle/>
        <a:p>
          <a:endParaRPr lang="fi-FI"/>
        </a:p>
      </dgm:t>
    </dgm:pt>
    <dgm:pt modelId="{C323E331-B6AF-4202-8A77-5F16A677C7B7}">
      <dgm:prSet custT="1"/>
      <dgm:spPr/>
      <dgm:t>
        <a:bodyPr/>
        <a:lstStyle/>
        <a:p>
          <a:pPr algn="l"/>
          <a:r>
            <a:rPr lang="fi-FI" sz="1600"/>
            <a:t>YVA/arviointi</a:t>
          </a:r>
        </a:p>
      </dgm:t>
    </dgm:pt>
    <dgm:pt modelId="{85A9BBDF-EF7B-42DA-A912-0935BE501FAA}" type="parTrans" cxnId="{91BF4DC5-00F4-43A6-A7A4-12AC24E3D4F9}">
      <dgm:prSet/>
      <dgm:spPr/>
      <dgm:t>
        <a:bodyPr/>
        <a:lstStyle/>
        <a:p>
          <a:endParaRPr lang="fi-FI"/>
        </a:p>
      </dgm:t>
    </dgm:pt>
    <dgm:pt modelId="{E8663669-7923-43D2-9B02-01F35E538F4A}" type="sibTrans" cxnId="{91BF4DC5-00F4-43A6-A7A4-12AC24E3D4F9}">
      <dgm:prSet/>
      <dgm:spPr/>
      <dgm:t>
        <a:bodyPr/>
        <a:lstStyle/>
        <a:p>
          <a:endParaRPr lang="fi-FI"/>
        </a:p>
      </dgm:t>
    </dgm:pt>
    <dgm:pt modelId="{F3BF9F2A-B73F-499E-86CC-65E3AEAEF8EE}" type="pres">
      <dgm:prSet presAssocID="{1955FBE9-5DF6-4B76-A277-45AC9976CE24}" presName="Name0" presStyleCnt="0">
        <dgm:presLayoutVars>
          <dgm:dir/>
          <dgm:resizeHandles val="exact"/>
        </dgm:presLayoutVars>
      </dgm:prSet>
      <dgm:spPr/>
    </dgm:pt>
    <dgm:pt modelId="{BC8D0063-6D8A-4F13-8AC1-6DFBDA1AA710}" type="pres">
      <dgm:prSet presAssocID="{448DB57A-D942-407E-B6C5-644B53A832ED}" presName="node" presStyleLbl="node1" presStyleIdx="0" presStyleCnt="2" custScaleX="138237">
        <dgm:presLayoutVars>
          <dgm:bulletEnabled val="1"/>
        </dgm:presLayoutVars>
      </dgm:prSet>
      <dgm:spPr/>
    </dgm:pt>
    <dgm:pt modelId="{553F504D-5620-48B3-9CE0-DC9909867BD1}" type="pres">
      <dgm:prSet presAssocID="{1BC7F761-AB04-4F77-94F0-BF77AD569FC2}" presName="sibTrans" presStyleLbl="sibTrans2D1" presStyleIdx="0" presStyleCnt="1" custAng="20983371" custScaleX="180010" custLinFactNeighborX="682" custLinFactNeighborY="-1556"/>
      <dgm:spPr>
        <a:prstGeom prst="leftRightArrow">
          <a:avLst/>
        </a:prstGeom>
      </dgm:spPr>
    </dgm:pt>
    <dgm:pt modelId="{598B4BDE-B9E0-4BB6-AADE-5E67FEC4A101}" type="pres">
      <dgm:prSet presAssocID="{1BC7F761-AB04-4F77-94F0-BF77AD569FC2}" presName="connectorText" presStyleLbl="sibTrans2D1" presStyleIdx="0" presStyleCnt="1"/>
      <dgm:spPr/>
    </dgm:pt>
    <dgm:pt modelId="{2F971953-5F38-4E4C-92E5-A5B2F1C40EAE}" type="pres">
      <dgm:prSet presAssocID="{70D70B56-D738-4498-BF9B-226CF042F5FF}" presName="node" presStyleLbl="node1" presStyleIdx="1" presStyleCnt="2" custScaleX="76856" custScaleY="81765">
        <dgm:presLayoutVars>
          <dgm:bulletEnabled val="1"/>
        </dgm:presLayoutVars>
      </dgm:prSet>
      <dgm:spPr/>
    </dgm:pt>
  </dgm:ptLst>
  <dgm:cxnLst>
    <dgm:cxn modelId="{C345D506-2CB8-4E9B-B692-763E8A39E02C}" srcId="{448DB57A-D942-407E-B6C5-644B53A832ED}" destId="{03C8C164-842B-46FD-9937-3491BBB2B1F3}" srcOrd="3" destOrd="0" parTransId="{5148246A-2834-4392-9213-E4777F226E27}" sibTransId="{AF3D956B-F514-40AA-9F24-29E676BEC61E}"/>
    <dgm:cxn modelId="{86DEB216-BA4E-459E-B2CC-EB293CCE94B2}" type="presOf" srcId="{448DB57A-D942-407E-B6C5-644B53A832ED}" destId="{BC8D0063-6D8A-4F13-8AC1-6DFBDA1AA710}" srcOrd="0" destOrd="0" presId="urn:microsoft.com/office/officeart/2005/8/layout/process1"/>
    <dgm:cxn modelId="{068D0C22-E95F-460F-9F40-C7EB41E956A2}" srcId="{EF0A5E6C-910C-4AC1-B679-045508A789DC}" destId="{0C8692C6-F8B2-4D7E-8705-DCB32F378C8C}" srcOrd="4" destOrd="0" parTransId="{90ADBA3E-235D-420C-BA45-B7E81B771451}" sibTransId="{959312A8-6461-44BC-B27A-2735772FC900}"/>
    <dgm:cxn modelId="{6AE5FE30-CE36-450B-A07B-19AB90F53DE5}" type="presOf" srcId="{1BC7F761-AB04-4F77-94F0-BF77AD569FC2}" destId="{553F504D-5620-48B3-9CE0-DC9909867BD1}" srcOrd="0" destOrd="0" presId="urn:microsoft.com/office/officeart/2005/8/layout/process1"/>
    <dgm:cxn modelId="{E7642B34-3096-45C1-81C9-A473D808AA1F}" srcId="{EF0A5E6C-910C-4AC1-B679-045508A789DC}" destId="{C621A904-6087-4ED0-80E7-066A09361D1C}" srcOrd="2" destOrd="0" parTransId="{83166ACD-3B22-42F1-80DC-4D7822A375D5}" sibTransId="{53DE605B-67FB-4834-8B4A-BF64A3C49877}"/>
    <dgm:cxn modelId="{DEC37234-1F90-4AA8-8ED2-03DEF722656B}" srcId="{448DB57A-D942-407E-B6C5-644B53A832ED}" destId="{483E2DCE-E8F9-4FDF-ABCD-841C6D766CA1}" srcOrd="2" destOrd="0" parTransId="{B89A1B70-67ED-4D05-A2A1-882BDA43723A}" sibTransId="{534D1AAE-536A-4403-ACFA-F70A5A507A57}"/>
    <dgm:cxn modelId="{FBD1CF35-5169-4DE1-8078-37341A6DC23B}" srcId="{448DB57A-D942-407E-B6C5-644B53A832ED}" destId="{EF0A5E6C-910C-4AC1-B679-045508A789DC}" srcOrd="0" destOrd="0" parTransId="{61A1417A-7238-4FBE-B72A-DFB70F66076C}" sibTransId="{15B5C920-4A7E-4144-A13F-1AC00926797C}"/>
    <dgm:cxn modelId="{604CCE5D-EC75-4979-BEDC-77C1596C0E0C}" type="presOf" srcId="{0C8692C6-F8B2-4D7E-8705-DCB32F378C8C}" destId="{BC8D0063-6D8A-4F13-8AC1-6DFBDA1AA710}" srcOrd="0" destOrd="6" presId="urn:microsoft.com/office/officeart/2005/8/layout/process1"/>
    <dgm:cxn modelId="{BEFFB46B-2E8C-496C-A5F3-9446BCBBDE6F}" srcId="{1955FBE9-5DF6-4B76-A277-45AC9976CE24}" destId="{448DB57A-D942-407E-B6C5-644B53A832ED}" srcOrd="0" destOrd="0" parTransId="{31A161C4-2924-4065-B569-5F1A8DE447B9}" sibTransId="{1BC7F761-AB04-4F77-94F0-BF77AD569FC2}"/>
    <dgm:cxn modelId="{C5EE244F-861D-405B-BFB7-D27A8F764281}" type="presOf" srcId="{3CA7FC64-2822-48AB-9167-A086A92DDD26}" destId="{BC8D0063-6D8A-4F13-8AC1-6DFBDA1AA710}" srcOrd="0" destOrd="8" presId="urn:microsoft.com/office/officeart/2005/8/layout/process1"/>
    <dgm:cxn modelId="{CC428770-D8DD-432A-B47D-2239A53FBBA4}" type="presOf" srcId="{C621A904-6087-4ED0-80E7-066A09361D1C}" destId="{BC8D0063-6D8A-4F13-8AC1-6DFBDA1AA710}" srcOrd="0" destOrd="4" presId="urn:microsoft.com/office/officeart/2005/8/layout/process1"/>
    <dgm:cxn modelId="{81831172-455D-4801-8EF3-5E39819A1AD1}" type="presOf" srcId="{B9873EB3-C683-4F4E-BB2B-221CD5AE9841}" destId="{BC8D0063-6D8A-4F13-8AC1-6DFBDA1AA710}" srcOrd="0" destOrd="2" presId="urn:microsoft.com/office/officeart/2005/8/layout/process1"/>
    <dgm:cxn modelId="{49705274-739F-4431-95D8-20589E420F57}" type="presOf" srcId="{EF0A5E6C-910C-4AC1-B679-045508A789DC}" destId="{BC8D0063-6D8A-4F13-8AC1-6DFBDA1AA710}" srcOrd="0" destOrd="1" presId="urn:microsoft.com/office/officeart/2005/8/layout/process1"/>
    <dgm:cxn modelId="{408C1A75-E461-4E38-A1BE-471985BA9847}" srcId="{EF0A5E6C-910C-4AC1-B679-045508A789DC}" destId="{0C1F3504-1108-447B-B698-4030C99C8B56}" srcOrd="1" destOrd="0" parTransId="{316883F3-E67D-4882-B225-1E569D97346B}" sibTransId="{BD8D7401-C1B3-4791-87D9-6D1AA7A9545D}"/>
    <dgm:cxn modelId="{82B88F79-9A83-40DF-9E42-BB983235A0C6}" type="presOf" srcId="{0C1F3504-1108-447B-B698-4030C99C8B56}" destId="{BC8D0063-6D8A-4F13-8AC1-6DFBDA1AA710}" srcOrd="0" destOrd="3" presId="urn:microsoft.com/office/officeart/2005/8/layout/process1"/>
    <dgm:cxn modelId="{52C6D582-3F3D-42B6-8109-B8087E61F869}" srcId="{1955FBE9-5DF6-4B76-A277-45AC9976CE24}" destId="{70D70B56-D738-4498-BF9B-226CF042F5FF}" srcOrd="1" destOrd="0" parTransId="{6398FB5D-A89C-4167-8C08-18AD1A824E7E}" sibTransId="{D67E9628-F808-4B37-9E9A-3DEE97CDFF5C}"/>
    <dgm:cxn modelId="{71D59087-2CB4-43AC-BDCD-1122638A62B4}" type="presOf" srcId="{C323E331-B6AF-4202-8A77-5F16A677C7B7}" destId="{BC8D0063-6D8A-4F13-8AC1-6DFBDA1AA710}" srcOrd="0" destOrd="7" presId="urn:microsoft.com/office/officeart/2005/8/layout/process1"/>
    <dgm:cxn modelId="{4C61AAAD-5160-49DF-AEA7-1B8373C118E3}" srcId="{448DB57A-D942-407E-B6C5-644B53A832ED}" destId="{3CA7FC64-2822-48AB-9167-A086A92DDD26}" srcOrd="1" destOrd="0" parTransId="{7E53D699-4B84-4224-8F25-3629BD2F8EE6}" sibTransId="{A208A603-EAAB-41EE-A086-228F4EF1BEA0}"/>
    <dgm:cxn modelId="{E5F95CAF-4D68-4DD4-BB4E-62253ED4A1D8}" type="presOf" srcId="{483E2DCE-E8F9-4FDF-ABCD-841C6D766CA1}" destId="{BC8D0063-6D8A-4F13-8AC1-6DFBDA1AA710}" srcOrd="0" destOrd="9" presId="urn:microsoft.com/office/officeart/2005/8/layout/process1"/>
    <dgm:cxn modelId="{9C2848B4-0DE2-46FE-9DA7-3E6CF66F9B89}" type="presOf" srcId="{2AE70CD4-E80B-46B9-A6F5-0DBA01EF6B32}" destId="{BC8D0063-6D8A-4F13-8AC1-6DFBDA1AA710}" srcOrd="0" destOrd="5" presId="urn:microsoft.com/office/officeart/2005/8/layout/process1"/>
    <dgm:cxn modelId="{DD42C7BC-1C87-420F-A7CB-DBB5CA1D944A}" type="presOf" srcId="{70D70B56-D738-4498-BF9B-226CF042F5FF}" destId="{2F971953-5F38-4E4C-92E5-A5B2F1C40EAE}" srcOrd="0" destOrd="0" presId="urn:microsoft.com/office/officeart/2005/8/layout/process1"/>
    <dgm:cxn modelId="{DDACEAC1-D762-4BA2-9552-DB169A3E806E}" type="presOf" srcId="{03C8C164-842B-46FD-9937-3491BBB2B1F3}" destId="{BC8D0063-6D8A-4F13-8AC1-6DFBDA1AA710}" srcOrd="0" destOrd="10" presId="urn:microsoft.com/office/officeart/2005/8/layout/process1"/>
    <dgm:cxn modelId="{91BF4DC5-00F4-43A6-A7A4-12AC24E3D4F9}" srcId="{EF0A5E6C-910C-4AC1-B679-045508A789DC}" destId="{C323E331-B6AF-4202-8A77-5F16A677C7B7}" srcOrd="5" destOrd="0" parTransId="{85A9BBDF-EF7B-42DA-A912-0935BE501FAA}" sibTransId="{E8663669-7923-43D2-9B02-01F35E538F4A}"/>
    <dgm:cxn modelId="{9E66BEC5-F888-4085-AF28-20B46B6747A8}" type="presOf" srcId="{1BC7F761-AB04-4F77-94F0-BF77AD569FC2}" destId="{598B4BDE-B9E0-4BB6-AADE-5E67FEC4A101}" srcOrd="1" destOrd="0" presId="urn:microsoft.com/office/officeart/2005/8/layout/process1"/>
    <dgm:cxn modelId="{909273D6-AA8B-42C3-BD75-9CFDF2EF5ED6}" type="presOf" srcId="{BB740499-F208-422E-A06D-A7B5FA0601F0}" destId="{2F971953-5F38-4E4C-92E5-A5B2F1C40EAE}" srcOrd="0" destOrd="1" presId="urn:microsoft.com/office/officeart/2005/8/layout/process1"/>
    <dgm:cxn modelId="{BBB0F4D7-29B8-4A0E-9284-755205D915EC}" srcId="{EF0A5E6C-910C-4AC1-B679-045508A789DC}" destId="{B9873EB3-C683-4F4E-BB2B-221CD5AE9841}" srcOrd="0" destOrd="0" parTransId="{DB83C39D-40ED-46B9-A704-D7E4BCB01CF6}" sibTransId="{75199332-5145-4B74-9505-55E8058D7910}"/>
    <dgm:cxn modelId="{C1632DED-C008-4106-BBEC-0FD044A31857}" type="presOf" srcId="{1955FBE9-5DF6-4B76-A277-45AC9976CE24}" destId="{F3BF9F2A-B73F-499E-86CC-65E3AEAEF8EE}" srcOrd="0" destOrd="0" presId="urn:microsoft.com/office/officeart/2005/8/layout/process1"/>
    <dgm:cxn modelId="{C7C8FFEF-1BF8-4219-86B1-C8BA62D6D57B}" srcId="{70D70B56-D738-4498-BF9B-226CF042F5FF}" destId="{BB740499-F208-422E-A06D-A7B5FA0601F0}" srcOrd="0" destOrd="0" parTransId="{458BFA2A-7CD9-46F0-8BAE-3571173D8948}" sibTransId="{3DAB02F7-EAA8-4EB8-846D-3352890C060A}"/>
    <dgm:cxn modelId="{4329CEFC-EDDA-4CC3-A347-AF00D3180194}" srcId="{EF0A5E6C-910C-4AC1-B679-045508A789DC}" destId="{2AE70CD4-E80B-46B9-A6F5-0DBA01EF6B32}" srcOrd="3" destOrd="0" parTransId="{7C0CD6F3-678D-4B6F-B13F-95CB7196297B}" sibTransId="{9D10EFDE-5D1E-4F22-8D22-1A338D44B3E2}"/>
    <dgm:cxn modelId="{084B4E0F-0D80-43D1-B9C0-7B199F51B182}" type="presParOf" srcId="{F3BF9F2A-B73F-499E-86CC-65E3AEAEF8EE}" destId="{BC8D0063-6D8A-4F13-8AC1-6DFBDA1AA710}" srcOrd="0" destOrd="0" presId="urn:microsoft.com/office/officeart/2005/8/layout/process1"/>
    <dgm:cxn modelId="{5B6C794A-26F2-4E11-855C-CCF9C8911566}" type="presParOf" srcId="{F3BF9F2A-B73F-499E-86CC-65E3AEAEF8EE}" destId="{553F504D-5620-48B3-9CE0-DC9909867BD1}" srcOrd="1" destOrd="0" presId="urn:microsoft.com/office/officeart/2005/8/layout/process1"/>
    <dgm:cxn modelId="{9F955863-09E4-40AF-B29D-0F8836CD6CA9}" type="presParOf" srcId="{553F504D-5620-48B3-9CE0-DC9909867BD1}" destId="{598B4BDE-B9E0-4BB6-AADE-5E67FEC4A101}" srcOrd="0" destOrd="0" presId="urn:microsoft.com/office/officeart/2005/8/layout/process1"/>
    <dgm:cxn modelId="{E3E2CAF6-1E8E-47ED-AB13-2690AC9707B4}" type="presParOf" srcId="{F3BF9F2A-B73F-499E-86CC-65E3AEAEF8EE}" destId="{2F971953-5F38-4E4C-92E5-A5B2F1C40EA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1C9A29-1808-4702-A165-60C88C4BF2CB}"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fi-FI"/>
        </a:p>
      </dgm:t>
    </dgm:pt>
    <dgm:pt modelId="{437E542D-91EF-45D4-8F45-9EC649971BFE}">
      <dgm:prSet phldrT="[Teksti]"/>
      <dgm:spPr/>
      <dgm:t>
        <a:bodyPr/>
        <a:lstStyle/>
        <a:p>
          <a:r>
            <a:rPr lang="fi-FI" err="1"/>
            <a:t>ELYjen</a:t>
          </a:r>
          <a:r>
            <a:rPr lang="fi-FI"/>
            <a:t> ilmastoasiantuntijaverkosto</a:t>
          </a:r>
        </a:p>
      </dgm:t>
    </dgm:pt>
    <dgm:pt modelId="{9AD91146-70FD-4FB5-B8F2-E7FA9199A4C9}" type="parTrans" cxnId="{727B2B3A-AE88-4DAD-A167-332378DCCC17}">
      <dgm:prSet/>
      <dgm:spPr/>
      <dgm:t>
        <a:bodyPr/>
        <a:lstStyle/>
        <a:p>
          <a:endParaRPr lang="fi-FI"/>
        </a:p>
      </dgm:t>
    </dgm:pt>
    <dgm:pt modelId="{23954EC2-E655-4789-A2E8-E045391A6A50}" type="sibTrans" cxnId="{727B2B3A-AE88-4DAD-A167-332378DCCC17}">
      <dgm:prSet/>
      <dgm:spPr/>
      <dgm:t>
        <a:bodyPr/>
        <a:lstStyle/>
        <a:p>
          <a:endParaRPr lang="fi-FI"/>
        </a:p>
      </dgm:t>
    </dgm:pt>
    <dgm:pt modelId="{AA7D8792-E880-45E2-9A25-C7060F18DC8B}" type="pres">
      <dgm:prSet presAssocID="{BE1C9A29-1808-4702-A165-60C88C4BF2CB}" presName="Name0" presStyleCnt="0">
        <dgm:presLayoutVars>
          <dgm:dir/>
          <dgm:resizeHandles val="exact"/>
        </dgm:presLayoutVars>
      </dgm:prSet>
      <dgm:spPr/>
    </dgm:pt>
    <dgm:pt modelId="{8D561011-66A5-407D-8BE5-5C916006A915}" type="pres">
      <dgm:prSet presAssocID="{437E542D-91EF-45D4-8F45-9EC649971BFE}" presName="node" presStyleLbl="node1" presStyleIdx="0" presStyleCnt="1" custAng="21093937" custLinFactY="-100000" custLinFactNeighborX="-7867" custLinFactNeighborY="-144728">
        <dgm:presLayoutVars>
          <dgm:bulletEnabled val="1"/>
        </dgm:presLayoutVars>
      </dgm:prSet>
      <dgm:spPr/>
    </dgm:pt>
  </dgm:ptLst>
  <dgm:cxnLst>
    <dgm:cxn modelId="{3AD7A016-5A03-462B-B625-C8FD8362427B}" type="presOf" srcId="{437E542D-91EF-45D4-8F45-9EC649971BFE}" destId="{8D561011-66A5-407D-8BE5-5C916006A915}" srcOrd="0" destOrd="0" presId="urn:microsoft.com/office/officeart/2005/8/layout/hList6"/>
    <dgm:cxn modelId="{727B2B3A-AE88-4DAD-A167-332378DCCC17}" srcId="{BE1C9A29-1808-4702-A165-60C88C4BF2CB}" destId="{437E542D-91EF-45D4-8F45-9EC649971BFE}" srcOrd="0" destOrd="0" parTransId="{9AD91146-70FD-4FB5-B8F2-E7FA9199A4C9}" sibTransId="{23954EC2-E655-4789-A2E8-E045391A6A50}"/>
    <dgm:cxn modelId="{BB8091EE-37A2-4925-A661-68C80F35D4F6}" type="presOf" srcId="{BE1C9A29-1808-4702-A165-60C88C4BF2CB}" destId="{AA7D8792-E880-45E2-9A25-C7060F18DC8B}" srcOrd="0" destOrd="0" presId="urn:microsoft.com/office/officeart/2005/8/layout/hList6"/>
    <dgm:cxn modelId="{AE37B8CC-7ECA-4E83-9521-54C050D29AEC}" type="presParOf" srcId="{AA7D8792-E880-45E2-9A25-C7060F18DC8B}" destId="{8D561011-66A5-407D-8BE5-5C916006A915}"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39D379F-4317-490E-BFCB-F691697F6EE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fi-FI"/>
        </a:p>
      </dgm:t>
    </dgm:pt>
    <dgm:pt modelId="{1A7B6929-800B-4EAC-A1F1-DECA04D18FF3}">
      <dgm:prSet custT="1"/>
      <dgm:spPr/>
      <dgm:t>
        <a:bodyPr anchor="t"/>
        <a:lstStyle/>
        <a:p>
          <a:r>
            <a:rPr lang="fi-FI" sz="800"/>
            <a:t>Laki elinkeino-, liikenne- ja ympäristökeskuksista</a:t>
          </a:r>
        </a:p>
      </dgm:t>
    </dgm:pt>
    <dgm:pt modelId="{7F628483-DB78-41D9-A249-3E5C5DB5869A}" type="parTrans" cxnId="{16958CA2-E5B6-4E72-B686-FE22DAD96C5D}">
      <dgm:prSet/>
      <dgm:spPr/>
      <dgm:t>
        <a:bodyPr/>
        <a:lstStyle/>
        <a:p>
          <a:endParaRPr lang="fi-FI" sz="2000"/>
        </a:p>
      </dgm:t>
    </dgm:pt>
    <dgm:pt modelId="{E4275806-4931-4EE8-A1AF-DE1EF2C4C951}" type="sibTrans" cxnId="{16958CA2-E5B6-4E72-B686-FE22DAD96C5D}">
      <dgm:prSet/>
      <dgm:spPr/>
      <dgm:t>
        <a:bodyPr/>
        <a:lstStyle/>
        <a:p>
          <a:endParaRPr lang="fi-FI" sz="2000"/>
        </a:p>
      </dgm:t>
    </dgm:pt>
    <dgm:pt modelId="{DFA1AE29-AB6F-42C4-A557-54334FED3E49}">
      <dgm:prSet custT="1"/>
      <dgm:spPr/>
      <dgm:t>
        <a:bodyPr anchor="t"/>
        <a:lstStyle/>
        <a:p>
          <a:r>
            <a:rPr lang="fi-FI" sz="800"/>
            <a:t>Pelastuslaki</a:t>
          </a:r>
        </a:p>
      </dgm:t>
    </dgm:pt>
    <dgm:pt modelId="{1BAE2A4E-BD7C-4215-B2E5-F79625856CF0}" type="parTrans" cxnId="{4CE76062-8EC9-4957-BE6F-87423177BEBE}">
      <dgm:prSet/>
      <dgm:spPr/>
      <dgm:t>
        <a:bodyPr/>
        <a:lstStyle/>
        <a:p>
          <a:endParaRPr lang="fi-FI" sz="2000"/>
        </a:p>
      </dgm:t>
    </dgm:pt>
    <dgm:pt modelId="{A3C90AE2-E05F-48B0-B8C9-B78E49A57D47}" type="sibTrans" cxnId="{4CE76062-8EC9-4957-BE6F-87423177BEBE}">
      <dgm:prSet/>
      <dgm:spPr/>
      <dgm:t>
        <a:bodyPr/>
        <a:lstStyle/>
        <a:p>
          <a:endParaRPr lang="fi-FI" sz="2000"/>
        </a:p>
      </dgm:t>
    </dgm:pt>
    <dgm:pt modelId="{0B0C70BF-C6C3-478E-AE00-BC5F56777227}">
      <dgm:prSet custT="1"/>
      <dgm:spPr/>
      <dgm:t>
        <a:bodyPr anchor="t"/>
        <a:lstStyle/>
        <a:p>
          <a:r>
            <a:rPr lang="fi-FI" sz="800"/>
            <a:t>Valtioneuvoston asetus pelastustoimesta</a:t>
          </a:r>
        </a:p>
      </dgm:t>
    </dgm:pt>
    <dgm:pt modelId="{A27451EE-08A5-424F-A6D3-0CEF4483C625}" type="parTrans" cxnId="{B7514D36-15DA-4C81-B360-0280993186C3}">
      <dgm:prSet/>
      <dgm:spPr/>
      <dgm:t>
        <a:bodyPr/>
        <a:lstStyle/>
        <a:p>
          <a:endParaRPr lang="fi-FI" sz="2000"/>
        </a:p>
      </dgm:t>
    </dgm:pt>
    <dgm:pt modelId="{3551CBFC-6150-4A13-8693-614495716BFD}" type="sibTrans" cxnId="{B7514D36-15DA-4C81-B360-0280993186C3}">
      <dgm:prSet/>
      <dgm:spPr/>
      <dgm:t>
        <a:bodyPr/>
        <a:lstStyle/>
        <a:p>
          <a:endParaRPr lang="fi-FI" sz="2000"/>
        </a:p>
      </dgm:t>
    </dgm:pt>
    <dgm:pt modelId="{B647A92F-BEAE-48E1-8E1F-A8240F478B5B}">
      <dgm:prSet custT="1"/>
      <dgm:spPr/>
      <dgm:t>
        <a:bodyPr anchor="t"/>
        <a:lstStyle/>
        <a:p>
          <a:r>
            <a:rPr lang="fi-FI" sz="800"/>
            <a:t>Valmiuslaki</a:t>
          </a:r>
        </a:p>
      </dgm:t>
    </dgm:pt>
    <dgm:pt modelId="{34002674-1325-4B0B-959F-044D9EA28381}" type="parTrans" cxnId="{21D48201-ECA0-4CE1-B5DB-48F7264064EC}">
      <dgm:prSet/>
      <dgm:spPr/>
      <dgm:t>
        <a:bodyPr/>
        <a:lstStyle/>
        <a:p>
          <a:endParaRPr lang="fi-FI" sz="2000"/>
        </a:p>
      </dgm:t>
    </dgm:pt>
    <dgm:pt modelId="{5A355CE5-8415-48D9-994C-7D673C0CC540}" type="sibTrans" cxnId="{21D48201-ECA0-4CE1-B5DB-48F7264064EC}">
      <dgm:prSet/>
      <dgm:spPr/>
      <dgm:t>
        <a:bodyPr/>
        <a:lstStyle/>
        <a:p>
          <a:endParaRPr lang="fi-FI" sz="2000"/>
        </a:p>
      </dgm:t>
    </dgm:pt>
    <dgm:pt modelId="{4A5DAE2C-63C4-49AD-BB18-64EDCCB5B87A}">
      <dgm:prSet custT="1"/>
      <dgm:spPr/>
      <dgm:t>
        <a:bodyPr anchor="t"/>
        <a:lstStyle/>
        <a:p>
          <a:r>
            <a:rPr lang="fi-FI" sz="800"/>
            <a:t>Laki Väylävirastosta</a:t>
          </a:r>
        </a:p>
      </dgm:t>
    </dgm:pt>
    <dgm:pt modelId="{FB0FD036-6839-4C80-9F25-182A1CCE2CF2}" type="parTrans" cxnId="{251DDD0B-E56F-4243-8C8B-1AA0720D2803}">
      <dgm:prSet/>
      <dgm:spPr/>
      <dgm:t>
        <a:bodyPr/>
        <a:lstStyle/>
        <a:p>
          <a:endParaRPr lang="fi-FI" sz="2000"/>
        </a:p>
      </dgm:t>
    </dgm:pt>
    <dgm:pt modelId="{72A86D6E-E36D-4F5E-A10D-B9EB6C300DF6}" type="sibTrans" cxnId="{251DDD0B-E56F-4243-8C8B-1AA0720D2803}">
      <dgm:prSet/>
      <dgm:spPr/>
      <dgm:t>
        <a:bodyPr/>
        <a:lstStyle/>
        <a:p>
          <a:endParaRPr lang="fi-FI" sz="2000"/>
        </a:p>
      </dgm:t>
    </dgm:pt>
    <dgm:pt modelId="{E61B3502-023A-4B86-88A4-2893C2C6940F}">
      <dgm:prSet custT="1"/>
      <dgm:spPr/>
      <dgm:t>
        <a:bodyPr anchor="t"/>
        <a:lstStyle/>
        <a:p>
          <a:r>
            <a:rPr lang="fi-FI" sz="800"/>
            <a:t>Laki alueiden kehittämisestä ja rakennerahastotoiminnan hallinnoinnista</a:t>
          </a:r>
        </a:p>
      </dgm:t>
    </dgm:pt>
    <dgm:pt modelId="{188B6D84-502A-4A89-9F05-8FF2FD799EED}" type="parTrans" cxnId="{EFAF1DDD-B680-43FA-803B-C6DC6907344E}">
      <dgm:prSet/>
      <dgm:spPr/>
      <dgm:t>
        <a:bodyPr/>
        <a:lstStyle/>
        <a:p>
          <a:endParaRPr lang="fi-FI" sz="2000"/>
        </a:p>
      </dgm:t>
    </dgm:pt>
    <dgm:pt modelId="{158BFBB5-7A49-4836-AE55-0DAAB9E8B418}" type="sibTrans" cxnId="{EFAF1DDD-B680-43FA-803B-C6DC6907344E}">
      <dgm:prSet/>
      <dgm:spPr/>
      <dgm:t>
        <a:bodyPr/>
        <a:lstStyle/>
        <a:p>
          <a:endParaRPr lang="fi-FI" sz="2000"/>
        </a:p>
      </dgm:t>
    </dgm:pt>
    <dgm:pt modelId="{580C1CB9-CAD2-4DC4-B41D-BECE7EBF7506}">
      <dgm:prSet custT="1"/>
      <dgm:spPr/>
      <dgm:t>
        <a:bodyPr anchor="t"/>
        <a:lstStyle/>
        <a:p>
          <a:r>
            <a:rPr lang="fi-FI" sz="800"/>
            <a:t>Laki alueiden kehittämisen ja rakennerahastohankkeiden rahoittamisesta</a:t>
          </a:r>
        </a:p>
      </dgm:t>
    </dgm:pt>
    <dgm:pt modelId="{E3CF5A36-1DF6-4850-8F15-6C84C18657C1}" type="parTrans" cxnId="{33F61DD3-B69A-43DC-9909-CE5CF1BA0F53}">
      <dgm:prSet/>
      <dgm:spPr/>
      <dgm:t>
        <a:bodyPr/>
        <a:lstStyle/>
        <a:p>
          <a:endParaRPr lang="fi-FI" sz="2000"/>
        </a:p>
      </dgm:t>
    </dgm:pt>
    <dgm:pt modelId="{7B8D530F-C177-42AD-BD8B-D47B5C6BE8E3}" type="sibTrans" cxnId="{33F61DD3-B69A-43DC-9909-CE5CF1BA0F53}">
      <dgm:prSet/>
      <dgm:spPr/>
      <dgm:t>
        <a:bodyPr/>
        <a:lstStyle/>
        <a:p>
          <a:endParaRPr lang="fi-FI" sz="2000"/>
        </a:p>
      </dgm:t>
    </dgm:pt>
    <dgm:pt modelId="{3212CAA0-5C6E-4065-8FD2-D8457ED5BBA0}">
      <dgm:prSet custT="1"/>
      <dgm:spPr/>
      <dgm:t>
        <a:bodyPr anchor="t"/>
        <a:lstStyle/>
        <a:p>
          <a:r>
            <a:rPr lang="fi-FI" sz="800"/>
            <a:t>Valtioneuvoston asetus maa- ja metsätalousministeriöstä</a:t>
          </a:r>
        </a:p>
      </dgm:t>
    </dgm:pt>
    <dgm:pt modelId="{6FF46989-A3CE-46F3-BD01-7170D9F135CA}" type="parTrans" cxnId="{A2D99C21-6ECB-4954-852C-A99BCCFC384D}">
      <dgm:prSet/>
      <dgm:spPr/>
      <dgm:t>
        <a:bodyPr/>
        <a:lstStyle/>
        <a:p>
          <a:endParaRPr lang="fi-FI" sz="2000"/>
        </a:p>
      </dgm:t>
    </dgm:pt>
    <dgm:pt modelId="{E2CDB0C9-9905-41C7-9E8A-8451C4AB422F}" type="sibTrans" cxnId="{A2D99C21-6ECB-4954-852C-A99BCCFC384D}">
      <dgm:prSet/>
      <dgm:spPr/>
      <dgm:t>
        <a:bodyPr/>
        <a:lstStyle/>
        <a:p>
          <a:endParaRPr lang="fi-FI" sz="2000"/>
        </a:p>
      </dgm:t>
    </dgm:pt>
    <dgm:pt modelId="{6CEE9D71-A249-4E2B-A59E-3E6E326BD971}">
      <dgm:prSet custT="1"/>
      <dgm:spPr/>
      <dgm:t>
        <a:bodyPr anchor="t"/>
        <a:lstStyle/>
        <a:p>
          <a:r>
            <a:rPr lang="fi-FI" sz="800"/>
            <a:t>Valtioneuvoston asetus luonnonhaittakorvauksesta</a:t>
          </a:r>
        </a:p>
      </dgm:t>
    </dgm:pt>
    <dgm:pt modelId="{DAC190A3-6C0E-41C5-9E0C-E2C368FC4172}" type="parTrans" cxnId="{2B2415DF-600A-4599-8468-47E0FA031BCA}">
      <dgm:prSet/>
      <dgm:spPr/>
      <dgm:t>
        <a:bodyPr/>
        <a:lstStyle/>
        <a:p>
          <a:endParaRPr lang="fi-FI" sz="2000"/>
        </a:p>
      </dgm:t>
    </dgm:pt>
    <dgm:pt modelId="{2D7F4D0F-613A-41E3-ACDA-FDCC9AF3C467}" type="sibTrans" cxnId="{2B2415DF-600A-4599-8468-47E0FA031BCA}">
      <dgm:prSet/>
      <dgm:spPr/>
      <dgm:t>
        <a:bodyPr/>
        <a:lstStyle/>
        <a:p>
          <a:endParaRPr lang="fi-FI" sz="2000"/>
        </a:p>
      </dgm:t>
    </dgm:pt>
    <dgm:pt modelId="{D7B93356-9E2F-4A0A-B8B6-75C6F2C130BC}">
      <dgm:prSet custT="1"/>
      <dgm:spPr/>
      <dgm:t>
        <a:bodyPr anchor="t"/>
        <a:lstStyle/>
        <a:p>
          <a:r>
            <a:rPr lang="fi-FI" sz="800"/>
            <a:t>Valtioneuvoston asetus sisäasioiden rahastoista</a:t>
          </a:r>
        </a:p>
      </dgm:t>
    </dgm:pt>
    <dgm:pt modelId="{0EBF67D9-D391-4EB3-9C81-1B4F60A6F54E}" type="parTrans" cxnId="{DAA7338A-85CA-4954-AAD8-8C98FFEA322A}">
      <dgm:prSet/>
      <dgm:spPr/>
      <dgm:t>
        <a:bodyPr/>
        <a:lstStyle/>
        <a:p>
          <a:endParaRPr lang="fi-FI" sz="2000"/>
        </a:p>
      </dgm:t>
    </dgm:pt>
    <dgm:pt modelId="{A8916DF8-26F8-44DA-ADF8-31D310E96DA9}" type="sibTrans" cxnId="{DAA7338A-85CA-4954-AAD8-8C98FFEA322A}">
      <dgm:prSet/>
      <dgm:spPr/>
      <dgm:t>
        <a:bodyPr/>
        <a:lstStyle/>
        <a:p>
          <a:endParaRPr lang="fi-FI" sz="2000"/>
        </a:p>
      </dgm:t>
    </dgm:pt>
    <dgm:pt modelId="{7DA06034-AF17-4039-843A-5B5D8C8B1678}">
      <dgm:prSet custT="1"/>
      <dgm:spPr/>
      <dgm:t>
        <a:bodyPr anchor="t"/>
        <a:lstStyle/>
        <a:p>
          <a:r>
            <a:rPr lang="fi-FI" sz="800"/>
            <a:t>Ympäristönsuojelulaki</a:t>
          </a:r>
        </a:p>
      </dgm:t>
    </dgm:pt>
    <dgm:pt modelId="{26E752D6-22AA-4682-A4DB-40BA2A8EE1B2}" type="parTrans" cxnId="{DE8059E4-CAB8-45ED-885B-87E621FBD3BB}">
      <dgm:prSet/>
      <dgm:spPr/>
      <dgm:t>
        <a:bodyPr/>
        <a:lstStyle/>
        <a:p>
          <a:endParaRPr lang="fi-FI" sz="2000"/>
        </a:p>
      </dgm:t>
    </dgm:pt>
    <dgm:pt modelId="{6046EE11-A566-40CB-96C3-3B70809FD8E1}" type="sibTrans" cxnId="{DE8059E4-CAB8-45ED-885B-87E621FBD3BB}">
      <dgm:prSet/>
      <dgm:spPr/>
      <dgm:t>
        <a:bodyPr/>
        <a:lstStyle/>
        <a:p>
          <a:endParaRPr lang="fi-FI" sz="2000"/>
        </a:p>
      </dgm:t>
    </dgm:pt>
    <dgm:pt modelId="{BC4B0F83-434A-4B74-A465-A2BABAB3AF43}">
      <dgm:prSet custT="1"/>
      <dgm:spPr/>
      <dgm:t>
        <a:bodyPr anchor="t"/>
        <a:lstStyle/>
        <a:p>
          <a:r>
            <a:rPr lang="fi-FI" sz="800"/>
            <a:t>Terveydensuojelulaki</a:t>
          </a:r>
        </a:p>
      </dgm:t>
    </dgm:pt>
    <dgm:pt modelId="{C60B4C7C-AF50-459F-B292-7AB66A671B66}" type="parTrans" cxnId="{5AC570E6-3415-4200-961D-4C4EE0658C04}">
      <dgm:prSet/>
      <dgm:spPr/>
      <dgm:t>
        <a:bodyPr/>
        <a:lstStyle/>
        <a:p>
          <a:endParaRPr lang="fi-FI" sz="2000"/>
        </a:p>
      </dgm:t>
    </dgm:pt>
    <dgm:pt modelId="{F774A414-22BC-4672-B4D5-AB3591175E96}" type="sibTrans" cxnId="{5AC570E6-3415-4200-961D-4C4EE0658C04}">
      <dgm:prSet/>
      <dgm:spPr/>
      <dgm:t>
        <a:bodyPr/>
        <a:lstStyle/>
        <a:p>
          <a:endParaRPr lang="fi-FI" sz="2000"/>
        </a:p>
      </dgm:t>
    </dgm:pt>
    <dgm:pt modelId="{E93E250C-7F5A-47AB-8EBF-F501AB4459A0}">
      <dgm:prSet custT="1"/>
      <dgm:spPr/>
      <dgm:t>
        <a:bodyPr anchor="t"/>
        <a:lstStyle/>
        <a:p>
          <a:r>
            <a:rPr lang="fi-FI" sz="800"/>
            <a:t>Laki Suomen ympäristökeskuksesta</a:t>
          </a:r>
        </a:p>
      </dgm:t>
    </dgm:pt>
    <dgm:pt modelId="{CEECDA38-CF24-494D-8443-7D3D9A803787}" type="parTrans" cxnId="{BABB10A6-CD7B-45E1-930E-E54BAB1F5D9D}">
      <dgm:prSet/>
      <dgm:spPr/>
      <dgm:t>
        <a:bodyPr/>
        <a:lstStyle/>
        <a:p>
          <a:endParaRPr lang="fi-FI" sz="2000"/>
        </a:p>
      </dgm:t>
    </dgm:pt>
    <dgm:pt modelId="{5348FFC6-742F-459A-BD9B-A4111255FDCF}" type="sibTrans" cxnId="{BABB10A6-CD7B-45E1-930E-E54BAB1F5D9D}">
      <dgm:prSet/>
      <dgm:spPr/>
      <dgm:t>
        <a:bodyPr/>
        <a:lstStyle/>
        <a:p>
          <a:endParaRPr lang="fi-FI" sz="2000"/>
        </a:p>
      </dgm:t>
    </dgm:pt>
    <dgm:pt modelId="{E59BCC70-18A6-4B96-889D-0B6003951DD5}">
      <dgm:prSet custT="1"/>
      <dgm:spPr/>
      <dgm:t>
        <a:bodyPr anchor="t"/>
        <a:lstStyle/>
        <a:p>
          <a:r>
            <a:rPr lang="fi-FI" sz="800"/>
            <a:t>Valtioneuvoston ohjesääntö</a:t>
          </a:r>
        </a:p>
      </dgm:t>
    </dgm:pt>
    <dgm:pt modelId="{783B15D5-98C9-4B7B-97B3-CFAFF788B7EE}" type="parTrans" cxnId="{DA55DBDF-1B82-400D-9E77-769CE4F21B24}">
      <dgm:prSet/>
      <dgm:spPr/>
      <dgm:t>
        <a:bodyPr/>
        <a:lstStyle/>
        <a:p>
          <a:endParaRPr lang="fi-FI" sz="2000"/>
        </a:p>
      </dgm:t>
    </dgm:pt>
    <dgm:pt modelId="{BDF21750-A31B-4406-8CCB-1C51A0D6226C}" type="sibTrans" cxnId="{DA55DBDF-1B82-400D-9E77-769CE4F21B24}">
      <dgm:prSet/>
      <dgm:spPr/>
      <dgm:t>
        <a:bodyPr/>
        <a:lstStyle/>
        <a:p>
          <a:endParaRPr lang="fi-FI" sz="2000"/>
        </a:p>
      </dgm:t>
    </dgm:pt>
    <dgm:pt modelId="{E1656CC6-0D1D-4D2C-A6F7-72EC670ADAB2}">
      <dgm:prSet custT="1"/>
      <dgm:spPr/>
      <dgm:t>
        <a:bodyPr anchor="t"/>
        <a:lstStyle/>
        <a:p>
          <a:r>
            <a:rPr lang="fi-FI" sz="800"/>
            <a:t>Valtioneuvoston asetus työ- ja elinkeinoministeriöstä</a:t>
          </a:r>
        </a:p>
      </dgm:t>
    </dgm:pt>
    <dgm:pt modelId="{12255BFB-5921-4FE6-A5E3-B4DB6F320DD9}" type="parTrans" cxnId="{B822026D-8E59-418A-B3B2-09479AA64F3A}">
      <dgm:prSet/>
      <dgm:spPr/>
      <dgm:t>
        <a:bodyPr/>
        <a:lstStyle/>
        <a:p>
          <a:endParaRPr lang="fi-FI" sz="2000"/>
        </a:p>
      </dgm:t>
    </dgm:pt>
    <dgm:pt modelId="{CD44D8E8-6DE5-4FAB-B2EC-018EBF9AF3FE}" type="sibTrans" cxnId="{B822026D-8E59-418A-B3B2-09479AA64F3A}">
      <dgm:prSet/>
      <dgm:spPr/>
      <dgm:t>
        <a:bodyPr/>
        <a:lstStyle/>
        <a:p>
          <a:endParaRPr lang="fi-FI" sz="2000"/>
        </a:p>
      </dgm:t>
    </dgm:pt>
    <dgm:pt modelId="{A4D1658E-612A-4052-B42B-B69451AC3875}">
      <dgm:prSet custT="1"/>
      <dgm:spPr/>
      <dgm:t>
        <a:bodyPr anchor="t"/>
        <a:lstStyle/>
        <a:p>
          <a:r>
            <a:rPr lang="fi-FI" sz="800"/>
            <a:t>Valtioneuvoston asetus Suomen metsäkeskuksen toiminnasta</a:t>
          </a:r>
        </a:p>
      </dgm:t>
    </dgm:pt>
    <dgm:pt modelId="{08865BD6-557A-4A98-89BE-B7197C5567D6}" type="parTrans" cxnId="{55C1EECC-5FAB-453E-9D63-58B8308F9FEF}">
      <dgm:prSet/>
      <dgm:spPr/>
      <dgm:t>
        <a:bodyPr/>
        <a:lstStyle/>
        <a:p>
          <a:endParaRPr lang="fi-FI" sz="2000"/>
        </a:p>
      </dgm:t>
    </dgm:pt>
    <dgm:pt modelId="{344B1314-D6FC-42B6-9045-C6838F5B0C57}" type="sibTrans" cxnId="{55C1EECC-5FAB-453E-9D63-58B8308F9FEF}">
      <dgm:prSet/>
      <dgm:spPr/>
      <dgm:t>
        <a:bodyPr/>
        <a:lstStyle/>
        <a:p>
          <a:endParaRPr lang="fi-FI" sz="2000"/>
        </a:p>
      </dgm:t>
    </dgm:pt>
    <dgm:pt modelId="{E6ABAB7F-825D-46A7-8A04-D1ABB93E2D50}">
      <dgm:prSet custT="1"/>
      <dgm:spPr/>
      <dgm:t>
        <a:bodyPr anchor="t"/>
        <a:lstStyle/>
        <a:p>
          <a:r>
            <a:rPr lang="fi-FI" sz="800"/>
            <a:t>Valtioneuvoston asetus aluehallintovirastoista</a:t>
          </a:r>
        </a:p>
      </dgm:t>
    </dgm:pt>
    <dgm:pt modelId="{56428973-AA8C-43D2-A2B5-A4CFFCD6F4D2}" type="parTrans" cxnId="{AE93C1EF-BC06-44FC-AA11-D9DB1EF20498}">
      <dgm:prSet/>
      <dgm:spPr/>
      <dgm:t>
        <a:bodyPr/>
        <a:lstStyle/>
        <a:p>
          <a:endParaRPr lang="fi-FI" sz="2000"/>
        </a:p>
      </dgm:t>
    </dgm:pt>
    <dgm:pt modelId="{4820BA60-4CFD-4D2B-9BE7-437863E12CBB}" type="sibTrans" cxnId="{AE93C1EF-BC06-44FC-AA11-D9DB1EF20498}">
      <dgm:prSet/>
      <dgm:spPr/>
      <dgm:t>
        <a:bodyPr/>
        <a:lstStyle/>
        <a:p>
          <a:endParaRPr lang="fi-FI" sz="2000"/>
        </a:p>
      </dgm:t>
    </dgm:pt>
    <dgm:pt modelId="{766FCD32-F083-4D6D-AA01-CBF7878C794A}">
      <dgm:prSet custT="1"/>
      <dgm:spPr/>
      <dgm:t>
        <a:bodyPr anchor="t"/>
        <a:lstStyle/>
        <a:p>
          <a:r>
            <a:rPr lang="fi-FI" sz="800"/>
            <a:t>Laki Suomen metsäkeskuksesta</a:t>
          </a:r>
        </a:p>
      </dgm:t>
    </dgm:pt>
    <dgm:pt modelId="{18EF7645-AA79-4A48-816B-D08E7C099298}" type="parTrans" cxnId="{32D43779-8C62-40AF-9269-7990F3D8A169}">
      <dgm:prSet/>
      <dgm:spPr/>
      <dgm:t>
        <a:bodyPr/>
        <a:lstStyle/>
        <a:p>
          <a:endParaRPr lang="fi-FI" sz="2000"/>
        </a:p>
      </dgm:t>
    </dgm:pt>
    <dgm:pt modelId="{302B5B49-3571-4434-B621-1BC55CF3EAAF}" type="sibTrans" cxnId="{32D43779-8C62-40AF-9269-7990F3D8A169}">
      <dgm:prSet/>
      <dgm:spPr/>
      <dgm:t>
        <a:bodyPr/>
        <a:lstStyle/>
        <a:p>
          <a:endParaRPr lang="fi-FI" sz="2000"/>
        </a:p>
      </dgm:t>
    </dgm:pt>
    <dgm:pt modelId="{722FE293-66A3-4095-AABB-04335F1084D0}">
      <dgm:prSet custT="1"/>
      <dgm:spPr/>
      <dgm:t>
        <a:bodyPr anchor="t"/>
        <a:lstStyle/>
        <a:p>
          <a:r>
            <a:rPr lang="fi-FI" sz="800"/>
            <a:t>Laki aluehallintovirastoista</a:t>
          </a:r>
        </a:p>
      </dgm:t>
    </dgm:pt>
    <dgm:pt modelId="{365D7432-10D4-468A-B678-AD86462121B4}" type="parTrans" cxnId="{87E148E8-E033-4EA0-BBA0-628C4390C726}">
      <dgm:prSet/>
      <dgm:spPr/>
      <dgm:t>
        <a:bodyPr/>
        <a:lstStyle/>
        <a:p>
          <a:endParaRPr lang="fi-FI" sz="2000"/>
        </a:p>
      </dgm:t>
    </dgm:pt>
    <dgm:pt modelId="{FA04C8FE-3B89-464A-8AD1-1C7109F93BC6}" type="sibTrans" cxnId="{87E148E8-E033-4EA0-BBA0-628C4390C726}">
      <dgm:prSet/>
      <dgm:spPr/>
      <dgm:t>
        <a:bodyPr/>
        <a:lstStyle/>
        <a:p>
          <a:endParaRPr lang="fi-FI" sz="2000"/>
        </a:p>
      </dgm:t>
    </dgm:pt>
    <dgm:pt modelId="{95462332-BAB2-42A3-9EF7-5C5D6B84879C}">
      <dgm:prSet custT="1"/>
      <dgm:spPr/>
      <dgm:t>
        <a:bodyPr anchor="t"/>
        <a:lstStyle/>
        <a:p>
          <a:r>
            <a:rPr lang="fi-FI" sz="800"/>
            <a:t>Ilmailulaki</a:t>
          </a:r>
        </a:p>
      </dgm:t>
    </dgm:pt>
    <dgm:pt modelId="{943F11D0-48A8-432C-9329-7316F16ABDB0}" type="parTrans" cxnId="{4E4EE6A5-0AD4-4A9C-99CA-3113D3DD6F24}">
      <dgm:prSet/>
      <dgm:spPr/>
      <dgm:t>
        <a:bodyPr/>
        <a:lstStyle/>
        <a:p>
          <a:endParaRPr lang="fi-FI" sz="2000"/>
        </a:p>
      </dgm:t>
    </dgm:pt>
    <dgm:pt modelId="{583B3E59-2312-484C-B3B2-6C327F5AA905}" type="sibTrans" cxnId="{4E4EE6A5-0AD4-4A9C-99CA-3113D3DD6F24}">
      <dgm:prSet/>
      <dgm:spPr/>
      <dgm:t>
        <a:bodyPr/>
        <a:lstStyle/>
        <a:p>
          <a:endParaRPr lang="fi-FI" sz="2000"/>
        </a:p>
      </dgm:t>
    </dgm:pt>
    <dgm:pt modelId="{03E27786-CF7B-4C9C-B7B5-0E596B6DC0C6}">
      <dgm:prSet custT="1"/>
      <dgm:spPr/>
      <dgm:t>
        <a:bodyPr anchor="t"/>
        <a:lstStyle/>
        <a:p>
          <a:r>
            <a:rPr lang="fi-FI" sz="800"/>
            <a:t>Yksityistielaki</a:t>
          </a:r>
        </a:p>
      </dgm:t>
    </dgm:pt>
    <dgm:pt modelId="{62A20541-3D09-4809-81D8-3391D2FCE6FD}" type="parTrans" cxnId="{E3CD58F2-24E9-4CAC-890F-9AA743398209}">
      <dgm:prSet/>
      <dgm:spPr/>
      <dgm:t>
        <a:bodyPr/>
        <a:lstStyle/>
        <a:p>
          <a:endParaRPr lang="fi-FI" sz="2000"/>
        </a:p>
      </dgm:t>
    </dgm:pt>
    <dgm:pt modelId="{3941B13C-AECE-4459-B122-A9779462F2BC}" type="sibTrans" cxnId="{E3CD58F2-24E9-4CAC-890F-9AA743398209}">
      <dgm:prSet/>
      <dgm:spPr/>
      <dgm:t>
        <a:bodyPr/>
        <a:lstStyle/>
        <a:p>
          <a:endParaRPr lang="fi-FI" sz="2000"/>
        </a:p>
      </dgm:t>
    </dgm:pt>
    <dgm:pt modelId="{58EED50C-FB6D-4393-A382-F6CDE3BD194E}">
      <dgm:prSet custT="1"/>
      <dgm:spPr/>
      <dgm:t>
        <a:bodyPr anchor="t"/>
        <a:lstStyle/>
        <a:p>
          <a:r>
            <a:rPr lang="fi-FI" sz="800"/>
            <a:t>Valtioneuvoston asetus yksityisteistä</a:t>
          </a:r>
        </a:p>
      </dgm:t>
    </dgm:pt>
    <dgm:pt modelId="{114F2AD8-B16B-4409-BCFC-0BD8F667A199}" type="parTrans" cxnId="{D3959C93-AC42-4F5A-A5AC-EC2D859B40FE}">
      <dgm:prSet/>
      <dgm:spPr/>
      <dgm:t>
        <a:bodyPr/>
        <a:lstStyle/>
        <a:p>
          <a:endParaRPr lang="fi-FI" sz="2000"/>
        </a:p>
      </dgm:t>
    </dgm:pt>
    <dgm:pt modelId="{6068F10B-7130-4CB0-8745-3DEAF2DA3996}" type="sibTrans" cxnId="{D3959C93-AC42-4F5A-A5AC-EC2D859B40FE}">
      <dgm:prSet/>
      <dgm:spPr/>
      <dgm:t>
        <a:bodyPr/>
        <a:lstStyle/>
        <a:p>
          <a:endParaRPr lang="fi-FI" sz="2000"/>
        </a:p>
      </dgm:t>
    </dgm:pt>
    <dgm:pt modelId="{CCBCAA48-09DB-4D59-AC07-F6BD87B2FAF6}">
      <dgm:prSet custT="1"/>
      <dgm:spPr/>
      <dgm:t>
        <a:bodyPr anchor="t"/>
        <a:lstStyle/>
        <a:p>
          <a:r>
            <a:rPr lang="fi-FI" sz="800"/>
            <a:t>Valtioneuvoston asetus yksityisistä teistä</a:t>
          </a:r>
        </a:p>
      </dgm:t>
    </dgm:pt>
    <dgm:pt modelId="{A1A9ECE7-4969-454C-975C-82A92C3F8CD8}" type="parTrans" cxnId="{457E0976-A660-468E-92E0-32790AA198BF}">
      <dgm:prSet/>
      <dgm:spPr/>
      <dgm:t>
        <a:bodyPr/>
        <a:lstStyle/>
        <a:p>
          <a:endParaRPr lang="fi-FI" sz="2000"/>
        </a:p>
      </dgm:t>
    </dgm:pt>
    <dgm:pt modelId="{D18D8BCB-4E3D-48D1-A718-DE37F83C4CED}" type="sibTrans" cxnId="{457E0976-A660-468E-92E0-32790AA198BF}">
      <dgm:prSet/>
      <dgm:spPr/>
      <dgm:t>
        <a:bodyPr/>
        <a:lstStyle/>
        <a:p>
          <a:endParaRPr lang="fi-FI" sz="2000"/>
        </a:p>
      </dgm:t>
    </dgm:pt>
    <dgm:pt modelId="{8C13973F-C335-4E97-8D17-CEF1A34902F5}">
      <dgm:prSet custT="1"/>
      <dgm:spPr/>
      <dgm:t>
        <a:bodyPr anchor="t"/>
        <a:lstStyle/>
        <a:p>
          <a:r>
            <a:rPr lang="fi-FI" sz="800"/>
            <a:t>Tieliikennelaki</a:t>
          </a:r>
        </a:p>
      </dgm:t>
    </dgm:pt>
    <dgm:pt modelId="{5A9708F3-B666-44DB-96FC-A15C65F0FBF7}" type="parTrans" cxnId="{27098477-62D8-471C-8259-7BDCCC5B2D09}">
      <dgm:prSet/>
      <dgm:spPr/>
      <dgm:t>
        <a:bodyPr/>
        <a:lstStyle/>
        <a:p>
          <a:endParaRPr lang="fi-FI" sz="2000"/>
        </a:p>
      </dgm:t>
    </dgm:pt>
    <dgm:pt modelId="{7E562640-0721-46E2-9E8B-04673D9F4DB8}" type="sibTrans" cxnId="{27098477-62D8-471C-8259-7BDCCC5B2D09}">
      <dgm:prSet/>
      <dgm:spPr/>
      <dgm:t>
        <a:bodyPr/>
        <a:lstStyle/>
        <a:p>
          <a:endParaRPr lang="fi-FI" sz="2000"/>
        </a:p>
      </dgm:t>
    </dgm:pt>
    <dgm:pt modelId="{A8FE516F-DF93-4396-8518-26869B002ECB}">
      <dgm:prSet custT="1"/>
      <dgm:spPr/>
      <dgm:t>
        <a:bodyPr anchor="t"/>
        <a:lstStyle/>
        <a:p>
          <a:r>
            <a:rPr lang="fi-FI" sz="800"/>
            <a:t>Ratalaki</a:t>
          </a:r>
        </a:p>
      </dgm:t>
    </dgm:pt>
    <dgm:pt modelId="{D908E9CB-C93F-4FB6-A1B8-2391E1A5DA9C}" type="parTrans" cxnId="{EB7455AA-3828-4A53-8D9C-48570B46DFB9}">
      <dgm:prSet/>
      <dgm:spPr/>
      <dgm:t>
        <a:bodyPr/>
        <a:lstStyle/>
        <a:p>
          <a:endParaRPr lang="fi-FI" sz="2000"/>
        </a:p>
      </dgm:t>
    </dgm:pt>
    <dgm:pt modelId="{2BABB2EF-8C83-4B1D-BEB3-8C2D318E4DEC}" type="sibTrans" cxnId="{EB7455AA-3828-4A53-8D9C-48570B46DFB9}">
      <dgm:prSet/>
      <dgm:spPr/>
      <dgm:t>
        <a:bodyPr/>
        <a:lstStyle/>
        <a:p>
          <a:endParaRPr lang="fi-FI" sz="2000"/>
        </a:p>
      </dgm:t>
    </dgm:pt>
    <dgm:pt modelId="{4EDCB972-0F22-4284-AE3A-7F7B1F2371A1}">
      <dgm:prSet custT="1"/>
      <dgm:spPr/>
      <dgm:t>
        <a:bodyPr anchor="t"/>
        <a:lstStyle/>
        <a:p>
          <a:r>
            <a:rPr lang="fi-FI" sz="800"/>
            <a:t>Laki vaarallisten aineiden kuljetuksesta</a:t>
          </a:r>
        </a:p>
      </dgm:t>
    </dgm:pt>
    <dgm:pt modelId="{D4EC2482-DD48-4086-AF4F-5FF6653F9144}" type="parTrans" cxnId="{AFA1CD73-FE3F-4CD6-9B70-AB99353571BB}">
      <dgm:prSet/>
      <dgm:spPr/>
      <dgm:t>
        <a:bodyPr/>
        <a:lstStyle/>
        <a:p>
          <a:endParaRPr lang="fi-FI" sz="2000"/>
        </a:p>
      </dgm:t>
    </dgm:pt>
    <dgm:pt modelId="{EC19DAC3-6F8D-400C-9B6D-4189EFF79784}" type="sibTrans" cxnId="{AFA1CD73-FE3F-4CD6-9B70-AB99353571BB}">
      <dgm:prSet/>
      <dgm:spPr/>
      <dgm:t>
        <a:bodyPr/>
        <a:lstStyle/>
        <a:p>
          <a:endParaRPr lang="fi-FI" sz="2000"/>
        </a:p>
      </dgm:t>
    </dgm:pt>
    <dgm:pt modelId="{314837A5-4C34-4EE8-9991-0D42006FB86C}">
      <dgm:prSet custT="1"/>
      <dgm:spPr/>
      <dgm:t>
        <a:bodyPr anchor="t"/>
        <a:lstStyle/>
        <a:p>
          <a:r>
            <a:rPr lang="fi-FI" sz="800"/>
            <a:t>Laki liikenteen palveluista</a:t>
          </a:r>
        </a:p>
      </dgm:t>
    </dgm:pt>
    <dgm:pt modelId="{9654F413-2224-4011-BD6D-2512CA366706}" type="parTrans" cxnId="{4414C70D-C927-48B4-8C59-648A0EBC0A09}">
      <dgm:prSet/>
      <dgm:spPr/>
      <dgm:t>
        <a:bodyPr/>
        <a:lstStyle/>
        <a:p>
          <a:endParaRPr lang="fi-FI" sz="2000"/>
        </a:p>
      </dgm:t>
    </dgm:pt>
    <dgm:pt modelId="{F4288FBC-4E8B-4D42-AA76-8ECE3BC7742A}" type="sibTrans" cxnId="{4414C70D-C927-48B4-8C59-648A0EBC0A09}">
      <dgm:prSet/>
      <dgm:spPr/>
      <dgm:t>
        <a:bodyPr/>
        <a:lstStyle/>
        <a:p>
          <a:endParaRPr lang="fi-FI" sz="2000"/>
        </a:p>
      </dgm:t>
    </dgm:pt>
    <dgm:pt modelId="{E305FFE8-99F5-42E3-A691-63C6164EE6F2}">
      <dgm:prSet custT="1"/>
      <dgm:spPr/>
      <dgm:t>
        <a:bodyPr anchor="t"/>
        <a:lstStyle/>
        <a:p>
          <a:r>
            <a:rPr lang="fi-FI" sz="800"/>
            <a:t>Laki liikennejärjestelmästä ja maanteistä</a:t>
          </a:r>
        </a:p>
      </dgm:t>
    </dgm:pt>
    <dgm:pt modelId="{24F1665E-5559-422D-B37B-4F260F98EF2E}" type="parTrans" cxnId="{407C7B45-A2B0-457B-8746-53AC417AB271}">
      <dgm:prSet/>
      <dgm:spPr/>
      <dgm:t>
        <a:bodyPr/>
        <a:lstStyle/>
        <a:p>
          <a:endParaRPr lang="fi-FI" sz="2000"/>
        </a:p>
      </dgm:t>
    </dgm:pt>
    <dgm:pt modelId="{D57A8216-EB81-4E00-9B95-0E7483C3D856}" type="sibTrans" cxnId="{407C7B45-A2B0-457B-8746-53AC417AB271}">
      <dgm:prSet/>
      <dgm:spPr/>
      <dgm:t>
        <a:bodyPr/>
        <a:lstStyle/>
        <a:p>
          <a:endParaRPr lang="fi-FI" sz="2000"/>
        </a:p>
      </dgm:t>
    </dgm:pt>
    <dgm:pt modelId="{79F170FA-F3E3-43EB-952D-49B98C347B9E}">
      <dgm:prSet custT="1"/>
      <dgm:spPr/>
      <dgm:t>
        <a:bodyPr anchor="t"/>
        <a:lstStyle/>
        <a:p>
          <a:r>
            <a:rPr lang="fi-FI" sz="800"/>
            <a:t>Laki kadun ja eräiden yleisten alueiden kunnossa- ja puhtaanapidosta</a:t>
          </a:r>
        </a:p>
      </dgm:t>
    </dgm:pt>
    <dgm:pt modelId="{CB8023F5-47AC-4D05-BBA1-14756F65B65E}" type="parTrans" cxnId="{38F154DA-5527-4DD7-83B1-82362927BE1D}">
      <dgm:prSet/>
      <dgm:spPr/>
      <dgm:t>
        <a:bodyPr/>
        <a:lstStyle/>
        <a:p>
          <a:endParaRPr lang="fi-FI" sz="2000"/>
        </a:p>
      </dgm:t>
    </dgm:pt>
    <dgm:pt modelId="{241AB510-DA14-4693-9067-2FAD31AB4599}" type="sibTrans" cxnId="{38F154DA-5527-4DD7-83B1-82362927BE1D}">
      <dgm:prSet/>
      <dgm:spPr/>
      <dgm:t>
        <a:bodyPr/>
        <a:lstStyle/>
        <a:p>
          <a:endParaRPr lang="fi-FI" sz="2000"/>
        </a:p>
      </dgm:t>
    </dgm:pt>
    <dgm:pt modelId="{4350E335-A1B3-4DF6-A8A3-C6855C27A0A0}">
      <dgm:prSet custT="1"/>
      <dgm:spPr/>
      <dgm:t>
        <a:bodyPr anchor="t"/>
        <a:lstStyle/>
        <a:p>
          <a:r>
            <a:rPr lang="fi-FI" sz="800"/>
            <a:t>Laki ajoneuvoliikennerekisteristä</a:t>
          </a:r>
        </a:p>
      </dgm:t>
    </dgm:pt>
    <dgm:pt modelId="{552ACCF9-D227-4055-B66A-9165FA2CFD0E}" type="parTrans" cxnId="{0F65B6B9-A0D2-4C9C-97E5-FC3BD7072951}">
      <dgm:prSet/>
      <dgm:spPr/>
      <dgm:t>
        <a:bodyPr/>
        <a:lstStyle/>
        <a:p>
          <a:endParaRPr lang="fi-FI" sz="2000"/>
        </a:p>
      </dgm:t>
    </dgm:pt>
    <dgm:pt modelId="{D870EFAF-B685-4317-9D21-3972C40CC29F}" type="sibTrans" cxnId="{0F65B6B9-A0D2-4C9C-97E5-FC3BD7072951}">
      <dgm:prSet/>
      <dgm:spPr/>
      <dgm:t>
        <a:bodyPr/>
        <a:lstStyle/>
        <a:p>
          <a:endParaRPr lang="fi-FI" sz="2000"/>
        </a:p>
      </dgm:t>
    </dgm:pt>
    <dgm:pt modelId="{E1059830-6126-4EBF-8B8D-56608E0B79B2}">
      <dgm:prSet custT="1"/>
      <dgm:spPr/>
      <dgm:t>
        <a:bodyPr anchor="t"/>
        <a:lstStyle/>
        <a:p>
          <a:r>
            <a:rPr lang="fi-FI" sz="800"/>
            <a:t>Valtioneuvoston asetus ei-tuotannollisia investointeja koskevasta korvauksesta</a:t>
          </a:r>
        </a:p>
      </dgm:t>
    </dgm:pt>
    <dgm:pt modelId="{636A171D-184D-4E74-8662-E91F28C76B0A}" type="parTrans" cxnId="{D49AE13E-3934-41D5-8E3F-3D52E4B054FE}">
      <dgm:prSet/>
      <dgm:spPr/>
      <dgm:t>
        <a:bodyPr/>
        <a:lstStyle/>
        <a:p>
          <a:endParaRPr lang="fi-FI" sz="2000"/>
        </a:p>
      </dgm:t>
    </dgm:pt>
    <dgm:pt modelId="{7C760DCC-89B4-45DD-906F-918DE1332616}" type="sibTrans" cxnId="{D49AE13E-3934-41D5-8E3F-3D52E4B054FE}">
      <dgm:prSet/>
      <dgm:spPr/>
      <dgm:t>
        <a:bodyPr/>
        <a:lstStyle/>
        <a:p>
          <a:endParaRPr lang="fi-FI" sz="2000"/>
        </a:p>
      </dgm:t>
    </dgm:pt>
    <dgm:pt modelId="{C1715147-6E9A-43C6-AC87-C01AB596E7AB}">
      <dgm:prSet custT="1"/>
      <dgm:spPr/>
      <dgm:t>
        <a:bodyPr anchor="t"/>
        <a:lstStyle/>
        <a:p>
          <a:r>
            <a:rPr lang="fi-FI" sz="800"/>
            <a:t>Maa- ja metsätalousministeriön asetus ympäristökorvauksesta</a:t>
          </a:r>
        </a:p>
      </dgm:t>
    </dgm:pt>
    <dgm:pt modelId="{5C5A2D46-0607-44BF-9E4B-48DF1618B75C}" type="parTrans" cxnId="{669582A3-E3EC-42B3-A59D-388424BD0167}">
      <dgm:prSet/>
      <dgm:spPr/>
      <dgm:t>
        <a:bodyPr/>
        <a:lstStyle/>
        <a:p>
          <a:endParaRPr lang="fi-FI" sz="2000"/>
        </a:p>
      </dgm:t>
    </dgm:pt>
    <dgm:pt modelId="{D55CECB2-61E6-4DD4-B88B-69BA63EB1024}" type="sibTrans" cxnId="{669582A3-E3EC-42B3-A59D-388424BD0167}">
      <dgm:prSet/>
      <dgm:spPr/>
      <dgm:t>
        <a:bodyPr/>
        <a:lstStyle/>
        <a:p>
          <a:endParaRPr lang="fi-FI" sz="2000"/>
        </a:p>
      </dgm:t>
    </dgm:pt>
    <dgm:pt modelId="{0C1B494A-0174-4262-9A40-40AFF7433A64}">
      <dgm:prSet custT="1"/>
      <dgm:spPr/>
      <dgm:t>
        <a:bodyPr anchor="t"/>
        <a:lstStyle/>
        <a:p>
          <a:r>
            <a:rPr lang="fi-FI" sz="800"/>
            <a:t>Laki saariston kehityksen edistämisestä</a:t>
          </a:r>
        </a:p>
      </dgm:t>
    </dgm:pt>
    <dgm:pt modelId="{5147FA27-687A-46BF-8C53-3E1C7D4EE454}" type="parTrans" cxnId="{07B8660B-E030-4CB1-A341-1883B635D45C}">
      <dgm:prSet/>
      <dgm:spPr/>
      <dgm:t>
        <a:bodyPr/>
        <a:lstStyle/>
        <a:p>
          <a:endParaRPr lang="fi-FI" sz="2000"/>
        </a:p>
      </dgm:t>
    </dgm:pt>
    <dgm:pt modelId="{B75431F9-FEBF-4988-B109-AB31631CB0BE}" type="sibTrans" cxnId="{07B8660B-E030-4CB1-A341-1883B635D45C}">
      <dgm:prSet/>
      <dgm:spPr/>
      <dgm:t>
        <a:bodyPr/>
        <a:lstStyle/>
        <a:p>
          <a:endParaRPr lang="fi-FI" sz="2000"/>
        </a:p>
      </dgm:t>
    </dgm:pt>
    <dgm:pt modelId="{ECA7C37A-3060-4FAE-8D61-52650BB6D1BD}">
      <dgm:prSet custT="1"/>
      <dgm:spPr/>
      <dgm:t>
        <a:bodyPr anchor="t"/>
        <a:lstStyle/>
        <a:p>
          <a:r>
            <a:rPr lang="fi-FI" sz="800"/>
            <a:t>Valtioneuvoston asetus metsien kestävästä hoidosta ja käytöstä</a:t>
          </a:r>
        </a:p>
      </dgm:t>
    </dgm:pt>
    <dgm:pt modelId="{BEBB0837-D1B3-4C44-8BF4-C5BD5AAAC95A}" type="parTrans" cxnId="{136F2FE8-4487-478E-B1C5-57B2F562FCF0}">
      <dgm:prSet/>
      <dgm:spPr/>
      <dgm:t>
        <a:bodyPr/>
        <a:lstStyle/>
        <a:p>
          <a:endParaRPr lang="fi-FI" sz="2000"/>
        </a:p>
      </dgm:t>
    </dgm:pt>
    <dgm:pt modelId="{91DDC630-F01E-4DF1-9E18-8BACFA9B83F6}" type="sibTrans" cxnId="{136F2FE8-4487-478E-B1C5-57B2F562FCF0}">
      <dgm:prSet/>
      <dgm:spPr/>
      <dgm:t>
        <a:bodyPr/>
        <a:lstStyle/>
        <a:p>
          <a:endParaRPr lang="fi-FI" sz="2000"/>
        </a:p>
      </dgm:t>
    </dgm:pt>
    <dgm:pt modelId="{D4E95944-E937-4084-BEBD-BCE7E0D41428}">
      <dgm:prSet custT="1"/>
      <dgm:spPr/>
      <dgm:t>
        <a:bodyPr anchor="t"/>
        <a:lstStyle/>
        <a:p>
          <a:r>
            <a:rPr lang="fi-FI" sz="800"/>
            <a:t>Kestävän metsätalouden määräaikainen rahoituslaki</a:t>
          </a:r>
        </a:p>
      </dgm:t>
    </dgm:pt>
    <dgm:pt modelId="{FA30CFAD-2833-4EAB-B107-837CFF5EDA1D}" type="parTrans" cxnId="{A4A979C2-A399-4927-8B46-D5F8A5154112}">
      <dgm:prSet/>
      <dgm:spPr/>
      <dgm:t>
        <a:bodyPr/>
        <a:lstStyle/>
        <a:p>
          <a:endParaRPr lang="fi-FI" sz="2000"/>
        </a:p>
      </dgm:t>
    </dgm:pt>
    <dgm:pt modelId="{98F8A7FD-BFEC-4689-BB30-8415BD3D950D}" type="sibTrans" cxnId="{A4A979C2-A399-4927-8B46-D5F8A5154112}">
      <dgm:prSet/>
      <dgm:spPr/>
      <dgm:t>
        <a:bodyPr/>
        <a:lstStyle/>
        <a:p>
          <a:endParaRPr lang="fi-FI" sz="2000"/>
        </a:p>
      </dgm:t>
    </dgm:pt>
    <dgm:pt modelId="{E9B5AE4E-7BA1-4875-B7CB-003B21EC08B1}">
      <dgm:prSet custT="1"/>
      <dgm:spPr/>
      <dgm:t>
        <a:bodyPr anchor="t"/>
        <a:lstStyle/>
        <a:p>
          <a:r>
            <a:rPr lang="fi-FI" sz="800"/>
            <a:t>Valtioneuvoston asetus ympäristökorvauksesta</a:t>
          </a:r>
        </a:p>
      </dgm:t>
    </dgm:pt>
    <dgm:pt modelId="{F89EC597-A386-4597-9F11-B0AC8503DA9A}" type="parTrans" cxnId="{C6937D9C-FE42-425E-98E4-AE118D690EF6}">
      <dgm:prSet/>
      <dgm:spPr/>
      <dgm:t>
        <a:bodyPr/>
        <a:lstStyle/>
        <a:p>
          <a:endParaRPr lang="fi-FI" sz="2000"/>
        </a:p>
      </dgm:t>
    </dgm:pt>
    <dgm:pt modelId="{24E22C65-18BC-47E3-8C51-06D77D221003}" type="sibTrans" cxnId="{C6937D9C-FE42-425E-98E4-AE118D690EF6}">
      <dgm:prSet/>
      <dgm:spPr/>
      <dgm:t>
        <a:bodyPr/>
        <a:lstStyle/>
        <a:p>
          <a:endParaRPr lang="fi-FI" sz="2000"/>
        </a:p>
      </dgm:t>
    </dgm:pt>
    <dgm:pt modelId="{9E6E3FA7-9CEF-47D3-AB8F-4CF6F56E3FA2}">
      <dgm:prSet custT="1"/>
      <dgm:spPr/>
      <dgm:t>
        <a:bodyPr anchor="t"/>
        <a:lstStyle/>
        <a:p>
          <a:r>
            <a:rPr lang="fi-FI" sz="800"/>
            <a:t>Valtioneuvoston asetus perustukijärjestelmän kansallisen varannon käytöstä</a:t>
          </a:r>
        </a:p>
      </dgm:t>
    </dgm:pt>
    <dgm:pt modelId="{A0DDBC43-8FE0-469C-9BE9-699781C8C4A7}" type="parTrans" cxnId="{17BF5737-9BE7-4A67-BC38-2FD2C6A9E84F}">
      <dgm:prSet/>
      <dgm:spPr/>
      <dgm:t>
        <a:bodyPr/>
        <a:lstStyle/>
        <a:p>
          <a:endParaRPr lang="fi-FI" sz="2000"/>
        </a:p>
      </dgm:t>
    </dgm:pt>
    <dgm:pt modelId="{570F26B3-CAC0-4EC9-B724-2171439A2C62}" type="sibTrans" cxnId="{17BF5737-9BE7-4A67-BC38-2FD2C6A9E84F}">
      <dgm:prSet/>
      <dgm:spPr/>
      <dgm:t>
        <a:bodyPr/>
        <a:lstStyle/>
        <a:p>
          <a:endParaRPr lang="fi-FI" sz="2000"/>
        </a:p>
      </dgm:t>
    </dgm:pt>
    <dgm:pt modelId="{E1CA3B3E-1BC6-4704-9584-20EFE27F40FA}">
      <dgm:prSet custT="1"/>
      <dgm:spPr/>
      <dgm:t>
        <a:bodyPr anchor="t"/>
        <a:lstStyle/>
        <a:p>
          <a:r>
            <a:rPr lang="fi-FI" sz="800"/>
            <a:t>Valtioneuvoston asetus maatilojen neuvontajärjestelmästä</a:t>
          </a:r>
        </a:p>
      </dgm:t>
    </dgm:pt>
    <dgm:pt modelId="{C6DF086B-F96C-40D4-BF78-3083C19CE7C1}" type="parTrans" cxnId="{4ABA4D74-8DFE-4F10-9EC2-9C578F70A664}">
      <dgm:prSet/>
      <dgm:spPr/>
      <dgm:t>
        <a:bodyPr/>
        <a:lstStyle/>
        <a:p>
          <a:endParaRPr lang="fi-FI" sz="2000"/>
        </a:p>
      </dgm:t>
    </dgm:pt>
    <dgm:pt modelId="{7CE3013C-1985-473D-A8D6-FC70C1EBDB8E}" type="sibTrans" cxnId="{4ABA4D74-8DFE-4F10-9EC2-9C578F70A664}">
      <dgm:prSet/>
      <dgm:spPr/>
      <dgm:t>
        <a:bodyPr/>
        <a:lstStyle/>
        <a:p>
          <a:endParaRPr lang="fi-FI" sz="2000"/>
        </a:p>
      </dgm:t>
    </dgm:pt>
    <dgm:pt modelId="{04DC3F6A-9D98-4270-8C03-E73702DD6322}">
      <dgm:prSet custT="1"/>
      <dgm:spPr/>
      <dgm:t>
        <a:bodyPr anchor="t"/>
        <a:lstStyle/>
        <a:p>
          <a:r>
            <a:rPr lang="fi-FI" sz="800"/>
            <a:t>Valtioneuvoston asetus maatalouden rakennetuesta</a:t>
          </a:r>
        </a:p>
      </dgm:t>
    </dgm:pt>
    <dgm:pt modelId="{7187878C-A8CC-4315-B650-73B8CCA8B896}" type="parTrans" cxnId="{2021BC0F-7A4E-48ED-95B6-F9C2E506DA78}">
      <dgm:prSet/>
      <dgm:spPr/>
      <dgm:t>
        <a:bodyPr/>
        <a:lstStyle/>
        <a:p>
          <a:endParaRPr lang="fi-FI" sz="2000"/>
        </a:p>
      </dgm:t>
    </dgm:pt>
    <dgm:pt modelId="{94D70CFF-D09B-45D3-8F99-FDAB2E1FC4E7}" type="sibTrans" cxnId="{2021BC0F-7A4E-48ED-95B6-F9C2E506DA78}">
      <dgm:prSet/>
      <dgm:spPr/>
      <dgm:t>
        <a:bodyPr/>
        <a:lstStyle/>
        <a:p>
          <a:endParaRPr lang="fi-FI" sz="2000"/>
        </a:p>
      </dgm:t>
    </dgm:pt>
    <dgm:pt modelId="{FA458D19-A4C6-415C-B8D2-07111633C3FF}">
      <dgm:prSet custT="1"/>
      <dgm:spPr/>
      <dgm:t>
        <a:bodyPr anchor="t"/>
        <a:lstStyle/>
        <a:p>
          <a:r>
            <a:rPr lang="fi-FI" sz="800"/>
            <a:t>Valtioneuvoston asetus maaseudun hanketoiminnan tukemisesta</a:t>
          </a:r>
        </a:p>
      </dgm:t>
    </dgm:pt>
    <dgm:pt modelId="{11D96B78-1A21-4489-B3B6-77D87D08654B}" type="parTrans" cxnId="{B7143824-7376-4FDE-92B4-4EF94C1FF1D9}">
      <dgm:prSet/>
      <dgm:spPr/>
      <dgm:t>
        <a:bodyPr/>
        <a:lstStyle/>
        <a:p>
          <a:endParaRPr lang="fi-FI" sz="2000"/>
        </a:p>
      </dgm:t>
    </dgm:pt>
    <dgm:pt modelId="{DF7C13AB-EFF0-4531-A0B0-D73C89D15FE2}" type="sibTrans" cxnId="{B7143824-7376-4FDE-92B4-4EF94C1FF1D9}">
      <dgm:prSet/>
      <dgm:spPr/>
      <dgm:t>
        <a:bodyPr/>
        <a:lstStyle/>
        <a:p>
          <a:endParaRPr lang="fi-FI" sz="2000"/>
        </a:p>
      </dgm:t>
    </dgm:pt>
    <dgm:pt modelId="{C41EE4A2-113C-4127-9C5C-82B01B28C0C5}">
      <dgm:prSet custT="1"/>
      <dgm:spPr/>
      <dgm:t>
        <a:bodyPr anchor="t"/>
        <a:lstStyle/>
        <a:p>
          <a:r>
            <a:rPr lang="fi-FI" sz="800"/>
            <a:t>Valtioneuvoston asetus luonnonmukaisen tuotannon korvauksesta</a:t>
          </a:r>
        </a:p>
      </dgm:t>
    </dgm:pt>
    <dgm:pt modelId="{BF737AC3-96DF-483A-A26C-3B5313A9F1B4}" type="parTrans" cxnId="{E6899CB0-D315-4CBA-9E5F-57F7A2C16555}">
      <dgm:prSet/>
      <dgm:spPr/>
      <dgm:t>
        <a:bodyPr/>
        <a:lstStyle/>
        <a:p>
          <a:endParaRPr lang="fi-FI" sz="2000"/>
        </a:p>
      </dgm:t>
    </dgm:pt>
    <dgm:pt modelId="{B8DC45A8-76BF-4369-8292-DAA2CD1A5C50}" type="sibTrans" cxnId="{E6899CB0-D315-4CBA-9E5F-57F7A2C16555}">
      <dgm:prSet/>
      <dgm:spPr/>
      <dgm:t>
        <a:bodyPr/>
        <a:lstStyle/>
        <a:p>
          <a:endParaRPr lang="fi-FI" sz="2000"/>
        </a:p>
      </dgm:t>
    </dgm:pt>
    <dgm:pt modelId="{9C7AF451-239A-443C-A559-4828CAC307BF}">
      <dgm:prSet custT="1"/>
      <dgm:spPr/>
      <dgm:t>
        <a:bodyPr anchor="t"/>
        <a:lstStyle/>
        <a:p>
          <a:r>
            <a:rPr lang="fi-FI" sz="800"/>
            <a:t>Valtioneuvoston asetus eräiden maa- ja puutarhataloudesta peräisin olevien päästöjen rajoittamisesta</a:t>
          </a:r>
        </a:p>
      </dgm:t>
    </dgm:pt>
    <dgm:pt modelId="{04812960-BB28-464B-9DDB-ED07D2053A71}" type="parTrans" cxnId="{361E6B0F-B956-4C22-A62A-6473C31FFF26}">
      <dgm:prSet/>
      <dgm:spPr/>
      <dgm:t>
        <a:bodyPr/>
        <a:lstStyle/>
        <a:p>
          <a:endParaRPr lang="fi-FI" sz="2000"/>
        </a:p>
      </dgm:t>
    </dgm:pt>
    <dgm:pt modelId="{CA8E9112-1AD2-409B-9642-79B56C4E7724}" type="sibTrans" cxnId="{361E6B0F-B956-4C22-A62A-6473C31FFF26}">
      <dgm:prSet/>
      <dgm:spPr/>
      <dgm:t>
        <a:bodyPr/>
        <a:lstStyle/>
        <a:p>
          <a:endParaRPr lang="fi-FI" sz="2000"/>
        </a:p>
      </dgm:t>
    </dgm:pt>
    <dgm:pt modelId="{7333BF51-9ED0-4224-947D-8C64D2DA1A13}">
      <dgm:prSet custT="1"/>
      <dgm:spPr/>
      <dgm:t>
        <a:bodyPr anchor="t"/>
        <a:lstStyle/>
        <a:p>
          <a:r>
            <a:rPr lang="fi-FI" sz="800"/>
            <a:t>Maaseutuelinkeinojen rahoituslaki</a:t>
          </a:r>
        </a:p>
      </dgm:t>
    </dgm:pt>
    <dgm:pt modelId="{15876FFF-9CB8-474D-98F1-27DF3540F1A5}" type="parTrans" cxnId="{050D1663-EDD3-4F7B-93C3-6200AFB2F86B}">
      <dgm:prSet/>
      <dgm:spPr/>
      <dgm:t>
        <a:bodyPr/>
        <a:lstStyle/>
        <a:p>
          <a:endParaRPr lang="fi-FI" sz="2000"/>
        </a:p>
      </dgm:t>
    </dgm:pt>
    <dgm:pt modelId="{E4C18D47-2A19-4CD4-8C32-398846FB4273}" type="sibTrans" cxnId="{050D1663-EDD3-4F7B-93C3-6200AFB2F86B}">
      <dgm:prSet/>
      <dgm:spPr/>
      <dgm:t>
        <a:bodyPr/>
        <a:lstStyle/>
        <a:p>
          <a:endParaRPr lang="fi-FI" sz="2000"/>
        </a:p>
      </dgm:t>
    </dgm:pt>
    <dgm:pt modelId="{B671A6C8-6205-4CC0-A274-51EE93E75E5B}">
      <dgm:prSet custT="1"/>
      <dgm:spPr/>
      <dgm:t>
        <a:bodyPr anchor="t"/>
        <a:lstStyle/>
        <a:p>
          <a:r>
            <a:rPr lang="fi-FI" sz="800"/>
            <a:t>Maa- ja metsätalousministeriön asetus luonnonmukaisesta tuotannosta</a:t>
          </a:r>
        </a:p>
      </dgm:t>
    </dgm:pt>
    <dgm:pt modelId="{79988000-BBD1-472A-8953-5F5CC0D51E4E}" type="parTrans" cxnId="{8D81CC21-B1B5-47E0-A00F-5B56944C4DDE}">
      <dgm:prSet/>
      <dgm:spPr/>
      <dgm:t>
        <a:bodyPr/>
        <a:lstStyle/>
        <a:p>
          <a:endParaRPr lang="fi-FI" sz="2000"/>
        </a:p>
      </dgm:t>
    </dgm:pt>
    <dgm:pt modelId="{DE3D6370-11A1-4327-AFF6-E81DDFF41D2C}" type="sibTrans" cxnId="{8D81CC21-B1B5-47E0-A00F-5B56944C4DDE}">
      <dgm:prSet/>
      <dgm:spPr/>
      <dgm:t>
        <a:bodyPr/>
        <a:lstStyle/>
        <a:p>
          <a:endParaRPr lang="fi-FI" sz="2000"/>
        </a:p>
      </dgm:t>
    </dgm:pt>
    <dgm:pt modelId="{79120B68-C2AA-4599-8566-838D5F1A496B}">
      <dgm:prSet custT="1"/>
      <dgm:spPr/>
      <dgm:t>
        <a:bodyPr anchor="t"/>
        <a:lstStyle/>
        <a:p>
          <a:r>
            <a:rPr lang="fi-FI" sz="800"/>
            <a:t>Laki maatilatalouden kehittämisrahastosta</a:t>
          </a:r>
        </a:p>
      </dgm:t>
    </dgm:pt>
    <dgm:pt modelId="{BA3000B5-59B6-4276-BF9B-F5F9A3D6B821}" type="parTrans" cxnId="{7F55E358-69F2-4D72-AC03-D0890F0BD8F8}">
      <dgm:prSet/>
      <dgm:spPr/>
      <dgm:t>
        <a:bodyPr/>
        <a:lstStyle/>
        <a:p>
          <a:endParaRPr lang="fi-FI" sz="2000"/>
        </a:p>
      </dgm:t>
    </dgm:pt>
    <dgm:pt modelId="{9E72F1A4-1888-46AE-9E71-D3C06EF86FAC}" type="sibTrans" cxnId="{7F55E358-69F2-4D72-AC03-D0890F0BD8F8}">
      <dgm:prSet/>
      <dgm:spPr/>
      <dgm:t>
        <a:bodyPr/>
        <a:lstStyle/>
        <a:p>
          <a:endParaRPr lang="fi-FI" sz="2000"/>
        </a:p>
      </dgm:t>
    </dgm:pt>
    <dgm:pt modelId="{230C3377-7647-4F1F-893B-37EAE3885DDA}">
      <dgm:prSet custT="1"/>
      <dgm:spPr/>
      <dgm:t>
        <a:bodyPr anchor="t"/>
        <a:lstStyle/>
        <a:p>
          <a:r>
            <a:rPr lang="fi-FI" sz="800"/>
            <a:t>Laki maatalouden tukien toimeenpanosta</a:t>
          </a:r>
        </a:p>
      </dgm:t>
    </dgm:pt>
    <dgm:pt modelId="{6A35BA6D-DAA7-4740-A02A-435383E07D86}" type="parTrans" cxnId="{78E68FD0-0165-4483-8E41-CEB1C21036D9}">
      <dgm:prSet/>
      <dgm:spPr/>
      <dgm:t>
        <a:bodyPr/>
        <a:lstStyle/>
        <a:p>
          <a:endParaRPr lang="fi-FI" sz="2000"/>
        </a:p>
      </dgm:t>
    </dgm:pt>
    <dgm:pt modelId="{839D513C-EB02-448F-83F7-DED5B416F425}" type="sibTrans" cxnId="{78E68FD0-0165-4483-8E41-CEB1C21036D9}">
      <dgm:prSet/>
      <dgm:spPr/>
      <dgm:t>
        <a:bodyPr/>
        <a:lstStyle/>
        <a:p>
          <a:endParaRPr lang="fi-FI" sz="2000"/>
        </a:p>
      </dgm:t>
    </dgm:pt>
    <dgm:pt modelId="{40C26126-2C13-44E8-AA09-AB0C6979B70E}">
      <dgm:prSet custT="1"/>
      <dgm:spPr/>
      <dgm:t>
        <a:bodyPr anchor="t"/>
        <a:lstStyle/>
        <a:p>
          <a:r>
            <a:rPr lang="fi-FI" sz="800"/>
            <a:t>Laki maatalouden rakennetuista</a:t>
          </a:r>
        </a:p>
      </dgm:t>
    </dgm:pt>
    <dgm:pt modelId="{84E051A1-D6A1-434F-9E7E-40783B96B4A5}" type="parTrans" cxnId="{A125C2EE-7103-45A5-9AAE-B9151546FB78}">
      <dgm:prSet/>
      <dgm:spPr/>
      <dgm:t>
        <a:bodyPr/>
        <a:lstStyle/>
        <a:p>
          <a:endParaRPr lang="fi-FI" sz="2000"/>
        </a:p>
      </dgm:t>
    </dgm:pt>
    <dgm:pt modelId="{A147AE72-2DCC-41FD-89F8-4CF0DC345AAC}" type="sibTrans" cxnId="{A125C2EE-7103-45A5-9AAE-B9151546FB78}">
      <dgm:prSet/>
      <dgm:spPr/>
      <dgm:t>
        <a:bodyPr/>
        <a:lstStyle/>
        <a:p>
          <a:endParaRPr lang="fi-FI" sz="2000"/>
        </a:p>
      </dgm:t>
    </dgm:pt>
    <dgm:pt modelId="{DBF6FD36-F48B-4E07-A3BE-8CFB4C13235B}">
      <dgm:prSet custT="1"/>
      <dgm:spPr/>
      <dgm:t>
        <a:bodyPr anchor="t"/>
        <a:lstStyle/>
        <a:p>
          <a:r>
            <a:rPr lang="fi-FI" sz="800"/>
            <a:t>Laki maaseutuhallinnon järjestämisestä kunnissa</a:t>
          </a:r>
        </a:p>
      </dgm:t>
    </dgm:pt>
    <dgm:pt modelId="{2B6BEC75-056F-471D-BAEE-F5E8C0595CA0}" type="parTrans" cxnId="{6B51122F-1269-43FF-AD5A-EFBB249DAD76}">
      <dgm:prSet/>
      <dgm:spPr/>
      <dgm:t>
        <a:bodyPr/>
        <a:lstStyle/>
        <a:p>
          <a:endParaRPr lang="fi-FI" sz="2000"/>
        </a:p>
      </dgm:t>
    </dgm:pt>
    <dgm:pt modelId="{CEBEEFE3-5D94-4FA3-96E3-FA3251EAFB1D}" type="sibTrans" cxnId="{6B51122F-1269-43FF-AD5A-EFBB249DAD76}">
      <dgm:prSet/>
      <dgm:spPr/>
      <dgm:t>
        <a:bodyPr/>
        <a:lstStyle/>
        <a:p>
          <a:endParaRPr lang="fi-FI" sz="2000"/>
        </a:p>
      </dgm:t>
    </dgm:pt>
    <dgm:pt modelId="{9808F352-2781-4137-9FCA-E8B470C7A7FB}">
      <dgm:prSet custT="1"/>
      <dgm:spPr/>
      <dgm:t>
        <a:bodyPr anchor="t"/>
        <a:lstStyle/>
        <a:p>
          <a:r>
            <a:rPr lang="fi-FI" sz="800"/>
            <a:t>Laki maaseudun kehittämisohjelmien hallinnoinnista</a:t>
          </a:r>
        </a:p>
      </dgm:t>
    </dgm:pt>
    <dgm:pt modelId="{7CAEABCF-C83C-44C8-B4FD-D67D78A9242A}" type="parTrans" cxnId="{238AC064-6CAD-4877-9AD3-35ACAC9492FB}">
      <dgm:prSet/>
      <dgm:spPr/>
      <dgm:t>
        <a:bodyPr/>
        <a:lstStyle/>
        <a:p>
          <a:endParaRPr lang="fi-FI" sz="2000"/>
        </a:p>
      </dgm:t>
    </dgm:pt>
    <dgm:pt modelId="{23D26FB8-B00B-417E-A7A8-4B5B2B640F3F}" type="sibTrans" cxnId="{238AC064-6CAD-4877-9AD3-35ACAC9492FB}">
      <dgm:prSet/>
      <dgm:spPr/>
      <dgm:t>
        <a:bodyPr/>
        <a:lstStyle/>
        <a:p>
          <a:endParaRPr lang="fi-FI" sz="2000"/>
        </a:p>
      </dgm:t>
    </dgm:pt>
    <dgm:pt modelId="{DCA086E1-5F3F-40F2-AF05-BA8F6DEA0E1D}">
      <dgm:prSet custT="1"/>
      <dgm:spPr/>
      <dgm:t>
        <a:bodyPr anchor="t"/>
        <a:lstStyle/>
        <a:p>
          <a:r>
            <a:rPr lang="fi-FI" sz="800"/>
            <a:t>Laki maaseudun kehittämisen tukemisesta</a:t>
          </a:r>
        </a:p>
      </dgm:t>
    </dgm:pt>
    <dgm:pt modelId="{AB423305-12AB-405B-B1A0-FE47F191FFE5}" type="parTrans" cxnId="{3F7BDE34-66D9-4369-8574-C002A03A5DBB}">
      <dgm:prSet/>
      <dgm:spPr/>
      <dgm:t>
        <a:bodyPr/>
        <a:lstStyle/>
        <a:p>
          <a:endParaRPr lang="fi-FI" sz="2000"/>
        </a:p>
      </dgm:t>
    </dgm:pt>
    <dgm:pt modelId="{E040BD17-E200-4720-BFB0-822496E6E9BF}" type="sibTrans" cxnId="{3F7BDE34-66D9-4369-8574-C002A03A5DBB}">
      <dgm:prSet/>
      <dgm:spPr/>
      <dgm:t>
        <a:bodyPr/>
        <a:lstStyle/>
        <a:p>
          <a:endParaRPr lang="fi-FI" sz="2000"/>
        </a:p>
      </dgm:t>
    </dgm:pt>
    <dgm:pt modelId="{8E8A857C-F35D-4B42-9497-21D1A626D4B0}">
      <dgm:prSet custT="1"/>
      <dgm:spPr/>
      <dgm:t>
        <a:bodyPr anchor="t"/>
        <a:lstStyle/>
        <a:p>
          <a:r>
            <a:rPr lang="fi-FI" sz="800"/>
            <a:t>Laki luonnonmukaisen tuotannon valvonnasta</a:t>
          </a:r>
        </a:p>
      </dgm:t>
    </dgm:pt>
    <dgm:pt modelId="{697B1CC3-AAC3-4168-B0BE-6AA81101EF22}" type="parTrans" cxnId="{7DDD96E4-50B0-48EC-B181-7D0D2F18B1EE}">
      <dgm:prSet/>
      <dgm:spPr/>
      <dgm:t>
        <a:bodyPr/>
        <a:lstStyle/>
        <a:p>
          <a:endParaRPr lang="fi-FI" sz="2000"/>
        </a:p>
      </dgm:t>
    </dgm:pt>
    <dgm:pt modelId="{3F9332C5-B687-43F8-87BA-F7EC2916A1FB}" type="sibTrans" cxnId="{7DDD96E4-50B0-48EC-B181-7D0D2F18B1EE}">
      <dgm:prSet/>
      <dgm:spPr/>
      <dgm:t>
        <a:bodyPr/>
        <a:lstStyle/>
        <a:p>
          <a:endParaRPr lang="fi-FI" sz="2000"/>
        </a:p>
      </dgm:t>
    </dgm:pt>
    <dgm:pt modelId="{EA362490-AA76-4565-B98D-E02FF9CF8993}">
      <dgm:prSet custT="1"/>
      <dgm:spPr/>
      <dgm:t>
        <a:bodyPr anchor="t"/>
        <a:lstStyle/>
        <a:p>
          <a:r>
            <a:rPr lang="fi-FI" sz="800"/>
            <a:t>Laki kasvinterveyden suojelemisesta</a:t>
          </a:r>
        </a:p>
      </dgm:t>
    </dgm:pt>
    <dgm:pt modelId="{CF812349-BAD0-49DE-9A4B-DA79852628CD}" type="parTrans" cxnId="{97D8BFAC-567B-4C96-A02B-69A42513BEE0}">
      <dgm:prSet/>
      <dgm:spPr/>
      <dgm:t>
        <a:bodyPr/>
        <a:lstStyle/>
        <a:p>
          <a:endParaRPr lang="fi-FI" sz="2000"/>
        </a:p>
      </dgm:t>
    </dgm:pt>
    <dgm:pt modelId="{D4D7928B-476D-46CC-B249-5D8153967B23}" type="sibTrans" cxnId="{97D8BFAC-567B-4C96-A02B-69A42513BEE0}">
      <dgm:prSet/>
      <dgm:spPr/>
      <dgm:t>
        <a:bodyPr/>
        <a:lstStyle/>
        <a:p>
          <a:endParaRPr lang="fi-FI" sz="2000"/>
        </a:p>
      </dgm:t>
    </dgm:pt>
    <dgm:pt modelId="{254EAEDF-CBEA-446C-8FE7-D97D33D60A33}">
      <dgm:prSet custT="1"/>
      <dgm:spPr/>
      <dgm:t>
        <a:bodyPr anchor="t"/>
        <a:lstStyle/>
        <a:p>
          <a:r>
            <a:rPr lang="fi-FI" sz="800"/>
            <a:t>Laki kasvinsuojeluaineista</a:t>
          </a:r>
        </a:p>
      </dgm:t>
    </dgm:pt>
    <dgm:pt modelId="{A3D5AEAA-F154-465C-9776-BA2F60AEC532}" type="parTrans" cxnId="{3CB2B705-BF80-4B4F-ACC2-FAD772D331AD}">
      <dgm:prSet/>
      <dgm:spPr/>
      <dgm:t>
        <a:bodyPr/>
        <a:lstStyle/>
        <a:p>
          <a:endParaRPr lang="fi-FI" sz="2000"/>
        </a:p>
      </dgm:t>
    </dgm:pt>
    <dgm:pt modelId="{FB60065B-2E73-4461-A5C9-EB61FFB0197B}" type="sibTrans" cxnId="{3CB2B705-BF80-4B4F-ACC2-FAD772D331AD}">
      <dgm:prSet/>
      <dgm:spPr/>
      <dgm:t>
        <a:bodyPr/>
        <a:lstStyle/>
        <a:p>
          <a:endParaRPr lang="fi-FI" sz="2000"/>
        </a:p>
      </dgm:t>
    </dgm:pt>
    <dgm:pt modelId="{21A1F03E-A4D9-4372-B66C-FCB4349A9DFD}">
      <dgm:prSet custT="1"/>
      <dgm:spPr/>
      <dgm:t>
        <a:bodyPr anchor="t"/>
        <a:lstStyle/>
        <a:p>
          <a:r>
            <a:rPr lang="fi-FI" sz="800"/>
            <a:t>Laki hukkakauran torjunnasta</a:t>
          </a:r>
        </a:p>
      </dgm:t>
    </dgm:pt>
    <dgm:pt modelId="{BB8C0B4D-6882-41AA-8400-D6C3B0DEC341}" type="parTrans" cxnId="{8F2AD830-D83A-446C-9249-F21C67FF705A}">
      <dgm:prSet/>
      <dgm:spPr/>
      <dgm:t>
        <a:bodyPr/>
        <a:lstStyle/>
        <a:p>
          <a:endParaRPr lang="fi-FI" sz="2000"/>
        </a:p>
      </dgm:t>
    </dgm:pt>
    <dgm:pt modelId="{CD39A331-2F4E-4A53-B45D-0908B0BE3051}" type="sibTrans" cxnId="{8F2AD830-D83A-446C-9249-F21C67FF705A}">
      <dgm:prSet/>
      <dgm:spPr/>
      <dgm:t>
        <a:bodyPr/>
        <a:lstStyle/>
        <a:p>
          <a:endParaRPr lang="fi-FI" sz="2000"/>
        </a:p>
      </dgm:t>
    </dgm:pt>
    <dgm:pt modelId="{1602FA2B-22EF-4434-B0CD-72055C571A98}">
      <dgm:prSet custT="1"/>
      <dgm:spPr/>
      <dgm:t>
        <a:bodyPr anchor="t"/>
        <a:lstStyle/>
        <a:p>
          <a:r>
            <a:rPr lang="fi-FI" sz="800"/>
            <a:t>Laki Euroopan unionin suorista tuista maataloudelle</a:t>
          </a:r>
        </a:p>
      </dgm:t>
    </dgm:pt>
    <dgm:pt modelId="{031E2EA0-83B2-42A2-88D7-E6E5672175CB}" type="parTrans" cxnId="{E8C06080-161B-4F38-868C-5A0EBF1978A1}">
      <dgm:prSet/>
      <dgm:spPr/>
      <dgm:t>
        <a:bodyPr/>
        <a:lstStyle/>
        <a:p>
          <a:endParaRPr lang="fi-FI" sz="2000"/>
        </a:p>
      </dgm:t>
    </dgm:pt>
    <dgm:pt modelId="{9ED8785B-6106-48F0-A72D-D3DC1217EB58}" type="sibTrans" cxnId="{E8C06080-161B-4F38-868C-5A0EBF1978A1}">
      <dgm:prSet/>
      <dgm:spPr/>
      <dgm:t>
        <a:bodyPr/>
        <a:lstStyle/>
        <a:p>
          <a:endParaRPr lang="fi-FI" sz="2000"/>
        </a:p>
      </dgm:t>
    </dgm:pt>
    <dgm:pt modelId="{E50674EB-BF93-46CC-9984-E8F4B484965C}">
      <dgm:prSet custT="1"/>
      <dgm:spPr/>
      <dgm:t>
        <a:bodyPr anchor="t"/>
        <a:lstStyle/>
        <a:p>
          <a:r>
            <a:rPr lang="fi-FI" sz="800"/>
            <a:t>Laki eläintunnistusjärjestelmästä</a:t>
          </a:r>
        </a:p>
      </dgm:t>
    </dgm:pt>
    <dgm:pt modelId="{51CAC36E-051E-4359-B7E1-332CD548310D}" type="parTrans" cxnId="{68544692-652E-4B69-A60C-E96B664E1829}">
      <dgm:prSet/>
      <dgm:spPr/>
      <dgm:t>
        <a:bodyPr/>
        <a:lstStyle/>
        <a:p>
          <a:endParaRPr lang="fi-FI" sz="2000"/>
        </a:p>
      </dgm:t>
    </dgm:pt>
    <dgm:pt modelId="{71A02115-02E0-43E0-A759-43AE282BFDC3}" type="sibTrans" cxnId="{68544692-652E-4B69-A60C-E96B664E1829}">
      <dgm:prSet/>
      <dgm:spPr/>
      <dgm:t>
        <a:bodyPr/>
        <a:lstStyle/>
        <a:p>
          <a:endParaRPr lang="fi-FI" sz="2000"/>
        </a:p>
      </dgm:t>
    </dgm:pt>
    <dgm:pt modelId="{1AC58C8F-E7D2-4137-9EF8-FE4831C4993C}">
      <dgm:prSet custT="1"/>
      <dgm:spPr/>
      <dgm:t>
        <a:bodyPr anchor="t"/>
        <a:lstStyle/>
        <a:p>
          <a:r>
            <a:rPr lang="fi-FI" sz="800"/>
            <a:t>Ydinenergialaki</a:t>
          </a:r>
        </a:p>
      </dgm:t>
    </dgm:pt>
    <dgm:pt modelId="{7529F0E0-1936-40A5-BBE7-A42039A6337A}" type="parTrans" cxnId="{6EC30BEB-4560-4D62-BF1A-DE9FB76A6C8B}">
      <dgm:prSet/>
      <dgm:spPr/>
      <dgm:t>
        <a:bodyPr/>
        <a:lstStyle/>
        <a:p>
          <a:endParaRPr lang="fi-FI" sz="2000"/>
        </a:p>
      </dgm:t>
    </dgm:pt>
    <dgm:pt modelId="{E931FA67-6645-4F68-BF30-7FADDBEDF94E}" type="sibTrans" cxnId="{6EC30BEB-4560-4D62-BF1A-DE9FB76A6C8B}">
      <dgm:prSet/>
      <dgm:spPr/>
      <dgm:t>
        <a:bodyPr/>
        <a:lstStyle/>
        <a:p>
          <a:endParaRPr lang="fi-FI" sz="2000"/>
        </a:p>
      </dgm:t>
    </dgm:pt>
    <dgm:pt modelId="{0E59A649-6BAD-4CAA-965D-992C6D7C66C9}">
      <dgm:prSet custT="1"/>
      <dgm:spPr/>
      <dgm:t>
        <a:bodyPr anchor="t"/>
        <a:lstStyle/>
        <a:p>
          <a:r>
            <a:rPr lang="fi-FI" sz="800"/>
            <a:t>Ydinenergia-asetus</a:t>
          </a:r>
        </a:p>
      </dgm:t>
    </dgm:pt>
    <dgm:pt modelId="{FB5C782A-DE65-4611-B390-B1ADBA1B4BEC}" type="parTrans" cxnId="{A4090C23-FFDA-49F7-8EF0-CF331DFFB369}">
      <dgm:prSet/>
      <dgm:spPr/>
      <dgm:t>
        <a:bodyPr/>
        <a:lstStyle/>
        <a:p>
          <a:endParaRPr lang="fi-FI" sz="2000"/>
        </a:p>
      </dgm:t>
    </dgm:pt>
    <dgm:pt modelId="{7D20AB0E-066A-41ED-82AD-275E46FF27EF}" type="sibTrans" cxnId="{A4090C23-FFDA-49F7-8EF0-CF331DFFB369}">
      <dgm:prSet/>
      <dgm:spPr/>
      <dgm:t>
        <a:bodyPr/>
        <a:lstStyle/>
        <a:p>
          <a:endParaRPr lang="fi-FI" sz="2000"/>
        </a:p>
      </dgm:t>
    </dgm:pt>
    <dgm:pt modelId="{FB506F34-726C-426F-B5A3-6AF8B6140561}">
      <dgm:prSet custT="1"/>
      <dgm:spPr/>
      <dgm:t>
        <a:bodyPr anchor="t"/>
        <a:lstStyle/>
        <a:p>
          <a:r>
            <a:rPr lang="fi-FI" sz="800"/>
            <a:t>Valtioneuvoston asetus työmarkkina-alueista</a:t>
          </a:r>
        </a:p>
      </dgm:t>
    </dgm:pt>
    <dgm:pt modelId="{BE312DA7-D85D-4B3A-AD7B-0EC1B6D26021}" type="parTrans" cxnId="{8E6A50EE-2F00-483D-A20C-08EAF7FCB1A1}">
      <dgm:prSet/>
      <dgm:spPr/>
      <dgm:t>
        <a:bodyPr/>
        <a:lstStyle/>
        <a:p>
          <a:endParaRPr lang="fi-FI" sz="2000"/>
        </a:p>
      </dgm:t>
    </dgm:pt>
    <dgm:pt modelId="{07C21B76-0CB0-4C7B-83FE-9C91F4921BB9}" type="sibTrans" cxnId="{8E6A50EE-2F00-483D-A20C-08EAF7FCB1A1}">
      <dgm:prSet/>
      <dgm:spPr/>
      <dgm:t>
        <a:bodyPr/>
        <a:lstStyle/>
        <a:p>
          <a:endParaRPr lang="fi-FI" sz="2000"/>
        </a:p>
      </dgm:t>
    </dgm:pt>
    <dgm:pt modelId="{B20A670C-4BDE-4751-9063-DBF0248A1489}">
      <dgm:prSet custT="1"/>
      <dgm:spPr/>
      <dgm:t>
        <a:bodyPr anchor="t"/>
        <a:lstStyle/>
        <a:p>
          <a:r>
            <a:rPr lang="fi-FI" sz="800"/>
            <a:t>Valtioneuvoston asetus työllisyysperusteisesta investointiavustuksesta ja työllisyystyöohjelmasta</a:t>
          </a:r>
        </a:p>
      </dgm:t>
    </dgm:pt>
    <dgm:pt modelId="{752A1594-7564-4D77-BF79-C64CDAB7D3FB}" type="parTrans" cxnId="{5A1CF9A1-8CAA-43EF-8A3E-0D4AD4FE8196}">
      <dgm:prSet/>
      <dgm:spPr/>
      <dgm:t>
        <a:bodyPr/>
        <a:lstStyle/>
        <a:p>
          <a:endParaRPr lang="fi-FI" sz="2000"/>
        </a:p>
      </dgm:t>
    </dgm:pt>
    <dgm:pt modelId="{7450EBEF-561C-40E9-AF7B-CAEE323C3E16}" type="sibTrans" cxnId="{5A1CF9A1-8CAA-43EF-8A3E-0D4AD4FE8196}">
      <dgm:prSet/>
      <dgm:spPr/>
      <dgm:t>
        <a:bodyPr/>
        <a:lstStyle/>
        <a:p>
          <a:endParaRPr lang="fi-FI" sz="2000"/>
        </a:p>
      </dgm:t>
    </dgm:pt>
    <dgm:pt modelId="{A5FAE725-883A-4976-B158-10993CC6C8E3}">
      <dgm:prSet custT="1"/>
      <dgm:spPr/>
      <dgm:t>
        <a:bodyPr anchor="t"/>
        <a:lstStyle/>
        <a:p>
          <a:r>
            <a:rPr lang="fi-FI" sz="800"/>
            <a:t>Valtioneuvoston asetus julkisesta työvoimapalvelusta</a:t>
          </a:r>
        </a:p>
      </dgm:t>
    </dgm:pt>
    <dgm:pt modelId="{8BE77DBE-8C34-4B21-A248-4663A479DF0A}" type="parTrans" cxnId="{1167A20F-28BB-4F4F-8E3D-B56C03A439CF}">
      <dgm:prSet/>
      <dgm:spPr/>
      <dgm:t>
        <a:bodyPr/>
        <a:lstStyle/>
        <a:p>
          <a:endParaRPr lang="fi-FI" sz="2000"/>
        </a:p>
      </dgm:t>
    </dgm:pt>
    <dgm:pt modelId="{48F991E8-36A0-4EB6-B084-D2DEB8287EB7}" type="sibTrans" cxnId="{1167A20F-28BB-4F4F-8E3D-B56C03A439CF}">
      <dgm:prSet/>
      <dgm:spPr/>
      <dgm:t>
        <a:bodyPr/>
        <a:lstStyle/>
        <a:p>
          <a:endParaRPr lang="fi-FI" sz="2000"/>
        </a:p>
      </dgm:t>
    </dgm:pt>
    <dgm:pt modelId="{64E15083-CF58-4737-A6AA-285BBD4661BE}">
      <dgm:prSet custT="1"/>
      <dgm:spPr/>
      <dgm:t>
        <a:bodyPr anchor="t"/>
        <a:lstStyle/>
        <a:p>
          <a:r>
            <a:rPr lang="fi-FI" sz="800"/>
            <a:t>Valtioneuvoston asetus julkisesta työvoima- ja yrityspalvelusta</a:t>
          </a:r>
        </a:p>
      </dgm:t>
    </dgm:pt>
    <dgm:pt modelId="{4D6F4778-4E83-457C-9273-83F78C2C1A56}" type="parTrans" cxnId="{3A76C442-2C1C-4EB7-BFE2-20937BBA55B4}">
      <dgm:prSet/>
      <dgm:spPr/>
      <dgm:t>
        <a:bodyPr/>
        <a:lstStyle/>
        <a:p>
          <a:endParaRPr lang="fi-FI" sz="2000"/>
        </a:p>
      </dgm:t>
    </dgm:pt>
    <dgm:pt modelId="{720D4CC7-AB55-4BAB-B6D0-ACEA03C96BE3}" type="sibTrans" cxnId="{3A76C442-2C1C-4EB7-BFE2-20937BBA55B4}">
      <dgm:prSet/>
      <dgm:spPr/>
      <dgm:t>
        <a:bodyPr/>
        <a:lstStyle/>
        <a:p>
          <a:endParaRPr lang="fi-FI" sz="2000"/>
        </a:p>
      </dgm:t>
    </dgm:pt>
    <dgm:pt modelId="{460C6746-FBD5-44D5-9BC8-FAC27A4B9F36}">
      <dgm:prSet custT="1"/>
      <dgm:spPr/>
      <dgm:t>
        <a:bodyPr anchor="t"/>
        <a:lstStyle/>
        <a:p>
          <a:r>
            <a:rPr lang="fi-FI" sz="800"/>
            <a:t>Laki valtionavustuksesta yritystoiminnan kehittämiseksi</a:t>
          </a:r>
        </a:p>
      </dgm:t>
    </dgm:pt>
    <dgm:pt modelId="{511A4D29-B82A-4BE4-B68A-152A21177B33}" type="parTrans" cxnId="{D0A4AE16-8418-4C09-8869-D09D141619A5}">
      <dgm:prSet/>
      <dgm:spPr/>
      <dgm:t>
        <a:bodyPr/>
        <a:lstStyle/>
        <a:p>
          <a:endParaRPr lang="fi-FI" sz="2000"/>
        </a:p>
      </dgm:t>
    </dgm:pt>
    <dgm:pt modelId="{A13E1072-D3E0-411A-A6E9-21426F0FFAC0}" type="sibTrans" cxnId="{D0A4AE16-8418-4C09-8869-D09D141619A5}">
      <dgm:prSet/>
      <dgm:spPr/>
      <dgm:t>
        <a:bodyPr/>
        <a:lstStyle/>
        <a:p>
          <a:endParaRPr lang="fi-FI" sz="2000"/>
        </a:p>
      </dgm:t>
    </dgm:pt>
    <dgm:pt modelId="{57BA6FD7-AFBD-43DA-BED7-F2024D163EC8}">
      <dgm:prSet custT="1"/>
      <dgm:spPr/>
      <dgm:t>
        <a:bodyPr anchor="t"/>
        <a:lstStyle/>
        <a:p>
          <a:r>
            <a:rPr lang="fi-FI" sz="800"/>
            <a:t>Laki valtion erityisrahoitusyhtiöstä</a:t>
          </a:r>
        </a:p>
      </dgm:t>
    </dgm:pt>
    <dgm:pt modelId="{63AECE3C-9BB5-46A6-8AA2-9D4786B684FE}" type="parTrans" cxnId="{5C709EF7-929E-4054-AD94-875FCF3064C6}">
      <dgm:prSet/>
      <dgm:spPr/>
      <dgm:t>
        <a:bodyPr/>
        <a:lstStyle/>
        <a:p>
          <a:endParaRPr lang="fi-FI" sz="2000"/>
        </a:p>
      </dgm:t>
    </dgm:pt>
    <dgm:pt modelId="{0E0DCCEE-7F20-4D79-804F-1FE96C18C8A0}" type="sibTrans" cxnId="{5C709EF7-929E-4054-AD94-875FCF3064C6}">
      <dgm:prSet/>
      <dgm:spPr/>
      <dgm:t>
        <a:bodyPr/>
        <a:lstStyle/>
        <a:p>
          <a:endParaRPr lang="fi-FI" sz="2000"/>
        </a:p>
      </dgm:t>
    </dgm:pt>
    <dgm:pt modelId="{90C68978-9FEF-43AE-A08B-34946A04F5E8}">
      <dgm:prSet custT="1"/>
      <dgm:spPr/>
      <dgm:t>
        <a:bodyPr anchor="t"/>
        <a:lstStyle/>
        <a:p>
          <a:r>
            <a:rPr lang="fi-FI" sz="800"/>
            <a:t>Laki kansainvälistä suojelua hakevan vastaanotosta sekä ihmiskaupan uhrin tunnistamisesta ja auttamisesta</a:t>
          </a:r>
        </a:p>
      </dgm:t>
    </dgm:pt>
    <dgm:pt modelId="{E117371A-D8F4-448B-9ACC-88895F1817F5}" type="parTrans" cxnId="{BD42C67C-00A5-463E-A611-DB7348C664B8}">
      <dgm:prSet/>
      <dgm:spPr/>
      <dgm:t>
        <a:bodyPr/>
        <a:lstStyle/>
        <a:p>
          <a:endParaRPr lang="fi-FI" sz="2000"/>
        </a:p>
      </dgm:t>
    </dgm:pt>
    <dgm:pt modelId="{B41AF246-D56F-4502-95FD-1901D555EDD6}" type="sibTrans" cxnId="{BD42C67C-00A5-463E-A611-DB7348C664B8}">
      <dgm:prSet/>
      <dgm:spPr/>
      <dgm:t>
        <a:bodyPr/>
        <a:lstStyle/>
        <a:p>
          <a:endParaRPr lang="fi-FI" sz="2000"/>
        </a:p>
      </dgm:t>
    </dgm:pt>
    <dgm:pt modelId="{A172D6E1-26E2-4D98-941D-39F32AC2F2AC}">
      <dgm:prSet custT="1"/>
      <dgm:spPr/>
      <dgm:t>
        <a:bodyPr anchor="t"/>
        <a:lstStyle/>
        <a:p>
          <a:r>
            <a:rPr lang="fi-FI" sz="800"/>
            <a:t>Laki julkisesta työvoima- ja yrityspalvelusta</a:t>
          </a:r>
        </a:p>
      </dgm:t>
    </dgm:pt>
    <dgm:pt modelId="{726150F6-F0F2-438A-A403-EC913F2E5603}" type="parTrans" cxnId="{34D3AC2F-ECD8-45A5-8BF6-80635BD69EE5}">
      <dgm:prSet/>
      <dgm:spPr/>
      <dgm:t>
        <a:bodyPr/>
        <a:lstStyle/>
        <a:p>
          <a:endParaRPr lang="fi-FI" sz="2000"/>
        </a:p>
      </dgm:t>
    </dgm:pt>
    <dgm:pt modelId="{2CBA2FC1-F5C8-462D-9A5C-8A54D939232A}" type="sibTrans" cxnId="{34D3AC2F-ECD8-45A5-8BF6-80635BD69EE5}">
      <dgm:prSet/>
      <dgm:spPr/>
      <dgm:t>
        <a:bodyPr/>
        <a:lstStyle/>
        <a:p>
          <a:endParaRPr lang="fi-FI" sz="2000"/>
        </a:p>
      </dgm:t>
    </dgm:pt>
    <dgm:pt modelId="{F9918564-9439-4937-8036-DD084561C979}">
      <dgm:prSet custT="1"/>
      <dgm:spPr/>
      <dgm:t>
        <a:bodyPr anchor="t"/>
        <a:lstStyle/>
        <a:p>
          <a:r>
            <a:rPr lang="fi-FI" sz="800"/>
            <a:t>Laki ammatillisesta koulutuksesta</a:t>
          </a:r>
        </a:p>
      </dgm:t>
    </dgm:pt>
    <dgm:pt modelId="{1E40D258-293C-494B-8CF6-1BAC555CE89E}" type="parTrans" cxnId="{1D4BFE64-7F32-4211-ADAB-4ABCACE80210}">
      <dgm:prSet/>
      <dgm:spPr/>
      <dgm:t>
        <a:bodyPr/>
        <a:lstStyle/>
        <a:p>
          <a:endParaRPr lang="fi-FI" sz="2000"/>
        </a:p>
      </dgm:t>
    </dgm:pt>
    <dgm:pt modelId="{98CD8319-4DEB-4727-B5B7-1977FFBF6C79}" type="sibTrans" cxnId="{1D4BFE64-7F32-4211-ADAB-4ABCACE80210}">
      <dgm:prSet/>
      <dgm:spPr/>
      <dgm:t>
        <a:bodyPr/>
        <a:lstStyle/>
        <a:p>
          <a:endParaRPr lang="fi-FI" sz="2000"/>
        </a:p>
      </dgm:t>
    </dgm:pt>
    <dgm:pt modelId="{795941AD-E6BD-452C-9211-EF14A9AABD45}">
      <dgm:prSet custT="1"/>
      <dgm:spPr/>
      <dgm:t>
        <a:bodyPr anchor="t"/>
        <a:lstStyle/>
        <a:p>
          <a:r>
            <a:rPr lang="fi-FI" sz="800"/>
            <a:t>Kemikaalilaki</a:t>
          </a:r>
        </a:p>
      </dgm:t>
    </dgm:pt>
    <dgm:pt modelId="{1FB77E2A-10D2-488C-A391-70F11AF1D0CD}" type="parTrans" cxnId="{5CCD71FD-3107-4897-BA02-7E31D5061478}">
      <dgm:prSet/>
      <dgm:spPr/>
      <dgm:t>
        <a:bodyPr/>
        <a:lstStyle/>
        <a:p>
          <a:endParaRPr lang="fi-FI" sz="2000"/>
        </a:p>
      </dgm:t>
    </dgm:pt>
    <dgm:pt modelId="{ACDA2AE0-5615-48F6-A1FC-BABF662C8A4F}" type="sibTrans" cxnId="{5CCD71FD-3107-4897-BA02-7E31D5061478}">
      <dgm:prSet/>
      <dgm:spPr/>
      <dgm:t>
        <a:bodyPr/>
        <a:lstStyle/>
        <a:p>
          <a:endParaRPr lang="fi-FI" sz="2000"/>
        </a:p>
      </dgm:t>
    </dgm:pt>
    <dgm:pt modelId="{95DACD2F-E664-4BD8-AEDB-1272590BF744}">
      <dgm:prSet custT="1"/>
      <dgm:spPr/>
      <dgm:t>
        <a:bodyPr anchor="t"/>
        <a:lstStyle/>
        <a:p>
          <a:r>
            <a:rPr lang="fi-FI" sz="800"/>
            <a:t>Valtioneuvoston asetus öljyvahinkojen torjunnasta</a:t>
          </a:r>
        </a:p>
      </dgm:t>
    </dgm:pt>
    <dgm:pt modelId="{19D28490-127A-435F-9BAD-6B232858441A}" type="parTrans" cxnId="{D516763A-9075-43ED-A42A-6A9817B294D0}">
      <dgm:prSet/>
      <dgm:spPr/>
      <dgm:t>
        <a:bodyPr/>
        <a:lstStyle/>
        <a:p>
          <a:endParaRPr lang="fi-FI" sz="2000"/>
        </a:p>
      </dgm:t>
    </dgm:pt>
    <dgm:pt modelId="{D80B264C-D93A-438B-8C50-F89AEE6A1DDC}" type="sibTrans" cxnId="{D516763A-9075-43ED-A42A-6A9817B294D0}">
      <dgm:prSet/>
      <dgm:spPr/>
      <dgm:t>
        <a:bodyPr/>
        <a:lstStyle/>
        <a:p>
          <a:endParaRPr lang="fi-FI" sz="2000"/>
        </a:p>
      </dgm:t>
    </dgm:pt>
    <dgm:pt modelId="{CDF60FAC-7300-49AC-8D9E-50D388C57D3F}">
      <dgm:prSet custT="1"/>
      <dgm:spPr/>
      <dgm:t>
        <a:bodyPr anchor="t"/>
        <a:lstStyle/>
        <a:p>
          <a:r>
            <a:rPr lang="fi-FI" sz="800"/>
            <a:t>Merenkulun ympäristönsuojelulaki</a:t>
          </a:r>
        </a:p>
      </dgm:t>
    </dgm:pt>
    <dgm:pt modelId="{59A88008-A926-4EDE-A97C-05D7C44FC16D}" type="parTrans" cxnId="{004F4238-E1C4-42CA-992C-168029A233A6}">
      <dgm:prSet/>
      <dgm:spPr/>
      <dgm:t>
        <a:bodyPr/>
        <a:lstStyle/>
        <a:p>
          <a:endParaRPr lang="fi-FI" sz="2000"/>
        </a:p>
      </dgm:t>
    </dgm:pt>
    <dgm:pt modelId="{ADF77B57-616F-4018-BD50-674942B9665D}" type="sibTrans" cxnId="{004F4238-E1C4-42CA-992C-168029A233A6}">
      <dgm:prSet/>
      <dgm:spPr/>
      <dgm:t>
        <a:bodyPr/>
        <a:lstStyle/>
        <a:p>
          <a:endParaRPr lang="fi-FI" sz="2000"/>
        </a:p>
      </dgm:t>
    </dgm:pt>
    <dgm:pt modelId="{94D80D9C-D65E-4970-8C83-B41F6D445166}">
      <dgm:prSet custT="1"/>
      <dgm:spPr/>
      <dgm:t>
        <a:bodyPr anchor="t"/>
        <a:lstStyle/>
        <a:p>
          <a:r>
            <a:rPr lang="fi-FI" sz="800"/>
            <a:t>Vesiliikennelaki</a:t>
          </a:r>
        </a:p>
      </dgm:t>
    </dgm:pt>
    <dgm:pt modelId="{D089577D-2DE0-4C6E-82BB-74557EA2A3F9}" type="parTrans" cxnId="{10BE8FD0-DE73-436D-BF32-A3BE2079858A}">
      <dgm:prSet/>
      <dgm:spPr/>
      <dgm:t>
        <a:bodyPr/>
        <a:lstStyle/>
        <a:p>
          <a:endParaRPr lang="fi-FI" sz="2000"/>
        </a:p>
      </dgm:t>
    </dgm:pt>
    <dgm:pt modelId="{20AD3E1A-2032-43A8-9984-FFEE648C946D}" type="sibTrans" cxnId="{10BE8FD0-DE73-436D-BF32-A3BE2079858A}">
      <dgm:prSet/>
      <dgm:spPr/>
      <dgm:t>
        <a:bodyPr/>
        <a:lstStyle/>
        <a:p>
          <a:endParaRPr lang="fi-FI" sz="2000"/>
        </a:p>
      </dgm:t>
    </dgm:pt>
    <dgm:pt modelId="{B4F868ED-941A-4E99-A724-4DA32252E98A}">
      <dgm:prSet custT="1"/>
      <dgm:spPr/>
      <dgm:t>
        <a:bodyPr anchor="t"/>
        <a:lstStyle/>
        <a:p>
          <a:r>
            <a:rPr lang="fi-FI" sz="800"/>
            <a:t>Vesilaki</a:t>
          </a:r>
        </a:p>
      </dgm:t>
    </dgm:pt>
    <dgm:pt modelId="{9A810AAE-66E4-4B1F-9919-CAC049ABE530}" type="parTrans" cxnId="{0914DB67-A54A-4DFD-951F-CCEE1FC402F8}">
      <dgm:prSet/>
      <dgm:spPr/>
      <dgm:t>
        <a:bodyPr/>
        <a:lstStyle/>
        <a:p>
          <a:endParaRPr lang="fi-FI" sz="2000"/>
        </a:p>
      </dgm:t>
    </dgm:pt>
    <dgm:pt modelId="{3D7480FB-6A44-478D-97DA-2639943D867A}" type="sibTrans" cxnId="{0914DB67-A54A-4DFD-951F-CCEE1FC402F8}">
      <dgm:prSet/>
      <dgm:spPr/>
      <dgm:t>
        <a:bodyPr/>
        <a:lstStyle/>
        <a:p>
          <a:endParaRPr lang="fi-FI" sz="2000"/>
        </a:p>
      </dgm:t>
    </dgm:pt>
    <dgm:pt modelId="{F859D176-2F25-4F54-B729-7A8FBD72897E}">
      <dgm:prSet custT="1"/>
      <dgm:spPr/>
      <dgm:t>
        <a:bodyPr anchor="t"/>
        <a:lstStyle/>
        <a:p>
          <a:r>
            <a:rPr lang="fi-FI" sz="800"/>
            <a:t>Vesihuoltolaki</a:t>
          </a:r>
        </a:p>
      </dgm:t>
    </dgm:pt>
    <dgm:pt modelId="{29737331-1D97-4A59-98AF-5087B2AC884D}" type="parTrans" cxnId="{B5D56968-59F3-43E6-9817-DDD515A1D879}">
      <dgm:prSet/>
      <dgm:spPr/>
      <dgm:t>
        <a:bodyPr/>
        <a:lstStyle/>
        <a:p>
          <a:endParaRPr lang="fi-FI" sz="2000"/>
        </a:p>
      </dgm:t>
    </dgm:pt>
    <dgm:pt modelId="{66DCEE52-7499-4775-ADB6-58C6623D00C1}" type="sibTrans" cxnId="{B5D56968-59F3-43E6-9817-DDD515A1D879}">
      <dgm:prSet/>
      <dgm:spPr/>
      <dgm:t>
        <a:bodyPr/>
        <a:lstStyle/>
        <a:p>
          <a:endParaRPr lang="fi-FI" sz="2000"/>
        </a:p>
      </dgm:t>
    </dgm:pt>
    <dgm:pt modelId="{B73CB376-3F36-465A-AAAE-7DF697C4F61B}">
      <dgm:prSet custT="1"/>
      <dgm:spPr/>
      <dgm:t>
        <a:bodyPr anchor="t"/>
        <a:lstStyle/>
        <a:p>
          <a:r>
            <a:rPr lang="fi-FI" sz="800"/>
            <a:t>Valtioneuvoston asetus vesiympäristölle vaarallisista ja haitallisista aineista</a:t>
          </a:r>
        </a:p>
      </dgm:t>
    </dgm:pt>
    <dgm:pt modelId="{8E556E60-8410-47DB-9F25-70A4149200E1}" type="parTrans" cxnId="{84E87C60-3101-49BD-9AA0-EC2064D903BD}">
      <dgm:prSet/>
      <dgm:spPr/>
      <dgm:t>
        <a:bodyPr/>
        <a:lstStyle/>
        <a:p>
          <a:endParaRPr lang="fi-FI" sz="2000"/>
        </a:p>
      </dgm:t>
    </dgm:pt>
    <dgm:pt modelId="{40782B55-79D3-448A-A6EC-170ABF9FDCBD}" type="sibTrans" cxnId="{84E87C60-3101-49BD-9AA0-EC2064D903BD}">
      <dgm:prSet/>
      <dgm:spPr/>
      <dgm:t>
        <a:bodyPr/>
        <a:lstStyle/>
        <a:p>
          <a:endParaRPr lang="fi-FI" sz="2000"/>
        </a:p>
      </dgm:t>
    </dgm:pt>
    <dgm:pt modelId="{5319DE97-FC80-4266-B760-33B94D565948}">
      <dgm:prSet custT="1"/>
      <dgm:spPr/>
      <dgm:t>
        <a:bodyPr anchor="t"/>
        <a:lstStyle/>
        <a:p>
          <a:r>
            <a:rPr lang="fi-FI" sz="800"/>
            <a:t>Valtioneuvoston asetus vesistön ja vesiympäristön käyttöä ja tilaa parantavien hankkeiden avustamisesta</a:t>
          </a:r>
        </a:p>
      </dgm:t>
    </dgm:pt>
    <dgm:pt modelId="{DED71282-33ED-4AE6-BB82-268FDAFA6962}" type="parTrans" cxnId="{5EBBF7DD-4118-4F79-9676-27B761D946BD}">
      <dgm:prSet/>
      <dgm:spPr/>
      <dgm:t>
        <a:bodyPr/>
        <a:lstStyle/>
        <a:p>
          <a:endParaRPr lang="fi-FI" sz="2000"/>
        </a:p>
      </dgm:t>
    </dgm:pt>
    <dgm:pt modelId="{D378A7DA-6524-4B77-B0BA-4400D624A004}" type="sibTrans" cxnId="{5EBBF7DD-4118-4F79-9676-27B761D946BD}">
      <dgm:prSet/>
      <dgm:spPr/>
      <dgm:t>
        <a:bodyPr/>
        <a:lstStyle/>
        <a:p>
          <a:endParaRPr lang="fi-FI" sz="2000"/>
        </a:p>
      </dgm:t>
    </dgm:pt>
    <dgm:pt modelId="{9218E5AD-017F-4123-99E8-8AF92878F26E}">
      <dgm:prSet custT="1"/>
      <dgm:spPr/>
      <dgm:t>
        <a:bodyPr anchor="t"/>
        <a:lstStyle/>
        <a:p>
          <a:r>
            <a:rPr lang="fi-FI" sz="800"/>
            <a:t>Valtioneuvoston asetus vesienhoidon järjestämisestä</a:t>
          </a:r>
        </a:p>
      </dgm:t>
    </dgm:pt>
    <dgm:pt modelId="{1116BDF7-111B-4AAF-AF38-80D5F3977E24}" type="parTrans" cxnId="{A69F3DB5-9793-4FC3-BB55-2D9F5CFC8235}">
      <dgm:prSet/>
      <dgm:spPr/>
      <dgm:t>
        <a:bodyPr/>
        <a:lstStyle/>
        <a:p>
          <a:endParaRPr lang="fi-FI" sz="2000"/>
        </a:p>
      </dgm:t>
    </dgm:pt>
    <dgm:pt modelId="{8ACB2F2C-47B7-483B-8A3D-1A13D3A36C27}" type="sibTrans" cxnId="{A69F3DB5-9793-4FC3-BB55-2D9F5CFC8235}">
      <dgm:prSet/>
      <dgm:spPr/>
      <dgm:t>
        <a:bodyPr/>
        <a:lstStyle/>
        <a:p>
          <a:endParaRPr lang="fi-FI" sz="2000"/>
        </a:p>
      </dgm:t>
    </dgm:pt>
    <dgm:pt modelId="{DEFA3905-1D2E-4EAF-A2E6-6C00FF694C7F}">
      <dgm:prSet custT="1"/>
      <dgm:spPr/>
      <dgm:t>
        <a:bodyPr anchor="t"/>
        <a:lstStyle/>
        <a:p>
          <a:r>
            <a:rPr lang="fi-FI" sz="800"/>
            <a:t>Valtioneuvoston asetus merenhoidon järjestämisestä</a:t>
          </a:r>
        </a:p>
      </dgm:t>
    </dgm:pt>
    <dgm:pt modelId="{75A6B271-F637-4028-9DB0-EF7D39A31838}" type="parTrans" cxnId="{B6BC72BD-DC56-438B-83CA-929EF308C244}">
      <dgm:prSet/>
      <dgm:spPr/>
      <dgm:t>
        <a:bodyPr/>
        <a:lstStyle/>
        <a:p>
          <a:endParaRPr lang="fi-FI" sz="2000"/>
        </a:p>
      </dgm:t>
    </dgm:pt>
    <dgm:pt modelId="{C41F6661-71AD-413D-9B0B-CBA7D4E8EA49}" type="sibTrans" cxnId="{B6BC72BD-DC56-438B-83CA-929EF308C244}">
      <dgm:prSet/>
      <dgm:spPr/>
      <dgm:t>
        <a:bodyPr/>
        <a:lstStyle/>
        <a:p>
          <a:endParaRPr lang="fi-FI" sz="2000"/>
        </a:p>
      </dgm:t>
    </dgm:pt>
    <dgm:pt modelId="{86EDDC7C-EC7C-46B0-B5E3-2FCCD6D036A5}">
      <dgm:prSet custT="1"/>
      <dgm:spPr/>
      <dgm:t>
        <a:bodyPr anchor="t"/>
        <a:lstStyle/>
        <a:p>
          <a:r>
            <a:rPr lang="fi-FI" sz="800"/>
            <a:t>Sosiaali- ja terveysministeriön asetus talousveden laatuvaatimuksista ja valvontatutkimuksista</a:t>
          </a:r>
        </a:p>
      </dgm:t>
    </dgm:pt>
    <dgm:pt modelId="{BEEC6E21-B89C-4772-892E-FF1E857EDD08}" type="parTrans" cxnId="{6A887E63-4761-46B6-9E53-238ABA8C5BBD}">
      <dgm:prSet/>
      <dgm:spPr/>
      <dgm:t>
        <a:bodyPr/>
        <a:lstStyle/>
        <a:p>
          <a:endParaRPr lang="fi-FI" sz="2000"/>
        </a:p>
      </dgm:t>
    </dgm:pt>
    <dgm:pt modelId="{2A1858D2-5361-4640-82A6-6D2E8F5AFAF8}" type="sibTrans" cxnId="{6A887E63-4761-46B6-9E53-238ABA8C5BBD}">
      <dgm:prSet/>
      <dgm:spPr/>
      <dgm:t>
        <a:bodyPr/>
        <a:lstStyle/>
        <a:p>
          <a:endParaRPr lang="fi-FI" sz="2000"/>
        </a:p>
      </dgm:t>
    </dgm:pt>
    <dgm:pt modelId="{1F04E377-D1A4-45C6-9D56-BA5AF6113FD4}">
      <dgm:prSet custT="1"/>
      <dgm:spPr/>
      <dgm:t>
        <a:bodyPr anchor="t"/>
        <a:lstStyle/>
        <a:p>
          <a:r>
            <a:rPr lang="fi-FI" sz="800"/>
            <a:t>Patoturvallisuuslaki</a:t>
          </a:r>
        </a:p>
      </dgm:t>
    </dgm:pt>
    <dgm:pt modelId="{EB90476F-3F46-4171-8091-2E4BF987B851}" type="parTrans" cxnId="{B1D4BFF1-0352-47AF-80D8-DB60D2581C73}">
      <dgm:prSet/>
      <dgm:spPr/>
      <dgm:t>
        <a:bodyPr/>
        <a:lstStyle/>
        <a:p>
          <a:endParaRPr lang="fi-FI" sz="2000"/>
        </a:p>
      </dgm:t>
    </dgm:pt>
    <dgm:pt modelId="{65E8730B-84AA-4BD7-9B2B-6A5E569B88CF}" type="sibTrans" cxnId="{B1D4BFF1-0352-47AF-80D8-DB60D2581C73}">
      <dgm:prSet/>
      <dgm:spPr/>
      <dgm:t>
        <a:bodyPr/>
        <a:lstStyle/>
        <a:p>
          <a:endParaRPr lang="fi-FI" sz="2000"/>
        </a:p>
      </dgm:t>
    </dgm:pt>
    <dgm:pt modelId="{C4089AA8-7952-4F61-8342-46089989F8FF}">
      <dgm:prSet custT="1"/>
      <dgm:spPr/>
      <dgm:t>
        <a:bodyPr anchor="t"/>
        <a:lstStyle/>
        <a:p>
          <a:r>
            <a:rPr lang="fi-FI" sz="800"/>
            <a:t>Laki vesihuollon tukemisesta</a:t>
          </a:r>
        </a:p>
      </dgm:t>
    </dgm:pt>
    <dgm:pt modelId="{DE41826E-2987-49F7-B4D4-E2FE9CD5BD01}" type="parTrans" cxnId="{5B9B911A-E782-4190-8AFA-3F54E5E1AA5C}">
      <dgm:prSet/>
      <dgm:spPr/>
      <dgm:t>
        <a:bodyPr/>
        <a:lstStyle/>
        <a:p>
          <a:endParaRPr lang="fi-FI" sz="2000"/>
        </a:p>
      </dgm:t>
    </dgm:pt>
    <dgm:pt modelId="{EF7776CA-41EA-4BEA-9E44-8BC910328829}" type="sibTrans" cxnId="{5B9B911A-E782-4190-8AFA-3F54E5E1AA5C}">
      <dgm:prSet/>
      <dgm:spPr/>
      <dgm:t>
        <a:bodyPr/>
        <a:lstStyle/>
        <a:p>
          <a:endParaRPr lang="fi-FI" sz="2000"/>
        </a:p>
      </dgm:t>
    </dgm:pt>
    <dgm:pt modelId="{A59D6A9B-9E60-4EC3-A71F-A717A3332D9C}">
      <dgm:prSet custT="1"/>
      <dgm:spPr/>
      <dgm:t>
        <a:bodyPr anchor="t"/>
        <a:lstStyle/>
        <a:p>
          <a:r>
            <a:rPr lang="fi-FI" sz="800"/>
            <a:t>Laki vesienhoidon ja merenhoidon järjestämisestä</a:t>
          </a:r>
        </a:p>
      </dgm:t>
    </dgm:pt>
    <dgm:pt modelId="{76A4E253-126B-4C9B-8FD0-6C513A75E922}" type="parTrans" cxnId="{F52210BD-473F-47E9-AA1B-9961D562F3E9}">
      <dgm:prSet/>
      <dgm:spPr/>
      <dgm:t>
        <a:bodyPr/>
        <a:lstStyle/>
        <a:p>
          <a:endParaRPr lang="fi-FI" sz="2000"/>
        </a:p>
      </dgm:t>
    </dgm:pt>
    <dgm:pt modelId="{6BACBF24-3814-4CAF-A7AE-3E0B84E78E53}" type="sibTrans" cxnId="{F52210BD-473F-47E9-AA1B-9961D562F3E9}">
      <dgm:prSet/>
      <dgm:spPr/>
      <dgm:t>
        <a:bodyPr/>
        <a:lstStyle/>
        <a:p>
          <a:endParaRPr lang="fi-FI" sz="2000"/>
        </a:p>
      </dgm:t>
    </dgm:pt>
    <dgm:pt modelId="{126E2167-2365-4E4E-96DC-99C949633F8D}">
      <dgm:prSet custT="1"/>
      <dgm:spPr/>
      <dgm:t>
        <a:bodyPr anchor="t"/>
        <a:lstStyle/>
        <a:p>
          <a:r>
            <a:rPr lang="fi-FI" sz="800"/>
            <a:t>Laki tulvariskien hallinnasta</a:t>
          </a:r>
        </a:p>
      </dgm:t>
    </dgm:pt>
    <dgm:pt modelId="{F80B6D43-8850-43A0-B313-2ABB98F34D12}" type="parTrans" cxnId="{38121CC9-9C73-483E-BD14-3B68A4BE1C21}">
      <dgm:prSet/>
      <dgm:spPr/>
      <dgm:t>
        <a:bodyPr/>
        <a:lstStyle/>
        <a:p>
          <a:endParaRPr lang="fi-FI" sz="2000"/>
        </a:p>
      </dgm:t>
    </dgm:pt>
    <dgm:pt modelId="{E0703A58-B135-45E3-A02D-F308E12B46C6}" type="sibTrans" cxnId="{38121CC9-9C73-483E-BD14-3B68A4BE1C21}">
      <dgm:prSet/>
      <dgm:spPr/>
      <dgm:t>
        <a:bodyPr/>
        <a:lstStyle/>
        <a:p>
          <a:endParaRPr lang="fi-FI" sz="2000"/>
        </a:p>
      </dgm:t>
    </dgm:pt>
    <dgm:pt modelId="{D5ED5B45-55B1-405B-9992-1E6F92B8FE76}">
      <dgm:prSet custT="1"/>
      <dgm:spPr/>
      <dgm:t>
        <a:bodyPr anchor="t"/>
        <a:lstStyle/>
        <a:p>
          <a:r>
            <a:rPr lang="fi-FI" sz="800"/>
            <a:t>Laki peruskuivatustoiminnan tukemisesta</a:t>
          </a:r>
        </a:p>
      </dgm:t>
    </dgm:pt>
    <dgm:pt modelId="{ACAD6CFB-9C8C-4F6B-B249-865D4EB28798}" type="parTrans" cxnId="{E3689F79-D4A0-4156-BDB9-E6EA90AC937F}">
      <dgm:prSet/>
      <dgm:spPr/>
      <dgm:t>
        <a:bodyPr/>
        <a:lstStyle/>
        <a:p>
          <a:endParaRPr lang="fi-FI" sz="2000"/>
        </a:p>
      </dgm:t>
    </dgm:pt>
    <dgm:pt modelId="{09ABECD7-368F-4012-97ED-2A49F6E70965}" type="sibTrans" cxnId="{E3689F79-D4A0-4156-BDB9-E6EA90AC937F}">
      <dgm:prSet/>
      <dgm:spPr/>
      <dgm:t>
        <a:bodyPr/>
        <a:lstStyle/>
        <a:p>
          <a:endParaRPr lang="fi-FI" sz="2000"/>
        </a:p>
      </dgm:t>
    </dgm:pt>
    <dgm:pt modelId="{40B37B77-5B57-4156-9B71-E3E0B648795A}">
      <dgm:prSet custT="1"/>
      <dgm:spPr/>
      <dgm:t>
        <a:bodyPr anchor="t"/>
        <a:lstStyle/>
        <a:p>
          <a:r>
            <a:rPr lang="fi-FI" sz="800"/>
            <a:t>Laki Neuvostoliiton kanssa Saimaan ja Vuoksen juoksutussäännöstä tehdyn sopimuksen eräiden määräysten hyväksymisestä sekä sopimuksen soveltamisesta</a:t>
          </a:r>
        </a:p>
      </dgm:t>
    </dgm:pt>
    <dgm:pt modelId="{4DDC2E53-D381-412C-860C-75558E075B75}" type="parTrans" cxnId="{FDC91DB1-2A85-477E-84C2-B8F87BBD0EDB}">
      <dgm:prSet/>
      <dgm:spPr/>
      <dgm:t>
        <a:bodyPr/>
        <a:lstStyle/>
        <a:p>
          <a:endParaRPr lang="fi-FI" sz="2000"/>
        </a:p>
      </dgm:t>
    </dgm:pt>
    <dgm:pt modelId="{3513F961-B427-43C3-87B7-631859B5C7C5}" type="sibTrans" cxnId="{FDC91DB1-2A85-477E-84C2-B8F87BBD0EDB}">
      <dgm:prSet/>
      <dgm:spPr/>
      <dgm:t>
        <a:bodyPr/>
        <a:lstStyle/>
        <a:p>
          <a:endParaRPr lang="fi-FI" sz="2000"/>
        </a:p>
      </dgm:t>
    </dgm:pt>
    <dgm:pt modelId="{862358E2-58E2-43A2-A669-27244C003975}">
      <dgm:prSet custT="1"/>
      <dgm:spPr/>
      <dgm:t>
        <a:bodyPr anchor="t"/>
        <a:lstStyle/>
        <a:p>
          <a:r>
            <a:rPr lang="fi-FI" sz="800"/>
            <a:t>Valtioneuvoston asetus öljysuojarahastosta</a:t>
          </a:r>
        </a:p>
      </dgm:t>
    </dgm:pt>
    <dgm:pt modelId="{7CC6655C-B8B0-4046-BA0B-A50BB4191C7F}" type="parTrans" cxnId="{13C3B7BD-C786-44CC-90D9-B536B9E61332}">
      <dgm:prSet/>
      <dgm:spPr/>
      <dgm:t>
        <a:bodyPr/>
        <a:lstStyle/>
        <a:p>
          <a:endParaRPr lang="fi-FI" sz="2000"/>
        </a:p>
      </dgm:t>
    </dgm:pt>
    <dgm:pt modelId="{0FE5C7B0-AAC0-409E-8F26-7FEDC634F141}" type="sibTrans" cxnId="{13C3B7BD-C786-44CC-90D9-B536B9E61332}">
      <dgm:prSet/>
      <dgm:spPr/>
      <dgm:t>
        <a:bodyPr/>
        <a:lstStyle/>
        <a:p>
          <a:endParaRPr lang="fi-FI" sz="2000"/>
        </a:p>
      </dgm:t>
    </dgm:pt>
    <dgm:pt modelId="{57FD20BF-57D4-4DFD-89AB-CADB1BD82434}">
      <dgm:prSet custT="1"/>
      <dgm:spPr/>
      <dgm:t>
        <a:bodyPr anchor="t"/>
        <a:lstStyle/>
        <a:p>
          <a:r>
            <a:rPr lang="fi-FI" sz="800"/>
            <a:t>Valtioneuvoston asetus vaarallisten kemikaalien käsittelyn ja varastoinnin valvonnasta</a:t>
          </a:r>
        </a:p>
      </dgm:t>
    </dgm:pt>
    <dgm:pt modelId="{BFFDBCCE-FAAF-45EB-989F-75C5769A8DA8}" type="parTrans" cxnId="{3398C4E1-CC66-4948-AB89-83099815C41C}">
      <dgm:prSet/>
      <dgm:spPr/>
      <dgm:t>
        <a:bodyPr/>
        <a:lstStyle/>
        <a:p>
          <a:endParaRPr lang="fi-FI" sz="2000"/>
        </a:p>
      </dgm:t>
    </dgm:pt>
    <dgm:pt modelId="{BA107A1B-06D2-47EA-87C8-C6D7A4F13247}" type="sibTrans" cxnId="{3398C4E1-CC66-4948-AB89-83099815C41C}">
      <dgm:prSet/>
      <dgm:spPr/>
      <dgm:t>
        <a:bodyPr/>
        <a:lstStyle/>
        <a:p>
          <a:endParaRPr lang="fi-FI" sz="2000"/>
        </a:p>
      </dgm:t>
    </dgm:pt>
    <dgm:pt modelId="{7DCB490E-4EBD-49A4-844C-0BB92E5385E9}">
      <dgm:prSet custT="1"/>
      <dgm:spPr/>
      <dgm:t>
        <a:bodyPr anchor="t"/>
        <a:lstStyle/>
        <a:p>
          <a:r>
            <a:rPr lang="fi-FI" sz="800"/>
            <a:t>Valtioneuvoston asetus vaarallisten aineiden kuljetuksesta rautatiellä</a:t>
          </a:r>
        </a:p>
      </dgm:t>
    </dgm:pt>
    <dgm:pt modelId="{75C08E1F-A8F9-4FEA-AF77-327AD6275BD3}" type="parTrans" cxnId="{CEEFB45F-D180-4F51-89DC-37ED8FFECBC6}">
      <dgm:prSet/>
      <dgm:spPr/>
      <dgm:t>
        <a:bodyPr/>
        <a:lstStyle/>
        <a:p>
          <a:endParaRPr lang="fi-FI" sz="2000"/>
        </a:p>
      </dgm:t>
    </dgm:pt>
    <dgm:pt modelId="{211DDFEF-3DB2-48E9-88DF-3E7F4B96874D}" type="sibTrans" cxnId="{CEEFB45F-D180-4F51-89DC-37ED8FFECBC6}">
      <dgm:prSet/>
      <dgm:spPr/>
      <dgm:t>
        <a:bodyPr/>
        <a:lstStyle/>
        <a:p>
          <a:endParaRPr lang="fi-FI" sz="2000"/>
        </a:p>
      </dgm:t>
    </dgm:pt>
    <dgm:pt modelId="{956E46CD-E3F4-48C1-9E51-BB52E0FAD903}">
      <dgm:prSet custT="1"/>
      <dgm:spPr/>
      <dgm:t>
        <a:bodyPr anchor="t"/>
        <a:lstStyle/>
        <a:p>
          <a:r>
            <a:rPr lang="fi-FI" sz="800"/>
            <a:t>Valtioneuvoston asetus vaarallisten aineiden kuljetuksesta ja tilapäisestä säilytyksestä satama-alueella</a:t>
          </a:r>
        </a:p>
      </dgm:t>
    </dgm:pt>
    <dgm:pt modelId="{2517B8F5-D41B-478B-BEC6-C439745BF0CC}" type="parTrans" cxnId="{397A5AE9-96D8-474A-AC2C-CF0BD0EFC255}">
      <dgm:prSet/>
      <dgm:spPr/>
      <dgm:t>
        <a:bodyPr/>
        <a:lstStyle/>
        <a:p>
          <a:endParaRPr lang="fi-FI" sz="2000"/>
        </a:p>
      </dgm:t>
    </dgm:pt>
    <dgm:pt modelId="{26D055B6-5E00-4B15-86E3-2CECEA15A843}" type="sibTrans" cxnId="{397A5AE9-96D8-474A-AC2C-CF0BD0EFC255}">
      <dgm:prSet/>
      <dgm:spPr/>
      <dgm:t>
        <a:bodyPr/>
        <a:lstStyle/>
        <a:p>
          <a:endParaRPr lang="fi-FI" sz="2000"/>
        </a:p>
      </dgm:t>
    </dgm:pt>
    <dgm:pt modelId="{3ACF1B61-1015-435A-9438-661A2A5A908A}">
      <dgm:prSet custT="1"/>
      <dgm:spPr/>
      <dgm:t>
        <a:bodyPr anchor="t"/>
        <a:lstStyle/>
        <a:p>
          <a:r>
            <a:rPr lang="fi-FI" sz="800"/>
            <a:t>Valtioneuvoston asetus räjähteiden valmistuksen ja varastoinnin valvonnasta</a:t>
          </a:r>
        </a:p>
      </dgm:t>
    </dgm:pt>
    <dgm:pt modelId="{44C83E47-DAB5-404D-92D5-8F141070C358}" type="parTrans" cxnId="{303CB6D0-B0A3-4F2F-8E4A-225C8C2FA5B5}">
      <dgm:prSet/>
      <dgm:spPr/>
      <dgm:t>
        <a:bodyPr/>
        <a:lstStyle/>
        <a:p>
          <a:endParaRPr lang="fi-FI" sz="2000"/>
        </a:p>
      </dgm:t>
    </dgm:pt>
    <dgm:pt modelId="{78ED5035-4745-406F-8D8A-0FA5A2537BAB}" type="sibTrans" cxnId="{303CB6D0-B0A3-4F2F-8E4A-225C8C2FA5B5}">
      <dgm:prSet/>
      <dgm:spPr/>
      <dgm:t>
        <a:bodyPr/>
        <a:lstStyle/>
        <a:p>
          <a:endParaRPr lang="fi-FI" sz="2000"/>
        </a:p>
      </dgm:t>
    </dgm:pt>
    <dgm:pt modelId="{8FA60D06-3479-49CD-9C82-0E9C9DCCB3BC}">
      <dgm:prSet custT="1"/>
      <dgm:spPr/>
      <dgm:t>
        <a:bodyPr anchor="t"/>
        <a:lstStyle/>
        <a:p>
          <a:r>
            <a:rPr lang="fi-FI" sz="800"/>
            <a:t>Valtioneuvoston asetus kaivannaisjätteistä</a:t>
          </a:r>
        </a:p>
      </dgm:t>
    </dgm:pt>
    <dgm:pt modelId="{06F1CF33-3B22-4E8D-B20D-19B692185B72}" type="parTrans" cxnId="{489B67E5-8AB0-492C-9CEA-8E0424BA0145}">
      <dgm:prSet/>
      <dgm:spPr/>
      <dgm:t>
        <a:bodyPr/>
        <a:lstStyle/>
        <a:p>
          <a:endParaRPr lang="fi-FI" sz="2000"/>
        </a:p>
      </dgm:t>
    </dgm:pt>
    <dgm:pt modelId="{4550E230-D6F8-4D65-9AA5-16541067A240}" type="sibTrans" cxnId="{489B67E5-8AB0-492C-9CEA-8E0424BA0145}">
      <dgm:prSet/>
      <dgm:spPr/>
      <dgm:t>
        <a:bodyPr/>
        <a:lstStyle/>
        <a:p>
          <a:endParaRPr lang="fi-FI" sz="2000"/>
        </a:p>
      </dgm:t>
    </dgm:pt>
    <dgm:pt modelId="{99B04B4F-AB70-44AF-BB7B-ABC37FF369F8}">
      <dgm:prSet custT="1"/>
      <dgm:spPr/>
      <dgm:t>
        <a:bodyPr anchor="t"/>
        <a:lstStyle/>
        <a:p>
          <a:r>
            <a:rPr lang="fi-FI" sz="800"/>
            <a:t>Laki öljysuojarahastosta</a:t>
          </a:r>
        </a:p>
      </dgm:t>
    </dgm:pt>
    <dgm:pt modelId="{B110F4DB-47CF-4C2C-933C-79B27B84C852}" type="parTrans" cxnId="{D2B88084-E7FA-4A1F-90A4-45297CF43ECD}">
      <dgm:prSet/>
      <dgm:spPr/>
      <dgm:t>
        <a:bodyPr/>
        <a:lstStyle/>
        <a:p>
          <a:endParaRPr lang="fi-FI" sz="2000"/>
        </a:p>
      </dgm:t>
    </dgm:pt>
    <dgm:pt modelId="{880A5EC2-282E-4404-BC2F-4BC9216A2610}" type="sibTrans" cxnId="{D2B88084-E7FA-4A1F-90A4-45297CF43ECD}">
      <dgm:prSet/>
      <dgm:spPr/>
      <dgm:t>
        <a:bodyPr/>
        <a:lstStyle/>
        <a:p>
          <a:endParaRPr lang="fi-FI" sz="2000"/>
        </a:p>
      </dgm:t>
    </dgm:pt>
    <dgm:pt modelId="{9468BDF1-0C9F-4E2C-B600-F0EB603AB8C4}">
      <dgm:prSet custT="1"/>
      <dgm:spPr/>
      <dgm:t>
        <a:bodyPr anchor="t"/>
        <a:lstStyle/>
        <a:p>
          <a:r>
            <a:rPr lang="fi-FI" sz="800"/>
            <a:t>Jätelaki</a:t>
          </a:r>
        </a:p>
      </dgm:t>
    </dgm:pt>
    <dgm:pt modelId="{6CE1B412-9838-4ECA-AAF2-6B540EE81730}" type="parTrans" cxnId="{8F5638E5-BBF1-4968-A305-C01E808519B6}">
      <dgm:prSet/>
      <dgm:spPr/>
      <dgm:t>
        <a:bodyPr/>
        <a:lstStyle/>
        <a:p>
          <a:endParaRPr lang="fi-FI" sz="2000"/>
        </a:p>
      </dgm:t>
    </dgm:pt>
    <dgm:pt modelId="{8E45B075-55A5-4288-B3E3-E418D53A17FC}" type="sibTrans" cxnId="{8F5638E5-BBF1-4968-A305-C01E808519B6}">
      <dgm:prSet/>
      <dgm:spPr/>
      <dgm:t>
        <a:bodyPr/>
        <a:lstStyle/>
        <a:p>
          <a:endParaRPr lang="fi-FI" sz="2000"/>
        </a:p>
      </dgm:t>
    </dgm:pt>
    <dgm:pt modelId="{6595922C-3472-4964-83D6-226E65538D1F}">
      <dgm:prSet custT="1"/>
      <dgm:spPr/>
      <dgm:t>
        <a:bodyPr anchor="t"/>
        <a:lstStyle/>
        <a:p>
          <a:r>
            <a:rPr lang="fi-FI" sz="800"/>
            <a:t>Maa-aineslaki</a:t>
          </a:r>
        </a:p>
      </dgm:t>
    </dgm:pt>
    <dgm:pt modelId="{FB4B57A0-3509-474B-8280-D8FFE979548D}" type="parTrans" cxnId="{4993512F-40E4-4E1A-B141-AFE3ECFAAFDF}">
      <dgm:prSet/>
      <dgm:spPr/>
      <dgm:t>
        <a:bodyPr/>
        <a:lstStyle/>
        <a:p>
          <a:endParaRPr lang="fi-FI" sz="2000"/>
        </a:p>
      </dgm:t>
    </dgm:pt>
    <dgm:pt modelId="{374DE1AA-E550-4F45-9DB8-954B37AD6D68}" type="sibTrans" cxnId="{4993512F-40E4-4E1A-B141-AFE3ECFAAFDF}">
      <dgm:prSet/>
      <dgm:spPr/>
      <dgm:t>
        <a:bodyPr/>
        <a:lstStyle/>
        <a:p>
          <a:endParaRPr lang="fi-FI" sz="2000"/>
        </a:p>
      </dgm:t>
    </dgm:pt>
    <dgm:pt modelId="{DE2C0466-6982-4CEA-A580-F460B0D152DA}">
      <dgm:prSet custT="1"/>
      <dgm:spPr/>
      <dgm:t>
        <a:bodyPr anchor="t"/>
        <a:lstStyle/>
        <a:p>
          <a:r>
            <a:rPr lang="fi-FI" sz="800"/>
            <a:t>Valtioneuvoston asetus sähkö- ja elektroniikkalaiteromusta</a:t>
          </a:r>
        </a:p>
      </dgm:t>
    </dgm:pt>
    <dgm:pt modelId="{C6F0F52C-8F8B-475E-8468-1BB9CDC608E4}" type="parTrans" cxnId="{5333A008-6B89-443C-9C5F-998949F46F8D}">
      <dgm:prSet/>
      <dgm:spPr/>
      <dgm:t>
        <a:bodyPr/>
        <a:lstStyle/>
        <a:p>
          <a:endParaRPr lang="fi-FI" sz="2000"/>
        </a:p>
      </dgm:t>
    </dgm:pt>
    <dgm:pt modelId="{2E218207-69DA-4F20-8587-69D0708B6EBC}" type="sibTrans" cxnId="{5333A008-6B89-443C-9C5F-998949F46F8D}">
      <dgm:prSet/>
      <dgm:spPr/>
      <dgm:t>
        <a:bodyPr/>
        <a:lstStyle/>
        <a:p>
          <a:endParaRPr lang="fi-FI" sz="2000"/>
        </a:p>
      </dgm:t>
    </dgm:pt>
    <dgm:pt modelId="{4360305E-02B3-4FE1-9DA4-99D6C805668F}">
      <dgm:prSet custT="1"/>
      <dgm:spPr/>
      <dgm:t>
        <a:bodyPr anchor="t"/>
        <a:lstStyle/>
        <a:p>
          <a:r>
            <a:rPr lang="fi-FI" sz="800"/>
            <a:t>Valtioneuvoston asetus romuajoneuvoista sekä vaarallisten aineiden käytön rajoittamisesta ajoneuvoissa</a:t>
          </a:r>
        </a:p>
      </dgm:t>
    </dgm:pt>
    <dgm:pt modelId="{CE165FA4-D7B3-4DD7-A08D-C975EF3AC3D3}" type="parTrans" cxnId="{DFF96F3F-97FA-4977-9287-FCA1352FF08B}">
      <dgm:prSet/>
      <dgm:spPr/>
      <dgm:t>
        <a:bodyPr/>
        <a:lstStyle/>
        <a:p>
          <a:endParaRPr lang="fi-FI" sz="2000"/>
        </a:p>
      </dgm:t>
    </dgm:pt>
    <dgm:pt modelId="{38ED43A1-D480-4FC5-B632-315F4A8BAB0B}" type="sibTrans" cxnId="{DFF96F3F-97FA-4977-9287-FCA1352FF08B}">
      <dgm:prSet/>
      <dgm:spPr/>
      <dgm:t>
        <a:bodyPr/>
        <a:lstStyle/>
        <a:p>
          <a:endParaRPr lang="fi-FI" sz="2000"/>
        </a:p>
      </dgm:t>
    </dgm:pt>
    <dgm:pt modelId="{EE8AF747-D515-47B1-8EEE-D3B6966F9900}">
      <dgm:prSet custT="1"/>
      <dgm:spPr/>
      <dgm:t>
        <a:bodyPr anchor="t"/>
        <a:lstStyle/>
        <a:p>
          <a:r>
            <a:rPr lang="fi-FI" sz="800"/>
            <a:t>Valtioneuvoston asetus PCB-laitteistojen käytön rajoittamisesta ja PCB-jätteen käsittelystä</a:t>
          </a:r>
        </a:p>
      </dgm:t>
    </dgm:pt>
    <dgm:pt modelId="{8733A58F-A11F-422F-A34F-4DC5097B2DFC}" type="parTrans" cxnId="{1B1D32A2-55ED-4C22-81D7-5034710D92BA}">
      <dgm:prSet/>
      <dgm:spPr/>
      <dgm:t>
        <a:bodyPr/>
        <a:lstStyle/>
        <a:p>
          <a:endParaRPr lang="fi-FI" sz="2000"/>
        </a:p>
      </dgm:t>
    </dgm:pt>
    <dgm:pt modelId="{39F4FDB7-2B57-4B12-AA9A-D115D904A017}" type="sibTrans" cxnId="{1B1D32A2-55ED-4C22-81D7-5034710D92BA}">
      <dgm:prSet/>
      <dgm:spPr/>
      <dgm:t>
        <a:bodyPr/>
        <a:lstStyle/>
        <a:p>
          <a:endParaRPr lang="fi-FI" sz="2000"/>
        </a:p>
      </dgm:t>
    </dgm:pt>
    <dgm:pt modelId="{FC044F19-F15F-49CB-92E4-EAD28E18E17D}">
      <dgm:prSet custT="1"/>
      <dgm:spPr/>
      <dgm:t>
        <a:bodyPr anchor="t"/>
        <a:lstStyle/>
        <a:p>
          <a:r>
            <a:rPr lang="fi-FI" sz="800"/>
            <a:t>Valtioneuvoston asetus paristoista ja akuista</a:t>
          </a:r>
        </a:p>
      </dgm:t>
    </dgm:pt>
    <dgm:pt modelId="{A6BDD576-8FB2-477E-A908-2C40EEDB1C07}" type="parTrans" cxnId="{C76B0EAE-CB92-4756-A525-116F28261B01}">
      <dgm:prSet/>
      <dgm:spPr/>
      <dgm:t>
        <a:bodyPr/>
        <a:lstStyle/>
        <a:p>
          <a:endParaRPr lang="fi-FI" sz="2000"/>
        </a:p>
      </dgm:t>
    </dgm:pt>
    <dgm:pt modelId="{A910A0FD-192F-49E8-81E4-3B90A9C572AD}" type="sibTrans" cxnId="{C76B0EAE-CB92-4756-A525-116F28261B01}">
      <dgm:prSet/>
      <dgm:spPr/>
      <dgm:t>
        <a:bodyPr/>
        <a:lstStyle/>
        <a:p>
          <a:endParaRPr lang="fi-FI" sz="2000"/>
        </a:p>
      </dgm:t>
    </dgm:pt>
    <dgm:pt modelId="{813BBE17-780B-4D4A-ADB2-34F170397053}">
      <dgm:prSet custT="1"/>
      <dgm:spPr/>
      <dgm:t>
        <a:bodyPr anchor="t"/>
        <a:lstStyle/>
        <a:p>
          <a:r>
            <a:rPr lang="fi-FI" sz="800"/>
            <a:t>Valtioneuvoston asetus pakkauksista ja pakkausjätteistä</a:t>
          </a:r>
        </a:p>
      </dgm:t>
    </dgm:pt>
    <dgm:pt modelId="{5FFC396B-7F99-4A77-895B-7BF940211553}" type="parTrans" cxnId="{D9AEC14D-2501-404F-8526-ED0401F1B0E9}">
      <dgm:prSet/>
      <dgm:spPr/>
      <dgm:t>
        <a:bodyPr/>
        <a:lstStyle/>
        <a:p>
          <a:endParaRPr lang="fi-FI" sz="2000"/>
        </a:p>
      </dgm:t>
    </dgm:pt>
    <dgm:pt modelId="{A8C92265-DF3C-4B4B-8130-03B79E4CC9AE}" type="sibTrans" cxnId="{D9AEC14D-2501-404F-8526-ED0401F1B0E9}">
      <dgm:prSet/>
      <dgm:spPr/>
      <dgm:t>
        <a:bodyPr/>
        <a:lstStyle/>
        <a:p>
          <a:endParaRPr lang="fi-FI" sz="2000"/>
        </a:p>
      </dgm:t>
    </dgm:pt>
    <dgm:pt modelId="{70102406-07E0-46A4-8308-CC58DAA0C0B3}">
      <dgm:prSet custT="1"/>
      <dgm:spPr/>
      <dgm:t>
        <a:bodyPr anchor="t"/>
        <a:lstStyle/>
        <a:p>
          <a:r>
            <a:rPr lang="fi-FI" sz="800"/>
            <a:t>Valtioneuvoston asetus jätteistä</a:t>
          </a:r>
        </a:p>
      </dgm:t>
    </dgm:pt>
    <dgm:pt modelId="{8B9E5B86-7DAE-415B-9303-A9CD5415E20D}" type="parTrans" cxnId="{38777DE7-90BD-4B01-ACE1-3ECB521E6791}">
      <dgm:prSet/>
      <dgm:spPr/>
      <dgm:t>
        <a:bodyPr/>
        <a:lstStyle/>
        <a:p>
          <a:endParaRPr lang="fi-FI" sz="2000"/>
        </a:p>
      </dgm:t>
    </dgm:pt>
    <dgm:pt modelId="{C18B472D-0537-4221-AC7D-1F4936514AF1}" type="sibTrans" cxnId="{38777DE7-90BD-4B01-ACE1-3ECB521E6791}">
      <dgm:prSet/>
      <dgm:spPr/>
      <dgm:t>
        <a:bodyPr/>
        <a:lstStyle/>
        <a:p>
          <a:endParaRPr lang="fi-FI" sz="2000"/>
        </a:p>
      </dgm:t>
    </dgm:pt>
    <dgm:pt modelId="{75CC4865-10F5-44D9-814F-BFFC087FE082}">
      <dgm:prSet custT="1"/>
      <dgm:spPr/>
      <dgm:t>
        <a:bodyPr anchor="t"/>
        <a:lstStyle/>
        <a:p>
          <a:r>
            <a:rPr lang="fi-FI" sz="800"/>
            <a:t>Laki eräiden juomapakkausten valmisteverosta</a:t>
          </a:r>
        </a:p>
      </dgm:t>
    </dgm:pt>
    <dgm:pt modelId="{D79FE3E5-8C9B-4E3A-8B99-8311C636CD19}" type="parTrans" cxnId="{87CF33BD-5815-4BCD-A5F7-2B89634315A8}">
      <dgm:prSet/>
      <dgm:spPr/>
      <dgm:t>
        <a:bodyPr/>
        <a:lstStyle/>
        <a:p>
          <a:endParaRPr lang="fi-FI" sz="2000"/>
        </a:p>
      </dgm:t>
    </dgm:pt>
    <dgm:pt modelId="{040B755D-D268-4DDD-AFAB-ADAC94381EAC}" type="sibTrans" cxnId="{87CF33BD-5815-4BCD-A5F7-2B89634315A8}">
      <dgm:prSet/>
      <dgm:spPr/>
      <dgm:t>
        <a:bodyPr/>
        <a:lstStyle/>
        <a:p>
          <a:endParaRPr lang="fi-FI" sz="2000"/>
        </a:p>
      </dgm:t>
    </dgm:pt>
    <dgm:pt modelId="{CDF57AFE-7375-4DFD-BD01-D74DD841D58E}">
      <dgm:prSet custT="1"/>
      <dgm:spPr/>
      <dgm:t>
        <a:bodyPr anchor="t"/>
        <a:lstStyle/>
        <a:p>
          <a:r>
            <a:rPr lang="fi-FI" sz="800"/>
            <a:t>Valtioneuvoston asetus ulkona käytettävien laitteiden melupäästöistä</a:t>
          </a:r>
        </a:p>
      </dgm:t>
    </dgm:pt>
    <dgm:pt modelId="{4DC66BD1-695E-4E4E-9622-74B27A5F80F4}" type="parTrans" cxnId="{6E76AA4D-35D1-46B9-97F4-41222DEF381D}">
      <dgm:prSet/>
      <dgm:spPr/>
      <dgm:t>
        <a:bodyPr/>
        <a:lstStyle/>
        <a:p>
          <a:endParaRPr lang="fi-FI" sz="2000"/>
        </a:p>
      </dgm:t>
    </dgm:pt>
    <dgm:pt modelId="{6270F99D-14AD-459C-BD12-5942C3D59EA2}" type="sibTrans" cxnId="{6E76AA4D-35D1-46B9-97F4-41222DEF381D}">
      <dgm:prSet/>
      <dgm:spPr/>
      <dgm:t>
        <a:bodyPr/>
        <a:lstStyle/>
        <a:p>
          <a:endParaRPr lang="fi-FI" sz="2000"/>
        </a:p>
      </dgm:t>
    </dgm:pt>
    <dgm:pt modelId="{63DF237D-3551-485F-9E6C-843D8E159822}">
      <dgm:prSet custT="1"/>
      <dgm:spPr/>
      <dgm:t>
        <a:bodyPr anchor="t"/>
        <a:lstStyle/>
        <a:p>
          <a:r>
            <a:rPr lang="fi-FI" sz="800"/>
            <a:t>Valtioneuvoston asetus ympäristövahinkovakuutuksesta</a:t>
          </a:r>
        </a:p>
      </dgm:t>
    </dgm:pt>
    <dgm:pt modelId="{E4975072-508D-4662-A4C1-F2C415A4A769}" type="parTrans" cxnId="{23FEC7A5-C421-4F7D-BBE0-74803F9061C3}">
      <dgm:prSet/>
      <dgm:spPr/>
      <dgm:t>
        <a:bodyPr/>
        <a:lstStyle/>
        <a:p>
          <a:endParaRPr lang="fi-FI" sz="2000"/>
        </a:p>
      </dgm:t>
    </dgm:pt>
    <dgm:pt modelId="{D735C8B6-1BF4-4A8B-A327-341B9EC8C0A6}" type="sibTrans" cxnId="{23FEC7A5-C421-4F7D-BBE0-74803F9061C3}">
      <dgm:prSet/>
      <dgm:spPr/>
      <dgm:t>
        <a:bodyPr/>
        <a:lstStyle/>
        <a:p>
          <a:endParaRPr lang="fi-FI" sz="2000"/>
        </a:p>
      </dgm:t>
    </dgm:pt>
    <dgm:pt modelId="{EB8027A2-EA27-4B36-8CB8-DBE65A5FB66E}">
      <dgm:prSet custT="1"/>
      <dgm:spPr/>
      <dgm:t>
        <a:bodyPr anchor="t"/>
        <a:lstStyle/>
        <a:p>
          <a:r>
            <a:rPr lang="fi-FI" sz="800"/>
            <a:t>Valtioneuvoston asetus ympäristönsuojelusta</a:t>
          </a:r>
        </a:p>
      </dgm:t>
    </dgm:pt>
    <dgm:pt modelId="{F01721F0-A415-4A1D-B7D7-E19C79BCE59E}" type="parTrans" cxnId="{9C01C816-EA37-4C3A-92FC-7695D5629C59}">
      <dgm:prSet/>
      <dgm:spPr/>
      <dgm:t>
        <a:bodyPr/>
        <a:lstStyle/>
        <a:p>
          <a:endParaRPr lang="fi-FI" sz="2000"/>
        </a:p>
      </dgm:t>
    </dgm:pt>
    <dgm:pt modelId="{762ACCFD-9F6D-4D2E-9133-E1D538030743}" type="sibTrans" cxnId="{9C01C816-EA37-4C3A-92FC-7695D5629C59}">
      <dgm:prSet/>
      <dgm:spPr/>
      <dgm:t>
        <a:bodyPr/>
        <a:lstStyle/>
        <a:p>
          <a:endParaRPr lang="fi-FI" sz="2000"/>
        </a:p>
      </dgm:t>
    </dgm:pt>
    <dgm:pt modelId="{25B38B89-9E73-4D36-9A03-081B5B33216D}">
      <dgm:prSet custT="1"/>
      <dgm:spPr/>
      <dgm:t>
        <a:bodyPr anchor="t"/>
        <a:lstStyle/>
        <a:p>
          <a:r>
            <a:rPr lang="fi-FI" sz="800"/>
            <a:t>Valtioneuvoston asetus ilmanlaadusta</a:t>
          </a:r>
        </a:p>
      </dgm:t>
    </dgm:pt>
    <dgm:pt modelId="{E2869955-EDB5-4321-9566-8B9090599661}" type="parTrans" cxnId="{6FED3927-8BCB-41E0-963A-FCDF10D6B132}">
      <dgm:prSet/>
      <dgm:spPr/>
      <dgm:t>
        <a:bodyPr/>
        <a:lstStyle/>
        <a:p>
          <a:endParaRPr lang="fi-FI" sz="2000"/>
        </a:p>
      </dgm:t>
    </dgm:pt>
    <dgm:pt modelId="{BF4A24F9-52CC-4FBB-8501-76ED522E0B62}" type="sibTrans" cxnId="{6FED3927-8BCB-41E0-963A-FCDF10D6B132}">
      <dgm:prSet/>
      <dgm:spPr/>
      <dgm:t>
        <a:bodyPr/>
        <a:lstStyle/>
        <a:p>
          <a:endParaRPr lang="fi-FI" sz="2000"/>
        </a:p>
      </dgm:t>
    </dgm:pt>
    <dgm:pt modelId="{387E89B0-C5FB-42FE-9DC6-1C95F8CD9CB4}">
      <dgm:prSet custT="1"/>
      <dgm:spPr/>
      <dgm:t>
        <a:bodyPr anchor="t"/>
        <a:lstStyle/>
        <a:p>
          <a:r>
            <a:rPr lang="fi-FI" sz="800"/>
            <a:t>Laki ympäristövahinkovakuutuksesta</a:t>
          </a:r>
        </a:p>
      </dgm:t>
    </dgm:pt>
    <dgm:pt modelId="{7222C903-FB11-4C62-8B40-C23175395409}" type="parTrans" cxnId="{9C6054C9-D9C3-49E3-B39B-AAA12948C667}">
      <dgm:prSet/>
      <dgm:spPr/>
      <dgm:t>
        <a:bodyPr/>
        <a:lstStyle/>
        <a:p>
          <a:endParaRPr lang="fi-FI" sz="2000"/>
        </a:p>
      </dgm:t>
    </dgm:pt>
    <dgm:pt modelId="{65688155-CF0C-49B1-AAA8-E5BEC3686C3C}" type="sibTrans" cxnId="{9C6054C9-D9C3-49E3-B39B-AAA12948C667}">
      <dgm:prSet/>
      <dgm:spPr/>
      <dgm:t>
        <a:bodyPr/>
        <a:lstStyle/>
        <a:p>
          <a:endParaRPr lang="fi-FI" sz="2000"/>
        </a:p>
      </dgm:t>
    </dgm:pt>
    <dgm:pt modelId="{BBA19E3F-9A8F-4F33-A632-D1D16DE3795C}">
      <dgm:prSet custT="1"/>
      <dgm:spPr/>
      <dgm:t>
        <a:bodyPr anchor="t"/>
        <a:lstStyle/>
        <a:p>
          <a:r>
            <a:rPr lang="fi-FI" sz="800"/>
            <a:t>Laki polttoturpeen turvavarastoista</a:t>
          </a:r>
        </a:p>
      </dgm:t>
    </dgm:pt>
    <dgm:pt modelId="{4E2E882C-E0CF-4946-B1F9-986458A0AD69}" type="parTrans" cxnId="{C9A95FE4-D6ED-4BEB-9113-FD87B44AA88C}">
      <dgm:prSet/>
      <dgm:spPr/>
      <dgm:t>
        <a:bodyPr/>
        <a:lstStyle/>
        <a:p>
          <a:endParaRPr lang="fi-FI" sz="2000"/>
        </a:p>
      </dgm:t>
    </dgm:pt>
    <dgm:pt modelId="{84E2BD7F-0DE1-43BE-AFDF-AFE1633F7935}" type="sibTrans" cxnId="{C9A95FE4-D6ED-4BEB-9113-FD87B44AA88C}">
      <dgm:prSet/>
      <dgm:spPr/>
      <dgm:t>
        <a:bodyPr/>
        <a:lstStyle/>
        <a:p>
          <a:endParaRPr lang="fi-FI" sz="2000"/>
        </a:p>
      </dgm:t>
    </dgm:pt>
    <dgm:pt modelId="{AA17A494-79FD-4F75-8B22-521C90F31417}">
      <dgm:prSet custT="1"/>
      <dgm:spPr/>
      <dgm:t>
        <a:bodyPr anchor="t"/>
        <a:lstStyle/>
        <a:p>
          <a:r>
            <a:rPr lang="fi-FI" sz="800"/>
            <a:t>Laki kuntien ympäristönsuojelun hallinnosta</a:t>
          </a:r>
        </a:p>
      </dgm:t>
    </dgm:pt>
    <dgm:pt modelId="{3710C9A6-8539-402E-82F8-10756A4B27FF}" type="parTrans" cxnId="{99333C47-278F-4507-8EE1-85E09036181A}">
      <dgm:prSet/>
      <dgm:spPr/>
      <dgm:t>
        <a:bodyPr/>
        <a:lstStyle/>
        <a:p>
          <a:endParaRPr lang="fi-FI" sz="2000"/>
        </a:p>
      </dgm:t>
    </dgm:pt>
    <dgm:pt modelId="{0C47D189-C45F-4873-BA37-F1988D956214}" type="sibTrans" cxnId="{99333C47-278F-4507-8EE1-85E09036181A}">
      <dgm:prSet/>
      <dgm:spPr/>
      <dgm:t>
        <a:bodyPr/>
        <a:lstStyle/>
        <a:p>
          <a:endParaRPr lang="fi-FI" sz="2000"/>
        </a:p>
      </dgm:t>
    </dgm:pt>
    <dgm:pt modelId="{A46E3913-AAD6-45F7-81B3-336F5904851D}">
      <dgm:prSet custT="1"/>
      <dgm:spPr/>
      <dgm:t>
        <a:bodyPr anchor="t"/>
        <a:lstStyle/>
        <a:p>
          <a:r>
            <a:rPr lang="fi-FI" sz="800"/>
            <a:t>Laki hiilidioksidin </a:t>
          </a:r>
          <a:r>
            <a:rPr lang="fi-FI" sz="800" err="1"/>
            <a:t>talteenottamisesta</a:t>
          </a:r>
          <a:r>
            <a:rPr lang="fi-FI" sz="800"/>
            <a:t> ja varastoinnista</a:t>
          </a:r>
        </a:p>
      </dgm:t>
    </dgm:pt>
    <dgm:pt modelId="{BE747B33-10D8-4939-AA43-79D24CB3ED18}" type="parTrans" cxnId="{225D62D0-6E87-4B0E-AB90-F29A9D25DA09}">
      <dgm:prSet/>
      <dgm:spPr/>
      <dgm:t>
        <a:bodyPr/>
        <a:lstStyle/>
        <a:p>
          <a:endParaRPr lang="fi-FI" sz="2000"/>
        </a:p>
      </dgm:t>
    </dgm:pt>
    <dgm:pt modelId="{D7085504-B8EE-46A0-B976-88C35951DCD1}" type="sibTrans" cxnId="{225D62D0-6E87-4B0E-AB90-F29A9D25DA09}">
      <dgm:prSet/>
      <dgm:spPr/>
      <dgm:t>
        <a:bodyPr/>
        <a:lstStyle/>
        <a:p>
          <a:endParaRPr lang="fi-FI" sz="2000"/>
        </a:p>
      </dgm:t>
    </dgm:pt>
    <dgm:pt modelId="{2390CA4A-B2EC-43D0-8135-788002C66E21}">
      <dgm:prSet custT="1"/>
      <dgm:spPr/>
      <dgm:t>
        <a:bodyPr anchor="t"/>
        <a:lstStyle/>
        <a:p>
          <a:r>
            <a:rPr lang="fi-FI" sz="800"/>
            <a:t>Kaivoslaki</a:t>
          </a:r>
        </a:p>
      </dgm:t>
    </dgm:pt>
    <dgm:pt modelId="{9E7B4C0C-02B0-4678-B033-F444031C45E5}" type="parTrans" cxnId="{48D04BD3-542D-42B5-9B76-F3B208CCE393}">
      <dgm:prSet/>
      <dgm:spPr/>
      <dgm:t>
        <a:bodyPr/>
        <a:lstStyle/>
        <a:p>
          <a:endParaRPr lang="fi-FI" sz="2000"/>
        </a:p>
      </dgm:t>
    </dgm:pt>
    <dgm:pt modelId="{403BBCE8-0083-4C81-A8D0-A80969914F82}" type="sibTrans" cxnId="{48D04BD3-542D-42B5-9B76-F3B208CCE393}">
      <dgm:prSet/>
      <dgm:spPr/>
      <dgm:t>
        <a:bodyPr/>
        <a:lstStyle/>
        <a:p>
          <a:endParaRPr lang="fi-FI" sz="2000"/>
        </a:p>
      </dgm:t>
    </dgm:pt>
    <dgm:pt modelId="{2E315A74-8BA6-4109-9188-603F50969AA1}">
      <dgm:prSet custT="1"/>
      <dgm:spPr/>
      <dgm:t>
        <a:bodyPr anchor="t"/>
        <a:lstStyle/>
        <a:p>
          <a:r>
            <a:rPr lang="fi-FI" sz="800"/>
            <a:t>Valtioneuvoston asetus viranomaisten suunnitelmien ja ohjelmien ympäristövaikutusten arvioinnista</a:t>
          </a:r>
        </a:p>
      </dgm:t>
    </dgm:pt>
    <dgm:pt modelId="{F60F546A-6205-4813-91B9-D0DC8227F8AD}" type="parTrans" cxnId="{C1B9C548-1232-4E51-9877-B7F5F4816E64}">
      <dgm:prSet/>
      <dgm:spPr/>
      <dgm:t>
        <a:bodyPr/>
        <a:lstStyle/>
        <a:p>
          <a:endParaRPr lang="fi-FI" sz="2000"/>
        </a:p>
      </dgm:t>
    </dgm:pt>
    <dgm:pt modelId="{2B6AE0D4-D0B6-4AAF-B6E2-6EE1A147003C}" type="sibTrans" cxnId="{C1B9C548-1232-4E51-9877-B7F5F4816E64}">
      <dgm:prSet/>
      <dgm:spPr/>
      <dgm:t>
        <a:bodyPr/>
        <a:lstStyle/>
        <a:p>
          <a:endParaRPr lang="fi-FI" sz="2000"/>
        </a:p>
      </dgm:t>
    </dgm:pt>
    <dgm:pt modelId="{8EA546D1-3015-441E-9A63-9D79342763FD}">
      <dgm:prSet custT="1"/>
      <dgm:spPr/>
      <dgm:t>
        <a:bodyPr anchor="t"/>
        <a:lstStyle/>
        <a:p>
          <a:r>
            <a:rPr lang="fi-FI" sz="800"/>
            <a:t>Laki ympäristövaikutusten arviointimenettelystä</a:t>
          </a:r>
        </a:p>
      </dgm:t>
    </dgm:pt>
    <dgm:pt modelId="{F48D86BE-E78D-4CBA-A213-1BAA94BADBC0}" type="parTrans" cxnId="{57CD0414-C05C-4233-8669-4D7D17706332}">
      <dgm:prSet/>
      <dgm:spPr/>
      <dgm:t>
        <a:bodyPr/>
        <a:lstStyle/>
        <a:p>
          <a:endParaRPr lang="fi-FI" sz="2000"/>
        </a:p>
      </dgm:t>
    </dgm:pt>
    <dgm:pt modelId="{2F699079-91DE-47CE-9BEE-B5288B71143D}" type="sibTrans" cxnId="{57CD0414-C05C-4233-8669-4D7D17706332}">
      <dgm:prSet/>
      <dgm:spPr/>
      <dgm:t>
        <a:bodyPr/>
        <a:lstStyle/>
        <a:p>
          <a:endParaRPr lang="fi-FI" sz="2000"/>
        </a:p>
      </dgm:t>
    </dgm:pt>
    <dgm:pt modelId="{E34E37B1-B011-4A58-9BF9-AFC57F3DC8A5}">
      <dgm:prSet custT="1"/>
      <dgm:spPr/>
      <dgm:t>
        <a:bodyPr anchor="t"/>
        <a:lstStyle/>
        <a:p>
          <a:r>
            <a:rPr lang="fi-FI" sz="800"/>
            <a:t>Ulkoilulaki</a:t>
          </a:r>
        </a:p>
      </dgm:t>
    </dgm:pt>
    <dgm:pt modelId="{9FA8568D-3528-4A52-90DE-73A616D2CD49}" type="parTrans" cxnId="{42538452-0B9F-4E70-A9CF-1C1031824497}">
      <dgm:prSet/>
      <dgm:spPr/>
      <dgm:t>
        <a:bodyPr/>
        <a:lstStyle/>
        <a:p>
          <a:endParaRPr lang="fi-FI" sz="2000"/>
        </a:p>
      </dgm:t>
    </dgm:pt>
    <dgm:pt modelId="{4348BD64-8DD9-489E-B27F-ED3EFBAB2B78}" type="sibTrans" cxnId="{42538452-0B9F-4E70-A9CF-1C1031824497}">
      <dgm:prSet/>
      <dgm:spPr/>
      <dgm:t>
        <a:bodyPr/>
        <a:lstStyle/>
        <a:p>
          <a:endParaRPr lang="fi-FI" sz="2000"/>
        </a:p>
      </dgm:t>
    </dgm:pt>
    <dgm:pt modelId="{47D153DA-7641-4EFA-A6DB-FFDC6A2F4081}">
      <dgm:prSet custT="1"/>
      <dgm:spPr/>
      <dgm:t>
        <a:bodyPr anchor="t"/>
        <a:lstStyle/>
        <a:p>
          <a:r>
            <a:rPr lang="fi-FI" sz="800"/>
            <a:t>Muinaismuistolaki</a:t>
          </a:r>
        </a:p>
      </dgm:t>
    </dgm:pt>
    <dgm:pt modelId="{C333732B-16F7-42D6-AB38-09D6E2FBFD94}" type="parTrans" cxnId="{39DF86AE-4834-4BE1-BFEE-80842097E128}">
      <dgm:prSet/>
      <dgm:spPr/>
      <dgm:t>
        <a:bodyPr/>
        <a:lstStyle/>
        <a:p>
          <a:endParaRPr lang="fi-FI" sz="2000"/>
        </a:p>
      </dgm:t>
    </dgm:pt>
    <dgm:pt modelId="{F97B9211-0899-49F4-9CA0-13FC40F055E4}" type="sibTrans" cxnId="{39DF86AE-4834-4BE1-BFEE-80842097E128}">
      <dgm:prSet/>
      <dgm:spPr/>
      <dgm:t>
        <a:bodyPr/>
        <a:lstStyle/>
        <a:p>
          <a:endParaRPr lang="fi-FI" sz="2000"/>
        </a:p>
      </dgm:t>
    </dgm:pt>
    <dgm:pt modelId="{19F42CFB-37B8-4799-8FAD-0F59A2F86D93}">
      <dgm:prSet custT="1"/>
      <dgm:spPr/>
      <dgm:t>
        <a:bodyPr anchor="t"/>
        <a:lstStyle/>
        <a:p>
          <a:r>
            <a:rPr lang="fi-FI" sz="800"/>
            <a:t>Maankäyttö- ja rakennuslaki</a:t>
          </a:r>
        </a:p>
      </dgm:t>
    </dgm:pt>
    <dgm:pt modelId="{428D0CD6-4E61-49F7-81BD-7AC115A0E283}" type="parTrans" cxnId="{FA8A213B-7EF2-4805-A8B7-C292A0919862}">
      <dgm:prSet/>
      <dgm:spPr/>
      <dgm:t>
        <a:bodyPr/>
        <a:lstStyle/>
        <a:p>
          <a:endParaRPr lang="fi-FI" sz="2000"/>
        </a:p>
      </dgm:t>
    </dgm:pt>
    <dgm:pt modelId="{02F15135-C92F-4B51-8819-21B778F50E48}" type="sibTrans" cxnId="{FA8A213B-7EF2-4805-A8B7-C292A0919862}">
      <dgm:prSet/>
      <dgm:spPr/>
      <dgm:t>
        <a:bodyPr/>
        <a:lstStyle/>
        <a:p>
          <a:endParaRPr lang="fi-FI" sz="2000"/>
        </a:p>
      </dgm:t>
    </dgm:pt>
    <dgm:pt modelId="{F67F6073-5FBA-44D7-AE08-6C29E776F4E3}">
      <dgm:prSet custT="1"/>
      <dgm:spPr/>
      <dgm:t>
        <a:bodyPr anchor="t"/>
        <a:lstStyle/>
        <a:p>
          <a:r>
            <a:rPr lang="fi-FI" sz="800"/>
            <a:t>Maankäyttö- ja rakennusasetus</a:t>
          </a:r>
        </a:p>
      </dgm:t>
    </dgm:pt>
    <dgm:pt modelId="{896D9447-74A0-48AA-8679-07277D46CD41}" type="parTrans" cxnId="{2142BAB5-DDDF-40D1-9003-ED28F357C2CD}">
      <dgm:prSet/>
      <dgm:spPr/>
      <dgm:t>
        <a:bodyPr/>
        <a:lstStyle/>
        <a:p>
          <a:endParaRPr lang="fi-FI" sz="2000"/>
        </a:p>
      </dgm:t>
    </dgm:pt>
    <dgm:pt modelId="{7096ED79-C0C1-407C-9FA1-F3596286D12C}" type="sibTrans" cxnId="{2142BAB5-DDDF-40D1-9003-ED28F357C2CD}">
      <dgm:prSet/>
      <dgm:spPr/>
      <dgm:t>
        <a:bodyPr/>
        <a:lstStyle/>
        <a:p>
          <a:endParaRPr lang="fi-FI" sz="2000"/>
        </a:p>
      </dgm:t>
    </dgm:pt>
    <dgm:pt modelId="{CA456F2B-54E1-40E5-AC66-9C801B9A29F8}">
      <dgm:prSet custT="1"/>
      <dgm:spPr/>
      <dgm:t>
        <a:bodyPr anchor="t"/>
        <a:lstStyle/>
        <a:p>
          <a:r>
            <a:rPr lang="fi-FI" sz="800"/>
            <a:t>Laki rakennusperinnön suojelemisesta</a:t>
          </a:r>
        </a:p>
      </dgm:t>
    </dgm:pt>
    <dgm:pt modelId="{34629602-4210-484B-88C8-F9366DB9B176}" type="parTrans" cxnId="{A2C69178-050C-47A7-BA78-AD5BE5A461DB}">
      <dgm:prSet/>
      <dgm:spPr/>
      <dgm:t>
        <a:bodyPr/>
        <a:lstStyle/>
        <a:p>
          <a:endParaRPr lang="fi-FI" sz="2000"/>
        </a:p>
      </dgm:t>
    </dgm:pt>
    <dgm:pt modelId="{77EAC4F7-1EFA-431B-A602-D7044AF96A9E}" type="sibTrans" cxnId="{A2C69178-050C-47A7-BA78-AD5BE5A461DB}">
      <dgm:prSet/>
      <dgm:spPr/>
      <dgm:t>
        <a:bodyPr/>
        <a:lstStyle/>
        <a:p>
          <a:endParaRPr lang="fi-FI" sz="2000"/>
        </a:p>
      </dgm:t>
    </dgm:pt>
    <dgm:pt modelId="{1AE43BC3-91B8-49DE-86CD-1FACB58D4FD7}">
      <dgm:prSet custT="1"/>
      <dgm:spPr/>
      <dgm:t>
        <a:bodyPr anchor="t"/>
        <a:lstStyle/>
        <a:p>
          <a:r>
            <a:rPr lang="fi-FI" sz="800"/>
            <a:t>Metsälaki</a:t>
          </a:r>
        </a:p>
      </dgm:t>
    </dgm:pt>
    <dgm:pt modelId="{10A671C7-C0C5-4528-8BFB-99F9D11940B2}" type="parTrans" cxnId="{DBA2FABA-6C15-43AC-9CD5-CFDFFBCF88DC}">
      <dgm:prSet/>
      <dgm:spPr/>
      <dgm:t>
        <a:bodyPr/>
        <a:lstStyle/>
        <a:p>
          <a:endParaRPr lang="fi-FI" sz="2000"/>
        </a:p>
      </dgm:t>
    </dgm:pt>
    <dgm:pt modelId="{93BBDCDC-309F-4ACF-A2F7-D3B39A6C58CD}" type="sibTrans" cxnId="{DBA2FABA-6C15-43AC-9CD5-CFDFFBCF88DC}">
      <dgm:prSet/>
      <dgm:spPr/>
      <dgm:t>
        <a:bodyPr/>
        <a:lstStyle/>
        <a:p>
          <a:endParaRPr lang="fi-FI" sz="2000"/>
        </a:p>
      </dgm:t>
    </dgm:pt>
    <dgm:pt modelId="{4B78D517-1407-4739-8A3B-11926501970A}">
      <dgm:prSet custT="1"/>
      <dgm:spPr/>
      <dgm:t>
        <a:bodyPr anchor="t"/>
        <a:lstStyle/>
        <a:p>
          <a:r>
            <a:rPr lang="fi-FI" sz="800"/>
            <a:t>Maastoliikennelaki</a:t>
          </a:r>
        </a:p>
      </dgm:t>
    </dgm:pt>
    <dgm:pt modelId="{774DDB19-DB80-4999-9398-3E98A56F906E}" type="parTrans" cxnId="{81145721-3128-4A9F-9B3D-2B161E38CE4D}">
      <dgm:prSet/>
      <dgm:spPr/>
      <dgm:t>
        <a:bodyPr/>
        <a:lstStyle/>
        <a:p>
          <a:endParaRPr lang="fi-FI" sz="2000"/>
        </a:p>
      </dgm:t>
    </dgm:pt>
    <dgm:pt modelId="{C1D39A55-5F07-497C-AEBA-9C74B5745573}" type="sibTrans" cxnId="{81145721-3128-4A9F-9B3D-2B161E38CE4D}">
      <dgm:prSet/>
      <dgm:spPr/>
      <dgm:t>
        <a:bodyPr/>
        <a:lstStyle/>
        <a:p>
          <a:endParaRPr lang="fi-FI" sz="2000"/>
        </a:p>
      </dgm:t>
    </dgm:pt>
    <dgm:pt modelId="{3E428B7D-69B9-4EE0-A755-AF6FA7F45818}">
      <dgm:prSet custT="1"/>
      <dgm:spPr/>
      <dgm:t>
        <a:bodyPr anchor="t"/>
        <a:lstStyle/>
        <a:p>
          <a:r>
            <a:rPr lang="fi-FI" sz="800"/>
            <a:t>Maastoliikenneasetus</a:t>
          </a:r>
        </a:p>
      </dgm:t>
    </dgm:pt>
    <dgm:pt modelId="{DAF04B59-0299-4A07-990C-E9BBE3FEE95E}" type="parTrans" cxnId="{34659C59-326F-4C02-9487-7FE3B7732CB2}">
      <dgm:prSet/>
      <dgm:spPr/>
      <dgm:t>
        <a:bodyPr/>
        <a:lstStyle/>
        <a:p>
          <a:endParaRPr lang="fi-FI" sz="2000"/>
        </a:p>
      </dgm:t>
    </dgm:pt>
    <dgm:pt modelId="{02346F46-14D6-4723-ACCC-C4E57363685F}" type="sibTrans" cxnId="{34659C59-326F-4C02-9487-7FE3B7732CB2}">
      <dgm:prSet/>
      <dgm:spPr/>
      <dgm:t>
        <a:bodyPr/>
        <a:lstStyle/>
        <a:p>
          <a:endParaRPr lang="fi-FI" sz="2000"/>
        </a:p>
      </dgm:t>
    </dgm:pt>
    <dgm:pt modelId="{79EADB46-AA59-48EE-984B-44515662FDFF}">
      <dgm:prSet custT="1"/>
      <dgm:spPr/>
      <dgm:t>
        <a:bodyPr anchor="t"/>
        <a:lstStyle/>
        <a:p>
          <a:r>
            <a:rPr lang="fi-FI" sz="800"/>
            <a:t>Luonnonsuojelulaki</a:t>
          </a:r>
        </a:p>
      </dgm:t>
    </dgm:pt>
    <dgm:pt modelId="{06ECE365-96AC-4261-913D-2BDAC34D45C7}" type="parTrans" cxnId="{DB8E8F46-63B8-4D4C-9723-01C8E03274B2}">
      <dgm:prSet/>
      <dgm:spPr/>
      <dgm:t>
        <a:bodyPr/>
        <a:lstStyle/>
        <a:p>
          <a:endParaRPr lang="fi-FI" sz="2000"/>
        </a:p>
      </dgm:t>
    </dgm:pt>
    <dgm:pt modelId="{EFBDD3D8-716C-4E8C-B621-F78DB718F795}" type="sibTrans" cxnId="{DB8E8F46-63B8-4D4C-9723-01C8E03274B2}">
      <dgm:prSet/>
      <dgm:spPr/>
      <dgm:t>
        <a:bodyPr/>
        <a:lstStyle/>
        <a:p>
          <a:endParaRPr lang="fi-FI" sz="2000"/>
        </a:p>
      </dgm:t>
    </dgm:pt>
    <dgm:pt modelId="{1D7E1C2F-68B2-4E62-8EAC-A5D80C389D3C}">
      <dgm:prSet custT="1"/>
      <dgm:spPr/>
      <dgm:t>
        <a:bodyPr anchor="t"/>
        <a:lstStyle/>
        <a:p>
          <a:r>
            <a:rPr lang="fi-FI" sz="800"/>
            <a:t>Luonnonsuojeluasetus</a:t>
          </a:r>
        </a:p>
      </dgm:t>
    </dgm:pt>
    <dgm:pt modelId="{945F3F2D-A29B-42DF-ACB1-003B4D943501}" type="parTrans" cxnId="{5E7ECD56-DCD7-4529-9A21-4627C924E234}">
      <dgm:prSet/>
      <dgm:spPr/>
      <dgm:t>
        <a:bodyPr/>
        <a:lstStyle/>
        <a:p>
          <a:endParaRPr lang="fi-FI" sz="2000"/>
        </a:p>
      </dgm:t>
    </dgm:pt>
    <dgm:pt modelId="{C299E588-0033-40BA-BFA6-0FDDA15263AA}" type="sibTrans" cxnId="{5E7ECD56-DCD7-4529-9A21-4627C924E234}">
      <dgm:prSet/>
      <dgm:spPr/>
      <dgm:t>
        <a:bodyPr/>
        <a:lstStyle/>
        <a:p>
          <a:endParaRPr lang="fi-FI" sz="2000"/>
        </a:p>
      </dgm:t>
    </dgm:pt>
    <dgm:pt modelId="{D67F4669-AA50-4D2D-9BA4-9328DB09FC3A}">
      <dgm:prSet custT="1"/>
      <dgm:spPr/>
      <dgm:t>
        <a:bodyPr anchor="t"/>
        <a:lstStyle/>
        <a:p>
          <a:r>
            <a:rPr lang="fi-FI" sz="800"/>
            <a:t>Laki vieraslajeista aiheutuvien riskien hallinnasta</a:t>
          </a:r>
        </a:p>
      </dgm:t>
    </dgm:pt>
    <dgm:pt modelId="{CAA16A31-8FD8-4995-823F-463C78C050B5}" type="parTrans" cxnId="{3E434AE3-85D0-4ED0-927B-557D5AAD8027}">
      <dgm:prSet/>
      <dgm:spPr/>
      <dgm:t>
        <a:bodyPr/>
        <a:lstStyle/>
        <a:p>
          <a:endParaRPr lang="fi-FI" sz="2000"/>
        </a:p>
      </dgm:t>
    </dgm:pt>
    <dgm:pt modelId="{DC1C179F-E268-4137-9F47-90CD94318415}" type="sibTrans" cxnId="{3E434AE3-85D0-4ED0-927B-557D5AAD8027}">
      <dgm:prSet/>
      <dgm:spPr/>
      <dgm:t>
        <a:bodyPr/>
        <a:lstStyle/>
        <a:p>
          <a:endParaRPr lang="fi-FI" sz="2000"/>
        </a:p>
      </dgm:t>
    </dgm:pt>
    <dgm:pt modelId="{35E88741-0B6A-4634-BAAE-C27E3606144E}">
      <dgm:prSet custT="1"/>
      <dgm:spPr/>
      <dgm:t>
        <a:bodyPr anchor="t"/>
        <a:lstStyle/>
        <a:p>
          <a:r>
            <a:rPr lang="fi-FI" sz="800"/>
            <a:t>Laki pilaantuneiden alueiden puhdistamisen tukemisesta</a:t>
          </a:r>
        </a:p>
      </dgm:t>
    </dgm:pt>
    <dgm:pt modelId="{11BDD088-2C29-47C5-9A7B-A1D1D00FC63D}" type="parTrans" cxnId="{069C2BAB-564B-46EB-BD8C-0214FC034506}">
      <dgm:prSet/>
      <dgm:spPr/>
      <dgm:t>
        <a:bodyPr/>
        <a:lstStyle/>
        <a:p>
          <a:endParaRPr lang="fi-FI" sz="2000"/>
        </a:p>
      </dgm:t>
    </dgm:pt>
    <dgm:pt modelId="{7ADCE5A1-9DCF-4A38-8A54-1215E645F7C9}" type="sibTrans" cxnId="{069C2BAB-564B-46EB-BD8C-0214FC034506}">
      <dgm:prSet/>
      <dgm:spPr/>
      <dgm:t>
        <a:bodyPr/>
        <a:lstStyle/>
        <a:p>
          <a:endParaRPr lang="fi-FI" sz="2000"/>
        </a:p>
      </dgm:t>
    </dgm:pt>
    <dgm:pt modelId="{C39F5677-535E-4939-98EB-AF4DAAE3A24A}">
      <dgm:prSet custT="1"/>
      <dgm:spPr/>
      <dgm:t>
        <a:bodyPr anchor="t"/>
        <a:lstStyle/>
        <a:p>
          <a:r>
            <a:rPr lang="fi-FI" sz="800"/>
            <a:t>Laki valtiontakauksista maatilojen maksuvalmiuslainoille</a:t>
          </a:r>
        </a:p>
      </dgm:t>
    </dgm:pt>
    <dgm:pt modelId="{7F592CCD-71BC-4F5B-84F7-D494C3430FD3}" type="parTrans" cxnId="{3931458A-50E5-47E5-91F9-9AD6FA5C4705}">
      <dgm:prSet/>
      <dgm:spPr/>
      <dgm:t>
        <a:bodyPr/>
        <a:lstStyle/>
        <a:p>
          <a:endParaRPr lang="fi-FI" sz="2000"/>
        </a:p>
      </dgm:t>
    </dgm:pt>
    <dgm:pt modelId="{686AEE10-5C9F-4EDE-989D-DD5E929F5E04}" type="sibTrans" cxnId="{3931458A-50E5-47E5-91F9-9AD6FA5C4705}">
      <dgm:prSet/>
      <dgm:spPr/>
      <dgm:t>
        <a:bodyPr/>
        <a:lstStyle/>
        <a:p>
          <a:endParaRPr lang="fi-FI" sz="2000"/>
        </a:p>
      </dgm:t>
    </dgm:pt>
    <dgm:pt modelId="{A089DF3B-C02A-45AE-859C-DA45828DDBDD}">
      <dgm:prSet custT="1"/>
      <dgm:spPr/>
      <dgm:t>
        <a:bodyPr anchor="t"/>
        <a:lstStyle/>
        <a:p>
          <a:r>
            <a:rPr lang="fi-FI" sz="800"/>
            <a:t>Sisäministeriön asetus erityistä vaaraa aiheuttavien kohteiden ulkoisesta pelastussuunnitelmasta </a:t>
          </a:r>
        </a:p>
      </dgm:t>
    </dgm:pt>
    <dgm:pt modelId="{9E69C15B-482F-49BE-BDAD-517CAC2D1D53}" type="parTrans" cxnId="{B52B0726-8872-48A4-BFEE-2CC6931D0596}">
      <dgm:prSet/>
      <dgm:spPr/>
      <dgm:t>
        <a:bodyPr/>
        <a:lstStyle/>
        <a:p>
          <a:endParaRPr lang="fi-FI" sz="2000"/>
        </a:p>
      </dgm:t>
    </dgm:pt>
    <dgm:pt modelId="{4A28BF06-BA82-480A-98BC-29A03BF523A9}" type="sibTrans" cxnId="{B52B0726-8872-48A4-BFEE-2CC6931D0596}">
      <dgm:prSet/>
      <dgm:spPr/>
      <dgm:t>
        <a:bodyPr/>
        <a:lstStyle/>
        <a:p>
          <a:endParaRPr lang="fi-FI" sz="2000"/>
        </a:p>
      </dgm:t>
    </dgm:pt>
    <dgm:pt modelId="{2FFBE718-D50C-48DC-82D5-FD5BEFAF86B7}">
      <dgm:prSet custT="1"/>
      <dgm:spPr/>
      <dgm:t>
        <a:bodyPr anchor="t"/>
        <a:lstStyle/>
        <a:p>
          <a:r>
            <a:rPr lang="fi-FI" sz="800"/>
            <a:t>Valtioneuvoston asetus eräistä vesialueille sijoitettavista johdoista. </a:t>
          </a:r>
        </a:p>
      </dgm:t>
    </dgm:pt>
    <dgm:pt modelId="{15B5976E-F927-428B-9C5E-5FB7042DD195}" type="parTrans" cxnId="{6C4385D7-327C-442D-8D64-B179A3259C5A}">
      <dgm:prSet/>
      <dgm:spPr/>
      <dgm:t>
        <a:bodyPr/>
        <a:lstStyle/>
        <a:p>
          <a:endParaRPr lang="fi-FI" sz="2000"/>
        </a:p>
      </dgm:t>
    </dgm:pt>
    <dgm:pt modelId="{D7D803DE-086A-48DF-BD80-25F7363F261B}" type="sibTrans" cxnId="{6C4385D7-327C-442D-8D64-B179A3259C5A}">
      <dgm:prSet/>
      <dgm:spPr/>
      <dgm:t>
        <a:bodyPr/>
        <a:lstStyle/>
        <a:p>
          <a:endParaRPr lang="fi-FI" sz="2000"/>
        </a:p>
      </dgm:t>
    </dgm:pt>
    <dgm:pt modelId="{D48DBFD1-67A6-4C1E-BD7B-A00A218952D1}">
      <dgm:prSet custT="1"/>
      <dgm:spPr/>
      <dgm:t>
        <a:bodyPr anchor="t"/>
        <a:lstStyle/>
        <a:p>
          <a:r>
            <a:rPr lang="fi-FI" sz="800"/>
            <a:t>Valtioneuvoston asetus afrikkalaisen sikaruton leviämisen ehkäisemiseksi sikojen ulkotarhojen aitaamiseen myönnettävästä avustuksesta</a:t>
          </a:r>
        </a:p>
      </dgm:t>
    </dgm:pt>
    <dgm:pt modelId="{D8EA3B1B-1DC1-4B5E-9902-80DF9330D384}" type="parTrans" cxnId="{DC365891-9029-4E48-90C3-E523A09F17E8}">
      <dgm:prSet/>
      <dgm:spPr/>
      <dgm:t>
        <a:bodyPr/>
        <a:lstStyle/>
        <a:p>
          <a:endParaRPr lang="fi-FI" sz="2000"/>
        </a:p>
      </dgm:t>
    </dgm:pt>
    <dgm:pt modelId="{52DC4F66-FBC5-44F3-8FA7-680E83B3FFBF}" type="sibTrans" cxnId="{DC365891-9029-4E48-90C3-E523A09F17E8}">
      <dgm:prSet/>
      <dgm:spPr/>
      <dgm:t>
        <a:bodyPr/>
        <a:lstStyle/>
        <a:p>
          <a:endParaRPr lang="fi-FI" sz="2000"/>
        </a:p>
      </dgm:t>
    </dgm:pt>
    <dgm:pt modelId="{6A213176-BDBC-439B-93A8-655DF8012405}">
      <dgm:prSet custT="1"/>
      <dgm:spPr/>
      <dgm:t>
        <a:bodyPr anchor="t"/>
        <a:lstStyle/>
        <a:p>
          <a:r>
            <a:rPr lang="fi-FI" sz="800"/>
            <a:t>Valtioneuvoston asetus laivanrakennuksen innovaatioihin myönnettävästä valtionavustuksesta </a:t>
          </a:r>
        </a:p>
      </dgm:t>
    </dgm:pt>
    <dgm:pt modelId="{391DA2C3-C811-4474-83F7-6563D03CA73D}" type="parTrans" cxnId="{52CBCC12-3779-422D-803E-AF3C749F776F}">
      <dgm:prSet/>
      <dgm:spPr/>
      <dgm:t>
        <a:bodyPr/>
        <a:lstStyle/>
        <a:p>
          <a:endParaRPr lang="fi-FI" sz="2000"/>
        </a:p>
      </dgm:t>
    </dgm:pt>
    <dgm:pt modelId="{CE9BB55D-5D47-41A7-9B72-ED14D0426FAA}" type="sibTrans" cxnId="{52CBCC12-3779-422D-803E-AF3C749F776F}">
      <dgm:prSet/>
      <dgm:spPr/>
      <dgm:t>
        <a:bodyPr/>
        <a:lstStyle/>
        <a:p>
          <a:endParaRPr lang="fi-FI" sz="2000"/>
        </a:p>
      </dgm:t>
    </dgm:pt>
    <dgm:pt modelId="{77E1A2DC-7A7D-4436-8EBB-E5563C260CDA}">
      <dgm:prSet custT="1"/>
      <dgm:spPr/>
      <dgm:t>
        <a:bodyPr anchor="t"/>
        <a:lstStyle/>
        <a:p>
          <a:r>
            <a:rPr lang="fi-FI" sz="800"/>
            <a:t>Valtioneuvoston asetus yritysten yhteishankkeisiin myönnettävästä kansainvälistymisavustuksesta</a:t>
          </a:r>
        </a:p>
      </dgm:t>
    </dgm:pt>
    <dgm:pt modelId="{46D903D3-B99F-44A6-B8D6-FD9ABF1D22E6}" type="parTrans" cxnId="{01E076AC-E13A-4EAD-9862-B2433DBDC920}">
      <dgm:prSet/>
      <dgm:spPr/>
      <dgm:t>
        <a:bodyPr/>
        <a:lstStyle/>
        <a:p>
          <a:endParaRPr lang="fi-FI" sz="2000"/>
        </a:p>
      </dgm:t>
    </dgm:pt>
    <dgm:pt modelId="{82BB1012-6607-430C-AF41-1ACE41C8B0F7}" type="sibTrans" cxnId="{01E076AC-E13A-4EAD-9862-B2433DBDC920}">
      <dgm:prSet/>
      <dgm:spPr/>
      <dgm:t>
        <a:bodyPr/>
        <a:lstStyle/>
        <a:p>
          <a:endParaRPr lang="fi-FI" sz="2000"/>
        </a:p>
      </dgm:t>
    </dgm:pt>
    <dgm:pt modelId="{639EFE8C-F923-4F82-AE9A-1B9B1293048B}">
      <dgm:prSet custT="1"/>
      <dgm:spPr/>
      <dgm:t>
        <a:bodyPr anchor="t"/>
        <a:lstStyle/>
        <a:p>
          <a:r>
            <a:rPr lang="fi-FI" sz="800"/>
            <a:t>Valtioneuvoston asetus keskisuurten energiantuotantoyksiköiden ja - laitosten ympäristönsuojeluvaatimuksista</a:t>
          </a:r>
        </a:p>
      </dgm:t>
    </dgm:pt>
    <dgm:pt modelId="{096F8C67-9125-447A-805D-21C2C642892D}" type="parTrans" cxnId="{E4D84181-413D-4FA0-8784-4B4CA65FCA67}">
      <dgm:prSet/>
      <dgm:spPr/>
      <dgm:t>
        <a:bodyPr/>
        <a:lstStyle/>
        <a:p>
          <a:endParaRPr lang="fi-FI" sz="2000"/>
        </a:p>
      </dgm:t>
    </dgm:pt>
    <dgm:pt modelId="{EAA88E11-FC0E-431F-B3E1-E9E58E459C8E}" type="sibTrans" cxnId="{E4D84181-413D-4FA0-8784-4B4CA65FCA67}">
      <dgm:prSet/>
      <dgm:spPr/>
      <dgm:t>
        <a:bodyPr/>
        <a:lstStyle/>
        <a:p>
          <a:endParaRPr lang="fi-FI" sz="2000"/>
        </a:p>
      </dgm:t>
    </dgm:pt>
    <dgm:pt modelId="{D8A6F15E-C1E2-4084-9218-4D8DF4BCF809}">
      <dgm:prSet custT="1"/>
      <dgm:spPr/>
      <dgm:t>
        <a:bodyPr anchor="t"/>
        <a:lstStyle/>
        <a:p>
          <a:r>
            <a:rPr lang="fi-FI" sz="800"/>
            <a:t>Ympäristöministeriön päätös rauhoitettujen harvinaisten eläinten tuottamien vahinkojen korvaamiseksi maksettavista avustuksista</a:t>
          </a:r>
        </a:p>
      </dgm:t>
    </dgm:pt>
    <dgm:pt modelId="{AFBD4B95-5403-4F85-B323-A86C42D8DAC2}" type="parTrans" cxnId="{C4CB01A3-A6A9-4761-B994-0CCD6E9B7EFB}">
      <dgm:prSet/>
      <dgm:spPr/>
      <dgm:t>
        <a:bodyPr/>
        <a:lstStyle/>
        <a:p>
          <a:endParaRPr lang="fi-FI" sz="2000"/>
        </a:p>
      </dgm:t>
    </dgm:pt>
    <dgm:pt modelId="{1809E331-4C66-4A89-B468-6D6757BF5079}" type="sibTrans" cxnId="{C4CB01A3-A6A9-4761-B994-0CCD6E9B7EFB}">
      <dgm:prSet/>
      <dgm:spPr/>
      <dgm:t>
        <a:bodyPr/>
        <a:lstStyle/>
        <a:p>
          <a:endParaRPr lang="fi-FI" sz="2000"/>
        </a:p>
      </dgm:t>
    </dgm:pt>
    <dgm:pt modelId="{BDE3ADCE-E778-413F-9CBA-34D3920B0EBA}">
      <dgm:prSet custT="1"/>
      <dgm:spPr/>
      <dgm:t>
        <a:bodyPr anchor="t"/>
        <a:lstStyle/>
        <a:p>
          <a:r>
            <a:rPr lang="fi-FI" sz="800"/>
            <a:t>Ympäristöministeriön asetus rauhoitettujen eläinten ja kasvien ohjeellisista arvoista</a:t>
          </a:r>
        </a:p>
      </dgm:t>
    </dgm:pt>
    <dgm:pt modelId="{4ED2FBB7-2DEF-4EFD-8C6F-AE02F41DFE4F}" type="parTrans" cxnId="{0D50865B-9CFD-4C1A-827E-1B0DDEDA155B}">
      <dgm:prSet/>
      <dgm:spPr/>
      <dgm:t>
        <a:bodyPr/>
        <a:lstStyle/>
        <a:p>
          <a:endParaRPr lang="fi-FI" sz="2000"/>
        </a:p>
      </dgm:t>
    </dgm:pt>
    <dgm:pt modelId="{2FDE7FF5-06DB-462F-AAFA-4AF378432D18}" type="sibTrans" cxnId="{0D50865B-9CFD-4C1A-827E-1B0DDEDA155B}">
      <dgm:prSet/>
      <dgm:spPr/>
      <dgm:t>
        <a:bodyPr/>
        <a:lstStyle/>
        <a:p>
          <a:endParaRPr lang="fi-FI" sz="2000"/>
        </a:p>
      </dgm:t>
    </dgm:pt>
    <dgm:pt modelId="{B2255106-B9C4-40B9-A3A1-3C820E6844A3}">
      <dgm:prSet custT="1"/>
      <dgm:spPr/>
      <dgm:t>
        <a:bodyPr anchor="t"/>
        <a:lstStyle/>
        <a:p>
          <a:r>
            <a:rPr lang="fi-FI" sz="800"/>
            <a:t>Valtioneuvoston päätös bensiinin varastoinnista ja jakelusta aiheutuvien haihtuvien orgaanisten yhdisteiden päästöjen rajoittamisesta</a:t>
          </a:r>
        </a:p>
      </dgm:t>
    </dgm:pt>
    <dgm:pt modelId="{57A8157E-5D50-4EE2-BB2D-620E9E0909DA}" type="parTrans" cxnId="{0D001294-F55D-442A-8B89-86C3BE1650E1}">
      <dgm:prSet/>
      <dgm:spPr/>
      <dgm:t>
        <a:bodyPr/>
        <a:lstStyle/>
        <a:p>
          <a:endParaRPr lang="fi-FI" sz="2000"/>
        </a:p>
      </dgm:t>
    </dgm:pt>
    <dgm:pt modelId="{CC468E8D-47AE-4102-86EF-63C64C6C0518}" type="sibTrans" cxnId="{0D001294-F55D-442A-8B89-86C3BE1650E1}">
      <dgm:prSet/>
      <dgm:spPr/>
      <dgm:t>
        <a:bodyPr/>
        <a:lstStyle/>
        <a:p>
          <a:endParaRPr lang="fi-FI" sz="2000"/>
        </a:p>
      </dgm:t>
    </dgm:pt>
    <dgm:pt modelId="{BB62B9A5-A1AC-41F0-B34C-8B235ED56A04}">
      <dgm:prSet custT="1"/>
      <dgm:spPr/>
      <dgm:t>
        <a:bodyPr anchor="t"/>
        <a:lstStyle/>
        <a:p>
          <a:r>
            <a:rPr lang="fi-FI" sz="800"/>
            <a:t>Valtioneuvoston asetus eräiden orgaanisia liuottimia käyttävien toimintojen ja laitosten ilmaan johdettavien päästöjen rajoittamisesta</a:t>
          </a:r>
        </a:p>
      </dgm:t>
    </dgm:pt>
    <dgm:pt modelId="{35EE3DA9-6F4A-4F1A-800B-FD01106089C5}" type="parTrans" cxnId="{FF316ABE-B3E2-490F-BB03-97D2C38BA1EC}">
      <dgm:prSet/>
      <dgm:spPr/>
      <dgm:t>
        <a:bodyPr/>
        <a:lstStyle/>
        <a:p>
          <a:endParaRPr lang="fi-FI" sz="2000"/>
        </a:p>
      </dgm:t>
    </dgm:pt>
    <dgm:pt modelId="{DFC23000-DCD2-4872-9CD8-22C8F600331A}" type="sibTrans" cxnId="{FF316ABE-B3E2-490F-BB03-97D2C38BA1EC}">
      <dgm:prSet/>
      <dgm:spPr/>
      <dgm:t>
        <a:bodyPr/>
        <a:lstStyle/>
        <a:p>
          <a:endParaRPr lang="fi-FI" sz="2000"/>
        </a:p>
      </dgm:t>
    </dgm:pt>
    <dgm:pt modelId="{B578C056-A8E6-41A1-9C1C-8C70A2EC8410}">
      <dgm:prSet custT="1"/>
      <dgm:spPr/>
      <dgm:t>
        <a:bodyPr anchor="t"/>
        <a:lstStyle/>
        <a:p>
          <a:r>
            <a:rPr lang="fi-FI" sz="800"/>
            <a:t>Valtioneuvoston asetus täydentävien ehtojen lakisääteisistä hoitovaatimuksista sekä niiden ja hyvän maatalouden ja ympäristön vaatimusten noudattamisen valvonnasta</a:t>
          </a:r>
        </a:p>
      </dgm:t>
    </dgm:pt>
    <dgm:pt modelId="{9E68C142-E449-4352-AB07-C0A44EC69746}" type="parTrans" cxnId="{7D9EC469-A942-4C7F-8E1C-156B7603858F}">
      <dgm:prSet/>
      <dgm:spPr/>
      <dgm:t>
        <a:bodyPr/>
        <a:lstStyle/>
        <a:p>
          <a:endParaRPr lang="fi-FI" sz="2000"/>
        </a:p>
      </dgm:t>
    </dgm:pt>
    <dgm:pt modelId="{57121C34-5E7A-44E0-8C49-CE878D62BDB7}" type="sibTrans" cxnId="{7D9EC469-A942-4C7F-8E1C-156B7603858F}">
      <dgm:prSet/>
      <dgm:spPr/>
      <dgm:t>
        <a:bodyPr/>
        <a:lstStyle/>
        <a:p>
          <a:endParaRPr lang="fi-FI" sz="2000"/>
        </a:p>
      </dgm:t>
    </dgm:pt>
    <dgm:pt modelId="{FBE651AF-2476-4A41-9F44-0E240DF0A13F}">
      <dgm:prSet custT="1"/>
      <dgm:spPr/>
      <dgm:t>
        <a:bodyPr anchor="t"/>
        <a:lstStyle/>
        <a:p>
          <a:r>
            <a:rPr lang="fi-FI" sz="800"/>
            <a:t>Valtioneuvoston asetus asfalttiasemien ympäristönsuojeluvaatimuksist</a:t>
          </a:r>
        </a:p>
      </dgm:t>
    </dgm:pt>
    <dgm:pt modelId="{87A1236B-8901-4390-8FE0-F3CBBEC62240}" type="parTrans" cxnId="{EAFEA507-9D2F-4120-A9BB-E32F1273A025}">
      <dgm:prSet/>
      <dgm:spPr/>
      <dgm:t>
        <a:bodyPr/>
        <a:lstStyle/>
        <a:p>
          <a:endParaRPr lang="fi-FI" sz="2000"/>
        </a:p>
      </dgm:t>
    </dgm:pt>
    <dgm:pt modelId="{99629C3C-679D-425D-8A9D-56A0BE55DB44}" type="sibTrans" cxnId="{EAFEA507-9D2F-4120-A9BB-E32F1273A025}">
      <dgm:prSet/>
      <dgm:spPr/>
      <dgm:t>
        <a:bodyPr/>
        <a:lstStyle/>
        <a:p>
          <a:endParaRPr lang="fi-FI" sz="2000"/>
        </a:p>
      </dgm:t>
    </dgm:pt>
    <dgm:pt modelId="{E652D1EC-B27C-436A-B2B0-809BC0242E3B}">
      <dgm:prSet custT="1"/>
      <dgm:spPr/>
      <dgm:t>
        <a:bodyPr anchor="t"/>
        <a:lstStyle/>
        <a:p>
          <a:r>
            <a:rPr lang="fi-FI" sz="800"/>
            <a:t>Laki kuntien kulttuuritoiminnasta</a:t>
          </a:r>
        </a:p>
      </dgm:t>
    </dgm:pt>
    <dgm:pt modelId="{FD7F6098-1045-42A7-BDDD-C1D3C1586C08}" type="parTrans" cxnId="{44B86DF4-A434-4B4F-A021-9C840FE434E2}">
      <dgm:prSet/>
      <dgm:spPr/>
      <dgm:t>
        <a:bodyPr/>
        <a:lstStyle/>
        <a:p>
          <a:endParaRPr lang="fi-FI" sz="2000"/>
        </a:p>
      </dgm:t>
    </dgm:pt>
    <dgm:pt modelId="{5932C10A-806A-422D-BA8E-7B7006313BE1}" type="sibTrans" cxnId="{44B86DF4-A434-4B4F-A021-9C840FE434E2}">
      <dgm:prSet/>
      <dgm:spPr/>
      <dgm:t>
        <a:bodyPr/>
        <a:lstStyle/>
        <a:p>
          <a:endParaRPr lang="fi-FI" sz="2000"/>
        </a:p>
      </dgm:t>
    </dgm:pt>
    <dgm:pt modelId="{1C898F76-C11F-4796-B6B0-9FCEE6A87AC9}">
      <dgm:prSet custT="1"/>
      <dgm:spPr/>
      <dgm:t>
        <a:bodyPr anchor="t"/>
        <a:lstStyle/>
        <a:p>
          <a:r>
            <a:rPr lang="fi-FI" sz="800"/>
            <a:t>Laki kotoutumisen edistämisestä</a:t>
          </a:r>
        </a:p>
      </dgm:t>
    </dgm:pt>
    <dgm:pt modelId="{FDD93F36-5140-4E0D-B36C-0956AAA4F2BA}" type="parTrans" cxnId="{D08AE22E-348C-43BD-AF9E-8587DC32A3A4}">
      <dgm:prSet/>
      <dgm:spPr/>
      <dgm:t>
        <a:bodyPr/>
        <a:lstStyle/>
        <a:p>
          <a:endParaRPr lang="fi-FI" sz="2000"/>
        </a:p>
      </dgm:t>
    </dgm:pt>
    <dgm:pt modelId="{BC2EDEA4-2B1D-4755-927D-00E3A0A56AD4}" type="sibTrans" cxnId="{D08AE22E-348C-43BD-AF9E-8587DC32A3A4}">
      <dgm:prSet/>
      <dgm:spPr/>
      <dgm:t>
        <a:bodyPr/>
        <a:lstStyle/>
        <a:p>
          <a:endParaRPr lang="fi-FI" sz="2000"/>
        </a:p>
      </dgm:t>
    </dgm:pt>
    <dgm:pt modelId="{7C401524-7875-45E1-8BD1-BD173E184FF6}">
      <dgm:prSet custT="1"/>
      <dgm:spPr/>
      <dgm:t>
        <a:bodyPr anchor="t"/>
        <a:lstStyle/>
        <a:p>
          <a:r>
            <a:rPr lang="fi-FI" sz="800"/>
            <a:t>Valtioneuvoston asetus ympäristövaikutusten arviointimenettelystä</a:t>
          </a:r>
        </a:p>
      </dgm:t>
    </dgm:pt>
    <dgm:pt modelId="{494E07EF-836E-4202-8289-F01411890A88}" type="parTrans" cxnId="{7F8BB994-763B-4123-9F61-DD7BEF05D7F5}">
      <dgm:prSet/>
      <dgm:spPr/>
      <dgm:t>
        <a:bodyPr/>
        <a:lstStyle/>
        <a:p>
          <a:endParaRPr lang="fi-FI" sz="2000"/>
        </a:p>
      </dgm:t>
    </dgm:pt>
    <dgm:pt modelId="{37E77DCF-3F5A-442E-8639-C17976917976}" type="sibTrans" cxnId="{7F8BB994-763B-4123-9F61-DD7BEF05D7F5}">
      <dgm:prSet/>
      <dgm:spPr/>
      <dgm:t>
        <a:bodyPr/>
        <a:lstStyle/>
        <a:p>
          <a:endParaRPr lang="fi-FI" sz="2000"/>
        </a:p>
      </dgm:t>
    </dgm:pt>
    <dgm:pt modelId="{B7662980-AD1C-41BE-95AE-A76F07120D33}">
      <dgm:prSet custT="1"/>
      <dgm:spPr/>
      <dgm:t>
        <a:bodyPr anchor="t"/>
        <a:lstStyle/>
        <a:p>
          <a:r>
            <a:rPr lang="fi-FI" sz="800"/>
            <a:t>Ilmastolaki</a:t>
          </a:r>
        </a:p>
      </dgm:t>
    </dgm:pt>
    <dgm:pt modelId="{D202C47D-3B06-417D-A65A-26A23AF26B75}" type="parTrans" cxnId="{5A0439E0-C476-4BF2-9085-7533521A6700}">
      <dgm:prSet/>
      <dgm:spPr/>
      <dgm:t>
        <a:bodyPr/>
        <a:lstStyle/>
        <a:p>
          <a:endParaRPr lang="fi-FI" sz="2000"/>
        </a:p>
      </dgm:t>
    </dgm:pt>
    <dgm:pt modelId="{DE06A73D-9D56-4B99-8387-622E77B437F8}" type="sibTrans" cxnId="{5A0439E0-C476-4BF2-9085-7533521A6700}">
      <dgm:prSet/>
      <dgm:spPr/>
      <dgm:t>
        <a:bodyPr/>
        <a:lstStyle/>
        <a:p>
          <a:endParaRPr lang="fi-FI" sz="2000"/>
        </a:p>
      </dgm:t>
    </dgm:pt>
    <dgm:pt modelId="{46E236AB-CB44-4B9C-B9D0-37A1FCA0C302}">
      <dgm:prSet custT="1"/>
      <dgm:spPr/>
      <dgm:t>
        <a:bodyPr anchor="t"/>
        <a:lstStyle/>
        <a:p>
          <a:r>
            <a:rPr lang="fi-FI" sz="800"/>
            <a:t>Laki ympäristönsuojelu- ja energiainvestointeihin myönnettävistä valtiontakauksista</a:t>
          </a:r>
        </a:p>
      </dgm:t>
    </dgm:pt>
    <dgm:pt modelId="{009DCAD1-A05F-44F5-8BF7-39924AAAD45C}" type="parTrans" cxnId="{79EC6E50-A57A-4846-A1D0-0386CB57FF12}">
      <dgm:prSet/>
      <dgm:spPr/>
      <dgm:t>
        <a:bodyPr/>
        <a:lstStyle/>
        <a:p>
          <a:endParaRPr lang="fi-FI" sz="2000"/>
        </a:p>
      </dgm:t>
    </dgm:pt>
    <dgm:pt modelId="{108A0E95-2588-4959-8A58-03D9251E56D9}" type="sibTrans" cxnId="{79EC6E50-A57A-4846-A1D0-0386CB57FF12}">
      <dgm:prSet/>
      <dgm:spPr/>
      <dgm:t>
        <a:bodyPr/>
        <a:lstStyle/>
        <a:p>
          <a:endParaRPr lang="fi-FI" sz="2000"/>
        </a:p>
      </dgm:t>
    </dgm:pt>
    <dgm:pt modelId="{D7881CDB-44A1-47F6-99C3-6F3E33138CCA}">
      <dgm:prSet custT="1"/>
      <dgm:spPr/>
      <dgm:t>
        <a:bodyPr anchor="t"/>
        <a:lstStyle/>
        <a:p>
          <a:r>
            <a:rPr lang="fi-FI" sz="800"/>
            <a:t>Valtioneuvoston asetus eräiden jätteiden hyödyntämisestä maarakentamisessa</a:t>
          </a:r>
        </a:p>
      </dgm:t>
    </dgm:pt>
    <dgm:pt modelId="{65078746-13EF-4B6C-873E-A437AD6C7DD1}" type="parTrans" cxnId="{1FEC0C5B-F63B-465B-958E-59907983E0A9}">
      <dgm:prSet/>
      <dgm:spPr/>
      <dgm:t>
        <a:bodyPr/>
        <a:lstStyle/>
        <a:p>
          <a:endParaRPr lang="fi-FI" sz="2000"/>
        </a:p>
      </dgm:t>
    </dgm:pt>
    <dgm:pt modelId="{6AEBD0E2-1FDD-4762-B195-E4E1FC0600B0}" type="sibTrans" cxnId="{1FEC0C5B-F63B-465B-958E-59907983E0A9}">
      <dgm:prSet/>
      <dgm:spPr/>
      <dgm:t>
        <a:bodyPr/>
        <a:lstStyle/>
        <a:p>
          <a:endParaRPr lang="fi-FI" sz="2000"/>
        </a:p>
      </dgm:t>
    </dgm:pt>
    <dgm:pt modelId="{98C7698B-429B-4899-89DC-B76B8610EA6B}">
      <dgm:prSet custT="1"/>
      <dgm:spPr/>
      <dgm:t>
        <a:bodyPr anchor="t"/>
        <a:lstStyle/>
        <a:p>
          <a:r>
            <a:rPr lang="fi-FI" sz="800"/>
            <a:t>Valtioneuvoston asetus eräiden orgaanisia liuottimia käyttävien toimintojen ja laitosten ilmaan johdettavien päästöjen rajoittamisesta</a:t>
          </a:r>
        </a:p>
      </dgm:t>
    </dgm:pt>
    <dgm:pt modelId="{2D5CFB00-D9DC-439F-A32A-2D1973A2B62B}" type="parTrans" cxnId="{4D6CAE65-F4CE-46F6-AF05-722B944D539F}">
      <dgm:prSet/>
      <dgm:spPr/>
      <dgm:t>
        <a:bodyPr/>
        <a:lstStyle/>
        <a:p>
          <a:endParaRPr lang="fi-FI" sz="2000"/>
        </a:p>
      </dgm:t>
    </dgm:pt>
    <dgm:pt modelId="{03C1E7E3-563D-4A2B-B1AE-48ED2D6E4D9B}" type="sibTrans" cxnId="{4D6CAE65-F4CE-46F6-AF05-722B944D539F}">
      <dgm:prSet/>
      <dgm:spPr/>
      <dgm:t>
        <a:bodyPr/>
        <a:lstStyle/>
        <a:p>
          <a:endParaRPr lang="fi-FI" sz="2000"/>
        </a:p>
      </dgm:t>
    </dgm:pt>
    <dgm:pt modelId="{C6958561-8261-4866-8A0F-DB016DEF141D}">
      <dgm:prSet custT="1"/>
      <dgm:spPr/>
      <dgm:t>
        <a:bodyPr anchor="t"/>
        <a:lstStyle/>
        <a:p>
          <a:r>
            <a:rPr lang="fi-FI" sz="800"/>
            <a:t>Asetus alueellisesta kuljetustuesta</a:t>
          </a:r>
        </a:p>
      </dgm:t>
    </dgm:pt>
    <dgm:pt modelId="{A34DC026-AE4C-4F85-B18E-06F49657C248}" type="parTrans" cxnId="{3DB17B63-7788-4C8A-93AA-74D7099167B7}">
      <dgm:prSet/>
      <dgm:spPr/>
      <dgm:t>
        <a:bodyPr/>
        <a:lstStyle/>
        <a:p>
          <a:endParaRPr lang="fi-FI" sz="2000"/>
        </a:p>
      </dgm:t>
    </dgm:pt>
    <dgm:pt modelId="{2B1407BA-DA1B-4F69-B30D-FAB5CB48F542}" type="sibTrans" cxnId="{3DB17B63-7788-4C8A-93AA-74D7099167B7}">
      <dgm:prSet/>
      <dgm:spPr/>
      <dgm:t>
        <a:bodyPr/>
        <a:lstStyle/>
        <a:p>
          <a:endParaRPr lang="fi-FI" sz="2000"/>
        </a:p>
      </dgm:t>
    </dgm:pt>
    <dgm:pt modelId="{EC0B894D-70FE-473B-89BE-983471F14D4D}">
      <dgm:prSet custT="1"/>
      <dgm:spPr/>
      <dgm:t>
        <a:bodyPr anchor="t"/>
        <a:lstStyle/>
        <a:p>
          <a:r>
            <a:rPr lang="fi-FI" sz="800"/>
            <a:t>Laki viranomaisten suunnitelmien ja ohjelmien ympäristövaikutusten arvioinnista</a:t>
          </a:r>
        </a:p>
      </dgm:t>
    </dgm:pt>
    <dgm:pt modelId="{0FB24FCE-0ED3-473F-9C0A-2CDA14845050}" type="parTrans" cxnId="{6258BD55-DB91-4F6F-B7A0-527E0670918C}">
      <dgm:prSet/>
      <dgm:spPr/>
      <dgm:t>
        <a:bodyPr/>
        <a:lstStyle/>
        <a:p>
          <a:endParaRPr lang="fi-FI" sz="2000"/>
        </a:p>
      </dgm:t>
    </dgm:pt>
    <dgm:pt modelId="{77CEE1EC-1C39-44F5-AD0A-21F34259A1D3}" type="sibTrans" cxnId="{6258BD55-DB91-4F6F-B7A0-527E0670918C}">
      <dgm:prSet/>
      <dgm:spPr/>
      <dgm:t>
        <a:bodyPr/>
        <a:lstStyle/>
        <a:p>
          <a:endParaRPr lang="fi-FI" sz="2000"/>
        </a:p>
      </dgm:t>
    </dgm:pt>
    <dgm:pt modelId="{9E774434-9EC4-4C45-8675-62ED31EBDFC8}">
      <dgm:prSet custT="1"/>
      <dgm:spPr/>
      <dgm:t>
        <a:bodyPr anchor="t"/>
        <a:lstStyle/>
        <a:p>
          <a:r>
            <a:rPr lang="fi-FI" sz="800"/>
            <a:t>Tartuntatautilaki</a:t>
          </a:r>
        </a:p>
      </dgm:t>
    </dgm:pt>
    <dgm:pt modelId="{759EC862-9BD4-44F4-8FE1-4863186C6DF7}" type="parTrans" cxnId="{C7FB180F-A4FC-4DB8-A46A-BAA65A4E226C}">
      <dgm:prSet/>
      <dgm:spPr/>
      <dgm:t>
        <a:bodyPr/>
        <a:lstStyle/>
        <a:p>
          <a:endParaRPr lang="fi-FI" sz="2000"/>
        </a:p>
      </dgm:t>
    </dgm:pt>
    <dgm:pt modelId="{AD294BDF-A944-4A59-B8D4-6F826BBFC190}" type="sibTrans" cxnId="{C7FB180F-A4FC-4DB8-A46A-BAA65A4E226C}">
      <dgm:prSet/>
      <dgm:spPr/>
      <dgm:t>
        <a:bodyPr/>
        <a:lstStyle/>
        <a:p>
          <a:endParaRPr lang="fi-FI" sz="2000"/>
        </a:p>
      </dgm:t>
    </dgm:pt>
    <dgm:pt modelId="{8A6B35F8-15A1-4390-9A47-3443B15BDB8A}">
      <dgm:prSet custT="1"/>
      <dgm:spPr/>
      <dgm:t>
        <a:bodyPr anchor="t"/>
        <a:lstStyle/>
        <a:p>
          <a:r>
            <a:rPr lang="fi-FI" sz="800"/>
            <a:t>Laki valtion virkamatkoilla sattuneiden vahinkojen korvaamisesta</a:t>
          </a:r>
        </a:p>
      </dgm:t>
    </dgm:pt>
    <dgm:pt modelId="{D29FB86F-C15D-433A-A305-47C0EAD39249}" type="parTrans" cxnId="{F7EAD08F-13AE-4473-9EE5-70E7A85112C7}">
      <dgm:prSet/>
      <dgm:spPr/>
      <dgm:t>
        <a:bodyPr/>
        <a:lstStyle/>
        <a:p>
          <a:endParaRPr lang="fi-FI" sz="2000"/>
        </a:p>
      </dgm:t>
    </dgm:pt>
    <dgm:pt modelId="{2715B2F5-CCEE-48E4-ADB7-6A01454459E3}" type="sibTrans" cxnId="{F7EAD08F-13AE-4473-9EE5-70E7A85112C7}">
      <dgm:prSet/>
      <dgm:spPr/>
      <dgm:t>
        <a:bodyPr/>
        <a:lstStyle/>
        <a:p>
          <a:endParaRPr lang="fi-FI" sz="2000"/>
        </a:p>
      </dgm:t>
    </dgm:pt>
    <dgm:pt modelId="{B5493C16-C7D8-485A-85F8-3D2AE761E941}" type="pres">
      <dgm:prSet presAssocID="{339D379F-4317-490E-BFCB-F691697F6EE8}" presName="diagram" presStyleCnt="0">
        <dgm:presLayoutVars>
          <dgm:dir/>
          <dgm:resizeHandles val="exact"/>
        </dgm:presLayoutVars>
      </dgm:prSet>
      <dgm:spPr/>
    </dgm:pt>
    <dgm:pt modelId="{BC3BACB7-5A64-4DAD-9206-3E5F507AEE22}" type="pres">
      <dgm:prSet presAssocID="{1A7B6929-800B-4EAC-A1F1-DECA04D18FF3}" presName="node" presStyleLbl="node1" presStyleIdx="0" presStyleCnt="147" custScaleX="100599" custScaleY="75036">
        <dgm:presLayoutVars>
          <dgm:bulletEnabled val="1"/>
        </dgm:presLayoutVars>
      </dgm:prSet>
      <dgm:spPr/>
    </dgm:pt>
    <dgm:pt modelId="{ED1BCBAE-6728-42AA-8CB5-165B0853D5E6}" type="pres">
      <dgm:prSet presAssocID="{E4275806-4931-4EE8-A1AF-DE1EF2C4C951}" presName="sibTrans" presStyleCnt="0"/>
      <dgm:spPr/>
    </dgm:pt>
    <dgm:pt modelId="{D6A3FE78-78DE-4681-88D8-362A868BC860}" type="pres">
      <dgm:prSet presAssocID="{DFA1AE29-AB6F-42C4-A557-54334FED3E49}" presName="node" presStyleLbl="node1" presStyleIdx="1" presStyleCnt="147" custScaleX="100599" custScaleY="75036">
        <dgm:presLayoutVars>
          <dgm:bulletEnabled val="1"/>
        </dgm:presLayoutVars>
      </dgm:prSet>
      <dgm:spPr/>
    </dgm:pt>
    <dgm:pt modelId="{427A1803-A5D3-4DE4-A560-BF1BAF2E7AFC}" type="pres">
      <dgm:prSet presAssocID="{A3C90AE2-E05F-48B0-B8C9-B78E49A57D47}" presName="sibTrans" presStyleCnt="0"/>
      <dgm:spPr/>
    </dgm:pt>
    <dgm:pt modelId="{E92A1073-5C67-4B01-BD62-AEC118110060}" type="pres">
      <dgm:prSet presAssocID="{0B0C70BF-C6C3-478E-AE00-BC5F56777227}" presName="node" presStyleLbl="node1" presStyleIdx="2" presStyleCnt="147" custScaleX="100599" custScaleY="75036">
        <dgm:presLayoutVars>
          <dgm:bulletEnabled val="1"/>
        </dgm:presLayoutVars>
      </dgm:prSet>
      <dgm:spPr/>
    </dgm:pt>
    <dgm:pt modelId="{8E432C69-14C2-4392-BAFF-BAB2BD09FC17}" type="pres">
      <dgm:prSet presAssocID="{3551CBFC-6150-4A13-8693-614495716BFD}" presName="sibTrans" presStyleCnt="0"/>
      <dgm:spPr/>
    </dgm:pt>
    <dgm:pt modelId="{1D843451-269D-4AE4-BA02-D94BE3B59492}" type="pres">
      <dgm:prSet presAssocID="{B647A92F-BEAE-48E1-8E1F-A8240F478B5B}" presName="node" presStyleLbl="node1" presStyleIdx="3" presStyleCnt="147" custScaleX="100599" custScaleY="75036">
        <dgm:presLayoutVars>
          <dgm:bulletEnabled val="1"/>
        </dgm:presLayoutVars>
      </dgm:prSet>
      <dgm:spPr/>
    </dgm:pt>
    <dgm:pt modelId="{7968B8A8-FA4C-4223-8C5E-8CC187B65F13}" type="pres">
      <dgm:prSet presAssocID="{5A355CE5-8415-48D9-994C-7D673C0CC540}" presName="sibTrans" presStyleCnt="0"/>
      <dgm:spPr/>
    </dgm:pt>
    <dgm:pt modelId="{60E5F76B-9499-4CE0-B291-31F3547E0EA7}" type="pres">
      <dgm:prSet presAssocID="{4A5DAE2C-63C4-49AD-BB18-64EDCCB5B87A}" presName="node" presStyleLbl="node1" presStyleIdx="4" presStyleCnt="147" custScaleX="100599" custScaleY="75036">
        <dgm:presLayoutVars>
          <dgm:bulletEnabled val="1"/>
        </dgm:presLayoutVars>
      </dgm:prSet>
      <dgm:spPr/>
    </dgm:pt>
    <dgm:pt modelId="{9E12C985-2D5B-4BF0-8435-88C2443BB765}" type="pres">
      <dgm:prSet presAssocID="{72A86D6E-E36D-4F5E-A10D-B9EB6C300DF6}" presName="sibTrans" presStyleCnt="0"/>
      <dgm:spPr/>
    </dgm:pt>
    <dgm:pt modelId="{CBAE5FF9-31CD-41C0-80E8-161DE66BE922}" type="pres">
      <dgm:prSet presAssocID="{E61B3502-023A-4B86-88A4-2893C2C6940F}" presName="node" presStyleLbl="node1" presStyleIdx="5" presStyleCnt="147" custScaleX="100599" custScaleY="75036">
        <dgm:presLayoutVars>
          <dgm:bulletEnabled val="1"/>
        </dgm:presLayoutVars>
      </dgm:prSet>
      <dgm:spPr/>
    </dgm:pt>
    <dgm:pt modelId="{61E6A6B8-6F5F-4425-88C4-10EF86C5BD37}" type="pres">
      <dgm:prSet presAssocID="{158BFBB5-7A49-4836-AE55-0DAAB9E8B418}" presName="sibTrans" presStyleCnt="0"/>
      <dgm:spPr/>
    </dgm:pt>
    <dgm:pt modelId="{D5DF8FF6-F486-4508-A0F7-06CA18D40551}" type="pres">
      <dgm:prSet presAssocID="{580C1CB9-CAD2-4DC4-B41D-BECE7EBF7506}" presName="node" presStyleLbl="node1" presStyleIdx="6" presStyleCnt="147" custScaleX="100599" custScaleY="75036">
        <dgm:presLayoutVars>
          <dgm:bulletEnabled val="1"/>
        </dgm:presLayoutVars>
      </dgm:prSet>
      <dgm:spPr/>
    </dgm:pt>
    <dgm:pt modelId="{7402B077-C37A-4E52-A224-EB7560B15DE6}" type="pres">
      <dgm:prSet presAssocID="{7B8D530F-C177-42AD-BD8B-D47B5C6BE8E3}" presName="sibTrans" presStyleCnt="0"/>
      <dgm:spPr/>
    </dgm:pt>
    <dgm:pt modelId="{5A9E2615-ED34-4666-AB88-E1732F11C396}" type="pres">
      <dgm:prSet presAssocID="{3212CAA0-5C6E-4065-8FD2-D8457ED5BBA0}" presName="node" presStyleLbl="node1" presStyleIdx="7" presStyleCnt="147" custScaleX="100599" custScaleY="75036">
        <dgm:presLayoutVars>
          <dgm:bulletEnabled val="1"/>
        </dgm:presLayoutVars>
      </dgm:prSet>
      <dgm:spPr/>
    </dgm:pt>
    <dgm:pt modelId="{7B0EC481-4290-47A1-87D2-B045D27D13CE}" type="pres">
      <dgm:prSet presAssocID="{E2CDB0C9-9905-41C7-9E8A-8451C4AB422F}" presName="sibTrans" presStyleCnt="0"/>
      <dgm:spPr/>
    </dgm:pt>
    <dgm:pt modelId="{9E352EB5-4485-48E1-A92D-1196779B15B6}" type="pres">
      <dgm:prSet presAssocID="{6CEE9D71-A249-4E2B-A59E-3E6E326BD971}" presName="node" presStyleLbl="node1" presStyleIdx="8" presStyleCnt="147" custScaleX="100599" custScaleY="75036">
        <dgm:presLayoutVars>
          <dgm:bulletEnabled val="1"/>
        </dgm:presLayoutVars>
      </dgm:prSet>
      <dgm:spPr/>
    </dgm:pt>
    <dgm:pt modelId="{7D03C51E-EEE6-400F-B6D4-E69E0B0AF1BB}" type="pres">
      <dgm:prSet presAssocID="{2D7F4D0F-613A-41E3-ACDA-FDCC9AF3C467}" presName="sibTrans" presStyleCnt="0"/>
      <dgm:spPr/>
    </dgm:pt>
    <dgm:pt modelId="{9CB8E658-77A2-4C1B-93AF-71685ED98974}" type="pres">
      <dgm:prSet presAssocID="{D7B93356-9E2F-4A0A-B8B6-75C6F2C130BC}" presName="node" presStyleLbl="node1" presStyleIdx="9" presStyleCnt="147" custScaleX="100599" custScaleY="75036">
        <dgm:presLayoutVars>
          <dgm:bulletEnabled val="1"/>
        </dgm:presLayoutVars>
      </dgm:prSet>
      <dgm:spPr/>
    </dgm:pt>
    <dgm:pt modelId="{2C1F1B43-356D-45B5-911A-70D156EBB0D6}" type="pres">
      <dgm:prSet presAssocID="{A8916DF8-26F8-44DA-ADF8-31D310E96DA9}" presName="sibTrans" presStyleCnt="0"/>
      <dgm:spPr/>
    </dgm:pt>
    <dgm:pt modelId="{494B8635-EAFB-44AF-BFD5-CD3219CD2582}" type="pres">
      <dgm:prSet presAssocID="{7DA06034-AF17-4039-843A-5B5D8C8B1678}" presName="node" presStyleLbl="node1" presStyleIdx="10" presStyleCnt="147" custScaleX="100599" custScaleY="75036">
        <dgm:presLayoutVars>
          <dgm:bulletEnabled val="1"/>
        </dgm:presLayoutVars>
      </dgm:prSet>
      <dgm:spPr/>
    </dgm:pt>
    <dgm:pt modelId="{3198446E-01AB-4410-8FCE-C51B22834B37}" type="pres">
      <dgm:prSet presAssocID="{6046EE11-A566-40CB-96C3-3B70809FD8E1}" presName="sibTrans" presStyleCnt="0"/>
      <dgm:spPr/>
    </dgm:pt>
    <dgm:pt modelId="{7C37B04E-BEC2-4792-8309-AB8528A15B86}" type="pres">
      <dgm:prSet presAssocID="{BC4B0F83-434A-4B74-A465-A2BABAB3AF43}" presName="node" presStyleLbl="node1" presStyleIdx="11" presStyleCnt="147" custScaleX="100599" custScaleY="75036">
        <dgm:presLayoutVars>
          <dgm:bulletEnabled val="1"/>
        </dgm:presLayoutVars>
      </dgm:prSet>
      <dgm:spPr/>
    </dgm:pt>
    <dgm:pt modelId="{37F24374-8D55-452F-8298-090C119AC5CE}" type="pres">
      <dgm:prSet presAssocID="{F774A414-22BC-4672-B4D5-AB3591175E96}" presName="sibTrans" presStyleCnt="0"/>
      <dgm:spPr/>
    </dgm:pt>
    <dgm:pt modelId="{0AB4DB3F-E3BA-41E8-ABA1-A2C085E6FF9B}" type="pres">
      <dgm:prSet presAssocID="{E93E250C-7F5A-47AB-8EBF-F501AB4459A0}" presName="node" presStyleLbl="node1" presStyleIdx="12" presStyleCnt="147" custScaleX="100599" custScaleY="75036">
        <dgm:presLayoutVars>
          <dgm:bulletEnabled val="1"/>
        </dgm:presLayoutVars>
      </dgm:prSet>
      <dgm:spPr/>
    </dgm:pt>
    <dgm:pt modelId="{6EAB88B1-7BDD-43A2-AB43-79B73A5EAD59}" type="pres">
      <dgm:prSet presAssocID="{5348FFC6-742F-459A-BD9B-A4111255FDCF}" presName="sibTrans" presStyleCnt="0"/>
      <dgm:spPr/>
    </dgm:pt>
    <dgm:pt modelId="{903F55C8-7505-4B70-B01D-35CA0D189B8E}" type="pres">
      <dgm:prSet presAssocID="{E59BCC70-18A6-4B96-889D-0B6003951DD5}" presName="node" presStyleLbl="node1" presStyleIdx="13" presStyleCnt="147" custScaleX="100599" custScaleY="75036">
        <dgm:presLayoutVars>
          <dgm:bulletEnabled val="1"/>
        </dgm:presLayoutVars>
      </dgm:prSet>
      <dgm:spPr/>
    </dgm:pt>
    <dgm:pt modelId="{94C5ABC4-D52F-423A-86F5-3D925FA18803}" type="pres">
      <dgm:prSet presAssocID="{BDF21750-A31B-4406-8CCB-1C51A0D6226C}" presName="sibTrans" presStyleCnt="0"/>
      <dgm:spPr/>
    </dgm:pt>
    <dgm:pt modelId="{764045E8-0ACD-40E5-B849-9A2FB814E293}" type="pres">
      <dgm:prSet presAssocID="{E1656CC6-0D1D-4D2C-A6F7-72EC670ADAB2}" presName="node" presStyleLbl="node1" presStyleIdx="14" presStyleCnt="147" custScaleX="100599" custScaleY="75036">
        <dgm:presLayoutVars>
          <dgm:bulletEnabled val="1"/>
        </dgm:presLayoutVars>
      </dgm:prSet>
      <dgm:spPr/>
    </dgm:pt>
    <dgm:pt modelId="{81324687-3A08-4DBC-9AB2-623BD182B035}" type="pres">
      <dgm:prSet presAssocID="{CD44D8E8-6DE5-4FAB-B2EC-018EBF9AF3FE}" presName="sibTrans" presStyleCnt="0"/>
      <dgm:spPr/>
    </dgm:pt>
    <dgm:pt modelId="{2E736DC7-703E-4DBD-BDD3-9887FA845A80}" type="pres">
      <dgm:prSet presAssocID="{A4D1658E-612A-4052-B42B-B69451AC3875}" presName="node" presStyleLbl="node1" presStyleIdx="15" presStyleCnt="147" custScaleX="100599" custScaleY="75036">
        <dgm:presLayoutVars>
          <dgm:bulletEnabled val="1"/>
        </dgm:presLayoutVars>
      </dgm:prSet>
      <dgm:spPr/>
    </dgm:pt>
    <dgm:pt modelId="{3C0CBA67-CE1E-4F8A-B7BE-6657F4A3CF97}" type="pres">
      <dgm:prSet presAssocID="{344B1314-D6FC-42B6-9045-C6838F5B0C57}" presName="sibTrans" presStyleCnt="0"/>
      <dgm:spPr/>
    </dgm:pt>
    <dgm:pt modelId="{AF006C03-81E9-4E2F-A73E-67305039CEFD}" type="pres">
      <dgm:prSet presAssocID="{E6ABAB7F-825D-46A7-8A04-D1ABB93E2D50}" presName="node" presStyleLbl="node1" presStyleIdx="16" presStyleCnt="147" custScaleX="100599" custScaleY="75036">
        <dgm:presLayoutVars>
          <dgm:bulletEnabled val="1"/>
        </dgm:presLayoutVars>
      </dgm:prSet>
      <dgm:spPr/>
    </dgm:pt>
    <dgm:pt modelId="{F2F0793F-2BED-4A29-9EC0-F4728224DA45}" type="pres">
      <dgm:prSet presAssocID="{4820BA60-4CFD-4D2B-9BE7-437863E12CBB}" presName="sibTrans" presStyleCnt="0"/>
      <dgm:spPr/>
    </dgm:pt>
    <dgm:pt modelId="{4D912BC9-9ECE-4E50-97AE-AB4E09E0CD77}" type="pres">
      <dgm:prSet presAssocID="{766FCD32-F083-4D6D-AA01-CBF7878C794A}" presName="node" presStyleLbl="node1" presStyleIdx="17" presStyleCnt="147" custScaleX="100599" custScaleY="75036">
        <dgm:presLayoutVars>
          <dgm:bulletEnabled val="1"/>
        </dgm:presLayoutVars>
      </dgm:prSet>
      <dgm:spPr/>
    </dgm:pt>
    <dgm:pt modelId="{04D28493-D04E-4236-823F-13C4043865E4}" type="pres">
      <dgm:prSet presAssocID="{302B5B49-3571-4434-B621-1BC55CF3EAAF}" presName="sibTrans" presStyleCnt="0"/>
      <dgm:spPr/>
    </dgm:pt>
    <dgm:pt modelId="{F251A027-93E1-4C01-8E28-B9F01FD99CAB}" type="pres">
      <dgm:prSet presAssocID="{722FE293-66A3-4095-AABB-04335F1084D0}" presName="node" presStyleLbl="node1" presStyleIdx="18" presStyleCnt="147" custScaleX="100599" custScaleY="75036">
        <dgm:presLayoutVars>
          <dgm:bulletEnabled val="1"/>
        </dgm:presLayoutVars>
      </dgm:prSet>
      <dgm:spPr/>
    </dgm:pt>
    <dgm:pt modelId="{D8880884-FA64-4A8F-A352-E4DBBBC10389}" type="pres">
      <dgm:prSet presAssocID="{FA04C8FE-3B89-464A-8AD1-1C7109F93BC6}" presName="sibTrans" presStyleCnt="0"/>
      <dgm:spPr/>
    </dgm:pt>
    <dgm:pt modelId="{A1374578-64DC-48ED-B7B9-51002F7476A3}" type="pres">
      <dgm:prSet presAssocID="{95462332-BAB2-42A3-9EF7-5C5D6B84879C}" presName="node" presStyleLbl="node1" presStyleIdx="19" presStyleCnt="147" custScaleX="100599" custScaleY="75036">
        <dgm:presLayoutVars>
          <dgm:bulletEnabled val="1"/>
        </dgm:presLayoutVars>
      </dgm:prSet>
      <dgm:spPr/>
    </dgm:pt>
    <dgm:pt modelId="{58970B75-EEA7-4CCC-81B3-B2FD0BDF509B}" type="pres">
      <dgm:prSet presAssocID="{583B3E59-2312-484C-B3B2-6C327F5AA905}" presName="sibTrans" presStyleCnt="0"/>
      <dgm:spPr/>
    </dgm:pt>
    <dgm:pt modelId="{F6CE4DF8-B560-41C5-A656-7E472C161B78}" type="pres">
      <dgm:prSet presAssocID="{03E27786-CF7B-4C9C-B7B5-0E596B6DC0C6}" presName="node" presStyleLbl="node1" presStyleIdx="20" presStyleCnt="147" custScaleX="100599" custScaleY="75036">
        <dgm:presLayoutVars>
          <dgm:bulletEnabled val="1"/>
        </dgm:presLayoutVars>
      </dgm:prSet>
      <dgm:spPr/>
    </dgm:pt>
    <dgm:pt modelId="{D091AD1E-61D3-4F6E-9D26-8FF57C4FF4F4}" type="pres">
      <dgm:prSet presAssocID="{3941B13C-AECE-4459-B122-A9779462F2BC}" presName="sibTrans" presStyleCnt="0"/>
      <dgm:spPr/>
    </dgm:pt>
    <dgm:pt modelId="{69692391-3871-46CC-B52C-7E6722DFAFBE}" type="pres">
      <dgm:prSet presAssocID="{58EED50C-FB6D-4393-A382-F6CDE3BD194E}" presName="node" presStyleLbl="node1" presStyleIdx="21" presStyleCnt="147" custScaleX="100599" custScaleY="75036">
        <dgm:presLayoutVars>
          <dgm:bulletEnabled val="1"/>
        </dgm:presLayoutVars>
      </dgm:prSet>
      <dgm:spPr/>
    </dgm:pt>
    <dgm:pt modelId="{2DB4CA6A-9E15-4AAB-8643-ED7CD724D902}" type="pres">
      <dgm:prSet presAssocID="{6068F10B-7130-4CB0-8745-3DEAF2DA3996}" presName="sibTrans" presStyleCnt="0"/>
      <dgm:spPr/>
    </dgm:pt>
    <dgm:pt modelId="{401DEE7C-CB32-4325-A1BB-F223198F8AF5}" type="pres">
      <dgm:prSet presAssocID="{CCBCAA48-09DB-4D59-AC07-F6BD87B2FAF6}" presName="node" presStyleLbl="node1" presStyleIdx="22" presStyleCnt="147" custScaleX="100599" custScaleY="75036">
        <dgm:presLayoutVars>
          <dgm:bulletEnabled val="1"/>
        </dgm:presLayoutVars>
      </dgm:prSet>
      <dgm:spPr/>
    </dgm:pt>
    <dgm:pt modelId="{BD45573B-54EA-4C81-A6AE-6C93257DAFA2}" type="pres">
      <dgm:prSet presAssocID="{D18D8BCB-4E3D-48D1-A718-DE37F83C4CED}" presName="sibTrans" presStyleCnt="0"/>
      <dgm:spPr/>
    </dgm:pt>
    <dgm:pt modelId="{3373BFA6-0F04-4130-8E81-1E05163B730E}" type="pres">
      <dgm:prSet presAssocID="{8C13973F-C335-4E97-8D17-CEF1A34902F5}" presName="node" presStyleLbl="node1" presStyleIdx="23" presStyleCnt="147" custScaleX="100599" custScaleY="75036">
        <dgm:presLayoutVars>
          <dgm:bulletEnabled val="1"/>
        </dgm:presLayoutVars>
      </dgm:prSet>
      <dgm:spPr/>
    </dgm:pt>
    <dgm:pt modelId="{06E335A4-4FFB-4DCC-A84D-6C8FBB46B009}" type="pres">
      <dgm:prSet presAssocID="{7E562640-0721-46E2-9E8B-04673D9F4DB8}" presName="sibTrans" presStyleCnt="0"/>
      <dgm:spPr/>
    </dgm:pt>
    <dgm:pt modelId="{524F8A8A-31F0-4734-B7EC-C1C2916C5D51}" type="pres">
      <dgm:prSet presAssocID="{A8FE516F-DF93-4396-8518-26869B002ECB}" presName="node" presStyleLbl="node1" presStyleIdx="24" presStyleCnt="147" custScaleX="100599" custScaleY="75036">
        <dgm:presLayoutVars>
          <dgm:bulletEnabled val="1"/>
        </dgm:presLayoutVars>
      </dgm:prSet>
      <dgm:spPr/>
    </dgm:pt>
    <dgm:pt modelId="{4A2A3650-8C40-4AA3-B292-3607BE8924F7}" type="pres">
      <dgm:prSet presAssocID="{2BABB2EF-8C83-4B1D-BEB3-8C2D318E4DEC}" presName="sibTrans" presStyleCnt="0"/>
      <dgm:spPr/>
    </dgm:pt>
    <dgm:pt modelId="{19A1DE60-8577-41FF-948E-1A0531A85C37}" type="pres">
      <dgm:prSet presAssocID="{4EDCB972-0F22-4284-AE3A-7F7B1F2371A1}" presName="node" presStyleLbl="node1" presStyleIdx="25" presStyleCnt="147" custScaleX="100599" custScaleY="75036">
        <dgm:presLayoutVars>
          <dgm:bulletEnabled val="1"/>
        </dgm:presLayoutVars>
      </dgm:prSet>
      <dgm:spPr/>
    </dgm:pt>
    <dgm:pt modelId="{06DF8780-19FF-4C0B-B7F2-4284E0B5065A}" type="pres">
      <dgm:prSet presAssocID="{EC19DAC3-6F8D-400C-9B6D-4189EFF79784}" presName="sibTrans" presStyleCnt="0"/>
      <dgm:spPr/>
    </dgm:pt>
    <dgm:pt modelId="{B60B185B-AB13-48D1-A3DF-B1807052DF7B}" type="pres">
      <dgm:prSet presAssocID="{314837A5-4C34-4EE8-9991-0D42006FB86C}" presName="node" presStyleLbl="node1" presStyleIdx="26" presStyleCnt="147" custScaleX="100599" custScaleY="75036">
        <dgm:presLayoutVars>
          <dgm:bulletEnabled val="1"/>
        </dgm:presLayoutVars>
      </dgm:prSet>
      <dgm:spPr/>
    </dgm:pt>
    <dgm:pt modelId="{09E634AB-9730-469B-9809-967BE7D20779}" type="pres">
      <dgm:prSet presAssocID="{F4288FBC-4E8B-4D42-AA76-8ECE3BC7742A}" presName="sibTrans" presStyleCnt="0"/>
      <dgm:spPr/>
    </dgm:pt>
    <dgm:pt modelId="{449C0380-CE4B-4209-9A3B-FB5812331455}" type="pres">
      <dgm:prSet presAssocID="{E305FFE8-99F5-42E3-A691-63C6164EE6F2}" presName="node" presStyleLbl="node1" presStyleIdx="27" presStyleCnt="147" custScaleX="100599" custScaleY="75036">
        <dgm:presLayoutVars>
          <dgm:bulletEnabled val="1"/>
        </dgm:presLayoutVars>
      </dgm:prSet>
      <dgm:spPr/>
    </dgm:pt>
    <dgm:pt modelId="{EA6F516C-B667-4FA6-BE95-E86A914E2631}" type="pres">
      <dgm:prSet presAssocID="{D57A8216-EB81-4E00-9B95-0E7483C3D856}" presName="sibTrans" presStyleCnt="0"/>
      <dgm:spPr/>
    </dgm:pt>
    <dgm:pt modelId="{A83BF640-401D-46BE-A8D3-3F920153BDDB}" type="pres">
      <dgm:prSet presAssocID="{79F170FA-F3E3-43EB-952D-49B98C347B9E}" presName="node" presStyleLbl="node1" presStyleIdx="28" presStyleCnt="147" custScaleX="100599" custScaleY="75036">
        <dgm:presLayoutVars>
          <dgm:bulletEnabled val="1"/>
        </dgm:presLayoutVars>
      </dgm:prSet>
      <dgm:spPr/>
    </dgm:pt>
    <dgm:pt modelId="{EC828A4D-FBD5-48BB-B7D3-B43EF5623F49}" type="pres">
      <dgm:prSet presAssocID="{241AB510-DA14-4693-9067-2FAD31AB4599}" presName="sibTrans" presStyleCnt="0"/>
      <dgm:spPr/>
    </dgm:pt>
    <dgm:pt modelId="{84F9F0CA-36CE-4C22-B982-49683100B378}" type="pres">
      <dgm:prSet presAssocID="{4350E335-A1B3-4DF6-A8A3-C6855C27A0A0}" presName="node" presStyleLbl="node1" presStyleIdx="29" presStyleCnt="147" custScaleX="100599" custScaleY="75036">
        <dgm:presLayoutVars>
          <dgm:bulletEnabled val="1"/>
        </dgm:presLayoutVars>
      </dgm:prSet>
      <dgm:spPr/>
    </dgm:pt>
    <dgm:pt modelId="{AF83B075-0AF8-4BE7-B764-674DA08532E9}" type="pres">
      <dgm:prSet presAssocID="{D870EFAF-B685-4317-9D21-3972C40CC29F}" presName="sibTrans" presStyleCnt="0"/>
      <dgm:spPr/>
    </dgm:pt>
    <dgm:pt modelId="{860D9DB0-E05A-4699-9666-2CED745E37B8}" type="pres">
      <dgm:prSet presAssocID="{E1059830-6126-4EBF-8B8D-56608E0B79B2}" presName="node" presStyleLbl="node1" presStyleIdx="30" presStyleCnt="147" custScaleX="100599" custScaleY="75036">
        <dgm:presLayoutVars>
          <dgm:bulletEnabled val="1"/>
        </dgm:presLayoutVars>
      </dgm:prSet>
      <dgm:spPr/>
    </dgm:pt>
    <dgm:pt modelId="{FD919BA0-0D9C-488E-9526-58D2295E2F82}" type="pres">
      <dgm:prSet presAssocID="{7C760DCC-89B4-45DD-906F-918DE1332616}" presName="sibTrans" presStyleCnt="0"/>
      <dgm:spPr/>
    </dgm:pt>
    <dgm:pt modelId="{458DA0C9-3E3C-4B01-B94C-BCA2907576F3}" type="pres">
      <dgm:prSet presAssocID="{C1715147-6E9A-43C6-AC87-C01AB596E7AB}" presName="node" presStyleLbl="node1" presStyleIdx="31" presStyleCnt="147" custScaleX="100599" custScaleY="75036">
        <dgm:presLayoutVars>
          <dgm:bulletEnabled val="1"/>
        </dgm:presLayoutVars>
      </dgm:prSet>
      <dgm:spPr/>
    </dgm:pt>
    <dgm:pt modelId="{020C641D-4986-4EDF-A232-B5326322DB85}" type="pres">
      <dgm:prSet presAssocID="{D55CECB2-61E6-4DD4-B88B-69BA63EB1024}" presName="sibTrans" presStyleCnt="0"/>
      <dgm:spPr/>
    </dgm:pt>
    <dgm:pt modelId="{75C066E0-D780-45EC-8B48-A6BC5C8A974E}" type="pres">
      <dgm:prSet presAssocID="{0C1B494A-0174-4262-9A40-40AFF7433A64}" presName="node" presStyleLbl="node1" presStyleIdx="32" presStyleCnt="147" custScaleX="100599" custScaleY="75036">
        <dgm:presLayoutVars>
          <dgm:bulletEnabled val="1"/>
        </dgm:presLayoutVars>
      </dgm:prSet>
      <dgm:spPr/>
    </dgm:pt>
    <dgm:pt modelId="{41C40E4C-581B-4D45-8BB4-6BD53354CAA8}" type="pres">
      <dgm:prSet presAssocID="{B75431F9-FEBF-4988-B109-AB31631CB0BE}" presName="sibTrans" presStyleCnt="0"/>
      <dgm:spPr/>
    </dgm:pt>
    <dgm:pt modelId="{D8A3B3D0-7BDB-48A2-800C-9C554DF03720}" type="pres">
      <dgm:prSet presAssocID="{ECA7C37A-3060-4FAE-8D61-52650BB6D1BD}" presName="node" presStyleLbl="node1" presStyleIdx="33" presStyleCnt="147" custScaleX="100599" custScaleY="75036">
        <dgm:presLayoutVars>
          <dgm:bulletEnabled val="1"/>
        </dgm:presLayoutVars>
      </dgm:prSet>
      <dgm:spPr/>
    </dgm:pt>
    <dgm:pt modelId="{72CE8DC8-C2F8-4F42-B27E-C284FC3A136F}" type="pres">
      <dgm:prSet presAssocID="{91DDC630-F01E-4DF1-9E18-8BACFA9B83F6}" presName="sibTrans" presStyleCnt="0"/>
      <dgm:spPr/>
    </dgm:pt>
    <dgm:pt modelId="{D3EC7B65-0CCF-4653-881C-C6639FFA408F}" type="pres">
      <dgm:prSet presAssocID="{D4E95944-E937-4084-BEBD-BCE7E0D41428}" presName="node" presStyleLbl="node1" presStyleIdx="34" presStyleCnt="147" custScaleX="100599" custScaleY="75036">
        <dgm:presLayoutVars>
          <dgm:bulletEnabled val="1"/>
        </dgm:presLayoutVars>
      </dgm:prSet>
      <dgm:spPr/>
    </dgm:pt>
    <dgm:pt modelId="{B7232517-1469-4E37-A75C-0A7E9E89FBB1}" type="pres">
      <dgm:prSet presAssocID="{98F8A7FD-BFEC-4689-BB30-8415BD3D950D}" presName="sibTrans" presStyleCnt="0"/>
      <dgm:spPr/>
    </dgm:pt>
    <dgm:pt modelId="{E1201667-B8E5-42E0-96A8-04FFD7C42206}" type="pres">
      <dgm:prSet presAssocID="{E9B5AE4E-7BA1-4875-B7CB-003B21EC08B1}" presName="node" presStyleLbl="node1" presStyleIdx="35" presStyleCnt="147" custScaleX="100599" custScaleY="75036">
        <dgm:presLayoutVars>
          <dgm:bulletEnabled val="1"/>
        </dgm:presLayoutVars>
      </dgm:prSet>
      <dgm:spPr/>
    </dgm:pt>
    <dgm:pt modelId="{877A49BF-6D78-48B7-BC31-BDE6AA98B502}" type="pres">
      <dgm:prSet presAssocID="{24E22C65-18BC-47E3-8C51-06D77D221003}" presName="sibTrans" presStyleCnt="0"/>
      <dgm:spPr/>
    </dgm:pt>
    <dgm:pt modelId="{F35CCE8C-D6B7-49CC-9FAA-57D01549BB94}" type="pres">
      <dgm:prSet presAssocID="{9E6E3FA7-9CEF-47D3-AB8F-4CF6F56E3FA2}" presName="node" presStyleLbl="node1" presStyleIdx="36" presStyleCnt="147" custScaleX="100599" custScaleY="75036">
        <dgm:presLayoutVars>
          <dgm:bulletEnabled val="1"/>
        </dgm:presLayoutVars>
      </dgm:prSet>
      <dgm:spPr/>
    </dgm:pt>
    <dgm:pt modelId="{97AB1070-06E0-42DF-A623-ECAE5DDDF112}" type="pres">
      <dgm:prSet presAssocID="{570F26B3-CAC0-4EC9-B724-2171439A2C62}" presName="sibTrans" presStyleCnt="0"/>
      <dgm:spPr/>
    </dgm:pt>
    <dgm:pt modelId="{15AEED3E-A6D1-4705-BFAC-7595DBB55746}" type="pres">
      <dgm:prSet presAssocID="{E1CA3B3E-1BC6-4704-9584-20EFE27F40FA}" presName="node" presStyleLbl="node1" presStyleIdx="37" presStyleCnt="147" custScaleX="100599" custScaleY="75036">
        <dgm:presLayoutVars>
          <dgm:bulletEnabled val="1"/>
        </dgm:presLayoutVars>
      </dgm:prSet>
      <dgm:spPr/>
    </dgm:pt>
    <dgm:pt modelId="{4FEC276B-AE4A-4807-9D08-CF1196E79CCB}" type="pres">
      <dgm:prSet presAssocID="{7CE3013C-1985-473D-A8D6-FC70C1EBDB8E}" presName="sibTrans" presStyleCnt="0"/>
      <dgm:spPr/>
    </dgm:pt>
    <dgm:pt modelId="{07307C45-CD9F-4FD6-A7A7-D97C12061A32}" type="pres">
      <dgm:prSet presAssocID="{04DC3F6A-9D98-4270-8C03-E73702DD6322}" presName="node" presStyleLbl="node1" presStyleIdx="38" presStyleCnt="147" custScaleX="100599" custScaleY="75036">
        <dgm:presLayoutVars>
          <dgm:bulletEnabled val="1"/>
        </dgm:presLayoutVars>
      </dgm:prSet>
      <dgm:spPr/>
    </dgm:pt>
    <dgm:pt modelId="{53179DA8-B78E-4A00-BB3E-D763C3AA0427}" type="pres">
      <dgm:prSet presAssocID="{94D70CFF-D09B-45D3-8F99-FDAB2E1FC4E7}" presName="sibTrans" presStyleCnt="0"/>
      <dgm:spPr/>
    </dgm:pt>
    <dgm:pt modelId="{9DCD10CD-BA56-48CD-8748-CEAB33B88219}" type="pres">
      <dgm:prSet presAssocID="{FA458D19-A4C6-415C-B8D2-07111633C3FF}" presName="node" presStyleLbl="node1" presStyleIdx="39" presStyleCnt="147" custScaleX="100599" custScaleY="75036">
        <dgm:presLayoutVars>
          <dgm:bulletEnabled val="1"/>
        </dgm:presLayoutVars>
      </dgm:prSet>
      <dgm:spPr/>
    </dgm:pt>
    <dgm:pt modelId="{AE15ACBB-6A8F-4775-9B96-95E46206D19B}" type="pres">
      <dgm:prSet presAssocID="{DF7C13AB-EFF0-4531-A0B0-D73C89D15FE2}" presName="sibTrans" presStyleCnt="0"/>
      <dgm:spPr/>
    </dgm:pt>
    <dgm:pt modelId="{055CE782-6C8B-4347-B943-EA7CEB8B7A56}" type="pres">
      <dgm:prSet presAssocID="{C41EE4A2-113C-4127-9C5C-82B01B28C0C5}" presName="node" presStyleLbl="node1" presStyleIdx="40" presStyleCnt="147" custScaleX="100599" custScaleY="75036">
        <dgm:presLayoutVars>
          <dgm:bulletEnabled val="1"/>
        </dgm:presLayoutVars>
      </dgm:prSet>
      <dgm:spPr/>
    </dgm:pt>
    <dgm:pt modelId="{F34631F4-C785-4AAA-BD6D-B94B237FCEFD}" type="pres">
      <dgm:prSet presAssocID="{B8DC45A8-76BF-4369-8292-DAA2CD1A5C50}" presName="sibTrans" presStyleCnt="0"/>
      <dgm:spPr/>
    </dgm:pt>
    <dgm:pt modelId="{41580B97-D5FE-4EAD-AA11-69B2D7694E95}" type="pres">
      <dgm:prSet presAssocID="{9C7AF451-239A-443C-A559-4828CAC307BF}" presName="node" presStyleLbl="node1" presStyleIdx="41" presStyleCnt="147" custScaleX="100599" custScaleY="75036">
        <dgm:presLayoutVars>
          <dgm:bulletEnabled val="1"/>
        </dgm:presLayoutVars>
      </dgm:prSet>
      <dgm:spPr/>
    </dgm:pt>
    <dgm:pt modelId="{44434AE2-5B99-4014-BFE5-C603375D1A67}" type="pres">
      <dgm:prSet presAssocID="{CA8E9112-1AD2-409B-9642-79B56C4E7724}" presName="sibTrans" presStyleCnt="0"/>
      <dgm:spPr/>
    </dgm:pt>
    <dgm:pt modelId="{52F6EA62-C2E9-4DC1-AADB-47904164BDCB}" type="pres">
      <dgm:prSet presAssocID="{7333BF51-9ED0-4224-947D-8C64D2DA1A13}" presName="node" presStyleLbl="node1" presStyleIdx="42" presStyleCnt="147" custScaleX="100599" custScaleY="75036">
        <dgm:presLayoutVars>
          <dgm:bulletEnabled val="1"/>
        </dgm:presLayoutVars>
      </dgm:prSet>
      <dgm:spPr/>
    </dgm:pt>
    <dgm:pt modelId="{D8B50BAA-4EBE-4500-9E1E-90B8AF39CDF8}" type="pres">
      <dgm:prSet presAssocID="{E4C18D47-2A19-4CD4-8C32-398846FB4273}" presName="sibTrans" presStyleCnt="0"/>
      <dgm:spPr/>
    </dgm:pt>
    <dgm:pt modelId="{625AA22D-2F46-48CB-971D-834CB82AE8C4}" type="pres">
      <dgm:prSet presAssocID="{B671A6C8-6205-4CC0-A274-51EE93E75E5B}" presName="node" presStyleLbl="node1" presStyleIdx="43" presStyleCnt="147" custScaleX="100599" custScaleY="75036">
        <dgm:presLayoutVars>
          <dgm:bulletEnabled val="1"/>
        </dgm:presLayoutVars>
      </dgm:prSet>
      <dgm:spPr/>
    </dgm:pt>
    <dgm:pt modelId="{99158ED1-1EEE-47B3-8BCF-E6B4AB68A160}" type="pres">
      <dgm:prSet presAssocID="{DE3D6370-11A1-4327-AFF6-E81DDFF41D2C}" presName="sibTrans" presStyleCnt="0"/>
      <dgm:spPr/>
    </dgm:pt>
    <dgm:pt modelId="{39E883FF-A931-457B-9CF5-50695DF16BF1}" type="pres">
      <dgm:prSet presAssocID="{79120B68-C2AA-4599-8566-838D5F1A496B}" presName="node" presStyleLbl="node1" presStyleIdx="44" presStyleCnt="147" custScaleX="100599" custScaleY="75036">
        <dgm:presLayoutVars>
          <dgm:bulletEnabled val="1"/>
        </dgm:presLayoutVars>
      </dgm:prSet>
      <dgm:spPr/>
    </dgm:pt>
    <dgm:pt modelId="{D1D1C618-1E62-4FA2-A7DD-83ED863A2727}" type="pres">
      <dgm:prSet presAssocID="{9E72F1A4-1888-46AE-9E71-D3C06EF86FAC}" presName="sibTrans" presStyleCnt="0"/>
      <dgm:spPr/>
    </dgm:pt>
    <dgm:pt modelId="{DF3A9C9B-EC78-47EE-83F5-B87853DFE18E}" type="pres">
      <dgm:prSet presAssocID="{230C3377-7647-4F1F-893B-37EAE3885DDA}" presName="node" presStyleLbl="node1" presStyleIdx="45" presStyleCnt="147" custScaleX="100599" custScaleY="75036">
        <dgm:presLayoutVars>
          <dgm:bulletEnabled val="1"/>
        </dgm:presLayoutVars>
      </dgm:prSet>
      <dgm:spPr/>
    </dgm:pt>
    <dgm:pt modelId="{4DA86F7E-92AE-4050-91C7-D281A69732B0}" type="pres">
      <dgm:prSet presAssocID="{839D513C-EB02-448F-83F7-DED5B416F425}" presName="sibTrans" presStyleCnt="0"/>
      <dgm:spPr/>
    </dgm:pt>
    <dgm:pt modelId="{56115B64-C754-45E2-8369-DD212F808491}" type="pres">
      <dgm:prSet presAssocID="{40C26126-2C13-44E8-AA09-AB0C6979B70E}" presName="node" presStyleLbl="node1" presStyleIdx="46" presStyleCnt="147" custScaleX="100599" custScaleY="75036">
        <dgm:presLayoutVars>
          <dgm:bulletEnabled val="1"/>
        </dgm:presLayoutVars>
      </dgm:prSet>
      <dgm:spPr/>
    </dgm:pt>
    <dgm:pt modelId="{3133B863-4E28-469C-A524-0A616507CA2E}" type="pres">
      <dgm:prSet presAssocID="{A147AE72-2DCC-41FD-89F8-4CF0DC345AAC}" presName="sibTrans" presStyleCnt="0"/>
      <dgm:spPr/>
    </dgm:pt>
    <dgm:pt modelId="{7F0DD88B-5EA7-431C-909F-77B748284400}" type="pres">
      <dgm:prSet presAssocID="{DBF6FD36-F48B-4E07-A3BE-8CFB4C13235B}" presName="node" presStyleLbl="node1" presStyleIdx="47" presStyleCnt="147" custScaleX="100599" custScaleY="75036">
        <dgm:presLayoutVars>
          <dgm:bulletEnabled val="1"/>
        </dgm:presLayoutVars>
      </dgm:prSet>
      <dgm:spPr/>
    </dgm:pt>
    <dgm:pt modelId="{A7414BAD-F0AD-46FB-A285-AA284DE153D9}" type="pres">
      <dgm:prSet presAssocID="{CEBEEFE3-5D94-4FA3-96E3-FA3251EAFB1D}" presName="sibTrans" presStyleCnt="0"/>
      <dgm:spPr/>
    </dgm:pt>
    <dgm:pt modelId="{9E66F31B-7AD9-4F4D-A33B-D7C1CE188FEE}" type="pres">
      <dgm:prSet presAssocID="{9808F352-2781-4137-9FCA-E8B470C7A7FB}" presName="node" presStyleLbl="node1" presStyleIdx="48" presStyleCnt="147" custScaleX="100599" custScaleY="75036">
        <dgm:presLayoutVars>
          <dgm:bulletEnabled val="1"/>
        </dgm:presLayoutVars>
      </dgm:prSet>
      <dgm:spPr/>
    </dgm:pt>
    <dgm:pt modelId="{42A6F26A-A9C4-4A85-9A2A-47F2B70573EB}" type="pres">
      <dgm:prSet presAssocID="{23D26FB8-B00B-417E-A7A8-4B5B2B640F3F}" presName="sibTrans" presStyleCnt="0"/>
      <dgm:spPr/>
    </dgm:pt>
    <dgm:pt modelId="{46581A0C-1B7F-46AA-BE98-5BAD9CAAFFA6}" type="pres">
      <dgm:prSet presAssocID="{DCA086E1-5F3F-40F2-AF05-BA8F6DEA0E1D}" presName="node" presStyleLbl="node1" presStyleIdx="49" presStyleCnt="147" custScaleX="100599" custScaleY="75036">
        <dgm:presLayoutVars>
          <dgm:bulletEnabled val="1"/>
        </dgm:presLayoutVars>
      </dgm:prSet>
      <dgm:spPr/>
    </dgm:pt>
    <dgm:pt modelId="{189ECC51-D649-43D2-920A-FB99C7DE84A7}" type="pres">
      <dgm:prSet presAssocID="{E040BD17-E200-4720-BFB0-822496E6E9BF}" presName="sibTrans" presStyleCnt="0"/>
      <dgm:spPr/>
    </dgm:pt>
    <dgm:pt modelId="{E6FA8296-E408-46CD-BF86-26D53CBF5F37}" type="pres">
      <dgm:prSet presAssocID="{8E8A857C-F35D-4B42-9497-21D1A626D4B0}" presName="node" presStyleLbl="node1" presStyleIdx="50" presStyleCnt="147" custScaleX="100599" custScaleY="75036">
        <dgm:presLayoutVars>
          <dgm:bulletEnabled val="1"/>
        </dgm:presLayoutVars>
      </dgm:prSet>
      <dgm:spPr/>
    </dgm:pt>
    <dgm:pt modelId="{099DD4EA-1861-4B14-A7D5-9698B092F80B}" type="pres">
      <dgm:prSet presAssocID="{3F9332C5-B687-43F8-87BA-F7EC2916A1FB}" presName="sibTrans" presStyleCnt="0"/>
      <dgm:spPr/>
    </dgm:pt>
    <dgm:pt modelId="{B7F992EC-54F3-4D6D-BAAA-549F8022C774}" type="pres">
      <dgm:prSet presAssocID="{EA362490-AA76-4565-B98D-E02FF9CF8993}" presName="node" presStyleLbl="node1" presStyleIdx="51" presStyleCnt="147" custScaleX="100599" custScaleY="75036">
        <dgm:presLayoutVars>
          <dgm:bulletEnabled val="1"/>
        </dgm:presLayoutVars>
      </dgm:prSet>
      <dgm:spPr/>
    </dgm:pt>
    <dgm:pt modelId="{2BC5C3D2-22BF-4FF3-9908-ADEF7C2116C3}" type="pres">
      <dgm:prSet presAssocID="{D4D7928B-476D-46CC-B249-5D8153967B23}" presName="sibTrans" presStyleCnt="0"/>
      <dgm:spPr/>
    </dgm:pt>
    <dgm:pt modelId="{75A0E1DC-D13D-4C47-8549-260E4EB9EDB1}" type="pres">
      <dgm:prSet presAssocID="{254EAEDF-CBEA-446C-8FE7-D97D33D60A33}" presName="node" presStyleLbl="node1" presStyleIdx="52" presStyleCnt="147" custScaleX="100599" custScaleY="75036">
        <dgm:presLayoutVars>
          <dgm:bulletEnabled val="1"/>
        </dgm:presLayoutVars>
      </dgm:prSet>
      <dgm:spPr/>
    </dgm:pt>
    <dgm:pt modelId="{5DFE3C92-9B00-439D-94CB-2F378CD90D4A}" type="pres">
      <dgm:prSet presAssocID="{FB60065B-2E73-4461-A5C9-EB61FFB0197B}" presName="sibTrans" presStyleCnt="0"/>
      <dgm:spPr/>
    </dgm:pt>
    <dgm:pt modelId="{F8064CE1-2DB7-4AA4-9A09-95775D86F955}" type="pres">
      <dgm:prSet presAssocID="{21A1F03E-A4D9-4372-B66C-FCB4349A9DFD}" presName="node" presStyleLbl="node1" presStyleIdx="53" presStyleCnt="147" custScaleX="100599" custScaleY="75036">
        <dgm:presLayoutVars>
          <dgm:bulletEnabled val="1"/>
        </dgm:presLayoutVars>
      </dgm:prSet>
      <dgm:spPr/>
    </dgm:pt>
    <dgm:pt modelId="{72A61C94-4234-4B70-B745-FECBB0EC9BB9}" type="pres">
      <dgm:prSet presAssocID="{CD39A331-2F4E-4A53-B45D-0908B0BE3051}" presName="sibTrans" presStyleCnt="0"/>
      <dgm:spPr/>
    </dgm:pt>
    <dgm:pt modelId="{D1D01A92-F77B-4702-81DE-3976DA553A7E}" type="pres">
      <dgm:prSet presAssocID="{1602FA2B-22EF-4434-B0CD-72055C571A98}" presName="node" presStyleLbl="node1" presStyleIdx="54" presStyleCnt="147" custScaleX="100599" custScaleY="75036">
        <dgm:presLayoutVars>
          <dgm:bulletEnabled val="1"/>
        </dgm:presLayoutVars>
      </dgm:prSet>
      <dgm:spPr/>
    </dgm:pt>
    <dgm:pt modelId="{B2F042A7-9714-44F5-BFF9-936CAB63366D}" type="pres">
      <dgm:prSet presAssocID="{9ED8785B-6106-48F0-A72D-D3DC1217EB58}" presName="sibTrans" presStyleCnt="0"/>
      <dgm:spPr/>
    </dgm:pt>
    <dgm:pt modelId="{D01D251A-C441-47E1-803B-637AAC767A56}" type="pres">
      <dgm:prSet presAssocID="{E50674EB-BF93-46CC-9984-E8F4B484965C}" presName="node" presStyleLbl="node1" presStyleIdx="55" presStyleCnt="147" custScaleX="100599" custScaleY="75036">
        <dgm:presLayoutVars>
          <dgm:bulletEnabled val="1"/>
        </dgm:presLayoutVars>
      </dgm:prSet>
      <dgm:spPr/>
    </dgm:pt>
    <dgm:pt modelId="{3656AE3B-A013-406D-9497-CB53002FAA94}" type="pres">
      <dgm:prSet presAssocID="{71A02115-02E0-43E0-A759-43AE282BFDC3}" presName="sibTrans" presStyleCnt="0"/>
      <dgm:spPr/>
    </dgm:pt>
    <dgm:pt modelId="{2C2CAE65-EEDA-4DFD-B0D7-66D16849DB0F}" type="pres">
      <dgm:prSet presAssocID="{1AC58C8F-E7D2-4137-9EF8-FE4831C4993C}" presName="node" presStyleLbl="node1" presStyleIdx="56" presStyleCnt="147" custScaleX="100599" custScaleY="75036">
        <dgm:presLayoutVars>
          <dgm:bulletEnabled val="1"/>
        </dgm:presLayoutVars>
      </dgm:prSet>
      <dgm:spPr/>
    </dgm:pt>
    <dgm:pt modelId="{30232792-4A58-460E-B790-038139334363}" type="pres">
      <dgm:prSet presAssocID="{E931FA67-6645-4F68-BF30-7FADDBEDF94E}" presName="sibTrans" presStyleCnt="0"/>
      <dgm:spPr/>
    </dgm:pt>
    <dgm:pt modelId="{1B39635B-0BF4-47F7-83D5-7976949F95D8}" type="pres">
      <dgm:prSet presAssocID="{0E59A649-6BAD-4CAA-965D-992C6D7C66C9}" presName="node" presStyleLbl="node1" presStyleIdx="57" presStyleCnt="147" custScaleX="100599" custScaleY="75036">
        <dgm:presLayoutVars>
          <dgm:bulletEnabled val="1"/>
        </dgm:presLayoutVars>
      </dgm:prSet>
      <dgm:spPr/>
    </dgm:pt>
    <dgm:pt modelId="{D2B407FF-527B-470F-8638-F1BBF1EF4663}" type="pres">
      <dgm:prSet presAssocID="{7D20AB0E-066A-41ED-82AD-275E46FF27EF}" presName="sibTrans" presStyleCnt="0"/>
      <dgm:spPr/>
    </dgm:pt>
    <dgm:pt modelId="{393D71EE-4E6A-4750-9FB1-C2DCFF925A8C}" type="pres">
      <dgm:prSet presAssocID="{FB506F34-726C-426F-B5A3-6AF8B6140561}" presName="node" presStyleLbl="node1" presStyleIdx="58" presStyleCnt="147" custScaleX="100599" custScaleY="75036">
        <dgm:presLayoutVars>
          <dgm:bulletEnabled val="1"/>
        </dgm:presLayoutVars>
      </dgm:prSet>
      <dgm:spPr/>
    </dgm:pt>
    <dgm:pt modelId="{A9B35ED7-0604-4826-86D9-5978137CEA15}" type="pres">
      <dgm:prSet presAssocID="{07C21B76-0CB0-4C7B-83FE-9C91F4921BB9}" presName="sibTrans" presStyleCnt="0"/>
      <dgm:spPr/>
    </dgm:pt>
    <dgm:pt modelId="{2FF748AF-790E-45CB-9453-34AAFD9AC609}" type="pres">
      <dgm:prSet presAssocID="{B20A670C-4BDE-4751-9063-DBF0248A1489}" presName="node" presStyleLbl="node1" presStyleIdx="59" presStyleCnt="147" custScaleX="100599" custScaleY="75036">
        <dgm:presLayoutVars>
          <dgm:bulletEnabled val="1"/>
        </dgm:presLayoutVars>
      </dgm:prSet>
      <dgm:spPr/>
    </dgm:pt>
    <dgm:pt modelId="{9134213F-33D7-4381-9367-EEB1A67E7A06}" type="pres">
      <dgm:prSet presAssocID="{7450EBEF-561C-40E9-AF7B-CAEE323C3E16}" presName="sibTrans" presStyleCnt="0"/>
      <dgm:spPr/>
    </dgm:pt>
    <dgm:pt modelId="{58C0F51F-6C07-4F1B-8BB4-9C0B24D04756}" type="pres">
      <dgm:prSet presAssocID="{A5FAE725-883A-4976-B158-10993CC6C8E3}" presName="node" presStyleLbl="node1" presStyleIdx="60" presStyleCnt="147" custScaleX="100599" custScaleY="75036">
        <dgm:presLayoutVars>
          <dgm:bulletEnabled val="1"/>
        </dgm:presLayoutVars>
      </dgm:prSet>
      <dgm:spPr/>
    </dgm:pt>
    <dgm:pt modelId="{6124C9FA-C8E2-4634-878A-74C2A2EB0AD0}" type="pres">
      <dgm:prSet presAssocID="{48F991E8-36A0-4EB6-B084-D2DEB8287EB7}" presName="sibTrans" presStyleCnt="0"/>
      <dgm:spPr/>
    </dgm:pt>
    <dgm:pt modelId="{07C37AEC-869C-4E23-8FC8-A03C0B06753F}" type="pres">
      <dgm:prSet presAssocID="{64E15083-CF58-4737-A6AA-285BBD4661BE}" presName="node" presStyleLbl="node1" presStyleIdx="61" presStyleCnt="147" custScaleX="100599" custScaleY="75036">
        <dgm:presLayoutVars>
          <dgm:bulletEnabled val="1"/>
        </dgm:presLayoutVars>
      </dgm:prSet>
      <dgm:spPr/>
    </dgm:pt>
    <dgm:pt modelId="{FF2DFEFB-B8E4-45B8-B81C-CB1C66685A20}" type="pres">
      <dgm:prSet presAssocID="{720D4CC7-AB55-4BAB-B6D0-ACEA03C96BE3}" presName="sibTrans" presStyleCnt="0"/>
      <dgm:spPr/>
    </dgm:pt>
    <dgm:pt modelId="{5D9F2C63-21BA-4B3A-9841-61DCF07F6AFC}" type="pres">
      <dgm:prSet presAssocID="{460C6746-FBD5-44D5-9BC8-FAC27A4B9F36}" presName="node" presStyleLbl="node1" presStyleIdx="62" presStyleCnt="147" custScaleX="100599" custScaleY="75036">
        <dgm:presLayoutVars>
          <dgm:bulletEnabled val="1"/>
        </dgm:presLayoutVars>
      </dgm:prSet>
      <dgm:spPr/>
    </dgm:pt>
    <dgm:pt modelId="{30104DFD-CB9F-4F4F-A41A-0CC938ACD409}" type="pres">
      <dgm:prSet presAssocID="{A13E1072-D3E0-411A-A6E9-21426F0FFAC0}" presName="sibTrans" presStyleCnt="0"/>
      <dgm:spPr/>
    </dgm:pt>
    <dgm:pt modelId="{ED39810B-B1EB-4725-A10D-F25216C88C62}" type="pres">
      <dgm:prSet presAssocID="{57BA6FD7-AFBD-43DA-BED7-F2024D163EC8}" presName="node" presStyleLbl="node1" presStyleIdx="63" presStyleCnt="147" custScaleX="100599" custScaleY="75036">
        <dgm:presLayoutVars>
          <dgm:bulletEnabled val="1"/>
        </dgm:presLayoutVars>
      </dgm:prSet>
      <dgm:spPr/>
    </dgm:pt>
    <dgm:pt modelId="{033F24D8-0942-4FFC-8A6C-4BFB709D0F52}" type="pres">
      <dgm:prSet presAssocID="{0E0DCCEE-7F20-4D79-804F-1FE96C18C8A0}" presName="sibTrans" presStyleCnt="0"/>
      <dgm:spPr/>
    </dgm:pt>
    <dgm:pt modelId="{E319FDDE-5F60-4D45-BC53-CEE10A0E8A8B}" type="pres">
      <dgm:prSet presAssocID="{90C68978-9FEF-43AE-A08B-34946A04F5E8}" presName="node" presStyleLbl="node1" presStyleIdx="64" presStyleCnt="147" custScaleX="100599" custScaleY="75036">
        <dgm:presLayoutVars>
          <dgm:bulletEnabled val="1"/>
        </dgm:presLayoutVars>
      </dgm:prSet>
      <dgm:spPr/>
    </dgm:pt>
    <dgm:pt modelId="{996F1B13-99F1-4F82-B608-68BDE6599370}" type="pres">
      <dgm:prSet presAssocID="{B41AF246-D56F-4502-95FD-1901D555EDD6}" presName="sibTrans" presStyleCnt="0"/>
      <dgm:spPr/>
    </dgm:pt>
    <dgm:pt modelId="{C6379017-F4F6-4070-B02E-D7D5254275C0}" type="pres">
      <dgm:prSet presAssocID="{A172D6E1-26E2-4D98-941D-39F32AC2F2AC}" presName="node" presStyleLbl="node1" presStyleIdx="65" presStyleCnt="147" custScaleX="100599" custScaleY="75036">
        <dgm:presLayoutVars>
          <dgm:bulletEnabled val="1"/>
        </dgm:presLayoutVars>
      </dgm:prSet>
      <dgm:spPr/>
    </dgm:pt>
    <dgm:pt modelId="{0D1A4C88-6495-4245-8AF3-4649B6868FA9}" type="pres">
      <dgm:prSet presAssocID="{2CBA2FC1-F5C8-462D-9A5C-8A54D939232A}" presName="sibTrans" presStyleCnt="0"/>
      <dgm:spPr/>
    </dgm:pt>
    <dgm:pt modelId="{10174421-28B3-4E95-BAE9-12CDA9A41EC3}" type="pres">
      <dgm:prSet presAssocID="{F9918564-9439-4937-8036-DD084561C979}" presName="node" presStyleLbl="node1" presStyleIdx="66" presStyleCnt="147" custScaleX="100599" custScaleY="75036">
        <dgm:presLayoutVars>
          <dgm:bulletEnabled val="1"/>
        </dgm:presLayoutVars>
      </dgm:prSet>
      <dgm:spPr/>
    </dgm:pt>
    <dgm:pt modelId="{76269490-0657-4613-9A42-285C849952AA}" type="pres">
      <dgm:prSet presAssocID="{98CD8319-4DEB-4727-B5B7-1977FFBF6C79}" presName="sibTrans" presStyleCnt="0"/>
      <dgm:spPr/>
    </dgm:pt>
    <dgm:pt modelId="{F52C30FB-38B3-4175-B33A-C3FBC16AE16A}" type="pres">
      <dgm:prSet presAssocID="{795941AD-E6BD-452C-9211-EF14A9AABD45}" presName="node" presStyleLbl="node1" presStyleIdx="67" presStyleCnt="147" custScaleX="100599" custScaleY="75036">
        <dgm:presLayoutVars>
          <dgm:bulletEnabled val="1"/>
        </dgm:presLayoutVars>
      </dgm:prSet>
      <dgm:spPr/>
    </dgm:pt>
    <dgm:pt modelId="{3AE99C8B-F48B-4AC1-8AE5-5A6AA38BBD22}" type="pres">
      <dgm:prSet presAssocID="{ACDA2AE0-5615-48F6-A1FC-BABF662C8A4F}" presName="sibTrans" presStyleCnt="0"/>
      <dgm:spPr/>
    </dgm:pt>
    <dgm:pt modelId="{DCDE953A-8292-4574-ADFD-958377ECBEB9}" type="pres">
      <dgm:prSet presAssocID="{95DACD2F-E664-4BD8-AEDB-1272590BF744}" presName="node" presStyleLbl="node1" presStyleIdx="68" presStyleCnt="147" custScaleX="100599" custScaleY="75036">
        <dgm:presLayoutVars>
          <dgm:bulletEnabled val="1"/>
        </dgm:presLayoutVars>
      </dgm:prSet>
      <dgm:spPr/>
    </dgm:pt>
    <dgm:pt modelId="{61E6C8B2-2121-4848-8BDA-D73A0ECDB1DC}" type="pres">
      <dgm:prSet presAssocID="{D80B264C-D93A-438B-8C50-F89AEE6A1DDC}" presName="sibTrans" presStyleCnt="0"/>
      <dgm:spPr/>
    </dgm:pt>
    <dgm:pt modelId="{BA79F49F-9288-48E2-9E3F-EBACA3259778}" type="pres">
      <dgm:prSet presAssocID="{CDF60FAC-7300-49AC-8D9E-50D388C57D3F}" presName="node" presStyleLbl="node1" presStyleIdx="69" presStyleCnt="147" custScaleX="100599" custScaleY="75036">
        <dgm:presLayoutVars>
          <dgm:bulletEnabled val="1"/>
        </dgm:presLayoutVars>
      </dgm:prSet>
      <dgm:spPr/>
    </dgm:pt>
    <dgm:pt modelId="{46DC4E95-251D-4FF4-98DA-90A0B3E5DD12}" type="pres">
      <dgm:prSet presAssocID="{ADF77B57-616F-4018-BD50-674942B9665D}" presName="sibTrans" presStyleCnt="0"/>
      <dgm:spPr/>
    </dgm:pt>
    <dgm:pt modelId="{940BFC8D-A3E2-4DA1-AB05-36CEA552B696}" type="pres">
      <dgm:prSet presAssocID="{94D80D9C-D65E-4970-8C83-B41F6D445166}" presName="node" presStyleLbl="node1" presStyleIdx="70" presStyleCnt="147" custScaleX="100599" custScaleY="75036">
        <dgm:presLayoutVars>
          <dgm:bulletEnabled val="1"/>
        </dgm:presLayoutVars>
      </dgm:prSet>
      <dgm:spPr/>
    </dgm:pt>
    <dgm:pt modelId="{D9575028-8B92-4A2F-973A-2CA037846706}" type="pres">
      <dgm:prSet presAssocID="{20AD3E1A-2032-43A8-9984-FFEE648C946D}" presName="sibTrans" presStyleCnt="0"/>
      <dgm:spPr/>
    </dgm:pt>
    <dgm:pt modelId="{CACE1456-0960-4895-9CA3-6B542551BBAB}" type="pres">
      <dgm:prSet presAssocID="{B4F868ED-941A-4E99-A724-4DA32252E98A}" presName="node" presStyleLbl="node1" presStyleIdx="71" presStyleCnt="147" custScaleX="100599" custScaleY="75036">
        <dgm:presLayoutVars>
          <dgm:bulletEnabled val="1"/>
        </dgm:presLayoutVars>
      </dgm:prSet>
      <dgm:spPr/>
    </dgm:pt>
    <dgm:pt modelId="{24F95252-4F16-4B2F-AEEB-36D04DB22721}" type="pres">
      <dgm:prSet presAssocID="{3D7480FB-6A44-478D-97DA-2639943D867A}" presName="sibTrans" presStyleCnt="0"/>
      <dgm:spPr/>
    </dgm:pt>
    <dgm:pt modelId="{CFECC9A8-94CE-40DB-A360-D80B31A9097D}" type="pres">
      <dgm:prSet presAssocID="{F859D176-2F25-4F54-B729-7A8FBD72897E}" presName="node" presStyleLbl="node1" presStyleIdx="72" presStyleCnt="147" custScaleX="100599" custScaleY="75036">
        <dgm:presLayoutVars>
          <dgm:bulletEnabled val="1"/>
        </dgm:presLayoutVars>
      </dgm:prSet>
      <dgm:spPr/>
    </dgm:pt>
    <dgm:pt modelId="{7BB1C8FF-97B8-44CE-8C4D-D2FEBF18012A}" type="pres">
      <dgm:prSet presAssocID="{66DCEE52-7499-4775-ADB6-58C6623D00C1}" presName="sibTrans" presStyleCnt="0"/>
      <dgm:spPr/>
    </dgm:pt>
    <dgm:pt modelId="{F3FABA3A-B0DA-42B4-A57B-785073E1C9E2}" type="pres">
      <dgm:prSet presAssocID="{B73CB376-3F36-465A-AAAE-7DF697C4F61B}" presName="node" presStyleLbl="node1" presStyleIdx="73" presStyleCnt="147" custScaleX="100599" custScaleY="75036">
        <dgm:presLayoutVars>
          <dgm:bulletEnabled val="1"/>
        </dgm:presLayoutVars>
      </dgm:prSet>
      <dgm:spPr/>
    </dgm:pt>
    <dgm:pt modelId="{2F92CEA4-5236-4D2A-9E0F-3F3DED181322}" type="pres">
      <dgm:prSet presAssocID="{40782B55-79D3-448A-A6EC-170ABF9FDCBD}" presName="sibTrans" presStyleCnt="0"/>
      <dgm:spPr/>
    </dgm:pt>
    <dgm:pt modelId="{D0E9A573-8A0D-440C-BF36-3B8BA653CF8E}" type="pres">
      <dgm:prSet presAssocID="{5319DE97-FC80-4266-B760-33B94D565948}" presName="node" presStyleLbl="node1" presStyleIdx="74" presStyleCnt="147" custScaleX="100599" custScaleY="75036">
        <dgm:presLayoutVars>
          <dgm:bulletEnabled val="1"/>
        </dgm:presLayoutVars>
      </dgm:prSet>
      <dgm:spPr/>
    </dgm:pt>
    <dgm:pt modelId="{DE8EF846-E62E-462C-A9ED-1A249BA19296}" type="pres">
      <dgm:prSet presAssocID="{D378A7DA-6524-4B77-B0BA-4400D624A004}" presName="sibTrans" presStyleCnt="0"/>
      <dgm:spPr/>
    </dgm:pt>
    <dgm:pt modelId="{6BCBB024-05B7-43BF-8929-EA21312EBC96}" type="pres">
      <dgm:prSet presAssocID="{9218E5AD-017F-4123-99E8-8AF92878F26E}" presName="node" presStyleLbl="node1" presStyleIdx="75" presStyleCnt="147" custScaleX="100599" custScaleY="75036">
        <dgm:presLayoutVars>
          <dgm:bulletEnabled val="1"/>
        </dgm:presLayoutVars>
      </dgm:prSet>
      <dgm:spPr/>
    </dgm:pt>
    <dgm:pt modelId="{2740005F-8975-4A8C-92A6-5DCAEC8F2511}" type="pres">
      <dgm:prSet presAssocID="{8ACB2F2C-47B7-483B-8A3D-1A13D3A36C27}" presName="sibTrans" presStyleCnt="0"/>
      <dgm:spPr/>
    </dgm:pt>
    <dgm:pt modelId="{C90DB073-49B0-4C99-BED9-884646655656}" type="pres">
      <dgm:prSet presAssocID="{DEFA3905-1D2E-4EAF-A2E6-6C00FF694C7F}" presName="node" presStyleLbl="node1" presStyleIdx="76" presStyleCnt="147" custScaleX="100599" custScaleY="75036">
        <dgm:presLayoutVars>
          <dgm:bulletEnabled val="1"/>
        </dgm:presLayoutVars>
      </dgm:prSet>
      <dgm:spPr/>
    </dgm:pt>
    <dgm:pt modelId="{A5CDCB45-95AB-4158-B9E3-491EFF692A6B}" type="pres">
      <dgm:prSet presAssocID="{C41F6661-71AD-413D-9B0B-CBA7D4E8EA49}" presName="sibTrans" presStyleCnt="0"/>
      <dgm:spPr/>
    </dgm:pt>
    <dgm:pt modelId="{6CBBA49E-F8FA-42E3-AE19-9B0AD8472C99}" type="pres">
      <dgm:prSet presAssocID="{86EDDC7C-EC7C-46B0-B5E3-2FCCD6D036A5}" presName="node" presStyleLbl="node1" presStyleIdx="77" presStyleCnt="147" custScaleX="100599" custScaleY="75036">
        <dgm:presLayoutVars>
          <dgm:bulletEnabled val="1"/>
        </dgm:presLayoutVars>
      </dgm:prSet>
      <dgm:spPr/>
    </dgm:pt>
    <dgm:pt modelId="{5756FD58-F1C7-425A-8179-E619596128B9}" type="pres">
      <dgm:prSet presAssocID="{2A1858D2-5361-4640-82A6-6D2E8F5AFAF8}" presName="sibTrans" presStyleCnt="0"/>
      <dgm:spPr/>
    </dgm:pt>
    <dgm:pt modelId="{3912408F-220F-4DF8-B738-8496CFA6F4F2}" type="pres">
      <dgm:prSet presAssocID="{1F04E377-D1A4-45C6-9D56-BA5AF6113FD4}" presName="node" presStyleLbl="node1" presStyleIdx="78" presStyleCnt="147" custScaleX="100599" custScaleY="75036">
        <dgm:presLayoutVars>
          <dgm:bulletEnabled val="1"/>
        </dgm:presLayoutVars>
      </dgm:prSet>
      <dgm:spPr/>
    </dgm:pt>
    <dgm:pt modelId="{69AA7728-4E36-45F1-9FAD-DE98319BAE27}" type="pres">
      <dgm:prSet presAssocID="{65E8730B-84AA-4BD7-9B2B-6A5E569B88CF}" presName="sibTrans" presStyleCnt="0"/>
      <dgm:spPr/>
    </dgm:pt>
    <dgm:pt modelId="{D4BB6F26-FAB9-4F3A-A02D-545100A96155}" type="pres">
      <dgm:prSet presAssocID="{C4089AA8-7952-4F61-8342-46089989F8FF}" presName="node" presStyleLbl="node1" presStyleIdx="79" presStyleCnt="147" custScaleX="100599" custScaleY="75036">
        <dgm:presLayoutVars>
          <dgm:bulletEnabled val="1"/>
        </dgm:presLayoutVars>
      </dgm:prSet>
      <dgm:spPr/>
    </dgm:pt>
    <dgm:pt modelId="{6A9CA779-65E3-4357-9155-8B66CD7B2CD5}" type="pres">
      <dgm:prSet presAssocID="{EF7776CA-41EA-4BEA-9E44-8BC910328829}" presName="sibTrans" presStyleCnt="0"/>
      <dgm:spPr/>
    </dgm:pt>
    <dgm:pt modelId="{C9CA9E27-49CC-4482-851F-6BF2AE4D7ADD}" type="pres">
      <dgm:prSet presAssocID="{A59D6A9B-9E60-4EC3-A71F-A717A3332D9C}" presName="node" presStyleLbl="node1" presStyleIdx="80" presStyleCnt="147" custScaleX="100599" custScaleY="75036">
        <dgm:presLayoutVars>
          <dgm:bulletEnabled val="1"/>
        </dgm:presLayoutVars>
      </dgm:prSet>
      <dgm:spPr/>
    </dgm:pt>
    <dgm:pt modelId="{B76A5135-4D93-499D-BE9C-C4FA83CD4FDB}" type="pres">
      <dgm:prSet presAssocID="{6BACBF24-3814-4CAF-A7AE-3E0B84E78E53}" presName="sibTrans" presStyleCnt="0"/>
      <dgm:spPr/>
    </dgm:pt>
    <dgm:pt modelId="{CAE43783-4ABB-429B-8774-87BADC9E8540}" type="pres">
      <dgm:prSet presAssocID="{126E2167-2365-4E4E-96DC-99C949633F8D}" presName="node" presStyleLbl="node1" presStyleIdx="81" presStyleCnt="147" custScaleX="100599" custScaleY="75036">
        <dgm:presLayoutVars>
          <dgm:bulletEnabled val="1"/>
        </dgm:presLayoutVars>
      </dgm:prSet>
      <dgm:spPr/>
    </dgm:pt>
    <dgm:pt modelId="{F96A6726-18BF-473C-9177-FCD8BA651AB2}" type="pres">
      <dgm:prSet presAssocID="{E0703A58-B135-45E3-A02D-F308E12B46C6}" presName="sibTrans" presStyleCnt="0"/>
      <dgm:spPr/>
    </dgm:pt>
    <dgm:pt modelId="{36BC30A2-4632-4C06-8849-C4196AEB3ADA}" type="pres">
      <dgm:prSet presAssocID="{D5ED5B45-55B1-405B-9992-1E6F92B8FE76}" presName="node" presStyleLbl="node1" presStyleIdx="82" presStyleCnt="147" custScaleX="100599" custScaleY="75036">
        <dgm:presLayoutVars>
          <dgm:bulletEnabled val="1"/>
        </dgm:presLayoutVars>
      </dgm:prSet>
      <dgm:spPr/>
    </dgm:pt>
    <dgm:pt modelId="{78BB8DB0-0428-4A30-8298-8194C613FAE5}" type="pres">
      <dgm:prSet presAssocID="{09ABECD7-368F-4012-97ED-2A49F6E70965}" presName="sibTrans" presStyleCnt="0"/>
      <dgm:spPr/>
    </dgm:pt>
    <dgm:pt modelId="{D129259A-36A8-4E9E-9E7F-CA6CB224FB39}" type="pres">
      <dgm:prSet presAssocID="{40B37B77-5B57-4156-9B71-E3E0B648795A}" presName="node" presStyleLbl="node1" presStyleIdx="83" presStyleCnt="147" custScaleX="100599" custScaleY="75036">
        <dgm:presLayoutVars>
          <dgm:bulletEnabled val="1"/>
        </dgm:presLayoutVars>
      </dgm:prSet>
      <dgm:spPr/>
    </dgm:pt>
    <dgm:pt modelId="{FE22D291-ACAF-4FDE-A95F-B0BFC4373779}" type="pres">
      <dgm:prSet presAssocID="{3513F961-B427-43C3-87B7-631859B5C7C5}" presName="sibTrans" presStyleCnt="0"/>
      <dgm:spPr/>
    </dgm:pt>
    <dgm:pt modelId="{04305AE9-FB09-4E94-8A65-9E3210956C28}" type="pres">
      <dgm:prSet presAssocID="{862358E2-58E2-43A2-A669-27244C003975}" presName="node" presStyleLbl="node1" presStyleIdx="84" presStyleCnt="147" custScaleX="100599" custScaleY="75036">
        <dgm:presLayoutVars>
          <dgm:bulletEnabled val="1"/>
        </dgm:presLayoutVars>
      </dgm:prSet>
      <dgm:spPr/>
    </dgm:pt>
    <dgm:pt modelId="{6BAA2E52-54E5-48D0-BD97-D2DD1C207A4A}" type="pres">
      <dgm:prSet presAssocID="{0FE5C7B0-AAC0-409E-8F26-7FEDC634F141}" presName="sibTrans" presStyleCnt="0"/>
      <dgm:spPr/>
    </dgm:pt>
    <dgm:pt modelId="{2C2F64CC-F263-4B27-BAA6-88239CCF61A0}" type="pres">
      <dgm:prSet presAssocID="{57FD20BF-57D4-4DFD-89AB-CADB1BD82434}" presName="node" presStyleLbl="node1" presStyleIdx="85" presStyleCnt="147" custScaleX="100599" custScaleY="75036">
        <dgm:presLayoutVars>
          <dgm:bulletEnabled val="1"/>
        </dgm:presLayoutVars>
      </dgm:prSet>
      <dgm:spPr/>
    </dgm:pt>
    <dgm:pt modelId="{28CD6033-BD8F-4D9B-9498-02BA33B463C4}" type="pres">
      <dgm:prSet presAssocID="{BA107A1B-06D2-47EA-87C8-C6D7A4F13247}" presName="sibTrans" presStyleCnt="0"/>
      <dgm:spPr/>
    </dgm:pt>
    <dgm:pt modelId="{AFB4349A-F3F7-4164-8ABA-F8FA9A585948}" type="pres">
      <dgm:prSet presAssocID="{7DCB490E-4EBD-49A4-844C-0BB92E5385E9}" presName="node" presStyleLbl="node1" presStyleIdx="86" presStyleCnt="147" custScaleX="100599" custScaleY="75036">
        <dgm:presLayoutVars>
          <dgm:bulletEnabled val="1"/>
        </dgm:presLayoutVars>
      </dgm:prSet>
      <dgm:spPr/>
    </dgm:pt>
    <dgm:pt modelId="{853F08FE-2CE4-4D26-9E62-E894B789856A}" type="pres">
      <dgm:prSet presAssocID="{211DDFEF-3DB2-48E9-88DF-3E7F4B96874D}" presName="sibTrans" presStyleCnt="0"/>
      <dgm:spPr/>
    </dgm:pt>
    <dgm:pt modelId="{BE3EDAF2-962B-45A0-976C-06755A001985}" type="pres">
      <dgm:prSet presAssocID="{956E46CD-E3F4-48C1-9E51-BB52E0FAD903}" presName="node" presStyleLbl="node1" presStyleIdx="87" presStyleCnt="147" custScaleX="100599" custScaleY="75036">
        <dgm:presLayoutVars>
          <dgm:bulletEnabled val="1"/>
        </dgm:presLayoutVars>
      </dgm:prSet>
      <dgm:spPr/>
    </dgm:pt>
    <dgm:pt modelId="{83416FCF-139D-49DE-8B9A-75310F73F4CF}" type="pres">
      <dgm:prSet presAssocID="{26D055B6-5E00-4B15-86E3-2CECEA15A843}" presName="sibTrans" presStyleCnt="0"/>
      <dgm:spPr/>
    </dgm:pt>
    <dgm:pt modelId="{4DF70E44-5284-4227-9D10-A70C9B541762}" type="pres">
      <dgm:prSet presAssocID="{3ACF1B61-1015-435A-9438-661A2A5A908A}" presName="node" presStyleLbl="node1" presStyleIdx="88" presStyleCnt="147" custScaleX="100599" custScaleY="75036">
        <dgm:presLayoutVars>
          <dgm:bulletEnabled val="1"/>
        </dgm:presLayoutVars>
      </dgm:prSet>
      <dgm:spPr/>
    </dgm:pt>
    <dgm:pt modelId="{1C8FC3D8-0608-43D7-952B-609C313A8B48}" type="pres">
      <dgm:prSet presAssocID="{78ED5035-4745-406F-8D8A-0FA5A2537BAB}" presName="sibTrans" presStyleCnt="0"/>
      <dgm:spPr/>
    </dgm:pt>
    <dgm:pt modelId="{7DB4C9DE-B92A-4E0A-8E4C-2D333B0EBBA6}" type="pres">
      <dgm:prSet presAssocID="{8FA60D06-3479-49CD-9C82-0E9C9DCCB3BC}" presName="node" presStyleLbl="node1" presStyleIdx="89" presStyleCnt="147" custScaleX="100599" custScaleY="75036">
        <dgm:presLayoutVars>
          <dgm:bulletEnabled val="1"/>
        </dgm:presLayoutVars>
      </dgm:prSet>
      <dgm:spPr/>
    </dgm:pt>
    <dgm:pt modelId="{920F088F-6296-4315-A28C-E53C08A881D0}" type="pres">
      <dgm:prSet presAssocID="{4550E230-D6F8-4D65-9AA5-16541067A240}" presName="sibTrans" presStyleCnt="0"/>
      <dgm:spPr/>
    </dgm:pt>
    <dgm:pt modelId="{33E42CF9-28B7-4066-8F85-0552F4BFECBE}" type="pres">
      <dgm:prSet presAssocID="{99B04B4F-AB70-44AF-BB7B-ABC37FF369F8}" presName="node" presStyleLbl="node1" presStyleIdx="90" presStyleCnt="147" custScaleX="100599" custScaleY="75036">
        <dgm:presLayoutVars>
          <dgm:bulletEnabled val="1"/>
        </dgm:presLayoutVars>
      </dgm:prSet>
      <dgm:spPr/>
    </dgm:pt>
    <dgm:pt modelId="{CECA8B13-5CAE-4DDD-8F91-655533180BD1}" type="pres">
      <dgm:prSet presAssocID="{880A5EC2-282E-4404-BC2F-4BC9216A2610}" presName="sibTrans" presStyleCnt="0"/>
      <dgm:spPr/>
    </dgm:pt>
    <dgm:pt modelId="{299536AB-7B16-4E11-A026-ED32D48B6E45}" type="pres">
      <dgm:prSet presAssocID="{9468BDF1-0C9F-4E2C-B600-F0EB603AB8C4}" presName="node" presStyleLbl="node1" presStyleIdx="91" presStyleCnt="147" custScaleX="100599" custScaleY="75036">
        <dgm:presLayoutVars>
          <dgm:bulletEnabled val="1"/>
        </dgm:presLayoutVars>
      </dgm:prSet>
      <dgm:spPr/>
    </dgm:pt>
    <dgm:pt modelId="{6D604908-88EF-436E-A933-9E137FD037C4}" type="pres">
      <dgm:prSet presAssocID="{8E45B075-55A5-4288-B3E3-E418D53A17FC}" presName="sibTrans" presStyleCnt="0"/>
      <dgm:spPr/>
    </dgm:pt>
    <dgm:pt modelId="{784EC82B-6D40-4DB3-84B0-68595F9AF8E6}" type="pres">
      <dgm:prSet presAssocID="{6595922C-3472-4964-83D6-226E65538D1F}" presName="node" presStyleLbl="node1" presStyleIdx="92" presStyleCnt="147" custScaleX="100599" custScaleY="75036">
        <dgm:presLayoutVars>
          <dgm:bulletEnabled val="1"/>
        </dgm:presLayoutVars>
      </dgm:prSet>
      <dgm:spPr/>
    </dgm:pt>
    <dgm:pt modelId="{78760FD6-BE5B-41AA-809F-8E202E73E7E8}" type="pres">
      <dgm:prSet presAssocID="{374DE1AA-E550-4F45-9DB8-954B37AD6D68}" presName="sibTrans" presStyleCnt="0"/>
      <dgm:spPr/>
    </dgm:pt>
    <dgm:pt modelId="{60E1E48C-C5A0-424C-8B4F-8C8A3F2FCD54}" type="pres">
      <dgm:prSet presAssocID="{DE2C0466-6982-4CEA-A580-F460B0D152DA}" presName="node" presStyleLbl="node1" presStyleIdx="93" presStyleCnt="147" custScaleX="100599" custScaleY="75036">
        <dgm:presLayoutVars>
          <dgm:bulletEnabled val="1"/>
        </dgm:presLayoutVars>
      </dgm:prSet>
      <dgm:spPr/>
    </dgm:pt>
    <dgm:pt modelId="{FBF9482C-5447-4D0A-808C-885416832456}" type="pres">
      <dgm:prSet presAssocID="{2E218207-69DA-4F20-8587-69D0708B6EBC}" presName="sibTrans" presStyleCnt="0"/>
      <dgm:spPr/>
    </dgm:pt>
    <dgm:pt modelId="{4ED6EA78-A165-4E5E-9A47-0AF17B0CD28E}" type="pres">
      <dgm:prSet presAssocID="{4360305E-02B3-4FE1-9DA4-99D6C805668F}" presName="node" presStyleLbl="node1" presStyleIdx="94" presStyleCnt="147" custScaleX="100599" custScaleY="75036">
        <dgm:presLayoutVars>
          <dgm:bulletEnabled val="1"/>
        </dgm:presLayoutVars>
      </dgm:prSet>
      <dgm:spPr/>
    </dgm:pt>
    <dgm:pt modelId="{A90A2F87-CEE0-4002-839F-633BC47B9789}" type="pres">
      <dgm:prSet presAssocID="{38ED43A1-D480-4FC5-B632-315F4A8BAB0B}" presName="sibTrans" presStyleCnt="0"/>
      <dgm:spPr/>
    </dgm:pt>
    <dgm:pt modelId="{3E11AF96-136D-45A5-8C65-F089B40FC3FB}" type="pres">
      <dgm:prSet presAssocID="{EE8AF747-D515-47B1-8EEE-D3B6966F9900}" presName="node" presStyleLbl="node1" presStyleIdx="95" presStyleCnt="147" custScaleX="100599" custScaleY="75036">
        <dgm:presLayoutVars>
          <dgm:bulletEnabled val="1"/>
        </dgm:presLayoutVars>
      </dgm:prSet>
      <dgm:spPr/>
    </dgm:pt>
    <dgm:pt modelId="{6683B496-2282-4AFE-95D3-5185E869B552}" type="pres">
      <dgm:prSet presAssocID="{39F4FDB7-2B57-4B12-AA9A-D115D904A017}" presName="sibTrans" presStyleCnt="0"/>
      <dgm:spPr/>
    </dgm:pt>
    <dgm:pt modelId="{52399EC5-C14F-4CF4-B0FC-BDEF468EE2E8}" type="pres">
      <dgm:prSet presAssocID="{FC044F19-F15F-49CB-92E4-EAD28E18E17D}" presName="node" presStyleLbl="node1" presStyleIdx="96" presStyleCnt="147" custScaleX="100599" custScaleY="75036">
        <dgm:presLayoutVars>
          <dgm:bulletEnabled val="1"/>
        </dgm:presLayoutVars>
      </dgm:prSet>
      <dgm:spPr/>
    </dgm:pt>
    <dgm:pt modelId="{85196A62-9FAE-47DB-BBEE-4BF58DBA1D92}" type="pres">
      <dgm:prSet presAssocID="{A910A0FD-192F-49E8-81E4-3B90A9C572AD}" presName="sibTrans" presStyleCnt="0"/>
      <dgm:spPr/>
    </dgm:pt>
    <dgm:pt modelId="{3BAA3CF7-FD01-440D-A1F4-923AA7311537}" type="pres">
      <dgm:prSet presAssocID="{813BBE17-780B-4D4A-ADB2-34F170397053}" presName="node" presStyleLbl="node1" presStyleIdx="97" presStyleCnt="147" custScaleX="100599" custScaleY="75036">
        <dgm:presLayoutVars>
          <dgm:bulletEnabled val="1"/>
        </dgm:presLayoutVars>
      </dgm:prSet>
      <dgm:spPr/>
    </dgm:pt>
    <dgm:pt modelId="{27209803-A4C6-4060-B3FA-8C78A7BF28CB}" type="pres">
      <dgm:prSet presAssocID="{A8C92265-DF3C-4B4B-8130-03B79E4CC9AE}" presName="sibTrans" presStyleCnt="0"/>
      <dgm:spPr/>
    </dgm:pt>
    <dgm:pt modelId="{EFE107C0-14E5-4502-8B15-2137C6500F88}" type="pres">
      <dgm:prSet presAssocID="{70102406-07E0-46A4-8308-CC58DAA0C0B3}" presName="node" presStyleLbl="node1" presStyleIdx="98" presStyleCnt="147" custScaleX="100599" custScaleY="75036">
        <dgm:presLayoutVars>
          <dgm:bulletEnabled val="1"/>
        </dgm:presLayoutVars>
      </dgm:prSet>
      <dgm:spPr/>
    </dgm:pt>
    <dgm:pt modelId="{960F827B-FAF8-4277-8F7F-BDEA757A7669}" type="pres">
      <dgm:prSet presAssocID="{C18B472D-0537-4221-AC7D-1F4936514AF1}" presName="sibTrans" presStyleCnt="0"/>
      <dgm:spPr/>
    </dgm:pt>
    <dgm:pt modelId="{3CD98D40-96AF-437F-842A-BC12CFF12FE4}" type="pres">
      <dgm:prSet presAssocID="{75CC4865-10F5-44D9-814F-BFFC087FE082}" presName="node" presStyleLbl="node1" presStyleIdx="99" presStyleCnt="147" custScaleX="100599" custScaleY="75036">
        <dgm:presLayoutVars>
          <dgm:bulletEnabled val="1"/>
        </dgm:presLayoutVars>
      </dgm:prSet>
      <dgm:spPr/>
    </dgm:pt>
    <dgm:pt modelId="{AA4DA303-8D3C-4D7F-A5D3-ED71054AA76F}" type="pres">
      <dgm:prSet presAssocID="{040B755D-D268-4DDD-AFAB-ADAC94381EAC}" presName="sibTrans" presStyleCnt="0"/>
      <dgm:spPr/>
    </dgm:pt>
    <dgm:pt modelId="{F8D5CCBA-214E-4EAC-B72F-401B375DCF1A}" type="pres">
      <dgm:prSet presAssocID="{CDF57AFE-7375-4DFD-BD01-D74DD841D58E}" presName="node" presStyleLbl="node1" presStyleIdx="100" presStyleCnt="147" custScaleX="100599" custScaleY="75036">
        <dgm:presLayoutVars>
          <dgm:bulletEnabled val="1"/>
        </dgm:presLayoutVars>
      </dgm:prSet>
      <dgm:spPr/>
    </dgm:pt>
    <dgm:pt modelId="{C0861823-BEA7-4627-8067-918307D04407}" type="pres">
      <dgm:prSet presAssocID="{6270F99D-14AD-459C-BD12-5942C3D59EA2}" presName="sibTrans" presStyleCnt="0"/>
      <dgm:spPr/>
    </dgm:pt>
    <dgm:pt modelId="{10E7A33B-4DCC-467C-B126-5A47F0D049CA}" type="pres">
      <dgm:prSet presAssocID="{63DF237D-3551-485F-9E6C-843D8E159822}" presName="node" presStyleLbl="node1" presStyleIdx="101" presStyleCnt="147" custScaleX="100599" custScaleY="75036">
        <dgm:presLayoutVars>
          <dgm:bulletEnabled val="1"/>
        </dgm:presLayoutVars>
      </dgm:prSet>
      <dgm:spPr/>
    </dgm:pt>
    <dgm:pt modelId="{3847F176-5233-4EE7-AEEC-ACF3EEC0D2D1}" type="pres">
      <dgm:prSet presAssocID="{D735C8B6-1BF4-4A8B-A327-341B9EC8C0A6}" presName="sibTrans" presStyleCnt="0"/>
      <dgm:spPr/>
    </dgm:pt>
    <dgm:pt modelId="{6F73D39F-D38F-43DD-BA53-4AD57A05D884}" type="pres">
      <dgm:prSet presAssocID="{EB8027A2-EA27-4B36-8CB8-DBE65A5FB66E}" presName="node" presStyleLbl="node1" presStyleIdx="102" presStyleCnt="147" custScaleX="100599" custScaleY="75036">
        <dgm:presLayoutVars>
          <dgm:bulletEnabled val="1"/>
        </dgm:presLayoutVars>
      </dgm:prSet>
      <dgm:spPr/>
    </dgm:pt>
    <dgm:pt modelId="{B1D7414A-FDD1-4790-B636-224E50C77D94}" type="pres">
      <dgm:prSet presAssocID="{762ACCFD-9F6D-4D2E-9133-E1D538030743}" presName="sibTrans" presStyleCnt="0"/>
      <dgm:spPr/>
    </dgm:pt>
    <dgm:pt modelId="{13D3656A-7E94-4103-9A4E-0A17CD331BF9}" type="pres">
      <dgm:prSet presAssocID="{25B38B89-9E73-4D36-9A03-081B5B33216D}" presName="node" presStyleLbl="node1" presStyleIdx="103" presStyleCnt="147" custScaleX="100599" custScaleY="75036">
        <dgm:presLayoutVars>
          <dgm:bulletEnabled val="1"/>
        </dgm:presLayoutVars>
      </dgm:prSet>
      <dgm:spPr/>
    </dgm:pt>
    <dgm:pt modelId="{BAA7F06D-95D3-477A-9DCA-E43B2BD8525A}" type="pres">
      <dgm:prSet presAssocID="{BF4A24F9-52CC-4FBB-8501-76ED522E0B62}" presName="sibTrans" presStyleCnt="0"/>
      <dgm:spPr/>
    </dgm:pt>
    <dgm:pt modelId="{EC613A8E-9E09-433E-BFFF-2553691AD23A}" type="pres">
      <dgm:prSet presAssocID="{387E89B0-C5FB-42FE-9DC6-1C95F8CD9CB4}" presName="node" presStyleLbl="node1" presStyleIdx="104" presStyleCnt="147" custScaleX="100599" custScaleY="75036">
        <dgm:presLayoutVars>
          <dgm:bulletEnabled val="1"/>
        </dgm:presLayoutVars>
      </dgm:prSet>
      <dgm:spPr/>
    </dgm:pt>
    <dgm:pt modelId="{50DE3415-60B8-4B16-8B12-690B9963437A}" type="pres">
      <dgm:prSet presAssocID="{65688155-CF0C-49B1-AAA8-E5BEC3686C3C}" presName="sibTrans" presStyleCnt="0"/>
      <dgm:spPr/>
    </dgm:pt>
    <dgm:pt modelId="{FB4033D5-7D44-4CCB-944E-9B77770751CB}" type="pres">
      <dgm:prSet presAssocID="{BBA19E3F-9A8F-4F33-A632-D1D16DE3795C}" presName="node" presStyleLbl="node1" presStyleIdx="105" presStyleCnt="147" custScaleX="100599" custScaleY="75036">
        <dgm:presLayoutVars>
          <dgm:bulletEnabled val="1"/>
        </dgm:presLayoutVars>
      </dgm:prSet>
      <dgm:spPr/>
    </dgm:pt>
    <dgm:pt modelId="{C96A696E-BC7C-4094-8F81-495A425C5D12}" type="pres">
      <dgm:prSet presAssocID="{84E2BD7F-0DE1-43BE-AFDF-AFE1633F7935}" presName="sibTrans" presStyleCnt="0"/>
      <dgm:spPr/>
    </dgm:pt>
    <dgm:pt modelId="{436296D6-44EF-4DFE-9800-A797CF17CC78}" type="pres">
      <dgm:prSet presAssocID="{AA17A494-79FD-4F75-8B22-521C90F31417}" presName="node" presStyleLbl="node1" presStyleIdx="106" presStyleCnt="147" custScaleX="100599" custScaleY="75036">
        <dgm:presLayoutVars>
          <dgm:bulletEnabled val="1"/>
        </dgm:presLayoutVars>
      </dgm:prSet>
      <dgm:spPr/>
    </dgm:pt>
    <dgm:pt modelId="{410558D6-20AD-4543-9850-6DBC9EA9CB0D}" type="pres">
      <dgm:prSet presAssocID="{0C47D189-C45F-4873-BA37-F1988D956214}" presName="sibTrans" presStyleCnt="0"/>
      <dgm:spPr/>
    </dgm:pt>
    <dgm:pt modelId="{D8458DD0-985B-4651-B98E-75FFA4ACF705}" type="pres">
      <dgm:prSet presAssocID="{A46E3913-AAD6-45F7-81B3-336F5904851D}" presName="node" presStyleLbl="node1" presStyleIdx="107" presStyleCnt="147" custScaleX="100599" custScaleY="75036">
        <dgm:presLayoutVars>
          <dgm:bulletEnabled val="1"/>
        </dgm:presLayoutVars>
      </dgm:prSet>
      <dgm:spPr/>
    </dgm:pt>
    <dgm:pt modelId="{F8F0C90E-ECA4-4F1D-A718-7BC40676992A}" type="pres">
      <dgm:prSet presAssocID="{D7085504-B8EE-46A0-B976-88C35951DCD1}" presName="sibTrans" presStyleCnt="0"/>
      <dgm:spPr/>
    </dgm:pt>
    <dgm:pt modelId="{F73BED8C-55A9-4CDD-8416-43D780C02C01}" type="pres">
      <dgm:prSet presAssocID="{2390CA4A-B2EC-43D0-8135-788002C66E21}" presName="node" presStyleLbl="node1" presStyleIdx="108" presStyleCnt="147" custScaleX="100599" custScaleY="75036">
        <dgm:presLayoutVars>
          <dgm:bulletEnabled val="1"/>
        </dgm:presLayoutVars>
      </dgm:prSet>
      <dgm:spPr/>
    </dgm:pt>
    <dgm:pt modelId="{E5CECFB3-EE7F-4B81-80AA-FA38468A0C51}" type="pres">
      <dgm:prSet presAssocID="{403BBCE8-0083-4C81-A8D0-A80969914F82}" presName="sibTrans" presStyleCnt="0"/>
      <dgm:spPr/>
    </dgm:pt>
    <dgm:pt modelId="{2F4E6E26-F79E-49FB-AAE7-158BC57FBB3C}" type="pres">
      <dgm:prSet presAssocID="{2E315A74-8BA6-4109-9188-603F50969AA1}" presName="node" presStyleLbl="node1" presStyleIdx="109" presStyleCnt="147" custScaleX="100599" custScaleY="75036">
        <dgm:presLayoutVars>
          <dgm:bulletEnabled val="1"/>
        </dgm:presLayoutVars>
      </dgm:prSet>
      <dgm:spPr/>
    </dgm:pt>
    <dgm:pt modelId="{51F28737-284E-48D3-AE5A-E9E37D830C2D}" type="pres">
      <dgm:prSet presAssocID="{2B6AE0D4-D0B6-4AAF-B6E2-6EE1A147003C}" presName="sibTrans" presStyleCnt="0"/>
      <dgm:spPr/>
    </dgm:pt>
    <dgm:pt modelId="{754B9AF6-53B3-43E6-8BE4-1E78024FE64A}" type="pres">
      <dgm:prSet presAssocID="{8EA546D1-3015-441E-9A63-9D79342763FD}" presName="node" presStyleLbl="node1" presStyleIdx="110" presStyleCnt="147" custScaleX="100599" custScaleY="75036">
        <dgm:presLayoutVars>
          <dgm:bulletEnabled val="1"/>
        </dgm:presLayoutVars>
      </dgm:prSet>
      <dgm:spPr/>
    </dgm:pt>
    <dgm:pt modelId="{2D51E205-6128-4646-A823-5A0D3502746E}" type="pres">
      <dgm:prSet presAssocID="{2F699079-91DE-47CE-9BEE-B5288B71143D}" presName="sibTrans" presStyleCnt="0"/>
      <dgm:spPr/>
    </dgm:pt>
    <dgm:pt modelId="{31A23300-0DE6-49AE-9343-474BCC2E4106}" type="pres">
      <dgm:prSet presAssocID="{E34E37B1-B011-4A58-9BF9-AFC57F3DC8A5}" presName="node" presStyleLbl="node1" presStyleIdx="111" presStyleCnt="147" custScaleX="100599" custScaleY="75036">
        <dgm:presLayoutVars>
          <dgm:bulletEnabled val="1"/>
        </dgm:presLayoutVars>
      </dgm:prSet>
      <dgm:spPr/>
    </dgm:pt>
    <dgm:pt modelId="{506D6111-7850-4E88-B800-7D5F4D1666BF}" type="pres">
      <dgm:prSet presAssocID="{4348BD64-8DD9-489E-B27F-ED3EFBAB2B78}" presName="sibTrans" presStyleCnt="0"/>
      <dgm:spPr/>
    </dgm:pt>
    <dgm:pt modelId="{3501E499-4C5B-4CFD-BC3D-35188EFC5D7C}" type="pres">
      <dgm:prSet presAssocID="{47D153DA-7641-4EFA-A6DB-FFDC6A2F4081}" presName="node" presStyleLbl="node1" presStyleIdx="112" presStyleCnt="147" custScaleX="100599" custScaleY="75036">
        <dgm:presLayoutVars>
          <dgm:bulletEnabled val="1"/>
        </dgm:presLayoutVars>
      </dgm:prSet>
      <dgm:spPr/>
    </dgm:pt>
    <dgm:pt modelId="{BB05D543-C56B-46DC-9369-0CF2FA26B114}" type="pres">
      <dgm:prSet presAssocID="{F97B9211-0899-49F4-9CA0-13FC40F055E4}" presName="sibTrans" presStyleCnt="0"/>
      <dgm:spPr/>
    </dgm:pt>
    <dgm:pt modelId="{B0B3818A-E9BE-4BC9-ADBD-175E6777C19D}" type="pres">
      <dgm:prSet presAssocID="{19F42CFB-37B8-4799-8FAD-0F59A2F86D93}" presName="node" presStyleLbl="node1" presStyleIdx="113" presStyleCnt="147" custScaleX="100599" custScaleY="75036">
        <dgm:presLayoutVars>
          <dgm:bulletEnabled val="1"/>
        </dgm:presLayoutVars>
      </dgm:prSet>
      <dgm:spPr/>
    </dgm:pt>
    <dgm:pt modelId="{8E89CD10-B4BC-4BEC-B8F0-2C53C6509082}" type="pres">
      <dgm:prSet presAssocID="{02F15135-C92F-4B51-8819-21B778F50E48}" presName="sibTrans" presStyleCnt="0"/>
      <dgm:spPr/>
    </dgm:pt>
    <dgm:pt modelId="{0B75673F-E495-45CD-9478-F184034714A2}" type="pres">
      <dgm:prSet presAssocID="{F67F6073-5FBA-44D7-AE08-6C29E776F4E3}" presName="node" presStyleLbl="node1" presStyleIdx="114" presStyleCnt="147" custScaleX="100599" custScaleY="75036">
        <dgm:presLayoutVars>
          <dgm:bulletEnabled val="1"/>
        </dgm:presLayoutVars>
      </dgm:prSet>
      <dgm:spPr/>
    </dgm:pt>
    <dgm:pt modelId="{CE487940-E7B6-4B11-80E9-DC4DB2863680}" type="pres">
      <dgm:prSet presAssocID="{7096ED79-C0C1-407C-9FA1-F3596286D12C}" presName="sibTrans" presStyleCnt="0"/>
      <dgm:spPr/>
    </dgm:pt>
    <dgm:pt modelId="{7F351576-CBA9-42C1-902B-13795E3B87B8}" type="pres">
      <dgm:prSet presAssocID="{CA456F2B-54E1-40E5-AC66-9C801B9A29F8}" presName="node" presStyleLbl="node1" presStyleIdx="115" presStyleCnt="147" custScaleX="100599" custScaleY="75036">
        <dgm:presLayoutVars>
          <dgm:bulletEnabled val="1"/>
        </dgm:presLayoutVars>
      </dgm:prSet>
      <dgm:spPr/>
    </dgm:pt>
    <dgm:pt modelId="{BA73D4E3-A6DE-4A14-815A-A5691F5BE5A2}" type="pres">
      <dgm:prSet presAssocID="{77EAC4F7-1EFA-431B-A602-D7044AF96A9E}" presName="sibTrans" presStyleCnt="0"/>
      <dgm:spPr/>
    </dgm:pt>
    <dgm:pt modelId="{E79E6E13-5B37-4279-A875-DCA975F4A5B2}" type="pres">
      <dgm:prSet presAssocID="{1AE43BC3-91B8-49DE-86CD-1FACB58D4FD7}" presName="node" presStyleLbl="node1" presStyleIdx="116" presStyleCnt="147" custScaleX="100599" custScaleY="75036">
        <dgm:presLayoutVars>
          <dgm:bulletEnabled val="1"/>
        </dgm:presLayoutVars>
      </dgm:prSet>
      <dgm:spPr/>
    </dgm:pt>
    <dgm:pt modelId="{C7EB9F72-97A9-446B-BC41-F4C68D0DD3E9}" type="pres">
      <dgm:prSet presAssocID="{93BBDCDC-309F-4ACF-A2F7-D3B39A6C58CD}" presName="sibTrans" presStyleCnt="0"/>
      <dgm:spPr/>
    </dgm:pt>
    <dgm:pt modelId="{F4D1C50B-E5B6-47BF-B9B0-56346665F7C7}" type="pres">
      <dgm:prSet presAssocID="{4B78D517-1407-4739-8A3B-11926501970A}" presName="node" presStyleLbl="node1" presStyleIdx="117" presStyleCnt="147" custScaleX="100599" custScaleY="75036">
        <dgm:presLayoutVars>
          <dgm:bulletEnabled val="1"/>
        </dgm:presLayoutVars>
      </dgm:prSet>
      <dgm:spPr/>
    </dgm:pt>
    <dgm:pt modelId="{1CFF4FF5-7CAC-4DC3-AB71-EB564A1F9B25}" type="pres">
      <dgm:prSet presAssocID="{C1D39A55-5F07-497C-AEBA-9C74B5745573}" presName="sibTrans" presStyleCnt="0"/>
      <dgm:spPr/>
    </dgm:pt>
    <dgm:pt modelId="{DC0AA486-440E-41C4-9B0C-2CBA32AC8087}" type="pres">
      <dgm:prSet presAssocID="{3E428B7D-69B9-4EE0-A755-AF6FA7F45818}" presName="node" presStyleLbl="node1" presStyleIdx="118" presStyleCnt="147" custScaleX="100599" custScaleY="75036">
        <dgm:presLayoutVars>
          <dgm:bulletEnabled val="1"/>
        </dgm:presLayoutVars>
      </dgm:prSet>
      <dgm:spPr/>
    </dgm:pt>
    <dgm:pt modelId="{B3490B8E-0EAD-47A2-9BA7-951DBA3888C7}" type="pres">
      <dgm:prSet presAssocID="{02346F46-14D6-4723-ACCC-C4E57363685F}" presName="sibTrans" presStyleCnt="0"/>
      <dgm:spPr/>
    </dgm:pt>
    <dgm:pt modelId="{B208197B-8BAF-4C12-939B-B3D290B7C44D}" type="pres">
      <dgm:prSet presAssocID="{79EADB46-AA59-48EE-984B-44515662FDFF}" presName="node" presStyleLbl="node1" presStyleIdx="119" presStyleCnt="147" custScaleX="100599" custScaleY="75036">
        <dgm:presLayoutVars>
          <dgm:bulletEnabled val="1"/>
        </dgm:presLayoutVars>
      </dgm:prSet>
      <dgm:spPr/>
    </dgm:pt>
    <dgm:pt modelId="{3FA8E978-F8C8-4D9E-B880-9861ED7CEDD5}" type="pres">
      <dgm:prSet presAssocID="{EFBDD3D8-716C-4E8C-B621-F78DB718F795}" presName="sibTrans" presStyleCnt="0"/>
      <dgm:spPr/>
    </dgm:pt>
    <dgm:pt modelId="{1C2A6F48-5A5D-429E-ACE7-E2F2FA63E634}" type="pres">
      <dgm:prSet presAssocID="{1D7E1C2F-68B2-4E62-8EAC-A5D80C389D3C}" presName="node" presStyleLbl="node1" presStyleIdx="120" presStyleCnt="147" custScaleX="100599" custScaleY="75036">
        <dgm:presLayoutVars>
          <dgm:bulletEnabled val="1"/>
        </dgm:presLayoutVars>
      </dgm:prSet>
      <dgm:spPr/>
    </dgm:pt>
    <dgm:pt modelId="{CCCB50DD-5EC7-4D9F-ABA6-0104FF306EB3}" type="pres">
      <dgm:prSet presAssocID="{C299E588-0033-40BA-BFA6-0FDDA15263AA}" presName="sibTrans" presStyleCnt="0"/>
      <dgm:spPr/>
    </dgm:pt>
    <dgm:pt modelId="{F0D38E62-F90D-4C77-A831-62A68035AF31}" type="pres">
      <dgm:prSet presAssocID="{D67F4669-AA50-4D2D-9BA4-9328DB09FC3A}" presName="node" presStyleLbl="node1" presStyleIdx="121" presStyleCnt="147" custScaleX="100599" custScaleY="75036">
        <dgm:presLayoutVars>
          <dgm:bulletEnabled val="1"/>
        </dgm:presLayoutVars>
      </dgm:prSet>
      <dgm:spPr/>
    </dgm:pt>
    <dgm:pt modelId="{34E965D4-AEAC-4972-98E2-1C82AE96246B}" type="pres">
      <dgm:prSet presAssocID="{DC1C179F-E268-4137-9F47-90CD94318415}" presName="sibTrans" presStyleCnt="0"/>
      <dgm:spPr/>
    </dgm:pt>
    <dgm:pt modelId="{1473D956-A56C-4F9E-B608-49B25CF593DE}" type="pres">
      <dgm:prSet presAssocID="{35E88741-0B6A-4634-BAAE-C27E3606144E}" presName="node" presStyleLbl="node1" presStyleIdx="122" presStyleCnt="147" custScaleX="100599" custScaleY="75036">
        <dgm:presLayoutVars>
          <dgm:bulletEnabled val="1"/>
        </dgm:presLayoutVars>
      </dgm:prSet>
      <dgm:spPr/>
    </dgm:pt>
    <dgm:pt modelId="{CAF98D83-86F8-4FC6-96F0-3E63A1AA2B1C}" type="pres">
      <dgm:prSet presAssocID="{7ADCE5A1-9DCF-4A38-8A54-1215E645F7C9}" presName="sibTrans" presStyleCnt="0"/>
      <dgm:spPr/>
    </dgm:pt>
    <dgm:pt modelId="{FCDA0634-5827-4577-B711-6A0EF60238DF}" type="pres">
      <dgm:prSet presAssocID="{C39F5677-535E-4939-98EB-AF4DAAE3A24A}" presName="node" presStyleLbl="node1" presStyleIdx="123" presStyleCnt="147" custScaleX="100599" custScaleY="75036">
        <dgm:presLayoutVars>
          <dgm:bulletEnabled val="1"/>
        </dgm:presLayoutVars>
      </dgm:prSet>
      <dgm:spPr/>
    </dgm:pt>
    <dgm:pt modelId="{9EE5A1E2-760B-4FC2-8716-03398FE12BB1}" type="pres">
      <dgm:prSet presAssocID="{686AEE10-5C9F-4EDE-989D-DD5E929F5E04}" presName="sibTrans" presStyleCnt="0"/>
      <dgm:spPr/>
    </dgm:pt>
    <dgm:pt modelId="{05F617A8-5C42-4022-AC9B-CFFE849E74CE}" type="pres">
      <dgm:prSet presAssocID="{A089DF3B-C02A-45AE-859C-DA45828DDBDD}" presName="node" presStyleLbl="node1" presStyleIdx="124" presStyleCnt="147" custScaleX="100599" custScaleY="75036">
        <dgm:presLayoutVars>
          <dgm:bulletEnabled val="1"/>
        </dgm:presLayoutVars>
      </dgm:prSet>
      <dgm:spPr/>
    </dgm:pt>
    <dgm:pt modelId="{E4458B05-0F63-4DC0-858E-54183A60807B}" type="pres">
      <dgm:prSet presAssocID="{4A28BF06-BA82-480A-98BC-29A03BF523A9}" presName="sibTrans" presStyleCnt="0"/>
      <dgm:spPr/>
    </dgm:pt>
    <dgm:pt modelId="{51975311-0061-4944-9DA2-1497A38F04D3}" type="pres">
      <dgm:prSet presAssocID="{2FFBE718-D50C-48DC-82D5-FD5BEFAF86B7}" presName="node" presStyleLbl="node1" presStyleIdx="125" presStyleCnt="147" custScaleX="100599" custScaleY="75036">
        <dgm:presLayoutVars>
          <dgm:bulletEnabled val="1"/>
        </dgm:presLayoutVars>
      </dgm:prSet>
      <dgm:spPr/>
    </dgm:pt>
    <dgm:pt modelId="{E1632DAA-E04E-448D-A144-3FFB33F6DCC2}" type="pres">
      <dgm:prSet presAssocID="{D7D803DE-086A-48DF-BD80-25F7363F261B}" presName="sibTrans" presStyleCnt="0"/>
      <dgm:spPr/>
    </dgm:pt>
    <dgm:pt modelId="{8A35AE87-9A3C-403F-B9C3-C3BE910B59EE}" type="pres">
      <dgm:prSet presAssocID="{D48DBFD1-67A6-4C1E-BD7B-A00A218952D1}" presName="node" presStyleLbl="node1" presStyleIdx="126" presStyleCnt="147" custScaleX="100599" custScaleY="75036">
        <dgm:presLayoutVars>
          <dgm:bulletEnabled val="1"/>
        </dgm:presLayoutVars>
      </dgm:prSet>
      <dgm:spPr/>
    </dgm:pt>
    <dgm:pt modelId="{90C78E1E-F6B5-4202-B1FE-B79D7CC24FA5}" type="pres">
      <dgm:prSet presAssocID="{52DC4F66-FBC5-44F3-8FA7-680E83B3FFBF}" presName="sibTrans" presStyleCnt="0"/>
      <dgm:spPr/>
    </dgm:pt>
    <dgm:pt modelId="{1DBB4FCA-33E4-4A96-9F83-5A1EBD396150}" type="pres">
      <dgm:prSet presAssocID="{6A213176-BDBC-439B-93A8-655DF8012405}" presName="node" presStyleLbl="node1" presStyleIdx="127" presStyleCnt="147" custScaleX="100599" custScaleY="75036">
        <dgm:presLayoutVars>
          <dgm:bulletEnabled val="1"/>
        </dgm:presLayoutVars>
      </dgm:prSet>
      <dgm:spPr/>
    </dgm:pt>
    <dgm:pt modelId="{26BD574B-45C6-4B08-944B-54F8353F3DFE}" type="pres">
      <dgm:prSet presAssocID="{CE9BB55D-5D47-41A7-9B72-ED14D0426FAA}" presName="sibTrans" presStyleCnt="0"/>
      <dgm:spPr/>
    </dgm:pt>
    <dgm:pt modelId="{4DFC59FA-6DCF-4B74-ADC3-983D07FE4DFB}" type="pres">
      <dgm:prSet presAssocID="{77E1A2DC-7A7D-4436-8EBB-E5563C260CDA}" presName="node" presStyleLbl="node1" presStyleIdx="128" presStyleCnt="147" custScaleX="100599" custScaleY="75036">
        <dgm:presLayoutVars>
          <dgm:bulletEnabled val="1"/>
        </dgm:presLayoutVars>
      </dgm:prSet>
      <dgm:spPr/>
    </dgm:pt>
    <dgm:pt modelId="{343636AF-E991-4F0A-BF7E-A30DF768328C}" type="pres">
      <dgm:prSet presAssocID="{82BB1012-6607-430C-AF41-1ACE41C8B0F7}" presName="sibTrans" presStyleCnt="0"/>
      <dgm:spPr/>
    </dgm:pt>
    <dgm:pt modelId="{7D535AE1-6D10-4854-9D56-6076F71B4471}" type="pres">
      <dgm:prSet presAssocID="{639EFE8C-F923-4F82-AE9A-1B9B1293048B}" presName="node" presStyleLbl="node1" presStyleIdx="129" presStyleCnt="147" custScaleX="100599" custScaleY="75036">
        <dgm:presLayoutVars>
          <dgm:bulletEnabled val="1"/>
        </dgm:presLayoutVars>
      </dgm:prSet>
      <dgm:spPr/>
    </dgm:pt>
    <dgm:pt modelId="{9240C699-7F03-4D89-A0C3-CC49A06072DC}" type="pres">
      <dgm:prSet presAssocID="{EAA88E11-FC0E-431F-B3E1-E9E58E459C8E}" presName="sibTrans" presStyleCnt="0"/>
      <dgm:spPr/>
    </dgm:pt>
    <dgm:pt modelId="{D92D7F40-3D66-41B2-889F-356705D182F1}" type="pres">
      <dgm:prSet presAssocID="{D8A6F15E-C1E2-4084-9218-4D8DF4BCF809}" presName="node" presStyleLbl="node1" presStyleIdx="130" presStyleCnt="147" custScaleX="100599" custScaleY="75036">
        <dgm:presLayoutVars>
          <dgm:bulletEnabled val="1"/>
        </dgm:presLayoutVars>
      </dgm:prSet>
      <dgm:spPr/>
    </dgm:pt>
    <dgm:pt modelId="{040FDEEC-FFF4-4969-852D-8B68D8C3BB70}" type="pres">
      <dgm:prSet presAssocID="{1809E331-4C66-4A89-B468-6D6757BF5079}" presName="sibTrans" presStyleCnt="0"/>
      <dgm:spPr/>
    </dgm:pt>
    <dgm:pt modelId="{0C1FF531-FCBD-4580-AEC4-E88410795243}" type="pres">
      <dgm:prSet presAssocID="{BDE3ADCE-E778-413F-9CBA-34D3920B0EBA}" presName="node" presStyleLbl="node1" presStyleIdx="131" presStyleCnt="147" custScaleX="100599" custScaleY="75036">
        <dgm:presLayoutVars>
          <dgm:bulletEnabled val="1"/>
        </dgm:presLayoutVars>
      </dgm:prSet>
      <dgm:spPr/>
    </dgm:pt>
    <dgm:pt modelId="{C461624D-5540-402C-B4CC-C26BF68709B8}" type="pres">
      <dgm:prSet presAssocID="{2FDE7FF5-06DB-462F-AAFA-4AF378432D18}" presName="sibTrans" presStyleCnt="0"/>
      <dgm:spPr/>
    </dgm:pt>
    <dgm:pt modelId="{263A247E-C9DF-4C34-B6AC-E8E8E9FE23C6}" type="pres">
      <dgm:prSet presAssocID="{B2255106-B9C4-40B9-A3A1-3C820E6844A3}" presName="node" presStyleLbl="node1" presStyleIdx="132" presStyleCnt="147" custScaleX="100599" custScaleY="75036">
        <dgm:presLayoutVars>
          <dgm:bulletEnabled val="1"/>
        </dgm:presLayoutVars>
      </dgm:prSet>
      <dgm:spPr/>
    </dgm:pt>
    <dgm:pt modelId="{989C9AB4-51FC-49B2-ABE6-D79225524631}" type="pres">
      <dgm:prSet presAssocID="{CC468E8D-47AE-4102-86EF-63C64C6C0518}" presName="sibTrans" presStyleCnt="0"/>
      <dgm:spPr/>
    </dgm:pt>
    <dgm:pt modelId="{6E5DC4E0-1A2E-4589-8593-3DD6C6609FEF}" type="pres">
      <dgm:prSet presAssocID="{BB62B9A5-A1AC-41F0-B34C-8B235ED56A04}" presName="node" presStyleLbl="node1" presStyleIdx="133" presStyleCnt="147" custScaleX="100599" custScaleY="75036">
        <dgm:presLayoutVars>
          <dgm:bulletEnabled val="1"/>
        </dgm:presLayoutVars>
      </dgm:prSet>
      <dgm:spPr/>
    </dgm:pt>
    <dgm:pt modelId="{98E7D5DE-2BE1-4D3B-98E0-D867B014E6E6}" type="pres">
      <dgm:prSet presAssocID="{DFC23000-DCD2-4872-9CD8-22C8F600331A}" presName="sibTrans" presStyleCnt="0"/>
      <dgm:spPr/>
    </dgm:pt>
    <dgm:pt modelId="{3C00C7B0-A461-49E2-AE79-BFE35701D4A3}" type="pres">
      <dgm:prSet presAssocID="{B578C056-A8E6-41A1-9C1C-8C70A2EC8410}" presName="node" presStyleLbl="node1" presStyleIdx="134" presStyleCnt="147" custScaleX="100599" custScaleY="75036">
        <dgm:presLayoutVars>
          <dgm:bulletEnabled val="1"/>
        </dgm:presLayoutVars>
      </dgm:prSet>
      <dgm:spPr/>
    </dgm:pt>
    <dgm:pt modelId="{8D70FBF9-2D50-4D7D-A175-A628060C7CB4}" type="pres">
      <dgm:prSet presAssocID="{57121C34-5E7A-44E0-8C49-CE878D62BDB7}" presName="sibTrans" presStyleCnt="0"/>
      <dgm:spPr/>
    </dgm:pt>
    <dgm:pt modelId="{78E2E0A8-5692-48B4-9EFE-AE237A4518FE}" type="pres">
      <dgm:prSet presAssocID="{FBE651AF-2476-4A41-9F44-0E240DF0A13F}" presName="node" presStyleLbl="node1" presStyleIdx="135" presStyleCnt="147" custScaleX="100599" custScaleY="75036">
        <dgm:presLayoutVars>
          <dgm:bulletEnabled val="1"/>
        </dgm:presLayoutVars>
      </dgm:prSet>
      <dgm:spPr/>
    </dgm:pt>
    <dgm:pt modelId="{099E6227-153D-4CAF-A43E-39F35E3E436C}" type="pres">
      <dgm:prSet presAssocID="{99629C3C-679D-425D-8A9D-56A0BE55DB44}" presName="sibTrans" presStyleCnt="0"/>
      <dgm:spPr/>
    </dgm:pt>
    <dgm:pt modelId="{009ED254-E8EB-48A7-A8BF-1C4F6765E87E}" type="pres">
      <dgm:prSet presAssocID="{E652D1EC-B27C-436A-B2B0-809BC0242E3B}" presName="node" presStyleLbl="node1" presStyleIdx="136" presStyleCnt="147" custScaleX="100599" custScaleY="75036">
        <dgm:presLayoutVars>
          <dgm:bulletEnabled val="1"/>
        </dgm:presLayoutVars>
      </dgm:prSet>
      <dgm:spPr/>
    </dgm:pt>
    <dgm:pt modelId="{1BD39453-67DB-4550-A93E-FD6D85F4BAD6}" type="pres">
      <dgm:prSet presAssocID="{5932C10A-806A-422D-BA8E-7B7006313BE1}" presName="sibTrans" presStyleCnt="0"/>
      <dgm:spPr/>
    </dgm:pt>
    <dgm:pt modelId="{10128C15-364F-4A95-BCD8-111400A146E8}" type="pres">
      <dgm:prSet presAssocID="{1C898F76-C11F-4796-B6B0-9FCEE6A87AC9}" presName="node" presStyleLbl="node1" presStyleIdx="137" presStyleCnt="147" custScaleX="100599" custScaleY="75036">
        <dgm:presLayoutVars>
          <dgm:bulletEnabled val="1"/>
        </dgm:presLayoutVars>
      </dgm:prSet>
      <dgm:spPr/>
    </dgm:pt>
    <dgm:pt modelId="{3C2906D3-4A13-4239-B0A7-30535F1B4075}" type="pres">
      <dgm:prSet presAssocID="{BC2EDEA4-2B1D-4755-927D-00E3A0A56AD4}" presName="sibTrans" presStyleCnt="0"/>
      <dgm:spPr/>
    </dgm:pt>
    <dgm:pt modelId="{F549B3B7-26A2-4E8B-B3B6-8B66DECD9972}" type="pres">
      <dgm:prSet presAssocID="{7C401524-7875-45E1-8BD1-BD173E184FF6}" presName="node" presStyleLbl="node1" presStyleIdx="138" presStyleCnt="147" custScaleX="100599" custScaleY="75036">
        <dgm:presLayoutVars>
          <dgm:bulletEnabled val="1"/>
        </dgm:presLayoutVars>
      </dgm:prSet>
      <dgm:spPr/>
    </dgm:pt>
    <dgm:pt modelId="{CC4B6CA3-5275-4C3A-BFD8-B11BA5A16A97}" type="pres">
      <dgm:prSet presAssocID="{37E77DCF-3F5A-442E-8639-C17976917976}" presName="sibTrans" presStyleCnt="0"/>
      <dgm:spPr/>
    </dgm:pt>
    <dgm:pt modelId="{F8DB1ED9-E3DA-4DE8-B271-9AEC1C03150B}" type="pres">
      <dgm:prSet presAssocID="{B7662980-AD1C-41BE-95AE-A76F07120D33}" presName="node" presStyleLbl="node1" presStyleIdx="139" presStyleCnt="147" custScaleX="100599" custScaleY="75036">
        <dgm:presLayoutVars>
          <dgm:bulletEnabled val="1"/>
        </dgm:presLayoutVars>
      </dgm:prSet>
      <dgm:spPr/>
    </dgm:pt>
    <dgm:pt modelId="{0A637889-5BFA-4EB4-8FBB-4C83ED14EE3F}" type="pres">
      <dgm:prSet presAssocID="{DE06A73D-9D56-4B99-8387-622E77B437F8}" presName="sibTrans" presStyleCnt="0"/>
      <dgm:spPr/>
    </dgm:pt>
    <dgm:pt modelId="{2F8ED5EA-27F1-41FC-8C93-865829AAF9F2}" type="pres">
      <dgm:prSet presAssocID="{46E236AB-CB44-4B9C-B9D0-37A1FCA0C302}" presName="node" presStyleLbl="node1" presStyleIdx="140" presStyleCnt="147" custScaleX="100599" custScaleY="75036">
        <dgm:presLayoutVars>
          <dgm:bulletEnabled val="1"/>
        </dgm:presLayoutVars>
      </dgm:prSet>
      <dgm:spPr/>
    </dgm:pt>
    <dgm:pt modelId="{A76714A7-752A-41F8-B435-FA835E74B57B}" type="pres">
      <dgm:prSet presAssocID="{108A0E95-2588-4959-8A58-03D9251E56D9}" presName="sibTrans" presStyleCnt="0"/>
      <dgm:spPr/>
    </dgm:pt>
    <dgm:pt modelId="{C9041C73-851C-4588-A1B2-2D268A21F32F}" type="pres">
      <dgm:prSet presAssocID="{D7881CDB-44A1-47F6-99C3-6F3E33138CCA}" presName="node" presStyleLbl="node1" presStyleIdx="141" presStyleCnt="147" custScaleX="100599" custScaleY="75036">
        <dgm:presLayoutVars>
          <dgm:bulletEnabled val="1"/>
        </dgm:presLayoutVars>
      </dgm:prSet>
      <dgm:spPr/>
    </dgm:pt>
    <dgm:pt modelId="{32A9DF8D-A20B-416C-B585-65FADD609ADB}" type="pres">
      <dgm:prSet presAssocID="{6AEBD0E2-1FDD-4762-B195-E4E1FC0600B0}" presName="sibTrans" presStyleCnt="0"/>
      <dgm:spPr/>
    </dgm:pt>
    <dgm:pt modelId="{DBC159C6-5030-4553-882A-E84CB8B94052}" type="pres">
      <dgm:prSet presAssocID="{98C7698B-429B-4899-89DC-B76B8610EA6B}" presName="node" presStyleLbl="node1" presStyleIdx="142" presStyleCnt="147" custScaleX="100599" custScaleY="75036">
        <dgm:presLayoutVars>
          <dgm:bulletEnabled val="1"/>
        </dgm:presLayoutVars>
      </dgm:prSet>
      <dgm:spPr/>
    </dgm:pt>
    <dgm:pt modelId="{53EDA7CF-77E1-4162-BCA2-9B0E0EC5853D}" type="pres">
      <dgm:prSet presAssocID="{03C1E7E3-563D-4A2B-B1AE-48ED2D6E4D9B}" presName="sibTrans" presStyleCnt="0"/>
      <dgm:spPr/>
    </dgm:pt>
    <dgm:pt modelId="{B0F9C744-0D26-424B-9597-B907EFA5E5AD}" type="pres">
      <dgm:prSet presAssocID="{C6958561-8261-4866-8A0F-DB016DEF141D}" presName="node" presStyleLbl="node1" presStyleIdx="143" presStyleCnt="147" custScaleX="100599" custScaleY="75036">
        <dgm:presLayoutVars>
          <dgm:bulletEnabled val="1"/>
        </dgm:presLayoutVars>
      </dgm:prSet>
      <dgm:spPr/>
    </dgm:pt>
    <dgm:pt modelId="{54C071FC-7342-401E-B077-3D977A292241}" type="pres">
      <dgm:prSet presAssocID="{2B1407BA-DA1B-4F69-B30D-FAB5CB48F542}" presName="sibTrans" presStyleCnt="0"/>
      <dgm:spPr/>
    </dgm:pt>
    <dgm:pt modelId="{3A917B9F-E6BD-404F-89AF-C5CD3B1AA419}" type="pres">
      <dgm:prSet presAssocID="{EC0B894D-70FE-473B-89BE-983471F14D4D}" presName="node" presStyleLbl="node1" presStyleIdx="144" presStyleCnt="147" custScaleX="100599" custScaleY="75036">
        <dgm:presLayoutVars>
          <dgm:bulletEnabled val="1"/>
        </dgm:presLayoutVars>
      </dgm:prSet>
      <dgm:spPr/>
    </dgm:pt>
    <dgm:pt modelId="{A5452125-73DF-471F-8310-A051D551FC10}" type="pres">
      <dgm:prSet presAssocID="{77CEE1EC-1C39-44F5-AD0A-21F34259A1D3}" presName="sibTrans" presStyleCnt="0"/>
      <dgm:spPr/>
    </dgm:pt>
    <dgm:pt modelId="{603652A4-AE90-42BD-B419-A246D5ECF06F}" type="pres">
      <dgm:prSet presAssocID="{9E774434-9EC4-4C45-8675-62ED31EBDFC8}" presName="node" presStyleLbl="node1" presStyleIdx="145" presStyleCnt="147" custScaleX="100599" custScaleY="75036">
        <dgm:presLayoutVars>
          <dgm:bulletEnabled val="1"/>
        </dgm:presLayoutVars>
      </dgm:prSet>
      <dgm:spPr/>
    </dgm:pt>
    <dgm:pt modelId="{968BE936-3A05-49CB-A277-BBA363345D36}" type="pres">
      <dgm:prSet presAssocID="{AD294BDF-A944-4A59-B8D4-6F826BBFC190}" presName="sibTrans" presStyleCnt="0"/>
      <dgm:spPr/>
    </dgm:pt>
    <dgm:pt modelId="{0CCBEBB7-A3D0-4E79-8E72-DB8E952E0F6D}" type="pres">
      <dgm:prSet presAssocID="{8A6B35F8-15A1-4390-9A47-3443B15BDB8A}" presName="node" presStyleLbl="node1" presStyleIdx="146" presStyleCnt="147" custScaleX="100599" custScaleY="75036">
        <dgm:presLayoutVars>
          <dgm:bulletEnabled val="1"/>
        </dgm:presLayoutVars>
      </dgm:prSet>
      <dgm:spPr/>
    </dgm:pt>
  </dgm:ptLst>
  <dgm:cxnLst>
    <dgm:cxn modelId="{21D48201-ECA0-4CE1-B5DB-48F7264064EC}" srcId="{339D379F-4317-490E-BFCB-F691697F6EE8}" destId="{B647A92F-BEAE-48E1-8E1F-A8240F478B5B}" srcOrd="3" destOrd="0" parTransId="{34002674-1325-4B0B-959F-044D9EA28381}" sibTransId="{5A355CE5-8415-48D9-994C-7D673C0CC540}"/>
    <dgm:cxn modelId="{6688A501-9B48-4A94-A69F-7704B18BF46C}" type="presOf" srcId="{95DACD2F-E664-4BD8-AEDB-1272590BF744}" destId="{DCDE953A-8292-4574-ADFD-958377ECBEB9}" srcOrd="0" destOrd="0" presId="urn:microsoft.com/office/officeart/2005/8/layout/default"/>
    <dgm:cxn modelId="{E73CBF01-5368-4A6D-BDB7-01A05A11E7C5}" type="presOf" srcId="{9E774434-9EC4-4C45-8675-62ED31EBDFC8}" destId="{603652A4-AE90-42BD-B419-A246D5ECF06F}" srcOrd="0" destOrd="0" presId="urn:microsoft.com/office/officeart/2005/8/layout/default"/>
    <dgm:cxn modelId="{60EC8A02-32CE-4C09-A5D7-4411F7829001}" type="presOf" srcId="{0B0C70BF-C6C3-478E-AE00-BC5F56777227}" destId="{E92A1073-5C67-4B01-BD62-AEC118110060}" srcOrd="0" destOrd="0" presId="urn:microsoft.com/office/officeart/2005/8/layout/default"/>
    <dgm:cxn modelId="{CF44A602-80D6-4436-A8C7-ECF927F8389E}" type="presOf" srcId="{04DC3F6A-9D98-4270-8C03-E73702DD6322}" destId="{07307C45-CD9F-4FD6-A7A7-D97C12061A32}" srcOrd="0" destOrd="0" presId="urn:microsoft.com/office/officeart/2005/8/layout/default"/>
    <dgm:cxn modelId="{3CB2B705-BF80-4B4F-ACC2-FAD772D331AD}" srcId="{339D379F-4317-490E-BFCB-F691697F6EE8}" destId="{254EAEDF-CBEA-446C-8FE7-D97D33D60A33}" srcOrd="52" destOrd="0" parTransId="{A3D5AEAA-F154-465C-9776-BA2F60AEC532}" sibTransId="{FB60065B-2E73-4461-A5C9-EB61FFB0197B}"/>
    <dgm:cxn modelId="{B3AF2B06-D406-4850-9B1F-069E00C3685A}" type="presOf" srcId="{DCA086E1-5F3F-40F2-AF05-BA8F6DEA0E1D}" destId="{46581A0C-1B7F-46AA-BE98-5BAD9CAAFFA6}" srcOrd="0" destOrd="0" presId="urn:microsoft.com/office/officeart/2005/8/layout/default"/>
    <dgm:cxn modelId="{752A1807-22D3-4306-8BDF-1116BC07BAB4}" type="presOf" srcId="{9E6E3FA7-9CEF-47D3-AB8F-4CF6F56E3FA2}" destId="{F35CCE8C-D6B7-49CC-9FAA-57D01549BB94}" srcOrd="0" destOrd="0" presId="urn:microsoft.com/office/officeart/2005/8/layout/default"/>
    <dgm:cxn modelId="{EAFEA507-9D2F-4120-A9BB-E32F1273A025}" srcId="{339D379F-4317-490E-BFCB-F691697F6EE8}" destId="{FBE651AF-2476-4A41-9F44-0E240DF0A13F}" srcOrd="135" destOrd="0" parTransId="{87A1236B-8901-4390-8FE0-F3CBBEC62240}" sibTransId="{99629C3C-679D-425D-8A9D-56A0BE55DB44}"/>
    <dgm:cxn modelId="{5333A008-6B89-443C-9C5F-998949F46F8D}" srcId="{339D379F-4317-490E-BFCB-F691697F6EE8}" destId="{DE2C0466-6982-4CEA-A580-F460B0D152DA}" srcOrd="93" destOrd="0" parTransId="{C6F0F52C-8F8B-475E-8468-1BB9CDC608E4}" sibTransId="{2E218207-69DA-4F20-8587-69D0708B6EBC}"/>
    <dgm:cxn modelId="{A62DB308-A305-4DCF-9595-C1F8CF4B1EE1}" type="presOf" srcId="{DFA1AE29-AB6F-42C4-A557-54334FED3E49}" destId="{D6A3FE78-78DE-4681-88D8-362A868BC860}" srcOrd="0" destOrd="0" presId="urn:microsoft.com/office/officeart/2005/8/layout/default"/>
    <dgm:cxn modelId="{A675260B-9880-4412-9C65-ED083773116C}" type="presOf" srcId="{57FD20BF-57D4-4DFD-89AB-CADB1BD82434}" destId="{2C2F64CC-F263-4B27-BAA6-88239CCF61A0}" srcOrd="0" destOrd="0" presId="urn:microsoft.com/office/officeart/2005/8/layout/default"/>
    <dgm:cxn modelId="{07B8660B-E030-4CB1-A341-1883B635D45C}" srcId="{339D379F-4317-490E-BFCB-F691697F6EE8}" destId="{0C1B494A-0174-4262-9A40-40AFF7433A64}" srcOrd="32" destOrd="0" parTransId="{5147FA27-687A-46BF-8C53-3E1C7D4EE454}" sibTransId="{B75431F9-FEBF-4988-B109-AB31631CB0BE}"/>
    <dgm:cxn modelId="{251DDD0B-E56F-4243-8C8B-1AA0720D2803}" srcId="{339D379F-4317-490E-BFCB-F691697F6EE8}" destId="{4A5DAE2C-63C4-49AD-BB18-64EDCCB5B87A}" srcOrd="4" destOrd="0" parTransId="{FB0FD036-6839-4C80-9F25-182A1CCE2CF2}" sibTransId="{72A86D6E-E36D-4F5E-A10D-B9EB6C300DF6}"/>
    <dgm:cxn modelId="{8908310D-1E23-4A8C-8D16-A473933AC264}" type="presOf" srcId="{58EED50C-FB6D-4393-A382-F6CDE3BD194E}" destId="{69692391-3871-46CC-B52C-7E6722DFAFBE}" srcOrd="0" destOrd="0" presId="urn:microsoft.com/office/officeart/2005/8/layout/default"/>
    <dgm:cxn modelId="{4414C70D-C927-48B4-8C59-648A0EBC0A09}" srcId="{339D379F-4317-490E-BFCB-F691697F6EE8}" destId="{314837A5-4C34-4EE8-9991-0D42006FB86C}" srcOrd="26" destOrd="0" parTransId="{9654F413-2224-4011-BD6D-2512CA366706}" sibTransId="{F4288FBC-4E8B-4D42-AA76-8ECE3BC7742A}"/>
    <dgm:cxn modelId="{C7FB180F-A4FC-4DB8-A46A-BAA65A4E226C}" srcId="{339D379F-4317-490E-BFCB-F691697F6EE8}" destId="{9E774434-9EC4-4C45-8675-62ED31EBDFC8}" srcOrd="145" destOrd="0" parTransId="{759EC862-9BD4-44F4-8FE1-4863186C6DF7}" sibTransId="{AD294BDF-A944-4A59-B8D4-6F826BBFC190}"/>
    <dgm:cxn modelId="{361E6B0F-B956-4C22-A62A-6473C31FFF26}" srcId="{339D379F-4317-490E-BFCB-F691697F6EE8}" destId="{9C7AF451-239A-443C-A559-4828CAC307BF}" srcOrd="41" destOrd="0" parTransId="{04812960-BB28-464B-9DDB-ED07D2053A71}" sibTransId="{CA8E9112-1AD2-409B-9642-79B56C4E7724}"/>
    <dgm:cxn modelId="{1167A20F-28BB-4F4F-8E3D-B56C03A439CF}" srcId="{339D379F-4317-490E-BFCB-F691697F6EE8}" destId="{A5FAE725-883A-4976-B158-10993CC6C8E3}" srcOrd="60" destOrd="0" parTransId="{8BE77DBE-8C34-4B21-A248-4663A479DF0A}" sibTransId="{48F991E8-36A0-4EB6-B084-D2DEB8287EB7}"/>
    <dgm:cxn modelId="{2021BC0F-7A4E-48ED-95B6-F9C2E506DA78}" srcId="{339D379F-4317-490E-BFCB-F691697F6EE8}" destId="{04DC3F6A-9D98-4270-8C03-E73702DD6322}" srcOrd="38" destOrd="0" parTransId="{7187878C-A8CC-4315-B650-73B8CCA8B896}" sibTransId="{94D70CFF-D09B-45D3-8F99-FDAB2E1FC4E7}"/>
    <dgm:cxn modelId="{645BEE11-7DF9-4F34-BF08-1EF3ADFD6B70}" type="presOf" srcId="{230C3377-7647-4F1F-893B-37EAE3885DDA}" destId="{DF3A9C9B-EC78-47EE-83F5-B87853DFE18E}" srcOrd="0" destOrd="0" presId="urn:microsoft.com/office/officeart/2005/8/layout/default"/>
    <dgm:cxn modelId="{52CBCC12-3779-422D-803E-AF3C749F776F}" srcId="{339D379F-4317-490E-BFCB-F691697F6EE8}" destId="{6A213176-BDBC-439B-93A8-655DF8012405}" srcOrd="127" destOrd="0" parTransId="{391DA2C3-C811-4474-83F7-6563D03CA73D}" sibTransId="{CE9BB55D-5D47-41A7-9B72-ED14D0426FAA}"/>
    <dgm:cxn modelId="{678C8D13-03B7-45B5-866C-FE5F656A53C2}" type="presOf" srcId="{FBE651AF-2476-4A41-9F44-0E240DF0A13F}" destId="{78E2E0A8-5692-48B4-9EFE-AE237A4518FE}" srcOrd="0" destOrd="0" presId="urn:microsoft.com/office/officeart/2005/8/layout/default"/>
    <dgm:cxn modelId="{909CA313-2300-45DC-83EF-56700138F1A4}" type="presOf" srcId="{47D153DA-7641-4EFA-A6DB-FFDC6A2F4081}" destId="{3501E499-4C5B-4CFD-BC3D-35188EFC5D7C}" srcOrd="0" destOrd="0" presId="urn:microsoft.com/office/officeart/2005/8/layout/default"/>
    <dgm:cxn modelId="{57CD0414-C05C-4233-8669-4D7D17706332}" srcId="{339D379F-4317-490E-BFCB-F691697F6EE8}" destId="{8EA546D1-3015-441E-9A63-9D79342763FD}" srcOrd="110" destOrd="0" parTransId="{F48D86BE-E78D-4CBA-A213-1BAA94BADBC0}" sibTransId="{2F699079-91DE-47CE-9BEE-B5288B71143D}"/>
    <dgm:cxn modelId="{4B0F4F15-6BEB-4758-9FBE-F6403715589F}" type="presOf" srcId="{F67F6073-5FBA-44D7-AE08-6C29E776F4E3}" destId="{0B75673F-E495-45CD-9478-F184034714A2}" srcOrd="0" destOrd="0" presId="urn:microsoft.com/office/officeart/2005/8/layout/default"/>
    <dgm:cxn modelId="{BB8E4B16-7BCE-4CD0-86FF-153DB5C993FD}" type="presOf" srcId="{03E27786-CF7B-4C9C-B7B5-0E596B6DC0C6}" destId="{F6CE4DF8-B560-41C5-A656-7E472C161B78}" srcOrd="0" destOrd="0" presId="urn:microsoft.com/office/officeart/2005/8/layout/default"/>
    <dgm:cxn modelId="{D0A4AE16-8418-4C09-8869-D09D141619A5}" srcId="{339D379F-4317-490E-BFCB-F691697F6EE8}" destId="{460C6746-FBD5-44D5-9BC8-FAC27A4B9F36}" srcOrd="62" destOrd="0" parTransId="{511A4D29-B82A-4BE4-B68A-152A21177B33}" sibTransId="{A13E1072-D3E0-411A-A6E9-21426F0FFAC0}"/>
    <dgm:cxn modelId="{9C01C816-EA37-4C3A-92FC-7695D5629C59}" srcId="{339D379F-4317-490E-BFCB-F691697F6EE8}" destId="{EB8027A2-EA27-4B36-8CB8-DBE65A5FB66E}" srcOrd="102" destOrd="0" parTransId="{F01721F0-A415-4A1D-B7D7-E19C79BCE59E}" sibTransId="{762ACCFD-9F6D-4D2E-9133-E1D538030743}"/>
    <dgm:cxn modelId="{FA205317-B457-47DB-92A5-0A4D1BA08EC8}" type="presOf" srcId="{99B04B4F-AB70-44AF-BB7B-ABC37FF369F8}" destId="{33E42CF9-28B7-4066-8F85-0552F4BFECBE}" srcOrd="0" destOrd="0" presId="urn:microsoft.com/office/officeart/2005/8/layout/default"/>
    <dgm:cxn modelId="{B1C67918-5F41-4AFF-8941-131062206F84}" type="presOf" srcId="{CCBCAA48-09DB-4D59-AC07-F6BD87B2FAF6}" destId="{401DEE7C-CB32-4325-A1BB-F223198F8AF5}" srcOrd="0" destOrd="0" presId="urn:microsoft.com/office/officeart/2005/8/layout/default"/>
    <dgm:cxn modelId="{463C9F19-B473-4C88-9C3F-CB5691A8112F}" type="presOf" srcId="{46E236AB-CB44-4B9C-B9D0-37A1FCA0C302}" destId="{2F8ED5EA-27F1-41FC-8C93-865829AAF9F2}" srcOrd="0" destOrd="0" presId="urn:microsoft.com/office/officeart/2005/8/layout/default"/>
    <dgm:cxn modelId="{5B9B911A-E782-4190-8AFA-3F54E5E1AA5C}" srcId="{339D379F-4317-490E-BFCB-F691697F6EE8}" destId="{C4089AA8-7952-4F61-8342-46089989F8FF}" srcOrd="79" destOrd="0" parTransId="{DE41826E-2987-49F7-B4D4-E2FE9CD5BD01}" sibTransId="{EF7776CA-41EA-4BEA-9E44-8BC910328829}"/>
    <dgm:cxn modelId="{B956C71A-6F30-4350-B3ED-6E2EC82E33B3}" type="presOf" srcId="{EA362490-AA76-4565-B98D-E02FF9CF8993}" destId="{B7F992EC-54F3-4D6D-BAAA-549F8022C774}" srcOrd="0" destOrd="0" presId="urn:microsoft.com/office/officeart/2005/8/layout/default"/>
    <dgm:cxn modelId="{5893121C-215B-48A6-8CF8-7A145C23C93F}" type="presOf" srcId="{E652D1EC-B27C-436A-B2B0-809BC0242E3B}" destId="{009ED254-E8EB-48A7-A8BF-1C4F6765E87E}" srcOrd="0" destOrd="0" presId="urn:microsoft.com/office/officeart/2005/8/layout/default"/>
    <dgm:cxn modelId="{7ED2541C-A91D-43A1-B3A9-147F7AD158D2}" type="presOf" srcId="{95462332-BAB2-42A3-9EF7-5C5D6B84879C}" destId="{A1374578-64DC-48ED-B7B9-51002F7476A3}" srcOrd="0" destOrd="0" presId="urn:microsoft.com/office/officeart/2005/8/layout/default"/>
    <dgm:cxn modelId="{498E941C-8E26-4807-9A21-1990BE84F26A}" type="presOf" srcId="{B578C056-A8E6-41A1-9C1C-8C70A2EC8410}" destId="{3C00C7B0-A461-49E2-AE79-BFE35701D4A3}" srcOrd="0" destOrd="0" presId="urn:microsoft.com/office/officeart/2005/8/layout/default"/>
    <dgm:cxn modelId="{F2BC7720-FF74-4D25-BB67-596F7B704C98}" type="presOf" srcId="{BDE3ADCE-E778-413F-9CBA-34D3920B0EBA}" destId="{0C1FF531-FCBD-4580-AEC4-E88410795243}" srcOrd="0" destOrd="0" presId="urn:microsoft.com/office/officeart/2005/8/layout/default"/>
    <dgm:cxn modelId="{E01E9420-BF64-4E0F-9C8D-F499DBA2A610}" type="presOf" srcId="{A59D6A9B-9E60-4EC3-A71F-A717A3332D9C}" destId="{C9CA9E27-49CC-4482-851F-6BF2AE4D7ADD}" srcOrd="0" destOrd="0" presId="urn:microsoft.com/office/officeart/2005/8/layout/default"/>
    <dgm:cxn modelId="{81145721-3128-4A9F-9B3D-2B161E38CE4D}" srcId="{339D379F-4317-490E-BFCB-F691697F6EE8}" destId="{4B78D517-1407-4739-8A3B-11926501970A}" srcOrd="117" destOrd="0" parTransId="{774DDB19-DB80-4999-9398-3E98A56F906E}" sibTransId="{C1D39A55-5F07-497C-AEBA-9C74B5745573}"/>
    <dgm:cxn modelId="{A2D99C21-6ECB-4954-852C-A99BCCFC384D}" srcId="{339D379F-4317-490E-BFCB-F691697F6EE8}" destId="{3212CAA0-5C6E-4065-8FD2-D8457ED5BBA0}" srcOrd="7" destOrd="0" parTransId="{6FF46989-A3CE-46F3-BD01-7170D9F135CA}" sibTransId="{E2CDB0C9-9905-41C7-9E8A-8451C4AB422F}"/>
    <dgm:cxn modelId="{8D81CC21-B1B5-47E0-A00F-5B56944C4DDE}" srcId="{339D379F-4317-490E-BFCB-F691697F6EE8}" destId="{B671A6C8-6205-4CC0-A274-51EE93E75E5B}" srcOrd="43" destOrd="0" parTransId="{79988000-BBD1-472A-8953-5F5CC0D51E4E}" sibTransId="{DE3D6370-11A1-4327-AFF6-E81DDFF41D2C}"/>
    <dgm:cxn modelId="{695B2C22-5EFF-4713-84E9-6BC84BB8C352}" type="presOf" srcId="{19F42CFB-37B8-4799-8FAD-0F59A2F86D93}" destId="{B0B3818A-E9BE-4BC9-ADBD-175E6777C19D}" srcOrd="0" destOrd="0" presId="urn:microsoft.com/office/officeart/2005/8/layout/default"/>
    <dgm:cxn modelId="{A4090C23-FFDA-49F7-8EF0-CF331DFFB369}" srcId="{339D379F-4317-490E-BFCB-F691697F6EE8}" destId="{0E59A649-6BAD-4CAA-965D-992C6D7C66C9}" srcOrd="57" destOrd="0" parTransId="{FB5C782A-DE65-4611-B390-B1ADBA1B4BEC}" sibTransId="{7D20AB0E-066A-41ED-82AD-275E46FF27EF}"/>
    <dgm:cxn modelId="{B7143824-7376-4FDE-92B4-4EF94C1FF1D9}" srcId="{339D379F-4317-490E-BFCB-F691697F6EE8}" destId="{FA458D19-A4C6-415C-B8D2-07111633C3FF}" srcOrd="39" destOrd="0" parTransId="{11D96B78-1A21-4489-B3B6-77D87D08654B}" sibTransId="{DF7C13AB-EFF0-4531-A0B0-D73C89D15FE2}"/>
    <dgm:cxn modelId="{FC4FDE24-D31C-4D9E-9C24-5052521E7494}" type="presOf" srcId="{9808F352-2781-4137-9FCA-E8B470C7A7FB}" destId="{9E66F31B-7AD9-4F4D-A33B-D7C1CE188FEE}" srcOrd="0" destOrd="0" presId="urn:microsoft.com/office/officeart/2005/8/layout/default"/>
    <dgm:cxn modelId="{B52B0726-8872-48A4-BFEE-2CC6931D0596}" srcId="{339D379F-4317-490E-BFCB-F691697F6EE8}" destId="{A089DF3B-C02A-45AE-859C-DA45828DDBDD}" srcOrd="124" destOrd="0" parTransId="{9E69C15B-482F-49BE-BDAD-517CAC2D1D53}" sibTransId="{4A28BF06-BA82-480A-98BC-29A03BF523A9}"/>
    <dgm:cxn modelId="{756D3126-05F3-48D4-9B24-ADC8DE0410D0}" type="presOf" srcId="{EE8AF747-D515-47B1-8EEE-D3B6966F9900}" destId="{3E11AF96-136D-45A5-8C65-F089B40FC3FB}" srcOrd="0" destOrd="0" presId="urn:microsoft.com/office/officeart/2005/8/layout/default"/>
    <dgm:cxn modelId="{6FED3927-8BCB-41E0-963A-FCDF10D6B132}" srcId="{339D379F-4317-490E-BFCB-F691697F6EE8}" destId="{25B38B89-9E73-4D36-9A03-081B5B33216D}" srcOrd="103" destOrd="0" parTransId="{E2869955-EDB5-4321-9566-8B9090599661}" sibTransId="{BF4A24F9-52CC-4FBB-8501-76ED522E0B62}"/>
    <dgm:cxn modelId="{15FDCF29-BBB3-48BD-BAA8-1C1B0DEEDDA0}" type="presOf" srcId="{2FFBE718-D50C-48DC-82D5-FD5BEFAF86B7}" destId="{51975311-0061-4944-9DA2-1497A38F04D3}" srcOrd="0" destOrd="0" presId="urn:microsoft.com/office/officeart/2005/8/layout/default"/>
    <dgm:cxn modelId="{A511812B-E8AE-42B2-9B22-680B684EC305}" type="presOf" srcId="{B4F868ED-941A-4E99-A724-4DA32252E98A}" destId="{CACE1456-0960-4895-9CA3-6B542551BBAB}" srcOrd="0" destOrd="0" presId="urn:microsoft.com/office/officeart/2005/8/layout/default"/>
    <dgm:cxn modelId="{F077B82D-AA2C-47AA-BBC9-DE88A644011C}" type="presOf" srcId="{E1656CC6-0D1D-4D2C-A6F7-72EC670ADAB2}" destId="{764045E8-0ACD-40E5-B849-9A2FB814E293}" srcOrd="0" destOrd="0" presId="urn:microsoft.com/office/officeart/2005/8/layout/default"/>
    <dgm:cxn modelId="{D08AE22E-348C-43BD-AF9E-8587DC32A3A4}" srcId="{339D379F-4317-490E-BFCB-F691697F6EE8}" destId="{1C898F76-C11F-4796-B6B0-9FCEE6A87AC9}" srcOrd="137" destOrd="0" parTransId="{FDD93F36-5140-4E0D-B36C-0956AAA4F2BA}" sibTransId="{BC2EDEA4-2B1D-4755-927D-00E3A0A56AD4}"/>
    <dgm:cxn modelId="{6B51122F-1269-43FF-AD5A-EFBB249DAD76}" srcId="{339D379F-4317-490E-BFCB-F691697F6EE8}" destId="{DBF6FD36-F48B-4E07-A3BE-8CFB4C13235B}" srcOrd="47" destOrd="0" parTransId="{2B6BEC75-056F-471D-BAEE-F5E8C0595CA0}" sibTransId="{CEBEEFE3-5D94-4FA3-96E3-FA3251EAFB1D}"/>
    <dgm:cxn modelId="{4993512F-40E4-4E1A-B141-AFE3ECFAAFDF}" srcId="{339D379F-4317-490E-BFCB-F691697F6EE8}" destId="{6595922C-3472-4964-83D6-226E65538D1F}" srcOrd="92" destOrd="0" parTransId="{FB4B57A0-3509-474B-8280-D8FFE979548D}" sibTransId="{374DE1AA-E550-4F45-9DB8-954B37AD6D68}"/>
    <dgm:cxn modelId="{34D3AC2F-ECD8-45A5-8BF6-80635BD69EE5}" srcId="{339D379F-4317-490E-BFCB-F691697F6EE8}" destId="{A172D6E1-26E2-4D98-941D-39F32AC2F2AC}" srcOrd="65" destOrd="0" parTransId="{726150F6-F0F2-438A-A403-EC913F2E5603}" sibTransId="{2CBA2FC1-F5C8-462D-9A5C-8A54D939232A}"/>
    <dgm:cxn modelId="{41528230-CED9-40E5-B853-3BC1D1C9F01D}" type="presOf" srcId="{9468BDF1-0C9F-4E2C-B600-F0EB603AB8C4}" destId="{299536AB-7B16-4E11-A026-ED32D48B6E45}" srcOrd="0" destOrd="0" presId="urn:microsoft.com/office/officeart/2005/8/layout/default"/>
    <dgm:cxn modelId="{8F2AD830-D83A-446C-9249-F21C67FF705A}" srcId="{339D379F-4317-490E-BFCB-F691697F6EE8}" destId="{21A1F03E-A4D9-4372-B66C-FCB4349A9DFD}" srcOrd="53" destOrd="0" parTransId="{BB8C0B4D-6882-41AA-8400-D6C3B0DEC341}" sibTransId="{CD39A331-2F4E-4A53-B45D-0908B0BE3051}"/>
    <dgm:cxn modelId="{3F7BDE34-66D9-4369-8574-C002A03A5DBB}" srcId="{339D379F-4317-490E-BFCB-F691697F6EE8}" destId="{DCA086E1-5F3F-40F2-AF05-BA8F6DEA0E1D}" srcOrd="49" destOrd="0" parTransId="{AB423305-12AB-405B-B1A0-FE47F191FFE5}" sibTransId="{E040BD17-E200-4720-BFB0-822496E6E9BF}"/>
    <dgm:cxn modelId="{B7514D36-15DA-4C81-B360-0280993186C3}" srcId="{339D379F-4317-490E-BFCB-F691697F6EE8}" destId="{0B0C70BF-C6C3-478E-AE00-BC5F56777227}" srcOrd="2" destOrd="0" parTransId="{A27451EE-08A5-424F-A6D3-0CEF4483C625}" sibTransId="{3551CBFC-6150-4A13-8693-614495716BFD}"/>
    <dgm:cxn modelId="{06E88836-F025-4D12-9F0F-B7F232AC80C1}" type="presOf" srcId="{63DF237D-3551-485F-9E6C-843D8E159822}" destId="{10E7A33B-4DCC-467C-B126-5A47F0D049CA}" srcOrd="0" destOrd="0" presId="urn:microsoft.com/office/officeart/2005/8/layout/default"/>
    <dgm:cxn modelId="{17BF5737-9BE7-4A67-BC38-2FD2C6A9E84F}" srcId="{339D379F-4317-490E-BFCB-F691697F6EE8}" destId="{9E6E3FA7-9CEF-47D3-AB8F-4CF6F56E3FA2}" srcOrd="36" destOrd="0" parTransId="{A0DDBC43-8FE0-469C-9BE9-699781C8C4A7}" sibTransId="{570F26B3-CAC0-4EC9-B724-2171439A2C62}"/>
    <dgm:cxn modelId="{B434F837-7C07-418E-97DA-25D3C264CA49}" type="presOf" srcId="{57BA6FD7-AFBD-43DA-BED7-F2024D163EC8}" destId="{ED39810B-B1EB-4725-A10D-F25216C88C62}" srcOrd="0" destOrd="0" presId="urn:microsoft.com/office/officeart/2005/8/layout/default"/>
    <dgm:cxn modelId="{004F4238-E1C4-42CA-992C-168029A233A6}" srcId="{339D379F-4317-490E-BFCB-F691697F6EE8}" destId="{CDF60FAC-7300-49AC-8D9E-50D388C57D3F}" srcOrd="69" destOrd="0" parTransId="{59A88008-A926-4EDE-A97C-05D7C44FC16D}" sibTransId="{ADF77B57-616F-4018-BD50-674942B9665D}"/>
    <dgm:cxn modelId="{D516763A-9075-43ED-A42A-6A9817B294D0}" srcId="{339D379F-4317-490E-BFCB-F691697F6EE8}" destId="{95DACD2F-E664-4BD8-AEDB-1272590BF744}" srcOrd="68" destOrd="0" parTransId="{19D28490-127A-435F-9BAD-6B232858441A}" sibTransId="{D80B264C-D93A-438B-8C50-F89AEE6A1DDC}"/>
    <dgm:cxn modelId="{FA8A213B-7EF2-4805-A8B7-C292A0919862}" srcId="{339D379F-4317-490E-BFCB-F691697F6EE8}" destId="{19F42CFB-37B8-4799-8FAD-0F59A2F86D93}" srcOrd="113" destOrd="0" parTransId="{428D0CD6-4E61-49F7-81BD-7AC115A0E283}" sibTransId="{02F15135-C92F-4B51-8819-21B778F50E48}"/>
    <dgm:cxn modelId="{23F3BD3D-2109-4A1C-BE2F-298D15ADFB43}" type="presOf" srcId="{E61B3502-023A-4B86-88A4-2893C2C6940F}" destId="{CBAE5FF9-31CD-41C0-80E8-161DE66BE922}" srcOrd="0" destOrd="0" presId="urn:microsoft.com/office/officeart/2005/8/layout/default"/>
    <dgm:cxn modelId="{923D323E-D55C-433C-8CE4-FAC1BC2D2081}" type="presOf" srcId="{C39F5677-535E-4939-98EB-AF4DAAE3A24A}" destId="{FCDA0634-5827-4577-B711-6A0EF60238DF}" srcOrd="0" destOrd="0" presId="urn:microsoft.com/office/officeart/2005/8/layout/default"/>
    <dgm:cxn modelId="{D49AE13E-3934-41D5-8E3F-3D52E4B054FE}" srcId="{339D379F-4317-490E-BFCB-F691697F6EE8}" destId="{E1059830-6126-4EBF-8B8D-56608E0B79B2}" srcOrd="30" destOrd="0" parTransId="{636A171D-184D-4E74-8662-E91F28C76B0A}" sibTransId="{7C760DCC-89B4-45DD-906F-918DE1332616}"/>
    <dgm:cxn modelId="{DFF96F3F-97FA-4977-9287-FCA1352FF08B}" srcId="{339D379F-4317-490E-BFCB-F691697F6EE8}" destId="{4360305E-02B3-4FE1-9DA4-99D6C805668F}" srcOrd="94" destOrd="0" parTransId="{CE165FA4-D7B3-4DD7-A08D-C975EF3AC3D3}" sibTransId="{38ED43A1-D480-4FC5-B632-315F4A8BAB0B}"/>
    <dgm:cxn modelId="{510F543F-3F94-4A9F-BA62-471EA5C09677}" type="presOf" srcId="{FA458D19-A4C6-415C-B8D2-07111633C3FF}" destId="{9DCD10CD-BA56-48CD-8748-CEAB33B88219}" srcOrd="0" destOrd="0" presId="urn:microsoft.com/office/officeart/2005/8/layout/default"/>
    <dgm:cxn modelId="{820C5340-414A-4CA3-8B7C-219F62F349CB}" type="presOf" srcId="{1C898F76-C11F-4796-B6B0-9FCEE6A87AC9}" destId="{10128C15-364F-4A95-BCD8-111400A146E8}" srcOrd="0" destOrd="0" presId="urn:microsoft.com/office/officeart/2005/8/layout/default"/>
    <dgm:cxn modelId="{2C09F440-46FA-4237-880D-2A34AFA7350A}" type="presOf" srcId="{6595922C-3472-4964-83D6-226E65538D1F}" destId="{784EC82B-6D40-4DB3-84B0-68595F9AF8E6}" srcOrd="0" destOrd="0" presId="urn:microsoft.com/office/officeart/2005/8/layout/default"/>
    <dgm:cxn modelId="{1FEC0C5B-F63B-465B-958E-59907983E0A9}" srcId="{339D379F-4317-490E-BFCB-F691697F6EE8}" destId="{D7881CDB-44A1-47F6-99C3-6F3E33138CCA}" srcOrd="141" destOrd="0" parTransId="{65078746-13EF-4B6C-873E-A437AD6C7DD1}" sibTransId="{6AEBD0E2-1FDD-4762-B195-E4E1FC0600B0}"/>
    <dgm:cxn modelId="{3E0D455B-8231-4EF3-BE1C-AFB9B929B243}" type="presOf" srcId="{8E8A857C-F35D-4B42-9497-21D1A626D4B0}" destId="{E6FA8296-E408-46CD-BF86-26D53CBF5F37}" srcOrd="0" destOrd="0" presId="urn:microsoft.com/office/officeart/2005/8/layout/default"/>
    <dgm:cxn modelId="{0D50865B-9CFD-4C1A-827E-1B0DDEDA155B}" srcId="{339D379F-4317-490E-BFCB-F691697F6EE8}" destId="{BDE3ADCE-E778-413F-9CBA-34D3920B0EBA}" srcOrd="131" destOrd="0" parTransId="{4ED2FBB7-2DEF-4EFD-8C6F-AE02F41DFE4F}" sibTransId="{2FDE7FF5-06DB-462F-AAFA-4AF378432D18}"/>
    <dgm:cxn modelId="{45F6255F-5AF4-4C80-95BE-7AFC6DC8B4F9}" type="presOf" srcId="{8FA60D06-3479-49CD-9C82-0E9C9DCCB3BC}" destId="{7DB4C9DE-B92A-4E0A-8E4C-2D333B0EBBA6}" srcOrd="0" destOrd="0" presId="urn:microsoft.com/office/officeart/2005/8/layout/default"/>
    <dgm:cxn modelId="{338C7A5F-B9A6-40EF-8865-0F18A5DFAD81}" type="presOf" srcId="{77E1A2DC-7A7D-4436-8EBB-E5563C260CDA}" destId="{4DFC59FA-6DCF-4B74-ADC3-983D07FE4DFB}" srcOrd="0" destOrd="0" presId="urn:microsoft.com/office/officeart/2005/8/layout/default"/>
    <dgm:cxn modelId="{CEEFB45F-D180-4F51-89DC-37ED8FFECBC6}" srcId="{339D379F-4317-490E-BFCB-F691697F6EE8}" destId="{7DCB490E-4EBD-49A4-844C-0BB92E5385E9}" srcOrd="86" destOrd="0" parTransId="{75C08E1F-A8F9-4FEA-AF77-327AD6275BD3}" sibTransId="{211DDFEF-3DB2-48E9-88DF-3E7F4B96874D}"/>
    <dgm:cxn modelId="{84E87C60-3101-49BD-9AA0-EC2064D903BD}" srcId="{339D379F-4317-490E-BFCB-F691697F6EE8}" destId="{B73CB376-3F36-465A-AAAE-7DF697C4F61B}" srcOrd="73" destOrd="0" parTransId="{8E556E60-8410-47DB-9F25-70A4149200E1}" sibTransId="{40782B55-79D3-448A-A6EC-170ABF9FDCBD}"/>
    <dgm:cxn modelId="{B3B27C61-274F-49C7-8C89-476A42A1387A}" type="presOf" srcId="{5319DE97-FC80-4266-B760-33B94D565948}" destId="{D0E9A573-8A0D-440C-BF36-3B8BA653CF8E}" srcOrd="0" destOrd="0" presId="urn:microsoft.com/office/officeart/2005/8/layout/default"/>
    <dgm:cxn modelId="{572C8F61-553E-40D9-9261-FA93325DF286}" type="presOf" srcId="{E50674EB-BF93-46CC-9984-E8F4B484965C}" destId="{D01D251A-C441-47E1-803B-637AAC767A56}" srcOrd="0" destOrd="0" presId="urn:microsoft.com/office/officeart/2005/8/layout/default"/>
    <dgm:cxn modelId="{B6675F42-639A-40AC-BD17-66A608D274BE}" type="presOf" srcId="{B2255106-B9C4-40B9-A3A1-3C820E6844A3}" destId="{263A247E-C9DF-4C34-B6AC-E8E8E9FE23C6}" srcOrd="0" destOrd="0" presId="urn:microsoft.com/office/officeart/2005/8/layout/default"/>
    <dgm:cxn modelId="{4CE76062-8EC9-4957-BE6F-87423177BEBE}" srcId="{339D379F-4317-490E-BFCB-F691697F6EE8}" destId="{DFA1AE29-AB6F-42C4-A557-54334FED3E49}" srcOrd="1" destOrd="0" parTransId="{1BAE2A4E-BD7C-4215-B2E5-F79625856CF0}" sibTransId="{A3C90AE2-E05F-48B0-B8C9-B78E49A57D47}"/>
    <dgm:cxn modelId="{3A76C442-2C1C-4EB7-BFE2-20937BBA55B4}" srcId="{339D379F-4317-490E-BFCB-F691697F6EE8}" destId="{64E15083-CF58-4737-A6AA-285BBD4661BE}" srcOrd="61" destOrd="0" parTransId="{4D6F4778-4E83-457C-9273-83F78C2C1A56}" sibTransId="{720D4CC7-AB55-4BAB-B6D0-ACEA03C96BE3}"/>
    <dgm:cxn modelId="{050D1663-EDD3-4F7B-93C3-6200AFB2F86B}" srcId="{339D379F-4317-490E-BFCB-F691697F6EE8}" destId="{7333BF51-9ED0-4224-947D-8C64D2DA1A13}" srcOrd="42" destOrd="0" parTransId="{15876FFF-9CB8-474D-98F1-27DF3540F1A5}" sibTransId="{E4C18D47-2A19-4CD4-8C32-398846FB4273}"/>
    <dgm:cxn modelId="{3DB17B63-7788-4C8A-93AA-74D7099167B7}" srcId="{339D379F-4317-490E-BFCB-F691697F6EE8}" destId="{C6958561-8261-4866-8A0F-DB016DEF141D}" srcOrd="143" destOrd="0" parTransId="{A34DC026-AE4C-4F85-B18E-06F49657C248}" sibTransId="{2B1407BA-DA1B-4F69-B30D-FAB5CB48F542}"/>
    <dgm:cxn modelId="{6A887E63-4761-46B6-9E53-238ABA8C5BBD}" srcId="{339D379F-4317-490E-BFCB-F691697F6EE8}" destId="{86EDDC7C-EC7C-46B0-B5E3-2FCCD6D036A5}" srcOrd="77" destOrd="0" parTransId="{BEEC6E21-B89C-4772-892E-FF1E857EDD08}" sibTransId="{2A1858D2-5361-4640-82A6-6D2E8F5AFAF8}"/>
    <dgm:cxn modelId="{F00E4264-7FBC-48E5-855E-F0CE51690220}" type="presOf" srcId="{BB62B9A5-A1AC-41F0-B34C-8B235ED56A04}" destId="{6E5DC4E0-1A2E-4589-8593-3DD6C6609FEF}" srcOrd="0" destOrd="0" presId="urn:microsoft.com/office/officeart/2005/8/layout/default"/>
    <dgm:cxn modelId="{262F9664-7303-4DAC-BFE5-B712F9188D8B}" type="presOf" srcId="{C4089AA8-7952-4F61-8342-46089989F8FF}" destId="{D4BB6F26-FAB9-4F3A-A02D-545100A96155}" srcOrd="0" destOrd="0" presId="urn:microsoft.com/office/officeart/2005/8/layout/default"/>
    <dgm:cxn modelId="{238AC064-6CAD-4877-9AD3-35ACAC9492FB}" srcId="{339D379F-4317-490E-BFCB-F691697F6EE8}" destId="{9808F352-2781-4137-9FCA-E8B470C7A7FB}" srcOrd="48" destOrd="0" parTransId="{7CAEABCF-C83C-44C8-B4FD-D67D78A9242A}" sibTransId="{23D26FB8-B00B-417E-A7A8-4B5B2B640F3F}"/>
    <dgm:cxn modelId="{1D4BFE64-7F32-4211-ADAB-4ABCACE80210}" srcId="{339D379F-4317-490E-BFCB-F691697F6EE8}" destId="{F9918564-9439-4937-8036-DD084561C979}" srcOrd="66" destOrd="0" parTransId="{1E40D258-293C-494B-8CF6-1BAC555CE89E}" sibTransId="{98CD8319-4DEB-4727-B5B7-1977FFBF6C79}"/>
    <dgm:cxn modelId="{407C7B45-A2B0-457B-8746-53AC417AB271}" srcId="{339D379F-4317-490E-BFCB-F691697F6EE8}" destId="{E305FFE8-99F5-42E3-A691-63C6164EE6F2}" srcOrd="27" destOrd="0" parTransId="{24F1665E-5559-422D-B37B-4F260F98EF2E}" sibTransId="{D57A8216-EB81-4E00-9B95-0E7483C3D856}"/>
    <dgm:cxn modelId="{EED38465-2287-4A6B-AA20-DDC56B4C4039}" type="presOf" srcId="{79120B68-C2AA-4599-8566-838D5F1A496B}" destId="{39E883FF-A931-457B-9CF5-50695DF16BF1}" srcOrd="0" destOrd="0" presId="urn:microsoft.com/office/officeart/2005/8/layout/default"/>
    <dgm:cxn modelId="{4D6CAE65-F4CE-46F6-AF05-722B944D539F}" srcId="{339D379F-4317-490E-BFCB-F691697F6EE8}" destId="{98C7698B-429B-4899-89DC-B76B8610EA6B}" srcOrd="142" destOrd="0" parTransId="{2D5CFB00-D9DC-439F-A32A-2D1973A2B62B}" sibTransId="{03C1E7E3-563D-4A2B-B1AE-48ED2D6E4D9B}"/>
    <dgm:cxn modelId="{072FF265-A014-403F-B352-745C71F8D9C2}" type="presOf" srcId="{E305FFE8-99F5-42E3-A691-63C6164EE6F2}" destId="{449C0380-CE4B-4209-9A3B-FB5812331455}" srcOrd="0" destOrd="0" presId="urn:microsoft.com/office/officeart/2005/8/layout/default"/>
    <dgm:cxn modelId="{8F341E66-3046-43B3-91C6-3E982ACC52EB}" type="presOf" srcId="{8EA546D1-3015-441E-9A63-9D79342763FD}" destId="{754B9AF6-53B3-43E6-8BE4-1E78024FE64A}" srcOrd="0" destOrd="0" presId="urn:microsoft.com/office/officeart/2005/8/layout/default"/>
    <dgm:cxn modelId="{0C5F2D46-647E-45AF-A6B1-56BCE461837E}" type="presOf" srcId="{862358E2-58E2-43A2-A669-27244C003975}" destId="{04305AE9-FB09-4E94-8A65-9E3210956C28}" srcOrd="0" destOrd="0" presId="urn:microsoft.com/office/officeart/2005/8/layout/default"/>
    <dgm:cxn modelId="{DB8E8F46-63B8-4D4C-9723-01C8E03274B2}" srcId="{339D379F-4317-490E-BFCB-F691697F6EE8}" destId="{79EADB46-AA59-48EE-984B-44515662FDFF}" srcOrd="119" destOrd="0" parTransId="{06ECE365-96AC-4261-913D-2BDAC34D45C7}" sibTransId="{EFBDD3D8-716C-4E8C-B621-F78DB718F795}"/>
    <dgm:cxn modelId="{99333C47-278F-4507-8EE1-85E09036181A}" srcId="{339D379F-4317-490E-BFCB-F691697F6EE8}" destId="{AA17A494-79FD-4F75-8B22-521C90F31417}" srcOrd="106" destOrd="0" parTransId="{3710C9A6-8539-402E-82F8-10756A4B27FF}" sibTransId="{0C47D189-C45F-4873-BA37-F1988D956214}"/>
    <dgm:cxn modelId="{0914DB67-A54A-4DFD-951F-CCEE1FC402F8}" srcId="{339D379F-4317-490E-BFCB-F691697F6EE8}" destId="{B4F868ED-941A-4E99-A724-4DA32252E98A}" srcOrd="71" destOrd="0" parTransId="{9A810AAE-66E4-4B1F-9919-CAC049ABE530}" sibTransId="{3D7480FB-6A44-478D-97DA-2639943D867A}"/>
    <dgm:cxn modelId="{B5D56968-59F3-43E6-9817-DDD515A1D879}" srcId="{339D379F-4317-490E-BFCB-F691697F6EE8}" destId="{F859D176-2F25-4F54-B729-7A8FBD72897E}" srcOrd="72" destOrd="0" parTransId="{29737331-1D97-4A59-98AF-5087B2AC884D}" sibTransId="{66DCEE52-7499-4775-ADB6-58C6623D00C1}"/>
    <dgm:cxn modelId="{C1B9C548-1232-4E51-9877-B7F5F4816E64}" srcId="{339D379F-4317-490E-BFCB-F691697F6EE8}" destId="{2E315A74-8BA6-4109-9188-603F50969AA1}" srcOrd="109" destOrd="0" parTransId="{F60F546A-6205-4813-91B9-D0DC8227F8AD}" sibTransId="{2B6AE0D4-D0B6-4AAF-B6E2-6EE1A147003C}"/>
    <dgm:cxn modelId="{BFA7D548-1EA1-4188-BBAE-E804D43BFD7D}" type="presOf" srcId="{CDF60FAC-7300-49AC-8D9E-50D388C57D3F}" destId="{BA79F49F-9288-48E2-9E3F-EBACA3259778}" srcOrd="0" destOrd="0" presId="urn:microsoft.com/office/officeart/2005/8/layout/default"/>
    <dgm:cxn modelId="{7D9EC469-A942-4C7F-8E1C-156B7603858F}" srcId="{339D379F-4317-490E-BFCB-F691697F6EE8}" destId="{B578C056-A8E6-41A1-9C1C-8C70A2EC8410}" srcOrd="134" destOrd="0" parTransId="{9E68C142-E449-4352-AB07-C0A44EC69746}" sibTransId="{57121C34-5E7A-44E0-8C49-CE878D62BDB7}"/>
    <dgm:cxn modelId="{CCBB684A-6734-4062-919D-D3F00DF2BE99}" type="presOf" srcId="{FB506F34-726C-426F-B5A3-6AF8B6140561}" destId="{393D71EE-4E6A-4750-9FB1-C2DCFF925A8C}" srcOrd="0" destOrd="0" presId="urn:microsoft.com/office/officeart/2005/8/layout/default"/>
    <dgm:cxn modelId="{2DE6616B-CF9E-4A40-84C0-9BCE944ABBEE}" type="presOf" srcId="{21A1F03E-A4D9-4372-B66C-FCB4349A9DFD}" destId="{F8064CE1-2DB7-4AA4-9A09-95775D86F955}" srcOrd="0" destOrd="0" presId="urn:microsoft.com/office/officeart/2005/8/layout/default"/>
    <dgm:cxn modelId="{8513A04B-FEEF-4303-B9C0-31088CFE0AE9}" type="presOf" srcId="{0E59A649-6BAD-4CAA-965D-992C6D7C66C9}" destId="{1B39635B-0BF4-47F7-83D5-7976949F95D8}" srcOrd="0" destOrd="0" presId="urn:microsoft.com/office/officeart/2005/8/layout/default"/>
    <dgm:cxn modelId="{07663C4C-E662-4C4F-8BDA-4C2099768319}" type="presOf" srcId="{795941AD-E6BD-452C-9211-EF14A9AABD45}" destId="{F52C30FB-38B3-4175-B33A-C3FBC16AE16A}" srcOrd="0" destOrd="0" presId="urn:microsoft.com/office/officeart/2005/8/layout/default"/>
    <dgm:cxn modelId="{B822026D-8E59-418A-B3B2-09479AA64F3A}" srcId="{339D379F-4317-490E-BFCB-F691697F6EE8}" destId="{E1656CC6-0D1D-4D2C-A6F7-72EC670ADAB2}" srcOrd="14" destOrd="0" parTransId="{12255BFB-5921-4FE6-A5E3-B4DB6F320DD9}" sibTransId="{CD44D8E8-6DE5-4FAB-B2EC-018EBF9AF3FE}"/>
    <dgm:cxn modelId="{6E76AA4D-35D1-46B9-97F4-41222DEF381D}" srcId="{339D379F-4317-490E-BFCB-F691697F6EE8}" destId="{CDF57AFE-7375-4DFD-BD01-D74DD841D58E}" srcOrd="100" destOrd="0" parTransId="{4DC66BD1-695E-4E4E-9622-74B27A5F80F4}" sibTransId="{6270F99D-14AD-459C-BD12-5942C3D59EA2}"/>
    <dgm:cxn modelId="{5324B86D-5271-420D-BA62-604F9B76C5C0}" type="presOf" srcId="{4EDCB972-0F22-4284-AE3A-7F7B1F2371A1}" destId="{19A1DE60-8577-41FF-948E-1A0531A85C37}" srcOrd="0" destOrd="0" presId="urn:microsoft.com/office/officeart/2005/8/layout/default"/>
    <dgm:cxn modelId="{D9AEC14D-2501-404F-8526-ED0401F1B0E9}" srcId="{339D379F-4317-490E-BFCB-F691697F6EE8}" destId="{813BBE17-780B-4D4A-ADB2-34F170397053}" srcOrd="97" destOrd="0" parTransId="{5FFC396B-7F99-4A77-895B-7BF940211553}" sibTransId="{A8C92265-DF3C-4B4B-8130-03B79E4CC9AE}"/>
    <dgm:cxn modelId="{E449B34E-D7BF-440A-97C9-061935824090}" type="presOf" srcId="{40B37B77-5B57-4156-9B71-E3E0B648795A}" destId="{D129259A-36A8-4E9E-9E7F-CA6CB224FB39}" srcOrd="0" destOrd="0" presId="urn:microsoft.com/office/officeart/2005/8/layout/default"/>
    <dgm:cxn modelId="{79EC6E50-A57A-4846-A1D0-0386CB57FF12}" srcId="{339D379F-4317-490E-BFCB-F691697F6EE8}" destId="{46E236AB-CB44-4B9C-B9D0-37A1FCA0C302}" srcOrd="140" destOrd="0" parTransId="{009DCAD1-A05F-44F5-8BF7-39924AAAD45C}" sibTransId="{108A0E95-2588-4959-8A58-03D9251E56D9}"/>
    <dgm:cxn modelId="{42538452-0B9F-4E70-A9CF-1C1031824497}" srcId="{339D379F-4317-490E-BFCB-F691697F6EE8}" destId="{E34E37B1-B011-4A58-9BF9-AFC57F3DC8A5}" srcOrd="111" destOrd="0" parTransId="{9FA8568D-3528-4A52-90DE-73A616D2CD49}" sibTransId="{4348BD64-8DD9-489E-B27F-ED3EFBAB2B78}"/>
    <dgm:cxn modelId="{59789C72-1030-41F6-82B9-9BEF78FA0C7D}" type="presOf" srcId="{A5FAE725-883A-4976-B158-10993CC6C8E3}" destId="{58C0F51F-6C07-4F1B-8BB4-9C0B24D04756}" srcOrd="0" destOrd="0" presId="urn:microsoft.com/office/officeart/2005/8/layout/default"/>
    <dgm:cxn modelId="{4A52A852-6847-48AB-9605-6007EEE0C10B}" type="presOf" srcId="{E1CA3B3E-1BC6-4704-9584-20EFE27F40FA}" destId="{15AEED3E-A6D1-4705-BFAC-7595DBB55746}" srcOrd="0" destOrd="0" presId="urn:microsoft.com/office/officeart/2005/8/layout/default"/>
    <dgm:cxn modelId="{A23B1E53-BC6B-4CBB-9CD5-F97E305D6253}" type="presOf" srcId="{722FE293-66A3-4095-AABB-04335F1084D0}" destId="{F251A027-93E1-4C01-8E28-B9F01FD99CAB}" srcOrd="0" destOrd="0" presId="urn:microsoft.com/office/officeart/2005/8/layout/default"/>
    <dgm:cxn modelId="{62702953-82A8-4074-A774-E473D024ECD5}" type="presOf" srcId="{7C401524-7875-45E1-8BD1-BD173E184FF6}" destId="{F549B3B7-26A2-4E8B-B3B6-8B66DECD9972}" srcOrd="0" destOrd="0" presId="urn:microsoft.com/office/officeart/2005/8/layout/default"/>
    <dgm:cxn modelId="{7A196053-A890-4091-82B8-8F64A51947B3}" type="presOf" srcId="{D7881CDB-44A1-47F6-99C3-6F3E33138CCA}" destId="{C9041C73-851C-4588-A1B2-2D268A21F32F}" srcOrd="0" destOrd="0" presId="urn:microsoft.com/office/officeart/2005/8/layout/default"/>
    <dgm:cxn modelId="{AFA1CD73-FE3F-4CD6-9B70-AB99353571BB}" srcId="{339D379F-4317-490E-BFCB-F691697F6EE8}" destId="{4EDCB972-0F22-4284-AE3A-7F7B1F2371A1}" srcOrd="25" destOrd="0" parTransId="{D4EC2482-DD48-4086-AF4F-5FF6653F9144}" sibTransId="{EC19DAC3-6F8D-400C-9B6D-4189EFF79784}"/>
    <dgm:cxn modelId="{D239D853-B273-4D0C-ABA0-B0CB8097A8AB}" type="presOf" srcId="{766FCD32-F083-4D6D-AA01-CBF7878C794A}" destId="{4D912BC9-9ECE-4E50-97AE-AB4E09E0CD77}" srcOrd="0" destOrd="0" presId="urn:microsoft.com/office/officeart/2005/8/layout/default"/>
    <dgm:cxn modelId="{4ABA4D74-8DFE-4F10-9EC2-9C578F70A664}" srcId="{339D379F-4317-490E-BFCB-F691697F6EE8}" destId="{E1CA3B3E-1BC6-4704-9584-20EFE27F40FA}" srcOrd="37" destOrd="0" parTransId="{C6DF086B-F96C-40D4-BF78-3083C19CE7C1}" sibTransId="{7CE3013C-1985-473D-A8D6-FC70C1EBDB8E}"/>
    <dgm:cxn modelId="{6258BD55-DB91-4F6F-B7A0-527E0670918C}" srcId="{339D379F-4317-490E-BFCB-F691697F6EE8}" destId="{EC0B894D-70FE-473B-89BE-983471F14D4D}" srcOrd="144" destOrd="0" parTransId="{0FB24FCE-0ED3-473F-9C0A-2CDA14845050}" sibTransId="{77CEE1EC-1C39-44F5-AD0A-21F34259A1D3}"/>
    <dgm:cxn modelId="{A30CBF55-2BFA-459B-8246-087DB76589B7}" type="presOf" srcId="{FC044F19-F15F-49CB-92E4-EAD28E18E17D}" destId="{52399EC5-C14F-4CF4-B0FC-BDEF468EE2E8}" srcOrd="0" destOrd="0" presId="urn:microsoft.com/office/officeart/2005/8/layout/default"/>
    <dgm:cxn modelId="{C058E355-F6B3-4B87-90A3-CBE6E50D3046}" type="presOf" srcId="{CA456F2B-54E1-40E5-AC66-9C801B9A29F8}" destId="{7F351576-CBA9-42C1-902B-13795E3B87B8}" srcOrd="0" destOrd="0" presId="urn:microsoft.com/office/officeart/2005/8/layout/default"/>
    <dgm:cxn modelId="{457E0976-A660-468E-92E0-32790AA198BF}" srcId="{339D379F-4317-490E-BFCB-F691697F6EE8}" destId="{CCBCAA48-09DB-4D59-AC07-F6BD87B2FAF6}" srcOrd="22" destOrd="0" parTransId="{A1A9ECE7-4969-454C-975C-82A92C3F8CD8}" sibTransId="{D18D8BCB-4E3D-48D1-A718-DE37F83C4CED}"/>
    <dgm:cxn modelId="{46099756-3256-4185-BF40-2E0C56CF2725}" type="presOf" srcId="{1A7B6929-800B-4EAC-A1F1-DECA04D18FF3}" destId="{BC3BACB7-5A64-4DAD-9206-3E5F507AEE22}" srcOrd="0" destOrd="0" presId="urn:microsoft.com/office/officeart/2005/8/layout/default"/>
    <dgm:cxn modelId="{5E7ECD56-DCD7-4529-9A21-4627C924E234}" srcId="{339D379F-4317-490E-BFCB-F691697F6EE8}" destId="{1D7E1C2F-68B2-4E62-8EAC-A5D80C389D3C}" srcOrd="120" destOrd="0" parTransId="{945F3F2D-A29B-42DF-ACB1-003B4D943501}" sibTransId="{C299E588-0033-40BA-BFA6-0FDDA15263AA}"/>
    <dgm:cxn modelId="{27098477-62D8-471C-8259-7BDCCC5B2D09}" srcId="{339D379F-4317-490E-BFCB-F691697F6EE8}" destId="{8C13973F-C335-4E97-8D17-CEF1A34902F5}" srcOrd="23" destOrd="0" parTransId="{5A9708F3-B666-44DB-96FC-A15C65F0FBF7}" sibTransId="{7E562640-0721-46E2-9E8B-04673D9F4DB8}"/>
    <dgm:cxn modelId="{D5395B58-F31B-4F48-B5BA-A96904D1B7D1}" type="presOf" srcId="{CDF57AFE-7375-4DFD-BD01-D74DD841D58E}" destId="{F8D5CCBA-214E-4EAC-B72F-401B375DCF1A}" srcOrd="0" destOrd="0" presId="urn:microsoft.com/office/officeart/2005/8/layout/default"/>
    <dgm:cxn modelId="{A2C69178-050C-47A7-BA78-AD5BE5A461DB}" srcId="{339D379F-4317-490E-BFCB-F691697F6EE8}" destId="{CA456F2B-54E1-40E5-AC66-9C801B9A29F8}" srcOrd="115" destOrd="0" parTransId="{34629602-4210-484B-88C8-F9366DB9B176}" sibTransId="{77EAC4F7-1EFA-431B-A602-D7044AF96A9E}"/>
    <dgm:cxn modelId="{DE13AA58-DE5B-41D1-8D4F-B475E3B40710}" type="presOf" srcId="{BC4B0F83-434A-4B74-A465-A2BABAB3AF43}" destId="{7C37B04E-BEC2-4792-8309-AB8528A15B86}" srcOrd="0" destOrd="0" presId="urn:microsoft.com/office/officeart/2005/8/layout/default"/>
    <dgm:cxn modelId="{F409BB58-A0FB-435E-AE74-4D8938559985}" type="presOf" srcId="{D4E95944-E937-4084-BEBD-BCE7E0D41428}" destId="{D3EC7B65-0CCF-4653-881C-C6639FFA408F}" srcOrd="0" destOrd="0" presId="urn:microsoft.com/office/officeart/2005/8/layout/default"/>
    <dgm:cxn modelId="{110AE358-8766-47E9-85BA-C1C6E9077561}" type="presOf" srcId="{4360305E-02B3-4FE1-9DA4-99D6C805668F}" destId="{4ED6EA78-A165-4E5E-9A47-0AF17B0CD28E}" srcOrd="0" destOrd="0" presId="urn:microsoft.com/office/officeart/2005/8/layout/default"/>
    <dgm:cxn modelId="{7F55E358-69F2-4D72-AC03-D0890F0BD8F8}" srcId="{339D379F-4317-490E-BFCB-F691697F6EE8}" destId="{79120B68-C2AA-4599-8566-838D5F1A496B}" srcOrd="44" destOrd="0" parTransId="{BA3000B5-59B6-4276-BF9B-F5F9A3D6B821}" sibTransId="{9E72F1A4-1888-46AE-9E71-D3C06EF86FAC}"/>
    <dgm:cxn modelId="{32D43779-8C62-40AF-9269-7990F3D8A169}" srcId="{339D379F-4317-490E-BFCB-F691697F6EE8}" destId="{766FCD32-F083-4D6D-AA01-CBF7878C794A}" srcOrd="17" destOrd="0" parTransId="{18EF7645-AA79-4A48-816B-D08E7C099298}" sibTransId="{302B5B49-3571-4434-B621-1BC55CF3EAAF}"/>
    <dgm:cxn modelId="{34659C59-326F-4C02-9487-7FE3B7732CB2}" srcId="{339D379F-4317-490E-BFCB-F691697F6EE8}" destId="{3E428B7D-69B9-4EE0-A755-AF6FA7F45818}" srcOrd="118" destOrd="0" parTransId="{DAF04B59-0299-4A07-990C-E9BBE3FEE95E}" sibTransId="{02346F46-14D6-4723-ACCC-C4E57363685F}"/>
    <dgm:cxn modelId="{E3689F79-D4A0-4156-BDB9-E6EA90AC937F}" srcId="{339D379F-4317-490E-BFCB-F691697F6EE8}" destId="{D5ED5B45-55B1-405B-9992-1E6F92B8FE76}" srcOrd="82" destOrd="0" parTransId="{ACAD6CFB-9C8C-4F6B-B249-865D4EB28798}" sibTransId="{09ABECD7-368F-4012-97ED-2A49F6E70965}"/>
    <dgm:cxn modelId="{BD42C67C-00A5-463E-A611-DB7348C664B8}" srcId="{339D379F-4317-490E-BFCB-F691697F6EE8}" destId="{90C68978-9FEF-43AE-A08B-34946A04F5E8}" srcOrd="64" destOrd="0" parTransId="{E117371A-D8F4-448B-9ACC-88895F1817F5}" sibTransId="{B41AF246-D56F-4502-95FD-1901D555EDD6}"/>
    <dgm:cxn modelId="{1A7B257E-5DE3-4092-839A-5FA65E47066E}" type="presOf" srcId="{DBF6FD36-F48B-4E07-A3BE-8CFB4C13235B}" destId="{7F0DD88B-5EA7-431C-909F-77B748284400}" srcOrd="0" destOrd="0" presId="urn:microsoft.com/office/officeart/2005/8/layout/default"/>
    <dgm:cxn modelId="{E8C06080-161B-4F38-868C-5A0EBF1978A1}" srcId="{339D379F-4317-490E-BFCB-F691697F6EE8}" destId="{1602FA2B-22EF-4434-B0CD-72055C571A98}" srcOrd="54" destOrd="0" parTransId="{031E2EA0-83B2-42A2-88D7-E6E5672175CB}" sibTransId="{9ED8785B-6106-48F0-A72D-D3DC1217EB58}"/>
    <dgm:cxn modelId="{E4D84181-413D-4FA0-8784-4B4CA65FCA67}" srcId="{339D379F-4317-490E-BFCB-F691697F6EE8}" destId="{639EFE8C-F923-4F82-AE9A-1B9B1293048B}" srcOrd="129" destOrd="0" parTransId="{096F8C67-9125-447A-805D-21C2C642892D}" sibTransId="{EAA88E11-FC0E-431F-B3E1-E9E58E459C8E}"/>
    <dgm:cxn modelId="{A5565A82-1A58-448F-827A-0AB2CBD144EE}" type="presOf" srcId="{1AE43BC3-91B8-49DE-86CD-1FACB58D4FD7}" destId="{E79E6E13-5B37-4279-A875-DCA975F4A5B2}" srcOrd="0" destOrd="0" presId="urn:microsoft.com/office/officeart/2005/8/layout/default"/>
    <dgm:cxn modelId="{D2B88084-E7FA-4A1F-90A4-45297CF43ECD}" srcId="{339D379F-4317-490E-BFCB-F691697F6EE8}" destId="{99B04B4F-AB70-44AF-BB7B-ABC37FF369F8}" srcOrd="90" destOrd="0" parTransId="{B110F4DB-47CF-4C2C-933C-79B27B84C852}" sibTransId="{880A5EC2-282E-4404-BC2F-4BC9216A2610}"/>
    <dgm:cxn modelId="{F06CDE84-52E6-461A-B9C0-17AF5FC39243}" type="presOf" srcId="{580C1CB9-CAD2-4DC4-B41D-BECE7EBF7506}" destId="{D5DF8FF6-F486-4508-A0F7-06CA18D40551}" srcOrd="0" destOrd="0" presId="urn:microsoft.com/office/officeart/2005/8/layout/default"/>
    <dgm:cxn modelId="{05723A88-E990-4ADA-A608-2FAF8A872E86}" type="presOf" srcId="{339D379F-4317-490E-BFCB-F691697F6EE8}" destId="{B5493C16-C7D8-485A-85F8-3D2AE761E941}" srcOrd="0" destOrd="0" presId="urn:microsoft.com/office/officeart/2005/8/layout/default"/>
    <dgm:cxn modelId="{D0054988-7543-4F5B-A285-9C1893AB0A9D}" type="presOf" srcId="{40C26126-2C13-44E8-AA09-AB0C6979B70E}" destId="{56115B64-C754-45E2-8369-DD212F808491}" srcOrd="0" destOrd="0" presId="urn:microsoft.com/office/officeart/2005/8/layout/default"/>
    <dgm:cxn modelId="{074A8389-ECD2-480C-8F1C-0CEBC8A5DE9B}" type="presOf" srcId="{460C6746-FBD5-44D5-9BC8-FAC27A4B9F36}" destId="{5D9F2C63-21BA-4B3A-9841-61DCF07F6AFC}" srcOrd="0" destOrd="0" presId="urn:microsoft.com/office/officeart/2005/8/layout/default"/>
    <dgm:cxn modelId="{C05F018A-3934-4658-9803-601B6D7CF3A4}" type="presOf" srcId="{8C13973F-C335-4E97-8D17-CEF1A34902F5}" destId="{3373BFA6-0F04-4130-8E81-1E05163B730E}" srcOrd="0" destOrd="0" presId="urn:microsoft.com/office/officeart/2005/8/layout/default"/>
    <dgm:cxn modelId="{DAA7338A-85CA-4954-AAD8-8C98FFEA322A}" srcId="{339D379F-4317-490E-BFCB-F691697F6EE8}" destId="{D7B93356-9E2F-4A0A-B8B6-75C6F2C130BC}" srcOrd="9" destOrd="0" parTransId="{0EBF67D9-D391-4EB3-9C81-1B4F60A6F54E}" sibTransId="{A8916DF8-26F8-44DA-ADF8-31D310E96DA9}"/>
    <dgm:cxn modelId="{78CE418A-E40B-4AAA-84E6-1C4D02C94DA6}" type="presOf" srcId="{956E46CD-E3F4-48C1-9E51-BB52E0FAD903}" destId="{BE3EDAF2-962B-45A0-976C-06755A001985}" srcOrd="0" destOrd="0" presId="urn:microsoft.com/office/officeart/2005/8/layout/default"/>
    <dgm:cxn modelId="{3931458A-50E5-47E5-91F9-9AD6FA5C4705}" srcId="{339D379F-4317-490E-BFCB-F691697F6EE8}" destId="{C39F5677-535E-4939-98EB-AF4DAAE3A24A}" srcOrd="123" destOrd="0" parTransId="{7F592CCD-71BC-4F5B-84F7-D494C3430FD3}" sibTransId="{686AEE10-5C9F-4EDE-989D-DD5E929F5E04}"/>
    <dgm:cxn modelId="{F7EAD08F-13AE-4473-9EE5-70E7A85112C7}" srcId="{339D379F-4317-490E-BFCB-F691697F6EE8}" destId="{8A6B35F8-15A1-4390-9A47-3443B15BDB8A}" srcOrd="146" destOrd="0" parTransId="{D29FB86F-C15D-433A-A305-47C0EAD39249}" sibTransId="{2715B2F5-CCEE-48E4-ADB7-6A01454459E3}"/>
    <dgm:cxn modelId="{DC365891-9029-4E48-90C3-E523A09F17E8}" srcId="{339D379F-4317-490E-BFCB-F691697F6EE8}" destId="{D48DBFD1-67A6-4C1E-BD7B-A00A218952D1}" srcOrd="126" destOrd="0" parTransId="{D8EA3B1B-1DC1-4B5E-9902-80DF9330D384}" sibTransId="{52DC4F66-FBC5-44F3-8FA7-680E83B3FFBF}"/>
    <dgm:cxn modelId="{68544692-652E-4B69-A60C-E96B664E1829}" srcId="{339D379F-4317-490E-BFCB-F691697F6EE8}" destId="{E50674EB-BF93-46CC-9984-E8F4B484965C}" srcOrd="55" destOrd="0" parTransId="{51CAC36E-051E-4359-B7E1-332CD548310D}" sibTransId="{71A02115-02E0-43E0-A759-43AE282BFDC3}"/>
    <dgm:cxn modelId="{D3959C93-AC42-4F5A-A5AC-EC2D859B40FE}" srcId="{339D379F-4317-490E-BFCB-F691697F6EE8}" destId="{58EED50C-FB6D-4393-A382-F6CDE3BD194E}" srcOrd="21" destOrd="0" parTransId="{114F2AD8-B16B-4409-BCFC-0BD8F667A199}" sibTransId="{6068F10B-7130-4CB0-8745-3DEAF2DA3996}"/>
    <dgm:cxn modelId="{0D001294-F55D-442A-8B89-86C3BE1650E1}" srcId="{339D379F-4317-490E-BFCB-F691697F6EE8}" destId="{B2255106-B9C4-40B9-A3A1-3C820E6844A3}" srcOrd="132" destOrd="0" parTransId="{57A8157E-5D50-4EE2-BB2D-620E9E0909DA}" sibTransId="{CC468E8D-47AE-4102-86EF-63C64C6C0518}"/>
    <dgm:cxn modelId="{B2271E94-EFAB-450F-879B-5FA1EA88F57E}" type="presOf" srcId="{D67F4669-AA50-4D2D-9BA4-9328DB09FC3A}" destId="{F0D38E62-F90D-4C77-A831-62A68035AF31}" srcOrd="0" destOrd="0" presId="urn:microsoft.com/office/officeart/2005/8/layout/default"/>
    <dgm:cxn modelId="{7F8BB994-763B-4123-9F61-DD7BEF05D7F5}" srcId="{339D379F-4317-490E-BFCB-F691697F6EE8}" destId="{7C401524-7875-45E1-8BD1-BD173E184FF6}" srcOrd="138" destOrd="0" parTransId="{494E07EF-836E-4202-8289-F01411890A88}" sibTransId="{37E77DCF-3F5A-442E-8639-C17976917976}"/>
    <dgm:cxn modelId="{CA7ADA97-6779-4B91-9DC9-6CB122B46891}" type="presOf" srcId="{7DCB490E-4EBD-49A4-844C-0BB92E5385E9}" destId="{AFB4349A-F3F7-4164-8ABA-F8FA9A585948}" srcOrd="0" destOrd="0" presId="urn:microsoft.com/office/officeart/2005/8/layout/default"/>
    <dgm:cxn modelId="{81585798-8D35-4BC1-B25A-DA47A5AB52CD}" type="presOf" srcId="{A4D1658E-612A-4052-B42B-B69451AC3875}" destId="{2E736DC7-703E-4DBD-BDD3-9887FA845A80}" srcOrd="0" destOrd="0" presId="urn:microsoft.com/office/officeart/2005/8/layout/default"/>
    <dgm:cxn modelId="{6B27519A-00A1-46BB-B7CE-CD86E52E8330}" type="presOf" srcId="{EB8027A2-EA27-4B36-8CB8-DBE65A5FB66E}" destId="{6F73D39F-D38F-43DD-BA53-4AD57A05D884}" srcOrd="0" destOrd="0" presId="urn:microsoft.com/office/officeart/2005/8/layout/default"/>
    <dgm:cxn modelId="{C6937D9C-FE42-425E-98E4-AE118D690EF6}" srcId="{339D379F-4317-490E-BFCB-F691697F6EE8}" destId="{E9B5AE4E-7BA1-4875-B7CB-003B21EC08B1}" srcOrd="35" destOrd="0" parTransId="{F89EC597-A386-4597-9F11-B0AC8503DA9A}" sibTransId="{24E22C65-18BC-47E3-8C51-06D77D221003}"/>
    <dgm:cxn modelId="{F8151A9E-642F-41AA-A0AC-DB6B5316965E}" type="presOf" srcId="{25B38B89-9E73-4D36-9A03-081B5B33216D}" destId="{13D3656A-7E94-4103-9A4E-0A17CD331BF9}" srcOrd="0" destOrd="0" presId="urn:microsoft.com/office/officeart/2005/8/layout/default"/>
    <dgm:cxn modelId="{57DD6F9E-6FB0-457F-B44F-AA08342347B5}" type="presOf" srcId="{B20A670C-4BDE-4751-9063-DBF0248A1489}" destId="{2FF748AF-790E-45CB-9453-34AAFD9AC609}" srcOrd="0" destOrd="0" presId="urn:microsoft.com/office/officeart/2005/8/layout/default"/>
    <dgm:cxn modelId="{59609E9F-7A83-4F67-9E42-CD6196D4FD91}" type="presOf" srcId="{70102406-07E0-46A4-8308-CC58DAA0C0B3}" destId="{EFE107C0-14E5-4502-8B15-2137C6500F88}" srcOrd="0" destOrd="0" presId="urn:microsoft.com/office/officeart/2005/8/layout/default"/>
    <dgm:cxn modelId="{1E358BA0-BDE3-4DEF-958D-C587043504E3}" type="presOf" srcId="{90C68978-9FEF-43AE-A08B-34946A04F5E8}" destId="{E319FDDE-5F60-4D45-BC53-CEE10A0E8A8B}" srcOrd="0" destOrd="0" presId="urn:microsoft.com/office/officeart/2005/8/layout/default"/>
    <dgm:cxn modelId="{5A1CF9A1-8CAA-43EF-8A3E-0D4AD4FE8196}" srcId="{339D379F-4317-490E-BFCB-F691697F6EE8}" destId="{B20A670C-4BDE-4751-9063-DBF0248A1489}" srcOrd="59" destOrd="0" parTransId="{752A1594-7564-4D77-BF79-C64CDAB7D3FB}" sibTransId="{7450EBEF-561C-40E9-AF7B-CAEE323C3E16}"/>
    <dgm:cxn modelId="{1B1D32A2-55ED-4C22-81D7-5034710D92BA}" srcId="{339D379F-4317-490E-BFCB-F691697F6EE8}" destId="{EE8AF747-D515-47B1-8EEE-D3B6966F9900}" srcOrd="95" destOrd="0" parTransId="{8733A58F-A11F-422F-A34F-4DC5097B2DFC}" sibTransId="{39F4FDB7-2B57-4B12-AA9A-D115D904A017}"/>
    <dgm:cxn modelId="{ABB94FA2-FD46-40B9-A7C5-BC19325A83E3}" type="presOf" srcId="{F9918564-9439-4937-8036-DD084561C979}" destId="{10174421-28B3-4E95-BAE9-12CDA9A41EC3}" srcOrd="0" destOrd="0" presId="urn:microsoft.com/office/officeart/2005/8/layout/default"/>
    <dgm:cxn modelId="{16958CA2-E5B6-4E72-B686-FE22DAD96C5D}" srcId="{339D379F-4317-490E-BFCB-F691697F6EE8}" destId="{1A7B6929-800B-4EAC-A1F1-DECA04D18FF3}" srcOrd="0" destOrd="0" parTransId="{7F628483-DB78-41D9-A249-3E5C5DB5869A}" sibTransId="{E4275806-4931-4EE8-A1AF-DE1EF2C4C951}"/>
    <dgm:cxn modelId="{C4CB01A3-A6A9-4761-B994-0CCD6E9B7EFB}" srcId="{339D379F-4317-490E-BFCB-F691697F6EE8}" destId="{D8A6F15E-C1E2-4084-9218-4D8DF4BCF809}" srcOrd="130" destOrd="0" parTransId="{AFBD4B95-5403-4F85-B323-A86C42D8DAC2}" sibTransId="{1809E331-4C66-4A89-B468-6D6757BF5079}"/>
    <dgm:cxn modelId="{669582A3-E3EC-42B3-A59D-388424BD0167}" srcId="{339D379F-4317-490E-BFCB-F691697F6EE8}" destId="{C1715147-6E9A-43C6-AC87-C01AB596E7AB}" srcOrd="31" destOrd="0" parTransId="{5C5A2D46-0607-44BF-9E4B-48DF1618B75C}" sibTransId="{D55CECB2-61E6-4DD4-B88B-69BA63EB1024}"/>
    <dgm:cxn modelId="{23FEC7A5-C421-4F7D-BBE0-74803F9061C3}" srcId="{339D379F-4317-490E-BFCB-F691697F6EE8}" destId="{63DF237D-3551-485F-9E6C-843D8E159822}" srcOrd="101" destOrd="0" parTransId="{E4975072-508D-4662-A4C1-F2C415A4A769}" sibTransId="{D735C8B6-1BF4-4A8B-A327-341B9EC8C0A6}"/>
    <dgm:cxn modelId="{4E4EE6A5-0AD4-4A9C-99CA-3113D3DD6F24}" srcId="{339D379F-4317-490E-BFCB-F691697F6EE8}" destId="{95462332-BAB2-42A3-9EF7-5C5D6B84879C}" srcOrd="19" destOrd="0" parTransId="{943F11D0-48A8-432C-9329-7316F16ABDB0}" sibTransId="{583B3E59-2312-484C-B3B2-6C327F5AA905}"/>
    <dgm:cxn modelId="{EEDE0DA6-331C-447C-B5BA-8364F217990A}" type="presOf" srcId="{79EADB46-AA59-48EE-984B-44515662FDFF}" destId="{B208197B-8BAF-4C12-939B-B3D290B7C44D}" srcOrd="0" destOrd="0" presId="urn:microsoft.com/office/officeart/2005/8/layout/default"/>
    <dgm:cxn modelId="{BABB10A6-CD7B-45E1-930E-E54BAB1F5D9D}" srcId="{339D379F-4317-490E-BFCB-F691697F6EE8}" destId="{E93E250C-7F5A-47AB-8EBF-F501AB4459A0}" srcOrd="12" destOrd="0" parTransId="{CEECDA38-CF24-494D-8443-7D3D9A803787}" sibTransId="{5348FFC6-742F-459A-BD9B-A4111255FDCF}"/>
    <dgm:cxn modelId="{5F915AA6-F994-48A6-A293-B62B841FDC0F}" type="presOf" srcId="{2E315A74-8BA6-4109-9188-603F50969AA1}" destId="{2F4E6E26-F79E-49FB-AAE7-158BC57FBB3C}" srcOrd="0" destOrd="0" presId="urn:microsoft.com/office/officeart/2005/8/layout/default"/>
    <dgm:cxn modelId="{CADB50A8-D428-40C3-954C-C60132754E04}" type="presOf" srcId="{3212CAA0-5C6E-4065-8FD2-D8457ED5BBA0}" destId="{5A9E2615-ED34-4666-AB88-E1732F11C396}" srcOrd="0" destOrd="0" presId="urn:microsoft.com/office/officeart/2005/8/layout/default"/>
    <dgm:cxn modelId="{A72595A8-7BD2-47F4-87F9-059E22230C20}" type="presOf" srcId="{3ACF1B61-1015-435A-9438-661A2A5A908A}" destId="{4DF70E44-5284-4227-9D10-A70C9B541762}" srcOrd="0" destOrd="0" presId="urn:microsoft.com/office/officeart/2005/8/layout/default"/>
    <dgm:cxn modelId="{EB7455AA-3828-4A53-8D9C-48570B46DFB9}" srcId="{339D379F-4317-490E-BFCB-F691697F6EE8}" destId="{A8FE516F-DF93-4396-8518-26869B002ECB}" srcOrd="24" destOrd="0" parTransId="{D908E9CB-C93F-4FB6-A1B8-2391E1A5DA9C}" sibTransId="{2BABB2EF-8C83-4B1D-BEB3-8C2D318E4DEC}"/>
    <dgm:cxn modelId="{614F06AB-CABF-4D80-8ED9-7FB668D0A6B5}" type="presOf" srcId="{B647A92F-BEAE-48E1-8E1F-A8240F478B5B}" destId="{1D843451-269D-4AE4-BA02-D94BE3B59492}" srcOrd="0" destOrd="0" presId="urn:microsoft.com/office/officeart/2005/8/layout/default"/>
    <dgm:cxn modelId="{069C2BAB-564B-46EB-BD8C-0214FC034506}" srcId="{339D379F-4317-490E-BFCB-F691697F6EE8}" destId="{35E88741-0B6A-4634-BAAE-C27E3606144E}" srcOrd="122" destOrd="0" parTransId="{11BDD088-2C29-47C5-9A7B-A1D1D00FC63D}" sibTransId="{7ADCE5A1-9DCF-4A38-8A54-1215E645F7C9}"/>
    <dgm:cxn modelId="{CF5149AC-5B22-4CEA-9331-39998E17AF6C}" type="presOf" srcId="{7333BF51-9ED0-4224-947D-8C64D2DA1A13}" destId="{52F6EA62-C2E9-4DC1-AADB-47904164BDCB}" srcOrd="0" destOrd="0" presId="urn:microsoft.com/office/officeart/2005/8/layout/default"/>
    <dgm:cxn modelId="{01E076AC-E13A-4EAD-9862-B2433DBDC920}" srcId="{339D379F-4317-490E-BFCB-F691697F6EE8}" destId="{77E1A2DC-7A7D-4436-8EBB-E5563C260CDA}" srcOrd="128" destOrd="0" parTransId="{46D903D3-B99F-44A6-B8D6-FD9ABF1D22E6}" sibTransId="{82BB1012-6607-430C-AF41-1ACE41C8B0F7}"/>
    <dgm:cxn modelId="{97D8BFAC-567B-4C96-A02B-69A42513BEE0}" srcId="{339D379F-4317-490E-BFCB-F691697F6EE8}" destId="{EA362490-AA76-4565-B98D-E02FF9CF8993}" srcOrd="51" destOrd="0" parTransId="{CF812349-BAD0-49DE-9A4B-DA79852628CD}" sibTransId="{D4D7928B-476D-46CC-B249-5D8153967B23}"/>
    <dgm:cxn modelId="{C76B0EAE-CB92-4756-A525-116F28261B01}" srcId="{339D379F-4317-490E-BFCB-F691697F6EE8}" destId="{FC044F19-F15F-49CB-92E4-EAD28E18E17D}" srcOrd="96" destOrd="0" parTransId="{A6BDD576-8FB2-477E-A908-2C40EEDB1C07}" sibTransId="{A910A0FD-192F-49E8-81E4-3B90A9C572AD}"/>
    <dgm:cxn modelId="{39DF86AE-4834-4BE1-BFEE-80842097E128}" srcId="{339D379F-4317-490E-BFCB-F691697F6EE8}" destId="{47D153DA-7641-4EFA-A6DB-FFDC6A2F4081}" srcOrd="112" destOrd="0" parTransId="{C333732B-16F7-42D6-AB38-09D6E2FBFD94}" sibTransId="{F97B9211-0899-49F4-9CA0-13FC40F055E4}"/>
    <dgm:cxn modelId="{C4342FAF-ACF5-4441-A656-FAEC6AA3A107}" type="presOf" srcId="{BBA19E3F-9A8F-4F33-A632-D1D16DE3795C}" destId="{FB4033D5-7D44-4CCB-944E-9B77770751CB}" srcOrd="0" destOrd="0" presId="urn:microsoft.com/office/officeart/2005/8/layout/default"/>
    <dgm:cxn modelId="{1A476AAF-A629-486B-B74B-8AF0C7BC3D16}" type="presOf" srcId="{6A213176-BDBC-439B-93A8-655DF8012405}" destId="{1DBB4FCA-33E4-4A96-9F83-5A1EBD396150}" srcOrd="0" destOrd="0" presId="urn:microsoft.com/office/officeart/2005/8/layout/default"/>
    <dgm:cxn modelId="{E6899CB0-D315-4CBA-9E5F-57F7A2C16555}" srcId="{339D379F-4317-490E-BFCB-F691697F6EE8}" destId="{C41EE4A2-113C-4127-9C5C-82B01B28C0C5}" srcOrd="40" destOrd="0" parTransId="{BF737AC3-96DF-483A-A26C-3B5313A9F1B4}" sibTransId="{B8DC45A8-76BF-4369-8292-DAA2CD1A5C50}"/>
    <dgm:cxn modelId="{FDC91DB1-2A85-477E-84C2-B8F87BBD0EDB}" srcId="{339D379F-4317-490E-BFCB-F691697F6EE8}" destId="{40B37B77-5B57-4156-9B71-E3E0B648795A}" srcOrd="83" destOrd="0" parTransId="{4DDC2E53-D381-412C-860C-75558E075B75}" sibTransId="{3513F961-B427-43C3-87B7-631859B5C7C5}"/>
    <dgm:cxn modelId="{A8A107B5-041D-4B4A-B0D6-B6ABD681BBDC}" type="presOf" srcId="{C41EE4A2-113C-4127-9C5C-82B01B28C0C5}" destId="{055CE782-6C8B-4347-B943-EA7CEB8B7A56}" srcOrd="0" destOrd="0" presId="urn:microsoft.com/office/officeart/2005/8/layout/default"/>
    <dgm:cxn modelId="{A69F3DB5-9793-4FC3-BB55-2D9F5CFC8235}" srcId="{339D379F-4317-490E-BFCB-F691697F6EE8}" destId="{9218E5AD-017F-4123-99E8-8AF92878F26E}" srcOrd="75" destOrd="0" parTransId="{1116BDF7-111B-4AAF-AF38-80D5F3977E24}" sibTransId="{8ACB2F2C-47B7-483B-8A3D-1A13D3A36C27}"/>
    <dgm:cxn modelId="{2142BAB5-DDDF-40D1-9003-ED28F357C2CD}" srcId="{339D379F-4317-490E-BFCB-F691697F6EE8}" destId="{F67F6073-5FBA-44D7-AE08-6C29E776F4E3}" srcOrd="114" destOrd="0" parTransId="{896D9447-74A0-48AA-8679-07277D46CD41}" sibTransId="{7096ED79-C0C1-407C-9FA1-F3596286D12C}"/>
    <dgm:cxn modelId="{B15562B6-6359-486A-8CA6-638EDB320783}" type="presOf" srcId="{D7B93356-9E2F-4A0A-B8B6-75C6F2C130BC}" destId="{9CB8E658-77A2-4C1B-93AF-71685ED98974}" srcOrd="0" destOrd="0" presId="urn:microsoft.com/office/officeart/2005/8/layout/default"/>
    <dgm:cxn modelId="{17C769B6-60ED-4862-9CAC-ACE7B59ACB52}" type="presOf" srcId="{DE2C0466-6982-4CEA-A580-F460B0D152DA}" destId="{60E1E48C-C5A0-424C-8B4F-8C8A3F2FCD54}" srcOrd="0" destOrd="0" presId="urn:microsoft.com/office/officeart/2005/8/layout/default"/>
    <dgm:cxn modelId="{EAD1BEB6-B888-4006-8B94-C4ED6593DF5C}" type="presOf" srcId="{1D7E1C2F-68B2-4E62-8EAC-A5D80C389D3C}" destId="{1C2A6F48-5A5D-429E-ACE7-E2F2FA63E634}" srcOrd="0" destOrd="0" presId="urn:microsoft.com/office/officeart/2005/8/layout/default"/>
    <dgm:cxn modelId="{5E01DEB6-E54B-430E-B221-83F58AE3B5EF}" type="presOf" srcId="{E34E37B1-B011-4A58-9BF9-AFC57F3DC8A5}" destId="{31A23300-0DE6-49AE-9343-474BCC2E4106}" srcOrd="0" destOrd="0" presId="urn:microsoft.com/office/officeart/2005/8/layout/default"/>
    <dgm:cxn modelId="{0F65B6B9-A0D2-4C9C-97E5-FC3BD7072951}" srcId="{339D379F-4317-490E-BFCB-F691697F6EE8}" destId="{4350E335-A1B3-4DF6-A8A3-C6855C27A0A0}" srcOrd="29" destOrd="0" parTransId="{552ACCF9-D227-4055-B66A-9165FA2CFD0E}" sibTransId="{D870EFAF-B685-4317-9D21-3972C40CC29F}"/>
    <dgm:cxn modelId="{5EA1F0B9-FC5D-4FAE-8098-560BDBB2E215}" type="presOf" srcId="{9C7AF451-239A-443C-A559-4828CAC307BF}" destId="{41580B97-D5FE-4EAD-AA11-69B2D7694E95}" srcOrd="0" destOrd="0" presId="urn:microsoft.com/office/officeart/2005/8/layout/default"/>
    <dgm:cxn modelId="{27F52DBA-23A3-4422-B650-D903563BC5DA}" type="presOf" srcId="{639EFE8C-F923-4F82-AE9A-1B9B1293048B}" destId="{7D535AE1-6D10-4854-9D56-6076F71B4471}" srcOrd="0" destOrd="0" presId="urn:microsoft.com/office/officeart/2005/8/layout/default"/>
    <dgm:cxn modelId="{EF5DA8BA-73AF-4FA7-AC41-CE9FF7C191E2}" type="presOf" srcId="{A46E3913-AAD6-45F7-81B3-336F5904851D}" destId="{D8458DD0-985B-4651-B98E-75FFA4ACF705}" srcOrd="0" destOrd="0" presId="urn:microsoft.com/office/officeart/2005/8/layout/default"/>
    <dgm:cxn modelId="{E0D0D9BA-B21D-4EF9-82AF-694B28BB0435}" type="presOf" srcId="{DEFA3905-1D2E-4EAF-A2E6-6C00FF694C7F}" destId="{C90DB073-49B0-4C99-BED9-884646655656}" srcOrd="0" destOrd="0" presId="urn:microsoft.com/office/officeart/2005/8/layout/default"/>
    <dgm:cxn modelId="{DBA2FABA-6C15-43AC-9CD5-CFDFFBCF88DC}" srcId="{339D379F-4317-490E-BFCB-F691697F6EE8}" destId="{1AE43BC3-91B8-49DE-86CD-1FACB58D4FD7}" srcOrd="116" destOrd="0" parTransId="{10A671C7-C0C5-4528-8BFB-99F9D11940B2}" sibTransId="{93BBDCDC-309F-4ACF-A2F7-D3B39A6C58CD}"/>
    <dgm:cxn modelId="{D2665CBB-9AE4-4952-A8C3-2D735B159DE3}" type="presOf" srcId="{E6ABAB7F-825D-46A7-8A04-D1ABB93E2D50}" destId="{AF006C03-81E9-4E2F-A73E-67305039CEFD}" srcOrd="0" destOrd="0" presId="urn:microsoft.com/office/officeart/2005/8/layout/default"/>
    <dgm:cxn modelId="{0B5A64BB-65B0-47B4-B197-2F2D33929AA8}" type="presOf" srcId="{6CEE9D71-A249-4E2B-A59E-3E6E326BD971}" destId="{9E352EB5-4485-48E1-A92D-1196779B15B6}" srcOrd="0" destOrd="0" presId="urn:microsoft.com/office/officeart/2005/8/layout/default"/>
    <dgm:cxn modelId="{39E6D3BC-0DB6-4686-B733-F4782BDDA40F}" type="presOf" srcId="{1F04E377-D1A4-45C6-9D56-BA5AF6113FD4}" destId="{3912408F-220F-4DF8-B738-8496CFA6F4F2}" srcOrd="0" destOrd="0" presId="urn:microsoft.com/office/officeart/2005/8/layout/default"/>
    <dgm:cxn modelId="{574108BD-074A-4C22-A8E5-A799205B8414}" type="presOf" srcId="{75CC4865-10F5-44D9-814F-BFFC087FE082}" destId="{3CD98D40-96AF-437F-842A-BC12CFF12FE4}" srcOrd="0" destOrd="0" presId="urn:microsoft.com/office/officeart/2005/8/layout/default"/>
    <dgm:cxn modelId="{F52210BD-473F-47E9-AA1B-9961D562F3E9}" srcId="{339D379F-4317-490E-BFCB-F691697F6EE8}" destId="{A59D6A9B-9E60-4EC3-A71F-A717A3332D9C}" srcOrd="80" destOrd="0" parTransId="{76A4E253-126B-4C9B-8FD0-6C513A75E922}" sibTransId="{6BACBF24-3814-4CAF-A7AE-3E0B84E78E53}"/>
    <dgm:cxn modelId="{87CF33BD-5815-4BCD-A5F7-2B89634315A8}" srcId="{339D379F-4317-490E-BFCB-F691697F6EE8}" destId="{75CC4865-10F5-44D9-814F-BFFC087FE082}" srcOrd="99" destOrd="0" parTransId="{D79FE3E5-8C9B-4E3A-8B99-8311C636CD19}" sibTransId="{040B755D-D268-4DDD-AFAB-ADAC94381EAC}"/>
    <dgm:cxn modelId="{B6BC72BD-DC56-438B-83CA-929EF308C244}" srcId="{339D379F-4317-490E-BFCB-F691697F6EE8}" destId="{DEFA3905-1D2E-4EAF-A2E6-6C00FF694C7F}" srcOrd="76" destOrd="0" parTransId="{75A6B271-F637-4028-9DB0-EF7D39A31838}" sibTransId="{C41F6661-71AD-413D-9B0B-CBA7D4E8EA49}"/>
    <dgm:cxn modelId="{13C3B7BD-C786-44CC-90D9-B536B9E61332}" srcId="{339D379F-4317-490E-BFCB-F691697F6EE8}" destId="{862358E2-58E2-43A2-A669-27244C003975}" srcOrd="84" destOrd="0" parTransId="{7CC6655C-B8B0-4046-BA0B-A50BB4191C7F}" sibTransId="{0FE5C7B0-AAC0-409E-8F26-7FEDC634F141}"/>
    <dgm:cxn modelId="{FF316ABE-B3E2-490F-BB03-97D2C38BA1EC}" srcId="{339D379F-4317-490E-BFCB-F691697F6EE8}" destId="{BB62B9A5-A1AC-41F0-B34C-8B235ED56A04}" srcOrd="133" destOrd="0" parTransId="{35EE3DA9-6F4A-4F1A-800B-FD01106089C5}" sibTransId="{DFC23000-DCD2-4872-9CD8-22C8F600331A}"/>
    <dgm:cxn modelId="{9310AFC0-D140-4C3F-B85C-4A9B5276B4AD}" type="presOf" srcId="{1AC58C8F-E7D2-4137-9EF8-FE4831C4993C}" destId="{2C2CAE65-EEDA-4DFD-B0D7-66D16849DB0F}" srcOrd="0" destOrd="0" presId="urn:microsoft.com/office/officeart/2005/8/layout/default"/>
    <dgm:cxn modelId="{4D26F3C0-F5AA-4A6C-9A22-942416A661A0}" type="presOf" srcId="{7DA06034-AF17-4039-843A-5B5D8C8B1678}" destId="{494B8635-EAFB-44AF-BFD5-CD3219CD2582}" srcOrd="0" destOrd="0" presId="urn:microsoft.com/office/officeart/2005/8/layout/default"/>
    <dgm:cxn modelId="{3895EEC1-6B5B-44D2-B8A8-1491FB42D9FF}" type="presOf" srcId="{D48DBFD1-67A6-4C1E-BD7B-A00A218952D1}" destId="{8A35AE87-9A3C-403F-B9C3-C3BE910B59EE}" srcOrd="0" destOrd="0" presId="urn:microsoft.com/office/officeart/2005/8/layout/default"/>
    <dgm:cxn modelId="{36EE3FC2-BFA7-4688-92DA-770E64470652}" type="presOf" srcId="{86EDDC7C-EC7C-46B0-B5E3-2FCCD6D036A5}" destId="{6CBBA49E-F8FA-42E3-AE19-9B0AD8472C99}" srcOrd="0" destOrd="0" presId="urn:microsoft.com/office/officeart/2005/8/layout/default"/>
    <dgm:cxn modelId="{A4A979C2-A399-4927-8B46-D5F8A5154112}" srcId="{339D379F-4317-490E-BFCB-F691697F6EE8}" destId="{D4E95944-E937-4084-BEBD-BCE7E0D41428}" srcOrd="34" destOrd="0" parTransId="{FA30CFAD-2833-4EAB-B107-837CFF5EDA1D}" sibTransId="{98F8A7FD-BFEC-4689-BB30-8415BD3D950D}"/>
    <dgm:cxn modelId="{D9CA8DC5-CF49-4766-BFE6-CA8945E6FCC6}" type="presOf" srcId="{94D80D9C-D65E-4970-8C83-B41F6D445166}" destId="{940BFC8D-A3E2-4DA1-AB05-36CEA552B696}" srcOrd="0" destOrd="0" presId="urn:microsoft.com/office/officeart/2005/8/layout/default"/>
    <dgm:cxn modelId="{A6F2DBC8-36B8-4142-8ADB-F8BC63B08FCF}" type="presOf" srcId="{79F170FA-F3E3-43EB-952D-49B98C347B9E}" destId="{A83BF640-401D-46BE-A8D3-3F920153BDDB}" srcOrd="0" destOrd="0" presId="urn:microsoft.com/office/officeart/2005/8/layout/default"/>
    <dgm:cxn modelId="{38121CC9-9C73-483E-BD14-3B68A4BE1C21}" srcId="{339D379F-4317-490E-BFCB-F691697F6EE8}" destId="{126E2167-2365-4E4E-96DC-99C949633F8D}" srcOrd="81" destOrd="0" parTransId="{F80B6D43-8850-43A0-B313-2ABB98F34D12}" sibTransId="{E0703A58-B135-45E3-A02D-F308E12B46C6}"/>
    <dgm:cxn modelId="{9C6054C9-D9C3-49E3-B39B-AAA12948C667}" srcId="{339D379F-4317-490E-BFCB-F691697F6EE8}" destId="{387E89B0-C5FB-42FE-9DC6-1C95F8CD9CB4}" srcOrd="104" destOrd="0" parTransId="{7222C903-FB11-4C62-8B40-C23175395409}" sibTransId="{65688155-CF0C-49B1-AAA8-E5BEC3686C3C}"/>
    <dgm:cxn modelId="{629E03CC-A86A-4DAC-A68A-D05E9091C852}" type="presOf" srcId="{E59BCC70-18A6-4B96-889D-0B6003951DD5}" destId="{903F55C8-7505-4B70-B01D-35CA0D189B8E}" srcOrd="0" destOrd="0" presId="urn:microsoft.com/office/officeart/2005/8/layout/default"/>
    <dgm:cxn modelId="{ED1D0FCC-EDA2-49EA-9219-B5840A61794D}" type="presOf" srcId="{4B78D517-1407-4739-8A3B-11926501970A}" destId="{F4D1C50B-E5B6-47BF-B9B0-56346665F7C7}" srcOrd="0" destOrd="0" presId="urn:microsoft.com/office/officeart/2005/8/layout/default"/>
    <dgm:cxn modelId="{B87483CC-C3A6-469A-9C4A-BCEC5D595926}" type="presOf" srcId="{F859D176-2F25-4F54-B729-7A8FBD72897E}" destId="{CFECC9A8-94CE-40DB-A360-D80B31A9097D}" srcOrd="0" destOrd="0" presId="urn:microsoft.com/office/officeart/2005/8/layout/default"/>
    <dgm:cxn modelId="{55C1EECC-5FAB-453E-9D63-58B8308F9FEF}" srcId="{339D379F-4317-490E-BFCB-F691697F6EE8}" destId="{A4D1658E-612A-4052-B42B-B69451AC3875}" srcOrd="15" destOrd="0" parTransId="{08865BD6-557A-4A98-89BE-B7197C5567D6}" sibTransId="{344B1314-D6FC-42B6-9045-C6838F5B0C57}"/>
    <dgm:cxn modelId="{14B6F4CE-858B-448B-9C0A-76F5616A285A}" type="presOf" srcId="{8A6B35F8-15A1-4390-9A47-3443B15BDB8A}" destId="{0CCBEBB7-A3D0-4E79-8E72-DB8E952E0F6D}" srcOrd="0" destOrd="0" presId="urn:microsoft.com/office/officeart/2005/8/layout/default"/>
    <dgm:cxn modelId="{225D62D0-6E87-4B0E-AB90-F29A9D25DA09}" srcId="{339D379F-4317-490E-BFCB-F691697F6EE8}" destId="{A46E3913-AAD6-45F7-81B3-336F5904851D}" srcOrd="107" destOrd="0" parTransId="{BE747B33-10D8-4939-AA43-79D24CB3ED18}" sibTransId="{D7085504-B8EE-46A0-B976-88C35951DCD1}"/>
    <dgm:cxn modelId="{10BE8FD0-DE73-436D-BF32-A3BE2079858A}" srcId="{339D379F-4317-490E-BFCB-F691697F6EE8}" destId="{94D80D9C-D65E-4970-8C83-B41F6D445166}" srcOrd="70" destOrd="0" parTransId="{D089577D-2DE0-4C6E-82BB-74557EA2A3F9}" sibTransId="{20AD3E1A-2032-43A8-9984-FFEE648C946D}"/>
    <dgm:cxn modelId="{78E68FD0-0165-4483-8E41-CEB1C21036D9}" srcId="{339D379F-4317-490E-BFCB-F691697F6EE8}" destId="{230C3377-7647-4F1F-893B-37EAE3885DDA}" srcOrd="45" destOrd="0" parTransId="{6A35BA6D-DAA7-4740-A02A-435383E07D86}" sibTransId="{839D513C-EB02-448F-83F7-DED5B416F425}"/>
    <dgm:cxn modelId="{303CB6D0-B0A3-4F2F-8E4A-225C8C2FA5B5}" srcId="{339D379F-4317-490E-BFCB-F691697F6EE8}" destId="{3ACF1B61-1015-435A-9438-661A2A5A908A}" srcOrd="88" destOrd="0" parTransId="{44C83E47-DAB5-404D-92D5-8F141070C358}" sibTransId="{78ED5035-4745-406F-8D8A-0FA5A2537BAB}"/>
    <dgm:cxn modelId="{D101B3D1-2885-417F-B078-ECE964B7C14C}" type="presOf" srcId="{D8A6F15E-C1E2-4084-9218-4D8DF4BCF809}" destId="{D92D7F40-3D66-41B2-889F-356705D182F1}" srcOrd="0" destOrd="0" presId="urn:microsoft.com/office/officeart/2005/8/layout/default"/>
    <dgm:cxn modelId="{85033FD2-DE93-45D2-9007-C69F1101A3E7}" type="presOf" srcId="{2390CA4A-B2EC-43D0-8135-788002C66E21}" destId="{F73BED8C-55A9-4CDD-8416-43D780C02C01}" srcOrd="0" destOrd="0" presId="urn:microsoft.com/office/officeart/2005/8/layout/default"/>
    <dgm:cxn modelId="{33F61DD3-B69A-43DC-9909-CE5CF1BA0F53}" srcId="{339D379F-4317-490E-BFCB-F691697F6EE8}" destId="{580C1CB9-CAD2-4DC4-B41D-BECE7EBF7506}" srcOrd="6" destOrd="0" parTransId="{E3CF5A36-1DF6-4850-8F15-6C84C18657C1}" sibTransId="{7B8D530F-C177-42AD-BD8B-D47B5C6BE8E3}"/>
    <dgm:cxn modelId="{48D04BD3-542D-42B5-9B76-F3B208CCE393}" srcId="{339D379F-4317-490E-BFCB-F691697F6EE8}" destId="{2390CA4A-B2EC-43D0-8135-788002C66E21}" srcOrd="108" destOrd="0" parTransId="{9E7B4C0C-02B0-4678-B033-F444031C45E5}" sibTransId="{403BBCE8-0083-4C81-A8D0-A80969914F82}"/>
    <dgm:cxn modelId="{6C4385D7-327C-442D-8D64-B179A3259C5A}" srcId="{339D379F-4317-490E-BFCB-F691697F6EE8}" destId="{2FFBE718-D50C-48DC-82D5-FD5BEFAF86B7}" srcOrd="125" destOrd="0" parTransId="{15B5976E-F927-428B-9C5E-5FB7042DD195}" sibTransId="{D7D803DE-086A-48DF-BD80-25F7363F261B}"/>
    <dgm:cxn modelId="{0E78E8D8-CF21-4C6A-BC34-21913617EBAD}" type="presOf" srcId="{AA17A494-79FD-4F75-8B22-521C90F31417}" destId="{436296D6-44EF-4DFE-9800-A797CF17CC78}" srcOrd="0" destOrd="0" presId="urn:microsoft.com/office/officeart/2005/8/layout/default"/>
    <dgm:cxn modelId="{38F154DA-5527-4DD7-83B1-82362927BE1D}" srcId="{339D379F-4317-490E-BFCB-F691697F6EE8}" destId="{79F170FA-F3E3-43EB-952D-49B98C347B9E}" srcOrd="28" destOrd="0" parTransId="{CB8023F5-47AC-4D05-BBA1-14756F65B65E}" sibTransId="{241AB510-DA14-4693-9067-2FAD31AB4599}"/>
    <dgm:cxn modelId="{B15459DB-DACB-4F9F-AB24-A7075EBCE626}" type="presOf" srcId="{B73CB376-3F36-465A-AAAE-7DF697C4F61B}" destId="{F3FABA3A-B0DA-42B4-A57B-785073E1C9E2}" srcOrd="0" destOrd="0" presId="urn:microsoft.com/office/officeart/2005/8/layout/default"/>
    <dgm:cxn modelId="{FA57D6DC-30A9-4C19-B136-42DF78CC4005}" type="presOf" srcId="{4350E335-A1B3-4DF6-A8A3-C6855C27A0A0}" destId="{84F9F0CA-36CE-4C22-B982-49683100B378}" srcOrd="0" destOrd="0" presId="urn:microsoft.com/office/officeart/2005/8/layout/default"/>
    <dgm:cxn modelId="{EFAF1DDD-B680-43FA-803B-C6DC6907344E}" srcId="{339D379F-4317-490E-BFCB-F691697F6EE8}" destId="{E61B3502-023A-4B86-88A4-2893C2C6940F}" srcOrd="5" destOrd="0" parTransId="{188B6D84-502A-4A89-9F05-8FF2FD799EED}" sibTransId="{158BFBB5-7A49-4836-AE55-0DAAB9E8B418}"/>
    <dgm:cxn modelId="{5EBBF7DD-4118-4F79-9676-27B761D946BD}" srcId="{339D379F-4317-490E-BFCB-F691697F6EE8}" destId="{5319DE97-FC80-4266-B760-33B94D565948}" srcOrd="74" destOrd="0" parTransId="{DED71282-33ED-4AE6-BB82-268FDAFA6962}" sibTransId="{D378A7DA-6524-4B77-B0BA-4400D624A004}"/>
    <dgm:cxn modelId="{2B2415DF-600A-4599-8468-47E0FA031BCA}" srcId="{339D379F-4317-490E-BFCB-F691697F6EE8}" destId="{6CEE9D71-A249-4E2B-A59E-3E6E326BD971}" srcOrd="8" destOrd="0" parTransId="{DAC190A3-6C0E-41C5-9E0C-E2C368FC4172}" sibTransId="{2D7F4D0F-613A-41E3-ACDA-FDCC9AF3C467}"/>
    <dgm:cxn modelId="{AC945BDF-E279-4376-96A0-558EF2214A55}" type="presOf" srcId="{35E88741-0B6A-4634-BAAE-C27E3606144E}" destId="{1473D956-A56C-4F9E-B608-49B25CF593DE}" srcOrd="0" destOrd="0" presId="urn:microsoft.com/office/officeart/2005/8/layout/default"/>
    <dgm:cxn modelId="{5C0693DF-23B2-407C-93A6-8A01D6369E11}" type="presOf" srcId="{ECA7C37A-3060-4FAE-8D61-52650BB6D1BD}" destId="{D8A3B3D0-7BDB-48A2-800C-9C554DF03720}" srcOrd="0" destOrd="0" presId="urn:microsoft.com/office/officeart/2005/8/layout/default"/>
    <dgm:cxn modelId="{DA55DBDF-1B82-400D-9E77-769CE4F21B24}" srcId="{339D379F-4317-490E-BFCB-F691697F6EE8}" destId="{E59BCC70-18A6-4B96-889D-0B6003951DD5}" srcOrd="13" destOrd="0" parTransId="{783B15D5-98C9-4B7B-97B3-CFAFF788B7EE}" sibTransId="{BDF21750-A31B-4406-8CCB-1C51A0D6226C}"/>
    <dgm:cxn modelId="{5A0439E0-C476-4BF2-9085-7533521A6700}" srcId="{339D379F-4317-490E-BFCB-F691697F6EE8}" destId="{B7662980-AD1C-41BE-95AE-A76F07120D33}" srcOrd="139" destOrd="0" parTransId="{D202C47D-3B06-417D-A65A-26A23AF26B75}" sibTransId="{DE06A73D-9D56-4B99-8387-622E77B437F8}"/>
    <dgm:cxn modelId="{3398C4E1-CC66-4948-AB89-83099815C41C}" srcId="{339D379F-4317-490E-BFCB-F691697F6EE8}" destId="{57FD20BF-57D4-4DFD-89AB-CADB1BD82434}" srcOrd="85" destOrd="0" parTransId="{BFFDBCCE-FAAF-45EB-989F-75C5769A8DA8}" sibTransId="{BA107A1B-06D2-47EA-87C8-C6D7A4F13247}"/>
    <dgm:cxn modelId="{1E89CBE2-DE0E-4CEF-ADB0-CBB6EC984251}" type="presOf" srcId="{B7662980-AD1C-41BE-95AE-A76F07120D33}" destId="{F8DB1ED9-E3DA-4DE8-B271-9AEC1C03150B}" srcOrd="0" destOrd="0" presId="urn:microsoft.com/office/officeart/2005/8/layout/default"/>
    <dgm:cxn modelId="{3E434AE3-85D0-4ED0-927B-557D5AAD8027}" srcId="{339D379F-4317-490E-BFCB-F691697F6EE8}" destId="{D67F4669-AA50-4D2D-9BA4-9328DB09FC3A}" srcOrd="121" destOrd="0" parTransId="{CAA16A31-8FD8-4995-823F-463C78C050B5}" sibTransId="{DC1C179F-E268-4137-9F47-90CD94318415}"/>
    <dgm:cxn modelId="{6EB150E3-C080-4E61-8D6E-33822BCCEB84}" type="presOf" srcId="{A172D6E1-26E2-4D98-941D-39F32AC2F2AC}" destId="{C6379017-F4F6-4070-B02E-D7D5254275C0}" srcOrd="0" destOrd="0" presId="urn:microsoft.com/office/officeart/2005/8/layout/default"/>
    <dgm:cxn modelId="{AD8EA7E3-54B2-4B38-8C66-29A3F6BED3E0}" type="presOf" srcId="{813BBE17-780B-4D4A-ADB2-34F170397053}" destId="{3BAA3CF7-FD01-440D-A1F4-923AA7311537}" srcOrd="0" destOrd="0" presId="urn:microsoft.com/office/officeart/2005/8/layout/default"/>
    <dgm:cxn modelId="{C9A95FE4-D6ED-4BEB-9113-FD87B44AA88C}" srcId="{339D379F-4317-490E-BFCB-F691697F6EE8}" destId="{BBA19E3F-9A8F-4F33-A632-D1D16DE3795C}" srcOrd="105" destOrd="0" parTransId="{4E2E882C-E0CF-4946-B1F9-986458A0AD69}" sibTransId="{84E2BD7F-0DE1-43BE-AFDF-AFE1633F7935}"/>
    <dgm:cxn modelId="{30FD6CE4-6E09-47A5-9293-0DC6CAA3EA8A}" type="presOf" srcId="{E93E250C-7F5A-47AB-8EBF-F501AB4459A0}" destId="{0AB4DB3F-E3BA-41E8-ABA1-A2C085E6FF9B}" srcOrd="0" destOrd="0" presId="urn:microsoft.com/office/officeart/2005/8/layout/default"/>
    <dgm:cxn modelId="{DE8059E4-CAB8-45ED-885B-87E621FBD3BB}" srcId="{339D379F-4317-490E-BFCB-F691697F6EE8}" destId="{7DA06034-AF17-4039-843A-5B5D8C8B1678}" srcOrd="10" destOrd="0" parTransId="{26E752D6-22AA-4682-A4DB-40BA2A8EE1B2}" sibTransId="{6046EE11-A566-40CB-96C3-3B70809FD8E1}"/>
    <dgm:cxn modelId="{7DDD96E4-50B0-48EC-B181-7D0D2F18B1EE}" srcId="{339D379F-4317-490E-BFCB-F691697F6EE8}" destId="{8E8A857C-F35D-4B42-9497-21D1A626D4B0}" srcOrd="50" destOrd="0" parTransId="{697B1CC3-AAC3-4168-B0BE-6AA81101EF22}" sibTransId="{3F9332C5-B687-43F8-87BA-F7EC2916A1FB}"/>
    <dgm:cxn modelId="{8F5638E5-BBF1-4968-A305-C01E808519B6}" srcId="{339D379F-4317-490E-BFCB-F691697F6EE8}" destId="{9468BDF1-0C9F-4E2C-B600-F0EB603AB8C4}" srcOrd="91" destOrd="0" parTransId="{6CE1B412-9838-4ECA-AAF2-6B540EE81730}" sibTransId="{8E45B075-55A5-4288-B3E3-E418D53A17FC}"/>
    <dgm:cxn modelId="{489B67E5-8AB0-492C-9CEA-8E0424BA0145}" srcId="{339D379F-4317-490E-BFCB-F691697F6EE8}" destId="{8FA60D06-3479-49CD-9C82-0E9C9DCCB3BC}" srcOrd="89" destOrd="0" parTransId="{06F1CF33-3B22-4E8D-B20D-19B692185B72}" sibTransId="{4550E230-D6F8-4D65-9AA5-16541067A240}"/>
    <dgm:cxn modelId="{5AC570E6-3415-4200-961D-4C4EE0658C04}" srcId="{339D379F-4317-490E-BFCB-F691697F6EE8}" destId="{BC4B0F83-434A-4B74-A465-A2BABAB3AF43}" srcOrd="11" destOrd="0" parTransId="{C60B4C7C-AF50-459F-B292-7AB66A671B66}" sibTransId="{F774A414-22BC-4672-B4D5-AB3591175E96}"/>
    <dgm:cxn modelId="{4F4A88E6-E237-4EBD-9E77-BC0C1DE1464F}" type="presOf" srcId="{C6958561-8261-4866-8A0F-DB016DEF141D}" destId="{B0F9C744-0D26-424B-9597-B907EFA5E5AD}" srcOrd="0" destOrd="0" presId="urn:microsoft.com/office/officeart/2005/8/layout/default"/>
    <dgm:cxn modelId="{38777DE7-90BD-4B01-ACE1-3ECB521E6791}" srcId="{339D379F-4317-490E-BFCB-F691697F6EE8}" destId="{70102406-07E0-46A4-8308-CC58DAA0C0B3}" srcOrd="98" destOrd="0" parTransId="{8B9E5B86-7DAE-415B-9303-A9CD5415E20D}" sibTransId="{C18B472D-0537-4221-AC7D-1F4936514AF1}"/>
    <dgm:cxn modelId="{5AB1B5E7-543F-4C7B-B4AC-5CEFD5EAAF79}" type="presOf" srcId="{314837A5-4C34-4EE8-9991-0D42006FB86C}" destId="{B60B185B-AB13-48D1-A3DF-B1807052DF7B}" srcOrd="0" destOrd="0" presId="urn:microsoft.com/office/officeart/2005/8/layout/default"/>
    <dgm:cxn modelId="{136F2FE8-4487-478E-B1C5-57B2F562FCF0}" srcId="{339D379F-4317-490E-BFCB-F691697F6EE8}" destId="{ECA7C37A-3060-4FAE-8D61-52650BB6D1BD}" srcOrd="33" destOrd="0" parTransId="{BEBB0837-D1B3-4C44-8BF4-C5BD5AAAC95A}" sibTransId="{91DDC630-F01E-4DF1-9E18-8BACFA9B83F6}"/>
    <dgm:cxn modelId="{87E148E8-E033-4EA0-BBA0-628C4390C726}" srcId="{339D379F-4317-490E-BFCB-F691697F6EE8}" destId="{722FE293-66A3-4095-AABB-04335F1084D0}" srcOrd="18" destOrd="0" parTransId="{365D7432-10D4-468A-B678-AD86462121B4}" sibTransId="{FA04C8FE-3B89-464A-8AD1-1C7109F93BC6}"/>
    <dgm:cxn modelId="{497DE7E8-AE72-43E7-BF53-ECE8537F1314}" type="presOf" srcId="{4A5DAE2C-63C4-49AD-BB18-64EDCCB5B87A}" destId="{60E5F76B-9499-4CE0-B291-31F3547E0EA7}" srcOrd="0" destOrd="0" presId="urn:microsoft.com/office/officeart/2005/8/layout/default"/>
    <dgm:cxn modelId="{397A5AE9-96D8-474A-AC2C-CF0BD0EFC255}" srcId="{339D379F-4317-490E-BFCB-F691697F6EE8}" destId="{956E46CD-E3F4-48C1-9E51-BB52E0FAD903}" srcOrd="87" destOrd="0" parTransId="{2517B8F5-D41B-478B-BEC6-C439745BF0CC}" sibTransId="{26D055B6-5E00-4B15-86E3-2CECEA15A843}"/>
    <dgm:cxn modelId="{CE10C8EA-268C-42CD-B6F1-86E5CBB29EB7}" type="presOf" srcId="{9218E5AD-017F-4123-99E8-8AF92878F26E}" destId="{6BCBB024-05B7-43BF-8929-EA21312EBC96}" srcOrd="0" destOrd="0" presId="urn:microsoft.com/office/officeart/2005/8/layout/default"/>
    <dgm:cxn modelId="{6EC30BEB-4560-4D62-BF1A-DE9FB76A6C8B}" srcId="{339D379F-4317-490E-BFCB-F691697F6EE8}" destId="{1AC58C8F-E7D2-4137-9EF8-FE4831C4993C}" srcOrd="56" destOrd="0" parTransId="{7529F0E0-1936-40A5-BBE7-A42039A6337A}" sibTransId="{E931FA67-6645-4F68-BF30-7FADDBEDF94E}"/>
    <dgm:cxn modelId="{7B1B82ED-82AD-4E66-B98F-F078CA3C841E}" type="presOf" srcId="{E1059830-6126-4EBF-8B8D-56608E0B79B2}" destId="{860D9DB0-E05A-4699-9666-2CED745E37B8}" srcOrd="0" destOrd="0" presId="urn:microsoft.com/office/officeart/2005/8/layout/default"/>
    <dgm:cxn modelId="{8E6A50EE-2F00-483D-A20C-08EAF7FCB1A1}" srcId="{339D379F-4317-490E-BFCB-F691697F6EE8}" destId="{FB506F34-726C-426F-B5A3-6AF8B6140561}" srcOrd="58" destOrd="0" parTransId="{BE312DA7-D85D-4B3A-AD7B-0EC1B6D26021}" sibTransId="{07C21B76-0CB0-4C7B-83FE-9C91F4921BB9}"/>
    <dgm:cxn modelId="{8BA49FEE-239A-4941-B78A-5FA640272DF4}" type="presOf" srcId="{B671A6C8-6205-4CC0-A274-51EE93E75E5B}" destId="{625AA22D-2F46-48CB-971D-834CB82AE8C4}" srcOrd="0" destOrd="0" presId="urn:microsoft.com/office/officeart/2005/8/layout/default"/>
    <dgm:cxn modelId="{A125C2EE-7103-45A5-9AAE-B9151546FB78}" srcId="{339D379F-4317-490E-BFCB-F691697F6EE8}" destId="{40C26126-2C13-44E8-AA09-AB0C6979B70E}" srcOrd="46" destOrd="0" parTransId="{84E051A1-D6A1-434F-9E7E-40783B96B4A5}" sibTransId="{A147AE72-2DCC-41FD-89F8-4CF0DC345AAC}"/>
    <dgm:cxn modelId="{997677EF-2194-4F6F-82BA-DE9039D46135}" type="presOf" srcId="{98C7698B-429B-4899-89DC-B76B8610EA6B}" destId="{DBC159C6-5030-4553-882A-E84CB8B94052}" srcOrd="0" destOrd="0" presId="urn:microsoft.com/office/officeart/2005/8/layout/default"/>
    <dgm:cxn modelId="{AE93C1EF-BC06-44FC-AA11-D9DB1EF20498}" srcId="{339D379F-4317-490E-BFCB-F691697F6EE8}" destId="{E6ABAB7F-825D-46A7-8A04-D1ABB93E2D50}" srcOrd="16" destOrd="0" parTransId="{56428973-AA8C-43D2-A2B5-A4CFFCD6F4D2}" sibTransId="{4820BA60-4CFD-4D2B-9BE7-437863E12CBB}"/>
    <dgm:cxn modelId="{F956E2EF-EA1C-4DDF-AA50-5B0D3A8F8BAB}" type="presOf" srcId="{C1715147-6E9A-43C6-AC87-C01AB596E7AB}" destId="{458DA0C9-3E3C-4B01-B94C-BCA2907576F3}" srcOrd="0" destOrd="0" presId="urn:microsoft.com/office/officeart/2005/8/layout/default"/>
    <dgm:cxn modelId="{58E7F4EF-231E-45DD-9A2A-D732588B398B}" type="presOf" srcId="{387E89B0-C5FB-42FE-9DC6-1C95F8CD9CB4}" destId="{EC613A8E-9E09-433E-BFFF-2553691AD23A}" srcOrd="0" destOrd="0" presId="urn:microsoft.com/office/officeart/2005/8/layout/default"/>
    <dgm:cxn modelId="{B1D4BFF1-0352-47AF-80D8-DB60D2581C73}" srcId="{339D379F-4317-490E-BFCB-F691697F6EE8}" destId="{1F04E377-D1A4-45C6-9D56-BA5AF6113FD4}" srcOrd="78" destOrd="0" parTransId="{EB90476F-3F46-4171-8091-2E4BF987B851}" sibTransId="{65E8730B-84AA-4BD7-9B2B-6A5E569B88CF}"/>
    <dgm:cxn modelId="{E3CD58F2-24E9-4CAC-890F-9AA743398209}" srcId="{339D379F-4317-490E-BFCB-F691697F6EE8}" destId="{03E27786-CF7B-4C9C-B7B5-0E596B6DC0C6}" srcOrd="20" destOrd="0" parTransId="{62A20541-3D09-4809-81D8-3391D2FCE6FD}" sibTransId="{3941B13C-AECE-4459-B122-A9779462F2BC}"/>
    <dgm:cxn modelId="{44B86DF4-A434-4B4F-A021-9C840FE434E2}" srcId="{339D379F-4317-490E-BFCB-F691697F6EE8}" destId="{E652D1EC-B27C-436A-B2B0-809BC0242E3B}" srcOrd="136" destOrd="0" parTransId="{FD7F6098-1045-42A7-BDDD-C1D3C1586C08}" sibTransId="{5932C10A-806A-422D-BA8E-7B7006313BE1}"/>
    <dgm:cxn modelId="{95DEE1F4-D32A-46F3-8411-B20C3FAC0ECB}" type="presOf" srcId="{EC0B894D-70FE-473B-89BE-983471F14D4D}" destId="{3A917B9F-E6BD-404F-89AF-C5CD3B1AA419}" srcOrd="0" destOrd="0" presId="urn:microsoft.com/office/officeart/2005/8/layout/default"/>
    <dgm:cxn modelId="{9D29A5F5-838C-4ECC-9A05-9D49613A862D}" type="presOf" srcId="{D5ED5B45-55B1-405B-9992-1E6F92B8FE76}" destId="{36BC30A2-4632-4C06-8849-C4196AEB3ADA}" srcOrd="0" destOrd="0" presId="urn:microsoft.com/office/officeart/2005/8/layout/default"/>
    <dgm:cxn modelId="{183408F7-5E3B-4C8B-913B-377CD4CC0DFA}" type="presOf" srcId="{64E15083-CF58-4737-A6AA-285BBD4661BE}" destId="{07C37AEC-869C-4E23-8FC8-A03C0B06753F}" srcOrd="0" destOrd="0" presId="urn:microsoft.com/office/officeart/2005/8/layout/default"/>
    <dgm:cxn modelId="{65AC6EF7-493F-43CB-8306-024BAA3E032D}" type="presOf" srcId="{3E428B7D-69B9-4EE0-A755-AF6FA7F45818}" destId="{DC0AA486-440E-41C4-9B0C-2CBA32AC8087}" srcOrd="0" destOrd="0" presId="urn:microsoft.com/office/officeart/2005/8/layout/default"/>
    <dgm:cxn modelId="{E7B68BF7-BB82-4A08-B99C-3C2B1F648C0C}" type="presOf" srcId="{A089DF3B-C02A-45AE-859C-DA45828DDBDD}" destId="{05F617A8-5C42-4022-AC9B-CFFE849E74CE}" srcOrd="0" destOrd="0" presId="urn:microsoft.com/office/officeart/2005/8/layout/default"/>
    <dgm:cxn modelId="{5C709EF7-929E-4054-AD94-875FCF3064C6}" srcId="{339D379F-4317-490E-BFCB-F691697F6EE8}" destId="{57BA6FD7-AFBD-43DA-BED7-F2024D163EC8}" srcOrd="63" destOrd="0" parTransId="{63AECE3C-9BB5-46A6-8AA2-9D4786B684FE}" sibTransId="{0E0DCCEE-7F20-4D79-804F-1FE96C18C8A0}"/>
    <dgm:cxn modelId="{DB1BA6F7-8EF4-455C-A5FA-5BE34080F36F}" type="presOf" srcId="{126E2167-2365-4E4E-96DC-99C949633F8D}" destId="{CAE43783-4ABB-429B-8774-87BADC9E8540}" srcOrd="0" destOrd="0" presId="urn:microsoft.com/office/officeart/2005/8/layout/default"/>
    <dgm:cxn modelId="{80A22FFA-65C2-44ED-861A-AC15067965B4}" type="presOf" srcId="{254EAEDF-CBEA-446C-8FE7-D97D33D60A33}" destId="{75A0E1DC-D13D-4C47-8549-260E4EB9EDB1}" srcOrd="0" destOrd="0" presId="urn:microsoft.com/office/officeart/2005/8/layout/default"/>
    <dgm:cxn modelId="{FA735FFA-5A37-4A08-856F-40EF58652D0D}" type="presOf" srcId="{E9B5AE4E-7BA1-4875-B7CB-003B21EC08B1}" destId="{E1201667-B8E5-42E0-96A8-04FFD7C42206}" srcOrd="0" destOrd="0" presId="urn:microsoft.com/office/officeart/2005/8/layout/default"/>
    <dgm:cxn modelId="{7FE1D3FA-099D-46A7-A638-FAD6D43AA4DB}" type="presOf" srcId="{A8FE516F-DF93-4396-8518-26869B002ECB}" destId="{524F8A8A-31F0-4734-B7EC-C1C2916C5D51}" srcOrd="0" destOrd="0" presId="urn:microsoft.com/office/officeart/2005/8/layout/default"/>
    <dgm:cxn modelId="{1BC305FB-8E23-4FFA-9729-D909D6B2B59C}" type="presOf" srcId="{1602FA2B-22EF-4434-B0CD-72055C571A98}" destId="{D1D01A92-F77B-4702-81DE-3976DA553A7E}" srcOrd="0" destOrd="0" presId="urn:microsoft.com/office/officeart/2005/8/layout/default"/>
    <dgm:cxn modelId="{5CCD71FD-3107-4897-BA02-7E31D5061478}" srcId="{339D379F-4317-490E-BFCB-F691697F6EE8}" destId="{795941AD-E6BD-452C-9211-EF14A9AABD45}" srcOrd="67" destOrd="0" parTransId="{1FB77E2A-10D2-488C-A391-70F11AF1D0CD}" sibTransId="{ACDA2AE0-5615-48F6-A1FC-BABF662C8A4F}"/>
    <dgm:cxn modelId="{CDCB09FE-C8B8-4F08-B413-192C55385293}" type="presOf" srcId="{0C1B494A-0174-4262-9A40-40AFF7433A64}" destId="{75C066E0-D780-45EC-8B48-A6BC5C8A974E}" srcOrd="0" destOrd="0" presId="urn:microsoft.com/office/officeart/2005/8/layout/default"/>
    <dgm:cxn modelId="{27D1E151-2775-4B2A-A125-C767DD1D94FC}" type="presParOf" srcId="{B5493C16-C7D8-485A-85F8-3D2AE761E941}" destId="{BC3BACB7-5A64-4DAD-9206-3E5F507AEE22}" srcOrd="0" destOrd="0" presId="urn:microsoft.com/office/officeart/2005/8/layout/default"/>
    <dgm:cxn modelId="{23A5BBBB-4FB4-4C80-8144-5BB6976FC8A8}" type="presParOf" srcId="{B5493C16-C7D8-485A-85F8-3D2AE761E941}" destId="{ED1BCBAE-6728-42AA-8CB5-165B0853D5E6}" srcOrd="1" destOrd="0" presId="urn:microsoft.com/office/officeart/2005/8/layout/default"/>
    <dgm:cxn modelId="{7DC16DEB-69C2-40E8-B6D0-BCA86727E6EA}" type="presParOf" srcId="{B5493C16-C7D8-485A-85F8-3D2AE761E941}" destId="{D6A3FE78-78DE-4681-88D8-362A868BC860}" srcOrd="2" destOrd="0" presId="urn:microsoft.com/office/officeart/2005/8/layout/default"/>
    <dgm:cxn modelId="{553C541D-82EF-4573-ACA1-032E81727CA3}" type="presParOf" srcId="{B5493C16-C7D8-485A-85F8-3D2AE761E941}" destId="{427A1803-A5D3-4DE4-A560-BF1BAF2E7AFC}" srcOrd="3" destOrd="0" presId="urn:microsoft.com/office/officeart/2005/8/layout/default"/>
    <dgm:cxn modelId="{BEB71545-EA21-4515-A0A3-58687F8A9996}" type="presParOf" srcId="{B5493C16-C7D8-485A-85F8-3D2AE761E941}" destId="{E92A1073-5C67-4B01-BD62-AEC118110060}" srcOrd="4" destOrd="0" presId="urn:microsoft.com/office/officeart/2005/8/layout/default"/>
    <dgm:cxn modelId="{FED2A7D5-8A50-44D9-ADB9-C4425B3BE1A3}" type="presParOf" srcId="{B5493C16-C7D8-485A-85F8-3D2AE761E941}" destId="{8E432C69-14C2-4392-BAFF-BAB2BD09FC17}" srcOrd="5" destOrd="0" presId="urn:microsoft.com/office/officeart/2005/8/layout/default"/>
    <dgm:cxn modelId="{C8B399D4-5B4B-4CF0-B3CF-A0D32B8A0275}" type="presParOf" srcId="{B5493C16-C7D8-485A-85F8-3D2AE761E941}" destId="{1D843451-269D-4AE4-BA02-D94BE3B59492}" srcOrd="6" destOrd="0" presId="urn:microsoft.com/office/officeart/2005/8/layout/default"/>
    <dgm:cxn modelId="{2EB79ADE-C400-4C30-9F9B-100BED915EF1}" type="presParOf" srcId="{B5493C16-C7D8-485A-85F8-3D2AE761E941}" destId="{7968B8A8-FA4C-4223-8C5E-8CC187B65F13}" srcOrd="7" destOrd="0" presId="urn:microsoft.com/office/officeart/2005/8/layout/default"/>
    <dgm:cxn modelId="{6C4E4ED2-5BC0-4DB3-8B5F-8EF980633208}" type="presParOf" srcId="{B5493C16-C7D8-485A-85F8-3D2AE761E941}" destId="{60E5F76B-9499-4CE0-B291-31F3547E0EA7}" srcOrd="8" destOrd="0" presId="urn:microsoft.com/office/officeart/2005/8/layout/default"/>
    <dgm:cxn modelId="{8749D8BE-BB02-4E96-8509-6F7964532957}" type="presParOf" srcId="{B5493C16-C7D8-485A-85F8-3D2AE761E941}" destId="{9E12C985-2D5B-4BF0-8435-88C2443BB765}" srcOrd="9" destOrd="0" presId="urn:microsoft.com/office/officeart/2005/8/layout/default"/>
    <dgm:cxn modelId="{F16F1185-2C3A-44E0-9B58-67506BFA41D1}" type="presParOf" srcId="{B5493C16-C7D8-485A-85F8-3D2AE761E941}" destId="{CBAE5FF9-31CD-41C0-80E8-161DE66BE922}" srcOrd="10" destOrd="0" presId="urn:microsoft.com/office/officeart/2005/8/layout/default"/>
    <dgm:cxn modelId="{9E40883E-5C01-4066-B02B-EEAC739974CA}" type="presParOf" srcId="{B5493C16-C7D8-485A-85F8-3D2AE761E941}" destId="{61E6A6B8-6F5F-4425-88C4-10EF86C5BD37}" srcOrd="11" destOrd="0" presId="urn:microsoft.com/office/officeart/2005/8/layout/default"/>
    <dgm:cxn modelId="{901D33D6-15DB-4605-B0D6-2FE95A37236C}" type="presParOf" srcId="{B5493C16-C7D8-485A-85F8-3D2AE761E941}" destId="{D5DF8FF6-F486-4508-A0F7-06CA18D40551}" srcOrd="12" destOrd="0" presId="urn:microsoft.com/office/officeart/2005/8/layout/default"/>
    <dgm:cxn modelId="{0B97CA40-2AF3-4712-81B9-C4CEE4F7684A}" type="presParOf" srcId="{B5493C16-C7D8-485A-85F8-3D2AE761E941}" destId="{7402B077-C37A-4E52-A224-EB7560B15DE6}" srcOrd="13" destOrd="0" presId="urn:microsoft.com/office/officeart/2005/8/layout/default"/>
    <dgm:cxn modelId="{B2D1F1EB-9509-4B86-9BFD-5B0754559461}" type="presParOf" srcId="{B5493C16-C7D8-485A-85F8-3D2AE761E941}" destId="{5A9E2615-ED34-4666-AB88-E1732F11C396}" srcOrd="14" destOrd="0" presId="urn:microsoft.com/office/officeart/2005/8/layout/default"/>
    <dgm:cxn modelId="{ABB0F55B-F9D3-4A35-B18E-73DF07A251B9}" type="presParOf" srcId="{B5493C16-C7D8-485A-85F8-3D2AE761E941}" destId="{7B0EC481-4290-47A1-87D2-B045D27D13CE}" srcOrd="15" destOrd="0" presId="urn:microsoft.com/office/officeart/2005/8/layout/default"/>
    <dgm:cxn modelId="{025B0BD5-AE84-4F01-9A74-5AF110D0E89C}" type="presParOf" srcId="{B5493C16-C7D8-485A-85F8-3D2AE761E941}" destId="{9E352EB5-4485-48E1-A92D-1196779B15B6}" srcOrd="16" destOrd="0" presId="urn:microsoft.com/office/officeart/2005/8/layout/default"/>
    <dgm:cxn modelId="{03341A25-8BE9-4E7C-9B14-5A291CA061A7}" type="presParOf" srcId="{B5493C16-C7D8-485A-85F8-3D2AE761E941}" destId="{7D03C51E-EEE6-400F-B6D4-E69E0B0AF1BB}" srcOrd="17" destOrd="0" presId="urn:microsoft.com/office/officeart/2005/8/layout/default"/>
    <dgm:cxn modelId="{F2D6982F-CBC2-4175-BF8B-2992DF773A39}" type="presParOf" srcId="{B5493C16-C7D8-485A-85F8-3D2AE761E941}" destId="{9CB8E658-77A2-4C1B-93AF-71685ED98974}" srcOrd="18" destOrd="0" presId="urn:microsoft.com/office/officeart/2005/8/layout/default"/>
    <dgm:cxn modelId="{32364914-A393-4497-8D88-B050BD013EB9}" type="presParOf" srcId="{B5493C16-C7D8-485A-85F8-3D2AE761E941}" destId="{2C1F1B43-356D-45B5-911A-70D156EBB0D6}" srcOrd="19" destOrd="0" presId="urn:microsoft.com/office/officeart/2005/8/layout/default"/>
    <dgm:cxn modelId="{723E5308-7F70-4E14-8F8C-A734F8C26044}" type="presParOf" srcId="{B5493C16-C7D8-485A-85F8-3D2AE761E941}" destId="{494B8635-EAFB-44AF-BFD5-CD3219CD2582}" srcOrd="20" destOrd="0" presId="urn:microsoft.com/office/officeart/2005/8/layout/default"/>
    <dgm:cxn modelId="{BCFBF148-D566-44DD-B672-2E56F538C8ED}" type="presParOf" srcId="{B5493C16-C7D8-485A-85F8-3D2AE761E941}" destId="{3198446E-01AB-4410-8FCE-C51B22834B37}" srcOrd="21" destOrd="0" presId="urn:microsoft.com/office/officeart/2005/8/layout/default"/>
    <dgm:cxn modelId="{CF0C78E7-8D7D-425B-960B-5829E1ADC4BF}" type="presParOf" srcId="{B5493C16-C7D8-485A-85F8-3D2AE761E941}" destId="{7C37B04E-BEC2-4792-8309-AB8528A15B86}" srcOrd="22" destOrd="0" presId="urn:microsoft.com/office/officeart/2005/8/layout/default"/>
    <dgm:cxn modelId="{6E1883A5-5EC8-4563-A93B-350A42A6880E}" type="presParOf" srcId="{B5493C16-C7D8-485A-85F8-3D2AE761E941}" destId="{37F24374-8D55-452F-8298-090C119AC5CE}" srcOrd="23" destOrd="0" presId="urn:microsoft.com/office/officeart/2005/8/layout/default"/>
    <dgm:cxn modelId="{BE7885F4-4B96-4B47-B4AA-BB2E663493A3}" type="presParOf" srcId="{B5493C16-C7D8-485A-85F8-3D2AE761E941}" destId="{0AB4DB3F-E3BA-41E8-ABA1-A2C085E6FF9B}" srcOrd="24" destOrd="0" presId="urn:microsoft.com/office/officeart/2005/8/layout/default"/>
    <dgm:cxn modelId="{66D31680-AF07-40CC-A696-836DDD31C521}" type="presParOf" srcId="{B5493C16-C7D8-485A-85F8-3D2AE761E941}" destId="{6EAB88B1-7BDD-43A2-AB43-79B73A5EAD59}" srcOrd="25" destOrd="0" presId="urn:microsoft.com/office/officeart/2005/8/layout/default"/>
    <dgm:cxn modelId="{F68614FA-4A49-40C5-8D29-2074006AFE98}" type="presParOf" srcId="{B5493C16-C7D8-485A-85F8-3D2AE761E941}" destId="{903F55C8-7505-4B70-B01D-35CA0D189B8E}" srcOrd="26" destOrd="0" presId="urn:microsoft.com/office/officeart/2005/8/layout/default"/>
    <dgm:cxn modelId="{7CB35CCD-4DE1-4BA6-A7D8-33A0CECD3647}" type="presParOf" srcId="{B5493C16-C7D8-485A-85F8-3D2AE761E941}" destId="{94C5ABC4-D52F-423A-86F5-3D925FA18803}" srcOrd="27" destOrd="0" presId="urn:microsoft.com/office/officeart/2005/8/layout/default"/>
    <dgm:cxn modelId="{FFBAC200-F75C-4BBC-9D47-603CF8D5BA0F}" type="presParOf" srcId="{B5493C16-C7D8-485A-85F8-3D2AE761E941}" destId="{764045E8-0ACD-40E5-B849-9A2FB814E293}" srcOrd="28" destOrd="0" presId="urn:microsoft.com/office/officeart/2005/8/layout/default"/>
    <dgm:cxn modelId="{D5CDDF08-6F06-4D01-8762-3C8348066E23}" type="presParOf" srcId="{B5493C16-C7D8-485A-85F8-3D2AE761E941}" destId="{81324687-3A08-4DBC-9AB2-623BD182B035}" srcOrd="29" destOrd="0" presId="urn:microsoft.com/office/officeart/2005/8/layout/default"/>
    <dgm:cxn modelId="{BEB884E3-8385-45FB-A52F-EB131BD4A724}" type="presParOf" srcId="{B5493C16-C7D8-485A-85F8-3D2AE761E941}" destId="{2E736DC7-703E-4DBD-BDD3-9887FA845A80}" srcOrd="30" destOrd="0" presId="urn:microsoft.com/office/officeart/2005/8/layout/default"/>
    <dgm:cxn modelId="{C4141EDC-28F3-4E27-8A22-957191ABF329}" type="presParOf" srcId="{B5493C16-C7D8-485A-85F8-3D2AE761E941}" destId="{3C0CBA67-CE1E-4F8A-B7BE-6657F4A3CF97}" srcOrd="31" destOrd="0" presId="urn:microsoft.com/office/officeart/2005/8/layout/default"/>
    <dgm:cxn modelId="{E7421069-17EE-44BF-9647-FC71A6AB16D8}" type="presParOf" srcId="{B5493C16-C7D8-485A-85F8-3D2AE761E941}" destId="{AF006C03-81E9-4E2F-A73E-67305039CEFD}" srcOrd="32" destOrd="0" presId="urn:microsoft.com/office/officeart/2005/8/layout/default"/>
    <dgm:cxn modelId="{A68D639F-BB46-4E89-96F6-0A59D3271009}" type="presParOf" srcId="{B5493C16-C7D8-485A-85F8-3D2AE761E941}" destId="{F2F0793F-2BED-4A29-9EC0-F4728224DA45}" srcOrd="33" destOrd="0" presId="urn:microsoft.com/office/officeart/2005/8/layout/default"/>
    <dgm:cxn modelId="{41240944-3EFF-4DE3-853E-1FC786037491}" type="presParOf" srcId="{B5493C16-C7D8-485A-85F8-3D2AE761E941}" destId="{4D912BC9-9ECE-4E50-97AE-AB4E09E0CD77}" srcOrd="34" destOrd="0" presId="urn:microsoft.com/office/officeart/2005/8/layout/default"/>
    <dgm:cxn modelId="{BD59368F-BBC5-4220-A417-6076CE096C30}" type="presParOf" srcId="{B5493C16-C7D8-485A-85F8-3D2AE761E941}" destId="{04D28493-D04E-4236-823F-13C4043865E4}" srcOrd="35" destOrd="0" presId="urn:microsoft.com/office/officeart/2005/8/layout/default"/>
    <dgm:cxn modelId="{75B6C86F-D7B5-4A07-882C-EBE7DDCFDF25}" type="presParOf" srcId="{B5493C16-C7D8-485A-85F8-3D2AE761E941}" destId="{F251A027-93E1-4C01-8E28-B9F01FD99CAB}" srcOrd="36" destOrd="0" presId="urn:microsoft.com/office/officeart/2005/8/layout/default"/>
    <dgm:cxn modelId="{5D39BD52-4AFE-46DC-8922-DAAE0567F867}" type="presParOf" srcId="{B5493C16-C7D8-485A-85F8-3D2AE761E941}" destId="{D8880884-FA64-4A8F-A352-E4DBBBC10389}" srcOrd="37" destOrd="0" presId="urn:microsoft.com/office/officeart/2005/8/layout/default"/>
    <dgm:cxn modelId="{7516EF5A-83ED-4909-9947-AC3066269046}" type="presParOf" srcId="{B5493C16-C7D8-485A-85F8-3D2AE761E941}" destId="{A1374578-64DC-48ED-B7B9-51002F7476A3}" srcOrd="38" destOrd="0" presId="urn:microsoft.com/office/officeart/2005/8/layout/default"/>
    <dgm:cxn modelId="{10247F90-16E2-4893-8052-B45EC8D78267}" type="presParOf" srcId="{B5493C16-C7D8-485A-85F8-3D2AE761E941}" destId="{58970B75-EEA7-4CCC-81B3-B2FD0BDF509B}" srcOrd="39" destOrd="0" presId="urn:microsoft.com/office/officeart/2005/8/layout/default"/>
    <dgm:cxn modelId="{DC099607-7541-436A-9CD6-F83194FBC3DF}" type="presParOf" srcId="{B5493C16-C7D8-485A-85F8-3D2AE761E941}" destId="{F6CE4DF8-B560-41C5-A656-7E472C161B78}" srcOrd="40" destOrd="0" presId="urn:microsoft.com/office/officeart/2005/8/layout/default"/>
    <dgm:cxn modelId="{CD300534-B9FD-449E-9822-FE5EDEC45560}" type="presParOf" srcId="{B5493C16-C7D8-485A-85F8-3D2AE761E941}" destId="{D091AD1E-61D3-4F6E-9D26-8FF57C4FF4F4}" srcOrd="41" destOrd="0" presId="urn:microsoft.com/office/officeart/2005/8/layout/default"/>
    <dgm:cxn modelId="{AD1CCBCC-1EEB-4B24-A1EC-4AF3A27A99B8}" type="presParOf" srcId="{B5493C16-C7D8-485A-85F8-3D2AE761E941}" destId="{69692391-3871-46CC-B52C-7E6722DFAFBE}" srcOrd="42" destOrd="0" presId="urn:microsoft.com/office/officeart/2005/8/layout/default"/>
    <dgm:cxn modelId="{469BEDAC-C6F1-4593-869C-384484C48339}" type="presParOf" srcId="{B5493C16-C7D8-485A-85F8-3D2AE761E941}" destId="{2DB4CA6A-9E15-4AAB-8643-ED7CD724D902}" srcOrd="43" destOrd="0" presId="urn:microsoft.com/office/officeart/2005/8/layout/default"/>
    <dgm:cxn modelId="{3738122C-7244-43A2-9106-C9E39CC0569A}" type="presParOf" srcId="{B5493C16-C7D8-485A-85F8-3D2AE761E941}" destId="{401DEE7C-CB32-4325-A1BB-F223198F8AF5}" srcOrd="44" destOrd="0" presId="urn:microsoft.com/office/officeart/2005/8/layout/default"/>
    <dgm:cxn modelId="{5914A638-D160-43D5-9C68-E949AC59F997}" type="presParOf" srcId="{B5493C16-C7D8-485A-85F8-3D2AE761E941}" destId="{BD45573B-54EA-4C81-A6AE-6C93257DAFA2}" srcOrd="45" destOrd="0" presId="urn:microsoft.com/office/officeart/2005/8/layout/default"/>
    <dgm:cxn modelId="{B53DD736-82DF-44D6-942B-CA9A4E94583A}" type="presParOf" srcId="{B5493C16-C7D8-485A-85F8-3D2AE761E941}" destId="{3373BFA6-0F04-4130-8E81-1E05163B730E}" srcOrd="46" destOrd="0" presId="urn:microsoft.com/office/officeart/2005/8/layout/default"/>
    <dgm:cxn modelId="{B945CD57-A04D-4078-8B1B-0DACB9757547}" type="presParOf" srcId="{B5493C16-C7D8-485A-85F8-3D2AE761E941}" destId="{06E335A4-4FFB-4DCC-A84D-6C8FBB46B009}" srcOrd="47" destOrd="0" presId="urn:microsoft.com/office/officeart/2005/8/layout/default"/>
    <dgm:cxn modelId="{84F572C8-A5BB-4C37-8138-DA5B8741A3F7}" type="presParOf" srcId="{B5493C16-C7D8-485A-85F8-3D2AE761E941}" destId="{524F8A8A-31F0-4734-B7EC-C1C2916C5D51}" srcOrd="48" destOrd="0" presId="urn:microsoft.com/office/officeart/2005/8/layout/default"/>
    <dgm:cxn modelId="{7F84DDE8-9676-4730-AA3D-569422D86ACB}" type="presParOf" srcId="{B5493C16-C7D8-485A-85F8-3D2AE761E941}" destId="{4A2A3650-8C40-4AA3-B292-3607BE8924F7}" srcOrd="49" destOrd="0" presId="urn:microsoft.com/office/officeart/2005/8/layout/default"/>
    <dgm:cxn modelId="{53341F9A-061C-4389-860F-6F0B3D40D0F2}" type="presParOf" srcId="{B5493C16-C7D8-485A-85F8-3D2AE761E941}" destId="{19A1DE60-8577-41FF-948E-1A0531A85C37}" srcOrd="50" destOrd="0" presId="urn:microsoft.com/office/officeart/2005/8/layout/default"/>
    <dgm:cxn modelId="{08968A92-6101-426D-AEC2-986D31C87D4D}" type="presParOf" srcId="{B5493C16-C7D8-485A-85F8-3D2AE761E941}" destId="{06DF8780-19FF-4C0B-B7F2-4284E0B5065A}" srcOrd="51" destOrd="0" presId="urn:microsoft.com/office/officeart/2005/8/layout/default"/>
    <dgm:cxn modelId="{016551F3-2493-46CA-BFCE-891F32FB8DA1}" type="presParOf" srcId="{B5493C16-C7D8-485A-85F8-3D2AE761E941}" destId="{B60B185B-AB13-48D1-A3DF-B1807052DF7B}" srcOrd="52" destOrd="0" presId="urn:microsoft.com/office/officeart/2005/8/layout/default"/>
    <dgm:cxn modelId="{5A56B9BA-2065-4FC2-82FC-082A4328E6F9}" type="presParOf" srcId="{B5493C16-C7D8-485A-85F8-3D2AE761E941}" destId="{09E634AB-9730-469B-9809-967BE7D20779}" srcOrd="53" destOrd="0" presId="urn:microsoft.com/office/officeart/2005/8/layout/default"/>
    <dgm:cxn modelId="{1C75A73D-357E-4FAC-931B-4F7D2081A43D}" type="presParOf" srcId="{B5493C16-C7D8-485A-85F8-3D2AE761E941}" destId="{449C0380-CE4B-4209-9A3B-FB5812331455}" srcOrd="54" destOrd="0" presId="urn:microsoft.com/office/officeart/2005/8/layout/default"/>
    <dgm:cxn modelId="{E1DD91E7-F6FA-499A-973A-55AE24CBD453}" type="presParOf" srcId="{B5493C16-C7D8-485A-85F8-3D2AE761E941}" destId="{EA6F516C-B667-4FA6-BE95-E86A914E2631}" srcOrd="55" destOrd="0" presId="urn:microsoft.com/office/officeart/2005/8/layout/default"/>
    <dgm:cxn modelId="{0640B3AD-29B2-436A-A211-B709F156E08F}" type="presParOf" srcId="{B5493C16-C7D8-485A-85F8-3D2AE761E941}" destId="{A83BF640-401D-46BE-A8D3-3F920153BDDB}" srcOrd="56" destOrd="0" presId="urn:microsoft.com/office/officeart/2005/8/layout/default"/>
    <dgm:cxn modelId="{6C8942D2-8F33-4BA5-97CD-434D89E2D035}" type="presParOf" srcId="{B5493C16-C7D8-485A-85F8-3D2AE761E941}" destId="{EC828A4D-FBD5-48BB-B7D3-B43EF5623F49}" srcOrd="57" destOrd="0" presId="urn:microsoft.com/office/officeart/2005/8/layout/default"/>
    <dgm:cxn modelId="{4F830CA9-06A0-45B5-8E22-5A28CF206940}" type="presParOf" srcId="{B5493C16-C7D8-485A-85F8-3D2AE761E941}" destId="{84F9F0CA-36CE-4C22-B982-49683100B378}" srcOrd="58" destOrd="0" presId="urn:microsoft.com/office/officeart/2005/8/layout/default"/>
    <dgm:cxn modelId="{51BC911A-810A-43FE-9F57-6D61D67536A7}" type="presParOf" srcId="{B5493C16-C7D8-485A-85F8-3D2AE761E941}" destId="{AF83B075-0AF8-4BE7-B764-674DA08532E9}" srcOrd="59" destOrd="0" presId="urn:microsoft.com/office/officeart/2005/8/layout/default"/>
    <dgm:cxn modelId="{AEE14798-CE03-485F-82AC-483D4C837D2E}" type="presParOf" srcId="{B5493C16-C7D8-485A-85F8-3D2AE761E941}" destId="{860D9DB0-E05A-4699-9666-2CED745E37B8}" srcOrd="60" destOrd="0" presId="urn:microsoft.com/office/officeart/2005/8/layout/default"/>
    <dgm:cxn modelId="{E608CF03-3CE6-4826-AE55-0709A9422C70}" type="presParOf" srcId="{B5493C16-C7D8-485A-85F8-3D2AE761E941}" destId="{FD919BA0-0D9C-488E-9526-58D2295E2F82}" srcOrd="61" destOrd="0" presId="urn:microsoft.com/office/officeart/2005/8/layout/default"/>
    <dgm:cxn modelId="{F9BA79B5-0732-4DE5-BD7A-FA2B76D709BD}" type="presParOf" srcId="{B5493C16-C7D8-485A-85F8-3D2AE761E941}" destId="{458DA0C9-3E3C-4B01-B94C-BCA2907576F3}" srcOrd="62" destOrd="0" presId="urn:microsoft.com/office/officeart/2005/8/layout/default"/>
    <dgm:cxn modelId="{F26F6959-CE43-4AD5-A620-50B9E8272245}" type="presParOf" srcId="{B5493C16-C7D8-485A-85F8-3D2AE761E941}" destId="{020C641D-4986-4EDF-A232-B5326322DB85}" srcOrd="63" destOrd="0" presId="urn:microsoft.com/office/officeart/2005/8/layout/default"/>
    <dgm:cxn modelId="{9A040627-03A4-4ABD-95B6-49D74782E8E6}" type="presParOf" srcId="{B5493C16-C7D8-485A-85F8-3D2AE761E941}" destId="{75C066E0-D780-45EC-8B48-A6BC5C8A974E}" srcOrd="64" destOrd="0" presId="urn:microsoft.com/office/officeart/2005/8/layout/default"/>
    <dgm:cxn modelId="{7B0B554A-8211-4902-A625-F52FD6FABE96}" type="presParOf" srcId="{B5493C16-C7D8-485A-85F8-3D2AE761E941}" destId="{41C40E4C-581B-4D45-8BB4-6BD53354CAA8}" srcOrd="65" destOrd="0" presId="urn:microsoft.com/office/officeart/2005/8/layout/default"/>
    <dgm:cxn modelId="{8CDDA2B0-BEB7-4BF5-8E80-6376FC589087}" type="presParOf" srcId="{B5493C16-C7D8-485A-85F8-3D2AE761E941}" destId="{D8A3B3D0-7BDB-48A2-800C-9C554DF03720}" srcOrd="66" destOrd="0" presId="urn:microsoft.com/office/officeart/2005/8/layout/default"/>
    <dgm:cxn modelId="{AE25F2D9-CA9B-4143-91F5-2FA944DD86F2}" type="presParOf" srcId="{B5493C16-C7D8-485A-85F8-3D2AE761E941}" destId="{72CE8DC8-C2F8-4F42-B27E-C284FC3A136F}" srcOrd="67" destOrd="0" presId="urn:microsoft.com/office/officeart/2005/8/layout/default"/>
    <dgm:cxn modelId="{C76A8818-38D2-485E-9A0A-0B04CDD36855}" type="presParOf" srcId="{B5493C16-C7D8-485A-85F8-3D2AE761E941}" destId="{D3EC7B65-0CCF-4653-881C-C6639FFA408F}" srcOrd="68" destOrd="0" presId="urn:microsoft.com/office/officeart/2005/8/layout/default"/>
    <dgm:cxn modelId="{DD1CC164-0068-4391-BF5B-8F3BC150A026}" type="presParOf" srcId="{B5493C16-C7D8-485A-85F8-3D2AE761E941}" destId="{B7232517-1469-4E37-A75C-0A7E9E89FBB1}" srcOrd="69" destOrd="0" presId="urn:microsoft.com/office/officeart/2005/8/layout/default"/>
    <dgm:cxn modelId="{7784FAE2-0297-44C0-B1D9-0FD46F93DCBD}" type="presParOf" srcId="{B5493C16-C7D8-485A-85F8-3D2AE761E941}" destId="{E1201667-B8E5-42E0-96A8-04FFD7C42206}" srcOrd="70" destOrd="0" presId="urn:microsoft.com/office/officeart/2005/8/layout/default"/>
    <dgm:cxn modelId="{D149134D-0E70-4D98-84AB-D4F4BADEC85B}" type="presParOf" srcId="{B5493C16-C7D8-485A-85F8-3D2AE761E941}" destId="{877A49BF-6D78-48B7-BC31-BDE6AA98B502}" srcOrd="71" destOrd="0" presId="urn:microsoft.com/office/officeart/2005/8/layout/default"/>
    <dgm:cxn modelId="{A03F59E0-80D3-44FA-BBF5-145F84408439}" type="presParOf" srcId="{B5493C16-C7D8-485A-85F8-3D2AE761E941}" destId="{F35CCE8C-D6B7-49CC-9FAA-57D01549BB94}" srcOrd="72" destOrd="0" presId="urn:microsoft.com/office/officeart/2005/8/layout/default"/>
    <dgm:cxn modelId="{10BCCB0D-3B68-4426-902F-A48C956D1209}" type="presParOf" srcId="{B5493C16-C7D8-485A-85F8-3D2AE761E941}" destId="{97AB1070-06E0-42DF-A623-ECAE5DDDF112}" srcOrd="73" destOrd="0" presId="urn:microsoft.com/office/officeart/2005/8/layout/default"/>
    <dgm:cxn modelId="{3247ED04-01EA-4B7A-8051-6BCB185F4926}" type="presParOf" srcId="{B5493C16-C7D8-485A-85F8-3D2AE761E941}" destId="{15AEED3E-A6D1-4705-BFAC-7595DBB55746}" srcOrd="74" destOrd="0" presId="urn:microsoft.com/office/officeart/2005/8/layout/default"/>
    <dgm:cxn modelId="{236EF83B-0B47-486B-92E3-CB2C06EBC763}" type="presParOf" srcId="{B5493C16-C7D8-485A-85F8-3D2AE761E941}" destId="{4FEC276B-AE4A-4807-9D08-CF1196E79CCB}" srcOrd="75" destOrd="0" presId="urn:microsoft.com/office/officeart/2005/8/layout/default"/>
    <dgm:cxn modelId="{E2B64C09-2382-49D7-ADF2-9D5A15E467CA}" type="presParOf" srcId="{B5493C16-C7D8-485A-85F8-3D2AE761E941}" destId="{07307C45-CD9F-4FD6-A7A7-D97C12061A32}" srcOrd="76" destOrd="0" presId="urn:microsoft.com/office/officeart/2005/8/layout/default"/>
    <dgm:cxn modelId="{3BDC297D-1997-4D32-8AF9-56140D9059E0}" type="presParOf" srcId="{B5493C16-C7D8-485A-85F8-3D2AE761E941}" destId="{53179DA8-B78E-4A00-BB3E-D763C3AA0427}" srcOrd="77" destOrd="0" presId="urn:microsoft.com/office/officeart/2005/8/layout/default"/>
    <dgm:cxn modelId="{4AA98183-F127-4C8E-8004-35C3D6EF5BC9}" type="presParOf" srcId="{B5493C16-C7D8-485A-85F8-3D2AE761E941}" destId="{9DCD10CD-BA56-48CD-8748-CEAB33B88219}" srcOrd="78" destOrd="0" presId="urn:microsoft.com/office/officeart/2005/8/layout/default"/>
    <dgm:cxn modelId="{1F3536EC-EA4B-4A27-924F-448C249783EA}" type="presParOf" srcId="{B5493C16-C7D8-485A-85F8-3D2AE761E941}" destId="{AE15ACBB-6A8F-4775-9B96-95E46206D19B}" srcOrd="79" destOrd="0" presId="urn:microsoft.com/office/officeart/2005/8/layout/default"/>
    <dgm:cxn modelId="{1107649C-2258-42AF-B4AB-669990E00DBD}" type="presParOf" srcId="{B5493C16-C7D8-485A-85F8-3D2AE761E941}" destId="{055CE782-6C8B-4347-B943-EA7CEB8B7A56}" srcOrd="80" destOrd="0" presId="urn:microsoft.com/office/officeart/2005/8/layout/default"/>
    <dgm:cxn modelId="{30873C78-CB54-4C6C-B92D-0E2D8B7AE497}" type="presParOf" srcId="{B5493C16-C7D8-485A-85F8-3D2AE761E941}" destId="{F34631F4-C785-4AAA-BD6D-B94B237FCEFD}" srcOrd="81" destOrd="0" presId="urn:microsoft.com/office/officeart/2005/8/layout/default"/>
    <dgm:cxn modelId="{15137D5C-EE95-4156-A494-C12B1FE51692}" type="presParOf" srcId="{B5493C16-C7D8-485A-85F8-3D2AE761E941}" destId="{41580B97-D5FE-4EAD-AA11-69B2D7694E95}" srcOrd="82" destOrd="0" presId="urn:microsoft.com/office/officeart/2005/8/layout/default"/>
    <dgm:cxn modelId="{0146C6EF-6EC6-4D6F-881B-EA8F2A6935D2}" type="presParOf" srcId="{B5493C16-C7D8-485A-85F8-3D2AE761E941}" destId="{44434AE2-5B99-4014-BFE5-C603375D1A67}" srcOrd="83" destOrd="0" presId="urn:microsoft.com/office/officeart/2005/8/layout/default"/>
    <dgm:cxn modelId="{4E725AEE-BFFF-47E5-8C73-03E24CA1E0AF}" type="presParOf" srcId="{B5493C16-C7D8-485A-85F8-3D2AE761E941}" destId="{52F6EA62-C2E9-4DC1-AADB-47904164BDCB}" srcOrd="84" destOrd="0" presId="urn:microsoft.com/office/officeart/2005/8/layout/default"/>
    <dgm:cxn modelId="{709E3B9D-75E3-44A6-BBEC-CC548FAC75D7}" type="presParOf" srcId="{B5493C16-C7D8-485A-85F8-3D2AE761E941}" destId="{D8B50BAA-4EBE-4500-9E1E-90B8AF39CDF8}" srcOrd="85" destOrd="0" presId="urn:microsoft.com/office/officeart/2005/8/layout/default"/>
    <dgm:cxn modelId="{2F558C37-C454-4F88-99E1-C8EC772DC326}" type="presParOf" srcId="{B5493C16-C7D8-485A-85F8-3D2AE761E941}" destId="{625AA22D-2F46-48CB-971D-834CB82AE8C4}" srcOrd="86" destOrd="0" presId="urn:microsoft.com/office/officeart/2005/8/layout/default"/>
    <dgm:cxn modelId="{9DA059D5-0360-46C0-A60F-90E3AE626AE8}" type="presParOf" srcId="{B5493C16-C7D8-485A-85F8-3D2AE761E941}" destId="{99158ED1-1EEE-47B3-8BCF-E6B4AB68A160}" srcOrd="87" destOrd="0" presId="urn:microsoft.com/office/officeart/2005/8/layout/default"/>
    <dgm:cxn modelId="{B5FC631E-3C91-4580-A7A8-79C304F3B11D}" type="presParOf" srcId="{B5493C16-C7D8-485A-85F8-3D2AE761E941}" destId="{39E883FF-A931-457B-9CF5-50695DF16BF1}" srcOrd="88" destOrd="0" presId="urn:microsoft.com/office/officeart/2005/8/layout/default"/>
    <dgm:cxn modelId="{2521F398-10E1-4AE2-841B-3A36567F9FFE}" type="presParOf" srcId="{B5493C16-C7D8-485A-85F8-3D2AE761E941}" destId="{D1D1C618-1E62-4FA2-A7DD-83ED863A2727}" srcOrd="89" destOrd="0" presId="urn:microsoft.com/office/officeart/2005/8/layout/default"/>
    <dgm:cxn modelId="{545D781E-B3F0-498F-988D-E35B6FA4C718}" type="presParOf" srcId="{B5493C16-C7D8-485A-85F8-3D2AE761E941}" destId="{DF3A9C9B-EC78-47EE-83F5-B87853DFE18E}" srcOrd="90" destOrd="0" presId="urn:microsoft.com/office/officeart/2005/8/layout/default"/>
    <dgm:cxn modelId="{05BD3F3E-F53A-41B0-A16A-9A051DC43AB8}" type="presParOf" srcId="{B5493C16-C7D8-485A-85F8-3D2AE761E941}" destId="{4DA86F7E-92AE-4050-91C7-D281A69732B0}" srcOrd="91" destOrd="0" presId="urn:microsoft.com/office/officeart/2005/8/layout/default"/>
    <dgm:cxn modelId="{71FC969E-2447-4E16-9C05-1FA56D9D1B84}" type="presParOf" srcId="{B5493C16-C7D8-485A-85F8-3D2AE761E941}" destId="{56115B64-C754-45E2-8369-DD212F808491}" srcOrd="92" destOrd="0" presId="urn:microsoft.com/office/officeart/2005/8/layout/default"/>
    <dgm:cxn modelId="{A7642577-76BC-48E4-96BD-EA810D1817DD}" type="presParOf" srcId="{B5493C16-C7D8-485A-85F8-3D2AE761E941}" destId="{3133B863-4E28-469C-A524-0A616507CA2E}" srcOrd="93" destOrd="0" presId="urn:microsoft.com/office/officeart/2005/8/layout/default"/>
    <dgm:cxn modelId="{DB3DB9EA-E030-4CD5-9494-0E8D1E6A160A}" type="presParOf" srcId="{B5493C16-C7D8-485A-85F8-3D2AE761E941}" destId="{7F0DD88B-5EA7-431C-909F-77B748284400}" srcOrd="94" destOrd="0" presId="urn:microsoft.com/office/officeart/2005/8/layout/default"/>
    <dgm:cxn modelId="{0CAE95EF-065D-49F0-AB90-E21242DD6D26}" type="presParOf" srcId="{B5493C16-C7D8-485A-85F8-3D2AE761E941}" destId="{A7414BAD-F0AD-46FB-A285-AA284DE153D9}" srcOrd="95" destOrd="0" presId="urn:microsoft.com/office/officeart/2005/8/layout/default"/>
    <dgm:cxn modelId="{5FA286BD-F24F-45B1-8D0B-60DFEA103C39}" type="presParOf" srcId="{B5493C16-C7D8-485A-85F8-3D2AE761E941}" destId="{9E66F31B-7AD9-4F4D-A33B-D7C1CE188FEE}" srcOrd="96" destOrd="0" presId="urn:microsoft.com/office/officeart/2005/8/layout/default"/>
    <dgm:cxn modelId="{AA98AD43-8331-43DE-96F0-377387A97761}" type="presParOf" srcId="{B5493C16-C7D8-485A-85F8-3D2AE761E941}" destId="{42A6F26A-A9C4-4A85-9A2A-47F2B70573EB}" srcOrd="97" destOrd="0" presId="urn:microsoft.com/office/officeart/2005/8/layout/default"/>
    <dgm:cxn modelId="{D99AE437-B80E-4F05-964D-39149BB171B3}" type="presParOf" srcId="{B5493C16-C7D8-485A-85F8-3D2AE761E941}" destId="{46581A0C-1B7F-46AA-BE98-5BAD9CAAFFA6}" srcOrd="98" destOrd="0" presId="urn:microsoft.com/office/officeart/2005/8/layout/default"/>
    <dgm:cxn modelId="{95EB40A9-2030-4108-AD65-CCD9485C76B5}" type="presParOf" srcId="{B5493C16-C7D8-485A-85F8-3D2AE761E941}" destId="{189ECC51-D649-43D2-920A-FB99C7DE84A7}" srcOrd="99" destOrd="0" presId="urn:microsoft.com/office/officeart/2005/8/layout/default"/>
    <dgm:cxn modelId="{1675ED37-4019-420C-82D0-4965C3B9BA13}" type="presParOf" srcId="{B5493C16-C7D8-485A-85F8-3D2AE761E941}" destId="{E6FA8296-E408-46CD-BF86-26D53CBF5F37}" srcOrd="100" destOrd="0" presId="urn:microsoft.com/office/officeart/2005/8/layout/default"/>
    <dgm:cxn modelId="{654542E1-D71E-4631-BE88-B38B961ADA33}" type="presParOf" srcId="{B5493C16-C7D8-485A-85F8-3D2AE761E941}" destId="{099DD4EA-1861-4B14-A7D5-9698B092F80B}" srcOrd="101" destOrd="0" presId="urn:microsoft.com/office/officeart/2005/8/layout/default"/>
    <dgm:cxn modelId="{3E37C69D-D20D-4F73-8599-6FC361DA6E86}" type="presParOf" srcId="{B5493C16-C7D8-485A-85F8-3D2AE761E941}" destId="{B7F992EC-54F3-4D6D-BAAA-549F8022C774}" srcOrd="102" destOrd="0" presId="urn:microsoft.com/office/officeart/2005/8/layout/default"/>
    <dgm:cxn modelId="{67ED2BB2-C7CE-4E04-A14F-B80027A21A19}" type="presParOf" srcId="{B5493C16-C7D8-485A-85F8-3D2AE761E941}" destId="{2BC5C3D2-22BF-4FF3-9908-ADEF7C2116C3}" srcOrd="103" destOrd="0" presId="urn:microsoft.com/office/officeart/2005/8/layout/default"/>
    <dgm:cxn modelId="{C03E351C-7A75-4DE3-A7E1-9EF67395E12C}" type="presParOf" srcId="{B5493C16-C7D8-485A-85F8-3D2AE761E941}" destId="{75A0E1DC-D13D-4C47-8549-260E4EB9EDB1}" srcOrd="104" destOrd="0" presId="urn:microsoft.com/office/officeart/2005/8/layout/default"/>
    <dgm:cxn modelId="{D7BC4F4A-7873-41E7-BC8F-732A0CE0ED0D}" type="presParOf" srcId="{B5493C16-C7D8-485A-85F8-3D2AE761E941}" destId="{5DFE3C92-9B00-439D-94CB-2F378CD90D4A}" srcOrd="105" destOrd="0" presId="urn:microsoft.com/office/officeart/2005/8/layout/default"/>
    <dgm:cxn modelId="{03487A75-8D0D-4B47-A212-34C6C7A7E462}" type="presParOf" srcId="{B5493C16-C7D8-485A-85F8-3D2AE761E941}" destId="{F8064CE1-2DB7-4AA4-9A09-95775D86F955}" srcOrd="106" destOrd="0" presId="urn:microsoft.com/office/officeart/2005/8/layout/default"/>
    <dgm:cxn modelId="{C28FE0A6-AD9B-4384-BA6D-09509532679F}" type="presParOf" srcId="{B5493C16-C7D8-485A-85F8-3D2AE761E941}" destId="{72A61C94-4234-4B70-B745-FECBB0EC9BB9}" srcOrd="107" destOrd="0" presId="urn:microsoft.com/office/officeart/2005/8/layout/default"/>
    <dgm:cxn modelId="{A5682291-0048-4D5A-BA86-A572EED65B73}" type="presParOf" srcId="{B5493C16-C7D8-485A-85F8-3D2AE761E941}" destId="{D1D01A92-F77B-4702-81DE-3976DA553A7E}" srcOrd="108" destOrd="0" presId="urn:microsoft.com/office/officeart/2005/8/layout/default"/>
    <dgm:cxn modelId="{D189AFB9-7F7F-4716-95E8-8E2040507EFB}" type="presParOf" srcId="{B5493C16-C7D8-485A-85F8-3D2AE761E941}" destId="{B2F042A7-9714-44F5-BFF9-936CAB63366D}" srcOrd="109" destOrd="0" presId="urn:microsoft.com/office/officeart/2005/8/layout/default"/>
    <dgm:cxn modelId="{BE0B08FA-0017-4AF1-A1FC-1302D2A02449}" type="presParOf" srcId="{B5493C16-C7D8-485A-85F8-3D2AE761E941}" destId="{D01D251A-C441-47E1-803B-637AAC767A56}" srcOrd="110" destOrd="0" presId="urn:microsoft.com/office/officeart/2005/8/layout/default"/>
    <dgm:cxn modelId="{8561FC8A-BAA5-4564-AF02-194CC8761639}" type="presParOf" srcId="{B5493C16-C7D8-485A-85F8-3D2AE761E941}" destId="{3656AE3B-A013-406D-9497-CB53002FAA94}" srcOrd="111" destOrd="0" presId="urn:microsoft.com/office/officeart/2005/8/layout/default"/>
    <dgm:cxn modelId="{29E215CB-D25F-42AE-A649-F1629D61DA0F}" type="presParOf" srcId="{B5493C16-C7D8-485A-85F8-3D2AE761E941}" destId="{2C2CAE65-EEDA-4DFD-B0D7-66D16849DB0F}" srcOrd="112" destOrd="0" presId="urn:microsoft.com/office/officeart/2005/8/layout/default"/>
    <dgm:cxn modelId="{5471B25C-8571-4134-B1F7-9CBC2CFA78CD}" type="presParOf" srcId="{B5493C16-C7D8-485A-85F8-3D2AE761E941}" destId="{30232792-4A58-460E-B790-038139334363}" srcOrd="113" destOrd="0" presId="urn:microsoft.com/office/officeart/2005/8/layout/default"/>
    <dgm:cxn modelId="{C2907DEF-964F-49A3-A8ED-A8D4041F951F}" type="presParOf" srcId="{B5493C16-C7D8-485A-85F8-3D2AE761E941}" destId="{1B39635B-0BF4-47F7-83D5-7976949F95D8}" srcOrd="114" destOrd="0" presId="urn:microsoft.com/office/officeart/2005/8/layout/default"/>
    <dgm:cxn modelId="{10FD50D1-C02A-4D65-A49E-5C7AB6166965}" type="presParOf" srcId="{B5493C16-C7D8-485A-85F8-3D2AE761E941}" destId="{D2B407FF-527B-470F-8638-F1BBF1EF4663}" srcOrd="115" destOrd="0" presId="urn:microsoft.com/office/officeart/2005/8/layout/default"/>
    <dgm:cxn modelId="{137D3D4B-CCFE-484C-A50C-D677E3C4CC97}" type="presParOf" srcId="{B5493C16-C7D8-485A-85F8-3D2AE761E941}" destId="{393D71EE-4E6A-4750-9FB1-C2DCFF925A8C}" srcOrd="116" destOrd="0" presId="urn:microsoft.com/office/officeart/2005/8/layout/default"/>
    <dgm:cxn modelId="{3DDA35CF-8CDE-4318-803C-B343F336A770}" type="presParOf" srcId="{B5493C16-C7D8-485A-85F8-3D2AE761E941}" destId="{A9B35ED7-0604-4826-86D9-5978137CEA15}" srcOrd="117" destOrd="0" presId="urn:microsoft.com/office/officeart/2005/8/layout/default"/>
    <dgm:cxn modelId="{6D4A5363-6FFF-4B15-9262-8EFB80606065}" type="presParOf" srcId="{B5493C16-C7D8-485A-85F8-3D2AE761E941}" destId="{2FF748AF-790E-45CB-9453-34AAFD9AC609}" srcOrd="118" destOrd="0" presId="urn:microsoft.com/office/officeart/2005/8/layout/default"/>
    <dgm:cxn modelId="{18ACE4C0-AD68-4018-8A46-036ADDCF9727}" type="presParOf" srcId="{B5493C16-C7D8-485A-85F8-3D2AE761E941}" destId="{9134213F-33D7-4381-9367-EEB1A67E7A06}" srcOrd="119" destOrd="0" presId="urn:microsoft.com/office/officeart/2005/8/layout/default"/>
    <dgm:cxn modelId="{18807EED-1E0B-4540-B4E8-F362715C0494}" type="presParOf" srcId="{B5493C16-C7D8-485A-85F8-3D2AE761E941}" destId="{58C0F51F-6C07-4F1B-8BB4-9C0B24D04756}" srcOrd="120" destOrd="0" presId="urn:microsoft.com/office/officeart/2005/8/layout/default"/>
    <dgm:cxn modelId="{592972B5-A231-4528-B117-7CBA66D1A72A}" type="presParOf" srcId="{B5493C16-C7D8-485A-85F8-3D2AE761E941}" destId="{6124C9FA-C8E2-4634-878A-74C2A2EB0AD0}" srcOrd="121" destOrd="0" presId="urn:microsoft.com/office/officeart/2005/8/layout/default"/>
    <dgm:cxn modelId="{D26AE792-FAD9-49BA-964E-C2428875B2EE}" type="presParOf" srcId="{B5493C16-C7D8-485A-85F8-3D2AE761E941}" destId="{07C37AEC-869C-4E23-8FC8-A03C0B06753F}" srcOrd="122" destOrd="0" presId="urn:microsoft.com/office/officeart/2005/8/layout/default"/>
    <dgm:cxn modelId="{2D679F0A-F48F-4751-B4DF-A0356C4701F0}" type="presParOf" srcId="{B5493C16-C7D8-485A-85F8-3D2AE761E941}" destId="{FF2DFEFB-B8E4-45B8-B81C-CB1C66685A20}" srcOrd="123" destOrd="0" presId="urn:microsoft.com/office/officeart/2005/8/layout/default"/>
    <dgm:cxn modelId="{11A9C8D6-3D83-4804-9BDB-7CB7E1FEF78F}" type="presParOf" srcId="{B5493C16-C7D8-485A-85F8-3D2AE761E941}" destId="{5D9F2C63-21BA-4B3A-9841-61DCF07F6AFC}" srcOrd="124" destOrd="0" presId="urn:microsoft.com/office/officeart/2005/8/layout/default"/>
    <dgm:cxn modelId="{28DA6A02-8E66-4BF5-97A2-8BD96502F55A}" type="presParOf" srcId="{B5493C16-C7D8-485A-85F8-3D2AE761E941}" destId="{30104DFD-CB9F-4F4F-A41A-0CC938ACD409}" srcOrd="125" destOrd="0" presId="urn:microsoft.com/office/officeart/2005/8/layout/default"/>
    <dgm:cxn modelId="{64C8D58E-E41E-4F37-BC60-88531254A344}" type="presParOf" srcId="{B5493C16-C7D8-485A-85F8-3D2AE761E941}" destId="{ED39810B-B1EB-4725-A10D-F25216C88C62}" srcOrd="126" destOrd="0" presId="urn:microsoft.com/office/officeart/2005/8/layout/default"/>
    <dgm:cxn modelId="{04D34770-781E-410E-8169-DC019E9AF01B}" type="presParOf" srcId="{B5493C16-C7D8-485A-85F8-3D2AE761E941}" destId="{033F24D8-0942-4FFC-8A6C-4BFB709D0F52}" srcOrd="127" destOrd="0" presId="urn:microsoft.com/office/officeart/2005/8/layout/default"/>
    <dgm:cxn modelId="{CFE147EE-BEAB-489E-BB6A-9ACD1CFF19C8}" type="presParOf" srcId="{B5493C16-C7D8-485A-85F8-3D2AE761E941}" destId="{E319FDDE-5F60-4D45-BC53-CEE10A0E8A8B}" srcOrd="128" destOrd="0" presId="urn:microsoft.com/office/officeart/2005/8/layout/default"/>
    <dgm:cxn modelId="{5FEC3459-1EA4-4F67-8BD1-7E610000EA81}" type="presParOf" srcId="{B5493C16-C7D8-485A-85F8-3D2AE761E941}" destId="{996F1B13-99F1-4F82-B608-68BDE6599370}" srcOrd="129" destOrd="0" presId="urn:microsoft.com/office/officeart/2005/8/layout/default"/>
    <dgm:cxn modelId="{8F1A063F-463C-4235-9B21-9A35BD8223D5}" type="presParOf" srcId="{B5493C16-C7D8-485A-85F8-3D2AE761E941}" destId="{C6379017-F4F6-4070-B02E-D7D5254275C0}" srcOrd="130" destOrd="0" presId="urn:microsoft.com/office/officeart/2005/8/layout/default"/>
    <dgm:cxn modelId="{BE836F29-705A-4C9E-A92E-E76C92E1506A}" type="presParOf" srcId="{B5493C16-C7D8-485A-85F8-3D2AE761E941}" destId="{0D1A4C88-6495-4245-8AF3-4649B6868FA9}" srcOrd="131" destOrd="0" presId="urn:microsoft.com/office/officeart/2005/8/layout/default"/>
    <dgm:cxn modelId="{BF93FC53-B579-43D9-90F4-B53581C77976}" type="presParOf" srcId="{B5493C16-C7D8-485A-85F8-3D2AE761E941}" destId="{10174421-28B3-4E95-BAE9-12CDA9A41EC3}" srcOrd="132" destOrd="0" presId="urn:microsoft.com/office/officeart/2005/8/layout/default"/>
    <dgm:cxn modelId="{022C381D-63AA-4A42-BDF1-42EAE393A84D}" type="presParOf" srcId="{B5493C16-C7D8-485A-85F8-3D2AE761E941}" destId="{76269490-0657-4613-9A42-285C849952AA}" srcOrd="133" destOrd="0" presId="urn:microsoft.com/office/officeart/2005/8/layout/default"/>
    <dgm:cxn modelId="{01EA702E-51F4-4F2C-BC03-EEC1E350CABB}" type="presParOf" srcId="{B5493C16-C7D8-485A-85F8-3D2AE761E941}" destId="{F52C30FB-38B3-4175-B33A-C3FBC16AE16A}" srcOrd="134" destOrd="0" presId="urn:microsoft.com/office/officeart/2005/8/layout/default"/>
    <dgm:cxn modelId="{A5E0B5F0-2E7C-4398-BE3D-DC83091C4736}" type="presParOf" srcId="{B5493C16-C7D8-485A-85F8-3D2AE761E941}" destId="{3AE99C8B-F48B-4AC1-8AE5-5A6AA38BBD22}" srcOrd="135" destOrd="0" presId="urn:microsoft.com/office/officeart/2005/8/layout/default"/>
    <dgm:cxn modelId="{94F44E4F-814D-4FE4-A776-36BEFD6A871E}" type="presParOf" srcId="{B5493C16-C7D8-485A-85F8-3D2AE761E941}" destId="{DCDE953A-8292-4574-ADFD-958377ECBEB9}" srcOrd="136" destOrd="0" presId="urn:microsoft.com/office/officeart/2005/8/layout/default"/>
    <dgm:cxn modelId="{E29F866D-DC15-4614-9F86-82BC873C6AFB}" type="presParOf" srcId="{B5493C16-C7D8-485A-85F8-3D2AE761E941}" destId="{61E6C8B2-2121-4848-8BDA-D73A0ECDB1DC}" srcOrd="137" destOrd="0" presId="urn:microsoft.com/office/officeart/2005/8/layout/default"/>
    <dgm:cxn modelId="{71AE71AC-FA51-4F18-9F94-449F993FDFFF}" type="presParOf" srcId="{B5493C16-C7D8-485A-85F8-3D2AE761E941}" destId="{BA79F49F-9288-48E2-9E3F-EBACA3259778}" srcOrd="138" destOrd="0" presId="urn:microsoft.com/office/officeart/2005/8/layout/default"/>
    <dgm:cxn modelId="{0135E90A-CF3F-4FA5-B94B-662850120EAC}" type="presParOf" srcId="{B5493C16-C7D8-485A-85F8-3D2AE761E941}" destId="{46DC4E95-251D-4FF4-98DA-90A0B3E5DD12}" srcOrd="139" destOrd="0" presId="urn:microsoft.com/office/officeart/2005/8/layout/default"/>
    <dgm:cxn modelId="{6C58E905-BB69-4940-9B6D-2807D7D3E4F9}" type="presParOf" srcId="{B5493C16-C7D8-485A-85F8-3D2AE761E941}" destId="{940BFC8D-A3E2-4DA1-AB05-36CEA552B696}" srcOrd="140" destOrd="0" presId="urn:microsoft.com/office/officeart/2005/8/layout/default"/>
    <dgm:cxn modelId="{30CECFFC-4BEF-4976-A596-FB5E8D9C2489}" type="presParOf" srcId="{B5493C16-C7D8-485A-85F8-3D2AE761E941}" destId="{D9575028-8B92-4A2F-973A-2CA037846706}" srcOrd="141" destOrd="0" presId="urn:microsoft.com/office/officeart/2005/8/layout/default"/>
    <dgm:cxn modelId="{E83063CB-C0D9-4FE2-9CA9-49DD89074A70}" type="presParOf" srcId="{B5493C16-C7D8-485A-85F8-3D2AE761E941}" destId="{CACE1456-0960-4895-9CA3-6B542551BBAB}" srcOrd="142" destOrd="0" presId="urn:microsoft.com/office/officeart/2005/8/layout/default"/>
    <dgm:cxn modelId="{23E26AD9-4990-4A19-88DC-AC67DD9225D0}" type="presParOf" srcId="{B5493C16-C7D8-485A-85F8-3D2AE761E941}" destId="{24F95252-4F16-4B2F-AEEB-36D04DB22721}" srcOrd="143" destOrd="0" presId="urn:microsoft.com/office/officeart/2005/8/layout/default"/>
    <dgm:cxn modelId="{30206096-6800-49F8-9A18-A51BBB9B9BA4}" type="presParOf" srcId="{B5493C16-C7D8-485A-85F8-3D2AE761E941}" destId="{CFECC9A8-94CE-40DB-A360-D80B31A9097D}" srcOrd="144" destOrd="0" presId="urn:microsoft.com/office/officeart/2005/8/layout/default"/>
    <dgm:cxn modelId="{EBF35BFA-71AD-4AF6-B7FF-8292871BDB04}" type="presParOf" srcId="{B5493C16-C7D8-485A-85F8-3D2AE761E941}" destId="{7BB1C8FF-97B8-44CE-8C4D-D2FEBF18012A}" srcOrd="145" destOrd="0" presId="urn:microsoft.com/office/officeart/2005/8/layout/default"/>
    <dgm:cxn modelId="{ECF5D3BE-0EE7-4DA3-AAF7-324E5F2A7F43}" type="presParOf" srcId="{B5493C16-C7D8-485A-85F8-3D2AE761E941}" destId="{F3FABA3A-B0DA-42B4-A57B-785073E1C9E2}" srcOrd="146" destOrd="0" presId="urn:microsoft.com/office/officeart/2005/8/layout/default"/>
    <dgm:cxn modelId="{AC1AAA44-BE6E-46A8-9261-9B1048764DC1}" type="presParOf" srcId="{B5493C16-C7D8-485A-85F8-3D2AE761E941}" destId="{2F92CEA4-5236-4D2A-9E0F-3F3DED181322}" srcOrd="147" destOrd="0" presId="urn:microsoft.com/office/officeart/2005/8/layout/default"/>
    <dgm:cxn modelId="{9FC586CA-0C1D-4020-BC3B-0D944C709DB1}" type="presParOf" srcId="{B5493C16-C7D8-485A-85F8-3D2AE761E941}" destId="{D0E9A573-8A0D-440C-BF36-3B8BA653CF8E}" srcOrd="148" destOrd="0" presId="urn:microsoft.com/office/officeart/2005/8/layout/default"/>
    <dgm:cxn modelId="{E41D62A9-06B4-41BF-B6FC-7F7177A0D542}" type="presParOf" srcId="{B5493C16-C7D8-485A-85F8-3D2AE761E941}" destId="{DE8EF846-E62E-462C-A9ED-1A249BA19296}" srcOrd="149" destOrd="0" presId="urn:microsoft.com/office/officeart/2005/8/layout/default"/>
    <dgm:cxn modelId="{84574B27-1794-4454-AA4C-1636B4BC34AB}" type="presParOf" srcId="{B5493C16-C7D8-485A-85F8-3D2AE761E941}" destId="{6BCBB024-05B7-43BF-8929-EA21312EBC96}" srcOrd="150" destOrd="0" presId="urn:microsoft.com/office/officeart/2005/8/layout/default"/>
    <dgm:cxn modelId="{FE29D65B-78EF-471C-A889-DBE9DF8F2289}" type="presParOf" srcId="{B5493C16-C7D8-485A-85F8-3D2AE761E941}" destId="{2740005F-8975-4A8C-92A6-5DCAEC8F2511}" srcOrd="151" destOrd="0" presId="urn:microsoft.com/office/officeart/2005/8/layout/default"/>
    <dgm:cxn modelId="{97C788BE-0BB3-4767-A105-B046ED2B6464}" type="presParOf" srcId="{B5493C16-C7D8-485A-85F8-3D2AE761E941}" destId="{C90DB073-49B0-4C99-BED9-884646655656}" srcOrd="152" destOrd="0" presId="urn:microsoft.com/office/officeart/2005/8/layout/default"/>
    <dgm:cxn modelId="{A33BDA6C-2154-43D9-A3D7-5FD06EC414B5}" type="presParOf" srcId="{B5493C16-C7D8-485A-85F8-3D2AE761E941}" destId="{A5CDCB45-95AB-4158-B9E3-491EFF692A6B}" srcOrd="153" destOrd="0" presId="urn:microsoft.com/office/officeart/2005/8/layout/default"/>
    <dgm:cxn modelId="{30F33013-35FC-4530-B17F-78881338ADE6}" type="presParOf" srcId="{B5493C16-C7D8-485A-85F8-3D2AE761E941}" destId="{6CBBA49E-F8FA-42E3-AE19-9B0AD8472C99}" srcOrd="154" destOrd="0" presId="urn:microsoft.com/office/officeart/2005/8/layout/default"/>
    <dgm:cxn modelId="{6162B204-544B-43C8-88F6-62F33476D8AD}" type="presParOf" srcId="{B5493C16-C7D8-485A-85F8-3D2AE761E941}" destId="{5756FD58-F1C7-425A-8179-E619596128B9}" srcOrd="155" destOrd="0" presId="urn:microsoft.com/office/officeart/2005/8/layout/default"/>
    <dgm:cxn modelId="{0046AB28-ABAE-4943-A476-4E5269C2E611}" type="presParOf" srcId="{B5493C16-C7D8-485A-85F8-3D2AE761E941}" destId="{3912408F-220F-4DF8-B738-8496CFA6F4F2}" srcOrd="156" destOrd="0" presId="urn:microsoft.com/office/officeart/2005/8/layout/default"/>
    <dgm:cxn modelId="{5986F975-9879-44A5-A9C5-E055F72BCE01}" type="presParOf" srcId="{B5493C16-C7D8-485A-85F8-3D2AE761E941}" destId="{69AA7728-4E36-45F1-9FAD-DE98319BAE27}" srcOrd="157" destOrd="0" presId="urn:microsoft.com/office/officeart/2005/8/layout/default"/>
    <dgm:cxn modelId="{D62AC2D5-E84D-487D-B78D-DCF6547CA055}" type="presParOf" srcId="{B5493C16-C7D8-485A-85F8-3D2AE761E941}" destId="{D4BB6F26-FAB9-4F3A-A02D-545100A96155}" srcOrd="158" destOrd="0" presId="urn:microsoft.com/office/officeart/2005/8/layout/default"/>
    <dgm:cxn modelId="{60603B9A-3050-49DA-86C4-566153999B90}" type="presParOf" srcId="{B5493C16-C7D8-485A-85F8-3D2AE761E941}" destId="{6A9CA779-65E3-4357-9155-8B66CD7B2CD5}" srcOrd="159" destOrd="0" presId="urn:microsoft.com/office/officeart/2005/8/layout/default"/>
    <dgm:cxn modelId="{3F69247B-0E28-4283-8DB0-9C937D8D7028}" type="presParOf" srcId="{B5493C16-C7D8-485A-85F8-3D2AE761E941}" destId="{C9CA9E27-49CC-4482-851F-6BF2AE4D7ADD}" srcOrd="160" destOrd="0" presId="urn:microsoft.com/office/officeart/2005/8/layout/default"/>
    <dgm:cxn modelId="{F93976B1-91C4-4BA1-AF90-EC4BD59DE07F}" type="presParOf" srcId="{B5493C16-C7D8-485A-85F8-3D2AE761E941}" destId="{B76A5135-4D93-499D-BE9C-C4FA83CD4FDB}" srcOrd="161" destOrd="0" presId="urn:microsoft.com/office/officeart/2005/8/layout/default"/>
    <dgm:cxn modelId="{3AA90C5E-4ECC-4EF2-84F6-8B982ACD1145}" type="presParOf" srcId="{B5493C16-C7D8-485A-85F8-3D2AE761E941}" destId="{CAE43783-4ABB-429B-8774-87BADC9E8540}" srcOrd="162" destOrd="0" presId="urn:microsoft.com/office/officeart/2005/8/layout/default"/>
    <dgm:cxn modelId="{8A2351B6-1378-4CBB-B6A8-F0C8C3B18F6F}" type="presParOf" srcId="{B5493C16-C7D8-485A-85F8-3D2AE761E941}" destId="{F96A6726-18BF-473C-9177-FCD8BA651AB2}" srcOrd="163" destOrd="0" presId="urn:microsoft.com/office/officeart/2005/8/layout/default"/>
    <dgm:cxn modelId="{0BCCBE32-8A9C-415B-8CCD-86719FC431B7}" type="presParOf" srcId="{B5493C16-C7D8-485A-85F8-3D2AE761E941}" destId="{36BC30A2-4632-4C06-8849-C4196AEB3ADA}" srcOrd="164" destOrd="0" presId="urn:microsoft.com/office/officeart/2005/8/layout/default"/>
    <dgm:cxn modelId="{227C5E54-C4BE-462D-B1E7-FCE99DF67396}" type="presParOf" srcId="{B5493C16-C7D8-485A-85F8-3D2AE761E941}" destId="{78BB8DB0-0428-4A30-8298-8194C613FAE5}" srcOrd="165" destOrd="0" presId="urn:microsoft.com/office/officeart/2005/8/layout/default"/>
    <dgm:cxn modelId="{0D31409C-9B5B-48DD-A7B7-C3E3463FE18A}" type="presParOf" srcId="{B5493C16-C7D8-485A-85F8-3D2AE761E941}" destId="{D129259A-36A8-4E9E-9E7F-CA6CB224FB39}" srcOrd="166" destOrd="0" presId="urn:microsoft.com/office/officeart/2005/8/layout/default"/>
    <dgm:cxn modelId="{CA470A57-91B1-4A49-A510-8B58EA8C9544}" type="presParOf" srcId="{B5493C16-C7D8-485A-85F8-3D2AE761E941}" destId="{FE22D291-ACAF-4FDE-A95F-B0BFC4373779}" srcOrd="167" destOrd="0" presId="urn:microsoft.com/office/officeart/2005/8/layout/default"/>
    <dgm:cxn modelId="{AD688271-CAA8-46C5-8459-E06207B3844F}" type="presParOf" srcId="{B5493C16-C7D8-485A-85F8-3D2AE761E941}" destId="{04305AE9-FB09-4E94-8A65-9E3210956C28}" srcOrd="168" destOrd="0" presId="urn:microsoft.com/office/officeart/2005/8/layout/default"/>
    <dgm:cxn modelId="{28719715-39BB-4232-BDE9-81C81D96F31A}" type="presParOf" srcId="{B5493C16-C7D8-485A-85F8-3D2AE761E941}" destId="{6BAA2E52-54E5-48D0-BD97-D2DD1C207A4A}" srcOrd="169" destOrd="0" presId="urn:microsoft.com/office/officeart/2005/8/layout/default"/>
    <dgm:cxn modelId="{58977302-DB79-415E-97C0-43BF1275A40E}" type="presParOf" srcId="{B5493C16-C7D8-485A-85F8-3D2AE761E941}" destId="{2C2F64CC-F263-4B27-BAA6-88239CCF61A0}" srcOrd="170" destOrd="0" presId="urn:microsoft.com/office/officeart/2005/8/layout/default"/>
    <dgm:cxn modelId="{7F76DF72-CF2E-4574-991C-4D775FFE9B80}" type="presParOf" srcId="{B5493C16-C7D8-485A-85F8-3D2AE761E941}" destId="{28CD6033-BD8F-4D9B-9498-02BA33B463C4}" srcOrd="171" destOrd="0" presId="urn:microsoft.com/office/officeart/2005/8/layout/default"/>
    <dgm:cxn modelId="{6F6F7B9B-B4DA-4F7D-940C-8F69864DA703}" type="presParOf" srcId="{B5493C16-C7D8-485A-85F8-3D2AE761E941}" destId="{AFB4349A-F3F7-4164-8ABA-F8FA9A585948}" srcOrd="172" destOrd="0" presId="urn:microsoft.com/office/officeart/2005/8/layout/default"/>
    <dgm:cxn modelId="{DF18BE4A-1EB2-47FD-B4A7-54093A66E348}" type="presParOf" srcId="{B5493C16-C7D8-485A-85F8-3D2AE761E941}" destId="{853F08FE-2CE4-4D26-9E62-E894B789856A}" srcOrd="173" destOrd="0" presId="urn:microsoft.com/office/officeart/2005/8/layout/default"/>
    <dgm:cxn modelId="{57F8DD1E-0F9E-4EE0-8EE1-0966F8680FBA}" type="presParOf" srcId="{B5493C16-C7D8-485A-85F8-3D2AE761E941}" destId="{BE3EDAF2-962B-45A0-976C-06755A001985}" srcOrd="174" destOrd="0" presId="urn:microsoft.com/office/officeart/2005/8/layout/default"/>
    <dgm:cxn modelId="{42918E1C-E722-40E4-9BF0-FD1F84CF3BB5}" type="presParOf" srcId="{B5493C16-C7D8-485A-85F8-3D2AE761E941}" destId="{83416FCF-139D-49DE-8B9A-75310F73F4CF}" srcOrd="175" destOrd="0" presId="urn:microsoft.com/office/officeart/2005/8/layout/default"/>
    <dgm:cxn modelId="{DCEC98B2-8CBC-433B-AA68-E1DC47E5EA08}" type="presParOf" srcId="{B5493C16-C7D8-485A-85F8-3D2AE761E941}" destId="{4DF70E44-5284-4227-9D10-A70C9B541762}" srcOrd="176" destOrd="0" presId="urn:microsoft.com/office/officeart/2005/8/layout/default"/>
    <dgm:cxn modelId="{F45C94E6-0F94-4D9E-90D4-CBE21E3052C8}" type="presParOf" srcId="{B5493C16-C7D8-485A-85F8-3D2AE761E941}" destId="{1C8FC3D8-0608-43D7-952B-609C313A8B48}" srcOrd="177" destOrd="0" presId="urn:microsoft.com/office/officeart/2005/8/layout/default"/>
    <dgm:cxn modelId="{A80971D0-9335-4213-957E-F64BE5D9BC07}" type="presParOf" srcId="{B5493C16-C7D8-485A-85F8-3D2AE761E941}" destId="{7DB4C9DE-B92A-4E0A-8E4C-2D333B0EBBA6}" srcOrd="178" destOrd="0" presId="urn:microsoft.com/office/officeart/2005/8/layout/default"/>
    <dgm:cxn modelId="{B0BB275A-8EE8-43C1-8AD2-76B9DF226668}" type="presParOf" srcId="{B5493C16-C7D8-485A-85F8-3D2AE761E941}" destId="{920F088F-6296-4315-A28C-E53C08A881D0}" srcOrd="179" destOrd="0" presId="urn:microsoft.com/office/officeart/2005/8/layout/default"/>
    <dgm:cxn modelId="{5AEF24FD-8554-4FEB-A20F-9E8DABD2D9C6}" type="presParOf" srcId="{B5493C16-C7D8-485A-85F8-3D2AE761E941}" destId="{33E42CF9-28B7-4066-8F85-0552F4BFECBE}" srcOrd="180" destOrd="0" presId="urn:microsoft.com/office/officeart/2005/8/layout/default"/>
    <dgm:cxn modelId="{A3A01E43-0787-40DE-BD2D-EC6B390C5C58}" type="presParOf" srcId="{B5493C16-C7D8-485A-85F8-3D2AE761E941}" destId="{CECA8B13-5CAE-4DDD-8F91-655533180BD1}" srcOrd="181" destOrd="0" presId="urn:microsoft.com/office/officeart/2005/8/layout/default"/>
    <dgm:cxn modelId="{4B8518E5-7030-499F-95FC-12AA28B2E670}" type="presParOf" srcId="{B5493C16-C7D8-485A-85F8-3D2AE761E941}" destId="{299536AB-7B16-4E11-A026-ED32D48B6E45}" srcOrd="182" destOrd="0" presId="urn:microsoft.com/office/officeart/2005/8/layout/default"/>
    <dgm:cxn modelId="{27F1E24A-7331-4A65-8744-0E5CF2223533}" type="presParOf" srcId="{B5493C16-C7D8-485A-85F8-3D2AE761E941}" destId="{6D604908-88EF-436E-A933-9E137FD037C4}" srcOrd="183" destOrd="0" presId="urn:microsoft.com/office/officeart/2005/8/layout/default"/>
    <dgm:cxn modelId="{B360E8B1-489E-4B94-ABEE-0F183C277232}" type="presParOf" srcId="{B5493C16-C7D8-485A-85F8-3D2AE761E941}" destId="{784EC82B-6D40-4DB3-84B0-68595F9AF8E6}" srcOrd="184" destOrd="0" presId="urn:microsoft.com/office/officeart/2005/8/layout/default"/>
    <dgm:cxn modelId="{78B2C090-F53F-4C38-9E2B-35D1B1172D78}" type="presParOf" srcId="{B5493C16-C7D8-485A-85F8-3D2AE761E941}" destId="{78760FD6-BE5B-41AA-809F-8E202E73E7E8}" srcOrd="185" destOrd="0" presId="urn:microsoft.com/office/officeart/2005/8/layout/default"/>
    <dgm:cxn modelId="{6E8D5E69-2E09-4BF7-A312-C455F5C25316}" type="presParOf" srcId="{B5493C16-C7D8-485A-85F8-3D2AE761E941}" destId="{60E1E48C-C5A0-424C-8B4F-8C8A3F2FCD54}" srcOrd="186" destOrd="0" presId="urn:microsoft.com/office/officeart/2005/8/layout/default"/>
    <dgm:cxn modelId="{EB49DAED-5876-4080-BB43-4C976FE9EED8}" type="presParOf" srcId="{B5493C16-C7D8-485A-85F8-3D2AE761E941}" destId="{FBF9482C-5447-4D0A-808C-885416832456}" srcOrd="187" destOrd="0" presId="urn:microsoft.com/office/officeart/2005/8/layout/default"/>
    <dgm:cxn modelId="{6A57074D-BBE6-4821-84D5-2AB8D77691AE}" type="presParOf" srcId="{B5493C16-C7D8-485A-85F8-3D2AE761E941}" destId="{4ED6EA78-A165-4E5E-9A47-0AF17B0CD28E}" srcOrd="188" destOrd="0" presId="urn:microsoft.com/office/officeart/2005/8/layout/default"/>
    <dgm:cxn modelId="{6B80E326-550D-4081-BC41-FD8ACE5E3E4D}" type="presParOf" srcId="{B5493C16-C7D8-485A-85F8-3D2AE761E941}" destId="{A90A2F87-CEE0-4002-839F-633BC47B9789}" srcOrd="189" destOrd="0" presId="urn:microsoft.com/office/officeart/2005/8/layout/default"/>
    <dgm:cxn modelId="{7D0684B5-394B-4E39-9C39-51DD5875D322}" type="presParOf" srcId="{B5493C16-C7D8-485A-85F8-3D2AE761E941}" destId="{3E11AF96-136D-45A5-8C65-F089B40FC3FB}" srcOrd="190" destOrd="0" presId="urn:microsoft.com/office/officeart/2005/8/layout/default"/>
    <dgm:cxn modelId="{D5A232EB-B0B1-43B0-A220-4A506E2F06FB}" type="presParOf" srcId="{B5493C16-C7D8-485A-85F8-3D2AE761E941}" destId="{6683B496-2282-4AFE-95D3-5185E869B552}" srcOrd="191" destOrd="0" presId="urn:microsoft.com/office/officeart/2005/8/layout/default"/>
    <dgm:cxn modelId="{90E3C5CD-2832-4FB7-A7C3-DBE5CA2C55E2}" type="presParOf" srcId="{B5493C16-C7D8-485A-85F8-3D2AE761E941}" destId="{52399EC5-C14F-4CF4-B0FC-BDEF468EE2E8}" srcOrd="192" destOrd="0" presId="urn:microsoft.com/office/officeart/2005/8/layout/default"/>
    <dgm:cxn modelId="{61D7031E-A5E6-41CC-97FA-CCC6598D6D28}" type="presParOf" srcId="{B5493C16-C7D8-485A-85F8-3D2AE761E941}" destId="{85196A62-9FAE-47DB-BBEE-4BF58DBA1D92}" srcOrd="193" destOrd="0" presId="urn:microsoft.com/office/officeart/2005/8/layout/default"/>
    <dgm:cxn modelId="{C7B35329-2E73-4644-A5C5-511E077D6B5D}" type="presParOf" srcId="{B5493C16-C7D8-485A-85F8-3D2AE761E941}" destId="{3BAA3CF7-FD01-440D-A1F4-923AA7311537}" srcOrd="194" destOrd="0" presId="urn:microsoft.com/office/officeart/2005/8/layout/default"/>
    <dgm:cxn modelId="{FF355727-AE6C-49D0-BF59-D4ABF82E97A6}" type="presParOf" srcId="{B5493C16-C7D8-485A-85F8-3D2AE761E941}" destId="{27209803-A4C6-4060-B3FA-8C78A7BF28CB}" srcOrd="195" destOrd="0" presId="urn:microsoft.com/office/officeart/2005/8/layout/default"/>
    <dgm:cxn modelId="{99B899A3-F302-45B7-87C6-C9CA714723F5}" type="presParOf" srcId="{B5493C16-C7D8-485A-85F8-3D2AE761E941}" destId="{EFE107C0-14E5-4502-8B15-2137C6500F88}" srcOrd="196" destOrd="0" presId="urn:microsoft.com/office/officeart/2005/8/layout/default"/>
    <dgm:cxn modelId="{B58C8E66-844D-4BF9-AE64-5C31235AF2F8}" type="presParOf" srcId="{B5493C16-C7D8-485A-85F8-3D2AE761E941}" destId="{960F827B-FAF8-4277-8F7F-BDEA757A7669}" srcOrd="197" destOrd="0" presId="urn:microsoft.com/office/officeart/2005/8/layout/default"/>
    <dgm:cxn modelId="{B325FD81-C3AE-4436-A531-EAA46475AD90}" type="presParOf" srcId="{B5493C16-C7D8-485A-85F8-3D2AE761E941}" destId="{3CD98D40-96AF-437F-842A-BC12CFF12FE4}" srcOrd="198" destOrd="0" presId="urn:microsoft.com/office/officeart/2005/8/layout/default"/>
    <dgm:cxn modelId="{C8F9D92C-8C92-415F-9A4C-6ED723FBC2D8}" type="presParOf" srcId="{B5493C16-C7D8-485A-85F8-3D2AE761E941}" destId="{AA4DA303-8D3C-4D7F-A5D3-ED71054AA76F}" srcOrd="199" destOrd="0" presId="urn:microsoft.com/office/officeart/2005/8/layout/default"/>
    <dgm:cxn modelId="{0F18204B-5C3B-4423-9BDE-248FFA16FE89}" type="presParOf" srcId="{B5493C16-C7D8-485A-85F8-3D2AE761E941}" destId="{F8D5CCBA-214E-4EAC-B72F-401B375DCF1A}" srcOrd="200" destOrd="0" presId="urn:microsoft.com/office/officeart/2005/8/layout/default"/>
    <dgm:cxn modelId="{D44CFA8E-98BB-45B1-8478-BBAC99204C89}" type="presParOf" srcId="{B5493C16-C7D8-485A-85F8-3D2AE761E941}" destId="{C0861823-BEA7-4627-8067-918307D04407}" srcOrd="201" destOrd="0" presId="urn:microsoft.com/office/officeart/2005/8/layout/default"/>
    <dgm:cxn modelId="{8A192A16-A9E0-457D-8A81-8563B6B05068}" type="presParOf" srcId="{B5493C16-C7D8-485A-85F8-3D2AE761E941}" destId="{10E7A33B-4DCC-467C-B126-5A47F0D049CA}" srcOrd="202" destOrd="0" presId="urn:microsoft.com/office/officeart/2005/8/layout/default"/>
    <dgm:cxn modelId="{0BC2F87A-74A4-4BD8-916A-8CF6B28FA437}" type="presParOf" srcId="{B5493C16-C7D8-485A-85F8-3D2AE761E941}" destId="{3847F176-5233-4EE7-AEEC-ACF3EEC0D2D1}" srcOrd="203" destOrd="0" presId="urn:microsoft.com/office/officeart/2005/8/layout/default"/>
    <dgm:cxn modelId="{2181C678-7F95-4874-90BE-546993D3D31F}" type="presParOf" srcId="{B5493C16-C7D8-485A-85F8-3D2AE761E941}" destId="{6F73D39F-D38F-43DD-BA53-4AD57A05D884}" srcOrd="204" destOrd="0" presId="urn:microsoft.com/office/officeart/2005/8/layout/default"/>
    <dgm:cxn modelId="{315D6CE0-E1FA-4010-A2A7-B3101964D17C}" type="presParOf" srcId="{B5493C16-C7D8-485A-85F8-3D2AE761E941}" destId="{B1D7414A-FDD1-4790-B636-224E50C77D94}" srcOrd="205" destOrd="0" presId="urn:microsoft.com/office/officeart/2005/8/layout/default"/>
    <dgm:cxn modelId="{7AD9D3F1-8B1C-4C9E-87AA-D19FA84C4D0B}" type="presParOf" srcId="{B5493C16-C7D8-485A-85F8-3D2AE761E941}" destId="{13D3656A-7E94-4103-9A4E-0A17CD331BF9}" srcOrd="206" destOrd="0" presId="urn:microsoft.com/office/officeart/2005/8/layout/default"/>
    <dgm:cxn modelId="{2D6D47DF-4199-4649-913E-7C7DDB31EA95}" type="presParOf" srcId="{B5493C16-C7D8-485A-85F8-3D2AE761E941}" destId="{BAA7F06D-95D3-477A-9DCA-E43B2BD8525A}" srcOrd="207" destOrd="0" presId="urn:microsoft.com/office/officeart/2005/8/layout/default"/>
    <dgm:cxn modelId="{12598F45-39BA-4CDF-876A-919619DACB8A}" type="presParOf" srcId="{B5493C16-C7D8-485A-85F8-3D2AE761E941}" destId="{EC613A8E-9E09-433E-BFFF-2553691AD23A}" srcOrd="208" destOrd="0" presId="urn:microsoft.com/office/officeart/2005/8/layout/default"/>
    <dgm:cxn modelId="{E9629F7F-085C-4434-98BF-085E81246955}" type="presParOf" srcId="{B5493C16-C7D8-485A-85F8-3D2AE761E941}" destId="{50DE3415-60B8-4B16-8B12-690B9963437A}" srcOrd="209" destOrd="0" presId="urn:microsoft.com/office/officeart/2005/8/layout/default"/>
    <dgm:cxn modelId="{6F04A344-CAC6-4CCE-B9D4-544DA09C7EB3}" type="presParOf" srcId="{B5493C16-C7D8-485A-85F8-3D2AE761E941}" destId="{FB4033D5-7D44-4CCB-944E-9B77770751CB}" srcOrd="210" destOrd="0" presId="urn:microsoft.com/office/officeart/2005/8/layout/default"/>
    <dgm:cxn modelId="{EA459A6A-4CE3-4023-90A4-BE06B4031C51}" type="presParOf" srcId="{B5493C16-C7D8-485A-85F8-3D2AE761E941}" destId="{C96A696E-BC7C-4094-8F81-495A425C5D12}" srcOrd="211" destOrd="0" presId="urn:microsoft.com/office/officeart/2005/8/layout/default"/>
    <dgm:cxn modelId="{8116F731-B404-48C7-A0B0-61E017F02960}" type="presParOf" srcId="{B5493C16-C7D8-485A-85F8-3D2AE761E941}" destId="{436296D6-44EF-4DFE-9800-A797CF17CC78}" srcOrd="212" destOrd="0" presId="urn:microsoft.com/office/officeart/2005/8/layout/default"/>
    <dgm:cxn modelId="{D95C7991-C530-4940-8A54-61B739455A7F}" type="presParOf" srcId="{B5493C16-C7D8-485A-85F8-3D2AE761E941}" destId="{410558D6-20AD-4543-9850-6DBC9EA9CB0D}" srcOrd="213" destOrd="0" presId="urn:microsoft.com/office/officeart/2005/8/layout/default"/>
    <dgm:cxn modelId="{F93AC43B-738B-41A6-B50D-2AFA50ECF63D}" type="presParOf" srcId="{B5493C16-C7D8-485A-85F8-3D2AE761E941}" destId="{D8458DD0-985B-4651-B98E-75FFA4ACF705}" srcOrd="214" destOrd="0" presId="urn:microsoft.com/office/officeart/2005/8/layout/default"/>
    <dgm:cxn modelId="{68B9BAE7-CFB2-42D0-B0A3-AB2C8CA914AD}" type="presParOf" srcId="{B5493C16-C7D8-485A-85F8-3D2AE761E941}" destId="{F8F0C90E-ECA4-4F1D-A718-7BC40676992A}" srcOrd="215" destOrd="0" presId="urn:microsoft.com/office/officeart/2005/8/layout/default"/>
    <dgm:cxn modelId="{71CB8470-4425-4F59-807D-5BDEAD0E35B4}" type="presParOf" srcId="{B5493C16-C7D8-485A-85F8-3D2AE761E941}" destId="{F73BED8C-55A9-4CDD-8416-43D780C02C01}" srcOrd="216" destOrd="0" presId="urn:microsoft.com/office/officeart/2005/8/layout/default"/>
    <dgm:cxn modelId="{4B15776A-D852-4BE6-A30A-844AC1FCE031}" type="presParOf" srcId="{B5493C16-C7D8-485A-85F8-3D2AE761E941}" destId="{E5CECFB3-EE7F-4B81-80AA-FA38468A0C51}" srcOrd="217" destOrd="0" presId="urn:microsoft.com/office/officeart/2005/8/layout/default"/>
    <dgm:cxn modelId="{E8F354F7-E340-4FE6-9BD4-A1FA972AC660}" type="presParOf" srcId="{B5493C16-C7D8-485A-85F8-3D2AE761E941}" destId="{2F4E6E26-F79E-49FB-AAE7-158BC57FBB3C}" srcOrd="218" destOrd="0" presId="urn:microsoft.com/office/officeart/2005/8/layout/default"/>
    <dgm:cxn modelId="{4A2A56B5-8E61-4119-B33B-89D3270DA7DD}" type="presParOf" srcId="{B5493C16-C7D8-485A-85F8-3D2AE761E941}" destId="{51F28737-284E-48D3-AE5A-E9E37D830C2D}" srcOrd="219" destOrd="0" presId="urn:microsoft.com/office/officeart/2005/8/layout/default"/>
    <dgm:cxn modelId="{F28A84E8-CE17-4662-ACDD-769C5B22B7FE}" type="presParOf" srcId="{B5493C16-C7D8-485A-85F8-3D2AE761E941}" destId="{754B9AF6-53B3-43E6-8BE4-1E78024FE64A}" srcOrd="220" destOrd="0" presId="urn:microsoft.com/office/officeart/2005/8/layout/default"/>
    <dgm:cxn modelId="{F2173EAA-72DA-4DD8-B178-D6065AE4C5A8}" type="presParOf" srcId="{B5493C16-C7D8-485A-85F8-3D2AE761E941}" destId="{2D51E205-6128-4646-A823-5A0D3502746E}" srcOrd="221" destOrd="0" presId="urn:microsoft.com/office/officeart/2005/8/layout/default"/>
    <dgm:cxn modelId="{AECD7DE4-1F85-486C-9216-4A7B4372B9D3}" type="presParOf" srcId="{B5493C16-C7D8-485A-85F8-3D2AE761E941}" destId="{31A23300-0DE6-49AE-9343-474BCC2E4106}" srcOrd="222" destOrd="0" presId="urn:microsoft.com/office/officeart/2005/8/layout/default"/>
    <dgm:cxn modelId="{8B9106B4-91B3-4F1F-8382-573A1B1919DD}" type="presParOf" srcId="{B5493C16-C7D8-485A-85F8-3D2AE761E941}" destId="{506D6111-7850-4E88-B800-7D5F4D1666BF}" srcOrd="223" destOrd="0" presId="urn:microsoft.com/office/officeart/2005/8/layout/default"/>
    <dgm:cxn modelId="{5D45E7CF-6A7D-49A1-9D3E-217A13CC4986}" type="presParOf" srcId="{B5493C16-C7D8-485A-85F8-3D2AE761E941}" destId="{3501E499-4C5B-4CFD-BC3D-35188EFC5D7C}" srcOrd="224" destOrd="0" presId="urn:microsoft.com/office/officeart/2005/8/layout/default"/>
    <dgm:cxn modelId="{59288713-E0BA-41D4-99EF-FECBFAC889B8}" type="presParOf" srcId="{B5493C16-C7D8-485A-85F8-3D2AE761E941}" destId="{BB05D543-C56B-46DC-9369-0CF2FA26B114}" srcOrd="225" destOrd="0" presId="urn:microsoft.com/office/officeart/2005/8/layout/default"/>
    <dgm:cxn modelId="{EC915EF3-80D1-43B4-9CC4-7B6ACBDD0506}" type="presParOf" srcId="{B5493C16-C7D8-485A-85F8-3D2AE761E941}" destId="{B0B3818A-E9BE-4BC9-ADBD-175E6777C19D}" srcOrd="226" destOrd="0" presId="urn:microsoft.com/office/officeart/2005/8/layout/default"/>
    <dgm:cxn modelId="{A827CD41-4676-4858-B136-FCD887B1D812}" type="presParOf" srcId="{B5493C16-C7D8-485A-85F8-3D2AE761E941}" destId="{8E89CD10-B4BC-4BEC-B8F0-2C53C6509082}" srcOrd="227" destOrd="0" presId="urn:microsoft.com/office/officeart/2005/8/layout/default"/>
    <dgm:cxn modelId="{E0B441A2-8460-4355-9197-F291A8FA5D84}" type="presParOf" srcId="{B5493C16-C7D8-485A-85F8-3D2AE761E941}" destId="{0B75673F-E495-45CD-9478-F184034714A2}" srcOrd="228" destOrd="0" presId="urn:microsoft.com/office/officeart/2005/8/layout/default"/>
    <dgm:cxn modelId="{E5211EF8-03E8-4A95-A091-E4B9667195A0}" type="presParOf" srcId="{B5493C16-C7D8-485A-85F8-3D2AE761E941}" destId="{CE487940-E7B6-4B11-80E9-DC4DB2863680}" srcOrd="229" destOrd="0" presId="urn:microsoft.com/office/officeart/2005/8/layout/default"/>
    <dgm:cxn modelId="{CA9BC95F-7D89-488E-9DAE-0B3B155861D6}" type="presParOf" srcId="{B5493C16-C7D8-485A-85F8-3D2AE761E941}" destId="{7F351576-CBA9-42C1-902B-13795E3B87B8}" srcOrd="230" destOrd="0" presId="urn:microsoft.com/office/officeart/2005/8/layout/default"/>
    <dgm:cxn modelId="{843C6C58-68B0-4699-A23A-8C9C00E5B9FC}" type="presParOf" srcId="{B5493C16-C7D8-485A-85F8-3D2AE761E941}" destId="{BA73D4E3-A6DE-4A14-815A-A5691F5BE5A2}" srcOrd="231" destOrd="0" presId="urn:microsoft.com/office/officeart/2005/8/layout/default"/>
    <dgm:cxn modelId="{EB8393E9-D7FA-41B5-A5E0-1D735CB9D692}" type="presParOf" srcId="{B5493C16-C7D8-485A-85F8-3D2AE761E941}" destId="{E79E6E13-5B37-4279-A875-DCA975F4A5B2}" srcOrd="232" destOrd="0" presId="urn:microsoft.com/office/officeart/2005/8/layout/default"/>
    <dgm:cxn modelId="{3C3FC819-916A-4C46-8D06-4D983DEB5F00}" type="presParOf" srcId="{B5493C16-C7D8-485A-85F8-3D2AE761E941}" destId="{C7EB9F72-97A9-446B-BC41-F4C68D0DD3E9}" srcOrd="233" destOrd="0" presId="urn:microsoft.com/office/officeart/2005/8/layout/default"/>
    <dgm:cxn modelId="{B34CA0FE-DF7A-4EEE-9690-BC84216A7ABB}" type="presParOf" srcId="{B5493C16-C7D8-485A-85F8-3D2AE761E941}" destId="{F4D1C50B-E5B6-47BF-B9B0-56346665F7C7}" srcOrd="234" destOrd="0" presId="urn:microsoft.com/office/officeart/2005/8/layout/default"/>
    <dgm:cxn modelId="{212A8E65-1830-40AE-8511-DE62F22CB485}" type="presParOf" srcId="{B5493C16-C7D8-485A-85F8-3D2AE761E941}" destId="{1CFF4FF5-7CAC-4DC3-AB71-EB564A1F9B25}" srcOrd="235" destOrd="0" presId="urn:microsoft.com/office/officeart/2005/8/layout/default"/>
    <dgm:cxn modelId="{29A645C2-C1BD-4895-A18A-A2C73FD16041}" type="presParOf" srcId="{B5493C16-C7D8-485A-85F8-3D2AE761E941}" destId="{DC0AA486-440E-41C4-9B0C-2CBA32AC8087}" srcOrd="236" destOrd="0" presId="urn:microsoft.com/office/officeart/2005/8/layout/default"/>
    <dgm:cxn modelId="{A063476B-05BE-4E65-8580-C07610CC819F}" type="presParOf" srcId="{B5493C16-C7D8-485A-85F8-3D2AE761E941}" destId="{B3490B8E-0EAD-47A2-9BA7-951DBA3888C7}" srcOrd="237" destOrd="0" presId="urn:microsoft.com/office/officeart/2005/8/layout/default"/>
    <dgm:cxn modelId="{8F2A0202-02EB-4836-9B4F-4A461F903DFE}" type="presParOf" srcId="{B5493C16-C7D8-485A-85F8-3D2AE761E941}" destId="{B208197B-8BAF-4C12-939B-B3D290B7C44D}" srcOrd="238" destOrd="0" presId="urn:microsoft.com/office/officeart/2005/8/layout/default"/>
    <dgm:cxn modelId="{AD454648-0FD1-4537-8838-B5F1578C8C8C}" type="presParOf" srcId="{B5493C16-C7D8-485A-85F8-3D2AE761E941}" destId="{3FA8E978-F8C8-4D9E-B880-9861ED7CEDD5}" srcOrd="239" destOrd="0" presId="urn:microsoft.com/office/officeart/2005/8/layout/default"/>
    <dgm:cxn modelId="{9CC756DD-5800-45FE-BDBD-2E496F27C44A}" type="presParOf" srcId="{B5493C16-C7D8-485A-85F8-3D2AE761E941}" destId="{1C2A6F48-5A5D-429E-ACE7-E2F2FA63E634}" srcOrd="240" destOrd="0" presId="urn:microsoft.com/office/officeart/2005/8/layout/default"/>
    <dgm:cxn modelId="{5AC91105-6EDE-45B7-ADF5-8FE2FADF91F7}" type="presParOf" srcId="{B5493C16-C7D8-485A-85F8-3D2AE761E941}" destId="{CCCB50DD-5EC7-4D9F-ABA6-0104FF306EB3}" srcOrd="241" destOrd="0" presId="urn:microsoft.com/office/officeart/2005/8/layout/default"/>
    <dgm:cxn modelId="{9C627554-DC9F-45AC-9C55-DFB8AC9BE01C}" type="presParOf" srcId="{B5493C16-C7D8-485A-85F8-3D2AE761E941}" destId="{F0D38E62-F90D-4C77-A831-62A68035AF31}" srcOrd="242" destOrd="0" presId="urn:microsoft.com/office/officeart/2005/8/layout/default"/>
    <dgm:cxn modelId="{7B2C6897-5283-47AF-B973-11D84A46D22C}" type="presParOf" srcId="{B5493C16-C7D8-485A-85F8-3D2AE761E941}" destId="{34E965D4-AEAC-4972-98E2-1C82AE96246B}" srcOrd="243" destOrd="0" presId="urn:microsoft.com/office/officeart/2005/8/layout/default"/>
    <dgm:cxn modelId="{930E2496-DCDA-4B73-872D-E65F8643ADFA}" type="presParOf" srcId="{B5493C16-C7D8-485A-85F8-3D2AE761E941}" destId="{1473D956-A56C-4F9E-B608-49B25CF593DE}" srcOrd="244" destOrd="0" presId="urn:microsoft.com/office/officeart/2005/8/layout/default"/>
    <dgm:cxn modelId="{3CCF2853-4BE8-49FB-A29C-19D5DD633534}" type="presParOf" srcId="{B5493C16-C7D8-485A-85F8-3D2AE761E941}" destId="{CAF98D83-86F8-4FC6-96F0-3E63A1AA2B1C}" srcOrd="245" destOrd="0" presId="urn:microsoft.com/office/officeart/2005/8/layout/default"/>
    <dgm:cxn modelId="{33C0C3B4-E18E-47D3-AAAA-A275F9F552B0}" type="presParOf" srcId="{B5493C16-C7D8-485A-85F8-3D2AE761E941}" destId="{FCDA0634-5827-4577-B711-6A0EF60238DF}" srcOrd="246" destOrd="0" presId="urn:microsoft.com/office/officeart/2005/8/layout/default"/>
    <dgm:cxn modelId="{C06D3B3C-BD01-411C-AA28-416AF3F129CD}" type="presParOf" srcId="{B5493C16-C7D8-485A-85F8-3D2AE761E941}" destId="{9EE5A1E2-760B-4FC2-8716-03398FE12BB1}" srcOrd="247" destOrd="0" presId="urn:microsoft.com/office/officeart/2005/8/layout/default"/>
    <dgm:cxn modelId="{8652E2CB-CADB-4B5C-89A4-C1B66E53BCD4}" type="presParOf" srcId="{B5493C16-C7D8-485A-85F8-3D2AE761E941}" destId="{05F617A8-5C42-4022-AC9B-CFFE849E74CE}" srcOrd="248" destOrd="0" presId="urn:microsoft.com/office/officeart/2005/8/layout/default"/>
    <dgm:cxn modelId="{BFA1F2A2-F3CE-47FE-B78A-B31FA7E4D7B0}" type="presParOf" srcId="{B5493C16-C7D8-485A-85F8-3D2AE761E941}" destId="{E4458B05-0F63-4DC0-858E-54183A60807B}" srcOrd="249" destOrd="0" presId="urn:microsoft.com/office/officeart/2005/8/layout/default"/>
    <dgm:cxn modelId="{7F081D2D-42AB-4AB6-9987-ECCAEB8C88B7}" type="presParOf" srcId="{B5493C16-C7D8-485A-85F8-3D2AE761E941}" destId="{51975311-0061-4944-9DA2-1497A38F04D3}" srcOrd="250" destOrd="0" presId="urn:microsoft.com/office/officeart/2005/8/layout/default"/>
    <dgm:cxn modelId="{9AC46A3E-FA24-4DE0-85D5-B0EA9E67A9AC}" type="presParOf" srcId="{B5493C16-C7D8-485A-85F8-3D2AE761E941}" destId="{E1632DAA-E04E-448D-A144-3FFB33F6DCC2}" srcOrd="251" destOrd="0" presId="urn:microsoft.com/office/officeart/2005/8/layout/default"/>
    <dgm:cxn modelId="{0739366E-0CB3-4E02-9563-D4794C1AD6D4}" type="presParOf" srcId="{B5493C16-C7D8-485A-85F8-3D2AE761E941}" destId="{8A35AE87-9A3C-403F-B9C3-C3BE910B59EE}" srcOrd="252" destOrd="0" presId="urn:microsoft.com/office/officeart/2005/8/layout/default"/>
    <dgm:cxn modelId="{1DC5CB45-72E6-4CAF-848E-88CFC9887B39}" type="presParOf" srcId="{B5493C16-C7D8-485A-85F8-3D2AE761E941}" destId="{90C78E1E-F6B5-4202-B1FE-B79D7CC24FA5}" srcOrd="253" destOrd="0" presId="urn:microsoft.com/office/officeart/2005/8/layout/default"/>
    <dgm:cxn modelId="{B6367A93-B52A-4D3A-9EF4-CDA9E8D64497}" type="presParOf" srcId="{B5493C16-C7D8-485A-85F8-3D2AE761E941}" destId="{1DBB4FCA-33E4-4A96-9F83-5A1EBD396150}" srcOrd="254" destOrd="0" presId="urn:microsoft.com/office/officeart/2005/8/layout/default"/>
    <dgm:cxn modelId="{74587404-56AE-42F7-B499-F0B8D9B0249A}" type="presParOf" srcId="{B5493C16-C7D8-485A-85F8-3D2AE761E941}" destId="{26BD574B-45C6-4B08-944B-54F8353F3DFE}" srcOrd="255" destOrd="0" presId="urn:microsoft.com/office/officeart/2005/8/layout/default"/>
    <dgm:cxn modelId="{22646C6B-DFA0-4C41-82FC-4AFD4B0555A0}" type="presParOf" srcId="{B5493C16-C7D8-485A-85F8-3D2AE761E941}" destId="{4DFC59FA-6DCF-4B74-ADC3-983D07FE4DFB}" srcOrd="256" destOrd="0" presId="urn:microsoft.com/office/officeart/2005/8/layout/default"/>
    <dgm:cxn modelId="{12FA8D13-D6A9-498A-94B5-86F900809BA3}" type="presParOf" srcId="{B5493C16-C7D8-485A-85F8-3D2AE761E941}" destId="{343636AF-E991-4F0A-BF7E-A30DF768328C}" srcOrd="257" destOrd="0" presId="urn:microsoft.com/office/officeart/2005/8/layout/default"/>
    <dgm:cxn modelId="{401B5FD6-63AC-41A5-8719-215BBADCA9E1}" type="presParOf" srcId="{B5493C16-C7D8-485A-85F8-3D2AE761E941}" destId="{7D535AE1-6D10-4854-9D56-6076F71B4471}" srcOrd="258" destOrd="0" presId="urn:microsoft.com/office/officeart/2005/8/layout/default"/>
    <dgm:cxn modelId="{522449A7-1B09-4D19-9E4B-24A09D08D86E}" type="presParOf" srcId="{B5493C16-C7D8-485A-85F8-3D2AE761E941}" destId="{9240C699-7F03-4D89-A0C3-CC49A06072DC}" srcOrd="259" destOrd="0" presId="urn:microsoft.com/office/officeart/2005/8/layout/default"/>
    <dgm:cxn modelId="{9FCD1452-3D88-4086-B916-59BBB7DBF6E8}" type="presParOf" srcId="{B5493C16-C7D8-485A-85F8-3D2AE761E941}" destId="{D92D7F40-3D66-41B2-889F-356705D182F1}" srcOrd="260" destOrd="0" presId="urn:microsoft.com/office/officeart/2005/8/layout/default"/>
    <dgm:cxn modelId="{F7D8EF6B-8687-475D-8AC9-BEF8154D41B2}" type="presParOf" srcId="{B5493C16-C7D8-485A-85F8-3D2AE761E941}" destId="{040FDEEC-FFF4-4969-852D-8B68D8C3BB70}" srcOrd="261" destOrd="0" presId="urn:microsoft.com/office/officeart/2005/8/layout/default"/>
    <dgm:cxn modelId="{E00732A3-1706-4B67-8FAE-83B5E139C37E}" type="presParOf" srcId="{B5493C16-C7D8-485A-85F8-3D2AE761E941}" destId="{0C1FF531-FCBD-4580-AEC4-E88410795243}" srcOrd="262" destOrd="0" presId="urn:microsoft.com/office/officeart/2005/8/layout/default"/>
    <dgm:cxn modelId="{6A9143D2-2B37-4FB4-B854-F7D2CD476782}" type="presParOf" srcId="{B5493C16-C7D8-485A-85F8-3D2AE761E941}" destId="{C461624D-5540-402C-B4CC-C26BF68709B8}" srcOrd="263" destOrd="0" presId="urn:microsoft.com/office/officeart/2005/8/layout/default"/>
    <dgm:cxn modelId="{E251D02A-9AD2-4EB2-9199-86814A62E0F4}" type="presParOf" srcId="{B5493C16-C7D8-485A-85F8-3D2AE761E941}" destId="{263A247E-C9DF-4C34-B6AC-E8E8E9FE23C6}" srcOrd="264" destOrd="0" presId="urn:microsoft.com/office/officeart/2005/8/layout/default"/>
    <dgm:cxn modelId="{E231E395-0B66-470B-BFB7-9D467B1F2654}" type="presParOf" srcId="{B5493C16-C7D8-485A-85F8-3D2AE761E941}" destId="{989C9AB4-51FC-49B2-ABE6-D79225524631}" srcOrd="265" destOrd="0" presId="urn:microsoft.com/office/officeart/2005/8/layout/default"/>
    <dgm:cxn modelId="{B7C9EECE-32C0-48B2-810E-9E864A811372}" type="presParOf" srcId="{B5493C16-C7D8-485A-85F8-3D2AE761E941}" destId="{6E5DC4E0-1A2E-4589-8593-3DD6C6609FEF}" srcOrd="266" destOrd="0" presId="urn:microsoft.com/office/officeart/2005/8/layout/default"/>
    <dgm:cxn modelId="{52341F70-A49B-4F2E-87B0-20C210468E51}" type="presParOf" srcId="{B5493C16-C7D8-485A-85F8-3D2AE761E941}" destId="{98E7D5DE-2BE1-4D3B-98E0-D867B014E6E6}" srcOrd="267" destOrd="0" presId="urn:microsoft.com/office/officeart/2005/8/layout/default"/>
    <dgm:cxn modelId="{FFD30B7A-0385-440A-9C44-9705ACBB4CF5}" type="presParOf" srcId="{B5493C16-C7D8-485A-85F8-3D2AE761E941}" destId="{3C00C7B0-A461-49E2-AE79-BFE35701D4A3}" srcOrd="268" destOrd="0" presId="urn:microsoft.com/office/officeart/2005/8/layout/default"/>
    <dgm:cxn modelId="{ADB5249E-9098-4A97-A750-DAA785513918}" type="presParOf" srcId="{B5493C16-C7D8-485A-85F8-3D2AE761E941}" destId="{8D70FBF9-2D50-4D7D-A175-A628060C7CB4}" srcOrd="269" destOrd="0" presId="urn:microsoft.com/office/officeart/2005/8/layout/default"/>
    <dgm:cxn modelId="{9C882A93-3FE6-4A9A-9842-EE2FD0B84088}" type="presParOf" srcId="{B5493C16-C7D8-485A-85F8-3D2AE761E941}" destId="{78E2E0A8-5692-48B4-9EFE-AE237A4518FE}" srcOrd="270" destOrd="0" presId="urn:microsoft.com/office/officeart/2005/8/layout/default"/>
    <dgm:cxn modelId="{87CFF078-0F6B-45D0-87FD-217B2E577EFE}" type="presParOf" srcId="{B5493C16-C7D8-485A-85F8-3D2AE761E941}" destId="{099E6227-153D-4CAF-A43E-39F35E3E436C}" srcOrd="271" destOrd="0" presId="urn:microsoft.com/office/officeart/2005/8/layout/default"/>
    <dgm:cxn modelId="{63EFD38D-87C7-4132-BF58-A19A25E42FED}" type="presParOf" srcId="{B5493C16-C7D8-485A-85F8-3D2AE761E941}" destId="{009ED254-E8EB-48A7-A8BF-1C4F6765E87E}" srcOrd="272" destOrd="0" presId="urn:microsoft.com/office/officeart/2005/8/layout/default"/>
    <dgm:cxn modelId="{9D586D65-82B3-4F3E-9173-E0BF1442DD29}" type="presParOf" srcId="{B5493C16-C7D8-485A-85F8-3D2AE761E941}" destId="{1BD39453-67DB-4550-A93E-FD6D85F4BAD6}" srcOrd="273" destOrd="0" presId="urn:microsoft.com/office/officeart/2005/8/layout/default"/>
    <dgm:cxn modelId="{CDA826C8-D821-4B97-A86E-C8188B4279C9}" type="presParOf" srcId="{B5493C16-C7D8-485A-85F8-3D2AE761E941}" destId="{10128C15-364F-4A95-BCD8-111400A146E8}" srcOrd="274" destOrd="0" presId="urn:microsoft.com/office/officeart/2005/8/layout/default"/>
    <dgm:cxn modelId="{47D769D6-8556-4C1B-8DD0-CF11E9C5A786}" type="presParOf" srcId="{B5493C16-C7D8-485A-85F8-3D2AE761E941}" destId="{3C2906D3-4A13-4239-B0A7-30535F1B4075}" srcOrd="275" destOrd="0" presId="urn:microsoft.com/office/officeart/2005/8/layout/default"/>
    <dgm:cxn modelId="{D3517A96-945D-4625-ACC2-5F30FD9857AF}" type="presParOf" srcId="{B5493C16-C7D8-485A-85F8-3D2AE761E941}" destId="{F549B3B7-26A2-4E8B-B3B6-8B66DECD9972}" srcOrd="276" destOrd="0" presId="urn:microsoft.com/office/officeart/2005/8/layout/default"/>
    <dgm:cxn modelId="{6251BDA6-18AF-4E91-A30E-367F940400CE}" type="presParOf" srcId="{B5493C16-C7D8-485A-85F8-3D2AE761E941}" destId="{CC4B6CA3-5275-4C3A-BFD8-B11BA5A16A97}" srcOrd="277" destOrd="0" presId="urn:microsoft.com/office/officeart/2005/8/layout/default"/>
    <dgm:cxn modelId="{3FBCC0F7-4C2F-4115-A1EE-3AF9FE604F6D}" type="presParOf" srcId="{B5493C16-C7D8-485A-85F8-3D2AE761E941}" destId="{F8DB1ED9-E3DA-4DE8-B271-9AEC1C03150B}" srcOrd="278" destOrd="0" presId="urn:microsoft.com/office/officeart/2005/8/layout/default"/>
    <dgm:cxn modelId="{F03EB23D-CAD6-488B-AA7A-97401F78BE57}" type="presParOf" srcId="{B5493C16-C7D8-485A-85F8-3D2AE761E941}" destId="{0A637889-5BFA-4EB4-8FBB-4C83ED14EE3F}" srcOrd="279" destOrd="0" presId="urn:microsoft.com/office/officeart/2005/8/layout/default"/>
    <dgm:cxn modelId="{68133334-3F14-4784-89A7-3EEE002A54A5}" type="presParOf" srcId="{B5493C16-C7D8-485A-85F8-3D2AE761E941}" destId="{2F8ED5EA-27F1-41FC-8C93-865829AAF9F2}" srcOrd="280" destOrd="0" presId="urn:microsoft.com/office/officeart/2005/8/layout/default"/>
    <dgm:cxn modelId="{E7B9C497-2554-4F9F-BD3C-B63B0128A863}" type="presParOf" srcId="{B5493C16-C7D8-485A-85F8-3D2AE761E941}" destId="{A76714A7-752A-41F8-B435-FA835E74B57B}" srcOrd="281" destOrd="0" presId="urn:microsoft.com/office/officeart/2005/8/layout/default"/>
    <dgm:cxn modelId="{647244E2-12D0-4086-9C5E-190BE08F116C}" type="presParOf" srcId="{B5493C16-C7D8-485A-85F8-3D2AE761E941}" destId="{C9041C73-851C-4588-A1B2-2D268A21F32F}" srcOrd="282" destOrd="0" presId="urn:microsoft.com/office/officeart/2005/8/layout/default"/>
    <dgm:cxn modelId="{FDEDF18F-DD27-49C4-8F9A-1DBD58F3862F}" type="presParOf" srcId="{B5493C16-C7D8-485A-85F8-3D2AE761E941}" destId="{32A9DF8D-A20B-416C-B585-65FADD609ADB}" srcOrd="283" destOrd="0" presId="urn:microsoft.com/office/officeart/2005/8/layout/default"/>
    <dgm:cxn modelId="{04B6CF0F-4795-46B9-A65E-AEC990E4490D}" type="presParOf" srcId="{B5493C16-C7D8-485A-85F8-3D2AE761E941}" destId="{DBC159C6-5030-4553-882A-E84CB8B94052}" srcOrd="284" destOrd="0" presId="urn:microsoft.com/office/officeart/2005/8/layout/default"/>
    <dgm:cxn modelId="{4F9441C5-A70F-4955-80DC-1093B81EC565}" type="presParOf" srcId="{B5493C16-C7D8-485A-85F8-3D2AE761E941}" destId="{53EDA7CF-77E1-4162-BCA2-9B0E0EC5853D}" srcOrd="285" destOrd="0" presId="urn:microsoft.com/office/officeart/2005/8/layout/default"/>
    <dgm:cxn modelId="{6E9B0250-7DB0-4D88-A850-87757B30A511}" type="presParOf" srcId="{B5493C16-C7D8-485A-85F8-3D2AE761E941}" destId="{B0F9C744-0D26-424B-9597-B907EFA5E5AD}" srcOrd="286" destOrd="0" presId="urn:microsoft.com/office/officeart/2005/8/layout/default"/>
    <dgm:cxn modelId="{751B399E-17A8-4890-A7A2-52AD91229E92}" type="presParOf" srcId="{B5493C16-C7D8-485A-85F8-3D2AE761E941}" destId="{54C071FC-7342-401E-B077-3D977A292241}" srcOrd="287" destOrd="0" presId="urn:microsoft.com/office/officeart/2005/8/layout/default"/>
    <dgm:cxn modelId="{63AAB6FF-8225-4CB2-950E-C44A80D8D4A4}" type="presParOf" srcId="{B5493C16-C7D8-485A-85F8-3D2AE761E941}" destId="{3A917B9F-E6BD-404F-89AF-C5CD3B1AA419}" srcOrd="288" destOrd="0" presId="urn:microsoft.com/office/officeart/2005/8/layout/default"/>
    <dgm:cxn modelId="{FB386C05-C20D-498F-96E4-4D7FFE7BABBF}" type="presParOf" srcId="{B5493C16-C7D8-485A-85F8-3D2AE761E941}" destId="{A5452125-73DF-471F-8310-A051D551FC10}" srcOrd="289" destOrd="0" presId="urn:microsoft.com/office/officeart/2005/8/layout/default"/>
    <dgm:cxn modelId="{6EE1734D-BED0-4CC2-8D3E-F9E35FBC5B41}" type="presParOf" srcId="{B5493C16-C7D8-485A-85F8-3D2AE761E941}" destId="{603652A4-AE90-42BD-B419-A246D5ECF06F}" srcOrd="290" destOrd="0" presId="urn:microsoft.com/office/officeart/2005/8/layout/default"/>
    <dgm:cxn modelId="{A004A44E-0C0D-4BBF-BA14-231EBA51524B}" type="presParOf" srcId="{B5493C16-C7D8-485A-85F8-3D2AE761E941}" destId="{968BE936-3A05-49CB-A277-BBA363345D36}" srcOrd="291" destOrd="0" presId="urn:microsoft.com/office/officeart/2005/8/layout/default"/>
    <dgm:cxn modelId="{E5BE9B8B-FFF4-41E0-B75B-CDFB1AC8D8CA}" type="presParOf" srcId="{B5493C16-C7D8-485A-85F8-3D2AE761E941}" destId="{0CCBEBB7-A3D0-4E79-8E72-DB8E952E0F6D}" srcOrd="29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DD7EF8-0750-476E-A8BF-FB550E656D9A}"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fi-FI"/>
        </a:p>
      </dgm:t>
    </dgm:pt>
    <dgm:pt modelId="{E9B71998-4AB2-4892-82CB-AD06E2F31A68}">
      <dgm:prSet custT="1"/>
      <dgm:spPr>
        <a:solidFill>
          <a:schemeClr val="bg1"/>
        </a:solidFill>
        <a:ln>
          <a:solidFill>
            <a:schemeClr val="accent6"/>
          </a:solidFill>
        </a:ln>
      </dgm:spPr>
      <dgm:t>
        <a:bodyPr lIns="0" tIns="36000" rIns="0" bIns="0" anchor="t"/>
        <a:lstStyle/>
        <a:p>
          <a:r>
            <a:rPr lang="fi-FI" sz="1000" b="0" i="0" u="none"/>
            <a:t>Biokaasun ja bioenergian edistäminen</a:t>
          </a:r>
          <a:endParaRPr lang="fi-FI" sz="1000" b="0" i="0"/>
        </a:p>
      </dgm:t>
    </dgm:pt>
    <dgm:pt modelId="{9AA53F47-91F8-4E77-8FBE-1AD9E2BDE648}" type="parTrans" cxnId="{41D0DF25-8FF8-464B-B6FC-DEF01EDCA64B}">
      <dgm:prSet/>
      <dgm:spPr/>
      <dgm:t>
        <a:bodyPr/>
        <a:lstStyle/>
        <a:p>
          <a:endParaRPr lang="fi-FI" sz="1400" b="1"/>
        </a:p>
      </dgm:t>
    </dgm:pt>
    <dgm:pt modelId="{17D3B441-5EA1-4168-BB8A-CB598D437CBA}" type="sibTrans" cxnId="{41D0DF25-8FF8-464B-B6FC-DEF01EDCA64B}">
      <dgm:prSet/>
      <dgm:spPr/>
      <dgm:t>
        <a:bodyPr/>
        <a:lstStyle/>
        <a:p>
          <a:endParaRPr lang="fi-FI" sz="1400" b="1"/>
        </a:p>
      </dgm:t>
    </dgm:pt>
    <dgm:pt modelId="{41755BFA-03DF-45A3-BAF9-3E2D53524AB8}">
      <dgm:prSet custT="1"/>
      <dgm:spPr>
        <a:solidFill>
          <a:schemeClr val="bg1"/>
        </a:solidFill>
        <a:ln>
          <a:solidFill>
            <a:schemeClr val="accent6"/>
          </a:solidFill>
        </a:ln>
      </dgm:spPr>
      <dgm:t>
        <a:bodyPr lIns="0" tIns="36000" rIns="0" bIns="0" anchor="t"/>
        <a:lstStyle/>
        <a:p>
          <a:r>
            <a:rPr lang="fi-FI" sz="1000" b="0" i="0" u="none"/>
            <a:t>Kiertotalouden potentiaalin tunnistaminen ja mahdollistaminen</a:t>
          </a:r>
          <a:endParaRPr lang="fi-FI" sz="1000" b="0" i="0"/>
        </a:p>
      </dgm:t>
    </dgm:pt>
    <dgm:pt modelId="{06058572-30CB-44AF-AB82-344CFF79BEBD}" type="parTrans" cxnId="{3364C8EF-1EC7-4319-82D0-C305F59ABDE6}">
      <dgm:prSet/>
      <dgm:spPr/>
      <dgm:t>
        <a:bodyPr/>
        <a:lstStyle/>
        <a:p>
          <a:endParaRPr lang="fi-FI" sz="1400" b="1"/>
        </a:p>
      </dgm:t>
    </dgm:pt>
    <dgm:pt modelId="{50043822-C072-4879-B7E8-CEE2E365B8E9}" type="sibTrans" cxnId="{3364C8EF-1EC7-4319-82D0-C305F59ABDE6}">
      <dgm:prSet/>
      <dgm:spPr/>
      <dgm:t>
        <a:bodyPr/>
        <a:lstStyle/>
        <a:p>
          <a:endParaRPr lang="fi-FI" sz="1400" b="1"/>
        </a:p>
      </dgm:t>
    </dgm:pt>
    <dgm:pt modelId="{EF4902CD-F7A3-444D-BEFD-435CE6369C1C}">
      <dgm:prSet custT="1"/>
      <dgm:spPr>
        <a:solidFill>
          <a:schemeClr val="bg1"/>
        </a:solidFill>
        <a:ln>
          <a:solidFill>
            <a:schemeClr val="accent6"/>
          </a:solidFill>
        </a:ln>
      </dgm:spPr>
      <dgm:t>
        <a:bodyPr lIns="0" tIns="36000" rIns="0" bIns="0" anchor="t"/>
        <a:lstStyle/>
        <a:p>
          <a:r>
            <a:rPr lang="fi-FI" sz="1000" b="0" i="0" u="none"/>
            <a:t>Kiertotalouden ja materiaalien uusiokäytön  ratkaisujen riskienhallinta </a:t>
          </a:r>
          <a:endParaRPr lang="fi-FI" sz="1000" b="0" i="0"/>
        </a:p>
      </dgm:t>
    </dgm:pt>
    <dgm:pt modelId="{F91EC47B-A38F-4A9A-BA87-78766129056E}" type="parTrans" cxnId="{ECAF2337-C443-476C-917D-56F113E67318}">
      <dgm:prSet/>
      <dgm:spPr/>
      <dgm:t>
        <a:bodyPr/>
        <a:lstStyle/>
        <a:p>
          <a:endParaRPr lang="fi-FI" sz="1400" b="1"/>
        </a:p>
      </dgm:t>
    </dgm:pt>
    <dgm:pt modelId="{50EE210B-4734-458A-8D74-4A3F209F1927}" type="sibTrans" cxnId="{ECAF2337-C443-476C-917D-56F113E67318}">
      <dgm:prSet/>
      <dgm:spPr/>
      <dgm:t>
        <a:bodyPr/>
        <a:lstStyle/>
        <a:p>
          <a:endParaRPr lang="fi-FI" sz="1400" b="1"/>
        </a:p>
      </dgm:t>
    </dgm:pt>
    <dgm:pt modelId="{0EA5EA39-9CFE-43DE-94AF-53E9C6E3D210}">
      <dgm:prSet custT="1"/>
      <dgm:spPr>
        <a:solidFill>
          <a:schemeClr val="bg1"/>
        </a:solidFill>
        <a:ln>
          <a:solidFill>
            <a:schemeClr val="accent6"/>
          </a:solidFill>
        </a:ln>
      </dgm:spPr>
      <dgm:t>
        <a:bodyPr lIns="0" tIns="36000" rIns="0" bIns="0" anchor="t"/>
        <a:lstStyle/>
        <a:p>
          <a:r>
            <a:rPr lang="fi-FI" sz="1000" b="0" i="0" u="none"/>
            <a:t>Energia- ja resurssitehokkuuden edistäminen </a:t>
          </a:r>
          <a:endParaRPr lang="fi-FI" sz="1000" b="0" i="0"/>
        </a:p>
      </dgm:t>
    </dgm:pt>
    <dgm:pt modelId="{AFA71C77-5E24-4084-AEB3-B637CA1111CC}" type="parTrans" cxnId="{63143B21-13AE-4C42-BE32-3292EADEED3C}">
      <dgm:prSet/>
      <dgm:spPr/>
      <dgm:t>
        <a:bodyPr/>
        <a:lstStyle/>
        <a:p>
          <a:endParaRPr lang="fi-FI" sz="1400" b="1"/>
        </a:p>
      </dgm:t>
    </dgm:pt>
    <dgm:pt modelId="{DCBDF878-D6A3-406F-9C16-D032DB66D303}" type="sibTrans" cxnId="{63143B21-13AE-4C42-BE32-3292EADEED3C}">
      <dgm:prSet/>
      <dgm:spPr/>
      <dgm:t>
        <a:bodyPr/>
        <a:lstStyle/>
        <a:p>
          <a:endParaRPr lang="fi-FI" sz="1400" b="1"/>
        </a:p>
      </dgm:t>
    </dgm:pt>
    <dgm:pt modelId="{F866C74D-AF5A-4A8F-BCB4-DB1D6B656EE1}">
      <dgm:prSet custT="1"/>
      <dgm:spPr>
        <a:solidFill>
          <a:schemeClr val="bg1"/>
        </a:solidFill>
        <a:ln>
          <a:solidFill>
            <a:schemeClr val="accent6"/>
          </a:solidFill>
        </a:ln>
      </dgm:spPr>
      <dgm:t>
        <a:bodyPr lIns="0" tIns="36000" rIns="0" bIns="0" anchor="t"/>
        <a:lstStyle/>
        <a:p>
          <a:r>
            <a:rPr lang="fi-FI" sz="1000" b="0" i="0" u="none"/>
            <a:t>Energiajärjestelmän murros</a:t>
          </a:r>
          <a:endParaRPr lang="fi-FI" sz="1000" b="0" i="0"/>
        </a:p>
      </dgm:t>
    </dgm:pt>
    <dgm:pt modelId="{ECCCC4A8-7944-4F10-94A2-4526085C3DC6}" type="parTrans" cxnId="{341CDA92-FFDB-44EF-B95F-100B8AC0176C}">
      <dgm:prSet/>
      <dgm:spPr/>
      <dgm:t>
        <a:bodyPr/>
        <a:lstStyle/>
        <a:p>
          <a:endParaRPr lang="fi-FI" sz="1400" b="1"/>
        </a:p>
      </dgm:t>
    </dgm:pt>
    <dgm:pt modelId="{1EFEAE99-B254-417E-90CC-91A47EC92871}" type="sibTrans" cxnId="{341CDA92-FFDB-44EF-B95F-100B8AC0176C}">
      <dgm:prSet/>
      <dgm:spPr/>
      <dgm:t>
        <a:bodyPr/>
        <a:lstStyle/>
        <a:p>
          <a:endParaRPr lang="fi-FI" sz="1400" b="1"/>
        </a:p>
      </dgm:t>
    </dgm:pt>
    <dgm:pt modelId="{83B832DA-DB38-4589-B2B8-9B74BA004D85}">
      <dgm:prSet custT="1"/>
      <dgm:spPr>
        <a:solidFill>
          <a:schemeClr val="bg1"/>
        </a:solidFill>
        <a:ln>
          <a:solidFill>
            <a:schemeClr val="accent6"/>
          </a:solidFill>
        </a:ln>
      </dgm:spPr>
      <dgm:t>
        <a:bodyPr lIns="0" tIns="36000" rIns="0" bIns="0" anchor="t"/>
        <a:lstStyle/>
        <a:p>
          <a:r>
            <a:rPr lang="fi-FI" sz="1000" b="0" i="0" u="none"/>
            <a:t>Soiden käyttö, suojelu, jälkihoito ja hiilivarastot</a:t>
          </a:r>
          <a:endParaRPr lang="fi-FI" sz="1000" b="0" i="0"/>
        </a:p>
      </dgm:t>
    </dgm:pt>
    <dgm:pt modelId="{00FE1284-14E9-4D75-A74F-E8A681DEDFB1}" type="parTrans" cxnId="{F0903287-C29D-4B5C-A09F-224293A76A92}">
      <dgm:prSet/>
      <dgm:spPr/>
      <dgm:t>
        <a:bodyPr/>
        <a:lstStyle/>
        <a:p>
          <a:endParaRPr lang="fi-FI" sz="1400" b="1"/>
        </a:p>
      </dgm:t>
    </dgm:pt>
    <dgm:pt modelId="{3C7CA7FC-FE84-4EF7-A07F-922F042CF2D9}" type="sibTrans" cxnId="{F0903287-C29D-4B5C-A09F-224293A76A92}">
      <dgm:prSet/>
      <dgm:spPr/>
      <dgm:t>
        <a:bodyPr/>
        <a:lstStyle/>
        <a:p>
          <a:endParaRPr lang="fi-FI" sz="1400" b="1"/>
        </a:p>
      </dgm:t>
    </dgm:pt>
    <dgm:pt modelId="{54804642-AD4E-4198-A6B4-3321F3EEE357}">
      <dgm:prSet custT="1"/>
      <dgm:spPr>
        <a:solidFill>
          <a:schemeClr val="bg1"/>
        </a:solidFill>
        <a:ln>
          <a:solidFill>
            <a:schemeClr val="accent6"/>
          </a:solidFill>
        </a:ln>
      </dgm:spPr>
      <dgm:t>
        <a:bodyPr lIns="0" tIns="36000" rIns="0" bIns="0" anchor="t"/>
        <a:lstStyle/>
        <a:p>
          <a:r>
            <a:rPr lang="fi-FI" sz="1000" b="0" i="0" u="none"/>
            <a:t>Ravinnekiertojen hallinta - vesiensuojelu, maaperä ja hiiltä sitovat kasvit</a:t>
          </a:r>
          <a:endParaRPr lang="fi-FI" sz="1000" b="0" i="0"/>
        </a:p>
      </dgm:t>
    </dgm:pt>
    <dgm:pt modelId="{98621899-A1D5-4E0E-992D-DD7A725BC86D}" type="parTrans" cxnId="{ED11E9B9-DE36-4822-BFCB-1C78D0AFB515}">
      <dgm:prSet/>
      <dgm:spPr/>
      <dgm:t>
        <a:bodyPr/>
        <a:lstStyle/>
        <a:p>
          <a:endParaRPr lang="fi-FI" sz="1400" b="1"/>
        </a:p>
      </dgm:t>
    </dgm:pt>
    <dgm:pt modelId="{3D8CD612-5805-43E8-B7F8-43AEA62C7B78}" type="sibTrans" cxnId="{ED11E9B9-DE36-4822-BFCB-1C78D0AFB515}">
      <dgm:prSet/>
      <dgm:spPr/>
      <dgm:t>
        <a:bodyPr/>
        <a:lstStyle/>
        <a:p>
          <a:endParaRPr lang="fi-FI" sz="1400" b="1"/>
        </a:p>
      </dgm:t>
    </dgm:pt>
    <dgm:pt modelId="{226F413D-492F-4B16-9570-0CF62A4A5A9E}">
      <dgm:prSet custT="1"/>
      <dgm:spPr>
        <a:solidFill>
          <a:schemeClr val="bg1"/>
        </a:solidFill>
        <a:ln>
          <a:solidFill>
            <a:schemeClr val="accent6"/>
          </a:solidFill>
        </a:ln>
      </dgm:spPr>
      <dgm:t>
        <a:bodyPr lIns="0" tIns="36000" rIns="0" bIns="0" anchor="t"/>
        <a:lstStyle/>
        <a:p>
          <a:r>
            <a:rPr lang="fi-FI" sz="1000" b="0" i="0" u="none"/>
            <a:t>Ojitukset ja vesitalouden hallinta </a:t>
          </a:r>
          <a:endParaRPr lang="fi-FI" sz="1000" b="0" i="0"/>
        </a:p>
      </dgm:t>
    </dgm:pt>
    <dgm:pt modelId="{478CD418-7109-48A5-A61E-05EAF9F8A517}" type="parTrans" cxnId="{273832F3-044E-4949-93AB-CAFDA6D2BD28}">
      <dgm:prSet/>
      <dgm:spPr/>
      <dgm:t>
        <a:bodyPr/>
        <a:lstStyle/>
        <a:p>
          <a:endParaRPr lang="fi-FI" sz="1400" b="1"/>
        </a:p>
      </dgm:t>
    </dgm:pt>
    <dgm:pt modelId="{FEB58B57-89C7-46DE-8D33-352B19F096D8}" type="sibTrans" cxnId="{273832F3-044E-4949-93AB-CAFDA6D2BD28}">
      <dgm:prSet/>
      <dgm:spPr/>
      <dgm:t>
        <a:bodyPr/>
        <a:lstStyle/>
        <a:p>
          <a:endParaRPr lang="fi-FI" sz="1400" b="1"/>
        </a:p>
      </dgm:t>
    </dgm:pt>
    <dgm:pt modelId="{7215412A-887E-402E-BBD1-AE6AAAA2ACCA}">
      <dgm:prSet custT="1"/>
      <dgm:spPr>
        <a:solidFill>
          <a:schemeClr val="bg1"/>
        </a:solidFill>
        <a:ln>
          <a:solidFill>
            <a:schemeClr val="accent6"/>
          </a:solidFill>
        </a:ln>
      </dgm:spPr>
      <dgm:t>
        <a:bodyPr lIns="0" tIns="36000" rIns="0" bIns="0" anchor="t"/>
        <a:lstStyle/>
        <a:p>
          <a:r>
            <a:rPr lang="fi-FI" sz="1000" b="0" i="0" u="none"/>
            <a:t>Ilmastotieto paikkatietoon</a:t>
          </a:r>
          <a:endParaRPr lang="fi-FI" sz="1000" b="0" i="0"/>
        </a:p>
      </dgm:t>
    </dgm:pt>
    <dgm:pt modelId="{9CF096DD-96A1-433D-85FD-BEE9BDB37A3A}" type="parTrans" cxnId="{F917BC86-1186-4144-8251-68A17CB4B660}">
      <dgm:prSet/>
      <dgm:spPr/>
      <dgm:t>
        <a:bodyPr/>
        <a:lstStyle/>
        <a:p>
          <a:endParaRPr lang="fi-FI" sz="1400" b="1"/>
        </a:p>
      </dgm:t>
    </dgm:pt>
    <dgm:pt modelId="{117ABA07-483C-4BD0-8D94-0B645D23DB22}" type="sibTrans" cxnId="{F917BC86-1186-4144-8251-68A17CB4B660}">
      <dgm:prSet/>
      <dgm:spPr/>
      <dgm:t>
        <a:bodyPr/>
        <a:lstStyle/>
        <a:p>
          <a:endParaRPr lang="fi-FI" sz="1400" b="1"/>
        </a:p>
      </dgm:t>
    </dgm:pt>
    <dgm:pt modelId="{B211D2A3-02B0-40D7-9067-BAEC62515103}">
      <dgm:prSet custT="1"/>
      <dgm:spPr>
        <a:solidFill>
          <a:schemeClr val="bg1"/>
        </a:solidFill>
        <a:ln>
          <a:solidFill>
            <a:schemeClr val="accent6"/>
          </a:solidFill>
        </a:ln>
      </dgm:spPr>
      <dgm:t>
        <a:bodyPr lIns="0" tIns="36000" rIns="0" bIns="0" anchor="t"/>
        <a:lstStyle/>
        <a:p>
          <a:r>
            <a:rPr lang="fi-FI" sz="1000" b="0" i="0" u="none"/>
            <a:t>Päästöratkaisujen tunnistaminen erityyppisissä aluerakenteissa </a:t>
          </a:r>
          <a:endParaRPr lang="fi-FI" sz="1000" b="0" i="0"/>
        </a:p>
      </dgm:t>
    </dgm:pt>
    <dgm:pt modelId="{A8C38963-3B0A-4EA6-8B1F-DF5CC2B1529E}" type="parTrans" cxnId="{09A69AE8-55D8-4476-B82C-E1612D4908AB}">
      <dgm:prSet/>
      <dgm:spPr/>
      <dgm:t>
        <a:bodyPr/>
        <a:lstStyle/>
        <a:p>
          <a:endParaRPr lang="fi-FI" sz="1400" b="1"/>
        </a:p>
      </dgm:t>
    </dgm:pt>
    <dgm:pt modelId="{8EA1473D-F3AF-4776-9BDE-7D3696FB6EF9}" type="sibTrans" cxnId="{09A69AE8-55D8-4476-B82C-E1612D4908AB}">
      <dgm:prSet/>
      <dgm:spPr/>
      <dgm:t>
        <a:bodyPr/>
        <a:lstStyle/>
        <a:p>
          <a:endParaRPr lang="fi-FI" sz="1400" b="1"/>
        </a:p>
      </dgm:t>
    </dgm:pt>
    <dgm:pt modelId="{C67D2FFB-3E54-4E33-8599-32D7F41201B4}">
      <dgm:prSet custT="1"/>
      <dgm:spPr>
        <a:solidFill>
          <a:schemeClr val="bg1"/>
        </a:solidFill>
        <a:ln>
          <a:solidFill>
            <a:schemeClr val="accent6"/>
          </a:solidFill>
        </a:ln>
      </dgm:spPr>
      <dgm:t>
        <a:bodyPr lIns="0" tIns="36000" rIns="0" bIns="0" anchor="t"/>
        <a:lstStyle/>
        <a:p>
          <a:r>
            <a:rPr lang="fi-FI" sz="900" b="0" i="0" u="none"/>
            <a:t>Maankäytön ratkaisuissa syntyvien päästöjen minimointi ja nielujen maksimointi</a:t>
          </a:r>
          <a:endParaRPr lang="fi-FI" sz="900" b="0" i="0"/>
        </a:p>
      </dgm:t>
    </dgm:pt>
    <dgm:pt modelId="{15E6790B-40C1-4BC8-86DA-5FEC5EF0CB23}" type="parTrans" cxnId="{9F80F514-1AE1-42CC-AE0E-74370B578F3E}">
      <dgm:prSet/>
      <dgm:spPr/>
      <dgm:t>
        <a:bodyPr/>
        <a:lstStyle/>
        <a:p>
          <a:endParaRPr lang="fi-FI" sz="1400" b="1"/>
        </a:p>
      </dgm:t>
    </dgm:pt>
    <dgm:pt modelId="{BD1B7000-07A1-41C6-BDD5-881777C541CA}" type="sibTrans" cxnId="{9F80F514-1AE1-42CC-AE0E-74370B578F3E}">
      <dgm:prSet/>
      <dgm:spPr/>
      <dgm:t>
        <a:bodyPr/>
        <a:lstStyle/>
        <a:p>
          <a:endParaRPr lang="fi-FI" sz="1400" b="1"/>
        </a:p>
      </dgm:t>
    </dgm:pt>
    <dgm:pt modelId="{C2AAC07C-DCE9-41C0-8E79-4407F34BA5DF}">
      <dgm:prSet custT="1"/>
      <dgm:spPr>
        <a:solidFill>
          <a:schemeClr val="bg1"/>
        </a:solidFill>
        <a:ln>
          <a:solidFill>
            <a:schemeClr val="accent6"/>
          </a:solidFill>
        </a:ln>
      </dgm:spPr>
      <dgm:t>
        <a:bodyPr lIns="0" tIns="36000" rIns="0" bIns="0" anchor="t"/>
        <a:lstStyle/>
        <a:p>
          <a:r>
            <a:rPr lang="fi-FI" sz="1000" b="0" i="0" u="none"/>
            <a:t>Ilmastokestävä yhdyskuntarakenne</a:t>
          </a:r>
          <a:endParaRPr lang="fi-FI" sz="1000" b="0" i="0"/>
        </a:p>
      </dgm:t>
    </dgm:pt>
    <dgm:pt modelId="{F78CDD80-B1A9-4A58-AB7D-B8E65249D4BD}" type="parTrans" cxnId="{49FDBB1B-3C7F-4CAF-80D6-17CD3EB319D2}">
      <dgm:prSet/>
      <dgm:spPr/>
      <dgm:t>
        <a:bodyPr/>
        <a:lstStyle/>
        <a:p>
          <a:endParaRPr lang="fi-FI" sz="1400" b="1"/>
        </a:p>
      </dgm:t>
    </dgm:pt>
    <dgm:pt modelId="{C1563DB0-1F9D-4C67-AA69-F25527F9B0C0}" type="sibTrans" cxnId="{49FDBB1B-3C7F-4CAF-80D6-17CD3EB319D2}">
      <dgm:prSet/>
      <dgm:spPr/>
      <dgm:t>
        <a:bodyPr/>
        <a:lstStyle/>
        <a:p>
          <a:endParaRPr lang="fi-FI" sz="1400" b="1"/>
        </a:p>
      </dgm:t>
    </dgm:pt>
    <dgm:pt modelId="{4F0995B3-E583-4B42-AEE4-10EA91BA1B2B}">
      <dgm:prSet custT="1"/>
      <dgm:spPr>
        <a:solidFill>
          <a:schemeClr val="bg1"/>
        </a:solidFill>
        <a:ln>
          <a:solidFill>
            <a:schemeClr val="accent6"/>
          </a:solidFill>
        </a:ln>
      </dgm:spPr>
      <dgm:t>
        <a:bodyPr lIns="0" tIns="36000" rIns="0" bIns="0" anchor="t"/>
        <a:lstStyle/>
        <a:p>
          <a:r>
            <a:rPr lang="fi-FI" sz="1000" b="0" i="0" u="none"/>
            <a:t>Kaupunki-viherrakenne</a:t>
          </a:r>
          <a:endParaRPr lang="fi-FI" sz="1000" b="0" i="0"/>
        </a:p>
      </dgm:t>
    </dgm:pt>
    <dgm:pt modelId="{B353AE12-CA7F-433D-85E4-05E54F2A5B30}" type="parTrans" cxnId="{30E620F7-07B7-4E34-970A-55148DB98902}">
      <dgm:prSet/>
      <dgm:spPr/>
      <dgm:t>
        <a:bodyPr/>
        <a:lstStyle/>
        <a:p>
          <a:endParaRPr lang="fi-FI" sz="1400" b="1"/>
        </a:p>
      </dgm:t>
    </dgm:pt>
    <dgm:pt modelId="{2842F56C-2E32-4D9E-BFC1-B9B8A5B08A65}" type="sibTrans" cxnId="{30E620F7-07B7-4E34-970A-55148DB98902}">
      <dgm:prSet/>
      <dgm:spPr/>
      <dgm:t>
        <a:bodyPr/>
        <a:lstStyle/>
        <a:p>
          <a:endParaRPr lang="fi-FI" sz="1400" b="1"/>
        </a:p>
      </dgm:t>
    </dgm:pt>
    <dgm:pt modelId="{7AED2D0B-6C0F-41CC-A158-E370D252C6B6}">
      <dgm:prSet custT="1"/>
      <dgm:spPr>
        <a:solidFill>
          <a:schemeClr val="bg1"/>
        </a:solidFill>
        <a:ln>
          <a:solidFill>
            <a:schemeClr val="accent6"/>
          </a:solidFill>
        </a:ln>
      </dgm:spPr>
      <dgm:t>
        <a:bodyPr lIns="0" tIns="36000" rIns="0" bIns="0" anchor="t"/>
        <a:lstStyle/>
        <a:p>
          <a:r>
            <a:rPr lang="fi-FI" sz="1000" b="0" i="0" u="none"/>
            <a:t>Vesihuollon turvaaminen ja energiatehokkuus</a:t>
          </a:r>
          <a:endParaRPr lang="fi-FI" sz="1000" b="0" i="0"/>
        </a:p>
      </dgm:t>
    </dgm:pt>
    <dgm:pt modelId="{B4370D7E-2547-43D5-A582-AB014D392C18}" type="parTrans" cxnId="{6FABCE90-9840-4DA1-AAB0-C090D275CE49}">
      <dgm:prSet/>
      <dgm:spPr/>
      <dgm:t>
        <a:bodyPr/>
        <a:lstStyle/>
        <a:p>
          <a:endParaRPr lang="fi-FI" sz="1400" b="1"/>
        </a:p>
      </dgm:t>
    </dgm:pt>
    <dgm:pt modelId="{DEFEA8AA-46FB-4C0F-A23E-A49CD109BAE0}" type="sibTrans" cxnId="{6FABCE90-9840-4DA1-AAB0-C090D275CE49}">
      <dgm:prSet/>
      <dgm:spPr/>
      <dgm:t>
        <a:bodyPr/>
        <a:lstStyle/>
        <a:p>
          <a:endParaRPr lang="fi-FI" sz="1400" b="1"/>
        </a:p>
      </dgm:t>
    </dgm:pt>
    <dgm:pt modelId="{0329150E-00DA-40A2-98AF-BE701E464030}">
      <dgm:prSet custT="1"/>
      <dgm:spPr>
        <a:solidFill>
          <a:schemeClr val="bg1"/>
        </a:solidFill>
        <a:ln>
          <a:solidFill>
            <a:schemeClr val="accent6"/>
          </a:solidFill>
        </a:ln>
      </dgm:spPr>
      <dgm:t>
        <a:bodyPr lIns="0" tIns="36000" rIns="0" bIns="0" anchor="t"/>
        <a:lstStyle/>
        <a:p>
          <a:r>
            <a:rPr lang="fi-FI" sz="1000" b="0" i="0" u="none"/>
            <a:t>Ilmastovaikutusten arviointi</a:t>
          </a:r>
          <a:endParaRPr lang="fi-FI" sz="1000" b="0" i="0"/>
        </a:p>
      </dgm:t>
    </dgm:pt>
    <dgm:pt modelId="{95F1C5F7-45D5-4B7A-B159-A5A8525A666C}" type="parTrans" cxnId="{FF70D63C-2FAE-4140-B0DE-EC92032B9964}">
      <dgm:prSet/>
      <dgm:spPr/>
      <dgm:t>
        <a:bodyPr/>
        <a:lstStyle/>
        <a:p>
          <a:endParaRPr lang="fi-FI" sz="1400" b="1"/>
        </a:p>
      </dgm:t>
    </dgm:pt>
    <dgm:pt modelId="{42EB298E-C9B8-457A-B058-8FAC49B3E03B}" type="sibTrans" cxnId="{FF70D63C-2FAE-4140-B0DE-EC92032B9964}">
      <dgm:prSet/>
      <dgm:spPr/>
      <dgm:t>
        <a:bodyPr/>
        <a:lstStyle/>
        <a:p>
          <a:endParaRPr lang="fi-FI" sz="1400" b="1"/>
        </a:p>
      </dgm:t>
    </dgm:pt>
    <dgm:pt modelId="{FE0EBA1E-D379-4F8B-BDC5-64FB143A5A54}">
      <dgm:prSet custT="1"/>
      <dgm:spPr>
        <a:solidFill>
          <a:schemeClr val="bg1"/>
        </a:solidFill>
        <a:ln>
          <a:solidFill>
            <a:schemeClr val="accent6"/>
          </a:solidFill>
        </a:ln>
      </dgm:spPr>
      <dgm:t>
        <a:bodyPr lIns="0" tIns="36000" rIns="0" bIns="0" anchor="t"/>
        <a:lstStyle/>
        <a:p>
          <a:r>
            <a:rPr lang="fi-FI" sz="1000" b="0" i="0" u="none"/>
            <a:t>Ilmastonmuutos ympäristölupavalvonnassa</a:t>
          </a:r>
          <a:endParaRPr lang="fi-FI" sz="1000" b="0" i="0"/>
        </a:p>
      </dgm:t>
    </dgm:pt>
    <dgm:pt modelId="{AA05CEAB-21D0-462F-B566-55631CC97A4C}" type="parTrans" cxnId="{CBBC3C6A-8A73-457A-82FC-D55BA6160945}">
      <dgm:prSet/>
      <dgm:spPr/>
      <dgm:t>
        <a:bodyPr/>
        <a:lstStyle/>
        <a:p>
          <a:endParaRPr lang="fi-FI" sz="1400" b="1"/>
        </a:p>
      </dgm:t>
    </dgm:pt>
    <dgm:pt modelId="{E16CDC1A-8984-41ED-8CB1-46282BD21CF0}" type="sibTrans" cxnId="{CBBC3C6A-8A73-457A-82FC-D55BA6160945}">
      <dgm:prSet/>
      <dgm:spPr/>
      <dgm:t>
        <a:bodyPr/>
        <a:lstStyle/>
        <a:p>
          <a:endParaRPr lang="fi-FI" sz="1400" b="1"/>
        </a:p>
      </dgm:t>
    </dgm:pt>
    <dgm:pt modelId="{B8CE9816-943B-4084-80BC-3237FB639A74}">
      <dgm:prSet custT="1"/>
      <dgm:spPr>
        <a:solidFill>
          <a:schemeClr val="bg1"/>
        </a:solidFill>
        <a:ln>
          <a:solidFill>
            <a:schemeClr val="accent6"/>
          </a:solidFill>
        </a:ln>
      </dgm:spPr>
      <dgm:t>
        <a:bodyPr lIns="0" tIns="36000" rIns="0" bIns="0" anchor="t"/>
        <a:lstStyle/>
        <a:p>
          <a:r>
            <a:rPr lang="fi-FI" sz="1000" b="0" i="0" u="none"/>
            <a:t>Maamassat, PIMA ja riskienhallinta</a:t>
          </a:r>
          <a:endParaRPr lang="fi-FI" sz="1000" b="0" i="0"/>
        </a:p>
      </dgm:t>
    </dgm:pt>
    <dgm:pt modelId="{03FEFF58-CCBF-4CEB-AC53-30C2E2371E1E}" type="parTrans" cxnId="{19AEA9E4-D10E-4981-9FC2-44C32B93B5A9}">
      <dgm:prSet/>
      <dgm:spPr/>
      <dgm:t>
        <a:bodyPr/>
        <a:lstStyle/>
        <a:p>
          <a:endParaRPr lang="fi-FI" sz="1400" b="1"/>
        </a:p>
      </dgm:t>
    </dgm:pt>
    <dgm:pt modelId="{78045844-D0DC-4916-89E5-F29FE4C55397}" type="sibTrans" cxnId="{19AEA9E4-D10E-4981-9FC2-44C32B93B5A9}">
      <dgm:prSet/>
      <dgm:spPr/>
      <dgm:t>
        <a:bodyPr/>
        <a:lstStyle/>
        <a:p>
          <a:endParaRPr lang="fi-FI" sz="1400" b="1"/>
        </a:p>
      </dgm:t>
    </dgm:pt>
    <dgm:pt modelId="{32A5303F-097E-44F6-891B-33638F34CB73}">
      <dgm:prSet custT="1"/>
      <dgm:spPr>
        <a:solidFill>
          <a:schemeClr val="bg1"/>
        </a:solidFill>
        <a:ln>
          <a:solidFill>
            <a:schemeClr val="accent6"/>
          </a:solidFill>
        </a:ln>
      </dgm:spPr>
      <dgm:t>
        <a:bodyPr lIns="0" tIns="36000" rIns="0" bIns="0" anchor="t"/>
        <a:lstStyle/>
        <a:p>
          <a:r>
            <a:rPr lang="fi-FI" sz="1000" b="0" i="0" u="none"/>
            <a:t>Vesistöjen säännöstely ja patoturvallisuus</a:t>
          </a:r>
          <a:endParaRPr lang="fi-FI" sz="1000" b="0" i="0"/>
        </a:p>
      </dgm:t>
    </dgm:pt>
    <dgm:pt modelId="{55FBA6CC-1888-40A3-9AD6-4FD21DF978F2}" type="parTrans" cxnId="{C5B6B0E2-A184-4A7F-9A45-6452CB724CAF}">
      <dgm:prSet/>
      <dgm:spPr/>
      <dgm:t>
        <a:bodyPr/>
        <a:lstStyle/>
        <a:p>
          <a:endParaRPr lang="fi-FI" sz="1400" b="1"/>
        </a:p>
      </dgm:t>
    </dgm:pt>
    <dgm:pt modelId="{D457D10D-025A-4CE4-A888-41FC41788202}" type="sibTrans" cxnId="{C5B6B0E2-A184-4A7F-9A45-6452CB724CAF}">
      <dgm:prSet/>
      <dgm:spPr/>
      <dgm:t>
        <a:bodyPr/>
        <a:lstStyle/>
        <a:p>
          <a:endParaRPr lang="fi-FI" sz="1400" b="1"/>
        </a:p>
      </dgm:t>
    </dgm:pt>
    <dgm:pt modelId="{9703DCF3-066C-48E6-828B-5A64CA9F3787}">
      <dgm:prSet custT="1"/>
      <dgm:spPr>
        <a:solidFill>
          <a:schemeClr val="bg1"/>
        </a:solidFill>
        <a:ln>
          <a:solidFill>
            <a:schemeClr val="accent6"/>
          </a:solidFill>
        </a:ln>
      </dgm:spPr>
      <dgm:t>
        <a:bodyPr lIns="0" tIns="36000" rIns="0" bIns="0" anchor="t"/>
        <a:lstStyle/>
        <a:p>
          <a:r>
            <a:rPr lang="fi-FI" sz="1000" b="0" i="0" u="none"/>
            <a:t>Ilmastokriteerit ja ilmastokestävyys ELYn jakaman rahoituksen arviointiin</a:t>
          </a:r>
          <a:endParaRPr lang="fi-FI" sz="1000" b="0" i="0"/>
        </a:p>
      </dgm:t>
    </dgm:pt>
    <dgm:pt modelId="{FA939943-E3D4-4335-9E50-2E725CF9C32B}" type="parTrans" cxnId="{5541B07F-AE8C-41D5-BABF-6810541C73BB}">
      <dgm:prSet/>
      <dgm:spPr/>
      <dgm:t>
        <a:bodyPr/>
        <a:lstStyle/>
        <a:p>
          <a:endParaRPr lang="fi-FI" sz="1400" b="1"/>
        </a:p>
      </dgm:t>
    </dgm:pt>
    <dgm:pt modelId="{73D4BD8E-E013-4551-BC7D-80C4ACAEBD25}" type="sibTrans" cxnId="{5541B07F-AE8C-41D5-BABF-6810541C73BB}">
      <dgm:prSet/>
      <dgm:spPr/>
      <dgm:t>
        <a:bodyPr/>
        <a:lstStyle/>
        <a:p>
          <a:endParaRPr lang="fi-FI" sz="1400" b="1"/>
        </a:p>
      </dgm:t>
    </dgm:pt>
    <dgm:pt modelId="{915ED106-8046-419E-9C7F-B4EA1EF2B19A}">
      <dgm:prSet custT="1"/>
      <dgm:spPr>
        <a:solidFill>
          <a:schemeClr val="bg1"/>
        </a:solidFill>
        <a:ln>
          <a:solidFill>
            <a:schemeClr val="accent6"/>
          </a:solidFill>
        </a:ln>
      </dgm:spPr>
      <dgm:t>
        <a:bodyPr lIns="0" tIns="36000" rIns="0" bIns="0" anchor="t"/>
        <a:lstStyle/>
        <a:p>
          <a:r>
            <a:rPr lang="fi-FI" sz="1000" b="0" i="0" u="none"/>
            <a:t>Ilmastoteemat hankehakuihin</a:t>
          </a:r>
          <a:endParaRPr lang="fi-FI" sz="1000" b="0" i="0"/>
        </a:p>
      </dgm:t>
    </dgm:pt>
    <dgm:pt modelId="{56FF7552-5A84-42A2-AB06-92A76B3230EC}" type="parTrans" cxnId="{B7F39FEB-994A-4CA0-A47F-A5AC808A0C53}">
      <dgm:prSet/>
      <dgm:spPr/>
      <dgm:t>
        <a:bodyPr/>
        <a:lstStyle/>
        <a:p>
          <a:endParaRPr lang="fi-FI" sz="1400" b="1"/>
        </a:p>
      </dgm:t>
    </dgm:pt>
    <dgm:pt modelId="{E486046E-166E-4B40-BFEA-448CED416D93}" type="sibTrans" cxnId="{B7F39FEB-994A-4CA0-A47F-A5AC808A0C53}">
      <dgm:prSet/>
      <dgm:spPr/>
      <dgm:t>
        <a:bodyPr/>
        <a:lstStyle/>
        <a:p>
          <a:endParaRPr lang="fi-FI" sz="1400" b="1"/>
        </a:p>
      </dgm:t>
    </dgm:pt>
    <dgm:pt modelId="{B85EFE8A-2222-4E9A-AECD-A8EF52D325C1}">
      <dgm:prSet custT="1"/>
      <dgm:spPr>
        <a:solidFill>
          <a:schemeClr val="bg1"/>
        </a:solidFill>
        <a:ln>
          <a:solidFill>
            <a:schemeClr val="accent6"/>
          </a:solidFill>
        </a:ln>
      </dgm:spPr>
      <dgm:t>
        <a:bodyPr lIns="0" tIns="36000" rIns="0" bIns="0" anchor="t"/>
        <a:lstStyle/>
        <a:p>
          <a:r>
            <a:rPr lang="fi-FI" sz="1000" b="0" i="0" u="none"/>
            <a:t>Koulutusten kehittäminen ilmasto-osaamisen lisäämiseksi</a:t>
          </a:r>
          <a:endParaRPr lang="fi-FI" sz="1000" b="0" i="0"/>
        </a:p>
      </dgm:t>
    </dgm:pt>
    <dgm:pt modelId="{F073F26D-F945-435E-9917-EF7EAF30B0BD}" type="parTrans" cxnId="{6EBF2CD8-458A-42B4-93EB-3547DE5139AE}">
      <dgm:prSet/>
      <dgm:spPr/>
      <dgm:t>
        <a:bodyPr/>
        <a:lstStyle/>
        <a:p>
          <a:endParaRPr lang="fi-FI" sz="1400" b="1"/>
        </a:p>
      </dgm:t>
    </dgm:pt>
    <dgm:pt modelId="{B16FF5DE-EE70-4233-B8A4-D5808758D5B3}" type="sibTrans" cxnId="{6EBF2CD8-458A-42B4-93EB-3547DE5139AE}">
      <dgm:prSet/>
      <dgm:spPr/>
      <dgm:t>
        <a:bodyPr/>
        <a:lstStyle/>
        <a:p>
          <a:endParaRPr lang="fi-FI" sz="1400" b="1"/>
        </a:p>
      </dgm:t>
    </dgm:pt>
    <dgm:pt modelId="{17C593B3-C66F-443D-88DD-3DB30082ECF6}">
      <dgm:prSet custT="1"/>
      <dgm:spPr>
        <a:solidFill>
          <a:schemeClr val="bg1"/>
        </a:solidFill>
        <a:ln>
          <a:solidFill>
            <a:schemeClr val="accent6"/>
          </a:solidFill>
        </a:ln>
      </dgm:spPr>
      <dgm:t>
        <a:bodyPr lIns="0" tIns="36000" rIns="0" bIns="0" anchor="t"/>
        <a:lstStyle/>
        <a:p>
          <a:r>
            <a:rPr lang="fi-FI" sz="1000" b="0" i="0" u="none"/>
            <a:t>Ilmasto yritysten arvonlisäyksenä</a:t>
          </a:r>
          <a:endParaRPr lang="fi-FI" sz="1000" b="0" i="0"/>
        </a:p>
      </dgm:t>
    </dgm:pt>
    <dgm:pt modelId="{69AC05B9-907E-4C02-90F7-162C5B470E5E}" type="parTrans" cxnId="{415CE523-7AAB-4378-A657-75227AD797D5}">
      <dgm:prSet/>
      <dgm:spPr/>
      <dgm:t>
        <a:bodyPr/>
        <a:lstStyle/>
        <a:p>
          <a:endParaRPr lang="fi-FI" sz="1400" b="1"/>
        </a:p>
      </dgm:t>
    </dgm:pt>
    <dgm:pt modelId="{9B320EEB-F7D5-4C3C-9159-FA7DF0EC5E92}" type="sibTrans" cxnId="{415CE523-7AAB-4378-A657-75227AD797D5}">
      <dgm:prSet/>
      <dgm:spPr/>
      <dgm:t>
        <a:bodyPr/>
        <a:lstStyle/>
        <a:p>
          <a:endParaRPr lang="fi-FI" sz="1400" b="1"/>
        </a:p>
      </dgm:t>
    </dgm:pt>
    <dgm:pt modelId="{3DADFF63-F924-4AF4-8AFB-1091768C02AE}">
      <dgm:prSet custT="1"/>
      <dgm:spPr>
        <a:solidFill>
          <a:schemeClr val="bg1"/>
        </a:solidFill>
        <a:ln>
          <a:solidFill>
            <a:schemeClr val="accent6"/>
          </a:solidFill>
        </a:ln>
      </dgm:spPr>
      <dgm:t>
        <a:bodyPr lIns="0" tIns="36000" rIns="0" bIns="0" anchor="t"/>
        <a:lstStyle/>
        <a:p>
          <a:r>
            <a:rPr lang="fi-FI" sz="1000" b="0" i="0" u="none"/>
            <a:t>Viljelijöiden neuvonta ja ilmastomyönteinen maatalous</a:t>
          </a:r>
          <a:endParaRPr lang="fi-FI" sz="1000" b="0" i="0"/>
        </a:p>
      </dgm:t>
    </dgm:pt>
    <dgm:pt modelId="{E91F0389-928E-44D0-9DB4-1A371E18E035}" type="parTrans" cxnId="{F240993F-CBFC-4EAC-94DE-F8728D865161}">
      <dgm:prSet/>
      <dgm:spPr/>
      <dgm:t>
        <a:bodyPr/>
        <a:lstStyle/>
        <a:p>
          <a:endParaRPr lang="fi-FI" sz="1400" b="1"/>
        </a:p>
      </dgm:t>
    </dgm:pt>
    <dgm:pt modelId="{7E785B66-DF58-4107-B789-EE61F6BEDFBC}" type="sibTrans" cxnId="{F240993F-CBFC-4EAC-94DE-F8728D865161}">
      <dgm:prSet/>
      <dgm:spPr/>
      <dgm:t>
        <a:bodyPr/>
        <a:lstStyle/>
        <a:p>
          <a:endParaRPr lang="fi-FI" sz="1400" b="1"/>
        </a:p>
      </dgm:t>
    </dgm:pt>
    <dgm:pt modelId="{990F61DB-E4CF-40FD-B0ED-9E52F5000069}">
      <dgm:prSet custT="1"/>
      <dgm:spPr>
        <a:solidFill>
          <a:schemeClr val="bg1"/>
        </a:solidFill>
        <a:ln>
          <a:solidFill>
            <a:schemeClr val="accent6"/>
          </a:solidFill>
        </a:ln>
      </dgm:spPr>
      <dgm:t>
        <a:bodyPr lIns="0" tIns="36000" rIns="0" bIns="0" anchor="t"/>
        <a:lstStyle/>
        <a:p>
          <a:r>
            <a:rPr lang="fi-FI" sz="1000" b="0" i="0" u="none"/>
            <a:t>Yhteisöllisyys maaseudulla</a:t>
          </a:r>
          <a:endParaRPr lang="fi-FI" sz="1000" b="0" i="0"/>
        </a:p>
      </dgm:t>
    </dgm:pt>
    <dgm:pt modelId="{3FBBDE75-79FC-49EE-B3EE-ED4751B64FD4}" type="parTrans" cxnId="{94EB75D9-292C-4100-9CC7-ACC45AD28CF3}">
      <dgm:prSet/>
      <dgm:spPr/>
      <dgm:t>
        <a:bodyPr/>
        <a:lstStyle/>
        <a:p>
          <a:endParaRPr lang="fi-FI" sz="1400" b="1"/>
        </a:p>
      </dgm:t>
    </dgm:pt>
    <dgm:pt modelId="{DCE6066D-D85D-4486-A0B2-BAF9A9E3D42D}" type="sibTrans" cxnId="{94EB75D9-292C-4100-9CC7-ACC45AD28CF3}">
      <dgm:prSet/>
      <dgm:spPr/>
      <dgm:t>
        <a:bodyPr/>
        <a:lstStyle/>
        <a:p>
          <a:endParaRPr lang="fi-FI" sz="1400" b="1"/>
        </a:p>
      </dgm:t>
    </dgm:pt>
    <dgm:pt modelId="{CA946CA1-8C9B-4D41-970C-F1D34F28960D}">
      <dgm:prSet custT="1"/>
      <dgm:spPr>
        <a:solidFill>
          <a:schemeClr val="bg1"/>
        </a:solidFill>
        <a:ln>
          <a:solidFill>
            <a:schemeClr val="accent6"/>
          </a:solidFill>
        </a:ln>
      </dgm:spPr>
      <dgm:t>
        <a:bodyPr lIns="0" tIns="36000" rIns="0" bIns="0" anchor="t"/>
        <a:lstStyle/>
        <a:p>
          <a:r>
            <a:rPr lang="fi-FI" sz="1000" b="0" i="0" u="none"/>
            <a:t>Kulttuuriarvojen ja -ympäristön ilmastokestävyys</a:t>
          </a:r>
          <a:endParaRPr lang="fi-FI" sz="1000" b="0" i="0"/>
        </a:p>
      </dgm:t>
    </dgm:pt>
    <dgm:pt modelId="{FB94DBB1-0234-4066-8A97-9EFB27E3DDDB}" type="parTrans" cxnId="{BD0CE97C-E2F2-48C6-9712-D2D34460E2DB}">
      <dgm:prSet/>
      <dgm:spPr/>
      <dgm:t>
        <a:bodyPr/>
        <a:lstStyle/>
        <a:p>
          <a:endParaRPr lang="fi-FI" sz="1400" b="1"/>
        </a:p>
      </dgm:t>
    </dgm:pt>
    <dgm:pt modelId="{1211A624-0672-4FBB-8768-CC6A746A505E}" type="sibTrans" cxnId="{BD0CE97C-E2F2-48C6-9712-D2D34460E2DB}">
      <dgm:prSet/>
      <dgm:spPr/>
      <dgm:t>
        <a:bodyPr/>
        <a:lstStyle/>
        <a:p>
          <a:endParaRPr lang="fi-FI" sz="1400" b="1"/>
        </a:p>
      </dgm:t>
    </dgm:pt>
    <dgm:pt modelId="{8ADB5CA1-0983-47E4-8F2A-FE22F06B090E}">
      <dgm:prSet custT="1"/>
      <dgm:spPr>
        <a:solidFill>
          <a:schemeClr val="bg1"/>
        </a:solidFill>
        <a:ln>
          <a:solidFill>
            <a:schemeClr val="accent6"/>
          </a:solidFill>
        </a:ln>
      </dgm:spPr>
      <dgm:t>
        <a:bodyPr lIns="0" tIns="36000" rIns="0" bIns="0" anchor="t"/>
        <a:lstStyle/>
        <a:p>
          <a:r>
            <a:rPr lang="fi-FI" sz="1000" b="0" i="0" u="none"/>
            <a:t>Uudet käyttövoimat</a:t>
          </a:r>
          <a:endParaRPr lang="fi-FI" sz="1000" b="0" i="0"/>
        </a:p>
      </dgm:t>
    </dgm:pt>
    <dgm:pt modelId="{23CF639B-96A5-46C6-A78C-6D81DEA0DE11}" type="parTrans" cxnId="{78D559A5-5EF4-4C15-8F14-D5B4E5D5A101}">
      <dgm:prSet/>
      <dgm:spPr/>
      <dgm:t>
        <a:bodyPr/>
        <a:lstStyle/>
        <a:p>
          <a:endParaRPr lang="fi-FI" sz="1400" b="1"/>
        </a:p>
      </dgm:t>
    </dgm:pt>
    <dgm:pt modelId="{0B54112F-101F-4205-8761-D94E9230E327}" type="sibTrans" cxnId="{78D559A5-5EF4-4C15-8F14-D5B4E5D5A101}">
      <dgm:prSet/>
      <dgm:spPr/>
      <dgm:t>
        <a:bodyPr/>
        <a:lstStyle/>
        <a:p>
          <a:endParaRPr lang="fi-FI" sz="1400" b="1"/>
        </a:p>
      </dgm:t>
    </dgm:pt>
    <dgm:pt modelId="{D48B180D-5C48-4290-AA88-16D2C9C46BBD}">
      <dgm:prSet custT="1"/>
      <dgm:spPr>
        <a:solidFill>
          <a:schemeClr val="bg1"/>
        </a:solidFill>
        <a:ln>
          <a:solidFill>
            <a:schemeClr val="accent6"/>
          </a:solidFill>
        </a:ln>
      </dgm:spPr>
      <dgm:t>
        <a:bodyPr lIns="0" tIns="36000" rIns="0" bIns="0" anchor="t"/>
        <a:lstStyle/>
        <a:p>
          <a:r>
            <a:rPr lang="fi-FI" sz="1000" b="0" i="0" u="none"/>
            <a:t>Kestävämmän kulkumuotojakauman edistäminen</a:t>
          </a:r>
          <a:endParaRPr lang="fi-FI" sz="1000" b="0" i="0"/>
        </a:p>
      </dgm:t>
    </dgm:pt>
    <dgm:pt modelId="{6294B977-2F96-452E-ADCA-E2F1495F3C04}" type="parTrans" cxnId="{961D9488-27AD-4408-983E-E15B7DB19917}">
      <dgm:prSet/>
      <dgm:spPr/>
      <dgm:t>
        <a:bodyPr/>
        <a:lstStyle/>
        <a:p>
          <a:endParaRPr lang="fi-FI" sz="1400" b="1"/>
        </a:p>
      </dgm:t>
    </dgm:pt>
    <dgm:pt modelId="{12E4E29A-367E-4B27-80A8-F686137A2D42}" type="sibTrans" cxnId="{961D9488-27AD-4408-983E-E15B7DB19917}">
      <dgm:prSet/>
      <dgm:spPr/>
      <dgm:t>
        <a:bodyPr/>
        <a:lstStyle/>
        <a:p>
          <a:endParaRPr lang="fi-FI" sz="1400" b="1"/>
        </a:p>
      </dgm:t>
    </dgm:pt>
    <dgm:pt modelId="{AE5BDE92-5534-4C69-AE84-FA14BA447394}">
      <dgm:prSet custT="1"/>
      <dgm:spPr>
        <a:solidFill>
          <a:schemeClr val="bg1"/>
        </a:solidFill>
        <a:ln>
          <a:solidFill>
            <a:schemeClr val="accent6"/>
          </a:solidFill>
        </a:ln>
      </dgm:spPr>
      <dgm:t>
        <a:bodyPr lIns="0" tIns="36000" rIns="0" bIns="0" anchor="t"/>
        <a:lstStyle/>
        <a:p>
          <a:r>
            <a:rPr lang="fi-FI" sz="1000" b="0" i="0" u="none"/>
            <a:t>Tievihreä sopeutumisessa ja hiilinieluna</a:t>
          </a:r>
          <a:endParaRPr lang="fi-FI" sz="1000" b="0" i="0"/>
        </a:p>
      </dgm:t>
    </dgm:pt>
    <dgm:pt modelId="{CDB5C0D6-E84F-4A0A-AE68-78343F63EFC5}" type="parTrans" cxnId="{AD90E290-353C-4D96-A7C9-025C2447C827}">
      <dgm:prSet/>
      <dgm:spPr/>
      <dgm:t>
        <a:bodyPr/>
        <a:lstStyle/>
        <a:p>
          <a:endParaRPr lang="fi-FI" sz="1400" b="1"/>
        </a:p>
      </dgm:t>
    </dgm:pt>
    <dgm:pt modelId="{13BB58C1-4E32-4182-B6AD-8201F94DAAF1}" type="sibTrans" cxnId="{AD90E290-353C-4D96-A7C9-025C2447C827}">
      <dgm:prSet/>
      <dgm:spPr/>
      <dgm:t>
        <a:bodyPr/>
        <a:lstStyle/>
        <a:p>
          <a:endParaRPr lang="fi-FI" sz="1400" b="1"/>
        </a:p>
      </dgm:t>
    </dgm:pt>
    <dgm:pt modelId="{ACF9C7B0-89A6-4080-9FDA-C6AE33169308}">
      <dgm:prSet custT="1"/>
      <dgm:spPr>
        <a:solidFill>
          <a:schemeClr val="bg1"/>
        </a:solidFill>
        <a:ln>
          <a:solidFill>
            <a:schemeClr val="accent6"/>
          </a:solidFill>
        </a:ln>
      </dgm:spPr>
      <dgm:t>
        <a:bodyPr lIns="0" tIns="36000" rIns="0" bIns="0" anchor="t"/>
        <a:lstStyle/>
        <a:p>
          <a:r>
            <a:rPr lang="fi-FI" sz="1000" b="0" i="0" u="none"/>
            <a:t>Liikenteen rahoituksen kehittämisen mahdollisuudet</a:t>
          </a:r>
          <a:endParaRPr lang="fi-FI" sz="1000" b="0" i="0"/>
        </a:p>
      </dgm:t>
    </dgm:pt>
    <dgm:pt modelId="{44128866-7042-48AE-995C-5344410948F3}" type="parTrans" cxnId="{CCC131F5-C090-4DA6-8A61-FC3A77505174}">
      <dgm:prSet/>
      <dgm:spPr/>
      <dgm:t>
        <a:bodyPr/>
        <a:lstStyle/>
        <a:p>
          <a:endParaRPr lang="fi-FI" sz="1400" b="1"/>
        </a:p>
      </dgm:t>
    </dgm:pt>
    <dgm:pt modelId="{5A6BD245-4D78-479F-A98D-425DB6101781}" type="sibTrans" cxnId="{CCC131F5-C090-4DA6-8A61-FC3A77505174}">
      <dgm:prSet/>
      <dgm:spPr/>
      <dgm:t>
        <a:bodyPr/>
        <a:lstStyle/>
        <a:p>
          <a:endParaRPr lang="fi-FI" sz="1400" b="1"/>
        </a:p>
      </dgm:t>
    </dgm:pt>
    <dgm:pt modelId="{49516104-98DA-4CB2-9BB7-4EABD8ADCD96}">
      <dgm:prSet custT="1"/>
      <dgm:spPr>
        <a:solidFill>
          <a:schemeClr val="bg1"/>
        </a:solidFill>
        <a:ln>
          <a:solidFill>
            <a:schemeClr val="accent6"/>
          </a:solidFill>
        </a:ln>
      </dgm:spPr>
      <dgm:t>
        <a:bodyPr lIns="0" tIns="36000" rIns="0" bIns="0" anchor="t"/>
        <a:lstStyle/>
        <a:p>
          <a:r>
            <a:rPr lang="fi-FI" sz="1000" b="0" i="0" u="none"/>
            <a:t>Ilmastokriteerit hankkeiden ja urakoiden perusteluihin</a:t>
          </a:r>
          <a:endParaRPr lang="fi-FI" sz="1000" b="0" i="0"/>
        </a:p>
      </dgm:t>
    </dgm:pt>
    <dgm:pt modelId="{5815CBE7-4B95-4C84-A9BB-A0068DA9786F}" type="parTrans" cxnId="{9894BAD6-8A92-43BF-929A-4E4BEEE3EA5D}">
      <dgm:prSet/>
      <dgm:spPr/>
      <dgm:t>
        <a:bodyPr/>
        <a:lstStyle/>
        <a:p>
          <a:endParaRPr lang="fi-FI" sz="1400" b="1"/>
        </a:p>
      </dgm:t>
    </dgm:pt>
    <dgm:pt modelId="{8FEE43C8-68DD-40AD-AD6A-32821265CFE7}" type="sibTrans" cxnId="{9894BAD6-8A92-43BF-929A-4E4BEEE3EA5D}">
      <dgm:prSet/>
      <dgm:spPr/>
      <dgm:t>
        <a:bodyPr/>
        <a:lstStyle/>
        <a:p>
          <a:endParaRPr lang="fi-FI" sz="1400" b="1"/>
        </a:p>
      </dgm:t>
    </dgm:pt>
    <dgm:pt modelId="{A1FE5C56-3FA7-4093-A0D0-06FA8293FA47}">
      <dgm:prSet custT="1"/>
      <dgm:spPr>
        <a:solidFill>
          <a:schemeClr val="bg1"/>
        </a:solidFill>
        <a:ln>
          <a:solidFill>
            <a:schemeClr val="accent6"/>
          </a:solidFill>
        </a:ln>
      </dgm:spPr>
      <dgm:t>
        <a:bodyPr lIns="0" tIns="36000" rIns="0" bIns="0" anchor="t"/>
        <a:lstStyle/>
        <a:p>
          <a:r>
            <a:rPr lang="fi-FI" sz="900" b="0" i="0" u="none">
              <a:latin typeface="Arial" panose="020B0604020202020204"/>
              <a:ea typeface="+mn-ea"/>
              <a:cs typeface="+mn-cs"/>
            </a:rPr>
            <a:t>Resurssitehokkuus ja digitalisaatio liikenteenhallinnassa, tienpidon tiedonkeruussa sekä suunnittelussa.</a:t>
          </a:r>
          <a:endParaRPr lang="fi-FI" sz="900" b="0" i="0"/>
        </a:p>
      </dgm:t>
    </dgm:pt>
    <dgm:pt modelId="{A0012428-64A3-4256-A02D-2F367B145DEB}" type="parTrans" cxnId="{44233B29-3E1D-4574-98B1-C72CB694FD28}">
      <dgm:prSet/>
      <dgm:spPr/>
      <dgm:t>
        <a:bodyPr/>
        <a:lstStyle/>
        <a:p>
          <a:endParaRPr lang="fi-FI" sz="1400" b="1"/>
        </a:p>
      </dgm:t>
    </dgm:pt>
    <dgm:pt modelId="{EA22A089-13EF-421D-B0A0-729D49189AD1}" type="sibTrans" cxnId="{44233B29-3E1D-4574-98B1-C72CB694FD28}">
      <dgm:prSet/>
      <dgm:spPr/>
      <dgm:t>
        <a:bodyPr/>
        <a:lstStyle/>
        <a:p>
          <a:endParaRPr lang="fi-FI" sz="1400" b="1"/>
        </a:p>
      </dgm:t>
    </dgm:pt>
    <dgm:pt modelId="{EA74CA88-C0EB-49DA-93E4-847F9A484069}">
      <dgm:prSet custT="1"/>
      <dgm:spPr>
        <a:solidFill>
          <a:schemeClr val="bg1"/>
        </a:solidFill>
        <a:ln>
          <a:solidFill>
            <a:schemeClr val="accent6"/>
          </a:solidFill>
        </a:ln>
      </dgm:spPr>
      <dgm:t>
        <a:bodyPr lIns="0" tIns="36000" rIns="0" bIns="0" anchor="t"/>
        <a:lstStyle/>
        <a:p>
          <a:r>
            <a:rPr lang="fi-FI" sz="1000" b="0" i="0" u="none"/>
            <a:t>Toimintavarmuus, liikenneturvallisuus ja vaikutusketjut</a:t>
          </a:r>
          <a:endParaRPr lang="fi-FI" sz="1000" b="0" i="0"/>
        </a:p>
      </dgm:t>
    </dgm:pt>
    <dgm:pt modelId="{0E2A378D-35C9-4EA1-8C80-12A383514176}" type="parTrans" cxnId="{A98811D0-4A7B-4674-9FB8-756F61A3B0FA}">
      <dgm:prSet/>
      <dgm:spPr/>
      <dgm:t>
        <a:bodyPr/>
        <a:lstStyle/>
        <a:p>
          <a:endParaRPr lang="fi-FI" sz="1400" b="1"/>
        </a:p>
      </dgm:t>
    </dgm:pt>
    <dgm:pt modelId="{01B689CC-8AF7-4349-B73F-6CD9D177017B}" type="sibTrans" cxnId="{A98811D0-4A7B-4674-9FB8-756F61A3B0FA}">
      <dgm:prSet/>
      <dgm:spPr/>
      <dgm:t>
        <a:bodyPr/>
        <a:lstStyle/>
        <a:p>
          <a:endParaRPr lang="fi-FI" sz="1400" b="1"/>
        </a:p>
      </dgm:t>
    </dgm:pt>
    <dgm:pt modelId="{23CB6592-73BF-4A4D-9650-192EBB4CB6EB}">
      <dgm:prSet custT="1"/>
      <dgm:spPr>
        <a:solidFill>
          <a:schemeClr val="bg1"/>
        </a:solidFill>
        <a:ln>
          <a:solidFill>
            <a:schemeClr val="accent6"/>
          </a:solidFill>
        </a:ln>
      </dgm:spPr>
      <dgm:t>
        <a:bodyPr lIns="0" tIns="36000" rIns="0" bIns="0" anchor="t"/>
        <a:lstStyle/>
        <a:p>
          <a:r>
            <a:rPr lang="fi-FI" sz="1000" b="0" i="0" u="none"/>
            <a:t>Ilmastoviestintä</a:t>
          </a:r>
          <a:endParaRPr lang="fi-FI" sz="1000" b="0" i="0"/>
        </a:p>
      </dgm:t>
    </dgm:pt>
    <dgm:pt modelId="{8D11347E-59D6-4B37-BFB1-493A2C403216}" type="parTrans" cxnId="{94DB3D3D-FB2E-4555-BD54-DD226B5CBF2D}">
      <dgm:prSet/>
      <dgm:spPr/>
      <dgm:t>
        <a:bodyPr/>
        <a:lstStyle/>
        <a:p>
          <a:endParaRPr lang="fi-FI" sz="1400" b="1"/>
        </a:p>
      </dgm:t>
    </dgm:pt>
    <dgm:pt modelId="{675D5F9E-5CFF-4D1D-92F3-68C3BC29607E}" type="sibTrans" cxnId="{94DB3D3D-FB2E-4555-BD54-DD226B5CBF2D}">
      <dgm:prSet/>
      <dgm:spPr/>
      <dgm:t>
        <a:bodyPr/>
        <a:lstStyle/>
        <a:p>
          <a:endParaRPr lang="fi-FI" sz="1400" b="1"/>
        </a:p>
      </dgm:t>
    </dgm:pt>
    <dgm:pt modelId="{C1BF0E52-FCA2-45A4-8AA9-8CE0471B62C0}">
      <dgm:prSet custT="1"/>
      <dgm:spPr>
        <a:solidFill>
          <a:schemeClr val="bg1"/>
        </a:solidFill>
        <a:ln>
          <a:solidFill>
            <a:schemeClr val="accent6"/>
          </a:solidFill>
        </a:ln>
      </dgm:spPr>
      <dgm:t>
        <a:bodyPr lIns="0" tIns="36000" rIns="0" bIns="0" anchor="t"/>
        <a:lstStyle/>
        <a:p>
          <a:r>
            <a:rPr lang="fi-FI" sz="1000" b="0" i="0" u="none"/>
            <a:t>Ilmastonäkökulma sidosryhmä- ja verkostotyössä</a:t>
          </a:r>
          <a:endParaRPr lang="fi-FI" sz="1000" b="0" i="0"/>
        </a:p>
      </dgm:t>
    </dgm:pt>
    <dgm:pt modelId="{B9808796-D595-433D-99A7-AB298A4F2A99}" type="parTrans" cxnId="{653D26B6-0EC0-4A25-9BB1-24750902A6CD}">
      <dgm:prSet/>
      <dgm:spPr/>
      <dgm:t>
        <a:bodyPr/>
        <a:lstStyle/>
        <a:p>
          <a:endParaRPr lang="fi-FI" sz="1400" b="1"/>
        </a:p>
      </dgm:t>
    </dgm:pt>
    <dgm:pt modelId="{B8B7A676-8819-47DE-BD4B-769A8098F6FC}" type="sibTrans" cxnId="{653D26B6-0EC0-4A25-9BB1-24750902A6CD}">
      <dgm:prSet/>
      <dgm:spPr/>
      <dgm:t>
        <a:bodyPr/>
        <a:lstStyle/>
        <a:p>
          <a:endParaRPr lang="fi-FI" sz="1400" b="1"/>
        </a:p>
      </dgm:t>
    </dgm:pt>
    <dgm:pt modelId="{A7BA719C-9F26-4019-BFA4-EEF28D64921A}">
      <dgm:prSet custT="1"/>
      <dgm:spPr>
        <a:solidFill>
          <a:schemeClr val="bg1"/>
        </a:solidFill>
        <a:ln>
          <a:solidFill>
            <a:schemeClr val="accent6"/>
          </a:solidFill>
        </a:ln>
      </dgm:spPr>
      <dgm:t>
        <a:bodyPr lIns="0" tIns="36000" rIns="0" bIns="0" anchor="t"/>
        <a:lstStyle/>
        <a:p>
          <a:r>
            <a:rPr lang="fi-FI" sz="1000" b="0" i="0" u="none"/>
            <a:t>Ohjaavat tahot ja ELY-keskus ilmastoyhteistyössä</a:t>
          </a:r>
          <a:endParaRPr lang="fi-FI" sz="1000" b="0" i="0"/>
        </a:p>
      </dgm:t>
    </dgm:pt>
    <dgm:pt modelId="{7A75E5E3-2F3C-4A0D-AE5B-772CCA9EA13F}" type="parTrans" cxnId="{73028580-6457-4068-82C6-E4906F951406}">
      <dgm:prSet/>
      <dgm:spPr/>
      <dgm:t>
        <a:bodyPr/>
        <a:lstStyle/>
        <a:p>
          <a:endParaRPr lang="fi-FI" sz="1400" b="1"/>
        </a:p>
      </dgm:t>
    </dgm:pt>
    <dgm:pt modelId="{88742382-12FF-4B71-BE34-0DEBA751975E}" type="sibTrans" cxnId="{73028580-6457-4068-82C6-E4906F951406}">
      <dgm:prSet/>
      <dgm:spPr/>
      <dgm:t>
        <a:bodyPr/>
        <a:lstStyle/>
        <a:p>
          <a:endParaRPr lang="fi-FI" sz="1400" b="1"/>
        </a:p>
      </dgm:t>
    </dgm:pt>
    <dgm:pt modelId="{6EF6E438-6EAE-4681-AFF0-B371C5BC112C}">
      <dgm:prSet custT="1"/>
      <dgm:spPr>
        <a:solidFill>
          <a:schemeClr val="bg1"/>
        </a:solidFill>
        <a:ln>
          <a:solidFill>
            <a:schemeClr val="accent6"/>
          </a:solidFill>
        </a:ln>
      </dgm:spPr>
      <dgm:t>
        <a:bodyPr lIns="0" tIns="36000" rIns="0" bIns="0" anchor="t"/>
        <a:lstStyle/>
        <a:p>
          <a:r>
            <a:rPr lang="fi-FI" sz="1000" b="0" i="0" u="none"/>
            <a:t>Ilmasto osana tulossuunnittelua</a:t>
          </a:r>
          <a:endParaRPr lang="fi-FI" sz="1000" b="0" i="0"/>
        </a:p>
      </dgm:t>
    </dgm:pt>
    <dgm:pt modelId="{579343A1-D73A-47C3-B2C2-09BC8D45529F}" type="parTrans" cxnId="{76652148-69AF-4F4A-B916-747AD3687FED}">
      <dgm:prSet/>
      <dgm:spPr/>
      <dgm:t>
        <a:bodyPr/>
        <a:lstStyle/>
        <a:p>
          <a:endParaRPr lang="fi-FI" sz="1400" b="1"/>
        </a:p>
      </dgm:t>
    </dgm:pt>
    <dgm:pt modelId="{1C7FABE3-771F-4E59-AF07-B50A34489D8C}" type="sibTrans" cxnId="{76652148-69AF-4F4A-B916-747AD3687FED}">
      <dgm:prSet/>
      <dgm:spPr/>
      <dgm:t>
        <a:bodyPr/>
        <a:lstStyle/>
        <a:p>
          <a:endParaRPr lang="fi-FI" sz="1400" b="1"/>
        </a:p>
      </dgm:t>
    </dgm:pt>
    <dgm:pt modelId="{3E14C6F0-EABD-4DD0-AF1A-0DF41B23609D}">
      <dgm:prSet custT="1"/>
      <dgm:spPr>
        <a:solidFill>
          <a:schemeClr val="bg1"/>
        </a:solidFill>
        <a:ln>
          <a:solidFill>
            <a:schemeClr val="accent6"/>
          </a:solidFill>
        </a:ln>
      </dgm:spPr>
      <dgm:t>
        <a:bodyPr lIns="0" tIns="36000" rIns="0" bIns="0" anchor="t"/>
        <a:lstStyle/>
        <a:p>
          <a:r>
            <a:rPr lang="fi-FI" sz="1000" b="0" i="0" u="none"/>
            <a:t>Yhteistyö vastuualueiden välillä ilmastoasioissa</a:t>
          </a:r>
          <a:endParaRPr lang="fi-FI" sz="1000" b="0" i="0"/>
        </a:p>
      </dgm:t>
    </dgm:pt>
    <dgm:pt modelId="{88CDB96A-071E-4EDA-8D9C-C5E01AE61C20}" type="parTrans" cxnId="{BFA6C92B-2DC9-4E8D-A6FD-50DD15E9CB83}">
      <dgm:prSet/>
      <dgm:spPr/>
      <dgm:t>
        <a:bodyPr/>
        <a:lstStyle/>
        <a:p>
          <a:endParaRPr lang="fi-FI" sz="1400" b="1"/>
        </a:p>
      </dgm:t>
    </dgm:pt>
    <dgm:pt modelId="{4E91EE70-B282-47FB-AF1B-DDF7B2069DC0}" type="sibTrans" cxnId="{BFA6C92B-2DC9-4E8D-A6FD-50DD15E9CB83}">
      <dgm:prSet/>
      <dgm:spPr/>
      <dgm:t>
        <a:bodyPr/>
        <a:lstStyle/>
        <a:p>
          <a:endParaRPr lang="fi-FI" sz="1400" b="1"/>
        </a:p>
      </dgm:t>
    </dgm:pt>
    <dgm:pt modelId="{F1BC270E-3E1C-48C2-8AAA-C284B2A58522}">
      <dgm:prSet custT="1"/>
      <dgm:spPr>
        <a:solidFill>
          <a:schemeClr val="bg1"/>
        </a:solidFill>
        <a:ln>
          <a:solidFill>
            <a:schemeClr val="accent6"/>
          </a:solidFill>
        </a:ln>
      </dgm:spPr>
      <dgm:t>
        <a:bodyPr lIns="0" tIns="36000" rIns="0" bIns="0" anchor="t"/>
        <a:lstStyle/>
        <a:p>
          <a:r>
            <a:rPr lang="fi-FI" sz="1000" b="0" i="0" u="none"/>
            <a:t>ELYn henkilöstön ilmasto-osaaminen, tietous ja kyky innovoida</a:t>
          </a:r>
          <a:endParaRPr lang="fi-FI" sz="1000" b="0" i="0"/>
        </a:p>
      </dgm:t>
    </dgm:pt>
    <dgm:pt modelId="{DA83E5C0-454C-40E5-B8ED-65EE07B2BA1C}" type="parTrans" cxnId="{10BD7978-DA18-46E9-A203-E18AF54E09A7}">
      <dgm:prSet/>
      <dgm:spPr/>
      <dgm:t>
        <a:bodyPr/>
        <a:lstStyle/>
        <a:p>
          <a:endParaRPr lang="fi-FI" sz="1400" b="1"/>
        </a:p>
      </dgm:t>
    </dgm:pt>
    <dgm:pt modelId="{8024E754-4DD7-40CB-B8D2-0B3D9488B1D2}" type="sibTrans" cxnId="{10BD7978-DA18-46E9-A203-E18AF54E09A7}">
      <dgm:prSet/>
      <dgm:spPr/>
      <dgm:t>
        <a:bodyPr/>
        <a:lstStyle/>
        <a:p>
          <a:endParaRPr lang="fi-FI" sz="1400" b="1"/>
        </a:p>
      </dgm:t>
    </dgm:pt>
    <dgm:pt modelId="{46416E50-CC85-4A4A-BB71-27BE699C409B}">
      <dgm:prSet custT="1"/>
      <dgm:spPr>
        <a:solidFill>
          <a:schemeClr val="bg1"/>
        </a:solidFill>
        <a:ln>
          <a:solidFill>
            <a:schemeClr val="accent6"/>
          </a:solidFill>
        </a:ln>
      </dgm:spPr>
      <dgm:t>
        <a:bodyPr lIns="0" tIns="36000" rIns="0" bIns="0" anchor="t"/>
        <a:lstStyle/>
        <a:p>
          <a:r>
            <a:rPr lang="fi-FI" sz="1000" b="0" i="0" u="none"/>
            <a:t>Ilmastoennakointi ja ELYn rooli alueella</a:t>
          </a:r>
          <a:endParaRPr lang="fi-FI" sz="1000" b="0" i="0"/>
        </a:p>
      </dgm:t>
    </dgm:pt>
    <dgm:pt modelId="{FA00822F-1375-4210-AF23-FCFAC79494FD}" type="parTrans" cxnId="{F3F37C63-A947-4809-8083-F5FF84298043}">
      <dgm:prSet/>
      <dgm:spPr/>
      <dgm:t>
        <a:bodyPr/>
        <a:lstStyle/>
        <a:p>
          <a:endParaRPr lang="fi-FI" sz="1400" b="1"/>
        </a:p>
      </dgm:t>
    </dgm:pt>
    <dgm:pt modelId="{36298ECB-E6CE-43B0-90AB-E799C0FD2E33}" type="sibTrans" cxnId="{F3F37C63-A947-4809-8083-F5FF84298043}">
      <dgm:prSet/>
      <dgm:spPr/>
      <dgm:t>
        <a:bodyPr/>
        <a:lstStyle/>
        <a:p>
          <a:endParaRPr lang="fi-FI" sz="1400" b="1"/>
        </a:p>
      </dgm:t>
    </dgm:pt>
    <dgm:pt modelId="{1E4A1D8C-A230-488E-BF1E-7CD84E46A699}">
      <dgm:prSet custT="1"/>
      <dgm:spPr>
        <a:solidFill>
          <a:schemeClr val="bg1"/>
        </a:solidFill>
        <a:ln>
          <a:solidFill>
            <a:schemeClr val="accent6"/>
          </a:solidFill>
        </a:ln>
      </dgm:spPr>
      <dgm:t>
        <a:bodyPr lIns="0" tIns="36000" rIns="0" bIns="0" anchor="t"/>
        <a:lstStyle/>
        <a:p>
          <a:r>
            <a:rPr lang="fi-FI" sz="1000" b="0" i="0" u="none"/>
            <a:t>Ilmastomyönteiset hankintakriteerit  ELY-keskusten kaikkiin hankintoihin</a:t>
          </a:r>
          <a:endParaRPr lang="fi-FI" sz="1000" b="0" i="0"/>
        </a:p>
      </dgm:t>
    </dgm:pt>
    <dgm:pt modelId="{FF2FF7E8-F728-49F0-B945-8FB2241FDA3D}" type="parTrans" cxnId="{CD967FC6-AA40-49EC-8188-D8F64EE39250}">
      <dgm:prSet/>
      <dgm:spPr/>
      <dgm:t>
        <a:bodyPr/>
        <a:lstStyle/>
        <a:p>
          <a:endParaRPr lang="fi-FI" sz="1400" b="1"/>
        </a:p>
      </dgm:t>
    </dgm:pt>
    <dgm:pt modelId="{9E06669D-7845-42A4-9DD7-445F82256614}" type="sibTrans" cxnId="{CD967FC6-AA40-49EC-8188-D8F64EE39250}">
      <dgm:prSet/>
      <dgm:spPr/>
      <dgm:t>
        <a:bodyPr/>
        <a:lstStyle/>
        <a:p>
          <a:endParaRPr lang="fi-FI" sz="1400" b="1"/>
        </a:p>
      </dgm:t>
    </dgm:pt>
    <dgm:pt modelId="{73BD86D8-7247-4ECB-A685-CB3AF050865F}">
      <dgm:prSet custT="1"/>
      <dgm:spPr>
        <a:solidFill>
          <a:schemeClr val="bg1"/>
        </a:solidFill>
        <a:ln>
          <a:solidFill>
            <a:schemeClr val="accent6"/>
          </a:solidFill>
        </a:ln>
      </dgm:spPr>
      <dgm:t>
        <a:bodyPr lIns="0" tIns="36000" rIns="0" bIns="0" anchor="t"/>
        <a:lstStyle/>
        <a:p>
          <a:r>
            <a:rPr lang="fi-FI" sz="1000" b="0" i="0" u="none"/>
            <a:t>Tiedolla johtaminen, seuranta ja vaikuttavuus</a:t>
          </a:r>
          <a:endParaRPr lang="fi-FI" sz="1000" b="0" i="0"/>
        </a:p>
      </dgm:t>
    </dgm:pt>
    <dgm:pt modelId="{3A008007-E557-47A0-BDF6-E3E9F93543D2}" type="parTrans" cxnId="{288A6918-83AF-4DF7-9284-1E730EA39EB4}">
      <dgm:prSet/>
      <dgm:spPr/>
      <dgm:t>
        <a:bodyPr/>
        <a:lstStyle/>
        <a:p>
          <a:endParaRPr lang="fi-FI" sz="1400" b="1"/>
        </a:p>
      </dgm:t>
    </dgm:pt>
    <dgm:pt modelId="{C3C0FE37-B733-43AB-B042-DD99C0C49174}" type="sibTrans" cxnId="{288A6918-83AF-4DF7-9284-1E730EA39EB4}">
      <dgm:prSet/>
      <dgm:spPr/>
      <dgm:t>
        <a:bodyPr/>
        <a:lstStyle/>
        <a:p>
          <a:endParaRPr lang="fi-FI" sz="1400" b="1"/>
        </a:p>
      </dgm:t>
    </dgm:pt>
    <dgm:pt modelId="{99D7B7CB-60EC-4938-A9C6-682506EB3D7C}">
      <dgm:prSet custT="1"/>
      <dgm:spPr>
        <a:solidFill>
          <a:schemeClr val="bg1"/>
        </a:solidFill>
        <a:ln>
          <a:solidFill>
            <a:schemeClr val="accent6"/>
          </a:solidFill>
        </a:ln>
      </dgm:spPr>
      <dgm:t>
        <a:bodyPr lIns="0" tIns="36000" rIns="0" bIns="0" anchor="t"/>
        <a:lstStyle/>
        <a:p>
          <a:r>
            <a:rPr lang="fi-FI" sz="1000" b="0" i="0" u="none"/>
            <a:t>Riskienhallinnan, varautumisen ja sopeutumisen integrointi (jatkuvuus)</a:t>
          </a:r>
          <a:endParaRPr lang="fi-FI" sz="1000" b="0" i="0"/>
        </a:p>
      </dgm:t>
    </dgm:pt>
    <dgm:pt modelId="{B55FDA96-65D4-4982-968F-9B588302EC54}" type="parTrans" cxnId="{5AEAC0FC-C9BC-4B83-B8A2-A227C0291D10}">
      <dgm:prSet/>
      <dgm:spPr/>
      <dgm:t>
        <a:bodyPr/>
        <a:lstStyle/>
        <a:p>
          <a:endParaRPr lang="fi-FI" sz="1400" b="1"/>
        </a:p>
      </dgm:t>
    </dgm:pt>
    <dgm:pt modelId="{E66F6E9D-3382-4850-BEE7-D6F1FD6EDA12}" type="sibTrans" cxnId="{5AEAC0FC-C9BC-4B83-B8A2-A227C0291D10}">
      <dgm:prSet/>
      <dgm:spPr/>
      <dgm:t>
        <a:bodyPr/>
        <a:lstStyle/>
        <a:p>
          <a:endParaRPr lang="fi-FI" sz="1400" b="1"/>
        </a:p>
      </dgm:t>
    </dgm:pt>
    <dgm:pt modelId="{24E78E5E-9B1D-4719-AEF8-72A07E4078F8}">
      <dgm:prSet custT="1"/>
      <dgm:spPr>
        <a:solidFill>
          <a:schemeClr val="bg1"/>
        </a:solidFill>
        <a:ln>
          <a:solidFill>
            <a:schemeClr val="accent6"/>
          </a:solidFill>
        </a:ln>
      </dgm:spPr>
      <dgm:t>
        <a:bodyPr lIns="0" tIns="36000" rIns="0" bIns="0" anchor="t"/>
        <a:lstStyle/>
        <a:p>
          <a:r>
            <a:rPr lang="fi-FI" sz="1000" b="0" i="0" u="none"/>
            <a:t>Tiekartan jalkauttaminen ja edistymisen seuranta</a:t>
          </a:r>
          <a:endParaRPr lang="fi-FI" sz="1000" b="0" i="0"/>
        </a:p>
      </dgm:t>
    </dgm:pt>
    <dgm:pt modelId="{1FD65803-5884-479A-A391-FE3C32D1BB2D}" type="parTrans" cxnId="{97E35CF1-BA3F-4636-B064-8796E00FB0F7}">
      <dgm:prSet/>
      <dgm:spPr/>
      <dgm:t>
        <a:bodyPr/>
        <a:lstStyle/>
        <a:p>
          <a:endParaRPr lang="fi-FI" sz="1400" b="1"/>
        </a:p>
      </dgm:t>
    </dgm:pt>
    <dgm:pt modelId="{2ABA4801-696A-499F-8029-D748F5FF3182}" type="sibTrans" cxnId="{97E35CF1-BA3F-4636-B064-8796E00FB0F7}">
      <dgm:prSet/>
      <dgm:spPr/>
      <dgm:t>
        <a:bodyPr/>
        <a:lstStyle/>
        <a:p>
          <a:endParaRPr lang="fi-FI" sz="1400" b="1"/>
        </a:p>
      </dgm:t>
    </dgm:pt>
    <dgm:pt modelId="{D2D20F71-CD72-408B-88BB-BAE07BFD6FE4}">
      <dgm:prSet custT="1"/>
      <dgm:spPr>
        <a:solidFill>
          <a:schemeClr val="bg1"/>
        </a:solidFill>
        <a:ln>
          <a:solidFill>
            <a:schemeClr val="accent6"/>
          </a:solidFill>
        </a:ln>
      </dgm:spPr>
      <dgm:t>
        <a:bodyPr lIns="0" tIns="36000" rIns="0" bIns="0" anchor="t"/>
        <a:lstStyle/>
        <a:p>
          <a:r>
            <a:rPr lang="fi-FI" sz="1000" b="0" i="0" u="none"/>
            <a:t>Tulva- ja kuivuusriskienhallinta</a:t>
          </a:r>
          <a:endParaRPr lang="fi-FI" sz="1000" b="0" i="0"/>
        </a:p>
      </dgm:t>
    </dgm:pt>
    <dgm:pt modelId="{A3DC9DDB-523A-4A99-B159-A88CAD26F4B3}" type="parTrans" cxnId="{27572D4F-5772-45FC-8D21-45AC7F8DC962}">
      <dgm:prSet/>
      <dgm:spPr/>
      <dgm:t>
        <a:bodyPr/>
        <a:lstStyle/>
        <a:p>
          <a:endParaRPr lang="fi-FI" sz="1400" b="1"/>
        </a:p>
      </dgm:t>
    </dgm:pt>
    <dgm:pt modelId="{20C71908-D6C9-47F6-A815-EF5DC5FFE889}" type="sibTrans" cxnId="{27572D4F-5772-45FC-8D21-45AC7F8DC962}">
      <dgm:prSet/>
      <dgm:spPr/>
      <dgm:t>
        <a:bodyPr/>
        <a:lstStyle/>
        <a:p>
          <a:endParaRPr lang="fi-FI" sz="1400" b="1"/>
        </a:p>
      </dgm:t>
    </dgm:pt>
    <dgm:pt modelId="{D6B0DC23-CD42-4BA2-B058-EAD3459F43B8}">
      <dgm:prSet custT="1"/>
      <dgm:spPr>
        <a:solidFill>
          <a:schemeClr val="bg1"/>
        </a:solidFill>
        <a:ln>
          <a:solidFill>
            <a:schemeClr val="accent6"/>
          </a:solidFill>
        </a:ln>
      </dgm:spPr>
      <dgm:t>
        <a:bodyPr lIns="0" tIns="36000" rIns="0" bIns="0" anchor="t"/>
        <a:lstStyle/>
        <a:p>
          <a:r>
            <a:rPr lang="fi-FI" sz="1000" b="0" i="0" u="none"/>
            <a:t>Luonnonsuojelun "ilmastonsuojeluohjelma" - nielut ja sopeutuminen</a:t>
          </a:r>
          <a:endParaRPr lang="fi-FI" sz="1000" b="0" i="0"/>
        </a:p>
      </dgm:t>
    </dgm:pt>
    <dgm:pt modelId="{8B05E7A1-971C-4801-9DF4-253342DFD20E}" type="parTrans" cxnId="{CBEC6163-4CE0-4209-91A3-0F541B20632A}">
      <dgm:prSet/>
      <dgm:spPr/>
      <dgm:t>
        <a:bodyPr/>
        <a:lstStyle/>
        <a:p>
          <a:endParaRPr lang="fi-FI" sz="1400" b="1"/>
        </a:p>
      </dgm:t>
    </dgm:pt>
    <dgm:pt modelId="{25054978-2786-4DA2-9C36-D60AFF31097E}" type="sibTrans" cxnId="{CBEC6163-4CE0-4209-91A3-0F541B20632A}">
      <dgm:prSet/>
      <dgm:spPr/>
      <dgm:t>
        <a:bodyPr/>
        <a:lstStyle/>
        <a:p>
          <a:endParaRPr lang="fi-FI" sz="1400" b="1"/>
        </a:p>
      </dgm:t>
    </dgm:pt>
    <dgm:pt modelId="{C3AD58C1-01EC-4228-9AC8-5A73505B30FA}">
      <dgm:prSet custT="1"/>
      <dgm:spPr>
        <a:solidFill>
          <a:schemeClr val="bg1"/>
        </a:solidFill>
        <a:ln>
          <a:solidFill>
            <a:schemeClr val="accent6"/>
          </a:solidFill>
        </a:ln>
      </dgm:spPr>
      <dgm:t>
        <a:bodyPr lIns="0" tIns="36000" rIns="0" bIns="0" anchor="t"/>
        <a:lstStyle/>
        <a:p>
          <a:r>
            <a:rPr lang="fi-FI" sz="1000" b="0" i="0" u="none"/>
            <a:t>Meren, saariston ja rannikon ilmastokestävyys</a:t>
          </a:r>
          <a:endParaRPr lang="fi-FI" sz="1000" b="0" i="0"/>
        </a:p>
      </dgm:t>
    </dgm:pt>
    <dgm:pt modelId="{5F199B7E-DDE1-4814-A02D-5FE1181F18CF}" type="parTrans" cxnId="{FD67C9F7-0834-4611-9866-428ACF7C2C5C}">
      <dgm:prSet/>
      <dgm:spPr/>
      <dgm:t>
        <a:bodyPr/>
        <a:lstStyle/>
        <a:p>
          <a:endParaRPr lang="fi-FI" sz="1400" b="1"/>
        </a:p>
      </dgm:t>
    </dgm:pt>
    <dgm:pt modelId="{561572E2-D68B-438A-A40C-702C5516DE8E}" type="sibTrans" cxnId="{FD67C9F7-0834-4611-9866-428ACF7C2C5C}">
      <dgm:prSet/>
      <dgm:spPr/>
      <dgm:t>
        <a:bodyPr/>
        <a:lstStyle/>
        <a:p>
          <a:endParaRPr lang="fi-FI" sz="1400" b="1"/>
        </a:p>
      </dgm:t>
    </dgm:pt>
    <dgm:pt modelId="{2D31BF7A-1FA3-427C-979D-C58DB81CBEFB}">
      <dgm:prSet custT="1"/>
      <dgm:spPr>
        <a:solidFill>
          <a:schemeClr val="bg1"/>
        </a:solidFill>
        <a:ln>
          <a:solidFill>
            <a:schemeClr val="accent6"/>
          </a:solidFill>
        </a:ln>
      </dgm:spPr>
      <dgm:t>
        <a:bodyPr lIns="0" tIns="36000" rIns="0" bIns="0" anchor="t"/>
        <a:lstStyle/>
        <a:p>
          <a:r>
            <a:rPr lang="fi-FI" sz="1000" b="0" i="0" u="none"/>
            <a:t>Hulevesien hallinta ja kuivatuksen mitoitus</a:t>
          </a:r>
          <a:endParaRPr lang="fi-FI" sz="1000" b="0" i="0"/>
        </a:p>
      </dgm:t>
    </dgm:pt>
    <dgm:pt modelId="{411ED20A-0392-4C36-AA80-44A1A770EE91}" type="parTrans" cxnId="{660C10A2-9E58-4CBA-A4BB-853443241A52}">
      <dgm:prSet/>
      <dgm:spPr/>
      <dgm:t>
        <a:bodyPr/>
        <a:lstStyle/>
        <a:p>
          <a:endParaRPr lang="fi-FI" sz="1400"/>
        </a:p>
      </dgm:t>
    </dgm:pt>
    <dgm:pt modelId="{4099C0F6-25E7-4D4C-8624-17B940D5CABE}" type="sibTrans" cxnId="{660C10A2-9E58-4CBA-A4BB-853443241A52}">
      <dgm:prSet/>
      <dgm:spPr/>
      <dgm:t>
        <a:bodyPr/>
        <a:lstStyle/>
        <a:p>
          <a:endParaRPr lang="fi-FI" sz="1400"/>
        </a:p>
      </dgm:t>
    </dgm:pt>
    <dgm:pt modelId="{88B5EAE6-B6BD-4B02-BA10-832216E93DA0}">
      <dgm:prSet custT="1"/>
      <dgm:spPr>
        <a:solidFill>
          <a:schemeClr val="bg1"/>
        </a:solidFill>
        <a:ln>
          <a:solidFill>
            <a:schemeClr val="accent6"/>
          </a:solidFill>
        </a:ln>
      </dgm:spPr>
      <dgm:t>
        <a:bodyPr lIns="0" tIns="36000" rIns="0" bIns="0" anchor="t"/>
        <a:lstStyle/>
        <a:p>
          <a:r>
            <a:rPr lang="fi-FI" sz="1000" b="0" i="0" u="none"/>
            <a:t>Materiaalitehokkuus</a:t>
          </a:r>
          <a:endParaRPr lang="fi-FI" sz="1000" b="0" i="0"/>
        </a:p>
      </dgm:t>
    </dgm:pt>
    <dgm:pt modelId="{43CF5E24-2E91-4496-A573-A2A2D2D68F89}" type="sibTrans" cxnId="{155C15CD-6F05-4468-91AF-7AEC27FCEEC7}">
      <dgm:prSet/>
      <dgm:spPr/>
      <dgm:t>
        <a:bodyPr/>
        <a:lstStyle/>
        <a:p>
          <a:endParaRPr lang="fi-FI" sz="2800" b="1"/>
        </a:p>
      </dgm:t>
    </dgm:pt>
    <dgm:pt modelId="{BF1B34CC-F2B8-439C-B6AC-3E8BA843A7AA}" type="parTrans" cxnId="{155C15CD-6F05-4468-91AF-7AEC27FCEEC7}">
      <dgm:prSet/>
      <dgm:spPr/>
      <dgm:t>
        <a:bodyPr/>
        <a:lstStyle/>
        <a:p>
          <a:endParaRPr lang="fi-FI" sz="2800" b="1"/>
        </a:p>
      </dgm:t>
    </dgm:pt>
    <dgm:pt modelId="{895D928F-A4A6-4867-B1C2-216A10C4F8DD}">
      <dgm:prSet custT="1"/>
      <dgm:spPr>
        <a:solidFill>
          <a:schemeClr val="bg1"/>
        </a:solidFill>
        <a:ln>
          <a:solidFill>
            <a:schemeClr val="accent6"/>
          </a:solidFill>
        </a:ln>
      </dgm:spPr>
      <dgm:t>
        <a:bodyPr lIns="0" tIns="36000" rIns="0" bIns="0" anchor="t"/>
        <a:lstStyle/>
        <a:p>
          <a:r>
            <a:rPr lang="fi-FI" sz="1000" b="0" i="0"/>
            <a:t>Vesistöjen ilmastokestävyys</a:t>
          </a:r>
        </a:p>
      </dgm:t>
    </dgm:pt>
    <dgm:pt modelId="{7318599D-D144-46C4-AD14-00278A3EA145}" type="parTrans" cxnId="{32D24B92-4A74-40EF-8162-A1E729B9A482}">
      <dgm:prSet/>
      <dgm:spPr/>
      <dgm:t>
        <a:bodyPr/>
        <a:lstStyle/>
        <a:p>
          <a:endParaRPr lang="fi-FI" sz="1400"/>
        </a:p>
      </dgm:t>
    </dgm:pt>
    <dgm:pt modelId="{428CBF10-8EE1-4DA7-8FE0-355D3DE4550C}" type="sibTrans" cxnId="{32D24B92-4A74-40EF-8162-A1E729B9A482}">
      <dgm:prSet/>
      <dgm:spPr/>
      <dgm:t>
        <a:bodyPr/>
        <a:lstStyle/>
        <a:p>
          <a:endParaRPr lang="fi-FI" sz="1400"/>
        </a:p>
      </dgm:t>
    </dgm:pt>
    <dgm:pt modelId="{B52158AA-5B3B-40FD-A8BC-B8FCAEC9BFF6}">
      <dgm:prSet custT="1"/>
      <dgm:spPr>
        <a:solidFill>
          <a:schemeClr val="bg1"/>
        </a:solidFill>
        <a:ln>
          <a:solidFill>
            <a:schemeClr val="accent6"/>
          </a:solidFill>
        </a:ln>
      </dgm:spPr>
      <dgm:t>
        <a:bodyPr lIns="0" tIns="36000" rIns="0" bIns="0" anchor="t"/>
        <a:lstStyle/>
        <a:p>
          <a:r>
            <a:rPr lang="fi-FI" sz="1000" b="0" i="0" u="none"/>
            <a:t>EU-osarahoitteisen rahoituksen ilmastokriteerit</a:t>
          </a:r>
          <a:endParaRPr lang="fi-FI" sz="1000" b="0" i="0"/>
        </a:p>
      </dgm:t>
    </dgm:pt>
    <dgm:pt modelId="{3597F3E3-4D9F-40E0-92B6-A501D072387D}" type="parTrans" cxnId="{9C09A8A9-4089-4342-9705-42765D41A0A2}">
      <dgm:prSet/>
      <dgm:spPr/>
      <dgm:t>
        <a:bodyPr/>
        <a:lstStyle/>
        <a:p>
          <a:endParaRPr lang="fi-FI" sz="1400"/>
        </a:p>
      </dgm:t>
    </dgm:pt>
    <dgm:pt modelId="{4BCD2C3D-A705-4876-9972-6A91A44C8292}" type="sibTrans" cxnId="{9C09A8A9-4089-4342-9705-42765D41A0A2}">
      <dgm:prSet/>
      <dgm:spPr/>
      <dgm:t>
        <a:bodyPr/>
        <a:lstStyle/>
        <a:p>
          <a:endParaRPr lang="fi-FI" sz="1400"/>
        </a:p>
      </dgm:t>
    </dgm:pt>
    <dgm:pt modelId="{E9DDBEE6-BFFB-444C-9CE0-88FBB12B7197}">
      <dgm:prSet custT="1"/>
      <dgm:spPr>
        <a:solidFill>
          <a:schemeClr val="bg1"/>
        </a:solidFill>
        <a:ln>
          <a:solidFill>
            <a:schemeClr val="accent6"/>
          </a:solidFill>
        </a:ln>
      </dgm:spPr>
      <dgm:t>
        <a:bodyPr lIns="0" tIns="36000" rIns="0" bIns="0" anchor="t"/>
        <a:lstStyle/>
        <a:p>
          <a:r>
            <a:rPr lang="fi-FI" sz="1000" b="0" i="0"/>
            <a:t>Etätyö ja muut sisäiset linjaukset</a:t>
          </a:r>
        </a:p>
      </dgm:t>
    </dgm:pt>
    <dgm:pt modelId="{033A4F03-5C6A-4688-92DC-4B0D03BEB8BE}" type="parTrans" cxnId="{37331FE4-35CD-403C-9671-F3B15CBF0992}">
      <dgm:prSet/>
      <dgm:spPr/>
      <dgm:t>
        <a:bodyPr/>
        <a:lstStyle/>
        <a:p>
          <a:endParaRPr lang="fi-FI" sz="1400"/>
        </a:p>
      </dgm:t>
    </dgm:pt>
    <dgm:pt modelId="{D88253D7-3C89-4B3A-8C27-FEFE48D7D53C}" type="sibTrans" cxnId="{37331FE4-35CD-403C-9671-F3B15CBF0992}">
      <dgm:prSet/>
      <dgm:spPr/>
      <dgm:t>
        <a:bodyPr/>
        <a:lstStyle/>
        <a:p>
          <a:endParaRPr lang="fi-FI" sz="1400"/>
        </a:p>
      </dgm:t>
    </dgm:pt>
    <dgm:pt modelId="{E9D9BC0B-5017-4393-A65D-B450285E12CF}" type="pres">
      <dgm:prSet presAssocID="{47DD7EF8-0750-476E-A8BF-FB550E656D9A}" presName="diagram" presStyleCnt="0">
        <dgm:presLayoutVars>
          <dgm:dir/>
          <dgm:resizeHandles val="exact"/>
        </dgm:presLayoutVars>
      </dgm:prSet>
      <dgm:spPr/>
    </dgm:pt>
    <dgm:pt modelId="{92986716-B84F-4C5E-B08E-452623FCD3A5}" type="pres">
      <dgm:prSet presAssocID="{88B5EAE6-B6BD-4B02-BA10-832216E93DA0}" presName="node" presStyleLbl="node1" presStyleIdx="0" presStyleCnt="51">
        <dgm:presLayoutVars>
          <dgm:bulletEnabled val="1"/>
        </dgm:presLayoutVars>
      </dgm:prSet>
      <dgm:spPr/>
    </dgm:pt>
    <dgm:pt modelId="{FA8206FA-BF9F-4483-A14B-66542E607FB9}" type="pres">
      <dgm:prSet presAssocID="{43CF5E24-2E91-4496-A573-A2A2D2D68F89}" presName="sibTrans" presStyleCnt="0"/>
      <dgm:spPr/>
    </dgm:pt>
    <dgm:pt modelId="{992CE452-A02D-4DC2-9B21-5872E75DB599}" type="pres">
      <dgm:prSet presAssocID="{E9B71998-4AB2-4892-82CB-AD06E2F31A68}" presName="node" presStyleLbl="node1" presStyleIdx="1" presStyleCnt="51">
        <dgm:presLayoutVars>
          <dgm:bulletEnabled val="1"/>
        </dgm:presLayoutVars>
      </dgm:prSet>
      <dgm:spPr/>
    </dgm:pt>
    <dgm:pt modelId="{BF30398F-EC9D-4A13-821B-C6D38385F7B0}" type="pres">
      <dgm:prSet presAssocID="{17D3B441-5EA1-4168-BB8A-CB598D437CBA}" presName="sibTrans" presStyleCnt="0"/>
      <dgm:spPr/>
    </dgm:pt>
    <dgm:pt modelId="{3D24B116-22D2-4D98-A7BC-3C371BDB4EBC}" type="pres">
      <dgm:prSet presAssocID="{41755BFA-03DF-45A3-BAF9-3E2D53524AB8}" presName="node" presStyleLbl="node1" presStyleIdx="2" presStyleCnt="51">
        <dgm:presLayoutVars>
          <dgm:bulletEnabled val="1"/>
        </dgm:presLayoutVars>
      </dgm:prSet>
      <dgm:spPr/>
    </dgm:pt>
    <dgm:pt modelId="{4E036B0C-7F31-4479-8BC4-FDCCB503D8DA}" type="pres">
      <dgm:prSet presAssocID="{50043822-C072-4879-B7E8-CEE2E365B8E9}" presName="sibTrans" presStyleCnt="0"/>
      <dgm:spPr/>
    </dgm:pt>
    <dgm:pt modelId="{9790E1E1-362A-4131-9BC9-9A4916E8F3B1}" type="pres">
      <dgm:prSet presAssocID="{EF4902CD-F7A3-444D-BEFD-435CE6369C1C}" presName="node" presStyleLbl="node1" presStyleIdx="3" presStyleCnt="51">
        <dgm:presLayoutVars>
          <dgm:bulletEnabled val="1"/>
        </dgm:presLayoutVars>
      </dgm:prSet>
      <dgm:spPr/>
    </dgm:pt>
    <dgm:pt modelId="{203AAC5F-51E4-44EE-B006-6CA73E10234B}" type="pres">
      <dgm:prSet presAssocID="{50EE210B-4734-458A-8D74-4A3F209F1927}" presName="sibTrans" presStyleCnt="0"/>
      <dgm:spPr/>
    </dgm:pt>
    <dgm:pt modelId="{F606D746-4FF1-4239-98D7-F3A28AB95F5B}" type="pres">
      <dgm:prSet presAssocID="{0EA5EA39-9CFE-43DE-94AF-53E9C6E3D210}" presName="node" presStyleLbl="node1" presStyleIdx="4" presStyleCnt="51">
        <dgm:presLayoutVars>
          <dgm:bulletEnabled val="1"/>
        </dgm:presLayoutVars>
      </dgm:prSet>
      <dgm:spPr/>
    </dgm:pt>
    <dgm:pt modelId="{D6C32037-9752-4CE5-860B-80B7792ED8B1}" type="pres">
      <dgm:prSet presAssocID="{DCBDF878-D6A3-406F-9C16-D032DB66D303}" presName="sibTrans" presStyleCnt="0"/>
      <dgm:spPr/>
    </dgm:pt>
    <dgm:pt modelId="{838190AE-97BF-4424-8278-786EC0690AD9}" type="pres">
      <dgm:prSet presAssocID="{F866C74D-AF5A-4A8F-BCB4-DB1D6B656EE1}" presName="node" presStyleLbl="node1" presStyleIdx="5" presStyleCnt="51">
        <dgm:presLayoutVars>
          <dgm:bulletEnabled val="1"/>
        </dgm:presLayoutVars>
      </dgm:prSet>
      <dgm:spPr/>
    </dgm:pt>
    <dgm:pt modelId="{6EC38C36-7BD3-4463-B92A-9DAB0656DF6F}" type="pres">
      <dgm:prSet presAssocID="{1EFEAE99-B254-417E-90CC-91A47EC92871}" presName="sibTrans" presStyleCnt="0"/>
      <dgm:spPr/>
    </dgm:pt>
    <dgm:pt modelId="{F1505F70-C966-4BAC-8FB1-D1EE8B4E4F73}" type="pres">
      <dgm:prSet presAssocID="{83B832DA-DB38-4589-B2B8-9B74BA004D85}" presName="node" presStyleLbl="node1" presStyleIdx="6" presStyleCnt="51">
        <dgm:presLayoutVars>
          <dgm:bulletEnabled val="1"/>
        </dgm:presLayoutVars>
      </dgm:prSet>
      <dgm:spPr/>
    </dgm:pt>
    <dgm:pt modelId="{FDC61EB5-599D-4C92-A4F8-6CE44A04D455}" type="pres">
      <dgm:prSet presAssocID="{3C7CA7FC-FE84-4EF7-A07F-922F042CF2D9}" presName="sibTrans" presStyleCnt="0"/>
      <dgm:spPr/>
    </dgm:pt>
    <dgm:pt modelId="{0802E15D-4651-4801-B28E-853C732B81E5}" type="pres">
      <dgm:prSet presAssocID="{54804642-AD4E-4198-A6B4-3321F3EEE357}" presName="node" presStyleLbl="node1" presStyleIdx="7" presStyleCnt="51">
        <dgm:presLayoutVars>
          <dgm:bulletEnabled val="1"/>
        </dgm:presLayoutVars>
      </dgm:prSet>
      <dgm:spPr/>
    </dgm:pt>
    <dgm:pt modelId="{19BF954A-61FA-4C6C-A106-1FBC5CF1E9D2}" type="pres">
      <dgm:prSet presAssocID="{3D8CD612-5805-43E8-B7F8-43AEA62C7B78}" presName="sibTrans" presStyleCnt="0"/>
      <dgm:spPr/>
    </dgm:pt>
    <dgm:pt modelId="{1717FFE5-0383-4C44-9228-60ADD29C3A99}" type="pres">
      <dgm:prSet presAssocID="{226F413D-492F-4B16-9570-0CF62A4A5A9E}" presName="node" presStyleLbl="node1" presStyleIdx="8" presStyleCnt="51">
        <dgm:presLayoutVars>
          <dgm:bulletEnabled val="1"/>
        </dgm:presLayoutVars>
      </dgm:prSet>
      <dgm:spPr/>
    </dgm:pt>
    <dgm:pt modelId="{8010741C-921C-47B8-9C33-163668380274}" type="pres">
      <dgm:prSet presAssocID="{FEB58B57-89C7-46DE-8D33-352B19F096D8}" presName="sibTrans" presStyleCnt="0"/>
      <dgm:spPr/>
    </dgm:pt>
    <dgm:pt modelId="{E8ADB77E-7F58-4B11-BA6E-9A7DF9E2C66F}" type="pres">
      <dgm:prSet presAssocID="{7215412A-887E-402E-BBD1-AE6AAAA2ACCA}" presName="node" presStyleLbl="node1" presStyleIdx="9" presStyleCnt="51">
        <dgm:presLayoutVars>
          <dgm:bulletEnabled val="1"/>
        </dgm:presLayoutVars>
      </dgm:prSet>
      <dgm:spPr/>
    </dgm:pt>
    <dgm:pt modelId="{5D94C17A-C63B-4521-89E2-035FCE350EDF}" type="pres">
      <dgm:prSet presAssocID="{117ABA07-483C-4BD0-8D94-0B645D23DB22}" presName="sibTrans" presStyleCnt="0"/>
      <dgm:spPr/>
    </dgm:pt>
    <dgm:pt modelId="{CC843D33-30E7-4168-9371-DAF38F205164}" type="pres">
      <dgm:prSet presAssocID="{B211D2A3-02B0-40D7-9067-BAEC62515103}" presName="node" presStyleLbl="node1" presStyleIdx="10" presStyleCnt="51">
        <dgm:presLayoutVars>
          <dgm:bulletEnabled val="1"/>
        </dgm:presLayoutVars>
      </dgm:prSet>
      <dgm:spPr/>
    </dgm:pt>
    <dgm:pt modelId="{BC07F466-9BFD-4E6F-B0D5-2890E662978C}" type="pres">
      <dgm:prSet presAssocID="{8EA1473D-F3AF-4776-9BDE-7D3696FB6EF9}" presName="sibTrans" presStyleCnt="0"/>
      <dgm:spPr/>
    </dgm:pt>
    <dgm:pt modelId="{0CD2694C-1879-4E7F-B107-A1AEDDD42024}" type="pres">
      <dgm:prSet presAssocID="{C67D2FFB-3E54-4E33-8599-32D7F41201B4}" presName="node" presStyleLbl="node1" presStyleIdx="11" presStyleCnt="51">
        <dgm:presLayoutVars>
          <dgm:bulletEnabled val="1"/>
        </dgm:presLayoutVars>
      </dgm:prSet>
      <dgm:spPr/>
    </dgm:pt>
    <dgm:pt modelId="{0EF6D456-9B81-4E3B-81C2-0437D0402C88}" type="pres">
      <dgm:prSet presAssocID="{BD1B7000-07A1-41C6-BDD5-881777C541CA}" presName="sibTrans" presStyleCnt="0"/>
      <dgm:spPr/>
    </dgm:pt>
    <dgm:pt modelId="{7C7D3AEE-CD80-468D-BEBB-09305F620D97}" type="pres">
      <dgm:prSet presAssocID="{C2AAC07C-DCE9-41C0-8E79-4407F34BA5DF}" presName="node" presStyleLbl="node1" presStyleIdx="12" presStyleCnt="51">
        <dgm:presLayoutVars>
          <dgm:bulletEnabled val="1"/>
        </dgm:presLayoutVars>
      </dgm:prSet>
      <dgm:spPr/>
    </dgm:pt>
    <dgm:pt modelId="{8B7CB699-6C4C-4BF9-8D02-604569D25909}" type="pres">
      <dgm:prSet presAssocID="{C1563DB0-1F9D-4C67-AA69-F25527F9B0C0}" presName="sibTrans" presStyleCnt="0"/>
      <dgm:spPr/>
    </dgm:pt>
    <dgm:pt modelId="{576D25D0-F0EE-46B4-A08A-D97BEF1DAA6C}" type="pres">
      <dgm:prSet presAssocID="{4F0995B3-E583-4B42-AEE4-10EA91BA1B2B}" presName="node" presStyleLbl="node1" presStyleIdx="13" presStyleCnt="51">
        <dgm:presLayoutVars>
          <dgm:bulletEnabled val="1"/>
        </dgm:presLayoutVars>
      </dgm:prSet>
      <dgm:spPr/>
    </dgm:pt>
    <dgm:pt modelId="{CC4FB0D8-82FD-471C-9B01-7014F0F754C8}" type="pres">
      <dgm:prSet presAssocID="{2842F56C-2E32-4D9E-BFC1-B9B8A5B08A65}" presName="sibTrans" presStyleCnt="0"/>
      <dgm:spPr/>
    </dgm:pt>
    <dgm:pt modelId="{BC61BEA4-5BBA-4C06-885C-E2834FE9D576}" type="pres">
      <dgm:prSet presAssocID="{7AED2D0B-6C0F-41CC-A158-E370D252C6B6}" presName="node" presStyleLbl="node1" presStyleIdx="14" presStyleCnt="51">
        <dgm:presLayoutVars>
          <dgm:bulletEnabled val="1"/>
        </dgm:presLayoutVars>
      </dgm:prSet>
      <dgm:spPr/>
    </dgm:pt>
    <dgm:pt modelId="{7771A348-AF77-4796-8C9D-CF583855302E}" type="pres">
      <dgm:prSet presAssocID="{DEFEA8AA-46FB-4C0F-A23E-A49CD109BAE0}" presName="sibTrans" presStyleCnt="0"/>
      <dgm:spPr/>
    </dgm:pt>
    <dgm:pt modelId="{AA1CF4DC-3704-4457-AD1F-A723E9735159}" type="pres">
      <dgm:prSet presAssocID="{0329150E-00DA-40A2-98AF-BE701E464030}" presName="node" presStyleLbl="node1" presStyleIdx="15" presStyleCnt="51">
        <dgm:presLayoutVars>
          <dgm:bulletEnabled val="1"/>
        </dgm:presLayoutVars>
      </dgm:prSet>
      <dgm:spPr/>
    </dgm:pt>
    <dgm:pt modelId="{D5B72824-80CF-4F94-988D-F27828E21BE3}" type="pres">
      <dgm:prSet presAssocID="{42EB298E-C9B8-457A-B058-8FAC49B3E03B}" presName="sibTrans" presStyleCnt="0"/>
      <dgm:spPr/>
    </dgm:pt>
    <dgm:pt modelId="{B442132B-8E06-4AC2-B0E3-0E7BA86453EB}" type="pres">
      <dgm:prSet presAssocID="{FE0EBA1E-D379-4F8B-BDC5-64FB143A5A54}" presName="node" presStyleLbl="node1" presStyleIdx="16" presStyleCnt="51" custLinFactNeighborX="642" custLinFactNeighborY="1069">
        <dgm:presLayoutVars>
          <dgm:bulletEnabled val="1"/>
        </dgm:presLayoutVars>
      </dgm:prSet>
      <dgm:spPr/>
    </dgm:pt>
    <dgm:pt modelId="{DEC48087-72DC-416F-8C10-269DA58A9022}" type="pres">
      <dgm:prSet presAssocID="{E16CDC1A-8984-41ED-8CB1-46282BD21CF0}" presName="sibTrans" presStyleCnt="0"/>
      <dgm:spPr/>
    </dgm:pt>
    <dgm:pt modelId="{7EFE8AFB-B33F-4B81-96E6-F6EBF2DAF94F}" type="pres">
      <dgm:prSet presAssocID="{B8CE9816-943B-4084-80BC-3237FB639A74}" presName="node" presStyleLbl="node1" presStyleIdx="17" presStyleCnt="51">
        <dgm:presLayoutVars>
          <dgm:bulletEnabled val="1"/>
        </dgm:presLayoutVars>
      </dgm:prSet>
      <dgm:spPr/>
    </dgm:pt>
    <dgm:pt modelId="{B5802EDE-7A5B-4DA3-931D-BFB36575F93E}" type="pres">
      <dgm:prSet presAssocID="{78045844-D0DC-4916-89E5-F29FE4C55397}" presName="sibTrans" presStyleCnt="0"/>
      <dgm:spPr/>
    </dgm:pt>
    <dgm:pt modelId="{FF2DB5AC-E15F-44CD-A37A-D1FC7D3913A1}" type="pres">
      <dgm:prSet presAssocID="{D2D20F71-CD72-408B-88BB-BAE07BFD6FE4}" presName="node" presStyleLbl="node1" presStyleIdx="18" presStyleCnt="51">
        <dgm:presLayoutVars>
          <dgm:bulletEnabled val="1"/>
        </dgm:presLayoutVars>
      </dgm:prSet>
      <dgm:spPr/>
    </dgm:pt>
    <dgm:pt modelId="{973F1883-8396-4834-ACB5-19D084C4593D}" type="pres">
      <dgm:prSet presAssocID="{20C71908-D6C9-47F6-A815-EF5DC5FFE889}" presName="sibTrans" presStyleCnt="0"/>
      <dgm:spPr/>
    </dgm:pt>
    <dgm:pt modelId="{B5B7680E-0DF3-45CC-9227-D682D4CAB9B8}" type="pres">
      <dgm:prSet presAssocID="{D6B0DC23-CD42-4BA2-B058-EAD3459F43B8}" presName="node" presStyleLbl="node1" presStyleIdx="19" presStyleCnt="51">
        <dgm:presLayoutVars>
          <dgm:bulletEnabled val="1"/>
        </dgm:presLayoutVars>
      </dgm:prSet>
      <dgm:spPr/>
    </dgm:pt>
    <dgm:pt modelId="{C9CD800C-929E-47C5-A34D-2D122E9F0EA8}" type="pres">
      <dgm:prSet presAssocID="{25054978-2786-4DA2-9C36-D60AFF31097E}" presName="sibTrans" presStyleCnt="0"/>
      <dgm:spPr/>
    </dgm:pt>
    <dgm:pt modelId="{CEC3A62C-B7A7-45DC-8AC9-D33CF36087FA}" type="pres">
      <dgm:prSet presAssocID="{2D31BF7A-1FA3-427C-979D-C58DB81CBEFB}" presName="node" presStyleLbl="node1" presStyleIdx="20" presStyleCnt="51">
        <dgm:presLayoutVars>
          <dgm:bulletEnabled val="1"/>
        </dgm:presLayoutVars>
      </dgm:prSet>
      <dgm:spPr/>
    </dgm:pt>
    <dgm:pt modelId="{35A4EA38-BF06-45A9-B2C4-04DE2F67BB42}" type="pres">
      <dgm:prSet presAssocID="{4099C0F6-25E7-4D4C-8624-17B940D5CABE}" presName="sibTrans" presStyleCnt="0"/>
      <dgm:spPr/>
    </dgm:pt>
    <dgm:pt modelId="{EAD8AD26-9D6B-4E66-BF36-72770E91C3B9}" type="pres">
      <dgm:prSet presAssocID="{895D928F-A4A6-4867-B1C2-216A10C4F8DD}" presName="node" presStyleLbl="node1" presStyleIdx="21" presStyleCnt="51">
        <dgm:presLayoutVars>
          <dgm:bulletEnabled val="1"/>
        </dgm:presLayoutVars>
      </dgm:prSet>
      <dgm:spPr/>
    </dgm:pt>
    <dgm:pt modelId="{6DD990C3-DF5A-445F-B407-0B32332A86F8}" type="pres">
      <dgm:prSet presAssocID="{428CBF10-8EE1-4DA7-8FE0-355D3DE4550C}" presName="sibTrans" presStyleCnt="0"/>
      <dgm:spPr/>
    </dgm:pt>
    <dgm:pt modelId="{887A731F-C21E-41FA-BA0E-AB48B73C5DCD}" type="pres">
      <dgm:prSet presAssocID="{C3AD58C1-01EC-4228-9AC8-5A73505B30FA}" presName="node" presStyleLbl="node1" presStyleIdx="22" presStyleCnt="51">
        <dgm:presLayoutVars>
          <dgm:bulletEnabled val="1"/>
        </dgm:presLayoutVars>
      </dgm:prSet>
      <dgm:spPr/>
    </dgm:pt>
    <dgm:pt modelId="{03394774-449D-4781-B9E1-F7826589ADEC}" type="pres">
      <dgm:prSet presAssocID="{561572E2-D68B-438A-A40C-702C5516DE8E}" presName="sibTrans" presStyleCnt="0"/>
      <dgm:spPr/>
    </dgm:pt>
    <dgm:pt modelId="{ADA2A749-74E1-485E-8DDE-D4823C5DB8C2}" type="pres">
      <dgm:prSet presAssocID="{32A5303F-097E-44F6-891B-33638F34CB73}" presName="node" presStyleLbl="node1" presStyleIdx="23" presStyleCnt="51">
        <dgm:presLayoutVars>
          <dgm:bulletEnabled val="1"/>
        </dgm:presLayoutVars>
      </dgm:prSet>
      <dgm:spPr/>
    </dgm:pt>
    <dgm:pt modelId="{B0CCDBF8-7723-453F-B679-033134243401}" type="pres">
      <dgm:prSet presAssocID="{D457D10D-025A-4CE4-A888-41FC41788202}" presName="sibTrans" presStyleCnt="0"/>
      <dgm:spPr/>
    </dgm:pt>
    <dgm:pt modelId="{BA0FBEB0-78D4-45A9-90F3-92D9A119CA53}" type="pres">
      <dgm:prSet presAssocID="{9703DCF3-066C-48E6-828B-5A64CA9F3787}" presName="node" presStyleLbl="node1" presStyleIdx="24" presStyleCnt="51">
        <dgm:presLayoutVars>
          <dgm:bulletEnabled val="1"/>
        </dgm:presLayoutVars>
      </dgm:prSet>
      <dgm:spPr/>
    </dgm:pt>
    <dgm:pt modelId="{31645229-515C-4615-B776-9FBA9F2B0635}" type="pres">
      <dgm:prSet presAssocID="{73D4BD8E-E013-4551-BC7D-80C4ACAEBD25}" presName="sibTrans" presStyleCnt="0"/>
      <dgm:spPr/>
    </dgm:pt>
    <dgm:pt modelId="{EF57929F-BE93-48E0-B471-1F22B248F67E}" type="pres">
      <dgm:prSet presAssocID="{B52158AA-5B3B-40FD-A8BC-B8FCAEC9BFF6}" presName="node" presStyleLbl="node1" presStyleIdx="25" presStyleCnt="51">
        <dgm:presLayoutVars>
          <dgm:bulletEnabled val="1"/>
        </dgm:presLayoutVars>
      </dgm:prSet>
      <dgm:spPr/>
    </dgm:pt>
    <dgm:pt modelId="{E2ECC6D7-8627-4ECE-B637-306F5A1ACEE4}" type="pres">
      <dgm:prSet presAssocID="{4BCD2C3D-A705-4876-9972-6A91A44C8292}" presName="sibTrans" presStyleCnt="0"/>
      <dgm:spPr/>
    </dgm:pt>
    <dgm:pt modelId="{F3AACEE3-D246-4908-B74B-37ED6ACDC79D}" type="pres">
      <dgm:prSet presAssocID="{915ED106-8046-419E-9C7F-B4EA1EF2B19A}" presName="node" presStyleLbl="node1" presStyleIdx="26" presStyleCnt="51" custLinFactNeighborX="-375" custLinFactNeighborY="1895">
        <dgm:presLayoutVars>
          <dgm:bulletEnabled val="1"/>
        </dgm:presLayoutVars>
      </dgm:prSet>
      <dgm:spPr/>
    </dgm:pt>
    <dgm:pt modelId="{9AE4A029-DAAD-4195-B4D9-D7FF78A2F870}" type="pres">
      <dgm:prSet presAssocID="{E486046E-166E-4B40-BFEA-448CED416D93}" presName="sibTrans" presStyleCnt="0"/>
      <dgm:spPr/>
    </dgm:pt>
    <dgm:pt modelId="{695B06C1-1F5A-4EC0-9415-ED8B3E88DF21}" type="pres">
      <dgm:prSet presAssocID="{B85EFE8A-2222-4E9A-AECD-A8EF52D325C1}" presName="node" presStyleLbl="node1" presStyleIdx="27" presStyleCnt="51">
        <dgm:presLayoutVars>
          <dgm:bulletEnabled val="1"/>
        </dgm:presLayoutVars>
      </dgm:prSet>
      <dgm:spPr/>
    </dgm:pt>
    <dgm:pt modelId="{12AED299-97A2-48BC-B918-BDEAD775EA4C}" type="pres">
      <dgm:prSet presAssocID="{B16FF5DE-EE70-4233-B8A4-D5808758D5B3}" presName="sibTrans" presStyleCnt="0"/>
      <dgm:spPr/>
    </dgm:pt>
    <dgm:pt modelId="{75B88441-DA21-4F7D-B61E-8EEECC36859C}" type="pres">
      <dgm:prSet presAssocID="{17C593B3-C66F-443D-88DD-3DB30082ECF6}" presName="node" presStyleLbl="node1" presStyleIdx="28" presStyleCnt="51">
        <dgm:presLayoutVars>
          <dgm:bulletEnabled val="1"/>
        </dgm:presLayoutVars>
      </dgm:prSet>
      <dgm:spPr/>
    </dgm:pt>
    <dgm:pt modelId="{0C4C1C40-327F-454D-943A-188F73BE6E0A}" type="pres">
      <dgm:prSet presAssocID="{9B320EEB-F7D5-4C3C-9159-FA7DF0EC5E92}" presName="sibTrans" presStyleCnt="0"/>
      <dgm:spPr/>
    </dgm:pt>
    <dgm:pt modelId="{C6B075F1-E946-4AD9-B8F8-7158A7449203}" type="pres">
      <dgm:prSet presAssocID="{3DADFF63-F924-4AF4-8AFB-1091768C02AE}" presName="node" presStyleLbl="node1" presStyleIdx="29" presStyleCnt="51">
        <dgm:presLayoutVars>
          <dgm:bulletEnabled val="1"/>
        </dgm:presLayoutVars>
      </dgm:prSet>
      <dgm:spPr/>
    </dgm:pt>
    <dgm:pt modelId="{47345682-3C39-45F1-8037-3A5A55394EED}" type="pres">
      <dgm:prSet presAssocID="{7E785B66-DF58-4107-B789-EE61F6BEDFBC}" presName="sibTrans" presStyleCnt="0"/>
      <dgm:spPr/>
    </dgm:pt>
    <dgm:pt modelId="{D88FBE88-9C3D-4B1A-AD57-B55E2DC20086}" type="pres">
      <dgm:prSet presAssocID="{990F61DB-E4CF-40FD-B0ED-9E52F5000069}" presName="node" presStyleLbl="node1" presStyleIdx="30" presStyleCnt="51">
        <dgm:presLayoutVars>
          <dgm:bulletEnabled val="1"/>
        </dgm:presLayoutVars>
      </dgm:prSet>
      <dgm:spPr/>
    </dgm:pt>
    <dgm:pt modelId="{E21C26CE-AD9F-45BA-82D7-40ACDB5A65E9}" type="pres">
      <dgm:prSet presAssocID="{DCE6066D-D85D-4486-A0B2-BAF9A9E3D42D}" presName="sibTrans" presStyleCnt="0"/>
      <dgm:spPr/>
    </dgm:pt>
    <dgm:pt modelId="{9F158EE6-3781-4835-AA51-015823B84E33}" type="pres">
      <dgm:prSet presAssocID="{CA946CA1-8C9B-4D41-970C-F1D34F28960D}" presName="node" presStyleLbl="node1" presStyleIdx="31" presStyleCnt="51">
        <dgm:presLayoutVars>
          <dgm:bulletEnabled val="1"/>
        </dgm:presLayoutVars>
      </dgm:prSet>
      <dgm:spPr/>
    </dgm:pt>
    <dgm:pt modelId="{4C9D7A6B-717D-4212-B390-8D34835FCF03}" type="pres">
      <dgm:prSet presAssocID="{1211A624-0672-4FBB-8768-CC6A746A505E}" presName="sibTrans" presStyleCnt="0"/>
      <dgm:spPr/>
    </dgm:pt>
    <dgm:pt modelId="{7D243363-8555-42F4-A5DD-D087DA2063C8}" type="pres">
      <dgm:prSet presAssocID="{8ADB5CA1-0983-47E4-8F2A-FE22F06B090E}" presName="node" presStyleLbl="node1" presStyleIdx="32" presStyleCnt="51">
        <dgm:presLayoutVars>
          <dgm:bulletEnabled val="1"/>
        </dgm:presLayoutVars>
      </dgm:prSet>
      <dgm:spPr/>
    </dgm:pt>
    <dgm:pt modelId="{EAAC111A-5038-4FD7-95C1-8052DF4D69E9}" type="pres">
      <dgm:prSet presAssocID="{0B54112F-101F-4205-8761-D94E9230E327}" presName="sibTrans" presStyleCnt="0"/>
      <dgm:spPr/>
    </dgm:pt>
    <dgm:pt modelId="{326759D4-81B7-468B-BDC7-044702BE7B72}" type="pres">
      <dgm:prSet presAssocID="{D48B180D-5C48-4290-AA88-16D2C9C46BBD}" presName="node" presStyleLbl="node1" presStyleIdx="33" presStyleCnt="51" custLinFactNeighborX="-377">
        <dgm:presLayoutVars>
          <dgm:bulletEnabled val="1"/>
        </dgm:presLayoutVars>
      </dgm:prSet>
      <dgm:spPr/>
    </dgm:pt>
    <dgm:pt modelId="{DAF472E6-777C-40A7-85AB-3723D47CA5F3}" type="pres">
      <dgm:prSet presAssocID="{12E4E29A-367E-4B27-80A8-F686137A2D42}" presName="sibTrans" presStyleCnt="0"/>
      <dgm:spPr/>
    </dgm:pt>
    <dgm:pt modelId="{03367FF2-E26D-4A3F-9200-ACF7DA947187}" type="pres">
      <dgm:prSet presAssocID="{AE5BDE92-5534-4C69-AE84-FA14BA447394}" presName="node" presStyleLbl="node1" presStyleIdx="34" presStyleCnt="51" custLinFactNeighborX="-375">
        <dgm:presLayoutVars>
          <dgm:bulletEnabled val="1"/>
        </dgm:presLayoutVars>
      </dgm:prSet>
      <dgm:spPr/>
    </dgm:pt>
    <dgm:pt modelId="{B67142F1-49DD-4541-AC3E-9D4FD519860A}" type="pres">
      <dgm:prSet presAssocID="{13BB58C1-4E32-4182-B6AD-8201F94DAAF1}" presName="sibTrans" presStyleCnt="0"/>
      <dgm:spPr/>
    </dgm:pt>
    <dgm:pt modelId="{92F67C84-0F71-4C50-B6E5-BD6F3B7EA425}" type="pres">
      <dgm:prSet presAssocID="{ACF9C7B0-89A6-4080-9FDA-C6AE33169308}" presName="node" presStyleLbl="node1" presStyleIdx="35" presStyleCnt="51">
        <dgm:presLayoutVars>
          <dgm:bulletEnabled val="1"/>
        </dgm:presLayoutVars>
      </dgm:prSet>
      <dgm:spPr/>
    </dgm:pt>
    <dgm:pt modelId="{99C7F370-FD63-4FC8-AE83-97A1714EBABB}" type="pres">
      <dgm:prSet presAssocID="{5A6BD245-4D78-479F-A98D-425DB6101781}" presName="sibTrans" presStyleCnt="0"/>
      <dgm:spPr/>
    </dgm:pt>
    <dgm:pt modelId="{89F21656-6CAC-4270-8BA9-E13A8E6D1646}" type="pres">
      <dgm:prSet presAssocID="{49516104-98DA-4CB2-9BB7-4EABD8ADCD96}" presName="node" presStyleLbl="node1" presStyleIdx="36" presStyleCnt="51">
        <dgm:presLayoutVars>
          <dgm:bulletEnabled val="1"/>
        </dgm:presLayoutVars>
      </dgm:prSet>
      <dgm:spPr/>
    </dgm:pt>
    <dgm:pt modelId="{1B3830D6-9E9D-4DEF-BE61-593D6A17B2A0}" type="pres">
      <dgm:prSet presAssocID="{8FEE43C8-68DD-40AD-AD6A-32821265CFE7}" presName="sibTrans" presStyleCnt="0"/>
      <dgm:spPr/>
    </dgm:pt>
    <dgm:pt modelId="{2D989C72-6251-4F00-BBC2-C1EDE9EBC1C9}" type="pres">
      <dgm:prSet presAssocID="{A1FE5C56-3FA7-4093-A0D0-06FA8293FA47}" presName="node" presStyleLbl="node1" presStyleIdx="37" presStyleCnt="51">
        <dgm:presLayoutVars>
          <dgm:bulletEnabled val="1"/>
        </dgm:presLayoutVars>
      </dgm:prSet>
      <dgm:spPr/>
    </dgm:pt>
    <dgm:pt modelId="{2DDCB579-AF15-4500-A212-04BB1CAEF03F}" type="pres">
      <dgm:prSet presAssocID="{EA22A089-13EF-421D-B0A0-729D49189AD1}" presName="sibTrans" presStyleCnt="0"/>
      <dgm:spPr/>
    </dgm:pt>
    <dgm:pt modelId="{18DE3DE2-C1A3-4DB9-8896-BA87C04AFB61}" type="pres">
      <dgm:prSet presAssocID="{EA74CA88-C0EB-49DA-93E4-847F9A484069}" presName="node" presStyleLbl="node1" presStyleIdx="38" presStyleCnt="51" custLinFactNeighborX="-377">
        <dgm:presLayoutVars>
          <dgm:bulletEnabled val="1"/>
        </dgm:presLayoutVars>
      </dgm:prSet>
      <dgm:spPr/>
    </dgm:pt>
    <dgm:pt modelId="{40344A82-916A-4782-A6D2-C95CFFCAABF2}" type="pres">
      <dgm:prSet presAssocID="{01B689CC-8AF7-4349-B73F-6CD9D177017B}" presName="sibTrans" presStyleCnt="0"/>
      <dgm:spPr/>
    </dgm:pt>
    <dgm:pt modelId="{6BB400C2-04D8-4BAF-9A41-C83DB9A0EBBC}" type="pres">
      <dgm:prSet presAssocID="{23CB6592-73BF-4A4D-9650-192EBB4CB6EB}" presName="node" presStyleLbl="node1" presStyleIdx="39" presStyleCnt="51">
        <dgm:presLayoutVars>
          <dgm:bulletEnabled val="1"/>
        </dgm:presLayoutVars>
      </dgm:prSet>
      <dgm:spPr/>
    </dgm:pt>
    <dgm:pt modelId="{29FEED46-C13E-4FA4-BDE4-54D8EA945930}" type="pres">
      <dgm:prSet presAssocID="{675D5F9E-5CFF-4D1D-92F3-68C3BC29607E}" presName="sibTrans" presStyleCnt="0"/>
      <dgm:spPr/>
    </dgm:pt>
    <dgm:pt modelId="{22F68C42-5BCE-4744-BBDB-C3475439AC3E}" type="pres">
      <dgm:prSet presAssocID="{C1BF0E52-FCA2-45A4-8AA9-8CE0471B62C0}" presName="node" presStyleLbl="node1" presStyleIdx="40" presStyleCnt="51" custLinFactNeighborX="375" custLinFactNeighborY="1278">
        <dgm:presLayoutVars>
          <dgm:bulletEnabled val="1"/>
        </dgm:presLayoutVars>
      </dgm:prSet>
      <dgm:spPr/>
    </dgm:pt>
    <dgm:pt modelId="{C1B06112-09FD-40DC-9D92-673F7869296E}" type="pres">
      <dgm:prSet presAssocID="{B8B7A676-8819-47DE-BD4B-769A8098F6FC}" presName="sibTrans" presStyleCnt="0"/>
      <dgm:spPr/>
    </dgm:pt>
    <dgm:pt modelId="{458F563E-D6DB-424C-B7D4-2F3F1801FF4B}" type="pres">
      <dgm:prSet presAssocID="{A7BA719C-9F26-4019-BFA4-EEF28D64921A}" presName="node" presStyleLbl="node1" presStyleIdx="41" presStyleCnt="51">
        <dgm:presLayoutVars>
          <dgm:bulletEnabled val="1"/>
        </dgm:presLayoutVars>
      </dgm:prSet>
      <dgm:spPr/>
    </dgm:pt>
    <dgm:pt modelId="{487DFC96-B819-428E-88D7-7ED3CDD524C6}" type="pres">
      <dgm:prSet presAssocID="{88742382-12FF-4B71-BE34-0DEBA751975E}" presName="sibTrans" presStyleCnt="0"/>
      <dgm:spPr/>
    </dgm:pt>
    <dgm:pt modelId="{4674149F-8738-4AAE-AB47-87BCE2F6B8DD}" type="pres">
      <dgm:prSet presAssocID="{6EF6E438-6EAE-4681-AFF0-B371C5BC112C}" presName="node" presStyleLbl="node1" presStyleIdx="42" presStyleCnt="51">
        <dgm:presLayoutVars>
          <dgm:bulletEnabled val="1"/>
        </dgm:presLayoutVars>
      </dgm:prSet>
      <dgm:spPr/>
    </dgm:pt>
    <dgm:pt modelId="{BEA48DD1-C098-40F0-9B09-5F1A4A9A4661}" type="pres">
      <dgm:prSet presAssocID="{1C7FABE3-771F-4E59-AF07-B50A34489D8C}" presName="sibTrans" presStyleCnt="0"/>
      <dgm:spPr/>
    </dgm:pt>
    <dgm:pt modelId="{087AD99A-DB71-4EC9-9E79-066190ADDBCE}" type="pres">
      <dgm:prSet presAssocID="{3E14C6F0-EABD-4DD0-AF1A-0DF41B23609D}" presName="node" presStyleLbl="node1" presStyleIdx="43" presStyleCnt="51">
        <dgm:presLayoutVars>
          <dgm:bulletEnabled val="1"/>
        </dgm:presLayoutVars>
      </dgm:prSet>
      <dgm:spPr/>
    </dgm:pt>
    <dgm:pt modelId="{EFE25A4D-E699-4255-A070-7C40DBEC4CCA}" type="pres">
      <dgm:prSet presAssocID="{4E91EE70-B282-47FB-AF1B-DDF7B2069DC0}" presName="sibTrans" presStyleCnt="0"/>
      <dgm:spPr/>
    </dgm:pt>
    <dgm:pt modelId="{5E4E8A28-5ED9-4BBF-BB30-05A0EDB7562A}" type="pres">
      <dgm:prSet presAssocID="{F1BC270E-3E1C-48C2-8AAA-C284B2A58522}" presName="node" presStyleLbl="node1" presStyleIdx="44" presStyleCnt="51">
        <dgm:presLayoutVars>
          <dgm:bulletEnabled val="1"/>
        </dgm:presLayoutVars>
      </dgm:prSet>
      <dgm:spPr/>
    </dgm:pt>
    <dgm:pt modelId="{778F3815-09D5-424B-99FA-3D949CC47CA2}" type="pres">
      <dgm:prSet presAssocID="{8024E754-4DD7-40CB-B8D2-0B3D9488B1D2}" presName="sibTrans" presStyleCnt="0"/>
      <dgm:spPr/>
    </dgm:pt>
    <dgm:pt modelId="{9A458923-A935-4AFC-867D-4EE0919DAD87}" type="pres">
      <dgm:prSet presAssocID="{46416E50-CC85-4A4A-BB71-27BE699C409B}" presName="node" presStyleLbl="node1" presStyleIdx="45" presStyleCnt="51">
        <dgm:presLayoutVars>
          <dgm:bulletEnabled val="1"/>
        </dgm:presLayoutVars>
      </dgm:prSet>
      <dgm:spPr/>
    </dgm:pt>
    <dgm:pt modelId="{38322D5C-045F-406F-9061-902CD9356860}" type="pres">
      <dgm:prSet presAssocID="{36298ECB-E6CE-43B0-90AB-E799C0FD2E33}" presName="sibTrans" presStyleCnt="0"/>
      <dgm:spPr/>
    </dgm:pt>
    <dgm:pt modelId="{49827259-8F77-40F6-9DD1-C27BB2A8672A}" type="pres">
      <dgm:prSet presAssocID="{1E4A1D8C-A230-488E-BF1E-7CD84E46A699}" presName="node" presStyleLbl="node1" presStyleIdx="46" presStyleCnt="51">
        <dgm:presLayoutVars>
          <dgm:bulletEnabled val="1"/>
        </dgm:presLayoutVars>
      </dgm:prSet>
      <dgm:spPr/>
    </dgm:pt>
    <dgm:pt modelId="{0DC10A18-FC37-410E-87A8-6219ED75416F}" type="pres">
      <dgm:prSet presAssocID="{9E06669D-7845-42A4-9DD7-445F82256614}" presName="sibTrans" presStyleCnt="0"/>
      <dgm:spPr/>
    </dgm:pt>
    <dgm:pt modelId="{456CAFE9-26DB-4F7F-BC59-029F46F3EFEF}" type="pres">
      <dgm:prSet presAssocID="{73BD86D8-7247-4ECB-A685-CB3AF050865F}" presName="node" presStyleLbl="node1" presStyleIdx="47" presStyleCnt="51">
        <dgm:presLayoutVars>
          <dgm:bulletEnabled val="1"/>
        </dgm:presLayoutVars>
      </dgm:prSet>
      <dgm:spPr/>
    </dgm:pt>
    <dgm:pt modelId="{05B89806-1A32-46CF-A262-34D06DEFC29A}" type="pres">
      <dgm:prSet presAssocID="{C3C0FE37-B733-43AB-B042-DD99C0C49174}" presName="sibTrans" presStyleCnt="0"/>
      <dgm:spPr/>
    </dgm:pt>
    <dgm:pt modelId="{2226827F-4775-4568-B186-82FC5CFC4F24}" type="pres">
      <dgm:prSet presAssocID="{99D7B7CB-60EC-4938-A9C6-682506EB3D7C}" presName="node" presStyleLbl="node1" presStyleIdx="48" presStyleCnt="51">
        <dgm:presLayoutVars>
          <dgm:bulletEnabled val="1"/>
        </dgm:presLayoutVars>
      </dgm:prSet>
      <dgm:spPr/>
    </dgm:pt>
    <dgm:pt modelId="{B51FFDA5-DBE0-47B2-B8E0-F20AA582B3FD}" type="pres">
      <dgm:prSet presAssocID="{E66F6E9D-3382-4850-BEE7-D6F1FD6EDA12}" presName="sibTrans" presStyleCnt="0"/>
      <dgm:spPr/>
    </dgm:pt>
    <dgm:pt modelId="{F9775C8F-9934-42BC-8B92-D23441E8363D}" type="pres">
      <dgm:prSet presAssocID="{24E78E5E-9B1D-4719-AEF8-72A07E4078F8}" presName="node" presStyleLbl="node1" presStyleIdx="49" presStyleCnt="51">
        <dgm:presLayoutVars>
          <dgm:bulletEnabled val="1"/>
        </dgm:presLayoutVars>
      </dgm:prSet>
      <dgm:spPr/>
    </dgm:pt>
    <dgm:pt modelId="{79137B03-F16D-4BD0-86B2-B30F71B2F821}" type="pres">
      <dgm:prSet presAssocID="{2ABA4801-696A-499F-8029-D748F5FF3182}" presName="sibTrans" presStyleCnt="0"/>
      <dgm:spPr/>
    </dgm:pt>
    <dgm:pt modelId="{B99F7FF7-16D1-4338-8F9B-E5296B319BFC}" type="pres">
      <dgm:prSet presAssocID="{E9DDBEE6-BFFB-444C-9CE0-88FBB12B7197}" presName="node" presStyleLbl="node1" presStyleIdx="50" presStyleCnt="51">
        <dgm:presLayoutVars>
          <dgm:bulletEnabled val="1"/>
        </dgm:presLayoutVars>
      </dgm:prSet>
      <dgm:spPr/>
    </dgm:pt>
  </dgm:ptLst>
  <dgm:cxnLst>
    <dgm:cxn modelId="{EC2FDC06-EF23-47D1-BEFE-AD3AE7552494}" type="presOf" srcId="{23CB6592-73BF-4A4D-9650-192EBB4CB6EB}" destId="{6BB400C2-04D8-4BAF-9A41-C83DB9A0EBBC}" srcOrd="0" destOrd="0" presId="urn:microsoft.com/office/officeart/2005/8/layout/default"/>
    <dgm:cxn modelId="{2F20F110-E3D6-4030-86FA-BA5F8DEE6D69}" type="presOf" srcId="{A7BA719C-9F26-4019-BFA4-EEF28D64921A}" destId="{458F563E-D6DB-424C-B7D4-2F3F1801FF4B}" srcOrd="0" destOrd="0" presId="urn:microsoft.com/office/officeart/2005/8/layout/default"/>
    <dgm:cxn modelId="{9F80F514-1AE1-42CC-AE0E-74370B578F3E}" srcId="{47DD7EF8-0750-476E-A8BF-FB550E656D9A}" destId="{C67D2FFB-3E54-4E33-8599-32D7F41201B4}" srcOrd="11" destOrd="0" parTransId="{15E6790B-40C1-4BC8-86DA-5FEC5EF0CB23}" sibTransId="{BD1B7000-07A1-41C6-BDD5-881777C541CA}"/>
    <dgm:cxn modelId="{C70A3117-F573-4659-A21C-6B030A21133E}" type="presOf" srcId="{F1BC270E-3E1C-48C2-8AAA-C284B2A58522}" destId="{5E4E8A28-5ED9-4BBF-BB30-05A0EDB7562A}" srcOrd="0" destOrd="0" presId="urn:microsoft.com/office/officeart/2005/8/layout/default"/>
    <dgm:cxn modelId="{288A6918-83AF-4DF7-9284-1E730EA39EB4}" srcId="{47DD7EF8-0750-476E-A8BF-FB550E656D9A}" destId="{73BD86D8-7247-4ECB-A685-CB3AF050865F}" srcOrd="47" destOrd="0" parTransId="{3A008007-E557-47A0-BDF6-E3E9F93543D2}" sibTransId="{C3C0FE37-B733-43AB-B042-DD99C0C49174}"/>
    <dgm:cxn modelId="{071DAC19-E522-44FB-AAFE-FD20B32C23F4}" type="presOf" srcId="{73BD86D8-7247-4ECB-A685-CB3AF050865F}" destId="{456CAFE9-26DB-4F7F-BC59-029F46F3EFEF}" srcOrd="0" destOrd="0" presId="urn:microsoft.com/office/officeart/2005/8/layout/default"/>
    <dgm:cxn modelId="{98C6051A-2BAA-43A1-9A8E-E7DE2B270AD5}" type="presOf" srcId="{226F413D-492F-4B16-9570-0CF62A4A5A9E}" destId="{1717FFE5-0383-4C44-9228-60ADD29C3A99}" srcOrd="0" destOrd="0" presId="urn:microsoft.com/office/officeart/2005/8/layout/default"/>
    <dgm:cxn modelId="{49FDBB1B-3C7F-4CAF-80D6-17CD3EB319D2}" srcId="{47DD7EF8-0750-476E-A8BF-FB550E656D9A}" destId="{C2AAC07C-DCE9-41C0-8E79-4407F34BA5DF}" srcOrd="12" destOrd="0" parTransId="{F78CDD80-B1A9-4A58-AB7D-B8E65249D4BD}" sibTransId="{C1563DB0-1F9D-4C67-AA69-F25527F9B0C0}"/>
    <dgm:cxn modelId="{83D0651C-6185-406D-8196-6C5CD3AFCD50}" type="presOf" srcId="{915ED106-8046-419E-9C7F-B4EA1EF2B19A}" destId="{F3AACEE3-D246-4908-B74B-37ED6ACDC79D}" srcOrd="0" destOrd="0" presId="urn:microsoft.com/office/officeart/2005/8/layout/default"/>
    <dgm:cxn modelId="{63143B21-13AE-4C42-BE32-3292EADEED3C}" srcId="{47DD7EF8-0750-476E-A8BF-FB550E656D9A}" destId="{0EA5EA39-9CFE-43DE-94AF-53E9C6E3D210}" srcOrd="4" destOrd="0" parTransId="{AFA71C77-5E24-4084-AEB3-B637CA1111CC}" sibTransId="{DCBDF878-D6A3-406F-9C16-D032DB66D303}"/>
    <dgm:cxn modelId="{EFB16E21-CC39-4C45-8EB4-161AD7480608}" type="presOf" srcId="{D48B180D-5C48-4290-AA88-16D2C9C46BBD}" destId="{326759D4-81B7-468B-BDC7-044702BE7B72}" srcOrd="0" destOrd="0" presId="urn:microsoft.com/office/officeart/2005/8/layout/default"/>
    <dgm:cxn modelId="{A5C3A623-DDAF-48CE-920E-3BA35386D019}" type="presOf" srcId="{17C593B3-C66F-443D-88DD-3DB30082ECF6}" destId="{75B88441-DA21-4F7D-B61E-8EEECC36859C}" srcOrd="0" destOrd="0" presId="urn:microsoft.com/office/officeart/2005/8/layout/default"/>
    <dgm:cxn modelId="{415CE523-7AAB-4378-A657-75227AD797D5}" srcId="{47DD7EF8-0750-476E-A8BF-FB550E656D9A}" destId="{17C593B3-C66F-443D-88DD-3DB30082ECF6}" srcOrd="28" destOrd="0" parTransId="{69AC05B9-907E-4C02-90F7-162C5B470E5E}" sibTransId="{9B320EEB-F7D5-4C3C-9159-FA7DF0EC5E92}"/>
    <dgm:cxn modelId="{41D0DF25-8FF8-464B-B6FC-DEF01EDCA64B}" srcId="{47DD7EF8-0750-476E-A8BF-FB550E656D9A}" destId="{E9B71998-4AB2-4892-82CB-AD06E2F31A68}" srcOrd="1" destOrd="0" parTransId="{9AA53F47-91F8-4E77-8FBE-1AD9E2BDE648}" sibTransId="{17D3B441-5EA1-4168-BB8A-CB598D437CBA}"/>
    <dgm:cxn modelId="{44233B29-3E1D-4574-98B1-C72CB694FD28}" srcId="{47DD7EF8-0750-476E-A8BF-FB550E656D9A}" destId="{A1FE5C56-3FA7-4093-A0D0-06FA8293FA47}" srcOrd="37" destOrd="0" parTransId="{A0012428-64A3-4256-A02D-2F367B145DEB}" sibTransId="{EA22A089-13EF-421D-B0A0-729D49189AD1}"/>
    <dgm:cxn modelId="{BFA6C92B-2DC9-4E8D-A6FD-50DD15E9CB83}" srcId="{47DD7EF8-0750-476E-A8BF-FB550E656D9A}" destId="{3E14C6F0-EABD-4DD0-AF1A-0DF41B23609D}" srcOrd="43" destOrd="0" parTransId="{88CDB96A-071E-4EDA-8D9C-C5E01AE61C20}" sibTransId="{4E91EE70-B282-47FB-AF1B-DDF7B2069DC0}"/>
    <dgm:cxn modelId="{14C5A02C-5DF4-48A2-B604-0B728932318E}" type="presOf" srcId="{CA946CA1-8C9B-4D41-970C-F1D34F28960D}" destId="{9F158EE6-3781-4835-AA51-015823B84E33}" srcOrd="0" destOrd="0" presId="urn:microsoft.com/office/officeart/2005/8/layout/default"/>
    <dgm:cxn modelId="{9756A82F-DCB1-4838-8800-BD8458B23398}" type="presOf" srcId="{AE5BDE92-5534-4C69-AE84-FA14BA447394}" destId="{03367FF2-E26D-4A3F-9200-ACF7DA947187}" srcOrd="0" destOrd="0" presId="urn:microsoft.com/office/officeart/2005/8/layout/default"/>
    <dgm:cxn modelId="{49185E32-2CEA-4BE6-BE45-4F660B57665B}" type="presOf" srcId="{B8CE9816-943B-4084-80BC-3237FB639A74}" destId="{7EFE8AFB-B33F-4B81-96E6-F6EBF2DAF94F}" srcOrd="0" destOrd="0" presId="urn:microsoft.com/office/officeart/2005/8/layout/default"/>
    <dgm:cxn modelId="{12A05234-6028-4E05-B363-0B146FD472DD}" type="presOf" srcId="{895D928F-A4A6-4867-B1C2-216A10C4F8DD}" destId="{EAD8AD26-9D6B-4E66-BF36-72770E91C3B9}" srcOrd="0" destOrd="0" presId="urn:microsoft.com/office/officeart/2005/8/layout/default"/>
    <dgm:cxn modelId="{56A56436-55F4-43A3-A662-5351E2D3D2E1}" type="presOf" srcId="{3E14C6F0-EABD-4DD0-AF1A-0DF41B23609D}" destId="{087AD99A-DB71-4EC9-9E79-066190ADDBCE}" srcOrd="0" destOrd="0" presId="urn:microsoft.com/office/officeart/2005/8/layout/default"/>
    <dgm:cxn modelId="{ECAF2337-C443-476C-917D-56F113E67318}" srcId="{47DD7EF8-0750-476E-A8BF-FB550E656D9A}" destId="{EF4902CD-F7A3-444D-BEFD-435CE6369C1C}" srcOrd="3" destOrd="0" parTransId="{F91EC47B-A38F-4A9A-BA87-78766129056E}" sibTransId="{50EE210B-4734-458A-8D74-4A3F209F1927}"/>
    <dgm:cxn modelId="{FF70D63C-2FAE-4140-B0DE-EC92032B9964}" srcId="{47DD7EF8-0750-476E-A8BF-FB550E656D9A}" destId="{0329150E-00DA-40A2-98AF-BE701E464030}" srcOrd="15" destOrd="0" parTransId="{95F1C5F7-45D5-4B7A-B159-A5A8525A666C}" sibTransId="{42EB298E-C9B8-457A-B058-8FAC49B3E03B}"/>
    <dgm:cxn modelId="{94DB3D3D-FB2E-4555-BD54-DD226B5CBF2D}" srcId="{47DD7EF8-0750-476E-A8BF-FB550E656D9A}" destId="{23CB6592-73BF-4A4D-9650-192EBB4CB6EB}" srcOrd="39" destOrd="0" parTransId="{8D11347E-59D6-4B37-BFB1-493A2C403216}" sibTransId="{675D5F9E-5CFF-4D1D-92F3-68C3BC29607E}"/>
    <dgm:cxn modelId="{F240993F-CBFC-4EAC-94DE-F8728D865161}" srcId="{47DD7EF8-0750-476E-A8BF-FB550E656D9A}" destId="{3DADFF63-F924-4AF4-8AFB-1091768C02AE}" srcOrd="29" destOrd="0" parTransId="{E91F0389-928E-44D0-9DB4-1A371E18E035}" sibTransId="{7E785B66-DF58-4107-B789-EE61F6BEDFBC}"/>
    <dgm:cxn modelId="{B479D141-74AB-481A-B70E-2F0E06162B39}" type="presOf" srcId="{7AED2D0B-6C0F-41CC-A158-E370D252C6B6}" destId="{BC61BEA4-5BBA-4C06-885C-E2834FE9D576}" srcOrd="0" destOrd="0" presId="urn:microsoft.com/office/officeart/2005/8/layout/default"/>
    <dgm:cxn modelId="{CBEC6163-4CE0-4209-91A3-0F541B20632A}" srcId="{47DD7EF8-0750-476E-A8BF-FB550E656D9A}" destId="{D6B0DC23-CD42-4BA2-B058-EAD3459F43B8}" srcOrd="19" destOrd="0" parTransId="{8B05E7A1-971C-4801-9DF4-253342DFD20E}" sibTransId="{25054978-2786-4DA2-9C36-D60AFF31097E}"/>
    <dgm:cxn modelId="{F3F37C63-A947-4809-8083-F5FF84298043}" srcId="{47DD7EF8-0750-476E-A8BF-FB550E656D9A}" destId="{46416E50-CC85-4A4A-BB71-27BE699C409B}" srcOrd="45" destOrd="0" parTransId="{FA00822F-1375-4210-AF23-FCFAC79494FD}" sibTransId="{36298ECB-E6CE-43B0-90AB-E799C0FD2E33}"/>
    <dgm:cxn modelId="{24BF7545-13D3-4750-965B-699D754BDCFF}" type="presOf" srcId="{7215412A-887E-402E-BBD1-AE6AAAA2ACCA}" destId="{E8ADB77E-7F58-4B11-BA6E-9A7DF9E2C66F}" srcOrd="0" destOrd="0" presId="urn:microsoft.com/office/officeart/2005/8/layout/default"/>
    <dgm:cxn modelId="{B53C0267-66F4-4AED-941D-2AC5475D903E}" type="presOf" srcId="{32A5303F-097E-44F6-891B-33638F34CB73}" destId="{ADA2A749-74E1-485E-8DDE-D4823C5DB8C2}" srcOrd="0" destOrd="0" presId="urn:microsoft.com/office/officeart/2005/8/layout/default"/>
    <dgm:cxn modelId="{76652148-69AF-4F4A-B916-747AD3687FED}" srcId="{47DD7EF8-0750-476E-A8BF-FB550E656D9A}" destId="{6EF6E438-6EAE-4681-AFF0-B371C5BC112C}" srcOrd="42" destOrd="0" parTransId="{579343A1-D73A-47C3-B2C2-09BC8D45529F}" sibTransId="{1C7FABE3-771F-4E59-AF07-B50A34489D8C}"/>
    <dgm:cxn modelId="{5D158068-9134-47B7-BC18-B9361A9E2C98}" type="presOf" srcId="{46416E50-CC85-4A4A-BB71-27BE699C409B}" destId="{9A458923-A935-4AFC-867D-4EE0919DAD87}" srcOrd="0" destOrd="0" presId="urn:microsoft.com/office/officeart/2005/8/layout/default"/>
    <dgm:cxn modelId="{CBBC3C6A-8A73-457A-82FC-D55BA6160945}" srcId="{47DD7EF8-0750-476E-A8BF-FB550E656D9A}" destId="{FE0EBA1E-D379-4F8B-BDC5-64FB143A5A54}" srcOrd="16" destOrd="0" parTransId="{AA05CEAB-21D0-462F-B566-55631CC97A4C}" sibTransId="{E16CDC1A-8984-41ED-8CB1-46282BD21CF0}"/>
    <dgm:cxn modelId="{1222EF6A-53C1-4FAA-BD2F-C563CDD04BE2}" type="presOf" srcId="{B85EFE8A-2222-4E9A-AECD-A8EF52D325C1}" destId="{695B06C1-1F5A-4EC0-9415-ED8B3E88DF21}" srcOrd="0" destOrd="0" presId="urn:microsoft.com/office/officeart/2005/8/layout/default"/>
    <dgm:cxn modelId="{27572D4F-5772-45FC-8D21-45AC7F8DC962}" srcId="{47DD7EF8-0750-476E-A8BF-FB550E656D9A}" destId="{D2D20F71-CD72-408B-88BB-BAE07BFD6FE4}" srcOrd="18" destOrd="0" parTransId="{A3DC9DDB-523A-4A99-B159-A88CAD26F4B3}" sibTransId="{20C71908-D6C9-47F6-A815-EF5DC5FFE889}"/>
    <dgm:cxn modelId="{15ECA150-645E-4556-AE4D-24B3AFC07874}" type="presOf" srcId="{E9B71998-4AB2-4892-82CB-AD06E2F31A68}" destId="{992CE452-A02D-4DC2-9B21-5872E75DB599}" srcOrd="0" destOrd="0" presId="urn:microsoft.com/office/officeart/2005/8/layout/default"/>
    <dgm:cxn modelId="{859C5B52-34B9-4472-8490-D246849ABD2A}" type="presOf" srcId="{D2D20F71-CD72-408B-88BB-BAE07BFD6FE4}" destId="{FF2DB5AC-E15F-44CD-A37A-D1FC7D3913A1}" srcOrd="0" destOrd="0" presId="urn:microsoft.com/office/officeart/2005/8/layout/default"/>
    <dgm:cxn modelId="{6D27BE75-7064-4E63-B298-C89FE37A7313}" type="presOf" srcId="{B52158AA-5B3B-40FD-A8BC-B8FCAEC9BFF6}" destId="{EF57929F-BE93-48E0-B471-1F22B248F67E}" srcOrd="0" destOrd="0" presId="urn:microsoft.com/office/officeart/2005/8/layout/default"/>
    <dgm:cxn modelId="{0DB3F677-144C-4B94-B02D-217472A3E071}" type="presOf" srcId="{FE0EBA1E-D379-4F8B-BDC5-64FB143A5A54}" destId="{B442132B-8E06-4AC2-B0E3-0E7BA86453EB}" srcOrd="0" destOrd="0" presId="urn:microsoft.com/office/officeart/2005/8/layout/default"/>
    <dgm:cxn modelId="{10BD7978-DA18-46E9-A203-E18AF54E09A7}" srcId="{47DD7EF8-0750-476E-A8BF-FB550E656D9A}" destId="{F1BC270E-3E1C-48C2-8AAA-C284B2A58522}" srcOrd="44" destOrd="0" parTransId="{DA83E5C0-454C-40E5-B8ED-65EE07B2BA1C}" sibTransId="{8024E754-4DD7-40CB-B8D2-0B3D9488B1D2}"/>
    <dgm:cxn modelId="{A23BF85A-3A82-4045-9A78-C929BBAB30B3}" type="presOf" srcId="{6EF6E438-6EAE-4681-AFF0-B371C5BC112C}" destId="{4674149F-8738-4AAE-AB47-87BCE2F6B8DD}" srcOrd="0" destOrd="0" presId="urn:microsoft.com/office/officeart/2005/8/layout/default"/>
    <dgm:cxn modelId="{BD0CE97C-E2F2-48C6-9712-D2D34460E2DB}" srcId="{47DD7EF8-0750-476E-A8BF-FB550E656D9A}" destId="{CA946CA1-8C9B-4D41-970C-F1D34F28960D}" srcOrd="31" destOrd="0" parTransId="{FB94DBB1-0234-4066-8A97-9EFB27E3DDDB}" sibTransId="{1211A624-0672-4FBB-8768-CC6A746A505E}"/>
    <dgm:cxn modelId="{9A2E8A7E-6E83-439B-BBFB-1467D383985B}" type="presOf" srcId="{C2AAC07C-DCE9-41C0-8E79-4407F34BA5DF}" destId="{7C7D3AEE-CD80-468D-BEBB-09305F620D97}" srcOrd="0" destOrd="0" presId="urn:microsoft.com/office/officeart/2005/8/layout/default"/>
    <dgm:cxn modelId="{5541B07F-AE8C-41D5-BABF-6810541C73BB}" srcId="{47DD7EF8-0750-476E-A8BF-FB550E656D9A}" destId="{9703DCF3-066C-48E6-828B-5A64CA9F3787}" srcOrd="24" destOrd="0" parTransId="{FA939943-E3D4-4335-9E50-2E725CF9C32B}" sibTransId="{73D4BD8E-E013-4551-BC7D-80C4ACAEBD25}"/>
    <dgm:cxn modelId="{73028580-6457-4068-82C6-E4906F951406}" srcId="{47DD7EF8-0750-476E-A8BF-FB550E656D9A}" destId="{A7BA719C-9F26-4019-BFA4-EEF28D64921A}" srcOrd="41" destOrd="0" parTransId="{7A75E5E3-2F3C-4A0D-AE5B-772CCA9EA13F}" sibTransId="{88742382-12FF-4B71-BE34-0DEBA751975E}"/>
    <dgm:cxn modelId="{B8BCEB84-C7C2-4BC2-855B-01C20B10D81B}" type="presOf" srcId="{D6B0DC23-CD42-4BA2-B058-EAD3459F43B8}" destId="{B5B7680E-0DF3-45CC-9227-D682D4CAB9B8}" srcOrd="0" destOrd="0" presId="urn:microsoft.com/office/officeart/2005/8/layout/default"/>
    <dgm:cxn modelId="{F917BC86-1186-4144-8251-68A17CB4B660}" srcId="{47DD7EF8-0750-476E-A8BF-FB550E656D9A}" destId="{7215412A-887E-402E-BBD1-AE6AAAA2ACCA}" srcOrd="9" destOrd="0" parTransId="{9CF096DD-96A1-433D-85FD-BEE9BDB37A3A}" sibTransId="{117ABA07-483C-4BD0-8D94-0B645D23DB22}"/>
    <dgm:cxn modelId="{F0903287-C29D-4B5C-A09F-224293A76A92}" srcId="{47DD7EF8-0750-476E-A8BF-FB550E656D9A}" destId="{83B832DA-DB38-4589-B2B8-9B74BA004D85}" srcOrd="6" destOrd="0" parTransId="{00FE1284-14E9-4D75-A74F-E8A681DEDFB1}" sibTransId="{3C7CA7FC-FE84-4EF7-A07F-922F042CF2D9}"/>
    <dgm:cxn modelId="{93F07F87-FF5C-4373-90F3-589B907BA02C}" type="presOf" srcId="{A1FE5C56-3FA7-4093-A0D0-06FA8293FA47}" destId="{2D989C72-6251-4F00-BBC2-C1EDE9EBC1C9}" srcOrd="0" destOrd="0" presId="urn:microsoft.com/office/officeart/2005/8/layout/default"/>
    <dgm:cxn modelId="{961D9488-27AD-4408-983E-E15B7DB19917}" srcId="{47DD7EF8-0750-476E-A8BF-FB550E656D9A}" destId="{D48B180D-5C48-4290-AA88-16D2C9C46BBD}" srcOrd="33" destOrd="0" parTransId="{6294B977-2F96-452E-ADCA-E2F1495F3C04}" sibTransId="{12E4E29A-367E-4B27-80A8-F686137A2D42}"/>
    <dgm:cxn modelId="{3091968A-82DE-4AB5-8400-BB586DAB8C52}" type="presOf" srcId="{41755BFA-03DF-45A3-BAF9-3E2D53524AB8}" destId="{3D24B116-22D2-4D98-A7BC-3C371BDB4EBC}" srcOrd="0" destOrd="0" presId="urn:microsoft.com/office/officeart/2005/8/layout/default"/>
    <dgm:cxn modelId="{57A5778F-8618-4354-BC75-A9477E0C64E1}" type="presOf" srcId="{C67D2FFB-3E54-4E33-8599-32D7F41201B4}" destId="{0CD2694C-1879-4E7F-B107-A1AEDDD42024}" srcOrd="0" destOrd="0" presId="urn:microsoft.com/office/officeart/2005/8/layout/default"/>
    <dgm:cxn modelId="{6FABCE90-9840-4DA1-AAB0-C090D275CE49}" srcId="{47DD7EF8-0750-476E-A8BF-FB550E656D9A}" destId="{7AED2D0B-6C0F-41CC-A158-E370D252C6B6}" srcOrd="14" destOrd="0" parTransId="{B4370D7E-2547-43D5-A582-AB014D392C18}" sibTransId="{DEFEA8AA-46FB-4C0F-A23E-A49CD109BAE0}"/>
    <dgm:cxn modelId="{AD90E290-353C-4D96-A7C9-025C2447C827}" srcId="{47DD7EF8-0750-476E-A8BF-FB550E656D9A}" destId="{AE5BDE92-5534-4C69-AE84-FA14BA447394}" srcOrd="34" destOrd="0" parTransId="{CDB5C0D6-E84F-4A0A-AE68-78343F63EFC5}" sibTransId="{13BB58C1-4E32-4182-B6AD-8201F94DAAF1}"/>
    <dgm:cxn modelId="{32D24B92-4A74-40EF-8162-A1E729B9A482}" srcId="{47DD7EF8-0750-476E-A8BF-FB550E656D9A}" destId="{895D928F-A4A6-4867-B1C2-216A10C4F8DD}" srcOrd="21" destOrd="0" parTransId="{7318599D-D144-46C4-AD14-00278A3EA145}" sibTransId="{428CBF10-8EE1-4DA7-8FE0-355D3DE4550C}"/>
    <dgm:cxn modelId="{341CDA92-FFDB-44EF-B95F-100B8AC0176C}" srcId="{47DD7EF8-0750-476E-A8BF-FB550E656D9A}" destId="{F866C74D-AF5A-4A8F-BCB4-DB1D6B656EE1}" srcOrd="5" destOrd="0" parTransId="{ECCCC4A8-7944-4F10-94A2-4526085C3DC6}" sibTransId="{1EFEAE99-B254-417E-90CC-91A47EC92871}"/>
    <dgm:cxn modelId="{00E61198-993D-4951-9240-DE401DE46CD0}" type="presOf" srcId="{9703DCF3-066C-48E6-828B-5A64CA9F3787}" destId="{BA0FBEB0-78D4-45A9-90F3-92D9A119CA53}" srcOrd="0" destOrd="0" presId="urn:microsoft.com/office/officeart/2005/8/layout/default"/>
    <dgm:cxn modelId="{707A979A-C5D0-43E7-BF9F-04CD180FCE92}" type="presOf" srcId="{24E78E5E-9B1D-4719-AEF8-72A07E4078F8}" destId="{F9775C8F-9934-42BC-8B92-D23441E8363D}" srcOrd="0" destOrd="0" presId="urn:microsoft.com/office/officeart/2005/8/layout/default"/>
    <dgm:cxn modelId="{660C10A2-9E58-4CBA-A4BB-853443241A52}" srcId="{47DD7EF8-0750-476E-A8BF-FB550E656D9A}" destId="{2D31BF7A-1FA3-427C-979D-C58DB81CBEFB}" srcOrd="20" destOrd="0" parTransId="{411ED20A-0392-4C36-AA80-44A1A770EE91}" sibTransId="{4099C0F6-25E7-4D4C-8624-17B940D5CABE}"/>
    <dgm:cxn modelId="{78D559A5-5EF4-4C15-8F14-D5B4E5D5A101}" srcId="{47DD7EF8-0750-476E-A8BF-FB550E656D9A}" destId="{8ADB5CA1-0983-47E4-8F2A-FE22F06B090E}" srcOrd="32" destOrd="0" parTransId="{23CF639B-96A5-46C6-A78C-6D81DEA0DE11}" sibTransId="{0B54112F-101F-4205-8761-D94E9230E327}"/>
    <dgm:cxn modelId="{1F6D9BA9-5B16-4EA2-A73F-55B5ED9CC098}" type="presOf" srcId="{47DD7EF8-0750-476E-A8BF-FB550E656D9A}" destId="{E9D9BC0B-5017-4393-A65D-B450285E12CF}" srcOrd="0" destOrd="0" presId="urn:microsoft.com/office/officeart/2005/8/layout/default"/>
    <dgm:cxn modelId="{9C09A8A9-4089-4342-9705-42765D41A0A2}" srcId="{47DD7EF8-0750-476E-A8BF-FB550E656D9A}" destId="{B52158AA-5B3B-40FD-A8BC-B8FCAEC9BFF6}" srcOrd="25" destOrd="0" parTransId="{3597F3E3-4D9F-40E0-92B6-A501D072387D}" sibTransId="{4BCD2C3D-A705-4876-9972-6A91A44C8292}"/>
    <dgm:cxn modelId="{3C792EAE-3E7E-4BE9-8C94-751B21259DC5}" type="presOf" srcId="{3DADFF63-F924-4AF4-8AFB-1091768C02AE}" destId="{C6B075F1-E946-4AD9-B8F8-7158A7449203}" srcOrd="0" destOrd="0" presId="urn:microsoft.com/office/officeart/2005/8/layout/default"/>
    <dgm:cxn modelId="{B6D9A8B1-9E58-40F8-BD11-9FFE855334C0}" type="presOf" srcId="{1E4A1D8C-A230-488E-BF1E-7CD84E46A699}" destId="{49827259-8F77-40F6-9DD1-C27BB2A8672A}" srcOrd="0" destOrd="0" presId="urn:microsoft.com/office/officeart/2005/8/layout/default"/>
    <dgm:cxn modelId="{653D26B6-0EC0-4A25-9BB1-24750902A6CD}" srcId="{47DD7EF8-0750-476E-A8BF-FB550E656D9A}" destId="{C1BF0E52-FCA2-45A4-8AA9-8CE0471B62C0}" srcOrd="40" destOrd="0" parTransId="{B9808796-D595-433D-99A7-AB298A4F2A99}" sibTransId="{B8B7A676-8819-47DE-BD4B-769A8098F6FC}"/>
    <dgm:cxn modelId="{A94844B7-E201-45B3-A322-8FA02EE969C0}" type="presOf" srcId="{54804642-AD4E-4198-A6B4-3321F3EEE357}" destId="{0802E15D-4651-4801-B28E-853C732B81E5}" srcOrd="0" destOrd="0" presId="urn:microsoft.com/office/officeart/2005/8/layout/default"/>
    <dgm:cxn modelId="{A5DE99B8-BC51-4B34-BD85-EC7DAFBC01D5}" type="presOf" srcId="{49516104-98DA-4CB2-9BB7-4EABD8ADCD96}" destId="{89F21656-6CAC-4270-8BA9-E13A8E6D1646}" srcOrd="0" destOrd="0" presId="urn:microsoft.com/office/officeart/2005/8/layout/default"/>
    <dgm:cxn modelId="{ED11E9B9-DE36-4822-BFCB-1C78D0AFB515}" srcId="{47DD7EF8-0750-476E-A8BF-FB550E656D9A}" destId="{54804642-AD4E-4198-A6B4-3321F3EEE357}" srcOrd="7" destOrd="0" parTransId="{98621899-A1D5-4E0E-992D-DD7A725BC86D}" sibTransId="{3D8CD612-5805-43E8-B7F8-43AEA62C7B78}"/>
    <dgm:cxn modelId="{4F8958BA-76F6-4F7F-8810-CCDAA8CB66BF}" type="presOf" srcId="{B211D2A3-02B0-40D7-9067-BAEC62515103}" destId="{CC843D33-30E7-4168-9371-DAF38F205164}" srcOrd="0" destOrd="0" presId="urn:microsoft.com/office/officeart/2005/8/layout/default"/>
    <dgm:cxn modelId="{4F3A6DBC-836E-4949-B345-1D0078A11ECA}" type="presOf" srcId="{0329150E-00DA-40A2-98AF-BE701E464030}" destId="{AA1CF4DC-3704-4457-AD1F-A723E9735159}" srcOrd="0" destOrd="0" presId="urn:microsoft.com/office/officeart/2005/8/layout/default"/>
    <dgm:cxn modelId="{F9F687BE-5FB0-43FB-9F76-88DE3FF11742}" type="presOf" srcId="{C1BF0E52-FCA2-45A4-8AA9-8CE0471B62C0}" destId="{22F68C42-5BCE-4744-BBDB-C3475439AC3E}" srcOrd="0" destOrd="0" presId="urn:microsoft.com/office/officeart/2005/8/layout/default"/>
    <dgm:cxn modelId="{6B7217C3-3502-4B1C-A3B4-A7C2D304B1D3}" type="presOf" srcId="{0EA5EA39-9CFE-43DE-94AF-53E9C6E3D210}" destId="{F606D746-4FF1-4239-98D7-F3A28AB95F5B}" srcOrd="0" destOrd="0" presId="urn:microsoft.com/office/officeart/2005/8/layout/default"/>
    <dgm:cxn modelId="{5DEC91C4-7A86-4540-A34C-3B9C103DC0DD}" type="presOf" srcId="{4F0995B3-E583-4B42-AEE4-10EA91BA1B2B}" destId="{576D25D0-F0EE-46B4-A08A-D97BEF1DAA6C}" srcOrd="0" destOrd="0" presId="urn:microsoft.com/office/officeart/2005/8/layout/default"/>
    <dgm:cxn modelId="{CD967FC6-AA40-49EC-8188-D8F64EE39250}" srcId="{47DD7EF8-0750-476E-A8BF-FB550E656D9A}" destId="{1E4A1D8C-A230-488E-BF1E-7CD84E46A699}" srcOrd="46" destOrd="0" parTransId="{FF2FF7E8-F728-49F0-B945-8FB2241FDA3D}" sibTransId="{9E06669D-7845-42A4-9DD7-445F82256614}"/>
    <dgm:cxn modelId="{155C15CD-6F05-4468-91AF-7AEC27FCEEC7}" srcId="{47DD7EF8-0750-476E-A8BF-FB550E656D9A}" destId="{88B5EAE6-B6BD-4B02-BA10-832216E93DA0}" srcOrd="0" destOrd="0" parTransId="{BF1B34CC-F2B8-439C-B6AC-3E8BA843A7AA}" sibTransId="{43CF5E24-2E91-4496-A573-A2A2D2D68F89}"/>
    <dgm:cxn modelId="{A98811D0-4A7B-4674-9FB8-756F61A3B0FA}" srcId="{47DD7EF8-0750-476E-A8BF-FB550E656D9A}" destId="{EA74CA88-C0EB-49DA-93E4-847F9A484069}" srcOrd="38" destOrd="0" parTransId="{0E2A378D-35C9-4EA1-8C80-12A383514176}" sibTransId="{01B689CC-8AF7-4349-B73F-6CD9D177017B}"/>
    <dgm:cxn modelId="{4BB336D2-9FAC-4D38-822A-35B73F7CA18A}" type="presOf" srcId="{99D7B7CB-60EC-4938-A9C6-682506EB3D7C}" destId="{2226827F-4775-4568-B186-82FC5CFC4F24}" srcOrd="0" destOrd="0" presId="urn:microsoft.com/office/officeart/2005/8/layout/default"/>
    <dgm:cxn modelId="{B1E474D6-9292-4387-AA5F-3A1FD7D728D5}" type="presOf" srcId="{E9DDBEE6-BFFB-444C-9CE0-88FBB12B7197}" destId="{B99F7FF7-16D1-4338-8F9B-E5296B319BFC}" srcOrd="0" destOrd="0" presId="urn:microsoft.com/office/officeart/2005/8/layout/default"/>
    <dgm:cxn modelId="{9894BAD6-8A92-43BF-929A-4E4BEEE3EA5D}" srcId="{47DD7EF8-0750-476E-A8BF-FB550E656D9A}" destId="{49516104-98DA-4CB2-9BB7-4EABD8ADCD96}" srcOrd="36" destOrd="0" parTransId="{5815CBE7-4B95-4C84-A9BB-A0068DA9786F}" sibTransId="{8FEE43C8-68DD-40AD-AD6A-32821265CFE7}"/>
    <dgm:cxn modelId="{6EBF2CD8-458A-42B4-93EB-3547DE5139AE}" srcId="{47DD7EF8-0750-476E-A8BF-FB550E656D9A}" destId="{B85EFE8A-2222-4E9A-AECD-A8EF52D325C1}" srcOrd="27" destOrd="0" parTransId="{F073F26D-F945-435E-9917-EF7EAF30B0BD}" sibTransId="{B16FF5DE-EE70-4233-B8A4-D5808758D5B3}"/>
    <dgm:cxn modelId="{5B0850D8-81D2-46B6-83A1-234184F360FE}" type="presOf" srcId="{EA74CA88-C0EB-49DA-93E4-847F9A484069}" destId="{18DE3DE2-C1A3-4DB9-8896-BA87C04AFB61}" srcOrd="0" destOrd="0" presId="urn:microsoft.com/office/officeart/2005/8/layout/default"/>
    <dgm:cxn modelId="{46A755D8-E0E5-4E7D-9D1C-3295DF20ABBF}" type="presOf" srcId="{F866C74D-AF5A-4A8F-BCB4-DB1D6B656EE1}" destId="{838190AE-97BF-4424-8278-786EC0690AD9}" srcOrd="0" destOrd="0" presId="urn:microsoft.com/office/officeart/2005/8/layout/default"/>
    <dgm:cxn modelId="{25976BD9-6655-45EE-A7AD-3C992833AE41}" type="presOf" srcId="{88B5EAE6-B6BD-4B02-BA10-832216E93DA0}" destId="{92986716-B84F-4C5E-B08E-452623FCD3A5}" srcOrd="0" destOrd="0" presId="urn:microsoft.com/office/officeart/2005/8/layout/default"/>
    <dgm:cxn modelId="{94EB75D9-292C-4100-9CC7-ACC45AD28CF3}" srcId="{47DD7EF8-0750-476E-A8BF-FB550E656D9A}" destId="{990F61DB-E4CF-40FD-B0ED-9E52F5000069}" srcOrd="30" destOrd="0" parTransId="{3FBBDE75-79FC-49EE-B3EE-ED4751B64FD4}" sibTransId="{DCE6066D-D85D-4486-A0B2-BAF9A9E3D42D}"/>
    <dgm:cxn modelId="{C0BCCADD-C44D-42AE-95C9-084CF651F0A9}" type="presOf" srcId="{83B832DA-DB38-4589-B2B8-9B74BA004D85}" destId="{F1505F70-C966-4BAC-8FB1-D1EE8B4E4F73}" srcOrd="0" destOrd="0" presId="urn:microsoft.com/office/officeart/2005/8/layout/default"/>
    <dgm:cxn modelId="{D15D52E1-CBA8-46E4-AA5D-2E9C5C0121DC}" type="presOf" srcId="{EF4902CD-F7A3-444D-BEFD-435CE6369C1C}" destId="{9790E1E1-362A-4131-9BC9-9A4916E8F3B1}" srcOrd="0" destOrd="0" presId="urn:microsoft.com/office/officeart/2005/8/layout/default"/>
    <dgm:cxn modelId="{C5B6B0E2-A184-4A7F-9A45-6452CB724CAF}" srcId="{47DD7EF8-0750-476E-A8BF-FB550E656D9A}" destId="{32A5303F-097E-44F6-891B-33638F34CB73}" srcOrd="23" destOrd="0" parTransId="{55FBA6CC-1888-40A3-9AD6-4FD21DF978F2}" sibTransId="{D457D10D-025A-4CE4-A888-41FC41788202}"/>
    <dgm:cxn modelId="{1CBE03E3-F697-4A47-8E00-306981BC822C}" type="presOf" srcId="{990F61DB-E4CF-40FD-B0ED-9E52F5000069}" destId="{D88FBE88-9C3D-4B1A-AD57-B55E2DC20086}" srcOrd="0" destOrd="0" presId="urn:microsoft.com/office/officeart/2005/8/layout/default"/>
    <dgm:cxn modelId="{37331FE4-35CD-403C-9671-F3B15CBF0992}" srcId="{47DD7EF8-0750-476E-A8BF-FB550E656D9A}" destId="{E9DDBEE6-BFFB-444C-9CE0-88FBB12B7197}" srcOrd="50" destOrd="0" parTransId="{033A4F03-5C6A-4688-92DC-4B0D03BEB8BE}" sibTransId="{D88253D7-3C89-4B3A-8C27-FEFE48D7D53C}"/>
    <dgm:cxn modelId="{19AEA9E4-D10E-4981-9FC2-44C32B93B5A9}" srcId="{47DD7EF8-0750-476E-A8BF-FB550E656D9A}" destId="{B8CE9816-943B-4084-80BC-3237FB639A74}" srcOrd="17" destOrd="0" parTransId="{03FEFF58-CCBF-4CEB-AC53-30C2E2371E1E}" sibTransId="{78045844-D0DC-4916-89E5-F29FE4C55397}"/>
    <dgm:cxn modelId="{09A69AE8-55D8-4476-B82C-E1612D4908AB}" srcId="{47DD7EF8-0750-476E-A8BF-FB550E656D9A}" destId="{B211D2A3-02B0-40D7-9067-BAEC62515103}" srcOrd="10" destOrd="0" parTransId="{A8C38963-3B0A-4EA6-8B1F-DF5CC2B1529E}" sibTransId="{8EA1473D-F3AF-4776-9BDE-7D3696FB6EF9}"/>
    <dgm:cxn modelId="{B7F39FEB-994A-4CA0-A47F-A5AC808A0C53}" srcId="{47DD7EF8-0750-476E-A8BF-FB550E656D9A}" destId="{915ED106-8046-419E-9C7F-B4EA1EF2B19A}" srcOrd="26" destOrd="0" parTransId="{56FF7552-5A84-42A2-AB06-92A76B3230EC}" sibTransId="{E486046E-166E-4B40-BFEA-448CED416D93}"/>
    <dgm:cxn modelId="{3364C8EF-1EC7-4319-82D0-C305F59ABDE6}" srcId="{47DD7EF8-0750-476E-A8BF-FB550E656D9A}" destId="{41755BFA-03DF-45A3-BAF9-3E2D53524AB8}" srcOrd="2" destOrd="0" parTransId="{06058572-30CB-44AF-AB82-344CFF79BEBD}" sibTransId="{50043822-C072-4879-B7E8-CEE2E365B8E9}"/>
    <dgm:cxn modelId="{BC412CF1-6336-4779-86C2-3A31894B65EA}" type="presOf" srcId="{C3AD58C1-01EC-4228-9AC8-5A73505B30FA}" destId="{887A731F-C21E-41FA-BA0E-AB48B73C5DCD}" srcOrd="0" destOrd="0" presId="urn:microsoft.com/office/officeart/2005/8/layout/default"/>
    <dgm:cxn modelId="{97E35CF1-BA3F-4636-B064-8796E00FB0F7}" srcId="{47DD7EF8-0750-476E-A8BF-FB550E656D9A}" destId="{24E78E5E-9B1D-4719-AEF8-72A07E4078F8}" srcOrd="49" destOrd="0" parTransId="{1FD65803-5884-479A-A391-FE3C32D1BB2D}" sibTransId="{2ABA4801-696A-499F-8029-D748F5FF3182}"/>
    <dgm:cxn modelId="{13CA47F2-0379-4A6E-B60F-6DBA53E20483}" type="presOf" srcId="{2D31BF7A-1FA3-427C-979D-C58DB81CBEFB}" destId="{CEC3A62C-B7A7-45DC-8AC9-D33CF36087FA}" srcOrd="0" destOrd="0" presId="urn:microsoft.com/office/officeart/2005/8/layout/default"/>
    <dgm:cxn modelId="{273832F3-044E-4949-93AB-CAFDA6D2BD28}" srcId="{47DD7EF8-0750-476E-A8BF-FB550E656D9A}" destId="{226F413D-492F-4B16-9570-0CF62A4A5A9E}" srcOrd="8" destOrd="0" parTransId="{478CD418-7109-48A5-A61E-05EAF9F8A517}" sibTransId="{FEB58B57-89C7-46DE-8D33-352B19F096D8}"/>
    <dgm:cxn modelId="{CCC131F5-C090-4DA6-8A61-FC3A77505174}" srcId="{47DD7EF8-0750-476E-A8BF-FB550E656D9A}" destId="{ACF9C7B0-89A6-4080-9FDA-C6AE33169308}" srcOrd="35" destOrd="0" parTransId="{44128866-7042-48AE-995C-5344410948F3}" sibTransId="{5A6BD245-4D78-479F-A98D-425DB6101781}"/>
    <dgm:cxn modelId="{C17C48F5-652C-4564-8FDC-B991774DDE98}" type="presOf" srcId="{ACF9C7B0-89A6-4080-9FDA-C6AE33169308}" destId="{92F67C84-0F71-4C50-B6E5-BD6F3B7EA425}" srcOrd="0" destOrd="0" presId="urn:microsoft.com/office/officeart/2005/8/layout/default"/>
    <dgm:cxn modelId="{30E620F7-07B7-4E34-970A-55148DB98902}" srcId="{47DD7EF8-0750-476E-A8BF-FB550E656D9A}" destId="{4F0995B3-E583-4B42-AEE4-10EA91BA1B2B}" srcOrd="13" destOrd="0" parTransId="{B353AE12-CA7F-433D-85E4-05E54F2A5B30}" sibTransId="{2842F56C-2E32-4D9E-BFC1-B9B8A5B08A65}"/>
    <dgm:cxn modelId="{FD67C9F7-0834-4611-9866-428ACF7C2C5C}" srcId="{47DD7EF8-0750-476E-A8BF-FB550E656D9A}" destId="{C3AD58C1-01EC-4228-9AC8-5A73505B30FA}" srcOrd="22" destOrd="0" parTransId="{5F199B7E-DDE1-4814-A02D-5FE1181F18CF}" sibTransId="{561572E2-D68B-438A-A40C-702C5516DE8E}"/>
    <dgm:cxn modelId="{E8C4EAF7-31B7-49B7-A933-6B6D93B4EFA6}" type="presOf" srcId="{8ADB5CA1-0983-47E4-8F2A-FE22F06B090E}" destId="{7D243363-8555-42F4-A5DD-D087DA2063C8}" srcOrd="0" destOrd="0" presId="urn:microsoft.com/office/officeart/2005/8/layout/default"/>
    <dgm:cxn modelId="{5AEAC0FC-C9BC-4B83-B8A2-A227C0291D10}" srcId="{47DD7EF8-0750-476E-A8BF-FB550E656D9A}" destId="{99D7B7CB-60EC-4938-A9C6-682506EB3D7C}" srcOrd="48" destOrd="0" parTransId="{B55FDA96-65D4-4982-968F-9B588302EC54}" sibTransId="{E66F6E9D-3382-4850-BEE7-D6F1FD6EDA12}"/>
    <dgm:cxn modelId="{D07045A0-A780-4377-BA6F-47D3A4CCAD12}" type="presParOf" srcId="{E9D9BC0B-5017-4393-A65D-B450285E12CF}" destId="{92986716-B84F-4C5E-B08E-452623FCD3A5}" srcOrd="0" destOrd="0" presId="urn:microsoft.com/office/officeart/2005/8/layout/default"/>
    <dgm:cxn modelId="{CE2ADC7C-6C1D-45C8-BF18-E0883F7D0A6B}" type="presParOf" srcId="{E9D9BC0B-5017-4393-A65D-B450285E12CF}" destId="{FA8206FA-BF9F-4483-A14B-66542E607FB9}" srcOrd="1" destOrd="0" presId="urn:microsoft.com/office/officeart/2005/8/layout/default"/>
    <dgm:cxn modelId="{D7B52B25-4E7A-48EB-8206-EB9FF8F3ED48}" type="presParOf" srcId="{E9D9BC0B-5017-4393-A65D-B450285E12CF}" destId="{992CE452-A02D-4DC2-9B21-5872E75DB599}" srcOrd="2" destOrd="0" presId="urn:microsoft.com/office/officeart/2005/8/layout/default"/>
    <dgm:cxn modelId="{BBA2694F-3C31-4F8F-8D1C-E4F9526F708E}" type="presParOf" srcId="{E9D9BC0B-5017-4393-A65D-B450285E12CF}" destId="{BF30398F-EC9D-4A13-821B-C6D38385F7B0}" srcOrd="3" destOrd="0" presId="urn:microsoft.com/office/officeart/2005/8/layout/default"/>
    <dgm:cxn modelId="{3F38DF3A-D3CE-4D3B-A63D-8BFBED6AB8F3}" type="presParOf" srcId="{E9D9BC0B-5017-4393-A65D-B450285E12CF}" destId="{3D24B116-22D2-4D98-A7BC-3C371BDB4EBC}" srcOrd="4" destOrd="0" presId="urn:microsoft.com/office/officeart/2005/8/layout/default"/>
    <dgm:cxn modelId="{616CB430-2608-49C9-B862-94DB071F62EA}" type="presParOf" srcId="{E9D9BC0B-5017-4393-A65D-B450285E12CF}" destId="{4E036B0C-7F31-4479-8BC4-FDCCB503D8DA}" srcOrd="5" destOrd="0" presId="urn:microsoft.com/office/officeart/2005/8/layout/default"/>
    <dgm:cxn modelId="{E1D03AD5-F446-4C8E-AE1A-8C3CD376A1F4}" type="presParOf" srcId="{E9D9BC0B-5017-4393-A65D-B450285E12CF}" destId="{9790E1E1-362A-4131-9BC9-9A4916E8F3B1}" srcOrd="6" destOrd="0" presId="urn:microsoft.com/office/officeart/2005/8/layout/default"/>
    <dgm:cxn modelId="{73519C4F-0506-4974-8520-18BDD2AF076E}" type="presParOf" srcId="{E9D9BC0B-5017-4393-A65D-B450285E12CF}" destId="{203AAC5F-51E4-44EE-B006-6CA73E10234B}" srcOrd="7" destOrd="0" presId="urn:microsoft.com/office/officeart/2005/8/layout/default"/>
    <dgm:cxn modelId="{12B777DD-0991-40EF-AAB2-DAD85AFD3452}" type="presParOf" srcId="{E9D9BC0B-5017-4393-A65D-B450285E12CF}" destId="{F606D746-4FF1-4239-98D7-F3A28AB95F5B}" srcOrd="8" destOrd="0" presId="urn:microsoft.com/office/officeart/2005/8/layout/default"/>
    <dgm:cxn modelId="{B92B69D1-87CF-46C5-A28C-CFA1BF9ED23C}" type="presParOf" srcId="{E9D9BC0B-5017-4393-A65D-B450285E12CF}" destId="{D6C32037-9752-4CE5-860B-80B7792ED8B1}" srcOrd="9" destOrd="0" presId="urn:microsoft.com/office/officeart/2005/8/layout/default"/>
    <dgm:cxn modelId="{A0DEDA2C-C312-4B03-B211-616B426AAAB6}" type="presParOf" srcId="{E9D9BC0B-5017-4393-A65D-B450285E12CF}" destId="{838190AE-97BF-4424-8278-786EC0690AD9}" srcOrd="10" destOrd="0" presId="urn:microsoft.com/office/officeart/2005/8/layout/default"/>
    <dgm:cxn modelId="{F4DD38FB-52C9-41CD-9709-F7B3687603DB}" type="presParOf" srcId="{E9D9BC0B-5017-4393-A65D-B450285E12CF}" destId="{6EC38C36-7BD3-4463-B92A-9DAB0656DF6F}" srcOrd="11" destOrd="0" presId="urn:microsoft.com/office/officeart/2005/8/layout/default"/>
    <dgm:cxn modelId="{2EF97505-E392-4F43-B72B-A466AF3FA210}" type="presParOf" srcId="{E9D9BC0B-5017-4393-A65D-B450285E12CF}" destId="{F1505F70-C966-4BAC-8FB1-D1EE8B4E4F73}" srcOrd="12" destOrd="0" presId="urn:microsoft.com/office/officeart/2005/8/layout/default"/>
    <dgm:cxn modelId="{020038CE-6FCA-4FAF-91D9-81270D6B020F}" type="presParOf" srcId="{E9D9BC0B-5017-4393-A65D-B450285E12CF}" destId="{FDC61EB5-599D-4C92-A4F8-6CE44A04D455}" srcOrd="13" destOrd="0" presId="urn:microsoft.com/office/officeart/2005/8/layout/default"/>
    <dgm:cxn modelId="{F421890B-ACBC-4911-9F49-EDDB6094171B}" type="presParOf" srcId="{E9D9BC0B-5017-4393-A65D-B450285E12CF}" destId="{0802E15D-4651-4801-B28E-853C732B81E5}" srcOrd="14" destOrd="0" presId="urn:microsoft.com/office/officeart/2005/8/layout/default"/>
    <dgm:cxn modelId="{EA72BC19-7E5A-4A5D-A2C2-0A1D21690EF8}" type="presParOf" srcId="{E9D9BC0B-5017-4393-A65D-B450285E12CF}" destId="{19BF954A-61FA-4C6C-A106-1FBC5CF1E9D2}" srcOrd="15" destOrd="0" presId="urn:microsoft.com/office/officeart/2005/8/layout/default"/>
    <dgm:cxn modelId="{1E162125-6E52-49BF-9F60-7364788BB710}" type="presParOf" srcId="{E9D9BC0B-5017-4393-A65D-B450285E12CF}" destId="{1717FFE5-0383-4C44-9228-60ADD29C3A99}" srcOrd="16" destOrd="0" presId="urn:microsoft.com/office/officeart/2005/8/layout/default"/>
    <dgm:cxn modelId="{97DC9B33-7781-43FF-BC65-DBDFF011F187}" type="presParOf" srcId="{E9D9BC0B-5017-4393-A65D-B450285E12CF}" destId="{8010741C-921C-47B8-9C33-163668380274}" srcOrd="17" destOrd="0" presId="urn:microsoft.com/office/officeart/2005/8/layout/default"/>
    <dgm:cxn modelId="{D9B3EC66-1E38-4174-A71F-828F53D9C6E9}" type="presParOf" srcId="{E9D9BC0B-5017-4393-A65D-B450285E12CF}" destId="{E8ADB77E-7F58-4B11-BA6E-9A7DF9E2C66F}" srcOrd="18" destOrd="0" presId="urn:microsoft.com/office/officeart/2005/8/layout/default"/>
    <dgm:cxn modelId="{5C67B9A2-5DCF-4987-882D-F21E5700D201}" type="presParOf" srcId="{E9D9BC0B-5017-4393-A65D-B450285E12CF}" destId="{5D94C17A-C63B-4521-89E2-035FCE350EDF}" srcOrd="19" destOrd="0" presId="urn:microsoft.com/office/officeart/2005/8/layout/default"/>
    <dgm:cxn modelId="{3CFBA141-BE0D-483D-BA63-2076711EF7F1}" type="presParOf" srcId="{E9D9BC0B-5017-4393-A65D-B450285E12CF}" destId="{CC843D33-30E7-4168-9371-DAF38F205164}" srcOrd="20" destOrd="0" presId="urn:microsoft.com/office/officeart/2005/8/layout/default"/>
    <dgm:cxn modelId="{8B71CEE4-AE22-4BE4-95A9-D5BB0E8A580F}" type="presParOf" srcId="{E9D9BC0B-5017-4393-A65D-B450285E12CF}" destId="{BC07F466-9BFD-4E6F-B0D5-2890E662978C}" srcOrd="21" destOrd="0" presId="urn:microsoft.com/office/officeart/2005/8/layout/default"/>
    <dgm:cxn modelId="{2F1087E6-0142-4E74-B319-BDFD47B8A1E7}" type="presParOf" srcId="{E9D9BC0B-5017-4393-A65D-B450285E12CF}" destId="{0CD2694C-1879-4E7F-B107-A1AEDDD42024}" srcOrd="22" destOrd="0" presId="urn:microsoft.com/office/officeart/2005/8/layout/default"/>
    <dgm:cxn modelId="{1CF77BD9-B70C-488E-924D-B9CEAA324692}" type="presParOf" srcId="{E9D9BC0B-5017-4393-A65D-B450285E12CF}" destId="{0EF6D456-9B81-4E3B-81C2-0437D0402C88}" srcOrd="23" destOrd="0" presId="urn:microsoft.com/office/officeart/2005/8/layout/default"/>
    <dgm:cxn modelId="{6AF466B7-2A8B-4FCD-B0C5-D2C40F1D9C49}" type="presParOf" srcId="{E9D9BC0B-5017-4393-A65D-B450285E12CF}" destId="{7C7D3AEE-CD80-468D-BEBB-09305F620D97}" srcOrd="24" destOrd="0" presId="urn:microsoft.com/office/officeart/2005/8/layout/default"/>
    <dgm:cxn modelId="{A25CA09F-1D7E-4453-BB63-B6730A6D227F}" type="presParOf" srcId="{E9D9BC0B-5017-4393-A65D-B450285E12CF}" destId="{8B7CB699-6C4C-4BF9-8D02-604569D25909}" srcOrd="25" destOrd="0" presId="urn:microsoft.com/office/officeart/2005/8/layout/default"/>
    <dgm:cxn modelId="{9E28DCE2-E76F-4EA4-9D88-411DC6BE14A1}" type="presParOf" srcId="{E9D9BC0B-5017-4393-A65D-B450285E12CF}" destId="{576D25D0-F0EE-46B4-A08A-D97BEF1DAA6C}" srcOrd="26" destOrd="0" presId="urn:microsoft.com/office/officeart/2005/8/layout/default"/>
    <dgm:cxn modelId="{195C4456-CAA2-4ADD-A7EE-0C35E7A6AFDA}" type="presParOf" srcId="{E9D9BC0B-5017-4393-A65D-B450285E12CF}" destId="{CC4FB0D8-82FD-471C-9B01-7014F0F754C8}" srcOrd="27" destOrd="0" presId="urn:microsoft.com/office/officeart/2005/8/layout/default"/>
    <dgm:cxn modelId="{B4F055D0-7CF1-480C-A699-EB312AE10E9E}" type="presParOf" srcId="{E9D9BC0B-5017-4393-A65D-B450285E12CF}" destId="{BC61BEA4-5BBA-4C06-885C-E2834FE9D576}" srcOrd="28" destOrd="0" presId="urn:microsoft.com/office/officeart/2005/8/layout/default"/>
    <dgm:cxn modelId="{CB3DC4D3-E887-4A00-B024-94C7195A890F}" type="presParOf" srcId="{E9D9BC0B-5017-4393-A65D-B450285E12CF}" destId="{7771A348-AF77-4796-8C9D-CF583855302E}" srcOrd="29" destOrd="0" presId="urn:microsoft.com/office/officeart/2005/8/layout/default"/>
    <dgm:cxn modelId="{04BD2B93-8C11-4036-B78F-AF957AE463F7}" type="presParOf" srcId="{E9D9BC0B-5017-4393-A65D-B450285E12CF}" destId="{AA1CF4DC-3704-4457-AD1F-A723E9735159}" srcOrd="30" destOrd="0" presId="urn:microsoft.com/office/officeart/2005/8/layout/default"/>
    <dgm:cxn modelId="{A603A94C-1BF0-4E45-85C4-BD5369604239}" type="presParOf" srcId="{E9D9BC0B-5017-4393-A65D-B450285E12CF}" destId="{D5B72824-80CF-4F94-988D-F27828E21BE3}" srcOrd="31" destOrd="0" presId="urn:microsoft.com/office/officeart/2005/8/layout/default"/>
    <dgm:cxn modelId="{FDFE30E2-8049-4170-BF85-5450E16D1C84}" type="presParOf" srcId="{E9D9BC0B-5017-4393-A65D-B450285E12CF}" destId="{B442132B-8E06-4AC2-B0E3-0E7BA86453EB}" srcOrd="32" destOrd="0" presId="urn:microsoft.com/office/officeart/2005/8/layout/default"/>
    <dgm:cxn modelId="{C5F1367B-ED6E-4A79-92A8-D73249D5C70A}" type="presParOf" srcId="{E9D9BC0B-5017-4393-A65D-B450285E12CF}" destId="{DEC48087-72DC-416F-8C10-269DA58A9022}" srcOrd="33" destOrd="0" presId="urn:microsoft.com/office/officeart/2005/8/layout/default"/>
    <dgm:cxn modelId="{58F092D0-2D45-4621-87C8-4D5E3558F46B}" type="presParOf" srcId="{E9D9BC0B-5017-4393-A65D-B450285E12CF}" destId="{7EFE8AFB-B33F-4B81-96E6-F6EBF2DAF94F}" srcOrd="34" destOrd="0" presId="urn:microsoft.com/office/officeart/2005/8/layout/default"/>
    <dgm:cxn modelId="{8677EB71-1B7B-46E8-A086-DA6FCF7866C7}" type="presParOf" srcId="{E9D9BC0B-5017-4393-A65D-B450285E12CF}" destId="{B5802EDE-7A5B-4DA3-931D-BFB36575F93E}" srcOrd="35" destOrd="0" presId="urn:microsoft.com/office/officeart/2005/8/layout/default"/>
    <dgm:cxn modelId="{8ACB9500-EA46-4AB0-884C-F6E137306D34}" type="presParOf" srcId="{E9D9BC0B-5017-4393-A65D-B450285E12CF}" destId="{FF2DB5AC-E15F-44CD-A37A-D1FC7D3913A1}" srcOrd="36" destOrd="0" presId="urn:microsoft.com/office/officeart/2005/8/layout/default"/>
    <dgm:cxn modelId="{608AEB10-240A-4BA7-9346-6BF55019B77A}" type="presParOf" srcId="{E9D9BC0B-5017-4393-A65D-B450285E12CF}" destId="{973F1883-8396-4834-ACB5-19D084C4593D}" srcOrd="37" destOrd="0" presId="urn:microsoft.com/office/officeart/2005/8/layout/default"/>
    <dgm:cxn modelId="{3061AC91-110E-40CC-B445-ECA252E1249D}" type="presParOf" srcId="{E9D9BC0B-5017-4393-A65D-B450285E12CF}" destId="{B5B7680E-0DF3-45CC-9227-D682D4CAB9B8}" srcOrd="38" destOrd="0" presId="urn:microsoft.com/office/officeart/2005/8/layout/default"/>
    <dgm:cxn modelId="{1865CF53-F83F-48F3-9860-40730F6B7664}" type="presParOf" srcId="{E9D9BC0B-5017-4393-A65D-B450285E12CF}" destId="{C9CD800C-929E-47C5-A34D-2D122E9F0EA8}" srcOrd="39" destOrd="0" presId="urn:microsoft.com/office/officeart/2005/8/layout/default"/>
    <dgm:cxn modelId="{4CDBCABC-B2DE-4BD5-9E5A-7A50DB196EBF}" type="presParOf" srcId="{E9D9BC0B-5017-4393-A65D-B450285E12CF}" destId="{CEC3A62C-B7A7-45DC-8AC9-D33CF36087FA}" srcOrd="40" destOrd="0" presId="urn:microsoft.com/office/officeart/2005/8/layout/default"/>
    <dgm:cxn modelId="{827D7C17-50DD-4E69-8D2B-24DCD63DF8A0}" type="presParOf" srcId="{E9D9BC0B-5017-4393-A65D-B450285E12CF}" destId="{35A4EA38-BF06-45A9-B2C4-04DE2F67BB42}" srcOrd="41" destOrd="0" presId="urn:microsoft.com/office/officeart/2005/8/layout/default"/>
    <dgm:cxn modelId="{0E90CB05-9706-48AF-B8B6-35F50B184B32}" type="presParOf" srcId="{E9D9BC0B-5017-4393-A65D-B450285E12CF}" destId="{EAD8AD26-9D6B-4E66-BF36-72770E91C3B9}" srcOrd="42" destOrd="0" presId="urn:microsoft.com/office/officeart/2005/8/layout/default"/>
    <dgm:cxn modelId="{46309239-70EA-4BCE-8F75-A26C22012B73}" type="presParOf" srcId="{E9D9BC0B-5017-4393-A65D-B450285E12CF}" destId="{6DD990C3-DF5A-445F-B407-0B32332A86F8}" srcOrd="43" destOrd="0" presId="urn:microsoft.com/office/officeart/2005/8/layout/default"/>
    <dgm:cxn modelId="{21D0A5C9-E358-44EC-8F78-C0AE3876339D}" type="presParOf" srcId="{E9D9BC0B-5017-4393-A65D-B450285E12CF}" destId="{887A731F-C21E-41FA-BA0E-AB48B73C5DCD}" srcOrd="44" destOrd="0" presId="urn:microsoft.com/office/officeart/2005/8/layout/default"/>
    <dgm:cxn modelId="{73AD3845-539D-42BC-8B72-5EB56C200313}" type="presParOf" srcId="{E9D9BC0B-5017-4393-A65D-B450285E12CF}" destId="{03394774-449D-4781-B9E1-F7826589ADEC}" srcOrd="45" destOrd="0" presId="urn:microsoft.com/office/officeart/2005/8/layout/default"/>
    <dgm:cxn modelId="{EE1CDC4B-26E5-4E15-9204-BBCB3C6B2D27}" type="presParOf" srcId="{E9D9BC0B-5017-4393-A65D-B450285E12CF}" destId="{ADA2A749-74E1-485E-8DDE-D4823C5DB8C2}" srcOrd="46" destOrd="0" presId="urn:microsoft.com/office/officeart/2005/8/layout/default"/>
    <dgm:cxn modelId="{63F857E5-A84C-4145-AF7D-2952AC0138E9}" type="presParOf" srcId="{E9D9BC0B-5017-4393-A65D-B450285E12CF}" destId="{B0CCDBF8-7723-453F-B679-033134243401}" srcOrd="47" destOrd="0" presId="urn:microsoft.com/office/officeart/2005/8/layout/default"/>
    <dgm:cxn modelId="{005AE464-0CA7-4473-ACBD-ADD455DC7B37}" type="presParOf" srcId="{E9D9BC0B-5017-4393-A65D-B450285E12CF}" destId="{BA0FBEB0-78D4-45A9-90F3-92D9A119CA53}" srcOrd="48" destOrd="0" presId="urn:microsoft.com/office/officeart/2005/8/layout/default"/>
    <dgm:cxn modelId="{56EF4EC2-262F-4CB9-A23C-0E1A0DE9D586}" type="presParOf" srcId="{E9D9BC0B-5017-4393-A65D-B450285E12CF}" destId="{31645229-515C-4615-B776-9FBA9F2B0635}" srcOrd="49" destOrd="0" presId="urn:microsoft.com/office/officeart/2005/8/layout/default"/>
    <dgm:cxn modelId="{0E726DD4-8B97-4CD6-BDFF-7F7992D14AC4}" type="presParOf" srcId="{E9D9BC0B-5017-4393-A65D-B450285E12CF}" destId="{EF57929F-BE93-48E0-B471-1F22B248F67E}" srcOrd="50" destOrd="0" presId="urn:microsoft.com/office/officeart/2005/8/layout/default"/>
    <dgm:cxn modelId="{55B47265-3F21-4D4A-AC59-262AD5D8E82F}" type="presParOf" srcId="{E9D9BC0B-5017-4393-A65D-B450285E12CF}" destId="{E2ECC6D7-8627-4ECE-B637-306F5A1ACEE4}" srcOrd="51" destOrd="0" presId="urn:microsoft.com/office/officeart/2005/8/layout/default"/>
    <dgm:cxn modelId="{1FA27289-1CA8-499A-A1F4-1D767F59069E}" type="presParOf" srcId="{E9D9BC0B-5017-4393-A65D-B450285E12CF}" destId="{F3AACEE3-D246-4908-B74B-37ED6ACDC79D}" srcOrd="52" destOrd="0" presId="urn:microsoft.com/office/officeart/2005/8/layout/default"/>
    <dgm:cxn modelId="{F20998E3-61B4-4F5A-BC57-0FF3ED39913E}" type="presParOf" srcId="{E9D9BC0B-5017-4393-A65D-B450285E12CF}" destId="{9AE4A029-DAAD-4195-B4D9-D7FF78A2F870}" srcOrd="53" destOrd="0" presId="urn:microsoft.com/office/officeart/2005/8/layout/default"/>
    <dgm:cxn modelId="{CBAE1D9E-B51E-4253-A5C6-8D878F5B6B13}" type="presParOf" srcId="{E9D9BC0B-5017-4393-A65D-B450285E12CF}" destId="{695B06C1-1F5A-4EC0-9415-ED8B3E88DF21}" srcOrd="54" destOrd="0" presId="urn:microsoft.com/office/officeart/2005/8/layout/default"/>
    <dgm:cxn modelId="{A56ECAF2-9E80-4527-B618-7971CA87E45D}" type="presParOf" srcId="{E9D9BC0B-5017-4393-A65D-B450285E12CF}" destId="{12AED299-97A2-48BC-B918-BDEAD775EA4C}" srcOrd="55" destOrd="0" presId="urn:microsoft.com/office/officeart/2005/8/layout/default"/>
    <dgm:cxn modelId="{EA93A4BA-A6AD-43C0-950D-0B56691635FA}" type="presParOf" srcId="{E9D9BC0B-5017-4393-A65D-B450285E12CF}" destId="{75B88441-DA21-4F7D-B61E-8EEECC36859C}" srcOrd="56" destOrd="0" presId="urn:microsoft.com/office/officeart/2005/8/layout/default"/>
    <dgm:cxn modelId="{548F7D97-8661-4D0E-B39F-486D8BAD070C}" type="presParOf" srcId="{E9D9BC0B-5017-4393-A65D-B450285E12CF}" destId="{0C4C1C40-327F-454D-943A-188F73BE6E0A}" srcOrd="57" destOrd="0" presId="urn:microsoft.com/office/officeart/2005/8/layout/default"/>
    <dgm:cxn modelId="{6C5FC959-CE50-4304-8352-A48DA4383BD7}" type="presParOf" srcId="{E9D9BC0B-5017-4393-A65D-B450285E12CF}" destId="{C6B075F1-E946-4AD9-B8F8-7158A7449203}" srcOrd="58" destOrd="0" presId="urn:microsoft.com/office/officeart/2005/8/layout/default"/>
    <dgm:cxn modelId="{46E6AF6A-600F-49B8-97A9-7569623CBD22}" type="presParOf" srcId="{E9D9BC0B-5017-4393-A65D-B450285E12CF}" destId="{47345682-3C39-45F1-8037-3A5A55394EED}" srcOrd="59" destOrd="0" presId="urn:microsoft.com/office/officeart/2005/8/layout/default"/>
    <dgm:cxn modelId="{B695D3BB-EB4A-4DD1-8A63-783183B753F5}" type="presParOf" srcId="{E9D9BC0B-5017-4393-A65D-B450285E12CF}" destId="{D88FBE88-9C3D-4B1A-AD57-B55E2DC20086}" srcOrd="60" destOrd="0" presId="urn:microsoft.com/office/officeart/2005/8/layout/default"/>
    <dgm:cxn modelId="{4F399D1E-0898-42BB-A187-4973AEF87253}" type="presParOf" srcId="{E9D9BC0B-5017-4393-A65D-B450285E12CF}" destId="{E21C26CE-AD9F-45BA-82D7-40ACDB5A65E9}" srcOrd="61" destOrd="0" presId="urn:microsoft.com/office/officeart/2005/8/layout/default"/>
    <dgm:cxn modelId="{8C83C1AF-B222-45A6-B566-AD274FBEB8BF}" type="presParOf" srcId="{E9D9BC0B-5017-4393-A65D-B450285E12CF}" destId="{9F158EE6-3781-4835-AA51-015823B84E33}" srcOrd="62" destOrd="0" presId="urn:microsoft.com/office/officeart/2005/8/layout/default"/>
    <dgm:cxn modelId="{00F82889-512D-4BEE-9379-058899F28C9A}" type="presParOf" srcId="{E9D9BC0B-5017-4393-A65D-B450285E12CF}" destId="{4C9D7A6B-717D-4212-B390-8D34835FCF03}" srcOrd="63" destOrd="0" presId="urn:microsoft.com/office/officeart/2005/8/layout/default"/>
    <dgm:cxn modelId="{7F623518-C70F-4189-A8B7-57C47EF1C02E}" type="presParOf" srcId="{E9D9BC0B-5017-4393-A65D-B450285E12CF}" destId="{7D243363-8555-42F4-A5DD-D087DA2063C8}" srcOrd="64" destOrd="0" presId="urn:microsoft.com/office/officeart/2005/8/layout/default"/>
    <dgm:cxn modelId="{EA24164A-5C94-4FEA-AD40-E94950F173D3}" type="presParOf" srcId="{E9D9BC0B-5017-4393-A65D-B450285E12CF}" destId="{EAAC111A-5038-4FD7-95C1-8052DF4D69E9}" srcOrd="65" destOrd="0" presId="urn:microsoft.com/office/officeart/2005/8/layout/default"/>
    <dgm:cxn modelId="{04ABD00C-DB7F-49C6-9FCF-6688FDBE7998}" type="presParOf" srcId="{E9D9BC0B-5017-4393-A65D-B450285E12CF}" destId="{326759D4-81B7-468B-BDC7-044702BE7B72}" srcOrd="66" destOrd="0" presId="urn:microsoft.com/office/officeart/2005/8/layout/default"/>
    <dgm:cxn modelId="{4A004943-A282-4200-A44A-568FE0E3B6F8}" type="presParOf" srcId="{E9D9BC0B-5017-4393-A65D-B450285E12CF}" destId="{DAF472E6-777C-40A7-85AB-3723D47CA5F3}" srcOrd="67" destOrd="0" presId="urn:microsoft.com/office/officeart/2005/8/layout/default"/>
    <dgm:cxn modelId="{93468EB0-560B-453E-98E5-0350190015F0}" type="presParOf" srcId="{E9D9BC0B-5017-4393-A65D-B450285E12CF}" destId="{03367FF2-E26D-4A3F-9200-ACF7DA947187}" srcOrd="68" destOrd="0" presId="urn:microsoft.com/office/officeart/2005/8/layout/default"/>
    <dgm:cxn modelId="{5C0A1A61-747E-46D0-A280-E8FAA4DF26E9}" type="presParOf" srcId="{E9D9BC0B-5017-4393-A65D-B450285E12CF}" destId="{B67142F1-49DD-4541-AC3E-9D4FD519860A}" srcOrd="69" destOrd="0" presId="urn:microsoft.com/office/officeart/2005/8/layout/default"/>
    <dgm:cxn modelId="{7B3C495D-F9F9-4B20-B6B4-334285EC5B43}" type="presParOf" srcId="{E9D9BC0B-5017-4393-A65D-B450285E12CF}" destId="{92F67C84-0F71-4C50-B6E5-BD6F3B7EA425}" srcOrd="70" destOrd="0" presId="urn:microsoft.com/office/officeart/2005/8/layout/default"/>
    <dgm:cxn modelId="{12FC6EAF-D235-495D-B35A-A8823EF73F6F}" type="presParOf" srcId="{E9D9BC0B-5017-4393-A65D-B450285E12CF}" destId="{99C7F370-FD63-4FC8-AE83-97A1714EBABB}" srcOrd="71" destOrd="0" presId="urn:microsoft.com/office/officeart/2005/8/layout/default"/>
    <dgm:cxn modelId="{9AC707B5-4CB8-4E8E-AC67-74546767C80F}" type="presParOf" srcId="{E9D9BC0B-5017-4393-A65D-B450285E12CF}" destId="{89F21656-6CAC-4270-8BA9-E13A8E6D1646}" srcOrd="72" destOrd="0" presId="urn:microsoft.com/office/officeart/2005/8/layout/default"/>
    <dgm:cxn modelId="{1DE5A2B2-6176-47CA-9020-95CD11AC124B}" type="presParOf" srcId="{E9D9BC0B-5017-4393-A65D-B450285E12CF}" destId="{1B3830D6-9E9D-4DEF-BE61-593D6A17B2A0}" srcOrd="73" destOrd="0" presId="urn:microsoft.com/office/officeart/2005/8/layout/default"/>
    <dgm:cxn modelId="{F38AD0A0-F85D-49CA-8404-13E4E5E2FC28}" type="presParOf" srcId="{E9D9BC0B-5017-4393-A65D-B450285E12CF}" destId="{2D989C72-6251-4F00-BBC2-C1EDE9EBC1C9}" srcOrd="74" destOrd="0" presId="urn:microsoft.com/office/officeart/2005/8/layout/default"/>
    <dgm:cxn modelId="{47C7C7EF-187D-4598-9634-37E3C03B04CF}" type="presParOf" srcId="{E9D9BC0B-5017-4393-A65D-B450285E12CF}" destId="{2DDCB579-AF15-4500-A212-04BB1CAEF03F}" srcOrd="75" destOrd="0" presId="urn:microsoft.com/office/officeart/2005/8/layout/default"/>
    <dgm:cxn modelId="{AE4201F6-37A1-4DF9-97BD-813508F8C34A}" type="presParOf" srcId="{E9D9BC0B-5017-4393-A65D-B450285E12CF}" destId="{18DE3DE2-C1A3-4DB9-8896-BA87C04AFB61}" srcOrd="76" destOrd="0" presId="urn:microsoft.com/office/officeart/2005/8/layout/default"/>
    <dgm:cxn modelId="{A8F1C8A9-C6F8-4AC7-8CDB-FE2DF8E4A34A}" type="presParOf" srcId="{E9D9BC0B-5017-4393-A65D-B450285E12CF}" destId="{40344A82-916A-4782-A6D2-C95CFFCAABF2}" srcOrd="77" destOrd="0" presId="urn:microsoft.com/office/officeart/2005/8/layout/default"/>
    <dgm:cxn modelId="{9610E318-DAF6-4AC6-A11B-27D009373E8D}" type="presParOf" srcId="{E9D9BC0B-5017-4393-A65D-B450285E12CF}" destId="{6BB400C2-04D8-4BAF-9A41-C83DB9A0EBBC}" srcOrd="78" destOrd="0" presId="urn:microsoft.com/office/officeart/2005/8/layout/default"/>
    <dgm:cxn modelId="{E2D9BDE3-50C7-4077-B11C-37D83612C814}" type="presParOf" srcId="{E9D9BC0B-5017-4393-A65D-B450285E12CF}" destId="{29FEED46-C13E-4FA4-BDE4-54D8EA945930}" srcOrd="79" destOrd="0" presId="urn:microsoft.com/office/officeart/2005/8/layout/default"/>
    <dgm:cxn modelId="{CD35FDF5-40BA-493A-BD97-80FE39570DF6}" type="presParOf" srcId="{E9D9BC0B-5017-4393-A65D-B450285E12CF}" destId="{22F68C42-5BCE-4744-BBDB-C3475439AC3E}" srcOrd="80" destOrd="0" presId="urn:microsoft.com/office/officeart/2005/8/layout/default"/>
    <dgm:cxn modelId="{A32BEA5A-1EBB-4C61-8CFC-394FCFDA179D}" type="presParOf" srcId="{E9D9BC0B-5017-4393-A65D-B450285E12CF}" destId="{C1B06112-09FD-40DC-9D92-673F7869296E}" srcOrd="81" destOrd="0" presId="urn:microsoft.com/office/officeart/2005/8/layout/default"/>
    <dgm:cxn modelId="{10E8B0DD-D8C9-4B46-936F-2A1DE2B14742}" type="presParOf" srcId="{E9D9BC0B-5017-4393-A65D-B450285E12CF}" destId="{458F563E-D6DB-424C-B7D4-2F3F1801FF4B}" srcOrd="82" destOrd="0" presId="urn:microsoft.com/office/officeart/2005/8/layout/default"/>
    <dgm:cxn modelId="{AE7A73E8-CC99-4697-A60D-F6B7969DBF87}" type="presParOf" srcId="{E9D9BC0B-5017-4393-A65D-B450285E12CF}" destId="{487DFC96-B819-428E-88D7-7ED3CDD524C6}" srcOrd="83" destOrd="0" presId="urn:microsoft.com/office/officeart/2005/8/layout/default"/>
    <dgm:cxn modelId="{39793920-C238-4389-B9A7-EB7B788AB460}" type="presParOf" srcId="{E9D9BC0B-5017-4393-A65D-B450285E12CF}" destId="{4674149F-8738-4AAE-AB47-87BCE2F6B8DD}" srcOrd="84" destOrd="0" presId="urn:microsoft.com/office/officeart/2005/8/layout/default"/>
    <dgm:cxn modelId="{CC491DFA-D358-4A59-9A40-00FFACBBC7D2}" type="presParOf" srcId="{E9D9BC0B-5017-4393-A65D-B450285E12CF}" destId="{BEA48DD1-C098-40F0-9B09-5F1A4A9A4661}" srcOrd="85" destOrd="0" presId="urn:microsoft.com/office/officeart/2005/8/layout/default"/>
    <dgm:cxn modelId="{850F61AA-E587-47A6-9C16-6DBC4125ACD4}" type="presParOf" srcId="{E9D9BC0B-5017-4393-A65D-B450285E12CF}" destId="{087AD99A-DB71-4EC9-9E79-066190ADDBCE}" srcOrd="86" destOrd="0" presId="urn:microsoft.com/office/officeart/2005/8/layout/default"/>
    <dgm:cxn modelId="{82EE4A7F-61C8-4B02-9D7A-05C1AD96C06E}" type="presParOf" srcId="{E9D9BC0B-5017-4393-A65D-B450285E12CF}" destId="{EFE25A4D-E699-4255-A070-7C40DBEC4CCA}" srcOrd="87" destOrd="0" presId="urn:microsoft.com/office/officeart/2005/8/layout/default"/>
    <dgm:cxn modelId="{87496138-2A4E-4D61-9A47-9E5111E5F7A1}" type="presParOf" srcId="{E9D9BC0B-5017-4393-A65D-B450285E12CF}" destId="{5E4E8A28-5ED9-4BBF-BB30-05A0EDB7562A}" srcOrd="88" destOrd="0" presId="urn:microsoft.com/office/officeart/2005/8/layout/default"/>
    <dgm:cxn modelId="{67F1F1AF-E64F-44DC-B82B-BECC2AEA6FA6}" type="presParOf" srcId="{E9D9BC0B-5017-4393-A65D-B450285E12CF}" destId="{778F3815-09D5-424B-99FA-3D949CC47CA2}" srcOrd="89" destOrd="0" presId="urn:microsoft.com/office/officeart/2005/8/layout/default"/>
    <dgm:cxn modelId="{492EED39-5697-4193-9C32-09743ADA3012}" type="presParOf" srcId="{E9D9BC0B-5017-4393-A65D-B450285E12CF}" destId="{9A458923-A935-4AFC-867D-4EE0919DAD87}" srcOrd="90" destOrd="0" presId="urn:microsoft.com/office/officeart/2005/8/layout/default"/>
    <dgm:cxn modelId="{FACF48B8-94A7-4F92-BD74-F2309B3D9F17}" type="presParOf" srcId="{E9D9BC0B-5017-4393-A65D-B450285E12CF}" destId="{38322D5C-045F-406F-9061-902CD9356860}" srcOrd="91" destOrd="0" presId="urn:microsoft.com/office/officeart/2005/8/layout/default"/>
    <dgm:cxn modelId="{4ABAC763-0052-4E82-B523-893ECC6F10CA}" type="presParOf" srcId="{E9D9BC0B-5017-4393-A65D-B450285E12CF}" destId="{49827259-8F77-40F6-9DD1-C27BB2A8672A}" srcOrd="92" destOrd="0" presId="urn:microsoft.com/office/officeart/2005/8/layout/default"/>
    <dgm:cxn modelId="{2E68383D-ED37-409A-AB5C-04046D3DC284}" type="presParOf" srcId="{E9D9BC0B-5017-4393-A65D-B450285E12CF}" destId="{0DC10A18-FC37-410E-87A8-6219ED75416F}" srcOrd="93" destOrd="0" presId="urn:microsoft.com/office/officeart/2005/8/layout/default"/>
    <dgm:cxn modelId="{90FD1FC6-CAE6-4397-8C73-76CBC4053A94}" type="presParOf" srcId="{E9D9BC0B-5017-4393-A65D-B450285E12CF}" destId="{456CAFE9-26DB-4F7F-BC59-029F46F3EFEF}" srcOrd="94" destOrd="0" presId="urn:microsoft.com/office/officeart/2005/8/layout/default"/>
    <dgm:cxn modelId="{4EC24F97-7A7F-4B23-A29F-D82A94A796FF}" type="presParOf" srcId="{E9D9BC0B-5017-4393-A65D-B450285E12CF}" destId="{05B89806-1A32-46CF-A262-34D06DEFC29A}" srcOrd="95" destOrd="0" presId="urn:microsoft.com/office/officeart/2005/8/layout/default"/>
    <dgm:cxn modelId="{64BD47FE-6DFD-4D9A-9AD5-582B72A2BB9A}" type="presParOf" srcId="{E9D9BC0B-5017-4393-A65D-B450285E12CF}" destId="{2226827F-4775-4568-B186-82FC5CFC4F24}" srcOrd="96" destOrd="0" presId="urn:microsoft.com/office/officeart/2005/8/layout/default"/>
    <dgm:cxn modelId="{BE3348CD-EC63-4F61-8BC4-4E9FA1CBC896}" type="presParOf" srcId="{E9D9BC0B-5017-4393-A65D-B450285E12CF}" destId="{B51FFDA5-DBE0-47B2-B8E0-F20AA582B3FD}" srcOrd="97" destOrd="0" presId="urn:microsoft.com/office/officeart/2005/8/layout/default"/>
    <dgm:cxn modelId="{B1C6EE37-1A61-41B8-AFC5-AF83F7F680C0}" type="presParOf" srcId="{E9D9BC0B-5017-4393-A65D-B450285E12CF}" destId="{F9775C8F-9934-42BC-8B92-D23441E8363D}" srcOrd="98" destOrd="0" presId="urn:microsoft.com/office/officeart/2005/8/layout/default"/>
    <dgm:cxn modelId="{0BBA27C9-64FC-4CA9-8D0F-AA495645915E}" type="presParOf" srcId="{E9D9BC0B-5017-4393-A65D-B450285E12CF}" destId="{79137B03-F16D-4BD0-86B2-B30F71B2F821}" srcOrd="99" destOrd="0" presId="urn:microsoft.com/office/officeart/2005/8/layout/default"/>
    <dgm:cxn modelId="{AE420C1F-2CAA-4413-9047-B515D8F751CF}" type="presParOf" srcId="{E9D9BC0B-5017-4393-A65D-B450285E12CF}" destId="{B99F7FF7-16D1-4338-8F9B-E5296B319BFC}" srcOrd="100"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809026B-4E26-4833-B704-7D7167D51FBA}" type="doc">
      <dgm:prSet loTypeId="urn:microsoft.com/office/officeart/2005/8/layout/pList1" loCatId="picture" qsTypeId="urn:microsoft.com/office/officeart/2005/8/quickstyle/simple1" qsCatId="simple" csTypeId="urn:microsoft.com/office/officeart/2005/8/colors/accent6_2" csCatId="accent6" phldr="1"/>
      <dgm:spPr/>
      <dgm:t>
        <a:bodyPr/>
        <a:lstStyle/>
        <a:p>
          <a:endParaRPr lang="fi-FI"/>
        </a:p>
      </dgm:t>
    </dgm:pt>
    <dgm:pt modelId="{DC38EA83-92D1-4C75-8819-DC3985BA458C}">
      <dgm:prSet custT="1"/>
      <dgm:spPr/>
      <dgm:t>
        <a:bodyPr/>
        <a:lstStyle/>
        <a:p>
          <a:r>
            <a:rPr lang="en-US" sz="1200" err="1"/>
            <a:t>Hiilinielujen</a:t>
          </a:r>
          <a:r>
            <a:rPr lang="en-US" sz="1200"/>
            <a:t> </a:t>
          </a:r>
          <a:r>
            <a:rPr lang="en-US" sz="1200" err="1"/>
            <a:t>vahvistamisen</a:t>
          </a:r>
          <a:r>
            <a:rPr lang="en-US" sz="1200"/>
            <a:t> </a:t>
          </a:r>
          <a:r>
            <a:rPr lang="en-US" sz="1200" err="1"/>
            <a:t>kannalta</a:t>
          </a:r>
          <a:r>
            <a:rPr lang="en-US" sz="1200"/>
            <a:t> </a:t>
          </a:r>
          <a:r>
            <a:rPr lang="en-US" sz="1200" err="1"/>
            <a:t>merkittävimmät</a:t>
          </a:r>
          <a:r>
            <a:rPr lang="en-US" sz="1200"/>
            <a:t> </a:t>
          </a:r>
          <a:r>
            <a:rPr lang="en-US" sz="1200" err="1"/>
            <a:t>toimet</a:t>
          </a:r>
          <a:r>
            <a:rPr lang="en-US" sz="1200"/>
            <a:t> – </a:t>
          </a:r>
          <a:r>
            <a:rPr lang="en-US" sz="1200" err="1">
              <a:hlinkClick xmlns:r="http://schemas.openxmlformats.org/officeDocument/2006/relationships" r:id="rId1"/>
            </a:rPr>
            <a:t>Luonnonvarakeskuksen</a:t>
          </a:r>
          <a:r>
            <a:rPr lang="en-US" sz="1200">
              <a:hlinkClick xmlns:r="http://schemas.openxmlformats.org/officeDocument/2006/relationships" r:id="rId1"/>
            </a:rPr>
            <a:t> </a:t>
          </a:r>
          <a:r>
            <a:rPr lang="en-US" sz="1200" err="1">
              <a:hlinkClick xmlns:r="http://schemas.openxmlformats.org/officeDocument/2006/relationships" r:id="rId1"/>
            </a:rPr>
            <a:t>Ilmava-hankkeen</a:t>
          </a:r>
          <a:r>
            <a:rPr lang="en-US" sz="1200">
              <a:hlinkClick xmlns:r="http://schemas.openxmlformats.org/officeDocument/2006/relationships" r:id="rId1"/>
            </a:rPr>
            <a:t> </a:t>
          </a:r>
          <a:r>
            <a:rPr lang="en-US" sz="1200" err="1">
              <a:hlinkClick xmlns:r="http://schemas.openxmlformats.org/officeDocument/2006/relationships" r:id="rId1"/>
            </a:rPr>
            <a:t>raportti</a:t>
          </a:r>
          <a:r>
            <a:rPr lang="en-US" sz="1200">
              <a:hlinkClick xmlns:r="http://schemas.openxmlformats.org/officeDocument/2006/relationships" r:id="rId1"/>
            </a:rPr>
            <a:t> </a:t>
          </a:r>
          <a:endParaRPr lang="fi-FI" sz="1200"/>
        </a:p>
      </dgm:t>
    </dgm:pt>
    <dgm:pt modelId="{F7639A2D-7366-4D34-99BD-DF06D063D236}" type="parTrans" cxnId="{5499839D-7F5A-47E1-B889-0DFFF76B114E}">
      <dgm:prSet/>
      <dgm:spPr/>
      <dgm:t>
        <a:bodyPr/>
        <a:lstStyle/>
        <a:p>
          <a:endParaRPr lang="fi-FI"/>
        </a:p>
      </dgm:t>
    </dgm:pt>
    <dgm:pt modelId="{437C73E9-B13D-49D9-B3B6-12C173A7C2EC}" type="sibTrans" cxnId="{5499839D-7F5A-47E1-B889-0DFFF76B114E}">
      <dgm:prSet/>
      <dgm:spPr/>
      <dgm:t>
        <a:bodyPr/>
        <a:lstStyle/>
        <a:p>
          <a:endParaRPr lang="fi-FI"/>
        </a:p>
      </dgm:t>
    </dgm:pt>
    <dgm:pt modelId="{4A837137-9940-4123-B448-4D5FCD237171}">
      <dgm:prSet custT="1"/>
      <dgm:spPr/>
      <dgm:t>
        <a:bodyPr/>
        <a:lstStyle/>
        <a:p>
          <a:r>
            <a:rPr lang="en-US" sz="1200"/>
            <a:t>Kiertotalouden </a:t>
          </a:r>
          <a:r>
            <a:rPr lang="en-US" sz="1200" err="1"/>
            <a:t>vaikutukset</a:t>
          </a:r>
          <a:r>
            <a:rPr lang="en-US" sz="1200"/>
            <a:t> </a:t>
          </a:r>
          <a:r>
            <a:rPr lang="en-US" sz="1200" err="1"/>
            <a:t>päästöihin</a:t>
          </a:r>
          <a:r>
            <a:rPr lang="en-US" sz="1200"/>
            <a:t> ja </a:t>
          </a:r>
          <a:r>
            <a:rPr lang="en-US" sz="1200" err="1"/>
            <a:t>biodiversiteettiin</a:t>
          </a:r>
          <a:r>
            <a:rPr lang="en-US" sz="1200"/>
            <a:t> </a:t>
          </a:r>
          <a:r>
            <a:rPr lang="en-US" sz="1200">
              <a:hlinkClick xmlns:r="http://schemas.openxmlformats.org/officeDocument/2006/relationships" r:id="rId2"/>
            </a:rPr>
            <a:t>– SYKEn KIVÄBO-</a:t>
          </a:r>
          <a:r>
            <a:rPr lang="en-US" sz="1200" err="1">
              <a:hlinkClick xmlns:r="http://schemas.openxmlformats.org/officeDocument/2006/relationships" r:id="rId2"/>
            </a:rPr>
            <a:t>hankkeen</a:t>
          </a:r>
          <a:r>
            <a:rPr lang="en-US" sz="1200">
              <a:hlinkClick xmlns:r="http://schemas.openxmlformats.org/officeDocument/2006/relationships" r:id="rId2"/>
            </a:rPr>
            <a:t> </a:t>
          </a:r>
          <a:r>
            <a:rPr lang="en-US" sz="1200" err="1">
              <a:hlinkClick xmlns:r="http://schemas.openxmlformats.org/officeDocument/2006/relationships" r:id="rId2"/>
            </a:rPr>
            <a:t>raportti</a:t>
          </a:r>
          <a:r>
            <a:rPr lang="en-US" sz="1200">
              <a:hlinkClick xmlns:r="http://schemas.openxmlformats.org/officeDocument/2006/relationships" r:id="rId2"/>
            </a:rPr>
            <a:t> </a:t>
          </a:r>
          <a:endParaRPr lang="fi-FI" sz="1200"/>
        </a:p>
      </dgm:t>
    </dgm:pt>
    <dgm:pt modelId="{DA8BC4AE-1543-480F-9AB7-B6E6A59998C1}" type="parTrans" cxnId="{859AEE6F-FC48-4D06-83DF-3583A36BA33F}">
      <dgm:prSet/>
      <dgm:spPr/>
      <dgm:t>
        <a:bodyPr/>
        <a:lstStyle/>
        <a:p>
          <a:endParaRPr lang="fi-FI"/>
        </a:p>
      </dgm:t>
    </dgm:pt>
    <dgm:pt modelId="{016C60F2-9479-4596-AB85-BE1BF25FEC30}" type="sibTrans" cxnId="{859AEE6F-FC48-4D06-83DF-3583A36BA33F}">
      <dgm:prSet/>
      <dgm:spPr/>
      <dgm:t>
        <a:bodyPr/>
        <a:lstStyle/>
        <a:p>
          <a:endParaRPr lang="fi-FI"/>
        </a:p>
      </dgm:t>
    </dgm:pt>
    <dgm:pt modelId="{43841D8B-A0FE-4FD5-AB84-8E313C7EC5FA}">
      <dgm:prSet custT="1"/>
      <dgm:spPr/>
      <dgm:t>
        <a:bodyPr/>
        <a:lstStyle/>
        <a:p>
          <a:r>
            <a:rPr lang="en-US" sz="1200" err="1"/>
            <a:t>Suojelualueverkosto</a:t>
          </a:r>
          <a:r>
            <a:rPr lang="en-US" sz="1200"/>
            <a:t> </a:t>
          </a:r>
          <a:r>
            <a:rPr lang="en-US" sz="1200" err="1"/>
            <a:t>muuttuvassa</a:t>
          </a:r>
          <a:r>
            <a:rPr lang="en-US" sz="1200"/>
            <a:t> </a:t>
          </a:r>
          <a:r>
            <a:rPr lang="en-US" sz="1200" err="1"/>
            <a:t>ilmastossa</a:t>
          </a:r>
          <a:endParaRPr lang="en-US" sz="1200"/>
        </a:p>
        <a:p>
          <a:r>
            <a:rPr lang="en-US" sz="1200">
              <a:hlinkClick xmlns:r="http://schemas.openxmlformats.org/officeDocument/2006/relationships" r:id="rId3"/>
            </a:rPr>
            <a:t>SYKEn SUMI -</a:t>
          </a:r>
          <a:r>
            <a:rPr lang="en-US" sz="1200" err="1">
              <a:hlinkClick xmlns:r="http://schemas.openxmlformats.org/officeDocument/2006/relationships" r:id="rId3"/>
            </a:rPr>
            <a:t>hankkeen</a:t>
          </a:r>
          <a:r>
            <a:rPr lang="en-US" sz="1200">
              <a:hlinkClick xmlns:r="http://schemas.openxmlformats.org/officeDocument/2006/relationships" r:id="rId3"/>
            </a:rPr>
            <a:t> </a:t>
          </a:r>
          <a:r>
            <a:rPr lang="en-US" sz="1200" err="1">
              <a:hlinkClick xmlns:r="http://schemas.openxmlformats.org/officeDocument/2006/relationships" r:id="rId3"/>
            </a:rPr>
            <a:t>raportti</a:t>
          </a:r>
          <a:endParaRPr lang="fi-FI" sz="1200"/>
        </a:p>
      </dgm:t>
    </dgm:pt>
    <dgm:pt modelId="{1B6F3650-D4B6-41AF-B501-2A4A22026324}" type="parTrans" cxnId="{3841857D-5EC1-4F40-8EE7-2EFA87646E4D}">
      <dgm:prSet/>
      <dgm:spPr/>
      <dgm:t>
        <a:bodyPr/>
        <a:lstStyle/>
        <a:p>
          <a:endParaRPr lang="fi-FI"/>
        </a:p>
      </dgm:t>
    </dgm:pt>
    <dgm:pt modelId="{B6CA3FA2-8551-4459-9E74-57A2AB5511D9}" type="sibTrans" cxnId="{3841857D-5EC1-4F40-8EE7-2EFA87646E4D}">
      <dgm:prSet/>
      <dgm:spPr/>
      <dgm:t>
        <a:bodyPr/>
        <a:lstStyle/>
        <a:p>
          <a:endParaRPr lang="fi-FI"/>
        </a:p>
      </dgm:t>
    </dgm:pt>
    <dgm:pt modelId="{819A9E23-E4C9-404C-A6B5-85EA3FC6CFC0}">
      <dgm:prSet custT="1"/>
      <dgm:spPr/>
      <dgm:t>
        <a:bodyPr/>
        <a:lstStyle/>
        <a:p>
          <a:r>
            <a:rPr lang="fi-FI" sz="1200"/>
            <a:t>Ilmastonmuutoksen vaikutukset suomalaiseen elinkeinoelämään</a:t>
          </a:r>
        </a:p>
        <a:p>
          <a:r>
            <a:rPr lang="fi-FI" sz="1200" err="1">
              <a:hlinkClick xmlns:r="http://schemas.openxmlformats.org/officeDocument/2006/relationships" r:id="rId4"/>
            </a:rPr>
            <a:t>Deloitten</a:t>
          </a:r>
          <a:r>
            <a:rPr lang="fi-FI" sz="1200">
              <a:hlinkClick xmlns:r="http://schemas.openxmlformats.org/officeDocument/2006/relationships" r:id="rId4"/>
            </a:rPr>
            <a:t> ja </a:t>
          </a:r>
          <a:r>
            <a:rPr lang="fi-FI" sz="1200" err="1">
              <a:hlinkClick xmlns:r="http://schemas.openxmlformats.org/officeDocument/2006/relationships" r:id="rId4"/>
            </a:rPr>
            <a:t>EK:n</a:t>
          </a:r>
          <a:r>
            <a:rPr lang="fi-FI" sz="1200">
              <a:hlinkClick xmlns:r="http://schemas.openxmlformats.org/officeDocument/2006/relationships" r:id="rId4"/>
            </a:rPr>
            <a:t> raportti</a:t>
          </a:r>
          <a:endParaRPr lang="fi-FI" sz="1200"/>
        </a:p>
      </dgm:t>
    </dgm:pt>
    <dgm:pt modelId="{0043A1F0-1B13-41F4-8D02-6E2F3451C789}" type="parTrans" cxnId="{43FD0B4B-99C0-41CF-B70A-F20B7C3E3F95}">
      <dgm:prSet/>
      <dgm:spPr/>
      <dgm:t>
        <a:bodyPr/>
        <a:lstStyle/>
        <a:p>
          <a:endParaRPr lang="fi-FI"/>
        </a:p>
      </dgm:t>
    </dgm:pt>
    <dgm:pt modelId="{E8B84134-EE36-4690-B536-7F4C4ACEA613}" type="sibTrans" cxnId="{43FD0B4B-99C0-41CF-B70A-F20B7C3E3F95}">
      <dgm:prSet/>
      <dgm:spPr/>
      <dgm:t>
        <a:bodyPr/>
        <a:lstStyle/>
        <a:p>
          <a:endParaRPr lang="fi-FI"/>
        </a:p>
      </dgm:t>
    </dgm:pt>
    <dgm:pt modelId="{F33CEC0B-5C88-4FC3-ADAF-F86D80030FDB}">
      <dgm:prSet custT="1"/>
      <dgm:spPr/>
      <dgm:t>
        <a:bodyPr/>
        <a:lstStyle/>
        <a:p>
          <a:r>
            <a:rPr lang="fi-FI" sz="1200"/>
            <a:t>Ilmastonmuutoksen hillintä ja sopeutuminen vesienhoidossa</a:t>
          </a:r>
        </a:p>
        <a:p>
          <a:r>
            <a:rPr lang="fi-FI" sz="1200">
              <a:hlinkClick xmlns:r="http://schemas.openxmlformats.org/officeDocument/2006/relationships" r:id="rId5"/>
            </a:rPr>
            <a:t>Ilmastonmuutoksen huomioon ottaminen vesienhoitotyössä -selvitys</a:t>
          </a:r>
          <a:endParaRPr lang="fi-FI" sz="1200"/>
        </a:p>
      </dgm:t>
    </dgm:pt>
    <dgm:pt modelId="{A701A655-EE1C-4A1A-8758-693514B8A4B8}" type="parTrans" cxnId="{E30F46E5-3296-44FD-842E-0D164BCFD72A}">
      <dgm:prSet/>
      <dgm:spPr/>
      <dgm:t>
        <a:bodyPr/>
        <a:lstStyle/>
        <a:p>
          <a:endParaRPr lang="fi-FI"/>
        </a:p>
      </dgm:t>
    </dgm:pt>
    <dgm:pt modelId="{55C46A08-0152-4746-B0D0-628C0ABE8AF3}" type="sibTrans" cxnId="{E30F46E5-3296-44FD-842E-0D164BCFD72A}">
      <dgm:prSet/>
      <dgm:spPr/>
      <dgm:t>
        <a:bodyPr/>
        <a:lstStyle/>
        <a:p>
          <a:endParaRPr lang="fi-FI"/>
        </a:p>
      </dgm:t>
    </dgm:pt>
    <dgm:pt modelId="{6FBC64A0-82CA-40DF-A47F-CB45D5F42523}">
      <dgm:prSet custT="1"/>
      <dgm:spPr/>
      <dgm:t>
        <a:bodyPr/>
        <a:lstStyle/>
        <a:p>
          <a:r>
            <a:rPr lang="fi-FI" sz="1200"/>
            <a:t>Kiertotalouden kiinnostavimmat</a:t>
          </a:r>
        </a:p>
        <a:p>
          <a:r>
            <a:rPr lang="fi-FI" sz="1200">
              <a:hlinkClick xmlns:r="http://schemas.openxmlformats.org/officeDocument/2006/relationships" r:id="rId6"/>
            </a:rPr>
            <a:t>Sitran kokoama lista erityyppisistä kiertotalousratkaisuista</a:t>
          </a:r>
          <a:endParaRPr lang="fi-FI" sz="1200"/>
        </a:p>
      </dgm:t>
    </dgm:pt>
    <dgm:pt modelId="{B5582B6C-F73F-4BBD-9217-43B5EBFA654D}" type="parTrans" cxnId="{C0158A58-1D90-423B-86BD-554F09340A69}">
      <dgm:prSet/>
      <dgm:spPr/>
      <dgm:t>
        <a:bodyPr/>
        <a:lstStyle/>
        <a:p>
          <a:endParaRPr lang="fi-FI"/>
        </a:p>
      </dgm:t>
    </dgm:pt>
    <dgm:pt modelId="{E249BEAC-ACEE-4862-82BB-71B367094649}" type="sibTrans" cxnId="{C0158A58-1D90-423B-86BD-554F09340A69}">
      <dgm:prSet/>
      <dgm:spPr/>
      <dgm:t>
        <a:bodyPr/>
        <a:lstStyle/>
        <a:p>
          <a:endParaRPr lang="fi-FI"/>
        </a:p>
      </dgm:t>
    </dgm:pt>
    <dgm:pt modelId="{51561EBD-0D1D-45D6-AA35-016442ED7523}">
      <dgm:prSet custT="1"/>
      <dgm:spPr/>
      <dgm:t>
        <a:bodyPr/>
        <a:lstStyle/>
        <a:p>
          <a:r>
            <a:rPr lang="fi-FI" sz="1200"/>
            <a:t>Hiiliopas – katsaus maaperän hiileen ja hiiliviljelyn perusteisiin</a:t>
          </a:r>
        </a:p>
        <a:p>
          <a:r>
            <a:rPr lang="fi-FI" sz="1200">
              <a:hlinkClick xmlns:r="http://schemas.openxmlformats.org/officeDocument/2006/relationships" r:id="rId7"/>
            </a:rPr>
            <a:t>BSAG:n laatima opas</a:t>
          </a:r>
          <a:endParaRPr lang="fi-FI" sz="1200"/>
        </a:p>
      </dgm:t>
    </dgm:pt>
    <dgm:pt modelId="{9C4AD087-A88E-4401-AB86-D446C309CD82}" type="sibTrans" cxnId="{BE8AB367-E7B3-420A-8691-2E9935ABD2B2}">
      <dgm:prSet/>
      <dgm:spPr/>
      <dgm:t>
        <a:bodyPr/>
        <a:lstStyle/>
        <a:p>
          <a:endParaRPr lang="fi-FI"/>
        </a:p>
      </dgm:t>
    </dgm:pt>
    <dgm:pt modelId="{1E7C647B-E686-4DA5-90EB-879030A0D032}" type="parTrans" cxnId="{BE8AB367-E7B3-420A-8691-2E9935ABD2B2}">
      <dgm:prSet/>
      <dgm:spPr/>
      <dgm:t>
        <a:bodyPr/>
        <a:lstStyle/>
        <a:p>
          <a:endParaRPr lang="fi-FI"/>
        </a:p>
      </dgm:t>
    </dgm:pt>
    <dgm:pt modelId="{EFC9BE56-0BBF-45A0-883F-768F72A82FB4}">
      <dgm:prSet custT="1"/>
      <dgm:spPr/>
      <dgm:t>
        <a:bodyPr/>
        <a:lstStyle/>
        <a:p>
          <a:r>
            <a:rPr lang="fi-FI" sz="1200"/>
            <a:t>Kiertotalousliiketoiminnan indikaattorit</a:t>
          </a:r>
        </a:p>
        <a:p>
          <a:r>
            <a:rPr lang="fi-FI" sz="1200">
              <a:hlinkClick xmlns:r="http://schemas.openxmlformats.org/officeDocument/2006/relationships" r:id="rId8"/>
            </a:rPr>
            <a:t>Tilastokeskuksen kooste kiertotalouden eri osa-alueiden indikaattoreista</a:t>
          </a:r>
          <a:endParaRPr lang="fi-FI" sz="1200"/>
        </a:p>
      </dgm:t>
    </dgm:pt>
    <dgm:pt modelId="{B9D1CFEA-F31B-41EF-99A5-19ECCDA34805}" type="parTrans" cxnId="{04FB52B9-B696-4568-909E-8C9D708A7B6E}">
      <dgm:prSet/>
      <dgm:spPr/>
      <dgm:t>
        <a:bodyPr/>
        <a:lstStyle/>
        <a:p>
          <a:endParaRPr lang="fi-FI"/>
        </a:p>
      </dgm:t>
    </dgm:pt>
    <dgm:pt modelId="{F3DAA797-1B96-4473-A0A5-137092291283}" type="sibTrans" cxnId="{04FB52B9-B696-4568-909E-8C9D708A7B6E}">
      <dgm:prSet/>
      <dgm:spPr/>
      <dgm:t>
        <a:bodyPr/>
        <a:lstStyle/>
        <a:p>
          <a:endParaRPr lang="fi-FI"/>
        </a:p>
      </dgm:t>
    </dgm:pt>
    <dgm:pt modelId="{04CAA751-B284-49CA-A426-E899B534B578}">
      <dgm:prSet custT="1"/>
      <dgm:spPr/>
      <dgm:t>
        <a:bodyPr/>
        <a:lstStyle/>
        <a:p>
          <a:r>
            <a:rPr lang="fi-FI" sz="1200"/>
            <a:t>Ilmastovaikutukset ja ympäristölupamenettely </a:t>
          </a:r>
          <a:endParaRPr lang="fi-FI" sz="1200">
            <a:hlinkClick xmlns:r="http://schemas.openxmlformats.org/officeDocument/2006/relationships" r:id="rId9"/>
          </a:endParaRPr>
        </a:p>
        <a:p>
          <a:r>
            <a:rPr lang="fi-FI" sz="1200">
              <a:hlinkClick xmlns:r="http://schemas.openxmlformats.org/officeDocument/2006/relationships" r:id="rId9"/>
            </a:rPr>
            <a:t>Ilmastovaikutukset ja ympäristölupamenettely (valtioneuvosto.fi)</a:t>
          </a:r>
          <a:r>
            <a:rPr lang="fi-FI" sz="1200"/>
            <a:t> </a:t>
          </a:r>
        </a:p>
      </dgm:t>
    </dgm:pt>
    <dgm:pt modelId="{F4C568C7-A901-445B-8182-A34578BB700A}" type="parTrans" cxnId="{CDE1A34A-758C-431C-A47A-8C3B017875AE}">
      <dgm:prSet/>
      <dgm:spPr/>
      <dgm:t>
        <a:bodyPr/>
        <a:lstStyle/>
        <a:p>
          <a:endParaRPr lang="fi-FI"/>
        </a:p>
      </dgm:t>
    </dgm:pt>
    <dgm:pt modelId="{5A77CCBF-9022-4F1F-AA7F-81E2D57A7A5D}" type="sibTrans" cxnId="{CDE1A34A-758C-431C-A47A-8C3B017875AE}">
      <dgm:prSet/>
      <dgm:spPr/>
      <dgm:t>
        <a:bodyPr/>
        <a:lstStyle/>
        <a:p>
          <a:endParaRPr lang="fi-FI"/>
        </a:p>
      </dgm:t>
    </dgm:pt>
    <dgm:pt modelId="{E399A4A6-D1AC-472B-9494-4FF1C4263709}">
      <dgm:prSet custT="1"/>
      <dgm:spPr/>
      <dgm:t>
        <a:bodyPr/>
        <a:lstStyle/>
        <a:p>
          <a:r>
            <a:rPr lang="fi-FI" sz="1200"/>
            <a:t>Ilmastovaikutukset ja YVA (SYKE)</a:t>
          </a:r>
        </a:p>
        <a:p>
          <a:r>
            <a:rPr lang="fi-FI" sz="1200">
              <a:hlinkClick xmlns:r="http://schemas.openxmlformats.org/officeDocument/2006/relationships" r:id="rId10"/>
            </a:rPr>
            <a:t>https://julkaisut.valtioneuvosto.fi/handle/10024/163178</a:t>
          </a:r>
          <a:r>
            <a:rPr lang="fi-FI" sz="1200"/>
            <a:t> </a:t>
          </a:r>
        </a:p>
      </dgm:t>
    </dgm:pt>
    <dgm:pt modelId="{C216A0EE-18FB-494A-BD2A-9BD5287B1A32}" type="parTrans" cxnId="{D97B63D3-9287-47C1-9BC6-8CA76AE52272}">
      <dgm:prSet/>
      <dgm:spPr/>
      <dgm:t>
        <a:bodyPr/>
        <a:lstStyle/>
        <a:p>
          <a:endParaRPr lang="fi-FI"/>
        </a:p>
      </dgm:t>
    </dgm:pt>
    <dgm:pt modelId="{CD449C26-BD91-4058-A3D4-86C7AD93A113}" type="sibTrans" cxnId="{D97B63D3-9287-47C1-9BC6-8CA76AE52272}">
      <dgm:prSet/>
      <dgm:spPr/>
      <dgm:t>
        <a:bodyPr/>
        <a:lstStyle/>
        <a:p>
          <a:endParaRPr lang="fi-FI"/>
        </a:p>
      </dgm:t>
    </dgm:pt>
    <dgm:pt modelId="{F8F3545D-6B20-4CF8-978C-54F1CEE6C6B5}" type="pres">
      <dgm:prSet presAssocID="{C809026B-4E26-4833-B704-7D7167D51FBA}" presName="Name0" presStyleCnt="0">
        <dgm:presLayoutVars>
          <dgm:dir/>
          <dgm:resizeHandles val="exact"/>
        </dgm:presLayoutVars>
      </dgm:prSet>
      <dgm:spPr/>
    </dgm:pt>
    <dgm:pt modelId="{B7FF13C6-C038-4CC4-A331-9CA3856B7BEE}" type="pres">
      <dgm:prSet presAssocID="{DC38EA83-92D1-4C75-8819-DC3985BA458C}" presName="compNode" presStyleCnt="0"/>
      <dgm:spPr/>
    </dgm:pt>
    <dgm:pt modelId="{86DEDB63-1EDE-440E-8B2A-987B18B45EFB}" type="pres">
      <dgm:prSet presAssocID="{DC38EA83-92D1-4C75-8819-DC3985BA458C}" presName="pictRect" presStyleLbl="node1" presStyleIdx="0" presStyleCnt="10"/>
      <dgm:spPr>
        <a:prstGeom prst="rect">
          <a:avLst/>
        </a:prstGeom>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9525">
          <a:solidFill>
            <a:schemeClr val="bg1">
              <a:lumMod val="75000"/>
            </a:schemeClr>
          </a:solidFill>
        </a:ln>
      </dgm:spPr>
    </dgm:pt>
    <dgm:pt modelId="{CAC7EC6C-FDDE-4ABA-A7A3-78697574ED49}" type="pres">
      <dgm:prSet presAssocID="{DC38EA83-92D1-4C75-8819-DC3985BA458C}" presName="textRect" presStyleLbl="revTx" presStyleIdx="0" presStyleCnt="10" custScaleY="144849" custLinFactNeighborX="-425" custLinFactNeighborY="24277">
        <dgm:presLayoutVars>
          <dgm:bulletEnabled val="1"/>
        </dgm:presLayoutVars>
      </dgm:prSet>
      <dgm:spPr/>
    </dgm:pt>
    <dgm:pt modelId="{C2888726-2D66-479A-9D5D-A153EDC7E3BE}" type="pres">
      <dgm:prSet presAssocID="{437C73E9-B13D-49D9-B3B6-12C173A7C2EC}" presName="sibTrans" presStyleLbl="sibTrans2D1" presStyleIdx="0" presStyleCnt="0"/>
      <dgm:spPr/>
    </dgm:pt>
    <dgm:pt modelId="{BD8E788E-1B75-475D-8FD0-6E4CADA41F36}" type="pres">
      <dgm:prSet presAssocID="{4A837137-9940-4123-B448-4D5FCD237171}" presName="compNode" presStyleCnt="0"/>
      <dgm:spPr/>
    </dgm:pt>
    <dgm:pt modelId="{8FCE58A3-D859-4417-85DB-A24F6FEF67D4}" type="pres">
      <dgm:prSet presAssocID="{4A837137-9940-4123-B448-4D5FCD237171}" presName="pictRect" presStyleLbl="node1" presStyleIdx="1" presStyleCnt="10"/>
      <dgm:spPr>
        <a:prstGeom prst="rect">
          <a:avLst/>
        </a:prstGeom>
        <a:blipFill>
          <a:blip xmlns:r="http://schemas.openxmlformats.org/officeDocument/2006/relationships" r:embed="rId12" cstate="screen">
            <a:extLst>
              <a:ext uri="{28A0092B-C50C-407E-A947-70E740481C1C}">
                <a14:useLocalDpi xmlns:a14="http://schemas.microsoft.com/office/drawing/2010/main"/>
              </a:ext>
            </a:extLst>
          </a:blip>
          <a:srcRect/>
          <a:stretch>
            <a:fillRect/>
          </a:stretch>
        </a:blipFill>
        <a:ln w="9525">
          <a:solidFill>
            <a:schemeClr val="bg1">
              <a:lumMod val="75000"/>
            </a:schemeClr>
          </a:solidFill>
        </a:ln>
      </dgm:spPr>
    </dgm:pt>
    <dgm:pt modelId="{570CBA78-CE28-43B5-9DDD-4FFB4DE018AB}" type="pres">
      <dgm:prSet presAssocID="{4A837137-9940-4123-B448-4D5FCD237171}" presName="textRect" presStyleLbl="revTx" presStyleIdx="1" presStyleCnt="10" custScaleY="144849" custLinFactNeighborX="-425" custLinFactNeighborY="24277">
        <dgm:presLayoutVars>
          <dgm:bulletEnabled val="1"/>
        </dgm:presLayoutVars>
      </dgm:prSet>
      <dgm:spPr/>
    </dgm:pt>
    <dgm:pt modelId="{ADE2CEF1-716B-4D69-8A9B-A0B768CE1F05}" type="pres">
      <dgm:prSet presAssocID="{016C60F2-9479-4596-AB85-BE1BF25FEC30}" presName="sibTrans" presStyleLbl="sibTrans2D1" presStyleIdx="0" presStyleCnt="0"/>
      <dgm:spPr/>
    </dgm:pt>
    <dgm:pt modelId="{CB2CFA05-7A00-4330-9A1F-1F5762BB0733}" type="pres">
      <dgm:prSet presAssocID="{43841D8B-A0FE-4FD5-AB84-8E313C7EC5FA}" presName="compNode" presStyleCnt="0"/>
      <dgm:spPr/>
    </dgm:pt>
    <dgm:pt modelId="{64326A87-BB2F-40C0-A0E7-F4808FB23315}" type="pres">
      <dgm:prSet presAssocID="{43841D8B-A0FE-4FD5-AB84-8E313C7EC5FA}" presName="pictRect" presStyleLbl="node1" presStyleIdx="2" presStyleCnt="10"/>
      <dgm:spPr>
        <a:prstGeom prst="rect">
          <a:avLst/>
        </a:prstGeom>
        <a:blipFill>
          <a:blip xmlns:r="http://schemas.openxmlformats.org/officeDocument/2006/relationships" r:embed="rId13" cstate="screen">
            <a:extLst>
              <a:ext uri="{28A0092B-C50C-407E-A947-70E740481C1C}">
                <a14:useLocalDpi xmlns:a14="http://schemas.microsoft.com/office/drawing/2010/main"/>
              </a:ext>
            </a:extLst>
          </a:blip>
          <a:srcRect/>
          <a:stretch>
            <a:fillRect/>
          </a:stretch>
        </a:blipFill>
        <a:ln w="9525">
          <a:solidFill>
            <a:schemeClr val="bg1">
              <a:lumMod val="75000"/>
            </a:schemeClr>
          </a:solidFill>
        </a:ln>
      </dgm:spPr>
    </dgm:pt>
    <dgm:pt modelId="{EE39FEE3-E1BC-4E1E-9278-1577A2470CE1}" type="pres">
      <dgm:prSet presAssocID="{43841D8B-A0FE-4FD5-AB84-8E313C7EC5FA}" presName="textRect" presStyleLbl="revTx" presStyleIdx="2" presStyleCnt="10" custScaleY="144849" custLinFactNeighborX="-425" custLinFactNeighborY="24277">
        <dgm:presLayoutVars>
          <dgm:bulletEnabled val="1"/>
        </dgm:presLayoutVars>
      </dgm:prSet>
      <dgm:spPr/>
    </dgm:pt>
    <dgm:pt modelId="{F4336092-21B7-4411-A15F-03C6DC8906A3}" type="pres">
      <dgm:prSet presAssocID="{B6CA3FA2-8551-4459-9E74-57A2AB5511D9}" presName="sibTrans" presStyleLbl="sibTrans2D1" presStyleIdx="0" presStyleCnt="0"/>
      <dgm:spPr/>
    </dgm:pt>
    <dgm:pt modelId="{6200AD67-6484-49C9-A25C-B3F08CB84D17}" type="pres">
      <dgm:prSet presAssocID="{51561EBD-0D1D-45D6-AA35-016442ED7523}" presName="compNode" presStyleCnt="0"/>
      <dgm:spPr/>
    </dgm:pt>
    <dgm:pt modelId="{84085BA3-236E-4FA5-A29E-5598FBBABB6F}" type="pres">
      <dgm:prSet presAssocID="{51561EBD-0D1D-45D6-AA35-016442ED7523}" presName="pictRect" presStyleLbl="node1" presStyleIdx="3" presStyleCnt="10"/>
      <dgm:spPr>
        <a:prstGeom prst="rect">
          <a:avLst/>
        </a:prstGeom>
        <a:blipFill>
          <a:blip xmlns:r="http://schemas.openxmlformats.org/officeDocument/2006/relationships" r:embed="rId14" cstate="email">
            <a:extLst>
              <a:ext uri="{28A0092B-C50C-407E-A947-70E740481C1C}">
                <a14:useLocalDpi xmlns:a14="http://schemas.microsoft.com/office/drawing/2010/main"/>
              </a:ext>
            </a:extLst>
          </a:blip>
          <a:srcRect/>
          <a:stretch>
            <a:fillRect/>
          </a:stretch>
        </a:blipFill>
        <a:ln w="9525">
          <a:solidFill>
            <a:schemeClr val="bg1">
              <a:lumMod val="75000"/>
            </a:schemeClr>
          </a:solidFill>
        </a:ln>
      </dgm:spPr>
    </dgm:pt>
    <dgm:pt modelId="{721BBFD1-FE77-4A01-961E-85006AF97530}" type="pres">
      <dgm:prSet presAssocID="{51561EBD-0D1D-45D6-AA35-016442ED7523}" presName="textRect" presStyleLbl="revTx" presStyleIdx="3" presStyleCnt="10" custScaleY="144849" custLinFactNeighborX="-425" custLinFactNeighborY="24277">
        <dgm:presLayoutVars>
          <dgm:bulletEnabled val="1"/>
        </dgm:presLayoutVars>
      </dgm:prSet>
      <dgm:spPr/>
    </dgm:pt>
    <dgm:pt modelId="{9B78DB0F-9781-4D96-AA75-91D5913A6D9C}" type="pres">
      <dgm:prSet presAssocID="{9C4AD087-A88E-4401-AB86-D446C309CD82}" presName="sibTrans" presStyleLbl="sibTrans2D1" presStyleIdx="0" presStyleCnt="0"/>
      <dgm:spPr/>
    </dgm:pt>
    <dgm:pt modelId="{3A31CE42-B13D-461D-8695-5627E189D05B}" type="pres">
      <dgm:prSet presAssocID="{819A9E23-E4C9-404C-A6B5-85EA3FC6CFC0}" presName="compNode" presStyleCnt="0"/>
      <dgm:spPr/>
    </dgm:pt>
    <dgm:pt modelId="{73117D2B-D641-417C-87A7-A23D3E320C70}" type="pres">
      <dgm:prSet presAssocID="{819A9E23-E4C9-404C-A6B5-85EA3FC6CFC0}" presName="pictRect" presStyleLbl="node1" presStyleIdx="4" presStyleCnt="10"/>
      <dgm:spPr>
        <a:xfrm>
          <a:off x="610870" y="2913103"/>
          <a:ext cx="2509062" cy="1728743"/>
        </a:xfrm>
        <a:prstGeom prst="rect">
          <a:avLst/>
        </a:prstGeom>
        <a:blipFill>
          <a:blip xmlns:r="http://schemas.openxmlformats.org/officeDocument/2006/relationships" r:embed="rId15" cstate="screen">
            <a:extLst>
              <a:ext uri="{28A0092B-C50C-407E-A947-70E740481C1C}">
                <a14:useLocalDpi xmlns:a14="http://schemas.microsoft.com/office/drawing/2010/main"/>
              </a:ext>
            </a:extLst>
          </a:blip>
          <a:srcRect/>
          <a:stretch>
            <a:fillRect/>
          </a:stretch>
        </a:blipFill>
        <a:ln w="9525" cap="flat" cmpd="sng" algn="ctr">
          <a:solidFill>
            <a:schemeClr val="bg1">
              <a:lumMod val="75000"/>
            </a:schemeClr>
          </a:solidFill>
          <a:prstDash val="solid"/>
          <a:miter lim="800000"/>
        </a:ln>
        <a:effectLst/>
      </dgm:spPr>
    </dgm:pt>
    <dgm:pt modelId="{C47F9AD0-7376-4EC0-95DC-0EB994D5B34B}" type="pres">
      <dgm:prSet presAssocID="{819A9E23-E4C9-404C-A6B5-85EA3FC6CFC0}" presName="textRect" presStyleLbl="revTx" presStyleIdx="4" presStyleCnt="10" custScaleY="144849" custLinFactNeighborX="-425" custLinFactNeighborY="24277">
        <dgm:presLayoutVars>
          <dgm:bulletEnabled val="1"/>
        </dgm:presLayoutVars>
      </dgm:prSet>
      <dgm:spPr/>
    </dgm:pt>
    <dgm:pt modelId="{96DEC44C-B092-4872-98E4-D69DC05F5B96}" type="pres">
      <dgm:prSet presAssocID="{E8B84134-EE36-4690-B536-7F4C4ACEA613}" presName="sibTrans" presStyleLbl="sibTrans2D1" presStyleIdx="0" presStyleCnt="0"/>
      <dgm:spPr/>
    </dgm:pt>
    <dgm:pt modelId="{D7DBEF44-810D-47F5-8026-464217E5F6FF}" type="pres">
      <dgm:prSet presAssocID="{F33CEC0B-5C88-4FC3-ADAF-F86D80030FDB}" presName="compNode" presStyleCnt="0"/>
      <dgm:spPr/>
    </dgm:pt>
    <dgm:pt modelId="{75E9AFE3-8AF5-4F1D-B7BA-24CEA045E07B}" type="pres">
      <dgm:prSet presAssocID="{F33CEC0B-5C88-4FC3-ADAF-F86D80030FDB}" presName="pictRect" presStyleLbl="node1" presStyleIdx="5" presStyleCnt="10"/>
      <dgm:spPr>
        <a:prstGeom prst="rect">
          <a:avLst/>
        </a:prstGeom>
        <a:blipFill>
          <a:blip xmlns:r="http://schemas.openxmlformats.org/officeDocument/2006/relationships" r:embed="rId16" cstate="screen">
            <a:extLst>
              <a:ext uri="{28A0092B-C50C-407E-A947-70E740481C1C}">
                <a14:useLocalDpi xmlns:a14="http://schemas.microsoft.com/office/drawing/2010/main"/>
              </a:ext>
            </a:extLst>
          </a:blip>
          <a:srcRect/>
          <a:stretch>
            <a:fillRect/>
          </a:stretch>
        </a:blipFill>
        <a:ln w="9525">
          <a:solidFill>
            <a:schemeClr val="bg1">
              <a:lumMod val="75000"/>
            </a:schemeClr>
          </a:solidFill>
        </a:ln>
      </dgm:spPr>
    </dgm:pt>
    <dgm:pt modelId="{C8CE76F8-0968-483A-907A-B7ED88B6AA59}" type="pres">
      <dgm:prSet presAssocID="{F33CEC0B-5C88-4FC3-ADAF-F86D80030FDB}" presName="textRect" presStyleLbl="revTx" presStyleIdx="5" presStyleCnt="10" custScaleY="144849" custLinFactNeighborX="-425" custLinFactNeighborY="24277">
        <dgm:presLayoutVars>
          <dgm:bulletEnabled val="1"/>
        </dgm:presLayoutVars>
      </dgm:prSet>
      <dgm:spPr/>
    </dgm:pt>
    <dgm:pt modelId="{E38BC96C-7E02-4478-AB66-BA4CDD1F49E8}" type="pres">
      <dgm:prSet presAssocID="{55C46A08-0152-4746-B0D0-628C0ABE8AF3}" presName="sibTrans" presStyleLbl="sibTrans2D1" presStyleIdx="0" presStyleCnt="0"/>
      <dgm:spPr/>
    </dgm:pt>
    <dgm:pt modelId="{6E38A658-C06A-4543-9955-28182DF577A2}" type="pres">
      <dgm:prSet presAssocID="{6FBC64A0-82CA-40DF-A47F-CB45D5F42523}" presName="compNode" presStyleCnt="0"/>
      <dgm:spPr/>
    </dgm:pt>
    <dgm:pt modelId="{42F60ECC-56F8-46F1-A46B-D7FA289D2898}" type="pres">
      <dgm:prSet presAssocID="{6FBC64A0-82CA-40DF-A47F-CB45D5F42523}" presName="pictRect" presStyleLbl="node1" presStyleIdx="6" presStyleCnt="10"/>
      <dgm:spPr>
        <a:prstGeom prst="rect">
          <a:avLst/>
        </a:prstGeom>
        <a:blipFill>
          <a:blip xmlns:r="http://schemas.openxmlformats.org/officeDocument/2006/relationships" r:embed="rId17" cstate="screen">
            <a:extLst>
              <a:ext uri="{28A0092B-C50C-407E-A947-70E740481C1C}">
                <a14:useLocalDpi xmlns:a14="http://schemas.microsoft.com/office/drawing/2010/main"/>
              </a:ext>
            </a:extLst>
          </a:blip>
          <a:srcRect/>
          <a:stretch>
            <a:fillRect/>
          </a:stretch>
        </a:blipFill>
        <a:ln w="9525">
          <a:solidFill>
            <a:schemeClr val="bg1">
              <a:lumMod val="75000"/>
            </a:schemeClr>
          </a:solidFill>
        </a:ln>
      </dgm:spPr>
    </dgm:pt>
    <dgm:pt modelId="{D85C8B39-B090-43E4-B084-3C766006A2B0}" type="pres">
      <dgm:prSet presAssocID="{6FBC64A0-82CA-40DF-A47F-CB45D5F42523}" presName="textRect" presStyleLbl="revTx" presStyleIdx="6" presStyleCnt="10" custScaleY="144849" custLinFactNeighborX="-425" custLinFactNeighborY="24277">
        <dgm:presLayoutVars>
          <dgm:bulletEnabled val="1"/>
        </dgm:presLayoutVars>
      </dgm:prSet>
      <dgm:spPr/>
    </dgm:pt>
    <dgm:pt modelId="{84571AA0-91CB-4DF7-883A-B4DA6C077DB0}" type="pres">
      <dgm:prSet presAssocID="{E249BEAC-ACEE-4862-82BB-71B367094649}" presName="sibTrans" presStyleLbl="sibTrans2D1" presStyleIdx="0" presStyleCnt="0"/>
      <dgm:spPr/>
    </dgm:pt>
    <dgm:pt modelId="{8259667C-FF23-496E-B089-F9802F4868CD}" type="pres">
      <dgm:prSet presAssocID="{EFC9BE56-0BBF-45A0-883F-768F72A82FB4}" presName="compNode" presStyleCnt="0"/>
      <dgm:spPr/>
    </dgm:pt>
    <dgm:pt modelId="{443B8554-8033-4A64-9ED5-F519718B4F88}" type="pres">
      <dgm:prSet presAssocID="{EFC9BE56-0BBF-45A0-883F-768F72A82FB4}" presName="pictRect" presStyleLbl="node1" presStyleIdx="7" presStyleCnt="10"/>
      <dgm:spPr>
        <a:blipFill>
          <a:blip xmlns:r="http://schemas.openxmlformats.org/officeDocument/2006/relationships" r:embed="rId18" cstate="email">
            <a:extLst>
              <a:ext uri="{28A0092B-C50C-407E-A947-70E740481C1C}">
                <a14:useLocalDpi xmlns:a14="http://schemas.microsoft.com/office/drawing/2010/main"/>
              </a:ext>
            </a:extLst>
          </a:blip>
          <a:srcRect/>
          <a:stretch>
            <a:fillRect/>
          </a:stretch>
        </a:blipFill>
      </dgm:spPr>
    </dgm:pt>
    <dgm:pt modelId="{F7187AD7-A3E6-459D-A994-DE20539C47D7}" type="pres">
      <dgm:prSet presAssocID="{EFC9BE56-0BBF-45A0-883F-768F72A82FB4}" presName="textRect" presStyleLbl="revTx" presStyleIdx="7" presStyleCnt="10" custScaleY="144849" custLinFactNeighborX="-425" custLinFactNeighborY="24277">
        <dgm:presLayoutVars>
          <dgm:bulletEnabled val="1"/>
        </dgm:presLayoutVars>
      </dgm:prSet>
      <dgm:spPr/>
    </dgm:pt>
    <dgm:pt modelId="{D7F3D73D-28B6-44EE-A917-5A108D7E8B8E}" type="pres">
      <dgm:prSet presAssocID="{F3DAA797-1B96-4473-A0A5-137092291283}" presName="sibTrans" presStyleLbl="sibTrans2D1" presStyleIdx="0" presStyleCnt="0"/>
      <dgm:spPr/>
    </dgm:pt>
    <dgm:pt modelId="{A1294B59-9799-41B0-8F67-1A55CBD2D0AA}" type="pres">
      <dgm:prSet presAssocID="{04CAA751-B284-49CA-A426-E899B534B578}" presName="compNode" presStyleCnt="0"/>
      <dgm:spPr/>
    </dgm:pt>
    <dgm:pt modelId="{C5E25C9B-E2C1-4BE2-9CBA-2240B50EDFE8}" type="pres">
      <dgm:prSet presAssocID="{04CAA751-B284-49CA-A426-E899B534B578}" presName="pictRect" presStyleLbl="node1" presStyleIdx="8" presStyleCnt="10"/>
      <dgm:spPr>
        <a:blipFill>
          <a:blip xmlns:r="http://schemas.openxmlformats.org/officeDocument/2006/relationships" r:embed="rId19">
            <a:extLst>
              <a:ext uri="{28A0092B-C50C-407E-A947-70E740481C1C}">
                <a14:useLocalDpi xmlns:a14="http://schemas.microsoft.com/office/drawing/2010/main" val="0"/>
              </a:ext>
            </a:extLst>
          </a:blip>
          <a:srcRect/>
          <a:stretch>
            <a:fillRect t="-14000" b="-14000"/>
          </a:stretch>
        </a:blipFill>
      </dgm:spPr>
    </dgm:pt>
    <dgm:pt modelId="{39DA7F04-5075-4B40-B3A5-3B51CC38BB95}" type="pres">
      <dgm:prSet presAssocID="{04CAA751-B284-49CA-A426-E899B534B578}" presName="textRect" presStyleLbl="revTx" presStyleIdx="8" presStyleCnt="10" custScaleY="144849" custLinFactNeighborX="-425" custLinFactNeighborY="24277">
        <dgm:presLayoutVars>
          <dgm:bulletEnabled val="1"/>
        </dgm:presLayoutVars>
      </dgm:prSet>
      <dgm:spPr/>
    </dgm:pt>
    <dgm:pt modelId="{0F9AB64E-44E7-4C64-B195-B1485FCB69EB}" type="pres">
      <dgm:prSet presAssocID="{5A77CCBF-9022-4F1F-AA7F-81E2D57A7A5D}" presName="sibTrans" presStyleLbl="sibTrans2D1" presStyleIdx="0" presStyleCnt="0"/>
      <dgm:spPr/>
    </dgm:pt>
    <dgm:pt modelId="{87E24FFD-1E57-47FA-9F46-C1D8C3668FC2}" type="pres">
      <dgm:prSet presAssocID="{E399A4A6-D1AC-472B-9494-4FF1C4263709}" presName="compNode" presStyleCnt="0"/>
      <dgm:spPr/>
    </dgm:pt>
    <dgm:pt modelId="{132CEC6D-ACD7-4762-A4CE-2CFD1635E102}" type="pres">
      <dgm:prSet presAssocID="{E399A4A6-D1AC-472B-9494-4FF1C4263709}" presName="pictRect" presStyleLbl="node1" presStyleIdx="9" presStyleCnt="10"/>
      <dgm:spPr>
        <a:blipFill>
          <a:blip xmlns:r="http://schemas.openxmlformats.org/officeDocument/2006/relationships" r:embed="rId20">
            <a:extLst>
              <a:ext uri="{28A0092B-C50C-407E-A947-70E740481C1C}">
                <a14:useLocalDpi xmlns:a14="http://schemas.microsoft.com/office/drawing/2010/main" val="0"/>
              </a:ext>
            </a:extLst>
          </a:blip>
          <a:srcRect/>
          <a:stretch>
            <a:fillRect t="-14000" b="-14000"/>
          </a:stretch>
        </a:blipFill>
      </dgm:spPr>
    </dgm:pt>
    <dgm:pt modelId="{80F077D0-2748-4D7E-8937-204572A254CB}" type="pres">
      <dgm:prSet presAssocID="{E399A4A6-D1AC-472B-9494-4FF1C4263709}" presName="textRect" presStyleLbl="revTx" presStyleIdx="9" presStyleCnt="10" custScaleY="144849" custLinFactNeighborX="-425" custLinFactNeighborY="24277">
        <dgm:presLayoutVars>
          <dgm:bulletEnabled val="1"/>
        </dgm:presLayoutVars>
      </dgm:prSet>
      <dgm:spPr/>
    </dgm:pt>
  </dgm:ptLst>
  <dgm:cxnLst>
    <dgm:cxn modelId="{EA59030A-3DAD-4AE2-9E92-22D8CBF7AA26}" type="presOf" srcId="{9C4AD087-A88E-4401-AB86-D446C309CD82}" destId="{9B78DB0F-9781-4D96-AA75-91D5913A6D9C}" srcOrd="0" destOrd="0" presId="urn:microsoft.com/office/officeart/2005/8/layout/pList1"/>
    <dgm:cxn modelId="{A68D0F16-AA50-462C-8C88-6223CAB55968}" type="presOf" srcId="{6FBC64A0-82CA-40DF-A47F-CB45D5F42523}" destId="{D85C8B39-B090-43E4-B084-3C766006A2B0}" srcOrd="0" destOrd="0" presId="urn:microsoft.com/office/officeart/2005/8/layout/pList1"/>
    <dgm:cxn modelId="{70E6FC1A-D1B8-4DCF-9EBB-97868913BAF6}" type="presOf" srcId="{EFC9BE56-0BBF-45A0-883F-768F72A82FB4}" destId="{F7187AD7-A3E6-459D-A994-DE20539C47D7}" srcOrd="0" destOrd="0" presId="urn:microsoft.com/office/officeart/2005/8/layout/pList1"/>
    <dgm:cxn modelId="{652D201C-05D3-4688-9E3F-6F20F402A13D}" type="presOf" srcId="{55C46A08-0152-4746-B0D0-628C0ABE8AF3}" destId="{E38BC96C-7E02-4478-AB66-BA4CDD1F49E8}" srcOrd="0" destOrd="0" presId="urn:microsoft.com/office/officeart/2005/8/layout/pList1"/>
    <dgm:cxn modelId="{C59B831E-F218-4C1E-A43A-2E736DC3CDCC}" type="presOf" srcId="{F33CEC0B-5C88-4FC3-ADAF-F86D80030FDB}" destId="{C8CE76F8-0968-483A-907A-B7ED88B6AA59}" srcOrd="0" destOrd="0" presId="urn:microsoft.com/office/officeart/2005/8/layout/pList1"/>
    <dgm:cxn modelId="{B9956D21-9CEA-4E8D-8BE8-9EFD66D5CC27}" type="presOf" srcId="{5A77CCBF-9022-4F1F-AA7F-81E2D57A7A5D}" destId="{0F9AB64E-44E7-4C64-B195-B1485FCB69EB}" srcOrd="0" destOrd="0" presId="urn:microsoft.com/office/officeart/2005/8/layout/pList1"/>
    <dgm:cxn modelId="{19A5EF2C-90DD-42A9-9FA8-B1B87E165222}" type="presOf" srcId="{04CAA751-B284-49CA-A426-E899B534B578}" destId="{39DA7F04-5075-4B40-B3A5-3B51CC38BB95}" srcOrd="0" destOrd="0" presId="urn:microsoft.com/office/officeart/2005/8/layout/pList1"/>
    <dgm:cxn modelId="{BE8AB367-E7B3-420A-8691-2E9935ABD2B2}" srcId="{C809026B-4E26-4833-B704-7D7167D51FBA}" destId="{51561EBD-0D1D-45D6-AA35-016442ED7523}" srcOrd="3" destOrd="0" parTransId="{1E7C647B-E686-4DA5-90EB-879030A0D032}" sibTransId="{9C4AD087-A88E-4401-AB86-D446C309CD82}"/>
    <dgm:cxn modelId="{469C6768-AC22-4D52-BA3F-B1270BE6DFED}" type="presOf" srcId="{43841D8B-A0FE-4FD5-AB84-8E313C7EC5FA}" destId="{EE39FEE3-E1BC-4E1E-9278-1577A2470CE1}" srcOrd="0" destOrd="0" presId="urn:microsoft.com/office/officeart/2005/8/layout/pList1"/>
    <dgm:cxn modelId="{CDE1A34A-758C-431C-A47A-8C3B017875AE}" srcId="{C809026B-4E26-4833-B704-7D7167D51FBA}" destId="{04CAA751-B284-49CA-A426-E899B534B578}" srcOrd="8" destOrd="0" parTransId="{F4C568C7-A901-445B-8182-A34578BB700A}" sibTransId="{5A77CCBF-9022-4F1F-AA7F-81E2D57A7A5D}"/>
    <dgm:cxn modelId="{43FD0B4B-99C0-41CF-B70A-F20B7C3E3F95}" srcId="{C809026B-4E26-4833-B704-7D7167D51FBA}" destId="{819A9E23-E4C9-404C-A6B5-85EA3FC6CFC0}" srcOrd="4" destOrd="0" parTransId="{0043A1F0-1B13-41F4-8D02-6E2F3451C789}" sibTransId="{E8B84134-EE36-4690-B536-7F4C4ACEA613}"/>
    <dgm:cxn modelId="{336A846E-14B6-41EB-B4E6-C000022776D0}" type="presOf" srcId="{DC38EA83-92D1-4C75-8819-DC3985BA458C}" destId="{CAC7EC6C-FDDE-4ABA-A7A3-78697574ED49}" srcOrd="0" destOrd="0" presId="urn:microsoft.com/office/officeart/2005/8/layout/pList1"/>
    <dgm:cxn modelId="{859AEE6F-FC48-4D06-83DF-3583A36BA33F}" srcId="{C809026B-4E26-4833-B704-7D7167D51FBA}" destId="{4A837137-9940-4123-B448-4D5FCD237171}" srcOrd="1" destOrd="0" parTransId="{DA8BC4AE-1543-480F-9AB7-B6E6A59998C1}" sibTransId="{016C60F2-9479-4596-AB85-BE1BF25FEC30}"/>
    <dgm:cxn modelId="{48C61950-F76C-443F-8413-F3243F1B7BF6}" type="presOf" srcId="{F3DAA797-1B96-4473-A0A5-137092291283}" destId="{D7F3D73D-28B6-44EE-A917-5A108D7E8B8E}" srcOrd="0" destOrd="0" presId="urn:microsoft.com/office/officeart/2005/8/layout/pList1"/>
    <dgm:cxn modelId="{C0158A58-1D90-423B-86BD-554F09340A69}" srcId="{C809026B-4E26-4833-B704-7D7167D51FBA}" destId="{6FBC64A0-82CA-40DF-A47F-CB45D5F42523}" srcOrd="6" destOrd="0" parTransId="{B5582B6C-F73F-4BBD-9217-43B5EBFA654D}" sibTransId="{E249BEAC-ACEE-4862-82BB-71B367094649}"/>
    <dgm:cxn modelId="{3841857D-5EC1-4F40-8EE7-2EFA87646E4D}" srcId="{C809026B-4E26-4833-B704-7D7167D51FBA}" destId="{43841D8B-A0FE-4FD5-AB84-8E313C7EC5FA}" srcOrd="2" destOrd="0" parTransId="{1B6F3650-D4B6-41AF-B501-2A4A22026324}" sibTransId="{B6CA3FA2-8551-4459-9E74-57A2AB5511D9}"/>
    <dgm:cxn modelId="{E7A4D08E-69D2-443C-85ED-8F258155FB55}" type="presOf" srcId="{819A9E23-E4C9-404C-A6B5-85EA3FC6CFC0}" destId="{C47F9AD0-7376-4EC0-95DC-0EB994D5B34B}" srcOrd="0" destOrd="0" presId="urn:microsoft.com/office/officeart/2005/8/layout/pList1"/>
    <dgm:cxn modelId="{EA736E91-4D98-4AA9-85CC-12F2892C84E1}" type="presOf" srcId="{51561EBD-0D1D-45D6-AA35-016442ED7523}" destId="{721BBFD1-FE77-4A01-961E-85006AF97530}" srcOrd="0" destOrd="0" presId="urn:microsoft.com/office/officeart/2005/8/layout/pList1"/>
    <dgm:cxn modelId="{D9678C96-79D3-4B46-A574-0639CC2540F9}" type="presOf" srcId="{E399A4A6-D1AC-472B-9494-4FF1C4263709}" destId="{80F077D0-2748-4D7E-8937-204572A254CB}" srcOrd="0" destOrd="0" presId="urn:microsoft.com/office/officeart/2005/8/layout/pList1"/>
    <dgm:cxn modelId="{5499839D-7F5A-47E1-B889-0DFFF76B114E}" srcId="{C809026B-4E26-4833-B704-7D7167D51FBA}" destId="{DC38EA83-92D1-4C75-8819-DC3985BA458C}" srcOrd="0" destOrd="0" parTransId="{F7639A2D-7366-4D34-99BD-DF06D063D236}" sibTransId="{437C73E9-B13D-49D9-B3B6-12C173A7C2EC}"/>
    <dgm:cxn modelId="{158BCFA2-44E3-4EBB-AA0B-3C80213857F0}" type="presOf" srcId="{437C73E9-B13D-49D9-B3B6-12C173A7C2EC}" destId="{C2888726-2D66-479A-9D5D-A153EDC7E3BE}" srcOrd="0" destOrd="0" presId="urn:microsoft.com/office/officeart/2005/8/layout/pList1"/>
    <dgm:cxn modelId="{04FB52B9-B696-4568-909E-8C9D708A7B6E}" srcId="{C809026B-4E26-4833-B704-7D7167D51FBA}" destId="{EFC9BE56-0BBF-45A0-883F-768F72A82FB4}" srcOrd="7" destOrd="0" parTransId="{B9D1CFEA-F31B-41EF-99A5-19ECCDA34805}" sibTransId="{F3DAA797-1B96-4473-A0A5-137092291283}"/>
    <dgm:cxn modelId="{5D1A45C2-D883-4056-824E-F705918FD25C}" type="presOf" srcId="{E249BEAC-ACEE-4862-82BB-71B367094649}" destId="{84571AA0-91CB-4DF7-883A-B4DA6C077DB0}" srcOrd="0" destOrd="0" presId="urn:microsoft.com/office/officeart/2005/8/layout/pList1"/>
    <dgm:cxn modelId="{D97B63D3-9287-47C1-9BC6-8CA76AE52272}" srcId="{C809026B-4E26-4833-B704-7D7167D51FBA}" destId="{E399A4A6-D1AC-472B-9494-4FF1C4263709}" srcOrd="9" destOrd="0" parTransId="{C216A0EE-18FB-494A-BD2A-9BD5287B1A32}" sibTransId="{CD449C26-BD91-4058-A3D4-86C7AD93A113}"/>
    <dgm:cxn modelId="{14EF74DC-F44F-4C80-ABEF-7F80B0D57E01}" type="presOf" srcId="{016C60F2-9479-4596-AB85-BE1BF25FEC30}" destId="{ADE2CEF1-716B-4D69-8A9B-A0B768CE1F05}" srcOrd="0" destOrd="0" presId="urn:microsoft.com/office/officeart/2005/8/layout/pList1"/>
    <dgm:cxn modelId="{E30F46E5-3296-44FD-842E-0D164BCFD72A}" srcId="{C809026B-4E26-4833-B704-7D7167D51FBA}" destId="{F33CEC0B-5C88-4FC3-ADAF-F86D80030FDB}" srcOrd="5" destOrd="0" parTransId="{A701A655-EE1C-4A1A-8758-693514B8A4B8}" sibTransId="{55C46A08-0152-4746-B0D0-628C0ABE8AF3}"/>
    <dgm:cxn modelId="{6F35F3E9-04EE-41A1-BD34-79A2C7810E2C}" type="presOf" srcId="{B6CA3FA2-8551-4459-9E74-57A2AB5511D9}" destId="{F4336092-21B7-4411-A15F-03C6DC8906A3}" srcOrd="0" destOrd="0" presId="urn:microsoft.com/office/officeart/2005/8/layout/pList1"/>
    <dgm:cxn modelId="{80B69FF0-5E81-4EC2-81AA-2048944D1AAF}" type="presOf" srcId="{4A837137-9940-4123-B448-4D5FCD237171}" destId="{570CBA78-CE28-43B5-9DDD-4FFB4DE018AB}" srcOrd="0" destOrd="0" presId="urn:microsoft.com/office/officeart/2005/8/layout/pList1"/>
    <dgm:cxn modelId="{BBF4B0F1-CD07-4091-869C-F15F8256020F}" type="presOf" srcId="{C809026B-4E26-4833-B704-7D7167D51FBA}" destId="{F8F3545D-6B20-4CF8-978C-54F1CEE6C6B5}" srcOrd="0" destOrd="0" presId="urn:microsoft.com/office/officeart/2005/8/layout/pList1"/>
    <dgm:cxn modelId="{BAFA26F2-C566-45B3-AF07-B0C7BF1A5FCA}" type="presOf" srcId="{E8B84134-EE36-4690-B536-7F4C4ACEA613}" destId="{96DEC44C-B092-4872-98E4-D69DC05F5B96}" srcOrd="0" destOrd="0" presId="urn:microsoft.com/office/officeart/2005/8/layout/pList1"/>
    <dgm:cxn modelId="{91CEDF6A-6E4A-483F-A115-86192F269A97}" type="presParOf" srcId="{F8F3545D-6B20-4CF8-978C-54F1CEE6C6B5}" destId="{B7FF13C6-C038-4CC4-A331-9CA3856B7BEE}" srcOrd="0" destOrd="0" presId="urn:microsoft.com/office/officeart/2005/8/layout/pList1"/>
    <dgm:cxn modelId="{BCFD631E-3E1D-4B9C-B346-4644A1BBC3DB}" type="presParOf" srcId="{B7FF13C6-C038-4CC4-A331-9CA3856B7BEE}" destId="{86DEDB63-1EDE-440E-8B2A-987B18B45EFB}" srcOrd="0" destOrd="0" presId="urn:microsoft.com/office/officeart/2005/8/layout/pList1"/>
    <dgm:cxn modelId="{AFA4EC96-95F2-4EEF-A992-7C28F0EAF301}" type="presParOf" srcId="{B7FF13C6-C038-4CC4-A331-9CA3856B7BEE}" destId="{CAC7EC6C-FDDE-4ABA-A7A3-78697574ED49}" srcOrd="1" destOrd="0" presId="urn:microsoft.com/office/officeart/2005/8/layout/pList1"/>
    <dgm:cxn modelId="{EEECE1C9-17EC-406F-B615-8861F43F8F28}" type="presParOf" srcId="{F8F3545D-6B20-4CF8-978C-54F1CEE6C6B5}" destId="{C2888726-2D66-479A-9D5D-A153EDC7E3BE}" srcOrd="1" destOrd="0" presId="urn:microsoft.com/office/officeart/2005/8/layout/pList1"/>
    <dgm:cxn modelId="{453DBBD4-7625-4A5C-97E7-7DC1DE4718A3}" type="presParOf" srcId="{F8F3545D-6B20-4CF8-978C-54F1CEE6C6B5}" destId="{BD8E788E-1B75-475D-8FD0-6E4CADA41F36}" srcOrd="2" destOrd="0" presId="urn:microsoft.com/office/officeart/2005/8/layout/pList1"/>
    <dgm:cxn modelId="{11A59023-4B70-4BC2-A691-5BD6DD928312}" type="presParOf" srcId="{BD8E788E-1B75-475D-8FD0-6E4CADA41F36}" destId="{8FCE58A3-D859-4417-85DB-A24F6FEF67D4}" srcOrd="0" destOrd="0" presId="urn:microsoft.com/office/officeart/2005/8/layout/pList1"/>
    <dgm:cxn modelId="{768D4442-1444-4CC6-8F25-65B4895866C4}" type="presParOf" srcId="{BD8E788E-1B75-475D-8FD0-6E4CADA41F36}" destId="{570CBA78-CE28-43B5-9DDD-4FFB4DE018AB}" srcOrd="1" destOrd="0" presId="urn:microsoft.com/office/officeart/2005/8/layout/pList1"/>
    <dgm:cxn modelId="{52D23762-ECB0-4138-84AF-CCD141D5A692}" type="presParOf" srcId="{F8F3545D-6B20-4CF8-978C-54F1CEE6C6B5}" destId="{ADE2CEF1-716B-4D69-8A9B-A0B768CE1F05}" srcOrd="3" destOrd="0" presId="urn:microsoft.com/office/officeart/2005/8/layout/pList1"/>
    <dgm:cxn modelId="{0C81DF6E-F5E8-4DB0-A300-42DAC083E838}" type="presParOf" srcId="{F8F3545D-6B20-4CF8-978C-54F1CEE6C6B5}" destId="{CB2CFA05-7A00-4330-9A1F-1F5762BB0733}" srcOrd="4" destOrd="0" presId="urn:microsoft.com/office/officeart/2005/8/layout/pList1"/>
    <dgm:cxn modelId="{CC097540-0400-4AB1-9451-8B8ED31C9B3A}" type="presParOf" srcId="{CB2CFA05-7A00-4330-9A1F-1F5762BB0733}" destId="{64326A87-BB2F-40C0-A0E7-F4808FB23315}" srcOrd="0" destOrd="0" presId="urn:microsoft.com/office/officeart/2005/8/layout/pList1"/>
    <dgm:cxn modelId="{76813AEE-E6F8-4619-8C73-6327754E2A50}" type="presParOf" srcId="{CB2CFA05-7A00-4330-9A1F-1F5762BB0733}" destId="{EE39FEE3-E1BC-4E1E-9278-1577A2470CE1}" srcOrd="1" destOrd="0" presId="urn:microsoft.com/office/officeart/2005/8/layout/pList1"/>
    <dgm:cxn modelId="{B93B0219-7D87-4366-ADC0-13BD0CC1742A}" type="presParOf" srcId="{F8F3545D-6B20-4CF8-978C-54F1CEE6C6B5}" destId="{F4336092-21B7-4411-A15F-03C6DC8906A3}" srcOrd="5" destOrd="0" presId="urn:microsoft.com/office/officeart/2005/8/layout/pList1"/>
    <dgm:cxn modelId="{7172D6F2-A9AF-4C23-AE9A-B71F64513DF9}" type="presParOf" srcId="{F8F3545D-6B20-4CF8-978C-54F1CEE6C6B5}" destId="{6200AD67-6484-49C9-A25C-B3F08CB84D17}" srcOrd="6" destOrd="0" presId="urn:microsoft.com/office/officeart/2005/8/layout/pList1"/>
    <dgm:cxn modelId="{0D4E6C39-43A4-473E-8221-DA85C27D7917}" type="presParOf" srcId="{6200AD67-6484-49C9-A25C-B3F08CB84D17}" destId="{84085BA3-236E-4FA5-A29E-5598FBBABB6F}" srcOrd="0" destOrd="0" presId="urn:microsoft.com/office/officeart/2005/8/layout/pList1"/>
    <dgm:cxn modelId="{B749E38E-7661-42E7-9CC8-8B8E352A3123}" type="presParOf" srcId="{6200AD67-6484-49C9-A25C-B3F08CB84D17}" destId="{721BBFD1-FE77-4A01-961E-85006AF97530}" srcOrd="1" destOrd="0" presId="urn:microsoft.com/office/officeart/2005/8/layout/pList1"/>
    <dgm:cxn modelId="{BE7E8856-0070-48E1-BCBE-8EA0138CDF9D}" type="presParOf" srcId="{F8F3545D-6B20-4CF8-978C-54F1CEE6C6B5}" destId="{9B78DB0F-9781-4D96-AA75-91D5913A6D9C}" srcOrd="7" destOrd="0" presId="urn:microsoft.com/office/officeart/2005/8/layout/pList1"/>
    <dgm:cxn modelId="{48BC7C0D-A0AA-47DF-A312-20125B8C2EF7}" type="presParOf" srcId="{F8F3545D-6B20-4CF8-978C-54F1CEE6C6B5}" destId="{3A31CE42-B13D-461D-8695-5627E189D05B}" srcOrd="8" destOrd="0" presId="urn:microsoft.com/office/officeart/2005/8/layout/pList1"/>
    <dgm:cxn modelId="{7A45FB33-76AB-4D2F-AD8E-D2C96358E62B}" type="presParOf" srcId="{3A31CE42-B13D-461D-8695-5627E189D05B}" destId="{73117D2B-D641-417C-87A7-A23D3E320C70}" srcOrd="0" destOrd="0" presId="urn:microsoft.com/office/officeart/2005/8/layout/pList1"/>
    <dgm:cxn modelId="{925E8EA6-8CE8-467E-817F-73433FEF9C74}" type="presParOf" srcId="{3A31CE42-B13D-461D-8695-5627E189D05B}" destId="{C47F9AD0-7376-4EC0-95DC-0EB994D5B34B}" srcOrd="1" destOrd="0" presId="urn:microsoft.com/office/officeart/2005/8/layout/pList1"/>
    <dgm:cxn modelId="{BF409F40-FE7A-4A21-8E76-574D7D120A3C}" type="presParOf" srcId="{F8F3545D-6B20-4CF8-978C-54F1CEE6C6B5}" destId="{96DEC44C-B092-4872-98E4-D69DC05F5B96}" srcOrd="9" destOrd="0" presId="urn:microsoft.com/office/officeart/2005/8/layout/pList1"/>
    <dgm:cxn modelId="{F111E8A0-A55D-4CF8-BAA4-9BE98382AF18}" type="presParOf" srcId="{F8F3545D-6B20-4CF8-978C-54F1CEE6C6B5}" destId="{D7DBEF44-810D-47F5-8026-464217E5F6FF}" srcOrd="10" destOrd="0" presId="urn:microsoft.com/office/officeart/2005/8/layout/pList1"/>
    <dgm:cxn modelId="{43E77B80-1334-443B-A12B-40265F891CFB}" type="presParOf" srcId="{D7DBEF44-810D-47F5-8026-464217E5F6FF}" destId="{75E9AFE3-8AF5-4F1D-B7BA-24CEA045E07B}" srcOrd="0" destOrd="0" presId="urn:microsoft.com/office/officeart/2005/8/layout/pList1"/>
    <dgm:cxn modelId="{0A5579DA-415D-4AB9-A7CC-87F221F7D9B7}" type="presParOf" srcId="{D7DBEF44-810D-47F5-8026-464217E5F6FF}" destId="{C8CE76F8-0968-483A-907A-B7ED88B6AA59}" srcOrd="1" destOrd="0" presId="urn:microsoft.com/office/officeart/2005/8/layout/pList1"/>
    <dgm:cxn modelId="{2DD5C39C-9450-42A9-AA3D-6283D3C32B42}" type="presParOf" srcId="{F8F3545D-6B20-4CF8-978C-54F1CEE6C6B5}" destId="{E38BC96C-7E02-4478-AB66-BA4CDD1F49E8}" srcOrd="11" destOrd="0" presId="urn:microsoft.com/office/officeart/2005/8/layout/pList1"/>
    <dgm:cxn modelId="{CB1E4742-079B-4B86-94AB-214A6BBCEC2B}" type="presParOf" srcId="{F8F3545D-6B20-4CF8-978C-54F1CEE6C6B5}" destId="{6E38A658-C06A-4543-9955-28182DF577A2}" srcOrd="12" destOrd="0" presId="urn:microsoft.com/office/officeart/2005/8/layout/pList1"/>
    <dgm:cxn modelId="{E289B78D-1841-4ED9-A437-2BD2822B3373}" type="presParOf" srcId="{6E38A658-C06A-4543-9955-28182DF577A2}" destId="{42F60ECC-56F8-46F1-A46B-D7FA289D2898}" srcOrd="0" destOrd="0" presId="urn:microsoft.com/office/officeart/2005/8/layout/pList1"/>
    <dgm:cxn modelId="{E63094BF-7F80-495A-93C2-2EC7087ACAC6}" type="presParOf" srcId="{6E38A658-C06A-4543-9955-28182DF577A2}" destId="{D85C8B39-B090-43E4-B084-3C766006A2B0}" srcOrd="1" destOrd="0" presId="urn:microsoft.com/office/officeart/2005/8/layout/pList1"/>
    <dgm:cxn modelId="{09393204-6F7B-43E5-B5E2-F2A76807DF70}" type="presParOf" srcId="{F8F3545D-6B20-4CF8-978C-54F1CEE6C6B5}" destId="{84571AA0-91CB-4DF7-883A-B4DA6C077DB0}" srcOrd="13" destOrd="0" presId="urn:microsoft.com/office/officeart/2005/8/layout/pList1"/>
    <dgm:cxn modelId="{3FCDC5F3-C493-40D5-9F7C-98684ECBBCA3}" type="presParOf" srcId="{F8F3545D-6B20-4CF8-978C-54F1CEE6C6B5}" destId="{8259667C-FF23-496E-B089-F9802F4868CD}" srcOrd="14" destOrd="0" presId="urn:microsoft.com/office/officeart/2005/8/layout/pList1"/>
    <dgm:cxn modelId="{99E9E3EC-B414-4D7D-BCC7-0935948E6653}" type="presParOf" srcId="{8259667C-FF23-496E-B089-F9802F4868CD}" destId="{443B8554-8033-4A64-9ED5-F519718B4F88}" srcOrd="0" destOrd="0" presId="urn:microsoft.com/office/officeart/2005/8/layout/pList1"/>
    <dgm:cxn modelId="{BEE4C072-529F-4C85-BB75-4EB4767D77FB}" type="presParOf" srcId="{8259667C-FF23-496E-B089-F9802F4868CD}" destId="{F7187AD7-A3E6-459D-A994-DE20539C47D7}" srcOrd="1" destOrd="0" presId="urn:microsoft.com/office/officeart/2005/8/layout/pList1"/>
    <dgm:cxn modelId="{D9A9B4C5-D293-46BB-A41F-661C6C595177}" type="presParOf" srcId="{F8F3545D-6B20-4CF8-978C-54F1CEE6C6B5}" destId="{D7F3D73D-28B6-44EE-A917-5A108D7E8B8E}" srcOrd="15" destOrd="0" presId="urn:microsoft.com/office/officeart/2005/8/layout/pList1"/>
    <dgm:cxn modelId="{96D0886B-3569-4916-AA9F-36F3FAEB8C24}" type="presParOf" srcId="{F8F3545D-6B20-4CF8-978C-54F1CEE6C6B5}" destId="{A1294B59-9799-41B0-8F67-1A55CBD2D0AA}" srcOrd="16" destOrd="0" presId="urn:microsoft.com/office/officeart/2005/8/layout/pList1"/>
    <dgm:cxn modelId="{38F351F7-1E90-4639-814C-8B25234E5C59}" type="presParOf" srcId="{A1294B59-9799-41B0-8F67-1A55CBD2D0AA}" destId="{C5E25C9B-E2C1-4BE2-9CBA-2240B50EDFE8}" srcOrd="0" destOrd="0" presId="urn:microsoft.com/office/officeart/2005/8/layout/pList1"/>
    <dgm:cxn modelId="{9891677A-ED38-445A-A873-0205AB090984}" type="presParOf" srcId="{A1294B59-9799-41B0-8F67-1A55CBD2D0AA}" destId="{39DA7F04-5075-4B40-B3A5-3B51CC38BB95}" srcOrd="1" destOrd="0" presId="urn:microsoft.com/office/officeart/2005/8/layout/pList1"/>
    <dgm:cxn modelId="{76D3DCEF-BE3F-4D36-A25E-74112DAAA993}" type="presParOf" srcId="{F8F3545D-6B20-4CF8-978C-54F1CEE6C6B5}" destId="{0F9AB64E-44E7-4C64-B195-B1485FCB69EB}" srcOrd="17" destOrd="0" presId="urn:microsoft.com/office/officeart/2005/8/layout/pList1"/>
    <dgm:cxn modelId="{04F781FE-72C9-497C-A4DA-846985DC333E}" type="presParOf" srcId="{F8F3545D-6B20-4CF8-978C-54F1CEE6C6B5}" destId="{87E24FFD-1E57-47FA-9F46-C1D8C3668FC2}" srcOrd="18" destOrd="0" presId="urn:microsoft.com/office/officeart/2005/8/layout/pList1"/>
    <dgm:cxn modelId="{A1618CF1-0F43-4184-BAAF-AF0EB52363D3}" type="presParOf" srcId="{87E24FFD-1E57-47FA-9F46-C1D8C3668FC2}" destId="{132CEC6D-ACD7-4762-A4CE-2CFD1635E102}" srcOrd="0" destOrd="0" presId="urn:microsoft.com/office/officeart/2005/8/layout/pList1"/>
    <dgm:cxn modelId="{F688B954-8FC8-47B1-A91F-B9CD1D7DE489}" type="presParOf" srcId="{87E24FFD-1E57-47FA-9F46-C1D8C3668FC2}" destId="{80F077D0-2748-4D7E-8937-204572A254CB}"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24C1696-2BDE-4D87-B6D7-1F67AE293D8D}" type="doc">
      <dgm:prSet loTypeId="urn:microsoft.com/office/officeart/2009/3/layout/PhasedProcess" loCatId="process" qsTypeId="urn:microsoft.com/office/officeart/2005/8/quickstyle/simple1" qsCatId="simple" csTypeId="urn:microsoft.com/office/officeart/2005/8/colors/colorful3" csCatId="colorful" phldr="1"/>
      <dgm:spPr/>
      <dgm:t>
        <a:bodyPr/>
        <a:lstStyle/>
        <a:p>
          <a:endParaRPr lang="fi-FI"/>
        </a:p>
      </dgm:t>
    </dgm:pt>
    <dgm:pt modelId="{73F53555-1B3A-4031-9CBB-3AD9859800B4}">
      <dgm:prSet custT="1"/>
      <dgm:spPr/>
      <dgm:t>
        <a:bodyPr/>
        <a:lstStyle/>
        <a:p>
          <a:r>
            <a:rPr lang="fi-FI" sz="1600"/>
            <a:t>Innovaatiot </a:t>
          </a:r>
        </a:p>
      </dgm:t>
    </dgm:pt>
    <dgm:pt modelId="{E3C72DC7-AB44-47EC-A877-C30A0C2C0DCD}" type="parTrans" cxnId="{2713981D-0FDC-4670-8D5F-EC89491D8FB1}">
      <dgm:prSet/>
      <dgm:spPr/>
      <dgm:t>
        <a:bodyPr/>
        <a:lstStyle/>
        <a:p>
          <a:endParaRPr lang="fi-FI" sz="1600"/>
        </a:p>
      </dgm:t>
    </dgm:pt>
    <dgm:pt modelId="{A4815826-8A43-4E13-9DA9-EB9FE92D1305}" type="sibTrans" cxnId="{2713981D-0FDC-4670-8D5F-EC89491D8FB1}">
      <dgm:prSet/>
      <dgm:spPr/>
      <dgm:t>
        <a:bodyPr/>
        <a:lstStyle/>
        <a:p>
          <a:endParaRPr lang="fi-FI" sz="1600"/>
        </a:p>
      </dgm:t>
    </dgm:pt>
    <dgm:pt modelId="{F2D39071-642A-42BF-A385-A120E1B537D0}">
      <dgm:prSet custT="1"/>
      <dgm:spPr/>
      <dgm:t>
        <a:bodyPr/>
        <a:lstStyle/>
        <a:p>
          <a:r>
            <a:rPr lang="fi-FI" sz="1800"/>
            <a:t> </a:t>
          </a:r>
        </a:p>
      </dgm:t>
    </dgm:pt>
    <dgm:pt modelId="{5F0F825C-0926-41B3-BFA3-FCDF3847A3DB}" type="parTrans" cxnId="{5E5D9F3D-7635-4B30-B191-69040D44476A}">
      <dgm:prSet/>
      <dgm:spPr/>
      <dgm:t>
        <a:bodyPr/>
        <a:lstStyle/>
        <a:p>
          <a:endParaRPr lang="fi-FI" sz="2000"/>
        </a:p>
      </dgm:t>
    </dgm:pt>
    <dgm:pt modelId="{60327B85-FBB0-4791-A1D4-F01BBFA87C66}" type="sibTrans" cxnId="{5E5D9F3D-7635-4B30-B191-69040D44476A}">
      <dgm:prSet/>
      <dgm:spPr/>
      <dgm:t>
        <a:bodyPr/>
        <a:lstStyle/>
        <a:p>
          <a:endParaRPr lang="fi-FI" sz="2000"/>
        </a:p>
      </dgm:t>
    </dgm:pt>
    <dgm:pt modelId="{CEB1220A-56B4-4645-971E-B2C1715F1189}">
      <dgm:prSet custT="1"/>
      <dgm:spPr/>
      <dgm:t>
        <a:bodyPr/>
        <a:lstStyle/>
        <a:p>
          <a:pPr marL="114300" lvl="1" indent="0" algn="l" defTabSz="533400">
            <a:lnSpc>
              <a:spcPct val="90000"/>
            </a:lnSpc>
            <a:spcBef>
              <a:spcPct val="0"/>
            </a:spcBef>
            <a:spcAft>
              <a:spcPct val="15000"/>
            </a:spcAft>
          </a:pPr>
          <a:r>
            <a:rPr lang="fi-FI" sz="1600" kern="1200" err="1">
              <a:solidFill>
                <a:schemeClr val="tx2"/>
              </a:solidFill>
            </a:rPr>
            <a:t>Systee-minen</a:t>
          </a:r>
          <a:r>
            <a:rPr lang="fi-FI" sz="1600" kern="1200">
              <a:solidFill>
                <a:schemeClr val="tx2"/>
              </a:solidFill>
            </a:rPr>
            <a:t> muutos</a:t>
          </a:r>
        </a:p>
      </dgm:t>
    </dgm:pt>
    <dgm:pt modelId="{0CDAA9A2-1307-4B27-9960-A069853F6A0E}" type="parTrans" cxnId="{F0BD546E-0DFB-4F4E-B521-12AB769664F3}">
      <dgm:prSet/>
      <dgm:spPr/>
      <dgm:t>
        <a:bodyPr/>
        <a:lstStyle/>
        <a:p>
          <a:endParaRPr lang="fi-FI" sz="2000"/>
        </a:p>
      </dgm:t>
    </dgm:pt>
    <dgm:pt modelId="{BA406D37-9260-4CD7-A141-C456D5D6BA38}" type="sibTrans" cxnId="{F0BD546E-0DFB-4F4E-B521-12AB769664F3}">
      <dgm:prSet/>
      <dgm:spPr/>
      <dgm:t>
        <a:bodyPr/>
        <a:lstStyle/>
        <a:p>
          <a:endParaRPr lang="fi-FI" sz="2000"/>
        </a:p>
      </dgm:t>
    </dgm:pt>
    <dgm:pt modelId="{F8B4B36F-43C3-4C92-BA07-5BD4C7C70CB4}">
      <dgm:prSet custT="1"/>
      <dgm:spPr/>
      <dgm:t>
        <a:bodyPr/>
        <a:lstStyle/>
        <a:p>
          <a:pPr marL="0" lvl="0" indent="0" algn="l" defTabSz="711200">
            <a:lnSpc>
              <a:spcPct val="90000"/>
            </a:lnSpc>
            <a:spcBef>
              <a:spcPct val="0"/>
            </a:spcBef>
            <a:spcAft>
              <a:spcPct val="35000"/>
            </a:spcAft>
            <a:buNone/>
          </a:pPr>
          <a:r>
            <a:rPr lang="fi-FI" sz="1800" kern="1200">
              <a:latin typeface="Arial" panose="020B0604020202020204"/>
              <a:ea typeface="+mn-ea"/>
              <a:cs typeface="+mn-cs"/>
            </a:rPr>
            <a:t> </a:t>
          </a:r>
        </a:p>
      </dgm:t>
    </dgm:pt>
    <dgm:pt modelId="{E40516F9-EED6-40A8-A7F2-613B4518A4D8}" type="parTrans" cxnId="{92CF8755-8D79-4C89-8E19-E05939845F9E}">
      <dgm:prSet/>
      <dgm:spPr/>
      <dgm:t>
        <a:bodyPr/>
        <a:lstStyle/>
        <a:p>
          <a:endParaRPr lang="fi-FI" sz="2000"/>
        </a:p>
      </dgm:t>
    </dgm:pt>
    <dgm:pt modelId="{F4D6FDAB-100C-48FC-AFBA-34B0B817D8D1}" type="sibTrans" cxnId="{92CF8755-8D79-4C89-8E19-E05939845F9E}">
      <dgm:prSet/>
      <dgm:spPr/>
      <dgm:t>
        <a:bodyPr/>
        <a:lstStyle/>
        <a:p>
          <a:endParaRPr lang="fi-FI" sz="2000"/>
        </a:p>
      </dgm:t>
    </dgm:pt>
    <dgm:pt modelId="{4DF8BD82-CBA5-46EB-89F9-547382001D7E}">
      <dgm:prSet custT="1"/>
      <dgm:spPr/>
      <dgm:t>
        <a:bodyPr/>
        <a:lstStyle/>
        <a:p>
          <a:endParaRPr lang="fi-FI" sz="1800"/>
        </a:p>
      </dgm:t>
    </dgm:pt>
    <dgm:pt modelId="{8D5FD358-D882-4F64-A7A6-EE59736520CB}" type="parTrans" cxnId="{5041CBE0-136B-4DA0-9457-77300C143EE7}">
      <dgm:prSet/>
      <dgm:spPr/>
      <dgm:t>
        <a:bodyPr/>
        <a:lstStyle/>
        <a:p>
          <a:endParaRPr lang="fi-FI" sz="2000"/>
        </a:p>
      </dgm:t>
    </dgm:pt>
    <dgm:pt modelId="{8BA8F6BD-C592-447A-89BA-90797C118963}" type="sibTrans" cxnId="{5041CBE0-136B-4DA0-9457-77300C143EE7}">
      <dgm:prSet/>
      <dgm:spPr/>
      <dgm:t>
        <a:bodyPr/>
        <a:lstStyle/>
        <a:p>
          <a:endParaRPr lang="fi-FI" sz="2000"/>
        </a:p>
      </dgm:t>
    </dgm:pt>
    <dgm:pt modelId="{7C416C7D-17C1-4B08-9F01-21D6FC1FB661}">
      <dgm:prSet custT="1"/>
      <dgm:spPr/>
      <dgm:t>
        <a:bodyPr/>
        <a:lstStyle/>
        <a:p>
          <a:endParaRPr lang="fi-FI" sz="1800"/>
        </a:p>
      </dgm:t>
    </dgm:pt>
    <dgm:pt modelId="{5200FEB6-4B91-4DD8-AA75-8FCE00B342F8}" type="parTrans" cxnId="{1109D03E-4AEF-41AD-ACE4-BDD1A49E96C9}">
      <dgm:prSet/>
      <dgm:spPr/>
      <dgm:t>
        <a:bodyPr/>
        <a:lstStyle/>
        <a:p>
          <a:endParaRPr lang="fi-FI" sz="2000"/>
        </a:p>
      </dgm:t>
    </dgm:pt>
    <dgm:pt modelId="{C08F9F0D-5844-4F11-8FDC-EED649BE41F5}" type="sibTrans" cxnId="{1109D03E-4AEF-41AD-ACE4-BDD1A49E96C9}">
      <dgm:prSet/>
      <dgm:spPr/>
      <dgm:t>
        <a:bodyPr/>
        <a:lstStyle/>
        <a:p>
          <a:endParaRPr lang="fi-FI" sz="2000"/>
        </a:p>
      </dgm:t>
    </dgm:pt>
    <dgm:pt modelId="{2CDC16EE-D3CE-454F-9D15-84636E21F272}">
      <dgm:prSet custT="1"/>
      <dgm:spPr/>
      <dgm:t>
        <a:bodyPr/>
        <a:lstStyle/>
        <a:p>
          <a:r>
            <a:rPr lang="fi-FI" sz="1600"/>
            <a:t>Muutos-trendit</a:t>
          </a:r>
        </a:p>
      </dgm:t>
    </dgm:pt>
    <dgm:pt modelId="{FABD6E0C-A514-423E-89CA-EE2226AC3C7A}" type="parTrans" cxnId="{F90425C8-25A5-448B-87B8-01AE2C401F9A}">
      <dgm:prSet/>
      <dgm:spPr/>
      <dgm:t>
        <a:bodyPr/>
        <a:lstStyle/>
        <a:p>
          <a:endParaRPr lang="fi-FI" sz="2000"/>
        </a:p>
      </dgm:t>
    </dgm:pt>
    <dgm:pt modelId="{06CBE246-664B-4034-9DB4-1EF5E35A0E9E}" type="sibTrans" cxnId="{F90425C8-25A5-448B-87B8-01AE2C401F9A}">
      <dgm:prSet/>
      <dgm:spPr/>
      <dgm:t>
        <a:bodyPr/>
        <a:lstStyle/>
        <a:p>
          <a:endParaRPr lang="fi-FI" sz="2000"/>
        </a:p>
      </dgm:t>
    </dgm:pt>
    <dgm:pt modelId="{FDFB6E58-40CB-431A-85B9-C865010864FF}" type="pres">
      <dgm:prSet presAssocID="{324C1696-2BDE-4D87-B6D7-1F67AE293D8D}" presName="Name0" presStyleCnt="0">
        <dgm:presLayoutVars>
          <dgm:chMax val="3"/>
          <dgm:chPref val="3"/>
          <dgm:bulletEnabled val="1"/>
          <dgm:dir/>
          <dgm:animLvl val="lvl"/>
        </dgm:presLayoutVars>
      </dgm:prSet>
      <dgm:spPr/>
    </dgm:pt>
    <dgm:pt modelId="{BE2FCA93-0BE5-43C5-ADAF-BF68423E7B3A}" type="pres">
      <dgm:prSet presAssocID="{324C1696-2BDE-4D87-B6D7-1F67AE293D8D}" presName="arc1" presStyleLbl="node1" presStyleIdx="0" presStyleCnt="4"/>
      <dgm:spPr/>
    </dgm:pt>
    <dgm:pt modelId="{74517018-8B95-4649-A77E-5F54C3ED91E9}" type="pres">
      <dgm:prSet presAssocID="{324C1696-2BDE-4D87-B6D7-1F67AE293D8D}" presName="arc3" presStyleLbl="node1" presStyleIdx="1" presStyleCnt="4"/>
      <dgm:spPr/>
    </dgm:pt>
    <dgm:pt modelId="{03EDBA35-550D-4B8D-B8EA-0E459E70D662}" type="pres">
      <dgm:prSet presAssocID="{324C1696-2BDE-4D87-B6D7-1F67AE293D8D}" presName="parentText2" presStyleLbl="revTx" presStyleIdx="0" presStyleCnt="3">
        <dgm:presLayoutVars>
          <dgm:chMax val="4"/>
          <dgm:chPref val="3"/>
          <dgm:bulletEnabled val="1"/>
        </dgm:presLayoutVars>
      </dgm:prSet>
      <dgm:spPr/>
    </dgm:pt>
    <dgm:pt modelId="{BBC268B1-1D05-4FA5-AB66-8A29A47C978A}" type="pres">
      <dgm:prSet presAssocID="{324C1696-2BDE-4D87-B6D7-1F67AE293D8D}" presName="arc2" presStyleLbl="node1" presStyleIdx="2" presStyleCnt="4"/>
      <dgm:spPr/>
    </dgm:pt>
    <dgm:pt modelId="{68C11447-B5D1-4C70-A5E9-8C35AE6B744B}" type="pres">
      <dgm:prSet presAssocID="{324C1696-2BDE-4D87-B6D7-1F67AE293D8D}" presName="arc4" presStyleLbl="node1" presStyleIdx="3" presStyleCnt="4"/>
      <dgm:spPr/>
    </dgm:pt>
    <dgm:pt modelId="{29CEB823-A779-4D12-A736-5DDF0224A88B}" type="pres">
      <dgm:prSet presAssocID="{324C1696-2BDE-4D87-B6D7-1F67AE293D8D}" presName="parentText3" presStyleLbl="revTx" presStyleIdx="1" presStyleCnt="3">
        <dgm:presLayoutVars>
          <dgm:chMax val="1"/>
          <dgm:chPref val="1"/>
          <dgm:bulletEnabled val="1"/>
        </dgm:presLayoutVars>
      </dgm:prSet>
      <dgm:spPr/>
    </dgm:pt>
    <dgm:pt modelId="{43A3CEDF-D5D5-4BD7-BDE0-53C519334A4A}" type="pres">
      <dgm:prSet presAssocID="{324C1696-2BDE-4D87-B6D7-1F67AE293D8D}" presName="middleComposite" presStyleCnt="0"/>
      <dgm:spPr/>
    </dgm:pt>
    <dgm:pt modelId="{2CD00C04-831C-4D58-BCB1-FBE4EF944D8B}" type="pres">
      <dgm:prSet presAssocID="{2CDC16EE-D3CE-454F-9D15-84636E21F272}" presName="circ1" presStyleLbl="vennNode1" presStyleIdx="0" presStyleCnt="6"/>
      <dgm:spPr/>
    </dgm:pt>
    <dgm:pt modelId="{5DD0462A-CFA5-4FE9-8CD8-6BF3BC8489C3}" type="pres">
      <dgm:prSet presAssocID="{2CDC16EE-D3CE-454F-9D15-84636E21F272}" presName="circ1Tx" presStyleLbl="revTx" presStyleIdx="1" presStyleCnt="3">
        <dgm:presLayoutVars>
          <dgm:chMax val="0"/>
          <dgm:chPref val="0"/>
        </dgm:presLayoutVars>
      </dgm:prSet>
      <dgm:spPr/>
    </dgm:pt>
    <dgm:pt modelId="{AED7B473-42AD-49F7-8EDC-5BF63BAA2A46}" type="pres">
      <dgm:prSet presAssocID="{324C1696-2BDE-4D87-B6D7-1F67AE293D8D}" presName="leftComposite" presStyleCnt="0"/>
      <dgm:spPr/>
    </dgm:pt>
    <dgm:pt modelId="{B670FF76-DC10-4A6B-99EC-5900B9E0C0EA}" type="pres">
      <dgm:prSet presAssocID="{7C416C7D-17C1-4B08-9F01-21D6FC1FB661}" presName="childText1_1" presStyleLbl="vennNode1" presStyleIdx="1" presStyleCnt="6">
        <dgm:presLayoutVars>
          <dgm:chMax val="0"/>
          <dgm:chPref val="0"/>
        </dgm:presLayoutVars>
      </dgm:prSet>
      <dgm:spPr/>
    </dgm:pt>
    <dgm:pt modelId="{F64E2B63-7103-40D3-AEFD-6A70902AA180}" type="pres">
      <dgm:prSet presAssocID="{7C416C7D-17C1-4B08-9F01-21D6FC1FB661}" presName="ellipse1" presStyleLbl="vennNode1" presStyleIdx="2" presStyleCnt="6"/>
      <dgm:spPr/>
    </dgm:pt>
    <dgm:pt modelId="{757D0709-3936-44EC-BF26-735440886EEA}" type="pres">
      <dgm:prSet presAssocID="{7C416C7D-17C1-4B08-9F01-21D6FC1FB661}" presName="ellipse2" presStyleLbl="vennNode1" presStyleIdx="3" presStyleCnt="6"/>
      <dgm:spPr/>
    </dgm:pt>
    <dgm:pt modelId="{BA517119-9B72-44DB-8FD8-A8BD4032B23E}" type="pres">
      <dgm:prSet presAssocID="{4DF8BD82-CBA5-46EB-89F9-547382001D7E}" presName="childText1_2" presStyleLbl="vennNode1" presStyleIdx="4" presStyleCnt="6">
        <dgm:presLayoutVars>
          <dgm:chMax val="0"/>
          <dgm:chPref val="0"/>
        </dgm:presLayoutVars>
      </dgm:prSet>
      <dgm:spPr/>
    </dgm:pt>
    <dgm:pt modelId="{8AD4D2C6-5CF8-4D44-9EDE-1ED64B3DD33D}" type="pres">
      <dgm:prSet presAssocID="{4DF8BD82-CBA5-46EB-89F9-547382001D7E}" presName="ellipse3" presStyleLbl="vennNode1" presStyleIdx="5" presStyleCnt="6"/>
      <dgm:spPr/>
    </dgm:pt>
    <dgm:pt modelId="{99FA9F40-5D05-4B6A-9AD9-50D8EF1A28A0}" type="pres">
      <dgm:prSet presAssocID="{324C1696-2BDE-4D87-B6D7-1F67AE293D8D}" presName="rightChild" presStyleLbl="node2" presStyleIdx="0" presStyleCnt="1">
        <dgm:presLayoutVars>
          <dgm:chMax val="0"/>
          <dgm:chPref val="0"/>
        </dgm:presLayoutVars>
      </dgm:prSet>
      <dgm:spPr/>
    </dgm:pt>
    <dgm:pt modelId="{65131432-F6C2-445F-9DE9-1601D47B4072}" type="pres">
      <dgm:prSet presAssocID="{324C1696-2BDE-4D87-B6D7-1F67AE293D8D}" presName="parentText1" presStyleLbl="revTx" presStyleIdx="2" presStyleCnt="3">
        <dgm:presLayoutVars>
          <dgm:chMax val="4"/>
          <dgm:chPref val="3"/>
          <dgm:bulletEnabled val="1"/>
        </dgm:presLayoutVars>
      </dgm:prSet>
      <dgm:spPr/>
    </dgm:pt>
  </dgm:ptLst>
  <dgm:cxnLst>
    <dgm:cxn modelId="{D6F78B05-1A2A-4266-9BF3-8484EBF23068}" type="presOf" srcId="{2CDC16EE-D3CE-454F-9D15-84636E21F272}" destId="{5DD0462A-CFA5-4FE9-8CD8-6BF3BC8489C3}" srcOrd="1" destOrd="0" presId="urn:microsoft.com/office/officeart/2009/3/layout/PhasedProcess"/>
    <dgm:cxn modelId="{F2CDA208-E442-46C5-B26C-F84D4AF793B0}" type="presOf" srcId="{4DF8BD82-CBA5-46EB-89F9-547382001D7E}" destId="{BA517119-9B72-44DB-8FD8-A8BD4032B23E}" srcOrd="0" destOrd="0" presId="urn:microsoft.com/office/officeart/2009/3/layout/PhasedProcess"/>
    <dgm:cxn modelId="{2713981D-0FDC-4670-8D5F-EC89491D8FB1}" srcId="{324C1696-2BDE-4D87-B6D7-1F67AE293D8D}" destId="{73F53555-1B3A-4031-9CBB-3AD9859800B4}" srcOrd="0" destOrd="0" parTransId="{E3C72DC7-AB44-47EC-A877-C30A0C2C0DCD}" sibTransId="{A4815826-8A43-4E13-9DA9-EB9FE92D1305}"/>
    <dgm:cxn modelId="{521AB430-5A42-4002-B7E6-D4C859D69B3F}" type="presOf" srcId="{2CDC16EE-D3CE-454F-9D15-84636E21F272}" destId="{2CD00C04-831C-4D58-BCB1-FBE4EF944D8B}" srcOrd="0" destOrd="0" presId="urn:microsoft.com/office/officeart/2009/3/layout/PhasedProcess"/>
    <dgm:cxn modelId="{5E5D9F3D-7635-4B30-B191-69040D44476A}" srcId="{324C1696-2BDE-4D87-B6D7-1F67AE293D8D}" destId="{F2D39071-642A-42BF-A385-A120E1B537D0}" srcOrd="1" destOrd="0" parTransId="{5F0F825C-0926-41B3-BFA3-FCDF3847A3DB}" sibTransId="{60327B85-FBB0-4791-A1D4-F01BBFA87C66}"/>
    <dgm:cxn modelId="{1109D03E-4AEF-41AD-ACE4-BDD1A49E96C9}" srcId="{73F53555-1B3A-4031-9CBB-3AD9859800B4}" destId="{7C416C7D-17C1-4B08-9F01-21D6FC1FB661}" srcOrd="0" destOrd="0" parTransId="{5200FEB6-4B91-4DD8-AA75-8FCE00B342F8}" sibTransId="{C08F9F0D-5844-4F11-8FDC-EED649BE41F5}"/>
    <dgm:cxn modelId="{D2151246-EF61-4C5D-8F88-A8049EF89458}" type="presOf" srcId="{7C416C7D-17C1-4B08-9F01-21D6FC1FB661}" destId="{B670FF76-DC10-4A6B-99EC-5900B9E0C0EA}" srcOrd="0" destOrd="0" presId="urn:microsoft.com/office/officeart/2009/3/layout/PhasedProcess"/>
    <dgm:cxn modelId="{F0BD546E-0DFB-4F4E-B521-12AB769664F3}" srcId="{F8B4B36F-43C3-4C92-BA07-5BD4C7C70CB4}" destId="{CEB1220A-56B4-4645-971E-B2C1715F1189}" srcOrd="0" destOrd="0" parTransId="{0CDAA9A2-1307-4B27-9960-A069853F6A0E}" sibTransId="{BA406D37-9260-4CD7-A141-C456D5D6BA38}"/>
    <dgm:cxn modelId="{758EBC50-72E0-4495-8950-028A50764447}" type="presOf" srcId="{CEB1220A-56B4-4645-971E-B2C1715F1189}" destId="{99FA9F40-5D05-4B6A-9AD9-50D8EF1A28A0}" srcOrd="0" destOrd="0" presId="urn:microsoft.com/office/officeart/2009/3/layout/PhasedProcess"/>
    <dgm:cxn modelId="{ABECD450-27D4-432D-8F7E-ED1E187C7EDB}" type="presOf" srcId="{F2D39071-642A-42BF-A385-A120E1B537D0}" destId="{03EDBA35-550D-4B8D-B8EA-0E459E70D662}" srcOrd="0" destOrd="0" presId="urn:microsoft.com/office/officeart/2009/3/layout/PhasedProcess"/>
    <dgm:cxn modelId="{92CF8755-8D79-4C89-8E19-E05939845F9E}" srcId="{324C1696-2BDE-4D87-B6D7-1F67AE293D8D}" destId="{F8B4B36F-43C3-4C92-BA07-5BD4C7C70CB4}" srcOrd="2" destOrd="0" parTransId="{E40516F9-EED6-40A8-A7F2-613B4518A4D8}" sibTransId="{F4D6FDAB-100C-48FC-AFBA-34B0B817D8D1}"/>
    <dgm:cxn modelId="{05DE797C-A2DD-4E22-B32C-42FBE16C488A}" type="presOf" srcId="{324C1696-2BDE-4D87-B6D7-1F67AE293D8D}" destId="{FDFB6E58-40CB-431A-85B9-C865010864FF}" srcOrd="0" destOrd="0" presId="urn:microsoft.com/office/officeart/2009/3/layout/PhasedProcess"/>
    <dgm:cxn modelId="{0E3ACB87-C0E0-4F30-A947-8F99FA526908}" type="presOf" srcId="{73F53555-1B3A-4031-9CBB-3AD9859800B4}" destId="{65131432-F6C2-445F-9DE9-1601D47B4072}" srcOrd="0" destOrd="0" presId="urn:microsoft.com/office/officeart/2009/3/layout/PhasedProcess"/>
    <dgm:cxn modelId="{F90425C8-25A5-448B-87B8-01AE2C401F9A}" srcId="{F2D39071-642A-42BF-A385-A120E1B537D0}" destId="{2CDC16EE-D3CE-454F-9D15-84636E21F272}" srcOrd="0" destOrd="0" parTransId="{FABD6E0C-A514-423E-89CA-EE2226AC3C7A}" sibTransId="{06CBE246-664B-4034-9DB4-1EF5E35A0E9E}"/>
    <dgm:cxn modelId="{C50C97C9-5279-46B3-B2C0-205471111348}" type="presOf" srcId="{F8B4B36F-43C3-4C92-BA07-5BD4C7C70CB4}" destId="{29CEB823-A779-4D12-A736-5DDF0224A88B}" srcOrd="0" destOrd="0" presId="urn:microsoft.com/office/officeart/2009/3/layout/PhasedProcess"/>
    <dgm:cxn modelId="{5041CBE0-136B-4DA0-9457-77300C143EE7}" srcId="{73F53555-1B3A-4031-9CBB-3AD9859800B4}" destId="{4DF8BD82-CBA5-46EB-89F9-547382001D7E}" srcOrd="1" destOrd="0" parTransId="{8D5FD358-D882-4F64-A7A6-EE59736520CB}" sibTransId="{8BA8F6BD-C592-447A-89BA-90797C118963}"/>
    <dgm:cxn modelId="{03790896-62A3-4B99-9649-1CFB4C0B4910}" type="presParOf" srcId="{FDFB6E58-40CB-431A-85B9-C865010864FF}" destId="{BE2FCA93-0BE5-43C5-ADAF-BF68423E7B3A}" srcOrd="0" destOrd="0" presId="urn:microsoft.com/office/officeart/2009/3/layout/PhasedProcess"/>
    <dgm:cxn modelId="{522E2E2F-16C3-4FF3-B5C7-45CF4FAF20E8}" type="presParOf" srcId="{FDFB6E58-40CB-431A-85B9-C865010864FF}" destId="{74517018-8B95-4649-A77E-5F54C3ED91E9}" srcOrd="1" destOrd="0" presId="urn:microsoft.com/office/officeart/2009/3/layout/PhasedProcess"/>
    <dgm:cxn modelId="{4C7DAD46-6770-4C52-AA94-0510EE41E2B4}" type="presParOf" srcId="{FDFB6E58-40CB-431A-85B9-C865010864FF}" destId="{03EDBA35-550D-4B8D-B8EA-0E459E70D662}" srcOrd="2" destOrd="0" presId="urn:microsoft.com/office/officeart/2009/3/layout/PhasedProcess"/>
    <dgm:cxn modelId="{EBBB79EB-281F-4D95-8650-2193EBC88619}" type="presParOf" srcId="{FDFB6E58-40CB-431A-85B9-C865010864FF}" destId="{BBC268B1-1D05-4FA5-AB66-8A29A47C978A}" srcOrd="3" destOrd="0" presId="urn:microsoft.com/office/officeart/2009/3/layout/PhasedProcess"/>
    <dgm:cxn modelId="{29C6AF05-A101-4DFF-861A-38EB0711C299}" type="presParOf" srcId="{FDFB6E58-40CB-431A-85B9-C865010864FF}" destId="{68C11447-B5D1-4C70-A5E9-8C35AE6B744B}" srcOrd="4" destOrd="0" presId="urn:microsoft.com/office/officeart/2009/3/layout/PhasedProcess"/>
    <dgm:cxn modelId="{0F36808D-90F2-444A-B2B0-4F488242511B}" type="presParOf" srcId="{FDFB6E58-40CB-431A-85B9-C865010864FF}" destId="{29CEB823-A779-4D12-A736-5DDF0224A88B}" srcOrd="5" destOrd="0" presId="urn:microsoft.com/office/officeart/2009/3/layout/PhasedProcess"/>
    <dgm:cxn modelId="{88EA5A9A-B372-467F-96EC-6A2E7C2E3E62}" type="presParOf" srcId="{FDFB6E58-40CB-431A-85B9-C865010864FF}" destId="{43A3CEDF-D5D5-4BD7-BDE0-53C519334A4A}" srcOrd="6" destOrd="0" presId="urn:microsoft.com/office/officeart/2009/3/layout/PhasedProcess"/>
    <dgm:cxn modelId="{DCAD9303-37E9-4BCC-83D5-B8817CC58AC7}" type="presParOf" srcId="{43A3CEDF-D5D5-4BD7-BDE0-53C519334A4A}" destId="{2CD00C04-831C-4D58-BCB1-FBE4EF944D8B}" srcOrd="0" destOrd="0" presId="urn:microsoft.com/office/officeart/2009/3/layout/PhasedProcess"/>
    <dgm:cxn modelId="{A18C1C68-5732-4B10-8CED-25E4C8B03D7F}" type="presParOf" srcId="{43A3CEDF-D5D5-4BD7-BDE0-53C519334A4A}" destId="{5DD0462A-CFA5-4FE9-8CD8-6BF3BC8489C3}" srcOrd="1" destOrd="0" presId="urn:microsoft.com/office/officeart/2009/3/layout/PhasedProcess"/>
    <dgm:cxn modelId="{10EFA38A-B984-40AF-9C4E-E871540060DC}" type="presParOf" srcId="{FDFB6E58-40CB-431A-85B9-C865010864FF}" destId="{AED7B473-42AD-49F7-8EDC-5BF63BAA2A46}" srcOrd="7" destOrd="0" presId="urn:microsoft.com/office/officeart/2009/3/layout/PhasedProcess"/>
    <dgm:cxn modelId="{64ABEBCA-093C-4928-B507-ABB754C0C1E1}" type="presParOf" srcId="{AED7B473-42AD-49F7-8EDC-5BF63BAA2A46}" destId="{B670FF76-DC10-4A6B-99EC-5900B9E0C0EA}" srcOrd="0" destOrd="0" presId="urn:microsoft.com/office/officeart/2009/3/layout/PhasedProcess"/>
    <dgm:cxn modelId="{2AC2299A-1CE5-42A4-9FB7-61AC2E28E5D7}" type="presParOf" srcId="{AED7B473-42AD-49F7-8EDC-5BF63BAA2A46}" destId="{F64E2B63-7103-40D3-AEFD-6A70902AA180}" srcOrd="1" destOrd="0" presId="urn:microsoft.com/office/officeart/2009/3/layout/PhasedProcess"/>
    <dgm:cxn modelId="{4DE77866-EA71-411B-93E3-C752C4558555}" type="presParOf" srcId="{AED7B473-42AD-49F7-8EDC-5BF63BAA2A46}" destId="{757D0709-3936-44EC-BF26-735440886EEA}" srcOrd="2" destOrd="0" presId="urn:microsoft.com/office/officeart/2009/3/layout/PhasedProcess"/>
    <dgm:cxn modelId="{0D37C2DF-3009-45BB-8AA0-45524AC97065}" type="presParOf" srcId="{AED7B473-42AD-49F7-8EDC-5BF63BAA2A46}" destId="{BA517119-9B72-44DB-8FD8-A8BD4032B23E}" srcOrd="3" destOrd="0" presId="urn:microsoft.com/office/officeart/2009/3/layout/PhasedProcess"/>
    <dgm:cxn modelId="{29D1B4E0-7B86-4393-A713-596CB2D1FAFC}" type="presParOf" srcId="{AED7B473-42AD-49F7-8EDC-5BF63BAA2A46}" destId="{8AD4D2C6-5CF8-4D44-9EDE-1ED64B3DD33D}" srcOrd="4" destOrd="0" presId="urn:microsoft.com/office/officeart/2009/3/layout/PhasedProcess"/>
    <dgm:cxn modelId="{240913C2-DAD3-48AB-9DF7-4C10F90071E3}" type="presParOf" srcId="{FDFB6E58-40CB-431A-85B9-C865010864FF}" destId="{99FA9F40-5D05-4B6A-9AD9-50D8EF1A28A0}" srcOrd="8" destOrd="0" presId="urn:microsoft.com/office/officeart/2009/3/layout/PhasedProcess"/>
    <dgm:cxn modelId="{6082DF73-6111-4890-85CE-99B58FC29C84}" type="presParOf" srcId="{FDFB6E58-40CB-431A-85B9-C865010864FF}" destId="{65131432-F6C2-445F-9DE9-1601D47B4072}"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2381AD5-FDCD-46F9-AFFB-E56200F4708D}" type="doc">
      <dgm:prSet loTypeId="urn:microsoft.com/office/officeart/2005/8/layout/venn3" loCatId="relationship" qsTypeId="urn:microsoft.com/office/officeart/2005/8/quickstyle/simple1" qsCatId="simple" csTypeId="urn:microsoft.com/office/officeart/2005/8/colors/colorful3" csCatId="colorful" phldr="1"/>
      <dgm:spPr/>
    </dgm:pt>
    <dgm:pt modelId="{B08F665B-633D-4AF5-A394-442054F30CE4}">
      <dgm:prSet phldrT="[Teksti]" custT="1"/>
      <dgm:spPr/>
      <dgm:t>
        <a:bodyPr/>
        <a:lstStyle/>
        <a:p>
          <a:r>
            <a:rPr lang="fi-FI" sz="1200" b="1"/>
            <a:t>Ekologinen jälleenrakennus</a:t>
          </a:r>
        </a:p>
      </dgm:t>
    </dgm:pt>
    <dgm:pt modelId="{03160E72-E0C0-4AF7-A34E-73A81A46E1BF}" type="parTrans" cxnId="{1DC86CD0-25E5-4655-BAF5-D4B188A111FB}">
      <dgm:prSet/>
      <dgm:spPr/>
      <dgm:t>
        <a:bodyPr/>
        <a:lstStyle/>
        <a:p>
          <a:endParaRPr lang="fi-FI" sz="1000"/>
        </a:p>
      </dgm:t>
    </dgm:pt>
    <dgm:pt modelId="{3B727B65-7CBF-414E-B86B-290553B0D5D7}" type="sibTrans" cxnId="{1DC86CD0-25E5-4655-BAF5-D4B188A111FB}">
      <dgm:prSet/>
      <dgm:spPr/>
      <dgm:t>
        <a:bodyPr/>
        <a:lstStyle/>
        <a:p>
          <a:endParaRPr lang="fi-FI" sz="1000"/>
        </a:p>
      </dgm:t>
    </dgm:pt>
    <dgm:pt modelId="{9B998AD2-0C15-44EB-A2C8-93E29F466BBD}">
      <dgm:prSet phldrT="[Teksti]" custT="1"/>
      <dgm:spPr/>
      <dgm:t>
        <a:bodyPr/>
        <a:lstStyle/>
        <a:p>
          <a:r>
            <a:rPr lang="fi-FI" sz="1200" b="1"/>
            <a:t>Systeeminen muutos on edellytys ekologiselle jälleenrakennukselle</a:t>
          </a:r>
        </a:p>
      </dgm:t>
    </dgm:pt>
    <dgm:pt modelId="{EBDB0E87-684C-4AD1-BF64-A86674BC1295}" type="parTrans" cxnId="{4B45249F-96E4-499E-8559-A1C7387CDE47}">
      <dgm:prSet/>
      <dgm:spPr/>
      <dgm:t>
        <a:bodyPr/>
        <a:lstStyle/>
        <a:p>
          <a:endParaRPr lang="fi-FI" sz="1000"/>
        </a:p>
      </dgm:t>
    </dgm:pt>
    <dgm:pt modelId="{C6084329-EF99-453C-9CCE-43BA9BA654CC}" type="sibTrans" cxnId="{4B45249F-96E4-499E-8559-A1C7387CDE47}">
      <dgm:prSet/>
      <dgm:spPr/>
      <dgm:t>
        <a:bodyPr/>
        <a:lstStyle/>
        <a:p>
          <a:endParaRPr lang="fi-FI" sz="1000"/>
        </a:p>
      </dgm:t>
    </dgm:pt>
    <dgm:pt modelId="{2D21A51F-7078-413F-9B2A-D6C07D66AF33}">
      <dgm:prSet phldrT="[Teksti]" custT="1"/>
      <dgm:spPr/>
      <dgm:t>
        <a:bodyPr/>
        <a:lstStyle/>
        <a:p>
          <a:r>
            <a:rPr lang="fi-FI" sz="1200"/>
            <a:t>Kestävyyskriisin ratkaisemiseksi tarvitaan ekologista jälleenrakennusta, jossa mietitään uudelleen mm. energiantuotannon, rakentamisen ja liikenteen rakenteen. Haasteena on muutosten hitaus. Esim. uusiutuvan energian määrä on kasvanut, mutta ei riittävän nopeasti ilmastotavoitteisiin pääsemiseksi vaan riittää lähinnä kattamaan kasvavaa energian kulutusta.</a:t>
          </a:r>
        </a:p>
      </dgm:t>
    </dgm:pt>
    <dgm:pt modelId="{5209B8BF-D85A-4F4F-9F63-7184A9773608}" type="parTrans" cxnId="{E55FE946-CF42-4CFC-B1A2-5AB4C9076F62}">
      <dgm:prSet/>
      <dgm:spPr/>
      <dgm:t>
        <a:bodyPr/>
        <a:lstStyle/>
        <a:p>
          <a:endParaRPr lang="fi-FI" sz="1000"/>
        </a:p>
      </dgm:t>
    </dgm:pt>
    <dgm:pt modelId="{15BF628C-673F-4C4E-AFE2-110A050CBD8B}" type="sibTrans" cxnId="{E55FE946-CF42-4CFC-B1A2-5AB4C9076F62}">
      <dgm:prSet/>
      <dgm:spPr/>
      <dgm:t>
        <a:bodyPr/>
        <a:lstStyle/>
        <a:p>
          <a:endParaRPr lang="fi-FI" sz="1000"/>
        </a:p>
      </dgm:t>
    </dgm:pt>
    <dgm:pt modelId="{F25FB9D9-B037-4D8B-BD37-BF412604318A}">
      <dgm:prSet phldrT="[Teksti]" custT="1"/>
      <dgm:spPr/>
      <dgm:t>
        <a:bodyPr/>
        <a:lstStyle/>
        <a:p>
          <a:r>
            <a:rPr lang="fi-FI" sz="1200"/>
            <a:t>Systeemisen muutoksen ajatus on, että toimintajärjestelmää tulee muuttaa: toisaalta muutostrendien paineesta ja toisaalta innovaatioista, jotka muodostavat toimintajärjestelmään uudet, kannattavammat ratkaisut tai toimintatavat. </a:t>
          </a:r>
        </a:p>
      </dgm:t>
    </dgm:pt>
    <dgm:pt modelId="{B29633C2-7D92-427C-82B5-5680991C5C7F}" type="parTrans" cxnId="{C4C80407-0287-4BE3-8A44-26BAEAFC8211}">
      <dgm:prSet/>
      <dgm:spPr/>
      <dgm:t>
        <a:bodyPr/>
        <a:lstStyle/>
        <a:p>
          <a:endParaRPr lang="fi-FI" sz="1000"/>
        </a:p>
      </dgm:t>
    </dgm:pt>
    <dgm:pt modelId="{C0E31A72-95B2-4989-BBED-21697BE364D1}" type="sibTrans" cxnId="{C4C80407-0287-4BE3-8A44-26BAEAFC8211}">
      <dgm:prSet/>
      <dgm:spPr/>
      <dgm:t>
        <a:bodyPr/>
        <a:lstStyle/>
        <a:p>
          <a:endParaRPr lang="fi-FI" sz="1000"/>
        </a:p>
      </dgm:t>
    </dgm:pt>
    <dgm:pt modelId="{B4C1AB69-E453-45FC-8730-DA68AF42D6DB}">
      <dgm:prSet custT="1"/>
      <dgm:spPr/>
      <dgm:t>
        <a:bodyPr/>
        <a:lstStyle/>
        <a:p>
          <a:r>
            <a:rPr lang="fi-FI" sz="1200"/>
            <a:t>Systeemistä muutos </a:t>
          </a:r>
          <a:r>
            <a:rPr lang="fi-FI" sz="1200" err="1"/>
            <a:t>edellytttää</a:t>
          </a:r>
          <a:r>
            <a:rPr lang="fi-FI" sz="1200"/>
            <a:t> muutosta yhteiskunnan rakenteissa ja instituutioissa, toimintaa ohjaavissa arvostuksissa sekä päivittäisissä arkisissa toiminnoissa</a:t>
          </a:r>
        </a:p>
      </dgm:t>
    </dgm:pt>
    <dgm:pt modelId="{70DEAECB-BFD8-4C38-99D6-FA0FE5E0D301}" type="parTrans" cxnId="{97ACD6B3-A3E8-4B24-B7D4-AEFBA1A7F8B9}">
      <dgm:prSet/>
      <dgm:spPr/>
      <dgm:t>
        <a:bodyPr/>
        <a:lstStyle/>
        <a:p>
          <a:endParaRPr lang="fi-FI" sz="1000"/>
        </a:p>
      </dgm:t>
    </dgm:pt>
    <dgm:pt modelId="{7FF889F0-75F9-458F-8806-41CAAC45DD2A}" type="sibTrans" cxnId="{97ACD6B3-A3E8-4B24-B7D4-AEFBA1A7F8B9}">
      <dgm:prSet/>
      <dgm:spPr/>
      <dgm:t>
        <a:bodyPr/>
        <a:lstStyle/>
        <a:p>
          <a:endParaRPr lang="fi-FI" sz="1000"/>
        </a:p>
      </dgm:t>
    </dgm:pt>
    <dgm:pt modelId="{66FAF6CA-75C6-41E7-B71A-B530D434D52D}">
      <dgm:prSet phldrT="[Teksti]" custT="1"/>
      <dgm:spPr/>
      <dgm:t>
        <a:bodyPr/>
        <a:lstStyle/>
        <a:p>
          <a:r>
            <a:rPr lang="fi-FI" sz="1200" b="1"/>
            <a:t>Kestävyyskriisi ja viheliäiset ongelmat</a:t>
          </a:r>
        </a:p>
      </dgm:t>
    </dgm:pt>
    <dgm:pt modelId="{28F055F7-77F1-4FCB-AF84-3DAEFADACBD9}" type="parTrans" cxnId="{ABB788DA-CBFB-4F40-A303-4FC6DA0A62C2}">
      <dgm:prSet/>
      <dgm:spPr/>
      <dgm:t>
        <a:bodyPr/>
        <a:lstStyle/>
        <a:p>
          <a:endParaRPr lang="fi-FI" sz="1000"/>
        </a:p>
      </dgm:t>
    </dgm:pt>
    <dgm:pt modelId="{96CDA5A5-6FA4-4075-824F-1B41E0F6A23B}" type="sibTrans" cxnId="{ABB788DA-CBFB-4F40-A303-4FC6DA0A62C2}">
      <dgm:prSet/>
      <dgm:spPr/>
      <dgm:t>
        <a:bodyPr/>
        <a:lstStyle/>
        <a:p>
          <a:endParaRPr lang="fi-FI" sz="1000"/>
        </a:p>
      </dgm:t>
    </dgm:pt>
    <dgm:pt modelId="{A08F491E-61F0-41BC-B344-068AE8758F0A}">
      <dgm:prSet phldrT="[Teksti]" custT="1"/>
      <dgm:spPr/>
      <dgm:t>
        <a:bodyPr/>
        <a:lstStyle/>
        <a:p>
          <a:r>
            <a:rPr lang="fi-FI" sz="1200"/>
            <a:t>Ekologinen kestävyyskriisi eli ilmastonmuutos, kuudes joukkosukupuutto, resurssien ylikulutus ja vaihteleva saatavuus sekä jäteongelma</a:t>
          </a:r>
        </a:p>
      </dgm:t>
    </dgm:pt>
    <dgm:pt modelId="{DC2D1B8B-5638-46E8-B699-B4C2220996F7}" type="parTrans" cxnId="{0231CE9E-B17F-4C35-8835-A90E709C63F5}">
      <dgm:prSet/>
      <dgm:spPr/>
      <dgm:t>
        <a:bodyPr/>
        <a:lstStyle/>
        <a:p>
          <a:endParaRPr lang="fi-FI" sz="1000"/>
        </a:p>
      </dgm:t>
    </dgm:pt>
    <dgm:pt modelId="{3675530D-2867-4C58-B16B-CD693761C774}" type="sibTrans" cxnId="{0231CE9E-B17F-4C35-8835-A90E709C63F5}">
      <dgm:prSet/>
      <dgm:spPr/>
      <dgm:t>
        <a:bodyPr/>
        <a:lstStyle/>
        <a:p>
          <a:endParaRPr lang="fi-FI" sz="1000"/>
        </a:p>
      </dgm:t>
    </dgm:pt>
    <dgm:pt modelId="{E0DF9305-81E5-4BC3-A980-1A4EA13995A2}">
      <dgm:prSet custT="1"/>
      <dgm:spPr/>
      <dgm:t>
        <a:bodyPr/>
        <a:lstStyle/>
        <a:p>
          <a:r>
            <a:rPr lang="fi-FI" sz="1200"/>
            <a:t>Energiamurros ja veden saannin turvaaminen</a:t>
          </a:r>
        </a:p>
      </dgm:t>
    </dgm:pt>
    <dgm:pt modelId="{5DDE6CF1-9AFB-47A2-9B5A-8E8F1145CEAD}" type="parTrans" cxnId="{E27581C7-433F-4510-BE79-CDE79E0274FC}">
      <dgm:prSet/>
      <dgm:spPr/>
      <dgm:t>
        <a:bodyPr/>
        <a:lstStyle/>
        <a:p>
          <a:endParaRPr lang="fi-FI" sz="1000"/>
        </a:p>
      </dgm:t>
    </dgm:pt>
    <dgm:pt modelId="{B23BE7E3-8833-40D9-80C6-EFF39B036EE3}" type="sibTrans" cxnId="{E27581C7-433F-4510-BE79-CDE79E0274FC}">
      <dgm:prSet/>
      <dgm:spPr/>
      <dgm:t>
        <a:bodyPr/>
        <a:lstStyle/>
        <a:p>
          <a:endParaRPr lang="fi-FI" sz="1000"/>
        </a:p>
      </dgm:t>
    </dgm:pt>
    <dgm:pt modelId="{2E0CACD4-8FFE-4E58-BADC-614A79C7FF5E}">
      <dgm:prSet custT="1"/>
      <dgm:spPr/>
      <dgm:t>
        <a:bodyPr/>
        <a:lstStyle/>
        <a:p>
          <a:r>
            <a:rPr lang="fi-FI" sz="1200"/>
            <a:t>Biopolttoaineet ja ruoantuotanto kilpailevat samasta maa-alasta, joka kytkeytyy edelleen biodiversiteettikatoon </a:t>
          </a:r>
        </a:p>
      </dgm:t>
    </dgm:pt>
    <dgm:pt modelId="{15D235CC-9615-46B1-BB57-2D284EDCDDBA}" type="parTrans" cxnId="{0FF3E846-E908-4FAB-A8BD-93B6BE8DCC76}">
      <dgm:prSet/>
      <dgm:spPr/>
      <dgm:t>
        <a:bodyPr/>
        <a:lstStyle/>
        <a:p>
          <a:endParaRPr lang="fi-FI" sz="1000"/>
        </a:p>
      </dgm:t>
    </dgm:pt>
    <dgm:pt modelId="{338DB6DD-B089-4ED7-80AD-324BFCA72D41}" type="sibTrans" cxnId="{0FF3E846-E908-4FAB-A8BD-93B6BE8DCC76}">
      <dgm:prSet/>
      <dgm:spPr/>
      <dgm:t>
        <a:bodyPr/>
        <a:lstStyle/>
        <a:p>
          <a:endParaRPr lang="fi-FI" sz="1000"/>
        </a:p>
      </dgm:t>
    </dgm:pt>
    <dgm:pt modelId="{A186A7B2-88F4-4D05-B913-B2197E5A417E}" type="pres">
      <dgm:prSet presAssocID="{62381AD5-FDCD-46F9-AFFB-E56200F4708D}" presName="Name0" presStyleCnt="0">
        <dgm:presLayoutVars>
          <dgm:dir/>
          <dgm:resizeHandles val="exact"/>
        </dgm:presLayoutVars>
      </dgm:prSet>
      <dgm:spPr/>
    </dgm:pt>
    <dgm:pt modelId="{1DDE67E2-97F4-4A9C-89DF-12DEF2812EDD}" type="pres">
      <dgm:prSet presAssocID="{66FAF6CA-75C6-41E7-B71A-B530D434D52D}" presName="Name5" presStyleLbl="vennNode1" presStyleIdx="0" presStyleCnt="3" custScaleX="138015">
        <dgm:presLayoutVars>
          <dgm:bulletEnabled val="1"/>
        </dgm:presLayoutVars>
      </dgm:prSet>
      <dgm:spPr/>
    </dgm:pt>
    <dgm:pt modelId="{3D6DEE16-FF4A-4942-8DE4-3493A9B86699}" type="pres">
      <dgm:prSet presAssocID="{96CDA5A5-6FA4-4075-824F-1B41E0F6A23B}" presName="space" presStyleCnt="0"/>
      <dgm:spPr/>
    </dgm:pt>
    <dgm:pt modelId="{85E2D2A5-01E6-4A99-A8A8-236E208E22FD}" type="pres">
      <dgm:prSet presAssocID="{B08F665B-633D-4AF5-A394-442054F30CE4}" presName="Name5" presStyleLbl="vennNode1" presStyleIdx="1" presStyleCnt="3" custScaleX="138015">
        <dgm:presLayoutVars>
          <dgm:bulletEnabled val="1"/>
        </dgm:presLayoutVars>
      </dgm:prSet>
      <dgm:spPr/>
    </dgm:pt>
    <dgm:pt modelId="{24494D34-4E13-4C9D-850D-3A8BB2CDD740}" type="pres">
      <dgm:prSet presAssocID="{3B727B65-7CBF-414E-B86B-290553B0D5D7}" presName="space" presStyleCnt="0"/>
      <dgm:spPr/>
    </dgm:pt>
    <dgm:pt modelId="{6896B219-008A-4742-B3B5-830BEABA00CE}" type="pres">
      <dgm:prSet presAssocID="{9B998AD2-0C15-44EB-A2C8-93E29F466BBD}" presName="Name5" presStyleLbl="vennNode1" presStyleIdx="2" presStyleCnt="3" custScaleX="138015" custLinFactNeighborX="1646" custLinFactNeighborY="11777">
        <dgm:presLayoutVars>
          <dgm:bulletEnabled val="1"/>
        </dgm:presLayoutVars>
      </dgm:prSet>
      <dgm:spPr/>
    </dgm:pt>
  </dgm:ptLst>
  <dgm:cxnLst>
    <dgm:cxn modelId="{C4C80407-0287-4BE3-8A44-26BAEAFC8211}" srcId="{9B998AD2-0C15-44EB-A2C8-93E29F466BBD}" destId="{F25FB9D9-B037-4D8B-BD37-BF412604318A}" srcOrd="0" destOrd="0" parTransId="{B29633C2-7D92-427C-82B5-5680991C5C7F}" sibTransId="{C0E31A72-95B2-4989-BBED-21697BE364D1}"/>
    <dgm:cxn modelId="{56338445-8671-4971-B9BB-1F183E6A042D}" type="presOf" srcId="{2E0CACD4-8FFE-4E58-BADC-614A79C7FF5E}" destId="{1DDE67E2-97F4-4A9C-89DF-12DEF2812EDD}" srcOrd="0" destOrd="3" presId="urn:microsoft.com/office/officeart/2005/8/layout/venn3"/>
    <dgm:cxn modelId="{0FF3E846-E908-4FAB-A8BD-93B6BE8DCC76}" srcId="{A08F491E-61F0-41BC-B344-068AE8758F0A}" destId="{2E0CACD4-8FFE-4E58-BADC-614A79C7FF5E}" srcOrd="1" destOrd="0" parTransId="{15D235CC-9615-46B1-BB57-2D284EDCDDBA}" sibTransId="{338DB6DD-B089-4ED7-80AD-324BFCA72D41}"/>
    <dgm:cxn modelId="{E55FE946-CF42-4CFC-B1A2-5AB4C9076F62}" srcId="{B08F665B-633D-4AF5-A394-442054F30CE4}" destId="{2D21A51F-7078-413F-9B2A-D6C07D66AF33}" srcOrd="0" destOrd="0" parTransId="{5209B8BF-D85A-4F4F-9F63-7184A9773608}" sibTransId="{15BF628C-673F-4C4E-AFE2-110A050CBD8B}"/>
    <dgm:cxn modelId="{9EBF036B-9012-493C-B38B-8B926BF408CD}" type="presOf" srcId="{A08F491E-61F0-41BC-B344-068AE8758F0A}" destId="{1DDE67E2-97F4-4A9C-89DF-12DEF2812EDD}" srcOrd="0" destOrd="1" presId="urn:microsoft.com/office/officeart/2005/8/layout/venn3"/>
    <dgm:cxn modelId="{60E61B52-4B35-42DF-AF7D-6A1E6BE8426A}" type="presOf" srcId="{B08F665B-633D-4AF5-A394-442054F30CE4}" destId="{85E2D2A5-01E6-4A99-A8A8-236E208E22FD}" srcOrd="0" destOrd="0" presId="urn:microsoft.com/office/officeart/2005/8/layout/venn3"/>
    <dgm:cxn modelId="{0231CE9E-B17F-4C35-8835-A90E709C63F5}" srcId="{66FAF6CA-75C6-41E7-B71A-B530D434D52D}" destId="{A08F491E-61F0-41BC-B344-068AE8758F0A}" srcOrd="0" destOrd="0" parTransId="{DC2D1B8B-5638-46E8-B699-B4C2220996F7}" sibTransId="{3675530D-2867-4C58-B16B-CD693761C774}"/>
    <dgm:cxn modelId="{4B45249F-96E4-499E-8559-A1C7387CDE47}" srcId="{62381AD5-FDCD-46F9-AFFB-E56200F4708D}" destId="{9B998AD2-0C15-44EB-A2C8-93E29F466BBD}" srcOrd="2" destOrd="0" parTransId="{EBDB0E87-684C-4AD1-BF64-A86674BC1295}" sibTransId="{C6084329-EF99-453C-9CCE-43BA9BA654CC}"/>
    <dgm:cxn modelId="{30042FAB-4C2D-486F-B3F8-F006972572BD}" type="presOf" srcId="{62381AD5-FDCD-46F9-AFFB-E56200F4708D}" destId="{A186A7B2-88F4-4D05-B913-B2197E5A417E}" srcOrd="0" destOrd="0" presId="urn:microsoft.com/office/officeart/2005/8/layout/venn3"/>
    <dgm:cxn modelId="{97ACD6B3-A3E8-4B24-B7D4-AEFBA1A7F8B9}" srcId="{9B998AD2-0C15-44EB-A2C8-93E29F466BBD}" destId="{B4C1AB69-E453-45FC-8730-DA68AF42D6DB}" srcOrd="1" destOrd="0" parTransId="{70DEAECB-BFD8-4C38-99D6-FA0FE5E0D301}" sibTransId="{7FF889F0-75F9-458F-8806-41CAAC45DD2A}"/>
    <dgm:cxn modelId="{D25BCEB7-E51B-44C1-8365-7E94FE270B79}" type="presOf" srcId="{9B998AD2-0C15-44EB-A2C8-93E29F466BBD}" destId="{6896B219-008A-4742-B3B5-830BEABA00CE}" srcOrd="0" destOrd="0" presId="urn:microsoft.com/office/officeart/2005/8/layout/venn3"/>
    <dgm:cxn modelId="{6AD4AFB9-D1F0-45A7-B37C-98AB31DE47D6}" type="presOf" srcId="{B4C1AB69-E453-45FC-8730-DA68AF42D6DB}" destId="{6896B219-008A-4742-B3B5-830BEABA00CE}" srcOrd="0" destOrd="2" presId="urn:microsoft.com/office/officeart/2005/8/layout/venn3"/>
    <dgm:cxn modelId="{8D740EBD-4B00-4F9A-9B1E-64DE5DB7F865}" type="presOf" srcId="{2D21A51F-7078-413F-9B2A-D6C07D66AF33}" destId="{85E2D2A5-01E6-4A99-A8A8-236E208E22FD}" srcOrd="0" destOrd="1" presId="urn:microsoft.com/office/officeart/2005/8/layout/venn3"/>
    <dgm:cxn modelId="{8B48EBC4-6639-43A7-A206-BB629F84327A}" type="presOf" srcId="{E0DF9305-81E5-4BC3-A980-1A4EA13995A2}" destId="{1DDE67E2-97F4-4A9C-89DF-12DEF2812EDD}" srcOrd="0" destOrd="2" presId="urn:microsoft.com/office/officeart/2005/8/layout/venn3"/>
    <dgm:cxn modelId="{4E4AD7C5-563B-4883-B728-C53335A3FE6E}" type="presOf" srcId="{66FAF6CA-75C6-41E7-B71A-B530D434D52D}" destId="{1DDE67E2-97F4-4A9C-89DF-12DEF2812EDD}" srcOrd="0" destOrd="0" presId="urn:microsoft.com/office/officeart/2005/8/layout/venn3"/>
    <dgm:cxn modelId="{E27581C7-433F-4510-BE79-CDE79E0274FC}" srcId="{A08F491E-61F0-41BC-B344-068AE8758F0A}" destId="{E0DF9305-81E5-4BC3-A980-1A4EA13995A2}" srcOrd="0" destOrd="0" parTransId="{5DDE6CF1-9AFB-47A2-9B5A-8E8F1145CEAD}" sibTransId="{B23BE7E3-8833-40D9-80C6-EFF39B036EE3}"/>
    <dgm:cxn modelId="{1DC86CD0-25E5-4655-BAF5-D4B188A111FB}" srcId="{62381AD5-FDCD-46F9-AFFB-E56200F4708D}" destId="{B08F665B-633D-4AF5-A394-442054F30CE4}" srcOrd="1" destOrd="0" parTransId="{03160E72-E0C0-4AF7-A34E-73A81A46E1BF}" sibTransId="{3B727B65-7CBF-414E-B86B-290553B0D5D7}"/>
    <dgm:cxn modelId="{EDB82ED3-69C3-43EE-9473-CEDC3A98178E}" type="presOf" srcId="{F25FB9D9-B037-4D8B-BD37-BF412604318A}" destId="{6896B219-008A-4742-B3B5-830BEABA00CE}" srcOrd="0" destOrd="1" presId="urn:microsoft.com/office/officeart/2005/8/layout/venn3"/>
    <dgm:cxn modelId="{ABB788DA-CBFB-4F40-A303-4FC6DA0A62C2}" srcId="{62381AD5-FDCD-46F9-AFFB-E56200F4708D}" destId="{66FAF6CA-75C6-41E7-B71A-B530D434D52D}" srcOrd="0" destOrd="0" parTransId="{28F055F7-77F1-4FCB-AF84-3DAEFADACBD9}" sibTransId="{96CDA5A5-6FA4-4075-824F-1B41E0F6A23B}"/>
    <dgm:cxn modelId="{A7160766-A559-4E98-B42D-99591A1C7FD5}" type="presParOf" srcId="{A186A7B2-88F4-4D05-B913-B2197E5A417E}" destId="{1DDE67E2-97F4-4A9C-89DF-12DEF2812EDD}" srcOrd="0" destOrd="0" presId="urn:microsoft.com/office/officeart/2005/8/layout/venn3"/>
    <dgm:cxn modelId="{96FC269F-6785-4A37-8221-DE8BAA9F864E}" type="presParOf" srcId="{A186A7B2-88F4-4D05-B913-B2197E5A417E}" destId="{3D6DEE16-FF4A-4942-8DE4-3493A9B86699}" srcOrd="1" destOrd="0" presId="urn:microsoft.com/office/officeart/2005/8/layout/venn3"/>
    <dgm:cxn modelId="{F16C4AA7-E029-4686-B089-330093ABC513}" type="presParOf" srcId="{A186A7B2-88F4-4D05-B913-B2197E5A417E}" destId="{85E2D2A5-01E6-4A99-A8A8-236E208E22FD}" srcOrd="2" destOrd="0" presId="urn:microsoft.com/office/officeart/2005/8/layout/venn3"/>
    <dgm:cxn modelId="{A39BCB2D-AA53-4614-AA53-AE9E96785D7A}" type="presParOf" srcId="{A186A7B2-88F4-4D05-B913-B2197E5A417E}" destId="{24494D34-4E13-4C9D-850D-3A8BB2CDD740}" srcOrd="3" destOrd="0" presId="urn:microsoft.com/office/officeart/2005/8/layout/venn3"/>
    <dgm:cxn modelId="{C98A6F80-E15C-4117-9A7C-FE7648CC30E5}" type="presParOf" srcId="{A186A7B2-88F4-4D05-B913-B2197E5A417E}" destId="{6896B219-008A-4742-B3B5-830BEABA00CE}"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24C1696-2BDE-4D87-B6D7-1F67AE293D8D}" type="doc">
      <dgm:prSet loTypeId="urn:microsoft.com/office/officeart/2009/3/layout/PhasedProcess" loCatId="process" qsTypeId="urn:microsoft.com/office/officeart/2005/8/quickstyle/simple1" qsCatId="simple" csTypeId="urn:microsoft.com/office/officeart/2005/8/colors/colorful3" csCatId="colorful" phldr="1"/>
      <dgm:spPr/>
      <dgm:t>
        <a:bodyPr/>
        <a:lstStyle/>
        <a:p>
          <a:endParaRPr lang="fi-FI"/>
        </a:p>
      </dgm:t>
    </dgm:pt>
    <dgm:pt modelId="{73F53555-1B3A-4031-9CBB-3AD9859800B4}">
      <dgm:prSet custT="1"/>
      <dgm:spPr/>
      <dgm:t>
        <a:bodyPr/>
        <a:lstStyle/>
        <a:p>
          <a:r>
            <a:rPr lang="fi-FI" sz="1600" b="1"/>
            <a:t>Innovaatiot </a:t>
          </a:r>
        </a:p>
      </dgm:t>
    </dgm:pt>
    <dgm:pt modelId="{E3C72DC7-AB44-47EC-A877-C30A0C2C0DCD}" type="parTrans" cxnId="{2713981D-0FDC-4670-8D5F-EC89491D8FB1}">
      <dgm:prSet/>
      <dgm:spPr/>
      <dgm:t>
        <a:bodyPr/>
        <a:lstStyle/>
        <a:p>
          <a:endParaRPr lang="fi-FI" sz="1400"/>
        </a:p>
      </dgm:t>
    </dgm:pt>
    <dgm:pt modelId="{A4815826-8A43-4E13-9DA9-EB9FE92D1305}" type="sibTrans" cxnId="{2713981D-0FDC-4670-8D5F-EC89491D8FB1}">
      <dgm:prSet/>
      <dgm:spPr/>
      <dgm:t>
        <a:bodyPr/>
        <a:lstStyle/>
        <a:p>
          <a:endParaRPr lang="fi-FI" sz="1400"/>
        </a:p>
      </dgm:t>
    </dgm:pt>
    <dgm:pt modelId="{99AE366D-F6FA-4655-BA99-6AAD980C1545}">
      <dgm:prSet custT="1"/>
      <dgm:spPr/>
      <dgm:t>
        <a:bodyPr/>
        <a:lstStyle/>
        <a:p>
          <a:r>
            <a:rPr lang="fi-FI" sz="1200"/>
            <a:t>Uudet toimintatavat, joilla on lisäarvoa verrattuna nykytilaan</a:t>
          </a:r>
        </a:p>
      </dgm:t>
    </dgm:pt>
    <dgm:pt modelId="{8EF662D5-4E76-484E-96D4-41D0D54ECF39}" type="parTrans" cxnId="{B0D07036-1976-471F-B16D-387473A22607}">
      <dgm:prSet/>
      <dgm:spPr/>
      <dgm:t>
        <a:bodyPr/>
        <a:lstStyle/>
        <a:p>
          <a:endParaRPr lang="fi-FI" sz="1400"/>
        </a:p>
      </dgm:t>
    </dgm:pt>
    <dgm:pt modelId="{87FC31E1-89CA-4C02-A128-8242191E438F}" type="sibTrans" cxnId="{B0D07036-1976-471F-B16D-387473A22607}">
      <dgm:prSet/>
      <dgm:spPr/>
      <dgm:t>
        <a:bodyPr/>
        <a:lstStyle/>
        <a:p>
          <a:endParaRPr lang="fi-FI" sz="1400"/>
        </a:p>
      </dgm:t>
    </dgm:pt>
    <dgm:pt modelId="{F2D39071-642A-42BF-A385-A120E1B537D0}">
      <dgm:prSet custT="1"/>
      <dgm:spPr/>
      <dgm:t>
        <a:bodyPr/>
        <a:lstStyle/>
        <a:p>
          <a:r>
            <a:rPr lang="fi-FI" sz="1600" b="1"/>
            <a:t>Muutostrendit</a:t>
          </a:r>
          <a:r>
            <a:rPr lang="fi-FI" sz="1600"/>
            <a:t> </a:t>
          </a:r>
        </a:p>
      </dgm:t>
    </dgm:pt>
    <dgm:pt modelId="{5F0F825C-0926-41B3-BFA3-FCDF3847A3DB}" type="parTrans" cxnId="{5E5D9F3D-7635-4B30-B191-69040D44476A}">
      <dgm:prSet/>
      <dgm:spPr/>
      <dgm:t>
        <a:bodyPr/>
        <a:lstStyle/>
        <a:p>
          <a:endParaRPr lang="fi-FI"/>
        </a:p>
      </dgm:t>
    </dgm:pt>
    <dgm:pt modelId="{60327B85-FBB0-4791-A1D4-F01BBFA87C66}" type="sibTrans" cxnId="{5E5D9F3D-7635-4B30-B191-69040D44476A}">
      <dgm:prSet/>
      <dgm:spPr/>
      <dgm:t>
        <a:bodyPr/>
        <a:lstStyle/>
        <a:p>
          <a:endParaRPr lang="fi-FI"/>
        </a:p>
      </dgm:t>
    </dgm:pt>
    <dgm:pt modelId="{F0CD27FB-C3C7-47A6-A289-8B14B3C8B846}">
      <dgm:prSet custT="1"/>
      <dgm:spPr/>
      <dgm:t>
        <a:bodyPr/>
        <a:lstStyle/>
        <a:p>
          <a:r>
            <a:rPr lang="fi-FI" sz="1200"/>
            <a:t>Toimintaympäristössä tapahtuvat pitkän aikavälin muutokset (</a:t>
          </a:r>
          <a:r>
            <a:rPr lang="fi-FI" sz="1200" err="1"/>
            <a:t>esim</a:t>
          </a:r>
          <a:r>
            <a:rPr lang="fi-FI" sz="1200"/>
            <a:t> väestönkasvu, digitalisaatio) </a:t>
          </a:r>
          <a:r>
            <a:rPr lang="fi-FI" sz="1200">
              <a:sym typeface="Wingdings" panose="05000000000000000000" pitchFamily="2" charset="2"/>
            </a:rPr>
            <a:t> vaikuttavat järjestelmään hitaasti)</a:t>
          </a:r>
          <a:endParaRPr lang="fi-FI" sz="1200"/>
        </a:p>
      </dgm:t>
    </dgm:pt>
    <dgm:pt modelId="{434C11A1-CF75-4D18-99DF-02FA61F4C6CC}" type="parTrans" cxnId="{D8BACC4C-B16C-4BF8-9D70-0B7271BE8768}">
      <dgm:prSet/>
      <dgm:spPr/>
      <dgm:t>
        <a:bodyPr/>
        <a:lstStyle/>
        <a:p>
          <a:endParaRPr lang="fi-FI"/>
        </a:p>
      </dgm:t>
    </dgm:pt>
    <dgm:pt modelId="{8992F377-C38E-440D-9F27-A0DE992CFB12}" type="sibTrans" cxnId="{D8BACC4C-B16C-4BF8-9D70-0B7271BE8768}">
      <dgm:prSet/>
      <dgm:spPr/>
      <dgm:t>
        <a:bodyPr/>
        <a:lstStyle/>
        <a:p>
          <a:endParaRPr lang="fi-FI"/>
        </a:p>
      </dgm:t>
    </dgm:pt>
    <dgm:pt modelId="{A384C131-CF40-462D-8612-4484EBA0CC37}">
      <dgm:prSet custT="1"/>
      <dgm:spPr/>
      <dgm:t>
        <a:bodyPr/>
        <a:lstStyle/>
        <a:p>
          <a:r>
            <a:rPr lang="fi-FI" sz="1200" err="1"/>
            <a:t>Niche</a:t>
          </a:r>
          <a:r>
            <a:rPr lang="fi-FI" sz="1200"/>
            <a:t> – yksittäiset  ratkaisut</a:t>
          </a:r>
        </a:p>
      </dgm:t>
    </dgm:pt>
    <dgm:pt modelId="{DB647FAF-97BF-4CBE-A33E-CE86FDBBCC46}" type="parTrans" cxnId="{D8E975CE-B815-4DFB-8C44-70BA9F5DB77C}">
      <dgm:prSet/>
      <dgm:spPr/>
      <dgm:t>
        <a:bodyPr/>
        <a:lstStyle/>
        <a:p>
          <a:endParaRPr lang="fi-FI"/>
        </a:p>
      </dgm:t>
    </dgm:pt>
    <dgm:pt modelId="{0AC4E438-0E28-447A-A53D-E33434AD0D61}" type="sibTrans" cxnId="{D8E975CE-B815-4DFB-8C44-70BA9F5DB77C}">
      <dgm:prSet/>
      <dgm:spPr/>
      <dgm:t>
        <a:bodyPr/>
        <a:lstStyle/>
        <a:p>
          <a:endParaRPr lang="fi-FI"/>
        </a:p>
      </dgm:t>
    </dgm:pt>
    <dgm:pt modelId="{41D1FBBE-DF61-4DF8-BE55-5A15DDF2D499}">
      <dgm:prSet custT="1"/>
      <dgm:spPr/>
      <dgm:t>
        <a:bodyPr/>
        <a:lstStyle/>
        <a:p>
          <a:r>
            <a:rPr lang="fi-FI" sz="1200" err="1"/>
            <a:t>Regiimi</a:t>
          </a:r>
          <a:r>
            <a:rPr lang="fi-FI" sz="1200"/>
            <a:t>: laajemmat ratkaisut, jotka muuttavat koko järjestelmää </a:t>
          </a:r>
          <a:r>
            <a:rPr lang="fi-FI" sz="1200">
              <a:sym typeface="Wingdings" panose="05000000000000000000" pitchFamily="2" charset="2"/>
            </a:rPr>
            <a:t> laajamittainen soveltaminen</a:t>
          </a:r>
          <a:r>
            <a:rPr lang="fi-FI" sz="1200"/>
            <a:t> </a:t>
          </a:r>
        </a:p>
      </dgm:t>
    </dgm:pt>
    <dgm:pt modelId="{D42E1D48-F6F7-4D1C-902D-DECEC7AEAC3D}" type="parTrans" cxnId="{DB56749D-F1BC-4412-B857-685A50257A53}">
      <dgm:prSet/>
      <dgm:spPr/>
      <dgm:t>
        <a:bodyPr/>
        <a:lstStyle/>
        <a:p>
          <a:endParaRPr lang="fi-FI"/>
        </a:p>
      </dgm:t>
    </dgm:pt>
    <dgm:pt modelId="{E0223F1F-B53B-47A1-B8BC-19C9E07B4B70}" type="sibTrans" cxnId="{DB56749D-F1BC-4412-B857-685A50257A53}">
      <dgm:prSet/>
      <dgm:spPr/>
      <dgm:t>
        <a:bodyPr/>
        <a:lstStyle/>
        <a:p>
          <a:endParaRPr lang="fi-FI"/>
        </a:p>
      </dgm:t>
    </dgm:pt>
    <dgm:pt modelId="{B45A547F-41E4-4E23-B1F6-1B18A5C7181B}">
      <dgm:prSet custT="1"/>
      <dgm:spPr/>
      <dgm:t>
        <a:bodyPr/>
        <a:lstStyle/>
        <a:p>
          <a:r>
            <a:rPr lang="fi-FI" sz="1200"/>
            <a:t>Voivat vaikuttaa järjestelmään hitaasti tai nopeasti</a:t>
          </a:r>
        </a:p>
      </dgm:t>
    </dgm:pt>
    <dgm:pt modelId="{0DFF97AA-9E13-4044-9E3D-1B64FC50B290}" type="parTrans" cxnId="{2300B36B-1290-4B3D-8D13-FCE1D8A06EF9}">
      <dgm:prSet/>
      <dgm:spPr/>
      <dgm:t>
        <a:bodyPr/>
        <a:lstStyle/>
        <a:p>
          <a:endParaRPr lang="fi-FI"/>
        </a:p>
      </dgm:t>
    </dgm:pt>
    <dgm:pt modelId="{D720C87E-BB9F-4D48-B4A0-B403BF95AC24}" type="sibTrans" cxnId="{2300B36B-1290-4B3D-8D13-FCE1D8A06EF9}">
      <dgm:prSet/>
      <dgm:spPr/>
      <dgm:t>
        <a:bodyPr/>
        <a:lstStyle/>
        <a:p>
          <a:endParaRPr lang="fi-FI"/>
        </a:p>
      </dgm:t>
    </dgm:pt>
    <dgm:pt modelId="{CEB1220A-56B4-4645-971E-B2C1715F1189}">
      <dgm:prSet custT="1"/>
      <dgm:spPr/>
      <dgm:t>
        <a:bodyPr/>
        <a:lstStyle/>
        <a:p>
          <a:pPr marL="114300" lvl="1" indent="0" algn="ctr" defTabSz="533400">
            <a:lnSpc>
              <a:spcPct val="90000"/>
            </a:lnSpc>
            <a:spcBef>
              <a:spcPct val="0"/>
            </a:spcBef>
            <a:spcAft>
              <a:spcPct val="15000"/>
            </a:spcAft>
          </a:pPr>
          <a:r>
            <a:rPr lang="fi-FI" sz="1200" kern="1200">
              <a:solidFill>
                <a:schemeClr val="tx2"/>
              </a:solidFill>
            </a:rPr>
            <a:t>Kun paine muutokselle kasvaa tarpeeksi suureksi, avautuu ”muutosikkuna”, jolloin syntyy murros, jossa toimintajärjestelmän periaatteet muuttuvat </a:t>
          </a:r>
          <a:r>
            <a:rPr lang="fi-FI" sz="1200" kern="1200">
              <a:solidFill>
                <a:schemeClr val="tx2"/>
              </a:solidFill>
              <a:sym typeface="Wingdings" panose="05000000000000000000" pitchFamily="2" charset="2"/>
            </a:rPr>
            <a:t> </a:t>
          </a:r>
          <a:r>
            <a:rPr lang="fi-FI" sz="1200" b="1" kern="1200">
              <a:solidFill>
                <a:schemeClr val="tx2"/>
              </a:solidFill>
              <a:sym typeface="Wingdings" panose="05000000000000000000" pitchFamily="2" charset="2"/>
            </a:rPr>
            <a:t>syntyy systeeminen muutos</a:t>
          </a:r>
          <a:endParaRPr lang="fi-FI" sz="1200" kern="1200">
            <a:solidFill>
              <a:schemeClr val="tx2"/>
            </a:solidFill>
          </a:endParaRPr>
        </a:p>
      </dgm:t>
    </dgm:pt>
    <dgm:pt modelId="{0CDAA9A2-1307-4B27-9960-A069853F6A0E}" type="parTrans" cxnId="{F0BD546E-0DFB-4F4E-B521-12AB769664F3}">
      <dgm:prSet/>
      <dgm:spPr/>
      <dgm:t>
        <a:bodyPr/>
        <a:lstStyle/>
        <a:p>
          <a:endParaRPr lang="fi-FI"/>
        </a:p>
      </dgm:t>
    </dgm:pt>
    <dgm:pt modelId="{BA406D37-9260-4CD7-A141-C456D5D6BA38}" type="sibTrans" cxnId="{F0BD546E-0DFB-4F4E-B521-12AB769664F3}">
      <dgm:prSet/>
      <dgm:spPr/>
      <dgm:t>
        <a:bodyPr/>
        <a:lstStyle/>
        <a:p>
          <a:endParaRPr lang="fi-FI"/>
        </a:p>
      </dgm:t>
    </dgm:pt>
    <dgm:pt modelId="{F8B4B36F-43C3-4C92-BA07-5BD4C7C70CB4}">
      <dgm:prSet custT="1"/>
      <dgm:spPr/>
      <dgm:t>
        <a:bodyPr/>
        <a:lstStyle/>
        <a:p>
          <a:pPr marL="0" lvl="0" indent="0" algn="l" defTabSz="711200">
            <a:lnSpc>
              <a:spcPct val="90000"/>
            </a:lnSpc>
            <a:spcBef>
              <a:spcPct val="0"/>
            </a:spcBef>
            <a:spcAft>
              <a:spcPct val="35000"/>
            </a:spcAft>
            <a:buNone/>
          </a:pPr>
          <a:r>
            <a:rPr lang="fi-FI" sz="1600" b="1" kern="1200">
              <a:latin typeface="Arial" panose="020B0604020202020204"/>
              <a:ea typeface="+mn-ea"/>
              <a:cs typeface="+mn-cs"/>
            </a:rPr>
            <a:t>Systeeminen muutos</a:t>
          </a:r>
        </a:p>
      </dgm:t>
    </dgm:pt>
    <dgm:pt modelId="{E40516F9-EED6-40A8-A7F2-613B4518A4D8}" type="parTrans" cxnId="{92CF8755-8D79-4C89-8E19-E05939845F9E}">
      <dgm:prSet/>
      <dgm:spPr/>
      <dgm:t>
        <a:bodyPr/>
        <a:lstStyle/>
        <a:p>
          <a:endParaRPr lang="fi-FI"/>
        </a:p>
      </dgm:t>
    </dgm:pt>
    <dgm:pt modelId="{F4D6FDAB-100C-48FC-AFBA-34B0B817D8D1}" type="sibTrans" cxnId="{92CF8755-8D79-4C89-8E19-E05939845F9E}">
      <dgm:prSet/>
      <dgm:spPr/>
      <dgm:t>
        <a:bodyPr/>
        <a:lstStyle/>
        <a:p>
          <a:endParaRPr lang="fi-FI"/>
        </a:p>
      </dgm:t>
    </dgm:pt>
    <dgm:pt modelId="{FDFB6E58-40CB-431A-85B9-C865010864FF}" type="pres">
      <dgm:prSet presAssocID="{324C1696-2BDE-4D87-B6D7-1F67AE293D8D}" presName="Name0" presStyleCnt="0">
        <dgm:presLayoutVars>
          <dgm:chMax val="3"/>
          <dgm:chPref val="3"/>
          <dgm:bulletEnabled val="1"/>
          <dgm:dir/>
          <dgm:animLvl val="lvl"/>
        </dgm:presLayoutVars>
      </dgm:prSet>
      <dgm:spPr/>
    </dgm:pt>
    <dgm:pt modelId="{BE2FCA93-0BE5-43C5-ADAF-BF68423E7B3A}" type="pres">
      <dgm:prSet presAssocID="{324C1696-2BDE-4D87-B6D7-1F67AE293D8D}" presName="arc1" presStyleLbl="node1" presStyleIdx="0" presStyleCnt="4"/>
      <dgm:spPr/>
    </dgm:pt>
    <dgm:pt modelId="{74517018-8B95-4649-A77E-5F54C3ED91E9}" type="pres">
      <dgm:prSet presAssocID="{324C1696-2BDE-4D87-B6D7-1F67AE293D8D}" presName="arc3" presStyleLbl="node1" presStyleIdx="1" presStyleCnt="4"/>
      <dgm:spPr/>
    </dgm:pt>
    <dgm:pt modelId="{03EDBA35-550D-4B8D-B8EA-0E459E70D662}" type="pres">
      <dgm:prSet presAssocID="{324C1696-2BDE-4D87-B6D7-1F67AE293D8D}" presName="parentText2" presStyleLbl="revTx" presStyleIdx="0" presStyleCnt="3">
        <dgm:presLayoutVars>
          <dgm:chMax val="4"/>
          <dgm:chPref val="3"/>
          <dgm:bulletEnabled val="1"/>
        </dgm:presLayoutVars>
      </dgm:prSet>
      <dgm:spPr/>
    </dgm:pt>
    <dgm:pt modelId="{BBC268B1-1D05-4FA5-AB66-8A29A47C978A}" type="pres">
      <dgm:prSet presAssocID="{324C1696-2BDE-4D87-B6D7-1F67AE293D8D}" presName="arc2" presStyleLbl="node1" presStyleIdx="2" presStyleCnt="4"/>
      <dgm:spPr/>
    </dgm:pt>
    <dgm:pt modelId="{68C11447-B5D1-4C70-A5E9-8C35AE6B744B}" type="pres">
      <dgm:prSet presAssocID="{324C1696-2BDE-4D87-B6D7-1F67AE293D8D}" presName="arc4" presStyleLbl="node1" presStyleIdx="3" presStyleCnt="4"/>
      <dgm:spPr/>
    </dgm:pt>
    <dgm:pt modelId="{29CEB823-A779-4D12-A736-5DDF0224A88B}" type="pres">
      <dgm:prSet presAssocID="{324C1696-2BDE-4D87-B6D7-1F67AE293D8D}" presName="parentText3" presStyleLbl="revTx" presStyleIdx="1" presStyleCnt="3">
        <dgm:presLayoutVars>
          <dgm:chMax val="1"/>
          <dgm:chPref val="1"/>
          <dgm:bulletEnabled val="1"/>
        </dgm:presLayoutVars>
      </dgm:prSet>
      <dgm:spPr/>
    </dgm:pt>
    <dgm:pt modelId="{43A3CEDF-D5D5-4BD7-BDE0-53C519334A4A}" type="pres">
      <dgm:prSet presAssocID="{324C1696-2BDE-4D87-B6D7-1F67AE293D8D}" presName="middleComposite" presStyleCnt="0"/>
      <dgm:spPr/>
    </dgm:pt>
    <dgm:pt modelId="{69D0673C-DEEF-4DB3-96AB-E1F775E9FC23}" type="pres">
      <dgm:prSet presAssocID="{F0CD27FB-C3C7-47A6-A289-8B14B3C8B846}" presName="circ1" presStyleLbl="vennNode1" presStyleIdx="0" presStyleCnt="10"/>
      <dgm:spPr/>
    </dgm:pt>
    <dgm:pt modelId="{39CDA448-61DF-4AC3-A07E-7C1609F7DC34}" type="pres">
      <dgm:prSet presAssocID="{F0CD27FB-C3C7-47A6-A289-8B14B3C8B846}" presName="circ1Tx" presStyleLbl="revTx" presStyleIdx="1" presStyleCnt="3">
        <dgm:presLayoutVars>
          <dgm:chMax val="0"/>
          <dgm:chPref val="0"/>
        </dgm:presLayoutVars>
      </dgm:prSet>
      <dgm:spPr/>
    </dgm:pt>
    <dgm:pt modelId="{AED7B473-42AD-49F7-8EDC-5BF63BAA2A46}" type="pres">
      <dgm:prSet presAssocID="{324C1696-2BDE-4D87-B6D7-1F67AE293D8D}" presName="leftComposite" presStyleCnt="0"/>
      <dgm:spPr/>
    </dgm:pt>
    <dgm:pt modelId="{5038D759-FCBB-46AB-BFAD-66DD816DEAAA}" type="pres">
      <dgm:prSet presAssocID="{99AE366D-F6FA-4655-BA99-6AAD980C1545}" presName="childText1_1" presStyleLbl="vennNode1" presStyleIdx="1" presStyleCnt="10" custScaleX="122064" custScaleY="105144" custLinFactNeighborX="2751" custLinFactNeighborY="513">
        <dgm:presLayoutVars>
          <dgm:chMax val="0"/>
          <dgm:chPref val="0"/>
        </dgm:presLayoutVars>
      </dgm:prSet>
      <dgm:spPr/>
    </dgm:pt>
    <dgm:pt modelId="{2D8D525F-9EB2-496B-B9DC-7FB15458901D}" type="pres">
      <dgm:prSet presAssocID="{99AE366D-F6FA-4655-BA99-6AAD980C1545}" presName="ellipse1" presStyleLbl="vennNode1" presStyleIdx="2" presStyleCnt="10"/>
      <dgm:spPr/>
    </dgm:pt>
    <dgm:pt modelId="{098F167F-8FF0-4633-A32C-2C284335E0FB}" type="pres">
      <dgm:prSet presAssocID="{99AE366D-F6FA-4655-BA99-6AAD980C1545}" presName="ellipse2" presStyleLbl="vennNode1" presStyleIdx="3" presStyleCnt="10"/>
      <dgm:spPr/>
    </dgm:pt>
    <dgm:pt modelId="{6E0C43B3-4409-41D9-8C45-CCBE3493CE9A}" type="pres">
      <dgm:prSet presAssocID="{A384C131-CF40-462D-8612-4484EBA0CC37}" presName="childText1_2" presStyleLbl="vennNode1" presStyleIdx="4" presStyleCnt="10">
        <dgm:presLayoutVars>
          <dgm:chMax val="0"/>
          <dgm:chPref val="0"/>
        </dgm:presLayoutVars>
      </dgm:prSet>
      <dgm:spPr/>
    </dgm:pt>
    <dgm:pt modelId="{B3B16441-6BAC-454C-9B10-96D5CBCEF2C5}" type="pres">
      <dgm:prSet presAssocID="{A384C131-CF40-462D-8612-4484EBA0CC37}" presName="ellipse3" presStyleLbl="vennNode1" presStyleIdx="5" presStyleCnt="10"/>
      <dgm:spPr/>
    </dgm:pt>
    <dgm:pt modelId="{97413C0A-CF4D-4CEF-8498-704931B41274}" type="pres">
      <dgm:prSet presAssocID="{41D1FBBE-DF61-4DF8-BE55-5A15DDF2D499}" presName="childText1_3" presStyleLbl="vennNode1" presStyleIdx="6" presStyleCnt="10" custScaleX="157257" custScaleY="144492" custLinFactNeighborX="-7573" custLinFactNeighborY="3740">
        <dgm:presLayoutVars>
          <dgm:chMax val="0"/>
          <dgm:chPref val="0"/>
        </dgm:presLayoutVars>
      </dgm:prSet>
      <dgm:spPr/>
    </dgm:pt>
    <dgm:pt modelId="{38BEBAF9-9D6C-4C8C-B1C6-34B5787EAE46}" type="pres">
      <dgm:prSet presAssocID="{B45A547F-41E4-4E23-B1F6-1B18A5C7181B}" presName="childText1_4" presStyleLbl="vennNode1" presStyleIdx="7" presStyleCnt="10">
        <dgm:presLayoutVars>
          <dgm:chMax val="0"/>
          <dgm:chPref val="0"/>
        </dgm:presLayoutVars>
      </dgm:prSet>
      <dgm:spPr/>
    </dgm:pt>
    <dgm:pt modelId="{EF50B6F4-98C1-4422-A3D3-F072A60F0D89}" type="pres">
      <dgm:prSet presAssocID="{B45A547F-41E4-4E23-B1F6-1B18A5C7181B}" presName="ellipse4" presStyleLbl="vennNode1" presStyleIdx="8" presStyleCnt="10"/>
      <dgm:spPr/>
    </dgm:pt>
    <dgm:pt modelId="{EFFE0A7E-DB47-4231-8238-7D97750F10AF}" type="pres">
      <dgm:prSet presAssocID="{B45A547F-41E4-4E23-B1F6-1B18A5C7181B}" presName="ellipse5" presStyleLbl="vennNode1" presStyleIdx="9" presStyleCnt="10"/>
      <dgm:spPr/>
    </dgm:pt>
    <dgm:pt modelId="{D599AE87-890A-45A6-9AFF-F39CDB782100}" type="pres">
      <dgm:prSet presAssocID="{324C1696-2BDE-4D87-B6D7-1F67AE293D8D}" presName="rightChild" presStyleLbl="node2" presStyleIdx="0" presStyleCnt="1" custScaleX="128016" custScaleY="109981">
        <dgm:presLayoutVars>
          <dgm:chMax val="0"/>
          <dgm:chPref val="0"/>
        </dgm:presLayoutVars>
      </dgm:prSet>
      <dgm:spPr/>
    </dgm:pt>
    <dgm:pt modelId="{65131432-F6C2-445F-9DE9-1601D47B4072}" type="pres">
      <dgm:prSet presAssocID="{324C1696-2BDE-4D87-B6D7-1F67AE293D8D}" presName="parentText1" presStyleLbl="revTx" presStyleIdx="2" presStyleCnt="3">
        <dgm:presLayoutVars>
          <dgm:chMax val="4"/>
          <dgm:chPref val="3"/>
          <dgm:bulletEnabled val="1"/>
        </dgm:presLayoutVars>
      </dgm:prSet>
      <dgm:spPr/>
    </dgm:pt>
  </dgm:ptLst>
  <dgm:cxnLst>
    <dgm:cxn modelId="{7094B705-6B2F-452B-B77D-61EB3A4ED988}" type="presOf" srcId="{41D1FBBE-DF61-4DF8-BE55-5A15DDF2D499}" destId="{97413C0A-CF4D-4CEF-8498-704931B41274}" srcOrd="0" destOrd="0" presId="urn:microsoft.com/office/officeart/2009/3/layout/PhasedProcess"/>
    <dgm:cxn modelId="{30481C19-9CF4-4CBB-ACD5-02D12474098B}" type="presOf" srcId="{F0CD27FB-C3C7-47A6-A289-8B14B3C8B846}" destId="{39CDA448-61DF-4AC3-A07E-7C1609F7DC34}" srcOrd="1" destOrd="0" presId="urn:microsoft.com/office/officeart/2009/3/layout/PhasedProcess"/>
    <dgm:cxn modelId="{2713981D-0FDC-4670-8D5F-EC89491D8FB1}" srcId="{324C1696-2BDE-4D87-B6D7-1F67AE293D8D}" destId="{73F53555-1B3A-4031-9CBB-3AD9859800B4}" srcOrd="0" destOrd="0" parTransId="{E3C72DC7-AB44-47EC-A877-C30A0C2C0DCD}" sibTransId="{A4815826-8A43-4E13-9DA9-EB9FE92D1305}"/>
    <dgm:cxn modelId="{B0D07036-1976-471F-B16D-387473A22607}" srcId="{73F53555-1B3A-4031-9CBB-3AD9859800B4}" destId="{99AE366D-F6FA-4655-BA99-6AAD980C1545}" srcOrd="0" destOrd="0" parTransId="{8EF662D5-4E76-484E-96D4-41D0D54ECF39}" sibTransId="{87FC31E1-89CA-4C02-A128-8242191E438F}"/>
    <dgm:cxn modelId="{5E5D9F3D-7635-4B30-B191-69040D44476A}" srcId="{324C1696-2BDE-4D87-B6D7-1F67AE293D8D}" destId="{F2D39071-642A-42BF-A385-A120E1B537D0}" srcOrd="1" destOrd="0" parTransId="{5F0F825C-0926-41B3-BFA3-FCDF3847A3DB}" sibTransId="{60327B85-FBB0-4791-A1D4-F01BBFA87C66}"/>
    <dgm:cxn modelId="{7C254E44-D765-4301-879A-3EA02C252A69}" type="presOf" srcId="{F2D39071-642A-42BF-A385-A120E1B537D0}" destId="{03EDBA35-550D-4B8D-B8EA-0E459E70D662}" srcOrd="0" destOrd="0" presId="urn:microsoft.com/office/officeart/2009/3/layout/PhasedProcess"/>
    <dgm:cxn modelId="{F3634865-FAA0-4E2A-B8AC-224FC38D016D}" type="presOf" srcId="{F8B4B36F-43C3-4C92-BA07-5BD4C7C70CB4}" destId="{29CEB823-A779-4D12-A736-5DDF0224A88B}" srcOrd="0" destOrd="0" presId="urn:microsoft.com/office/officeart/2009/3/layout/PhasedProcess"/>
    <dgm:cxn modelId="{2300B36B-1290-4B3D-8D13-FCE1D8A06EF9}" srcId="{73F53555-1B3A-4031-9CBB-3AD9859800B4}" destId="{B45A547F-41E4-4E23-B1F6-1B18A5C7181B}" srcOrd="3" destOrd="0" parTransId="{0DFF97AA-9E13-4044-9E3D-1B64FC50B290}" sibTransId="{D720C87E-BB9F-4D48-B4A0-B403BF95AC24}"/>
    <dgm:cxn modelId="{D8BACC4C-B16C-4BF8-9D70-0B7271BE8768}" srcId="{F2D39071-642A-42BF-A385-A120E1B537D0}" destId="{F0CD27FB-C3C7-47A6-A289-8B14B3C8B846}" srcOrd="0" destOrd="0" parTransId="{434C11A1-CF75-4D18-99DF-02FA61F4C6CC}" sibTransId="{8992F377-C38E-440D-9F27-A0DE992CFB12}"/>
    <dgm:cxn modelId="{F0BD546E-0DFB-4F4E-B521-12AB769664F3}" srcId="{F8B4B36F-43C3-4C92-BA07-5BD4C7C70CB4}" destId="{CEB1220A-56B4-4645-971E-B2C1715F1189}" srcOrd="0" destOrd="0" parTransId="{0CDAA9A2-1307-4B27-9960-A069853F6A0E}" sibTransId="{BA406D37-9260-4CD7-A141-C456D5D6BA38}"/>
    <dgm:cxn modelId="{92CF8755-8D79-4C89-8E19-E05939845F9E}" srcId="{324C1696-2BDE-4D87-B6D7-1F67AE293D8D}" destId="{F8B4B36F-43C3-4C92-BA07-5BD4C7C70CB4}" srcOrd="2" destOrd="0" parTransId="{E40516F9-EED6-40A8-A7F2-613B4518A4D8}" sibTransId="{F4D6FDAB-100C-48FC-AFBA-34B0B817D8D1}"/>
    <dgm:cxn modelId="{9FCDB859-F2AA-4E23-A572-6FA65BEC99F2}" type="presOf" srcId="{F0CD27FB-C3C7-47A6-A289-8B14B3C8B846}" destId="{69D0673C-DEEF-4DB3-96AB-E1F775E9FC23}" srcOrd="0" destOrd="0" presId="urn:microsoft.com/office/officeart/2009/3/layout/PhasedProcess"/>
    <dgm:cxn modelId="{05DE797C-A2DD-4E22-B32C-42FBE16C488A}" type="presOf" srcId="{324C1696-2BDE-4D87-B6D7-1F67AE293D8D}" destId="{FDFB6E58-40CB-431A-85B9-C865010864FF}" srcOrd="0" destOrd="0" presId="urn:microsoft.com/office/officeart/2009/3/layout/PhasedProcess"/>
    <dgm:cxn modelId="{0E3ACB87-C0E0-4F30-A947-8F99FA526908}" type="presOf" srcId="{73F53555-1B3A-4031-9CBB-3AD9859800B4}" destId="{65131432-F6C2-445F-9DE9-1601D47B4072}" srcOrd="0" destOrd="0" presId="urn:microsoft.com/office/officeart/2009/3/layout/PhasedProcess"/>
    <dgm:cxn modelId="{DB56749D-F1BC-4412-B857-685A50257A53}" srcId="{73F53555-1B3A-4031-9CBB-3AD9859800B4}" destId="{41D1FBBE-DF61-4DF8-BE55-5A15DDF2D499}" srcOrd="2" destOrd="0" parTransId="{D42E1D48-F6F7-4D1C-902D-DECEC7AEAC3D}" sibTransId="{E0223F1F-B53B-47A1-B8BC-19C9E07B4B70}"/>
    <dgm:cxn modelId="{520D75A2-9B3C-4E93-ADBF-28FC54491DED}" type="presOf" srcId="{B45A547F-41E4-4E23-B1F6-1B18A5C7181B}" destId="{38BEBAF9-9D6C-4C8C-B1C6-34B5787EAE46}" srcOrd="0" destOrd="0" presId="urn:microsoft.com/office/officeart/2009/3/layout/PhasedProcess"/>
    <dgm:cxn modelId="{62322DAE-AECD-4EE3-9E22-4E207FD7C6E5}" type="presOf" srcId="{99AE366D-F6FA-4655-BA99-6AAD980C1545}" destId="{5038D759-FCBB-46AB-BFAD-66DD816DEAAA}" srcOrd="0" destOrd="0" presId="urn:microsoft.com/office/officeart/2009/3/layout/PhasedProcess"/>
    <dgm:cxn modelId="{DCC9ABB1-9103-4D8A-951E-A643D9BBFD71}" type="presOf" srcId="{A384C131-CF40-462D-8612-4484EBA0CC37}" destId="{6E0C43B3-4409-41D9-8C45-CCBE3493CE9A}" srcOrd="0" destOrd="0" presId="urn:microsoft.com/office/officeart/2009/3/layout/PhasedProcess"/>
    <dgm:cxn modelId="{D8E975CE-B815-4DFB-8C44-70BA9F5DB77C}" srcId="{73F53555-1B3A-4031-9CBB-3AD9859800B4}" destId="{A384C131-CF40-462D-8612-4484EBA0CC37}" srcOrd="1" destOrd="0" parTransId="{DB647FAF-97BF-4CBE-A33E-CE86FDBBCC46}" sibTransId="{0AC4E438-0E28-447A-A53D-E33434AD0D61}"/>
    <dgm:cxn modelId="{354454E7-D13A-4E49-A689-DC370D6D0120}" type="presOf" srcId="{CEB1220A-56B4-4645-971E-B2C1715F1189}" destId="{D599AE87-890A-45A6-9AFF-F39CDB782100}" srcOrd="0" destOrd="0" presId="urn:microsoft.com/office/officeart/2009/3/layout/PhasedProcess"/>
    <dgm:cxn modelId="{03790896-62A3-4B99-9649-1CFB4C0B4910}" type="presParOf" srcId="{FDFB6E58-40CB-431A-85B9-C865010864FF}" destId="{BE2FCA93-0BE5-43C5-ADAF-BF68423E7B3A}" srcOrd="0" destOrd="0" presId="urn:microsoft.com/office/officeart/2009/3/layout/PhasedProcess"/>
    <dgm:cxn modelId="{522E2E2F-16C3-4FF3-B5C7-45CF4FAF20E8}" type="presParOf" srcId="{FDFB6E58-40CB-431A-85B9-C865010864FF}" destId="{74517018-8B95-4649-A77E-5F54C3ED91E9}" srcOrd="1" destOrd="0" presId="urn:microsoft.com/office/officeart/2009/3/layout/PhasedProcess"/>
    <dgm:cxn modelId="{4C7DAD46-6770-4C52-AA94-0510EE41E2B4}" type="presParOf" srcId="{FDFB6E58-40CB-431A-85B9-C865010864FF}" destId="{03EDBA35-550D-4B8D-B8EA-0E459E70D662}" srcOrd="2" destOrd="0" presId="urn:microsoft.com/office/officeart/2009/3/layout/PhasedProcess"/>
    <dgm:cxn modelId="{EBBB79EB-281F-4D95-8650-2193EBC88619}" type="presParOf" srcId="{FDFB6E58-40CB-431A-85B9-C865010864FF}" destId="{BBC268B1-1D05-4FA5-AB66-8A29A47C978A}" srcOrd="3" destOrd="0" presId="urn:microsoft.com/office/officeart/2009/3/layout/PhasedProcess"/>
    <dgm:cxn modelId="{29C6AF05-A101-4DFF-861A-38EB0711C299}" type="presParOf" srcId="{FDFB6E58-40CB-431A-85B9-C865010864FF}" destId="{68C11447-B5D1-4C70-A5E9-8C35AE6B744B}" srcOrd="4" destOrd="0" presId="urn:microsoft.com/office/officeart/2009/3/layout/PhasedProcess"/>
    <dgm:cxn modelId="{0F36808D-90F2-444A-B2B0-4F488242511B}" type="presParOf" srcId="{FDFB6E58-40CB-431A-85B9-C865010864FF}" destId="{29CEB823-A779-4D12-A736-5DDF0224A88B}" srcOrd="5" destOrd="0" presId="urn:microsoft.com/office/officeart/2009/3/layout/PhasedProcess"/>
    <dgm:cxn modelId="{88EA5A9A-B372-467F-96EC-6A2E7C2E3E62}" type="presParOf" srcId="{FDFB6E58-40CB-431A-85B9-C865010864FF}" destId="{43A3CEDF-D5D5-4BD7-BDE0-53C519334A4A}" srcOrd="6" destOrd="0" presId="urn:microsoft.com/office/officeart/2009/3/layout/PhasedProcess"/>
    <dgm:cxn modelId="{04093F0B-51A0-4410-8797-6088E7498C4E}" type="presParOf" srcId="{43A3CEDF-D5D5-4BD7-BDE0-53C519334A4A}" destId="{69D0673C-DEEF-4DB3-96AB-E1F775E9FC23}" srcOrd="0" destOrd="0" presId="urn:microsoft.com/office/officeart/2009/3/layout/PhasedProcess"/>
    <dgm:cxn modelId="{0B772CDA-A7CC-4B5D-BBE4-878CCF19EAC0}" type="presParOf" srcId="{43A3CEDF-D5D5-4BD7-BDE0-53C519334A4A}" destId="{39CDA448-61DF-4AC3-A07E-7C1609F7DC34}" srcOrd="1" destOrd="0" presId="urn:microsoft.com/office/officeart/2009/3/layout/PhasedProcess"/>
    <dgm:cxn modelId="{10EFA38A-B984-40AF-9C4E-E871540060DC}" type="presParOf" srcId="{FDFB6E58-40CB-431A-85B9-C865010864FF}" destId="{AED7B473-42AD-49F7-8EDC-5BF63BAA2A46}" srcOrd="7" destOrd="0" presId="urn:microsoft.com/office/officeart/2009/3/layout/PhasedProcess"/>
    <dgm:cxn modelId="{B5C900D5-9337-4F4D-8CB6-AF4E235F7382}" type="presParOf" srcId="{AED7B473-42AD-49F7-8EDC-5BF63BAA2A46}" destId="{5038D759-FCBB-46AB-BFAD-66DD816DEAAA}" srcOrd="0" destOrd="0" presId="urn:microsoft.com/office/officeart/2009/3/layout/PhasedProcess"/>
    <dgm:cxn modelId="{4835D179-8AB8-4735-AE87-5D8072C34D99}" type="presParOf" srcId="{AED7B473-42AD-49F7-8EDC-5BF63BAA2A46}" destId="{2D8D525F-9EB2-496B-B9DC-7FB15458901D}" srcOrd="1" destOrd="0" presId="urn:microsoft.com/office/officeart/2009/3/layout/PhasedProcess"/>
    <dgm:cxn modelId="{5F2088AD-0E05-47A7-B769-0AE6B81488C3}" type="presParOf" srcId="{AED7B473-42AD-49F7-8EDC-5BF63BAA2A46}" destId="{098F167F-8FF0-4633-A32C-2C284335E0FB}" srcOrd="2" destOrd="0" presId="urn:microsoft.com/office/officeart/2009/3/layout/PhasedProcess"/>
    <dgm:cxn modelId="{ED353549-4C6B-437F-9DA2-75FCFAD3141B}" type="presParOf" srcId="{AED7B473-42AD-49F7-8EDC-5BF63BAA2A46}" destId="{6E0C43B3-4409-41D9-8C45-CCBE3493CE9A}" srcOrd="3" destOrd="0" presId="urn:microsoft.com/office/officeart/2009/3/layout/PhasedProcess"/>
    <dgm:cxn modelId="{2249ACE6-F9C4-4B4B-8D61-BB3CF119FD34}" type="presParOf" srcId="{AED7B473-42AD-49F7-8EDC-5BF63BAA2A46}" destId="{B3B16441-6BAC-454C-9B10-96D5CBCEF2C5}" srcOrd="4" destOrd="0" presId="urn:microsoft.com/office/officeart/2009/3/layout/PhasedProcess"/>
    <dgm:cxn modelId="{B89C3713-808F-448E-BA3E-479094978502}" type="presParOf" srcId="{AED7B473-42AD-49F7-8EDC-5BF63BAA2A46}" destId="{97413C0A-CF4D-4CEF-8498-704931B41274}" srcOrd="5" destOrd="0" presId="urn:microsoft.com/office/officeart/2009/3/layout/PhasedProcess"/>
    <dgm:cxn modelId="{AFF4F73C-CD1E-48B1-B6CC-889AF42D0242}" type="presParOf" srcId="{AED7B473-42AD-49F7-8EDC-5BF63BAA2A46}" destId="{38BEBAF9-9D6C-4C8C-B1C6-34B5787EAE46}" srcOrd="6" destOrd="0" presId="urn:microsoft.com/office/officeart/2009/3/layout/PhasedProcess"/>
    <dgm:cxn modelId="{2B9F9004-5C67-414F-9E3D-992DFBC96F40}" type="presParOf" srcId="{AED7B473-42AD-49F7-8EDC-5BF63BAA2A46}" destId="{EF50B6F4-98C1-4422-A3D3-F072A60F0D89}" srcOrd="7" destOrd="0" presId="urn:microsoft.com/office/officeart/2009/3/layout/PhasedProcess"/>
    <dgm:cxn modelId="{5328D38B-A49B-424F-A1E3-99DF0682049A}" type="presParOf" srcId="{AED7B473-42AD-49F7-8EDC-5BF63BAA2A46}" destId="{EFFE0A7E-DB47-4231-8238-7D97750F10AF}" srcOrd="8" destOrd="0" presId="urn:microsoft.com/office/officeart/2009/3/layout/PhasedProcess"/>
    <dgm:cxn modelId="{5996E9B1-70CE-4314-8532-9FABB811DE01}" type="presParOf" srcId="{FDFB6E58-40CB-431A-85B9-C865010864FF}" destId="{D599AE87-890A-45A6-9AFF-F39CDB782100}" srcOrd="8" destOrd="0" presId="urn:microsoft.com/office/officeart/2009/3/layout/PhasedProcess"/>
    <dgm:cxn modelId="{6082DF73-6111-4890-85CE-99B58FC29C84}" type="presParOf" srcId="{FDFB6E58-40CB-431A-85B9-C865010864FF}" destId="{65131432-F6C2-445F-9DE9-1601D47B4072}"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2381AD5-FDCD-46F9-AFFB-E56200F4708D}" type="doc">
      <dgm:prSet loTypeId="urn:microsoft.com/office/officeart/2005/8/layout/venn3" loCatId="relationship" qsTypeId="urn:microsoft.com/office/officeart/2005/8/quickstyle/simple1" qsCatId="simple" csTypeId="urn:microsoft.com/office/officeart/2005/8/colors/colorful3" csCatId="colorful" phldr="1"/>
      <dgm:spPr/>
    </dgm:pt>
    <dgm:pt modelId="{B08F665B-633D-4AF5-A394-442054F30CE4}">
      <dgm:prSet phldrT="[Teksti]" custT="1"/>
      <dgm:spPr/>
      <dgm:t>
        <a:bodyPr/>
        <a:lstStyle/>
        <a:p>
          <a:r>
            <a:rPr lang="fi-FI" sz="1400" b="1"/>
            <a:t>Ekologinen jälleenrakennus</a:t>
          </a:r>
        </a:p>
      </dgm:t>
    </dgm:pt>
    <dgm:pt modelId="{03160E72-E0C0-4AF7-A34E-73A81A46E1BF}" type="parTrans" cxnId="{1DC86CD0-25E5-4655-BAF5-D4B188A111FB}">
      <dgm:prSet/>
      <dgm:spPr/>
      <dgm:t>
        <a:bodyPr/>
        <a:lstStyle/>
        <a:p>
          <a:endParaRPr lang="fi-FI" sz="1000"/>
        </a:p>
      </dgm:t>
    </dgm:pt>
    <dgm:pt modelId="{3B727B65-7CBF-414E-B86B-290553B0D5D7}" type="sibTrans" cxnId="{1DC86CD0-25E5-4655-BAF5-D4B188A111FB}">
      <dgm:prSet/>
      <dgm:spPr/>
      <dgm:t>
        <a:bodyPr/>
        <a:lstStyle/>
        <a:p>
          <a:endParaRPr lang="fi-FI" sz="1000"/>
        </a:p>
      </dgm:t>
    </dgm:pt>
    <dgm:pt modelId="{9B998AD2-0C15-44EB-A2C8-93E29F466BBD}">
      <dgm:prSet phldrT="[Teksti]" custT="1"/>
      <dgm:spPr/>
      <dgm:t>
        <a:bodyPr/>
        <a:lstStyle/>
        <a:p>
          <a:r>
            <a:rPr lang="fi-FI" sz="1400" b="1"/>
            <a:t>Systeeminen muutos on edellytys ekologiselle jälleenrakennukselle</a:t>
          </a:r>
        </a:p>
      </dgm:t>
    </dgm:pt>
    <dgm:pt modelId="{EBDB0E87-684C-4AD1-BF64-A86674BC1295}" type="parTrans" cxnId="{4B45249F-96E4-499E-8559-A1C7387CDE47}">
      <dgm:prSet/>
      <dgm:spPr/>
      <dgm:t>
        <a:bodyPr/>
        <a:lstStyle/>
        <a:p>
          <a:endParaRPr lang="fi-FI" sz="1000"/>
        </a:p>
      </dgm:t>
    </dgm:pt>
    <dgm:pt modelId="{C6084329-EF99-453C-9CCE-43BA9BA654CC}" type="sibTrans" cxnId="{4B45249F-96E4-499E-8559-A1C7387CDE47}">
      <dgm:prSet/>
      <dgm:spPr/>
      <dgm:t>
        <a:bodyPr/>
        <a:lstStyle/>
        <a:p>
          <a:endParaRPr lang="fi-FI" sz="1000"/>
        </a:p>
      </dgm:t>
    </dgm:pt>
    <dgm:pt modelId="{66FAF6CA-75C6-41E7-B71A-B530D434D52D}">
      <dgm:prSet phldrT="[Teksti]" custT="1"/>
      <dgm:spPr/>
      <dgm:t>
        <a:bodyPr/>
        <a:lstStyle/>
        <a:p>
          <a:r>
            <a:rPr lang="fi-FI" sz="1400" b="1"/>
            <a:t>Kestävyyskriisi ja viheliäiset ongelmat</a:t>
          </a:r>
        </a:p>
      </dgm:t>
    </dgm:pt>
    <dgm:pt modelId="{28F055F7-77F1-4FCB-AF84-3DAEFADACBD9}" type="parTrans" cxnId="{ABB788DA-CBFB-4F40-A303-4FC6DA0A62C2}">
      <dgm:prSet/>
      <dgm:spPr/>
      <dgm:t>
        <a:bodyPr/>
        <a:lstStyle/>
        <a:p>
          <a:endParaRPr lang="fi-FI" sz="1000"/>
        </a:p>
      </dgm:t>
    </dgm:pt>
    <dgm:pt modelId="{96CDA5A5-6FA4-4075-824F-1B41E0F6A23B}" type="sibTrans" cxnId="{ABB788DA-CBFB-4F40-A303-4FC6DA0A62C2}">
      <dgm:prSet/>
      <dgm:spPr/>
      <dgm:t>
        <a:bodyPr/>
        <a:lstStyle/>
        <a:p>
          <a:endParaRPr lang="fi-FI" sz="1000"/>
        </a:p>
      </dgm:t>
    </dgm:pt>
    <dgm:pt modelId="{A186A7B2-88F4-4D05-B913-B2197E5A417E}" type="pres">
      <dgm:prSet presAssocID="{62381AD5-FDCD-46F9-AFFB-E56200F4708D}" presName="Name0" presStyleCnt="0">
        <dgm:presLayoutVars>
          <dgm:dir/>
          <dgm:resizeHandles val="exact"/>
        </dgm:presLayoutVars>
      </dgm:prSet>
      <dgm:spPr/>
    </dgm:pt>
    <dgm:pt modelId="{1DDE67E2-97F4-4A9C-89DF-12DEF2812EDD}" type="pres">
      <dgm:prSet presAssocID="{66FAF6CA-75C6-41E7-B71A-B530D434D52D}" presName="Name5" presStyleLbl="vennNode1" presStyleIdx="0" presStyleCnt="3" custScaleX="2000000" custScaleY="573113">
        <dgm:presLayoutVars>
          <dgm:bulletEnabled val="1"/>
        </dgm:presLayoutVars>
      </dgm:prSet>
      <dgm:spPr/>
    </dgm:pt>
    <dgm:pt modelId="{3D6DEE16-FF4A-4942-8DE4-3493A9B86699}" type="pres">
      <dgm:prSet presAssocID="{96CDA5A5-6FA4-4075-824F-1B41E0F6A23B}" presName="space" presStyleCnt="0"/>
      <dgm:spPr/>
    </dgm:pt>
    <dgm:pt modelId="{85E2D2A5-01E6-4A99-A8A8-236E208E22FD}" type="pres">
      <dgm:prSet presAssocID="{B08F665B-633D-4AF5-A394-442054F30CE4}" presName="Name5" presStyleLbl="vennNode1" presStyleIdx="1" presStyleCnt="3" custScaleX="2000000" custScaleY="573113">
        <dgm:presLayoutVars>
          <dgm:bulletEnabled val="1"/>
        </dgm:presLayoutVars>
      </dgm:prSet>
      <dgm:spPr/>
    </dgm:pt>
    <dgm:pt modelId="{24494D34-4E13-4C9D-850D-3A8BB2CDD740}" type="pres">
      <dgm:prSet presAssocID="{3B727B65-7CBF-414E-B86B-290553B0D5D7}" presName="space" presStyleCnt="0"/>
      <dgm:spPr/>
    </dgm:pt>
    <dgm:pt modelId="{6896B219-008A-4742-B3B5-830BEABA00CE}" type="pres">
      <dgm:prSet presAssocID="{9B998AD2-0C15-44EB-A2C8-93E29F466BBD}" presName="Name5" presStyleLbl="vennNode1" presStyleIdx="2" presStyleCnt="3" custScaleX="2000000" custScaleY="573113" custLinFactNeighborX="-9760" custLinFactNeighborY="84">
        <dgm:presLayoutVars>
          <dgm:bulletEnabled val="1"/>
        </dgm:presLayoutVars>
      </dgm:prSet>
      <dgm:spPr/>
    </dgm:pt>
  </dgm:ptLst>
  <dgm:cxnLst>
    <dgm:cxn modelId="{60E61B52-4B35-42DF-AF7D-6A1E6BE8426A}" type="presOf" srcId="{B08F665B-633D-4AF5-A394-442054F30CE4}" destId="{85E2D2A5-01E6-4A99-A8A8-236E208E22FD}" srcOrd="0" destOrd="0" presId="urn:microsoft.com/office/officeart/2005/8/layout/venn3"/>
    <dgm:cxn modelId="{4B45249F-96E4-499E-8559-A1C7387CDE47}" srcId="{62381AD5-FDCD-46F9-AFFB-E56200F4708D}" destId="{9B998AD2-0C15-44EB-A2C8-93E29F466BBD}" srcOrd="2" destOrd="0" parTransId="{EBDB0E87-684C-4AD1-BF64-A86674BC1295}" sibTransId="{C6084329-EF99-453C-9CCE-43BA9BA654CC}"/>
    <dgm:cxn modelId="{30042FAB-4C2D-486F-B3F8-F006972572BD}" type="presOf" srcId="{62381AD5-FDCD-46F9-AFFB-E56200F4708D}" destId="{A186A7B2-88F4-4D05-B913-B2197E5A417E}" srcOrd="0" destOrd="0" presId="urn:microsoft.com/office/officeart/2005/8/layout/venn3"/>
    <dgm:cxn modelId="{D25BCEB7-E51B-44C1-8365-7E94FE270B79}" type="presOf" srcId="{9B998AD2-0C15-44EB-A2C8-93E29F466BBD}" destId="{6896B219-008A-4742-B3B5-830BEABA00CE}" srcOrd="0" destOrd="0" presId="urn:microsoft.com/office/officeart/2005/8/layout/venn3"/>
    <dgm:cxn modelId="{4E4AD7C5-563B-4883-B728-C53335A3FE6E}" type="presOf" srcId="{66FAF6CA-75C6-41E7-B71A-B530D434D52D}" destId="{1DDE67E2-97F4-4A9C-89DF-12DEF2812EDD}" srcOrd="0" destOrd="0" presId="urn:microsoft.com/office/officeart/2005/8/layout/venn3"/>
    <dgm:cxn modelId="{1DC86CD0-25E5-4655-BAF5-D4B188A111FB}" srcId="{62381AD5-FDCD-46F9-AFFB-E56200F4708D}" destId="{B08F665B-633D-4AF5-A394-442054F30CE4}" srcOrd="1" destOrd="0" parTransId="{03160E72-E0C0-4AF7-A34E-73A81A46E1BF}" sibTransId="{3B727B65-7CBF-414E-B86B-290553B0D5D7}"/>
    <dgm:cxn modelId="{ABB788DA-CBFB-4F40-A303-4FC6DA0A62C2}" srcId="{62381AD5-FDCD-46F9-AFFB-E56200F4708D}" destId="{66FAF6CA-75C6-41E7-B71A-B530D434D52D}" srcOrd="0" destOrd="0" parTransId="{28F055F7-77F1-4FCB-AF84-3DAEFADACBD9}" sibTransId="{96CDA5A5-6FA4-4075-824F-1B41E0F6A23B}"/>
    <dgm:cxn modelId="{A7160766-A559-4E98-B42D-99591A1C7FD5}" type="presParOf" srcId="{A186A7B2-88F4-4D05-B913-B2197E5A417E}" destId="{1DDE67E2-97F4-4A9C-89DF-12DEF2812EDD}" srcOrd="0" destOrd="0" presId="urn:microsoft.com/office/officeart/2005/8/layout/venn3"/>
    <dgm:cxn modelId="{96FC269F-6785-4A37-8221-DE8BAA9F864E}" type="presParOf" srcId="{A186A7B2-88F4-4D05-B913-B2197E5A417E}" destId="{3D6DEE16-FF4A-4942-8DE4-3493A9B86699}" srcOrd="1" destOrd="0" presId="urn:microsoft.com/office/officeart/2005/8/layout/venn3"/>
    <dgm:cxn modelId="{F16C4AA7-E029-4686-B089-330093ABC513}" type="presParOf" srcId="{A186A7B2-88F4-4D05-B913-B2197E5A417E}" destId="{85E2D2A5-01E6-4A99-A8A8-236E208E22FD}" srcOrd="2" destOrd="0" presId="urn:microsoft.com/office/officeart/2005/8/layout/venn3"/>
    <dgm:cxn modelId="{A39BCB2D-AA53-4614-AA53-AE9E96785D7A}" type="presParOf" srcId="{A186A7B2-88F4-4D05-B913-B2197E5A417E}" destId="{24494D34-4E13-4C9D-850D-3A8BB2CDD740}" srcOrd="3" destOrd="0" presId="urn:microsoft.com/office/officeart/2005/8/layout/venn3"/>
    <dgm:cxn modelId="{C98A6F80-E15C-4117-9A7C-FE7648CC30E5}" type="presParOf" srcId="{A186A7B2-88F4-4D05-B913-B2197E5A417E}" destId="{6896B219-008A-4742-B3B5-830BEABA00CE}"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97090C-2FE1-4D26-9633-DD6536325EB5}" type="doc">
      <dgm:prSet loTypeId="urn:microsoft.com/office/officeart/2005/8/layout/pList1" loCatId="list" qsTypeId="urn:microsoft.com/office/officeart/2005/8/quickstyle/simple1" qsCatId="simple" csTypeId="urn:microsoft.com/office/officeart/2005/8/colors/colorful3" csCatId="colorful" phldr="1"/>
      <dgm:spPr/>
      <dgm:t>
        <a:bodyPr/>
        <a:lstStyle/>
        <a:p>
          <a:endParaRPr lang="fi-FI"/>
        </a:p>
      </dgm:t>
    </dgm:pt>
    <dgm:pt modelId="{B22EEFEB-8B55-4AD8-9F6F-31F1D6F7F616}">
      <dgm:prSet custT="1">
        <dgm:style>
          <a:lnRef idx="2">
            <a:schemeClr val="dk1"/>
          </a:lnRef>
          <a:fillRef idx="1">
            <a:schemeClr val="lt1"/>
          </a:fillRef>
          <a:effectRef idx="0">
            <a:schemeClr val="dk1"/>
          </a:effectRef>
          <a:fontRef idx="minor">
            <a:schemeClr val="dk1"/>
          </a:fontRef>
        </dgm:style>
      </dgm:prSet>
      <dgm:spPr>
        <a:ln w="28575">
          <a:solidFill>
            <a:srgbClr val="5D79BD"/>
          </a:solidFill>
        </a:ln>
      </dgm:spPr>
      <dgm:t>
        <a:bodyPr anchor="t"/>
        <a:lstStyle/>
        <a:p>
          <a:pPr algn="l">
            <a:spcBef>
              <a:spcPts val="1200"/>
            </a:spcBef>
            <a:spcAft>
              <a:spcPct val="35000"/>
            </a:spcAft>
          </a:pPr>
          <a:r>
            <a:rPr lang="fi-FI" sz="1800" b="1">
              <a:solidFill>
                <a:schemeClr val="tx2"/>
              </a:solidFill>
            </a:rPr>
            <a:t>Systeeminen muutos</a:t>
          </a:r>
          <a:endParaRPr lang="fi-FI" sz="1800">
            <a:solidFill>
              <a:schemeClr val="tx2"/>
            </a:solidFill>
          </a:endParaRPr>
        </a:p>
      </dgm:t>
    </dgm:pt>
    <dgm:pt modelId="{F3168493-BD8D-4196-9CB4-7FC24828574B}" type="parTrans" cxnId="{E11538DE-6185-443B-A1AF-BD14B4BB9AF2}">
      <dgm:prSet/>
      <dgm:spPr/>
      <dgm:t>
        <a:bodyPr/>
        <a:lstStyle/>
        <a:p>
          <a:endParaRPr lang="fi-FI"/>
        </a:p>
      </dgm:t>
    </dgm:pt>
    <dgm:pt modelId="{01B798FE-4300-465B-82C2-94A33434DB4B}" type="sibTrans" cxnId="{E11538DE-6185-443B-A1AF-BD14B4BB9AF2}">
      <dgm:prSet/>
      <dgm:spPr/>
      <dgm:t>
        <a:bodyPr/>
        <a:lstStyle/>
        <a:p>
          <a:endParaRPr lang="fi-FI"/>
        </a:p>
      </dgm:t>
    </dgm:pt>
    <dgm:pt modelId="{880DFCF3-93B9-43B4-903B-8A78C0A5DC29}">
      <dgm:prSet custT="1">
        <dgm:style>
          <a:lnRef idx="2">
            <a:schemeClr val="dk1"/>
          </a:lnRef>
          <a:fillRef idx="1">
            <a:schemeClr val="lt1"/>
          </a:fillRef>
          <a:effectRef idx="0">
            <a:schemeClr val="dk1"/>
          </a:effectRef>
          <a:fontRef idx="minor">
            <a:schemeClr val="dk1"/>
          </a:fontRef>
        </dgm:style>
      </dgm:prSet>
      <dgm:spPr>
        <a:ln w="28575">
          <a:solidFill>
            <a:srgbClr val="5D79BD"/>
          </a:solidFill>
        </a:ln>
      </dgm:spPr>
      <dgm:t>
        <a:bodyPr anchor="t"/>
        <a:lstStyle/>
        <a:p>
          <a:pPr algn="l">
            <a:spcBef>
              <a:spcPts val="1200"/>
            </a:spcBef>
            <a:spcAft>
              <a:spcPts val="1200"/>
            </a:spcAft>
          </a:pPr>
          <a:r>
            <a:rPr lang="fi-FI" sz="1400" b="1"/>
            <a:t>Kiertotalouden edistäminen </a:t>
          </a:r>
          <a:r>
            <a:rPr lang="fi-FI" sz="1400"/>
            <a:t>ja yhteensovittaminen ympäristönsuojelun kanssa, ml. materiaalitehokkuus ja ravinteet</a:t>
          </a:r>
        </a:p>
      </dgm:t>
    </dgm:pt>
    <dgm:pt modelId="{22C1375A-AE16-4BCA-8717-02BC561B187F}" type="parTrans" cxnId="{8DDB1CAF-AA83-4CD8-8160-F1586D936FE8}">
      <dgm:prSet/>
      <dgm:spPr/>
      <dgm:t>
        <a:bodyPr/>
        <a:lstStyle/>
        <a:p>
          <a:endParaRPr lang="fi-FI"/>
        </a:p>
      </dgm:t>
    </dgm:pt>
    <dgm:pt modelId="{3BF6E3DE-9B4C-47DE-9BC1-7B34C73D7CA5}" type="sibTrans" cxnId="{8DDB1CAF-AA83-4CD8-8160-F1586D936FE8}">
      <dgm:prSet/>
      <dgm:spPr/>
      <dgm:t>
        <a:bodyPr/>
        <a:lstStyle/>
        <a:p>
          <a:endParaRPr lang="fi-FI"/>
        </a:p>
      </dgm:t>
    </dgm:pt>
    <dgm:pt modelId="{E6284CD0-8F9E-4C8C-96D4-F8FB0271D885}">
      <dgm:prSet custT="1">
        <dgm:style>
          <a:lnRef idx="2">
            <a:schemeClr val="accent3"/>
          </a:lnRef>
          <a:fillRef idx="1">
            <a:schemeClr val="lt1"/>
          </a:fillRef>
          <a:effectRef idx="0">
            <a:schemeClr val="accent3"/>
          </a:effectRef>
          <a:fontRef idx="minor">
            <a:schemeClr val="dk1"/>
          </a:fontRef>
        </dgm:style>
      </dgm:prSet>
      <dgm:spPr>
        <a:ln w="28575">
          <a:solidFill>
            <a:srgbClr val="5DA153"/>
          </a:solidFill>
        </a:ln>
      </dgm:spPr>
      <dgm:t>
        <a:bodyPr anchor="t"/>
        <a:lstStyle/>
        <a:p>
          <a:pPr algn="l">
            <a:spcBef>
              <a:spcPts val="1200"/>
            </a:spcBef>
            <a:spcAft>
              <a:spcPct val="35000"/>
            </a:spcAft>
          </a:pPr>
          <a:r>
            <a:rPr lang="fi-FI" sz="1800" b="1">
              <a:solidFill>
                <a:schemeClr val="tx2"/>
              </a:solidFill>
            </a:rPr>
            <a:t>Hillintä</a:t>
          </a:r>
          <a:endParaRPr lang="fi-FI" sz="1400">
            <a:solidFill>
              <a:schemeClr val="tx2"/>
            </a:solidFill>
          </a:endParaRPr>
        </a:p>
      </dgm:t>
    </dgm:pt>
    <dgm:pt modelId="{DBB90397-7F9C-4528-885A-49832F40A36F}" type="parTrans" cxnId="{F47D186A-C140-47D3-B336-B0DC92FF720C}">
      <dgm:prSet/>
      <dgm:spPr/>
      <dgm:t>
        <a:bodyPr/>
        <a:lstStyle/>
        <a:p>
          <a:endParaRPr lang="fi-FI"/>
        </a:p>
      </dgm:t>
    </dgm:pt>
    <dgm:pt modelId="{D51F4D11-E211-4484-860A-CBB6F0B47AF4}" type="sibTrans" cxnId="{F47D186A-C140-47D3-B336-B0DC92FF720C}">
      <dgm:prSet/>
      <dgm:spPr/>
      <dgm:t>
        <a:bodyPr/>
        <a:lstStyle/>
        <a:p>
          <a:endParaRPr lang="fi-FI"/>
        </a:p>
      </dgm:t>
    </dgm:pt>
    <dgm:pt modelId="{06A20AC7-1F68-405D-A6E5-1FFAAC683A45}">
      <dgm:prSet custT="1">
        <dgm:style>
          <a:lnRef idx="2">
            <a:schemeClr val="accent5"/>
          </a:lnRef>
          <a:fillRef idx="1">
            <a:schemeClr val="lt1"/>
          </a:fillRef>
          <a:effectRef idx="0">
            <a:schemeClr val="accent5"/>
          </a:effectRef>
          <a:fontRef idx="minor">
            <a:schemeClr val="dk1"/>
          </a:fontRef>
        </dgm:style>
      </dgm:prSet>
      <dgm:spPr>
        <a:ln w="28575">
          <a:solidFill>
            <a:srgbClr val="3678F9"/>
          </a:solidFill>
        </a:ln>
      </dgm:spPr>
      <dgm:t>
        <a:bodyPr anchor="t"/>
        <a:lstStyle/>
        <a:p>
          <a:pPr algn="l">
            <a:spcBef>
              <a:spcPts val="1200"/>
            </a:spcBef>
            <a:spcAft>
              <a:spcPct val="35000"/>
            </a:spcAft>
            <a:buNone/>
          </a:pPr>
          <a:r>
            <a:rPr lang="fi-FI" sz="1800" b="1">
              <a:solidFill>
                <a:schemeClr val="tx2"/>
              </a:solidFill>
            </a:rPr>
            <a:t>Sopeutuminen</a:t>
          </a:r>
          <a:endParaRPr lang="fi-FI" sz="1400" b="1">
            <a:solidFill>
              <a:schemeClr val="tx2"/>
            </a:solidFill>
          </a:endParaRPr>
        </a:p>
      </dgm:t>
    </dgm:pt>
    <dgm:pt modelId="{4F92A12C-73FA-4D9D-8206-D1632FC74B6E}" type="parTrans" cxnId="{75A3A621-8F63-41DA-9DF5-FF0EB8F9F21A}">
      <dgm:prSet/>
      <dgm:spPr/>
      <dgm:t>
        <a:bodyPr/>
        <a:lstStyle/>
        <a:p>
          <a:endParaRPr lang="fi-FI"/>
        </a:p>
      </dgm:t>
    </dgm:pt>
    <dgm:pt modelId="{3E4C0BE7-682B-4434-9BC0-34851BB9EA0F}" type="sibTrans" cxnId="{75A3A621-8F63-41DA-9DF5-FF0EB8F9F21A}">
      <dgm:prSet/>
      <dgm:spPr/>
      <dgm:t>
        <a:bodyPr/>
        <a:lstStyle/>
        <a:p>
          <a:endParaRPr lang="fi-FI"/>
        </a:p>
      </dgm:t>
    </dgm:pt>
    <dgm:pt modelId="{1471857B-A354-49A4-9621-01EC1E445435}">
      <dgm:prSet custT="1"/>
      <dgm:spPr>
        <a:ln>
          <a:solidFill>
            <a:srgbClr val="5D79BD"/>
          </a:solidFill>
        </a:ln>
      </dgm:spPr>
      <dgm:t>
        <a:bodyPr/>
        <a:lstStyle/>
        <a:p>
          <a:pPr algn="l">
            <a:spcBef>
              <a:spcPts val="1200"/>
            </a:spcBef>
            <a:spcAft>
              <a:spcPts val="1200"/>
            </a:spcAft>
          </a:pPr>
          <a:r>
            <a:rPr lang="fi-FI" sz="1400" b="1"/>
            <a:t>Energiajärjestelmän murroksen edistäminen ja hallinnon varautuminen </a:t>
          </a:r>
          <a:r>
            <a:rPr lang="fi-FI" sz="1400" b="0"/>
            <a:t>murrokseen </a:t>
          </a:r>
        </a:p>
      </dgm:t>
    </dgm:pt>
    <dgm:pt modelId="{040F741A-08D6-4134-923B-81DD94231258}" type="parTrans" cxnId="{267754F6-814A-4760-AC62-A264BA8138D0}">
      <dgm:prSet/>
      <dgm:spPr/>
      <dgm:t>
        <a:bodyPr/>
        <a:lstStyle/>
        <a:p>
          <a:endParaRPr lang="fi-FI"/>
        </a:p>
      </dgm:t>
    </dgm:pt>
    <dgm:pt modelId="{E5A01463-958F-4522-A1B2-92FF010A7A6F}" type="sibTrans" cxnId="{267754F6-814A-4760-AC62-A264BA8138D0}">
      <dgm:prSet/>
      <dgm:spPr/>
      <dgm:t>
        <a:bodyPr/>
        <a:lstStyle/>
        <a:p>
          <a:endParaRPr lang="fi-FI"/>
        </a:p>
      </dgm:t>
    </dgm:pt>
    <dgm:pt modelId="{93FFD556-6F5E-4B2E-969A-A36263CD451A}">
      <dgm:prSet custT="1">
        <dgm:style>
          <a:lnRef idx="2">
            <a:schemeClr val="accent5"/>
          </a:lnRef>
          <a:fillRef idx="1">
            <a:schemeClr val="lt1"/>
          </a:fillRef>
          <a:effectRef idx="0">
            <a:schemeClr val="accent5"/>
          </a:effectRef>
          <a:fontRef idx="minor">
            <a:schemeClr val="dk1"/>
          </a:fontRef>
        </dgm:style>
      </dgm:prSet>
      <dgm:spPr>
        <a:ln w="28575">
          <a:solidFill>
            <a:srgbClr val="3678F9"/>
          </a:solidFill>
        </a:ln>
      </dgm:spPr>
      <dgm:t>
        <a:bodyPr anchor="t"/>
        <a:lstStyle/>
        <a:p>
          <a:pPr algn="l">
            <a:spcBef>
              <a:spcPts val="1200"/>
            </a:spcBef>
            <a:spcAft>
              <a:spcPct val="35000"/>
            </a:spcAft>
            <a:buFont typeface="Arial" panose="020B0604020202020204" pitchFamily="34" charset="0"/>
            <a:buChar char="•"/>
          </a:pPr>
          <a:r>
            <a:rPr lang="fi-FI" sz="1400" b="1">
              <a:solidFill>
                <a:schemeClr val="tx1"/>
              </a:solidFill>
            </a:rPr>
            <a:t>Varautuminen</a:t>
          </a:r>
          <a:r>
            <a:rPr lang="fi-FI" sz="1400">
              <a:solidFill>
                <a:schemeClr val="tx1"/>
              </a:solidFill>
            </a:rPr>
            <a:t> ja valmiustehtävät </a:t>
          </a:r>
          <a:endParaRPr lang="fi-FI" sz="1400" b="1">
            <a:solidFill>
              <a:schemeClr val="tx1"/>
            </a:solidFill>
          </a:endParaRPr>
        </a:p>
      </dgm:t>
    </dgm:pt>
    <dgm:pt modelId="{EDE08A1D-C365-4FD7-857E-8440227B1BBC}" type="parTrans" cxnId="{7FC4F69C-1B2A-4414-8189-7FDE1BF0FB9D}">
      <dgm:prSet/>
      <dgm:spPr/>
      <dgm:t>
        <a:bodyPr/>
        <a:lstStyle/>
        <a:p>
          <a:endParaRPr lang="fi-FI"/>
        </a:p>
      </dgm:t>
    </dgm:pt>
    <dgm:pt modelId="{240D6EB9-3C68-473A-8242-9922EE1CBA05}" type="sibTrans" cxnId="{7FC4F69C-1B2A-4414-8189-7FDE1BF0FB9D}">
      <dgm:prSet/>
      <dgm:spPr/>
      <dgm:t>
        <a:bodyPr/>
        <a:lstStyle/>
        <a:p>
          <a:endParaRPr lang="fi-FI"/>
        </a:p>
      </dgm:t>
    </dgm:pt>
    <dgm:pt modelId="{4760896D-EEFD-4CCF-835F-8AB7BA58F4AE}">
      <dgm:prSet custT="1">
        <dgm:style>
          <a:lnRef idx="2">
            <a:schemeClr val="accent5"/>
          </a:lnRef>
          <a:fillRef idx="1">
            <a:schemeClr val="lt1"/>
          </a:fillRef>
          <a:effectRef idx="0">
            <a:schemeClr val="accent5"/>
          </a:effectRef>
          <a:fontRef idx="minor">
            <a:schemeClr val="dk1"/>
          </a:fontRef>
        </dgm:style>
      </dgm:prSet>
      <dgm:spPr>
        <a:ln w="28575">
          <a:solidFill>
            <a:srgbClr val="3678F9"/>
          </a:solidFill>
        </a:ln>
      </dgm:spPr>
      <dgm:t>
        <a:bodyPr anchor="t"/>
        <a:lstStyle/>
        <a:p>
          <a:pPr algn="l">
            <a:spcBef>
              <a:spcPts val="1200"/>
            </a:spcBef>
            <a:spcAft>
              <a:spcPct val="35000"/>
            </a:spcAft>
          </a:pPr>
          <a:r>
            <a:rPr lang="fi-FI" sz="1400" b="1">
              <a:solidFill>
                <a:schemeClr val="tx1"/>
              </a:solidFill>
            </a:rPr>
            <a:t>Toimintavarmuus</a:t>
          </a:r>
          <a:r>
            <a:rPr lang="fi-FI" sz="1400">
              <a:solidFill>
                <a:schemeClr val="tx1"/>
              </a:solidFill>
            </a:rPr>
            <a:t> (esim. liikenne, vesihuolto, maatalous, muut elinkeinot) </a:t>
          </a:r>
          <a:endParaRPr lang="fi-FI" sz="1400" b="1">
            <a:solidFill>
              <a:schemeClr val="tx1"/>
            </a:solidFill>
          </a:endParaRPr>
        </a:p>
      </dgm:t>
    </dgm:pt>
    <dgm:pt modelId="{703C7458-8A8C-4D9E-A2AF-3BEBF7474D32}" type="parTrans" cxnId="{289CE776-8255-4FE3-9014-EE9265CB9A4F}">
      <dgm:prSet/>
      <dgm:spPr/>
      <dgm:t>
        <a:bodyPr/>
        <a:lstStyle/>
        <a:p>
          <a:endParaRPr lang="fi-FI"/>
        </a:p>
      </dgm:t>
    </dgm:pt>
    <dgm:pt modelId="{730921C9-5E34-42D1-9C8A-7E339B964812}" type="sibTrans" cxnId="{289CE776-8255-4FE3-9014-EE9265CB9A4F}">
      <dgm:prSet/>
      <dgm:spPr/>
      <dgm:t>
        <a:bodyPr/>
        <a:lstStyle/>
        <a:p>
          <a:endParaRPr lang="fi-FI"/>
        </a:p>
      </dgm:t>
    </dgm:pt>
    <dgm:pt modelId="{FC6772EB-363E-4841-B6AF-4F33A15B264F}">
      <dgm:prSet custT="1">
        <dgm:style>
          <a:lnRef idx="2">
            <a:schemeClr val="accent5"/>
          </a:lnRef>
          <a:fillRef idx="1">
            <a:schemeClr val="lt1"/>
          </a:fillRef>
          <a:effectRef idx="0">
            <a:schemeClr val="accent5"/>
          </a:effectRef>
          <a:fontRef idx="minor">
            <a:schemeClr val="dk1"/>
          </a:fontRef>
        </dgm:style>
      </dgm:prSet>
      <dgm:spPr>
        <a:ln w="28575">
          <a:solidFill>
            <a:srgbClr val="3678F9"/>
          </a:solidFill>
        </a:ln>
      </dgm:spPr>
      <dgm:t>
        <a:bodyPr anchor="t"/>
        <a:lstStyle/>
        <a:p>
          <a:pPr algn="l">
            <a:spcBef>
              <a:spcPts val="1200"/>
            </a:spcBef>
            <a:spcAft>
              <a:spcPct val="35000"/>
            </a:spcAft>
          </a:pPr>
          <a:r>
            <a:rPr lang="fi-FI" sz="1400" b="1">
              <a:solidFill>
                <a:schemeClr val="tx1"/>
              </a:solidFill>
            </a:rPr>
            <a:t>Ilmastonkestävä yhdyskuntarakenne</a:t>
          </a:r>
        </a:p>
      </dgm:t>
    </dgm:pt>
    <dgm:pt modelId="{44F7D81D-1C4F-475B-B05D-339BA6261D92}" type="parTrans" cxnId="{50A88144-D765-457E-A5BD-FADD8B5B9035}">
      <dgm:prSet/>
      <dgm:spPr/>
      <dgm:t>
        <a:bodyPr/>
        <a:lstStyle/>
        <a:p>
          <a:endParaRPr lang="fi-FI"/>
        </a:p>
      </dgm:t>
    </dgm:pt>
    <dgm:pt modelId="{A51E8BB1-0AB9-47B3-87E9-E6161ADAE499}" type="sibTrans" cxnId="{50A88144-D765-457E-A5BD-FADD8B5B9035}">
      <dgm:prSet/>
      <dgm:spPr/>
      <dgm:t>
        <a:bodyPr/>
        <a:lstStyle/>
        <a:p>
          <a:endParaRPr lang="fi-FI"/>
        </a:p>
      </dgm:t>
    </dgm:pt>
    <dgm:pt modelId="{5209E71F-1DBF-453A-A165-3A19DAED7DF2}">
      <dgm:prSet custT="1">
        <dgm:style>
          <a:lnRef idx="2">
            <a:schemeClr val="accent5"/>
          </a:lnRef>
          <a:fillRef idx="1">
            <a:schemeClr val="lt1"/>
          </a:fillRef>
          <a:effectRef idx="0">
            <a:schemeClr val="accent5"/>
          </a:effectRef>
          <a:fontRef idx="minor">
            <a:schemeClr val="dk1"/>
          </a:fontRef>
        </dgm:style>
      </dgm:prSet>
      <dgm:spPr>
        <a:ln w="28575">
          <a:solidFill>
            <a:srgbClr val="3678F9"/>
          </a:solidFill>
        </a:ln>
      </dgm:spPr>
      <dgm:t>
        <a:bodyPr anchor="t"/>
        <a:lstStyle/>
        <a:p>
          <a:pPr algn="l">
            <a:spcBef>
              <a:spcPts val="1200"/>
            </a:spcBef>
            <a:spcAft>
              <a:spcPct val="35000"/>
            </a:spcAft>
          </a:pPr>
          <a:r>
            <a:rPr lang="fi-FI" sz="1400" b="1">
              <a:solidFill>
                <a:schemeClr val="tx1"/>
              </a:solidFill>
            </a:rPr>
            <a:t>Pitkän aikavälin ilmastovaikutukset</a:t>
          </a:r>
        </a:p>
      </dgm:t>
    </dgm:pt>
    <dgm:pt modelId="{BE2627D6-E7F4-4521-A7D4-76919295D4B4}" type="parTrans" cxnId="{4B2DF696-35AD-451A-9976-848EC7022828}">
      <dgm:prSet/>
      <dgm:spPr/>
      <dgm:t>
        <a:bodyPr/>
        <a:lstStyle/>
        <a:p>
          <a:endParaRPr lang="fi-FI"/>
        </a:p>
      </dgm:t>
    </dgm:pt>
    <dgm:pt modelId="{599F0F7B-DEC6-4002-A513-966FF99D56B3}" type="sibTrans" cxnId="{4B2DF696-35AD-451A-9976-848EC7022828}">
      <dgm:prSet/>
      <dgm:spPr/>
      <dgm:t>
        <a:bodyPr/>
        <a:lstStyle/>
        <a:p>
          <a:endParaRPr lang="fi-FI"/>
        </a:p>
      </dgm:t>
    </dgm:pt>
    <dgm:pt modelId="{C450EDD4-0CB3-4B59-8215-4D6359B3CA75}">
      <dgm:prSet custT="1">
        <dgm:style>
          <a:lnRef idx="2">
            <a:schemeClr val="accent5"/>
          </a:lnRef>
          <a:fillRef idx="1">
            <a:schemeClr val="lt1"/>
          </a:fillRef>
          <a:effectRef idx="0">
            <a:schemeClr val="accent5"/>
          </a:effectRef>
          <a:fontRef idx="minor">
            <a:schemeClr val="dk1"/>
          </a:fontRef>
        </dgm:style>
      </dgm:prSet>
      <dgm:spPr>
        <a:ln w="28575">
          <a:solidFill>
            <a:srgbClr val="3678F9"/>
          </a:solidFill>
        </a:ln>
      </dgm:spPr>
      <dgm:t>
        <a:bodyPr anchor="t"/>
        <a:lstStyle/>
        <a:p>
          <a:pPr algn="l">
            <a:spcBef>
              <a:spcPts val="1200"/>
            </a:spcBef>
            <a:spcAft>
              <a:spcPct val="35000"/>
            </a:spcAft>
          </a:pPr>
          <a:r>
            <a:rPr lang="fi-FI" sz="1400" b="1">
              <a:solidFill>
                <a:schemeClr val="tx1"/>
              </a:solidFill>
            </a:rPr>
            <a:t>Vesien hallinta</a:t>
          </a:r>
          <a:r>
            <a:rPr lang="fi-FI" sz="1400">
              <a:solidFill>
                <a:schemeClr val="tx1"/>
              </a:solidFill>
            </a:rPr>
            <a:t> ja vesien hallintaan liittyvät vaikutusketjut esim. pohjavesiriskien suhteen</a:t>
          </a:r>
          <a:endParaRPr lang="fi-FI" sz="1400" b="1">
            <a:solidFill>
              <a:schemeClr val="tx1"/>
            </a:solidFill>
          </a:endParaRPr>
        </a:p>
      </dgm:t>
    </dgm:pt>
    <dgm:pt modelId="{9A3DED3E-A496-42C2-8E4C-42E27118EAD1}" type="parTrans" cxnId="{359F1D3D-C657-443D-89B9-2A088D4EF8D8}">
      <dgm:prSet/>
      <dgm:spPr/>
      <dgm:t>
        <a:bodyPr/>
        <a:lstStyle/>
        <a:p>
          <a:endParaRPr lang="fi-FI"/>
        </a:p>
      </dgm:t>
    </dgm:pt>
    <dgm:pt modelId="{C563EAAE-4DC5-4195-BB6D-32AB63A135A5}" type="sibTrans" cxnId="{359F1D3D-C657-443D-89B9-2A088D4EF8D8}">
      <dgm:prSet/>
      <dgm:spPr/>
      <dgm:t>
        <a:bodyPr/>
        <a:lstStyle/>
        <a:p>
          <a:endParaRPr lang="fi-FI"/>
        </a:p>
      </dgm:t>
    </dgm:pt>
    <dgm:pt modelId="{78C30954-F488-4429-BBDD-C806A336E8C6}">
      <dgm:prSet custT="1">
        <dgm:style>
          <a:lnRef idx="2">
            <a:schemeClr val="accent5"/>
          </a:lnRef>
          <a:fillRef idx="1">
            <a:schemeClr val="lt1"/>
          </a:fillRef>
          <a:effectRef idx="0">
            <a:schemeClr val="accent5"/>
          </a:effectRef>
          <a:fontRef idx="minor">
            <a:schemeClr val="dk1"/>
          </a:fontRef>
        </dgm:style>
      </dgm:prSet>
      <dgm:spPr>
        <a:ln w="28575">
          <a:solidFill>
            <a:srgbClr val="3678F9"/>
          </a:solidFill>
        </a:ln>
      </dgm:spPr>
      <dgm:t>
        <a:bodyPr anchor="t"/>
        <a:lstStyle/>
        <a:p>
          <a:pPr algn="l">
            <a:spcBef>
              <a:spcPts val="1200"/>
            </a:spcBef>
            <a:spcAft>
              <a:spcPct val="35000"/>
            </a:spcAft>
          </a:pPr>
          <a:r>
            <a:rPr lang="fi-FI" sz="1400">
              <a:solidFill>
                <a:schemeClr val="tx1"/>
              </a:solidFill>
            </a:rPr>
            <a:t>Yhteisöllisyys (esim. maaseudulla) </a:t>
          </a:r>
        </a:p>
        <a:p>
          <a:pPr algn="l">
            <a:spcBef>
              <a:spcPts val="1200"/>
            </a:spcBef>
            <a:spcAft>
              <a:spcPct val="35000"/>
            </a:spcAft>
          </a:pPr>
          <a:endParaRPr lang="fi-FI" sz="1400" b="1"/>
        </a:p>
      </dgm:t>
    </dgm:pt>
    <dgm:pt modelId="{907CA187-3879-4646-B4EE-A18BA77F7109}" type="parTrans" cxnId="{246A3C04-2205-4F30-9B7C-23FEE039B2F6}">
      <dgm:prSet/>
      <dgm:spPr/>
      <dgm:t>
        <a:bodyPr/>
        <a:lstStyle/>
        <a:p>
          <a:endParaRPr lang="fi-FI"/>
        </a:p>
      </dgm:t>
    </dgm:pt>
    <dgm:pt modelId="{FA0E2198-4D3C-4A13-8C13-4008EC34E7D8}" type="sibTrans" cxnId="{246A3C04-2205-4F30-9B7C-23FEE039B2F6}">
      <dgm:prSet/>
      <dgm:spPr/>
      <dgm:t>
        <a:bodyPr/>
        <a:lstStyle/>
        <a:p>
          <a:endParaRPr lang="fi-FI"/>
        </a:p>
      </dgm:t>
    </dgm:pt>
    <dgm:pt modelId="{B1468FA1-573A-4497-9616-FECB3AA279C4}">
      <dgm:prSet custT="1">
        <dgm:style>
          <a:lnRef idx="2">
            <a:schemeClr val="accent3"/>
          </a:lnRef>
          <a:fillRef idx="1">
            <a:schemeClr val="lt1"/>
          </a:fillRef>
          <a:effectRef idx="0">
            <a:schemeClr val="accent3"/>
          </a:effectRef>
          <a:fontRef idx="minor">
            <a:schemeClr val="dk1"/>
          </a:fontRef>
        </dgm:style>
      </dgm:prSet>
      <dgm:spPr>
        <a:ln w="28575">
          <a:solidFill>
            <a:srgbClr val="5DA153"/>
          </a:solidFill>
        </a:ln>
      </dgm:spPr>
      <dgm:t>
        <a:bodyPr anchor="t"/>
        <a:lstStyle/>
        <a:p>
          <a:pPr algn="l">
            <a:spcBef>
              <a:spcPts val="1200"/>
            </a:spcBef>
            <a:spcAft>
              <a:spcPct val="35000"/>
            </a:spcAft>
          </a:pPr>
          <a:r>
            <a:rPr lang="fi-FI" sz="1400" b="1"/>
            <a:t>Rahoitus</a:t>
          </a:r>
          <a:r>
            <a:rPr lang="fi-FI" sz="1400"/>
            <a:t> (RR, maaseuturahasto, muu EU-osarahoitteinen rahoitus sekä ELY-keskuksen jakama rahoitus) sekä yritysten kehittämispalvelut</a:t>
          </a:r>
        </a:p>
      </dgm:t>
    </dgm:pt>
    <dgm:pt modelId="{C9F21C2E-0409-4FC8-8722-2F6EB1A0C6B2}" type="parTrans" cxnId="{3A1BFE77-1C96-43C2-A522-8CD43F7815AA}">
      <dgm:prSet/>
      <dgm:spPr/>
      <dgm:t>
        <a:bodyPr/>
        <a:lstStyle/>
        <a:p>
          <a:endParaRPr lang="fi-FI"/>
        </a:p>
      </dgm:t>
    </dgm:pt>
    <dgm:pt modelId="{55173DE2-7F72-4A83-A81E-26E19EEA835D}" type="sibTrans" cxnId="{3A1BFE77-1C96-43C2-A522-8CD43F7815AA}">
      <dgm:prSet/>
      <dgm:spPr/>
      <dgm:t>
        <a:bodyPr/>
        <a:lstStyle/>
        <a:p>
          <a:endParaRPr lang="fi-FI"/>
        </a:p>
      </dgm:t>
    </dgm:pt>
    <dgm:pt modelId="{1B8A97E6-DD40-4A58-A5D7-96E913C71884}">
      <dgm:prSet custT="1">
        <dgm:style>
          <a:lnRef idx="2">
            <a:schemeClr val="accent3"/>
          </a:lnRef>
          <a:fillRef idx="1">
            <a:schemeClr val="lt1"/>
          </a:fillRef>
          <a:effectRef idx="0">
            <a:schemeClr val="accent3"/>
          </a:effectRef>
          <a:fontRef idx="minor">
            <a:schemeClr val="dk1"/>
          </a:fontRef>
        </dgm:style>
      </dgm:prSet>
      <dgm:spPr>
        <a:ln w="28575">
          <a:solidFill>
            <a:srgbClr val="5DA153"/>
          </a:solidFill>
        </a:ln>
      </dgm:spPr>
      <dgm:t>
        <a:bodyPr anchor="t"/>
        <a:lstStyle/>
        <a:p>
          <a:pPr algn="l">
            <a:spcBef>
              <a:spcPts val="1200"/>
            </a:spcBef>
            <a:spcAft>
              <a:spcPct val="35000"/>
            </a:spcAft>
          </a:pPr>
          <a:endParaRPr lang="fi-FI" sz="800"/>
        </a:p>
      </dgm:t>
    </dgm:pt>
    <dgm:pt modelId="{37FA7839-71E2-4E9C-BBB1-600BC2CA0FA0}" type="parTrans" cxnId="{E7408248-6625-4EDD-9952-7A5A57082A76}">
      <dgm:prSet/>
      <dgm:spPr/>
      <dgm:t>
        <a:bodyPr/>
        <a:lstStyle/>
        <a:p>
          <a:endParaRPr lang="fi-FI"/>
        </a:p>
      </dgm:t>
    </dgm:pt>
    <dgm:pt modelId="{AA04E003-5A51-4FB3-AFDF-22D32A70EAD5}" type="sibTrans" cxnId="{E7408248-6625-4EDD-9952-7A5A57082A76}">
      <dgm:prSet/>
      <dgm:spPr/>
      <dgm:t>
        <a:bodyPr/>
        <a:lstStyle/>
        <a:p>
          <a:endParaRPr lang="fi-FI"/>
        </a:p>
      </dgm:t>
    </dgm:pt>
    <dgm:pt modelId="{27DD053C-9FE1-4F0D-9611-441CCEAB780D}">
      <dgm:prSet custT="1"/>
      <dgm:spPr/>
      <dgm:t>
        <a:bodyPr/>
        <a:lstStyle/>
        <a:p>
          <a:pPr algn="l">
            <a:spcBef>
              <a:spcPts val="1200"/>
            </a:spcBef>
            <a:spcAft>
              <a:spcPct val="35000"/>
            </a:spcAft>
          </a:pPr>
          <a:r>
            <a:rPr lang="fi-FI" sz="1400" b="1"/>
            <a:t>Ilmastovaikutusten arviointi </a:t>
          </a:r>
          <a:r>
            <a:rPr lang="fi-FI" sz="1400"/>
            <a:t>sekä YVA- ja SOVA-prosessit </a:t>
          </a:r>
        </a:p>
      </dgm:t>
    </dgm:pt>
    <dgm:pt modelId="{8D98A9F9-611B-4A0B-9393-84F0A417ED44}" type="parTrans" cxnId="{AE35279D-0DD4-43FC-9688-5C94CCBDE04D}">
      <dgm:prSet/>
      <dgm:spPr/>
      <dgm:t>
        <a:bodyPr/>
        <a:lstStyle/>
        <a:p>
          <a:endParaRPr lang="fi-FI"/>
        </a:p>
      </dgm:t>
    </dgm:pt>
    <dgm:pt modelId="{1C778E95-0C2E-4676-B755-CF5441AF0543}" type="sibTrans" cxnId="{AE35279D-0DD4-43FC-9688-5C94CCBDE04D}">
      <dgm:prSet/>
      <dgm:spPr/>
      <dgm:t>
        <a:bodyPr/>
        <a:lstStyle/>
        <a:p>
          <a:endParaRPr lang="fi-FI"/>
        </a:p>
      </dgm:t>
    </dgm:pt>
    <dgm:pt modelId="{3EAD92E8-94D5-43E6-839E-8B2069189E72}">
      <dgm:prSet custT="1"/>
      <dgm:spPr/>
      <dgm:t>
        <a:bodyPr/>
        <a:lstStyle/>
        <a:p>
          <a:pPr algn="l">
            <a:spcBef>
              <a:spcPts val="1200"/>
            </a:spcBef>
            <a:spcAft>
              <a:spcPct val="35000"/>
            </a:spcAft>
          </a:pPr>
          <a:r>
            <a:rPr lang="fi-FI" sz="1400" b="1"/>
            <a:t>Maaperän ja metsien hiilivarastojen </a:t>
          </a:r>
          <a:r>
            <a:rPr lang="fi-FI" sz="1400" b="0"/>
            <a:t>turvaaminen</a:t>
          </a:r>
          <a:r>
            <a:rPr lang="fi-FI" sz="1400"/>
            <a:t>, esim. ojitukset ja luonnonsuojelu </a:t>
          </a:r>
        </a:p>
      </dgm:t>
    </dgm:pt>
    <dgm:pt modelId="{BE74A43B-FA38-446F-B53C-4617FD7E5DDF}" type="parTrans" cxnId="{57C7D95F-9644-4C3B-BE1C-09C99EEB436C}">
      <dgm:prSet/>
      <dgm:spPr/>
      <dgm:t>
        <a:bodyPr/>
        <a:lstStyle/>
        <a:p>
          <a:endParaRPr lang="fi-FI"/>
        </a:p>
      </dgm:t>
    </dgm:pt>
    <dgm:pt modelId="{34529A18-FA02-472D-964A-E032BB807E3E}" type="sibTrans" cxnId="{57C7D95F-9644-4C3B-BE1C-09C99EEB436C}">
      <dgm:prSet/>
      <dgm:spPr/>
      <dgm:t>
        <a:bodyPr/>
        <a:lstStyle/>
        <a:p>
          <a:endParaRPr lang="fi-FI"/>
        </a:p>
      </dgm:t>
    </dgm:pt>
    <dgm:pt modelId="{1CE6CA3F-D74E-4B3C-9867-28B80E5F4A4D}">
      <dgm:prSet custT="1"/>
      <dgm:spPr/>
      <dgm:t>
        <a:bodyPr/>
        <a:lstStyle/>
        <a:p>
          <a:pPr algn="l">
            <a:spcBef>
              <a:spcPts val="1200"/>
            </a:spcBef>
            <a:spcAft>
              <a:spcPct val="35000"/>
            </a:spcAft>
          </a:pPr>
          <a:r>
            <a:rPr lang="fi-FI" sz="1400" b="1"/>
            <a:t>Maaseudun ilmastokestävyyden </a:t>
          </a:r>
          <a:r>
            <a:rPr lang="fi-FI" sz="1400"/>
            <a:t>kehittäminen</a:t>
          </a:r>
        </a:p>
      </dgm:t>
    </dgm:pt>
    <dgm:pt modelId="{FE000F80-896A-4B29-A0BE-E0E840866295}" type="parTrans" cxnId="{E160D14E-ABEF-475C-B510-7E795F4F62B5}">
      <dgm:prSet/>
      <dgm:spPr/>
      <dgm:t>
        <a:bodyPr/>
        <a:lstStyle/>
        <a:p>
          <a:endParaRPr lang="fi-FI"/>
        </a:p>
      </dgm:t>
    </dgm:pt>
    <dgm:pt modelId="{4534A240-AB74-49CF-8034-932B9DDBD568}" type="sibTrans" cxnId="{E160D14E-ABEF-475C-B510-7E795F4F62B5}">
      <dgm:prSet/>
      <dgm:spPr/>
      <dgm:t>
        <a:bodyPr/>
        <a:lstStyle/>
        <a:p>
          <a:endParaRPr lang="fi-FI"/>
        </a:p>
      </dgm:t>
    </dgm:pt>
    <dgm:pt modelId="{C4896DF1-4FB8-4521-B6DB-E2622D41B0D6}">
      <dgm:prSet custT="1"/>
      <dgm:spPr/>
      <dgm:t>
        <a:bodyPr/>
        <a:lstStyle/>
        <a:p>
          <a:pPr algn="l">
            <a:spcBef>
              <a:spcPts val="1200"/>
            </a:spcBef>
            <a:spcAft>
              <a:spcPct val="35000"/>
            </a:spcAft>
          </a:pPr>
          <a:r>
            <a:rPr lang="fi-FI" sz="1400" b="1"/>
            <a:t>Ilmastokestävä yhdyskuntarakenne </a:t>
          </a:r>
          <a:r>
            <a:rPr lang="fi-FI" sz="1400"/>
            <a:t>ja alueidenkäyttö </a:t>
          </a:r>
        </a:p>
      </dgm:t>
    </dgm:pt>
    <dgm:pt modelId="{D964E1B0-A0A8-4590-9D36-1A61EFEAEB66}" type="parTrans" cxnId="{54CFF24B-B00F-4458-A170-F795960FE75F}">
      <dgm:prSet/>
      <dgm:spPr/>
      <dgm:t>
        <a:bodyPr/>
        <a:lstStyle/>
        <a:p>
          <a:endParaRPr lang="fi-FI"/>
        </a:p>
      </dgm:t>
    </dgm:pt>
    <dgm:pt modelId="{D705B432-14A9-4A39-9A5E-2F1BE3A97B6F}" type="sibTrans" cxnId="{54CFF24B-B00F-4458-A170-F795960FE75F}">
      <dgm:prSet/>
      <dgm:spPr/>
      <dgm:t>
        <a:bodyPr/>
        <a:lstStyle/>
        <a:p>
          <a:endParaRPr lang="fi-FI"/>
        </a:p>
      </dgm:t>
    </dgm:pt>
    <dgm:pt modelId="{45DD391B-6559-47D2-A45A-8C73DD97CD42}">
      <dgm:prSet custT="1"/>
      <dgm:spPr/>
      <dgm:t>
        <a:bodyPr/>
        <a:lstStyle/>
        <a:p>
          <a:pPr algn="l">
            <a:spcBef>
              <a:spcPts val="1200"/>
            </a:spcBef>
            <a:spcAft>
              <a:spcPct val="35000"/>
            </a:spcAft>
          </a:pPr>
          <a:r>
            <a:rPr lang="fi-FI" sz="1400" b="1"/>
            <a:t>Liikennejärjestelmä</a:t>
          </a:r>
          <a:r>
            <a:rPr lang="fi-FI" sz="1400"/>
            <a:t> ja kestävä kulkumuotojakauma </a:t>
          </a:r>
        </a:p>
      </dgm:t>
    </dgm:pt>
    <dgm:pt modelId="{F6751DB0-2D37-420D-B530-2A7F468DF8EB}" type="parTrans" cxnId="{1F6DF3BD-578B-4BBD-A1F1-A4AE68F9FEDC}">
      <dgm:prSet/>
      <dgm:spPr/>
      <dgm:t>
        <a:bodyPr/>
        <a:lstStyle/>
        <a:p>
          <a:endParaRPr lang="fi-FI"/>
        </a:p>
      </dgm:t>
    </dgm:pt>
    <dgm:pt modelId="{F1D6375D-D372-42B7-BBA3-029EEE3A414C}" type="sibTrans" cxnId="{1F6DF3BD-578B-4BBD-A1F1-A4AE68F9FEDC}">
      <dgm:prSet/>
      <dgm:spPr/>
      <dgm:t>
        <a:bodyPr/>
        <a:lstStyle/>
        <a:p>
          <a:endParaRPr lang="fi-FI"/>
        </a:p>
      </dgm:t>
    </dgm:pt>
    <dgm:pt modelId="{341B5DC7-B94C-496F-B4ED-3AA657EF4C6A}">
      <dgm:prSet custT="1">
        <dgm:style>
          <a:lnRef idx="2">
            <a:schemeClr val="accent5"/>
          </a:lnRef>
          <a:fillRef idx="1">
            <a:schemeClr val="lt1"/>
          </a:fillRef>
          <a:effectRef idx="0">
            <a:schemeClr val="accent5"/>
          </a:effectRef>
          <a:fontRef idx="minor">
            <a:schemeClr val="dk1"/>
          </a:fontRef>
        </dgm:style>
      </dgm:prSet>
      <dgm:spPr>
        <a:ln w="28575">
          <a:solidFill>
            <a:srgbClr val="3678F9"/>
          </a:solidFill>
        </a:ln>
      </dgm:spPr>
      <dgm:t>
        <a:bodyPr/>
        <a:lstStyle/>
        <a:p>
          <a:pPr algn="l">
            <a:spcBef>
              <a:spcPts val="1200"/>
            </a:spcBef>
            <a:spcAft>
              <a:spcPct val="35000"/>
            </a:spcAft>
          </a:pPr>
          <a:r>
            <a:rPr lang="fi-FI" sz="1400" b="1"/>
            <a:t>Rahoitus</a:t>
          </a:r>
          <a:r>
            <a:rPr lang="fi-FI" sz="1400"/>
            <a:t> (RR, maaseuturahasto, muu EU-osarahoitteinen rahoitus sekä ELY-keskuksen jakama rahoitus) sekä yritysten kehittämispalvelut</a:t>
          </a:r>
          <a:endParaRPr lang="fi-FI" sz="1400" b="1">
            <a:solidFill>
              <a:schemeClr val="tx1"/>
            </a:solidFill>
          </a:endParaRPr>
        </a:p>
      </dgm:t>
    </dgm:pt>
    <dgm:pt modelId="{35120A68-AE73-424A-B935-3E530E3381D2}" type="parTrans" cxnId="{19A5E3CF-61AC-486A-BD60-B20294732454}">
      <dgm:prSet/>
      <dgm:spPr/>
      <dgm:t>
        <a:bodyPr/>
        <a:lstStyle/>
        <a:p>
          <a:endParaRPr lang="fi-FI"/>
        </a:p>
      </dgm:t>
    </dgm:pt>
    <dgm:pt modelId="{89903738-4F03-4CBE-85AA-424D2D0B261A}" type="sibTrans" cxnId="{19A5E3CF-61AC-486A-BD60-B20294732454}">
      <dgm:prSet/>
      <dgm:spPr/>
      <dgm:t>
        <a:bodyPr/>
        <a:lstStyle/>
        <a:p>
          <a:endParaRPr lang="fi-FI"/>
        </a:p>
      </dgm:t>
    </dgm:pt>
    <dgm:pt modelId="{908735DE-A9E6-4317-B1BF-6243799F886A}" type="pres">
      <dgm:prSet presAssocID="{7D97090C-2FE1-4D26-9633-DD6536325EB5}" presName="Name0" presStyleCnt="0">
        <dgm:presLayoutVars>
          <dgm:dir/>
          <dgm:resizeHandles val="exact"/>
        </dgm:presLayoutVars>
      </dgm:prSet>
      <dgm:spPr/>
    </dgm:pt>
    <dgm:pt modelId="{DF519D33-CC2E-4D3E-A634-1F7FC4E6FEC1}" type="pres">
      <dgm:prSet presAssocID="{B22EEFEB-8B55-4AD8-9F6F-31F1D6F7F616}" presName="compNode" presStyleCnt="0"/>
      <dgm:spPr/>
    </dgm:pt>
    <dgm:pt modelId="{23243C7B-E3DB-487C-B439-CAB0E80BBA8A}" type="pres">
      <dgm:prSet presAssocID="{B22EEFEB-8B55-4AD8-9F6F-31F1D6F7F616}" presName="pictRect" presStyleLbl="node1" presStyleIdx="0" presStyleCnt="3" custScaleX="122740" custScaleY="57797" custLinFactNeighborX="-832" custLinFactNeighborY="-15825"/>
      <dgm:spPr>
        <a:blipFill>
          <a:blip xmlns:r="http://schemas.openxmlformats.org/officeDocument/2006/relationships" r:embed="rId1" cstate="screen">
            <a:extLst>
              <a:ext uri="{BEBA8EAE-BF5A-486C-A8C5-ECC9F3942E4B}">
                <a14:imgProps xmlns:a14="http://schemas.microsoft.com/office/drawing/2010/main">
                  <a14:imgLayer r:embed="rId2">
                    <a14:imgEffect>
                      <a14:colorTemperature colorTemp="5700"/>
                    </a14:imgEffect>
                    <a14:imgEffect>
                      <a14:saturation sat="200000"/>
                    </a14:imgEffect>
                  </a14:imgLayer>
                </a14:imgProps>
              </a:ex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Digitaalinen saldo asteikko, jossa on ympyrät"/>
        </a:ext>
      </dgm:extLst>
    </dgm:pt>
    <dgm:pt modelId="{F3D45D7C-9910-473D-9B01-161F9C155127}" type="pres">
      <dgm:prSet presAssocID="{B22EEFEB-8B55-4AD8-9F6F-31F1D6F7F616}" presName="textRect" presStyleLbl="revTx" presStyleIdx="0" presStyleCnt="3" custScaleX="122740" custScaleY="212062" custLinFactNeighborX="-12" custLinFactNeighborY="-23220">
        <dgm:presLayoutVars>
          <dgm:bulletEnabled val="1"/>
        </dgm:presLayoutVars>
      </dgm:prSet>
      <dgm:spPr>
        <a:prstGeom prst="roundRect">
          <a:avLst/>
        </a:prstGeom>
      </dgm:spPr>
    </dgm:pt>
    <dgm:pt modelId="{B13D4B90-6D6D-42B3-8E78-9431DD7ABD68}" type="pres">
      <dgm:prSet presAssocID="{01B798FE-4300-465B-82C2-94A33434DB4B}" presName="sibTrans" presStyleLbl="sibTrans2D1" presStyleIdx="0" presStyleCnt="0"/>
      <dgm:spPr/>
    </dgm:pt>
    <dgm:pt modelId="{81DB5533-AFE4-4681-9B8B-7414F72DDB92}" type="pres">
      <dgm:prSet presAssocID="{E6284CD0-8F9E-4C8C-96D4-F8FB0271D885}" presName="compNode" presStyleCnt="0"/>
      <dgm:spPr/>
    </dgm:pt>
    <dgm:pt modelId="{0A457C2D-7291-4F75-B35C-84EF8902CA15}" type="pres">
      <dgm:prSet presAssocID="{E6284CD0-8F9E-4C8C-96D4-F8FB0271D885}" presName="pictRect" presStyleLbl="node1" presStyleIdx="1" presStyleCnt="3" custScaleX="119233" custScaleY="41925" custLinFactNeighborX="-832" custLinFactNeighborY="-15825"/>
      <dgm:spPr>
        <a:blipFill>
          <a:blip xmlns:r="http://schemas.openxmlformats.org/officeDocument/2006/relationships" r:embed="rId3" cstate="screen">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Lähikuva sateenvarjolle putoavista sadepisaroista"/>
        </a:ext>
      </dgm:extLst>
    </dgm:pt>
    <dgm:pt modelId="{E9A41B5B-7270-4F63-8537-71A30F28C812}" type="pres">
      <dgm:prSet presAssocID="{E6284CD0-8F9E-4C8C-96D4-F8FB0271D885}" presName="textRect" presStyleLbl="revTx" presStyleIdx="1" presStyleCnt="3" custScaleX="119233" custScaleY="401724" custLinFactNeighborX="909" custLinFactNeighborY="67275">
        <dgm:presLayoutVars>
          <dgm:bulletEnabled val="1"/>
        </dgm:presLayoutVars>
      </dgm:prSet>
      <dgm:spPr>
        <a:prstGeom prst="roundRect">
          <a:avLst/>
        </a:prstGeom>
      </dgm:spPr>
    </dgm:pt>
    <dgm:pt modelId="{922B75AD-9154-4FDD-A6B8-1EAA62AC16C9}" type="pres">
      <dgm:prSet presAssocID="{D51F4D11-E211-4484-860A-CBB6F0B47AF4}" presName="sibTrans" presStyleLbl="sibTrans2D1" presStyleIdx="0" presStyleCnt="0"/>
      <dgm:spPr/>
    </dgm:pt>
    <dgm:pt modelId="{524881F3-83B8-4A95-9E49-B5B6518723F1}" type="pres">
      <dgm:prSet presAssocID="{06A20AC7-1F68-405D-A6E5-1FFAAC683A45}" presName="compNode" presStyleCnt="0"/>
      <dgm:spPr/>
    </dgm:pt>
    <dgm:pt modelId="{9D4E8966-0C75-46F5-AC13-321BD2508019}" type="pres">
      <dgm:prSet presAssocID="{06A20AC7-1F68-405D-A6E5-1FFAAC683A45}" presName="pictRect" presStyleLbl="node1" presStyleIdx="2" presStyleCnt="3" custScaleX="116014" custScaleY="41925" custLinFactNeighborX="-832" custLinFactNeighborY="-1617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ininen kukat"/>
        </a:ext>
      </dgm:extLst>
    </dgm:pt>
    <dgm:pt modelId="{1B25BC7E-FEB8-4A40-BE3F-9C541DF75620}" type="pres">
      <dgm:prSet presAssocID="{06A20AC7-1F68-405D-A6E5-1FFAAC683A45}" presName="textRect" presStyleLbl="revTx" presStyleIdx="2" presStyleCnt="3" custScaleX="116014" custScaleY="401724" custLinFactNeighborX="-1135" custLinFactNeighborY="67275">
        <dgm:presLayoutVars>
          <dgm:bulletEnabled val="1"/>
        </dgm:presLayoutVars>
      </dgm:prSet>
      <dgm:spPr>
        <a:prstGeom prst="roundRect">
          <a:avLst/>
        </a:prstGeom>
      </dgm:spPr>
    </dgm:pt>
  </dgm:ptLst>
  <dgm:cxnLst>
    <dgm:cxn modelId="{246A3C04-2205-4F30-9B7C-23FEE039B2F6}" srcId="{06A20AC7-1F68-405D-A6E5-1FFAAC683A45}" destId="{78C30954-F488-4429-BBDD-C806A336E8C6}" srcOrd="6" destOrd="0" parTransId="{907CA187-3879-4646-B4EE-A18BA77F7109}" sibTransId="{FA0E2198-4D3C-4A13-8C13-4008EC34E7D8}"/>
    <dgm:cxn modelId="{834B5707-4740-41AE-BE19-538281B05F76}" type="presOf" srcId="{93FFD556-6F5E-4B2E-969A-A36263CD451A}" destId="{1B25BC7E-FEB8-4A40-BE3F-9C541DF75620}" srcOrd="0" destOrd="1" presId="urn:microsoft.com/office/officeart/2005/8/layout/pList1"/>
    <dgm:cxn modelId="{75A3A621-8F63-41DA-9DF5-FF0EB8F9F21A}" srcId="{7D97090C-2FE1-4D26-9633-DD6536325EB5}" destId="{06A20AC7-1F68-405D-A6E5-1FFAAC683A45}" srcOrd="2" destOrd="0" parTransId="{4F92A12C-73FA-4D9D-8206-D1632FC74B6E}" sibTransId="{3E4C0BE7-682B-4434-9BC0-34851BB9EA0F}"/>
    <dgm:cxn modelId="{85A80233-5CDA-431E-83CD-7A0140DB23F6}" type="presOf" srcId="{1B8A97E6-DD40-4A58-A5D7-96E913C71884}" destId="{E9A41B5B-7270-4F63-8537-71A30F28C812}" srcOrd="0" destOrd="7" presId="urn:microsoft.com/office/officeart/2005/8/layout/pList1"/>
    <dgm:cxn modelId="{69F6EB3A-823C-4326-A002-9A1BD651E319}" type="presOf" srcId="{7D97090C-2FE1-4D26-9633-DD6536325EB5}" destId="{908735DE-A9E6-4317-B1BF-6243799F886A}" srcOrd="0" destOrd="0" presId="urn:microsoft.com/office/officeart/2005/8/layout/pList1"/>
    <dgm:cxn modelId="{359F1D3D-C657-443D-89B9-2A088D4EF8D8}" srcId="{06A20AC7-1F68-405D-A6E5-1FFAAC683A45}" destId="{C450EDD4-0CB3-4B59-8215-4D6359B3CA75}" srcOrd="5" destOrd="0" parTransId="{9A3DED3E-A496-42C2-8E4C-42E27118EAD1}" sibTransId="{C563EAAE-4DC5-4195-BB6D-32AB63A135A5}"/>
    <dgm:cxn modelId="{252D365B-7DED-4962-8EC9-52FACBFE8349}" type="presOf" srcId="{27DD053C-9FE1-4F0D-9611-441CCEAB780D}" destId="{E9A41B5B-7270-4F63-8537-71A30F28C812}" srcOrd="0" destOrd="2" presId="urn:microsoft.com/office/officeart/2005/8/layout/pList1"/>
    <dgm:cxn modelId="{57C7D95F-9644-4C3B-BE1C-09C99EEB436C}" srcId="{E6284CD0-8F9E-4C8C-96D4-F8FB0271D885}" destId="{3EAD92E8-94D5-43E6-839E-8B2069189E72}" srcOrd="2" destOrd="0" parTransId="{BE74A43B-FA38-446F-B53C-4617FD7E5DDF}" sibTransId="{34529A18-FA02-472D-964A-E032BB807E3E}"/>
    <dgm:cxn modelId="{F502B243-8ACC-4C19-80AA-97565A5A5CDA}" type="presOf" srcId="{01B798FE-4300-465B-82C2-94A33434DB4B}" destId="{B13D4B90-6D6D-42B3-8E78-9431DD7ABD68}" srcOrd="0" destOrd="0" presId="urn:microsoft.com/office/officeart/2005/8/layout/pList1"/>
    <dgm:cxn modelId="{50A88144-D765-457E-A5BD-FADD8B5B9035}" srcId="{06A20AC7-1F68-405D-A6E5-1FFAAC683A45}" destId="{FC6772EB-363E-4841-B6AF-4F33A15B264F}" srcOrd="3" destOrd="0" parTransId="{44F7D81D-1C4F-475B-B05D-339BA6261D92}" sibTransId="{A51E8BB1-0AB9-47B3-87E9-E6161ADAE499}"/>
    <dgm:cxn modelId="{D4BB7C48-DFB0-48E6-95D6-7F50BDDEB3A3}" type="presOf" srcId="{341B5DC7-B94C-496F-B4ED-3AA657EF4C6A}" destId="{1B25BC7E-FEB8-4A40-BE3F-9C541DF75620}" srcOrd="0" destOrd="3" presId="urn:microsoft.com/office/officeart/2005/8/layout/pList1"/>
    <dgm:cxn modelId="{E7408248-6625-4EDD-9952-7A5A57082A76}" srcId="{E6284CD0-8F9E-4C8C-96D4-F8FB0271D885}" destId="{1B8A97E6-DD40-4A58-A5D7-96E913C71884}" srcOrd="6" destOrd="0" parTransId="{37FA7839-71E2-4E9C-BBB1-600BC2CA0FA0}" sibTransId="{AA04E003-5A51-4FB3-AFDF-22D32A70EAD5}"/>
    <dgm:cxn modelId="{F47D186A-C140-47D3-B336-B0DC92FF720C}" srcId="{7D97090C-2FE1-4D26-9633-DD6536325EB5}" destId="{E6284CD0-8F9E-4C8C-96D4-F8FB0271D885}" srcOrd="1" destOrd="0" parTransId="{DBB90397-7F9C-4528-885A-49832F40A36F}" sibTransId="{D51F4D11-E211-4484-860A-CBB6F0B47AF4}"/>
    <dgm:cxn modelId="{54CFF24B-B00F-4458-A170-F795960FE75F}" srcId="{E6284CD0-8F9E-4C8C-96D4-F8FB0271D885}" destId="{C4896DF1-4FB8-4521-B6DB-E2622D41B0D6}" srcOrd="4" destOrd="0" parTransId="{D964E1B0-A0A8-4590-9D36-1A61EFEAEB66}" sibTransId="{D705B432-14A9-4A39-9A5E-2F1BE3A97B6F}"/>
    <dgm:cxn modelId="{B5B2284E-39EF-4A88-997E-52FD3BE88A1A}" type="presOf" srcId="{880DFCF3-93B9-43B4-903B-8A78C0A5DC29}" destId="{F3D45D7C-9910-473D-9B01-161F9C155127}" srcOrd="0" destOrd="1" presId="urn:microsoft.com/office/officeart/2005/8/layout/pList1"/>
    <dgm:cxn modelId="{E160D14E-ABEF-475C-B510-7E795F4F62B5}" srcId="{E6284CD0-8F9E-4C8C-96D4-F8FB0271D885}" destId="{1CE6CA3F-D74E-4B3C-9867-28B80E5F4A4D}" srcOrd="3" destOrd="0" parTransId="{FE000F80-896A-4B29-A0BE-E0E840866295}" sibTransId="{4534A240-AB74-49CF-8034-932B9DDBD568}"/>
    <dgm:cxn modelId="{00FC4670-1037-472D-86E9-8B51DEB1F0F2}" type="presOf" srcId="{D51F4D11-E211-4484-860A-CBB6F0B47AF4}" destId="{922B75AD-9154-4FDD-A6B8-1EAA62AC16C9}" srcOrd="0" destOrd="0" presId="urn:microsoft.com/office/officeart/2005/8/layout/pList1"/>
    <dgm:cxn modelId="{A4F6AA71-91BC-4322-896C-9D21EE44ED85}" type="presOf" srcId="{1471857B-A354-49A4-9621-01EC1E445435}" destId="{F3D45D7C-9910-473D-9B01-161F9C155127}" srcOrd="0" destOrd="2" presId="urn:microsoft.com/office/officeart/2005/8/layout/pList1"/>
    <dgm:cxn modelId="{8BD33253-D967-4D0D-B22B-9EDA2F21A071}" type="presOf" srcId="{78C30954-F488-4429-BBDD-C806A336E8C6}" destId="{1B25BC7E-FEB8-4A40-BE3F-9C541DF75620}" srcOrd="0" destOrd="7" presId="urn:microsoft.com/office/officeart/2005/8/layout/pList1"/>
    <dgm:cxn modelId="{289CE776-8255-4FE3-9014-EE9265CB9A4F}" srcId="{06A20AC7-1F68-405D-A6E5-1FFAAC683A45}" destId="{4760896D-EEFD-4CCF-835F-8AB7BA58F4AE}" srcOrd="1" destOrd="0" parTransId="{703C7458-8A8C-4D9E-A2AF-3BEBF7474D32}" sibTransId="{730921C9-5E34-42D1-9C8A-7E339B964812}"/>
    <dgm:cxn modelId="{3A1BFE77-1C96-43C2-A522-8CD43F7815AA}" srcId="{E6284CD0-8F9E-4C8C-96D4-F8FB0271D885}" destId="{B1468FA1-573A-4497-9616-FECB3AA279C4}" srcOrd="0" destOrd="0" parTransId="{C9F21C2E-0409-4FC8-8722-2F6EB1A0C6B2}" sibTransId="{55173DE2-7F72-4A83-A81E-26E19EEA835D}"/>
    <dgm:cxn modelId="{639BDC86-2445-4BF9-9055-523720E0EBB9}" type="presOf" srcId="{3EAD92E8-94D5-43E6-839E-8B2069189E72}" destId="{E9A41B5B-7270-4F63-8537-71A30F28C812}" srcOrd="0" destOrd="3" presId="urn:microsoft.com/office/officeart/2005/8/layout/pList1"/>
    <dgm:cxn modelId="{9D8A1291-5CB2-4B99-A746-51773EEF6677}" type="presOf" srcId="{FC6772EB-363E-4841-B6AF-4F33A15B264F}" destId="{1B25BC7E-FEB8-4A40-BE3F-9C541DF75620}" srcOrd="0" destOrd="4" presId="urn:microsoft.com/office/officeart/2005/8/layout/pList1"/>
    <dgm:cxn modelId="{4B2DF696-35AD-451A-9976-848EC7022828}" srcId="{06A20AC7-1F68-405D-A6E5-1FFAAC683A45}" destId="{5209E71F-1DBF-453A-A165-3A19DAED7DF2}" srcOrd="4" destOrd="0" parTransId="{BE2627D6-E7F4-4521-A7D4-76919295D4B4}" sibTransId="{599F0F7B-DEC6-4002-A513-966FF99D56B3}"/>
    <dgm:cxn modelId="{CACADB9C-1C54-4AB0-A98E-4DFF8CEF2751}" type="presOf" srcId="{C450EDD4-0CB3-4B59-8215-4D6359B3CA75}" destId="{1B25BC7E-FEB8-4A40-BE3F-9C541DF75620}" srcOrd="0" destOrd="6" presId="urn:microsoft.com/office/officeart/2005/8/layout/pList1"/>
    <dgm:cxn modelId="{7FC4F69C-1B2A-4414-8189-7FDE1BF0FB9D}" srcId="{06A20AC7-1F68-405D-A6E5-1FFAAC683A45}" destId="{93FFD556-6F5E-4B2E-969A-A36263CD451A}" srcOrd="0" destOrd="0" parTransId="{EDE08A1D-C365-4FD7-857E-8440227B1BBC}" sibTransId="{240D6EB9-3C68-473A-8242-9922EE1CBA05}"/>
    <dgm:cxn modelId="{AE35279D-0DD4-43FC-9688-5C94CCBDE04D}" srcId="{E6284CD0-8F9E-4C8C-96D4-F8FB0271D885}" destId="{27DD053C-9FE1-4F0D-9611-441CCEAB780D}" srcOrd="1" destOrd="0" parTransId="{8D98A9F9-611B-4A0B-9393-84F0A417ED44}" sibTransId="{1C778E95-0C2E-4676-B755-CF5441AF0543}"/>
    <dgm:cxn modelId="{4FE3F1A8-CA63-40A9-946A-874009794DDB}" type="presOf" srcId="{B1468FA1-573A-4497-9616-FECB3AA279C4}" destId="{E9A41B5B-7270-4F63-8537-71A30F28C812}" srcOrd="0" destOrd="1" presId="urn:microsoft.com/office/officeart/2005/8/layout/pList1"/>
    <dgm:cxn modelId="{DBB068AD-C5CA-44ED-8F64-7BF5CB2CA027}" type="presOf" srcId="{4760896D-EEFD-4CCF-835F-8AB7BA58F4AE}" destId="{1B25BC7E-FEB8-4A40-BE3F-9C541DF75620}" srcOrd="0" destOrd="2" presId="urn:microsoft.com/office/officeart/2005/8/layout/pList1"/>
    <dgm:cxn modelId="{8DDB1CAF-AA83-4CD8-8160-F1586D936FE8}" srcId="{B22EEFEB-8B55-4AD8-9F6F-31F1D6F7F616}" destId="{880DFCF3-93B9-43B4-903B-8A78C0A5DC29}" srcOrd="0" destOrd="0" parTransId="{22C1375A-AE16-4BCA-8717-02BC561B187F}" sibTransId="{3BF6E3DE-9B4C-47DE-9BC1-7B34C73D7CA5}"/>
    <dgm:cxn modelId="{62052FB9-5635-4C74-B1A2-19426F534F85}" type="presOf" srcId="{06A20AC7-1F68-405D-A6E5-1FFAAC683A45}" destId="{1B25BC7E-FEB8-4A40-BE3F-9C541DF75620}" srcOrd="0" destOrd="0" presId="urn:microsoft.com/office/officeart/2005/8/layout/pList1"/>
    <dgm:cxn modelId="{1F6DF3BD-578B-4BBD-A1F1-A4AE68F9FEDC}" srcId="{E6284CD0-8F9E-4C8C-96D4-F8FB0271D885}" destId="{45DD391B-6559-47D2-A45A-8C73DD97CD42}" srcOrd="5" destOrd="0" parTransId="{F6751DB0-2D37-420D-B530-2A7F468DF8EB}" sibTransId="{F1D6375D-D372-42B7-BBA3-029EEE3A414C}"/>
    <dgm:cxn modelId="{E9C43BCD-AA0E-4464-A8B0-28D6C0760E89}" type="presOf" srcId="{C4896DF1-4FB8-4521-B6DB-E2622D41B0D6}" destId="{E9A41B5B-7270-4F63-8537-71A30F28C812}" srcOrd="0" destOrd="5" presId="urn:microsoft.com/office/officeart/2005/8/layout/pList1"/>
    <dgm:cxn modelId="{50303CCE-1C0C-4F8F-A7E4-C10BFC55AEF2}" type="presOf" srcId="{E6284CD0-8F9E-4C8C-96D4-F8FB0271D885}" destId="{E9A41B5B-7270-4F63-8537-71A30F28C812}" srcOrd="0" destOrd="0" presId="urn:microsoft.com/office/officeart/2005/8/layout/pList1"/>
    <dgm:cxn modelId="{19A5E3CF-61AC-486A-BD60-B20294732454}" srcId="{06A20AC7-1F68-405D-A6E5-1FFAAC683A45}" destId="{341B5DC7-B94C-496F-B4ED-3AA657EF4C6A}" srcOrd="2" destOrd="0" parTransId="{35120A68-AE73-424A-B935-3E530E3381D2}" sibTransId="{89903738-4F03-4CBE-85AA-424D2D0B261A}"/>
    <dgm:cxn modelId="{E11538DE-6185-443B-A1AF-BD14B4BB9AF2}" srcId="{7D97090C-2FE1-4D26-9633-DD6536325EB5}" destId="{B22EEFEB-8B55-4AD8-9F6F-31F1D6F7F616}" srcOrd="0" destOrd="0" parTransId="{F3168493-BD8D-4196-9CB4-7FC24828574B}" sibTransId="{01B798FE-4300-465B-82C2-94A33434DB4B}"/>
    <dgm:cxn modelId="{DCB98EDF-E2A0-4D04-8B4D-5DD386407638}" type="presOf" srcId="{B22EEFEB-8B55-4AD8-9F6F-31F1D6F7F616}" destId="{F3D45D7C-9910-473D-9B01-161F9C155127}" srcOrd="0" destOrd="0" presId="urn:microsoft.com/office/officeart/2005/8/layout/pList1"/>
    <dgm:cxn modelId="{7849EFDF-8B45-4387-BDC4-CAA0DFB51D9D}" type="presOf" srcId="{5209E71F-1DBF-453A-A165-3A19DAED7DF2}" destId="{1B25BC7E-FEB8-4A40-BE3F-9C541DF75620}" srcOrd="0" destOrd="5" presId="urn:microsoft.com/office/officeart/2005/8/layout/pList1"/>
    <dgm:cxn modelId="{BAF8F2F2-1EBC-48AA-9AA5-2599B26BA6F9}" type="presOf" srcId="{45DD391B-6559-47D2-A45A-8C73DD97CD42}" destId="{E9A41B5B-7270-4F63-8537-71A30F28C812}" srcOrd="0" destOrd="6" presId="urn:microsoft.com/office/officeart/2005/8/layout/pList1"/>
    <dgm:cxn modelId="{6A8BFBF3-6006-40E3-BAD2-ED41A192B4BA}" type="presOf" srcId="{1CE6CA3F-D74E-4B3C-9867-28B80E5F4A4D}" destId="{E9A41B5B-7270-4F63-8537-71A30F28C812}" srcOrd="0" destOrd="4" presId="urn:microsoft.com/office/officeart/2005/8/layout/pList1"/>
    <dgm:cxn modelId="{267754F6-814A-4760-AC62-A264BA8138D0}" srcId="{B22EEFEB-8B55-4AD8-9F6F-31F1D6F7F616}" destId="{1471857B-A354-49A4-9621-01EC1E445435}" srcOrd="1" destOrd="0" parTransId="{040F741A-08D6-4134-923B-81DD94231258}" sibTransId="{E5A01463-958F-4522-A1B2-92FF010A7A6F}"/>
    <dgm:cxn modelId="{E17C28D8-7830-4A4A-9DC3-74250EC65D9D}" type="presParOf" srcId="{908735DE-A9E6-4317-B1BF-6243799F886A}" destId="{DF519D33-CC2E-4D3E-A634-1F7FC4E6FEC1}" srcOrd="0" destOrd="0" presId="urn:microsoft.com/office/officeart/2005/8/layout/pList1"/>
    <dgm:cxn modelId="{014C20D3-2677-4C3C-B591-6A09B57759E8}" type="presParOf" srcId="{DF519D33-CC2E-4D3E-A634-1F7FC4E6FEC1}" destId="{23243C7B-E3DB-487C-B439-CAB0E80BBA8A}" srcOrd="0" destOrd="0" presId="urn:microsoft.com/office/officeart/2005/8/layout/pList1"/>
    <dgm:cxn modelId="{B3B33F82-2751-47C6-AE35-CEDC016177F9}" type="presParOf" srcId="{DF519D33-CC2E-4D3E-A634-1F7FC4E6FEC1}" destId="{F3D45D7C-9910-473D-9B01-161F9C155127}" srcOrd="1" destOrd="0" presId="urn:microsoft.com/office/officeart/2005/8/layout/pList1"/>
    <dgm:cxn modelId="{B6FE271B-F619-41DE-8F44-632373F39AEF}" type="presParOf" srcId="{908735DE-A9E6-4317-B1BF-6243799F886A}" destId="{B13D4B90-6D6D-42B3-8E78-9431DD7ABD68}" srcOrd="1" destOrd="0" presId="urn:microsoft.com/office/officeart/2005/8/layout/pList1"/>
    <dgm:cxn modelId="{71FF3D05-4D1C-4EDD-80E2-7A6E29660545}" type="presParOf" srcId="{908735DE-A9E6-4317-B1BF-6243799F886A}" destId="{81DB5533-AFE4-4681-9B8B-7414F72DDB92}" srcOrd="2" destOrd="0" presId="urn:microsoft.com/office/officeart/2005/8/layout/pList1"/>
    <dgm:cxn modelId="{EDED899C-642D-4C13-ABA2-32A5D8931BF7}" type="presParOf" srcId="{81DB5533-AFE4-4681-9B8B-7414F72DDB92}" destId="{0A457C2D-7291-4F75-B35C-84EF8902CA15}" srcOrd="0" destOrd="0" presId="urn:microsoft.com/office/officeart/2005/8/layout/pList1"/>
    <dgm:cxn modelId="{9F2DD81F-AD56-4A29-8E1E-B30251443AC8}" type="presParOf" srcId="{81DB5533-AFE4-4681-9B8B-7414F72DDB92}" destId="{E9A41B5B-7270-4F63-8537-71A30F28C812}" srcOrd="1" destOrd="0" presId="urn:microsoft.com/office/officeart/2005/8/layout/pList1"/>
    <dgm:cxn modelId="{87E8EF34-8EE0-4B42-A849-F5A9D8546049}" type="presParOf" srcId="{908735DE-A9E6-4317-B1BF-6243799F886A}" destId="{922B75AD-9154-4FDD-A6B8-1EAA62AC16C9}" srcOrd="3" destOrd="0" presId="urn:microsoft.com/office/officeart/2005/8/layout/pList1"/>
    <dgm:cxn modelId="{8F05D6B7-23B7-4987-ADC9-D35EFB826276}" type="presParOf" srcId="{908735DE-A9E6-4317-B1BF-6243799F886A}" destId="{524881F3-83B8-4A95-9E49-B5B6518723F1}" srcOrd="4" destOrd="0" presId="urn:microsoft.com/office/officeart/2005/8/layout/pList1"/>
    <dgm:cxn modelId="{1ADF09E8-B6D3-40D7-8468-95EC9140678B}" type="presParOf" srcId="{524881F3-83B8-4A95-9E49-B5B6518723F1}" destId="{9D4E8966-0C75-46F5-AC13-321BD2508019}" srcOrd="0" destOrd="0" presId="urn:microsoft.com/office/officeart/2005/8/layout/pList1"/>
    <dgm:cxn modelId="{72BD88BA-2AB9-4E12-B0FD-DAF88513D880}" type="presParOf" srcId="{524881F3-83B8-4A95-9E49-B5B6518723F1}" destId="{1B25BC7E-FEB8-4A40-BE3F-9C541DF7562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DD7EF8-0750-476E-A8BF-FB550E65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i-FI"/>
        </a:p>
      </dgm:t>
    </dgm:pt>
    <dgm:pt modelId="{E9B71998-4AB2-4892-82CB-AD06E2F31A68}">
      <dgm:prSet custT="1"/>
      <dgm:spPr>
        <a:xfrm>
          <a:off x="2257172"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Biokaasun ja bioenergian edistäminen</a:t>
          </a:r>
          <a:endParaRPr lang="fi-FI" sz="1050" b="0" i="0">
            <a:solidFill>
              <a:srgbClr val="000000"/>
            </a:solidFill>
            <a:latin typeface="Arial" panose="020B0604020202020204"/>
            <a:ea typeface="+mn-ea"/>
            <a:cs typeface="+mn-cs"/>
          </a:endParaRPr>
        </a:p>
      </dgm:t>
    </dgm:pt>
    <dgm:pt modelId="{9AA53F47-91F8-4E77-8FBE-1AD9E2BDE648}" type="parTrans" cxnId="{41D0DF25-8FF8-464B-B6FC-DEF01EDCA64B}">
      <dgm:prSet/>
      <dgm:spPr/>
      <dgm:t>
        <a:bodyPr/>
        <a:lstStyle/>
        <a:p>
          <a:endParaRPr lang="fi-FI" sz="1600" b="1"/>
        </a:p>
      </dgm:t>
    </dgm:pt>
    <dgm:pt modelId="{17D3B441-5EA1-4168-BB8A-CB598D437CBA}" type="sibTrans" cxnId="{41D0DF25-8FF8-464B-B6FC-DEF01EDCA64B}">
      <dgm:prSet/>
      <dgm:spPr/>
      <dgm:t>
        <a:bodyPr/>
        <a:lstStyle/>
        <a:p>
          <a:endParaRPr lang="fi-FI" sz="1600" b="1"/>
        </a:p>
      </dgm:t>
    </dgm:pt>
    <dgm:pt modelId="{41755BFA-03DF-45A3-BAF9-3E2D53524AB8}">
      <dgm:prSet custT="1"/>
      <dgm:spPr>
        <a:xfrm>
          <a:off x="3803908" y="734"/>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kern="1200">
              <a:solidFill>
                <a:srgbClr val="000000"/>
              </a:solidFill>
              <a:latin typeface="Arial" panose="020B0604020202020204"/>
              <a:ea typeface="+mn-ea"/>
              <a:cs typeface="+mn-cs"/>
            </a:rPr>
            <a:t>Kiertotalouden potentiaalin tunnistaminen ja mahdollistaminen</a:t>
          </a:r>
        </a:p>
      </dgm:t>
    </dgm:pt>
    <dgm:pt modelId="{06058572-30CB-44AF-AB82-344CFF79BEBD}" type="parTrans" cxnId="{3364C8EF-1EC7-4319-82D0-C305F59ABDE6}">
      <dgm:prSet/>
      <dgm:spPr/>
      <dgm:t>
        <a:bodyPr/>
        <a:lstStyle/>
        <a:p>
          <a:endParaRPr lang="fi-FI" sz="1600" b="1"/>
        </a:p>
      </dgm:t>
    </dgm:pt>
    <dgm:pt modelId="{50043822-C072-4879-B7E8-CEE2E365B8E9}" type="sibTrans" cxnId="{3364C8EF-1EC7-4319-82D0-C305F59ABDE6}">
      <dgm:prSet/>
      <dgm:spPr/>
      <dgm:t>
        <a:bodyPr/>
        <a:lstStyle/>
        <a:p>
          <a:endParaRPr lang="fi-FI" sz="1600" b="1"/>
        </a:p>
      </dgm:t>
    </dgm:pt>
    <dgm:pt modelId="{EF4902CD-F7A3-444D-BEFD-435CE6369C1C}">
      <dgm:prSet custT="1"/>
      <dgm:spPr>
        <a:xfrm>
          <a:off x="5350644"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Kiertotalouden ja materiaalien uusiokäytön  ratkaisujen riskienhallinta </a:t>
          </a:r>
          <a:endParaRPr lang="fi-FI" sz="1050" b="0" i="0">
            <a:solidFill>
              <a:srgbClr val="000000"/>
            </a:solidFill>
            <a:latin typeface="Arial" panose="020B0604020202020204"/>
            <a:ea typeface="+mn-ea"/>
            <a:cs typeface="+mn-cs"/>
          </a:endParaRPr>
        </a:p>
      </dgm:t>
    </dgm:pt>
    <dgm:pt modelId="{F91EC47B-A38F-4A9A-BA87-78766129056E}" type="parTrans" cxnId="{ECAF2337-C443-476C-917D-56F113E67318}">
      <dgm:prSet/>
      <dgm:spPr/>
      <dgm:t>
        <a:bodyPr/>
        <a:lstStyle/>
        <a:p>
          <a:endParaRPr lang="fi-FI" sz="1600" b="1"/>
        </a:p>
      </dgm:t>
    </dgm:pt>
    <dgm:pt modelId="{50EE210B-4734-458A-8D74-4A3F209F1927}" type="sibTrans" cxnId="{ECAF2337-C443-476C-917D-56F113E67318}">
      <dgm:prSet/>
      <dgm:spPr/>
      <dgm:t>
        <a:bodyPr/>
        <a:lstStyle/>
        <a:p>
          <a:endParaRPr lang="fi-FI" sz="1600" b="1"/>
        </a:p>
      </dgm:t>
    </dgm:pt>
    <dgm:pt modelId="{0EA5EA39-9CFE-43DE-94AF-53E9C6E3D210}">
      <dgm:prSet custT="1"/>
      <dgm:spPr>
        <a:xfrm>
          <a:off x="6897380"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 ja resurssitehokkuuden edistäminen* </a:t>
          </a:r>
          <a:endParaRPr lang="fi-FI" sz="1050" b="0" i="0">
            <a:solidFill>
              <a:srgbClr val="000000"/>
            </a:solidFill>
            <a:latin typeface="Arial" panose="020B0604020202020204"/>
            <a:ea typeface="+mn-ea"/>
            <a:cs typeface="+mn-cs"/>
          </a:endParaRPr>
        </a:p>
      </dgm:t>
    </dgm:pt>
    <dgm:pt modelId="{AFA71C77-5E24-4084-AEB3-B637CA1111CC}" type="parTrans" cxnId="{63143B21-13AE-4C42-BE32-3292EADEED3C}">
      <dgm:prSet/>
      <dgm:spPr/>
      <dgm:t>
        <a:bodyPr/>
        <a:lstStyle/>
        <a:p>
          <a:endParaRPr lang="fi-FI" sz="1600" b="1"/>
        </a:p>
      </dgm:t>
    </dgm:pt>
    <dgm:pt modelId="{DCBDF878-D6A3-406F-9C16-D032DB66D303}" type="sibTrans" cxnId="{63143B21-13AE-4C42-BE32-3292EADEED3C}">
      <dgm:prSet/>
      <dgm:spPr/>
      <dgm:t>
        <a:bodyPr/>
        <a:lstStyle/>
        <a:p>
          <a:endParaRPr lang="fi-FI" sz="1600" b="1"/>
        </a:p>
      </dgm:t>
    </dgm:pt>
    <dgm:pt modelId="{F866C74D-AF5A-4A8F-BCB4-DB1D6B656EE1}">
      <dgm:prSet custT="1"/>
      <dgm:spPr>
        <a:xfrm>
          <a:off x="8444116"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Energiajärjestelmän murros</a:t>
          </a:r>
          <a:endParaRPr lang="fi-FI" sz="1050" b="0" i="0">
            <a:solidFill>
              <a:srgbClr val="000000"/>
            </a:solidFill>
            <a:latin typeface="Arial" panose="020B0604020202020204"/>
            <a:ea typeface="+mn-ea"/>
            <a:cs typeface="+mn-cs"/>
          </a:endParaRPr>
        </a:p>
      </dgm:t>
    </dgm:pt>
    <dgm:pt modelId="{ECCCC4A8-7944-4F10-94A2-4526085C3DC6}" type="parTrans" cxnId="{341CDA92-FFDB-44EF-B95F-100B8AC0176C}">
      <dgm:prSet/>
      <dgm:spPr/>
      <dgm:t>
        <a:bodyPr/>
        <a:lstStyle/>
        <a:p>
          <a:endParaRPr lang="fi-FI" sz="1600" b="1"/>
        </a:p>
      </dgm:t>
    </dgm:pt>
    <dgm:pt modelId="{1EFEAE99-B254-417E-90CC-91A47EC92871}" type="sibTrans" cxnId="{341CDA92-FFDB-44EF-B95F-100B8AC0176C}">
      <dgm:prSet/>
      <dgm:spPr/>
      <dgm:t>
        <a:bodyPr/>
        <a:lstStyle/>
        <a:p>
          <a:endParaRPr lang="fi-FI" sz="1600" b="1"/>
        </a:p>
      </dgm:t>
    </dgm:pt>
    <dgm:pt modelId="{54804642-AD4E-4198-A6B4-3321F3EEE357}">
      <dgm:prSet custT="1"/>
      <dgm:spPr>
        <a:xfrm>
          <a:off x="671578" y="985020"/>
          <a:ext cx="1406123" cy="843674"/>
        </a:xfrm>
        <a:prstGeom prst="rect">
          <a:avLst/>
        </a:prstGeom>
        <a:solidFill>
          <a:srgbClr val="E20000"/>
        </a:solidFill>
        <a:ln w="12700" cap="flat" cmpd="sng" algn="ctr">
          <a:noFill/>
          <a:prstDash val="solid"/>
          <a:miter lim="800000"/>
        </a:ln>
        <a:effectLst/>
      </dgm:spPr>
      <dgm:t>
        <a:bodyPr/>
        <a:lstStyle/>
        <a:p>
          <a:pPr>
            <a:buNone/>
          </a:pPr>
          <a:r>
            <a:rPr lang="fi-FI" sz="1100" b="1" i="0" u="none">
              <a:solidFill>
                <a:srgbClr val="000000"/>
              </a:solidFill>
              <a:latin typeface="Arial" panose="020B0604020202020204"/>
              <a:ea typeface="+mn-ea"/>
              <a:cs typeface="+mn-cs"/>
            </a:rPr>
            <a:t>Ravinnekiertojen hallinta - vesiensuojelu, maaperä ja hiiltä sitovat kasvit</a:t>
          </a:r>
          <a:endParaRPr lang="fi-FI" sz="1100" b="1" i="0">
            <a:solidFill>
              <a:srgbClr val="000000"/>
            </a:solidFill>
            <a:latin typeface="Arial" panose="020B0604020202020204"/>
            <a:ea typeface="+mn-ea"/>
            <a:cs typeface="+mn-cs"/>
          </a:endParaRPr>
        </a:p>
      </dgm:t>
    </dgm:pt>
    <dgm:pt modelId="{98621899-A1D5-4E0E-992D-DD7A725BC86D}" type="parTrans" cxnId="{ED11E9B9-DE36-4822-BFCB-1C78D0AFB515}">
      <dgm:prSet/>
      <dgm:spPr/>
      <dgm:t>
        <a:bodyPr/>
        <a:lstStyle/>
        <a:p>
          <a:endParaRPr lang="fi-FI" sz="1600" b="1"/>
        </a:p>
      </dgm:t>
    </dgm:pt>
    <dgm:pt modelId="{3D8CD612-5805-43E8-B7F8-43AEA62C7B78}" type="sibTrans" cxnId="{ED11E9B9-DE36-4822-BFCB-1C78D0AFB515}">
      <dgm:prSet/>
      <dgm:spPr/>
      <dgm:t>
        <a:bodyPr/>
        <a:lstStyle/>
        <a:p>
          <a:endParaRPr lang="fi-FI" sz="1600" b="1"/>
        </a:p>
      </dgm:t>
    </dgm:pt>
    <dgm:pt modelId="{7215412A-887E-402E-BBD1-AE6AAAA2ACCA}">
      <dgm:prSet custT="1"/>
      <dgm:spPr>
        <a:xfrm>
          <a:off x="3765050"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Ilmastotieto paikkatietoon</a:t>
          </a:r>
          <a:endParaRPr lang="fi-FI" sz="1050" b="0" i="0">
            <a:solidFill>
              <a:srgbClr val="000000"/>
            </a:solidFill>
            <a:latin typeface="Arial" panose="020B0604020202020204"/>
            <a:ea typeface="+mn-ea"/>
            <a:cs typeface="+mn-cs"/>
          </a:endParaRPr>
        </a:p>
      </dgm:t>
    </dgm:pt>
    <dgm:pt modelId="{9CF096DD-96A1-433D-85FD-BEE9BDB37A3A}" type="parTrans" cxnId="{F917BC86-1186-4144-8251-68A17CB4B660}">
      <dgm:prSet/>
      <dgm:spPr/>
      <dgm:t>
        <a:bodyPr/>
        <a:lstStyle/>
        <a:p>
          <a:endParaRPr lang="fi-FI" sz="1600" b="1"/>
        </a:p>
      </dgm:t>
    </dgm:pt>
    <dgm:pt modelId="{117ABA07-483C-4BD0-8D94-0B645D23DB22}" type="sibTrans" cxnId="{F917BC86-1186-4144-8251-68A17CB4B660}">
      <dgm:prSet/>
      <dgm:spPr/>
      <dgm:t>
        <a:bodyPr/>
        <a:lstStyle/>
        <a:p>
          <a:endParaRPr lang="fi-FI" sz="1600" b="1"/>
        </a:p>
      </dgm:t>
    </dgm:pt>
    <dgm:pt modelId="{B211D2A3-02B0-40D7-9067-BAEC62515103}">
      <dgm:prSet custT="1"/>
      <dgm:spPr>
        <a:xfrm>
          <a:off x="5311786"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Päästöratkaisujen tunnistaminen erityyppisissä aluerakenteissa </a:t>
          </a:r>
          <a:endParaRPr lang="fi-FI" sz="1050" b="0" i="0">
            <a:solidFill>
              <a:srgbClr val="000000"/>
            </a:solidFill>
            <a:latin typeface="Arial" panose="020B0604020202020204"/>
            <a:ea typeface="+mn-ea"/>
            <a:cs typeface="+mn-cs"/>
          </a:endParaRPr>
        </a:p>
      </dgm:t>
    </dgm:pt>
    <dgm:pt modelId="{A8C38963-3B0A-4EA6-8B1F-DF5CC2B1529E}" type="parTrans" cxnId="{09A69AE8-55D8-4476-B82C-E1612D4908AB}">
      <dgm:prSet/>
      <dgm:spPr/>
      <dgm:t>
        <a:bodyPr/>
        <a:lstStyle/>
        <a:p>
          <a:endParaRPr lang="fi-FI" sz="1600" b="1"/>
        </a:p>
      </dgm:t>
    </dgm:pt>
    <dgm:pt modelId="{8EA1473D-F3AF-4776-9BDE-7D3696FB6EF9}" type="sibTrans" cxnId="{09A69AE8-55D8-4476-B82C-E1612D4908AB}">
      <dgm:prSet/>
      <dgm:spPr/>
      <dgm:t>
        <a:bodyPr/>
        <a:lstStyle/>
        <a:p>
          <a:endParaRPr lang="fi-FI" sz="1600" b="1"/>
        </a:p>
      </dgm:t>
    </dgm:pt>
    <dgm:pt modelId="{C67D2FFB-3E54-4E33-8599-32D7F41201B4}">
      <dgm:prSet custT="1"/>
      <dgm:spPr>
        <a:xfrm>
          <a:off x="6858522"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00" b="0" i="0" u="none">
              <a:solidFill>
                <a:srgbClr val="000000"/>
              </a:solidFill>
              <a:latin typeface="Arial" panose="020B0604020202020204"/>
              <a:ea typeface="+mn-ea"/>
              <a:cs typeface="+mn-cs"/>
            </a:rPr>
            <a:t>Maankäytön ratkaisuissa syntyvien päästöjen minimointi ja nielujen maksimointi</a:t>
          </a:r>
          <a:endParaRPr lang="fi-FI" sz="1000" b="0" i="0">
            <a:solidFill>
              <a:srgbClr val="000000"/>
            </a:solidFill>
            <a:latin typeface="Arial" panose="020B0604020202020204"/>
            <a:ea typeface="+mn-ea"/>
            <a:cs typeface="+mn-cs"/>
          </a:endParaRPr>
        </a:p>
      </dgm:t>
    </dgm:pt>
    <dgm:pt modelId="{15E6790B-40C1-4BC8-86DA-5FEC5EF0CB23}" type="parTrans" cxnId="{9F80F514-1AE1-42CC-AE0E-74370B578F3E}">
      <dgm:prSet/>
      <dgm:spPr/>
      <dgm:t>
        <a:bodyPr/>
        <a:lstStyle/>
        <a:p>
          <a:endParaRPr lang="fi-FI" sz="1600" b="1"/>
        </a:p>
      </dgm:t>
    </dgm:pt>
    <dgm:pt modelId="{BD1B7000-07A1-41C6-BDD5-881777C541CA}" type="sibTrans" cxnId="{9F80F514-1AE1-42CC-AE0E-74370B578F3E}">
      <dgm:prSet/>
      <dgm:spPr/>
      <dgm:t>
        <a:bodyPr/>
        <a:lstStyle/>
        <a:p>
          <a:endParaRPr lang="fi-FI" sz="1600" b="1"/>
        </a:p>
      </dgm:t>
    </dgm:pt>
    <dgm:pt modelId="{C2AAC07C-DCE9-41C0-8E79-4407F34BA5DF}">
      <dgm:prSet custT="1"/>
      <dgm:spPr>
        <a:xfrm>
          <a:off x="8405257" y="985020"/>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Ilmastokestävä yhdyskuntarakenne</a:t>
          </a:r>
          <a:endParaRPr lang="fi-FI" sz="1050" b="1" i="0">
            <a:solidFill>
              <a:srgbClr val="000000"/>
            </a:solidFill>
            <a:latin typeface="Arial" panose="020B0604020202020204"/>
            <a:ea typeface="+mn-ea"/>
            <a:cs typeface="+mn-cs"/>
          </a:endParaRPr>
        </a:p>
      </dgm:t>
    </dgm:pt>
    <dgm:pt modelId="{F78CDD80-B1A9-4A58-AB7D-B8E65249D4BD}" type="parTrans" cxnId="{49FDBB1B-3C7F-4CAF-80D6-17CD3EB319D2}">
      <dgm:prSet/>
      <dgm:spPr/>
      <dgm:t>
        <a:bodyPr/>
        <a:lstStyle/>
        <a:p>
          <a:endParaRPr lang="fi-FI" sz="1600" b="1"/>
        </a:p>
      </dgm:t>
    </dgm:pt>
    <dgm:pt modelId="{C1563DB0-1F9D-4C67-AA69-F25527F9B0C0}" type="sibTrans" cxnId="{49FDBB1B-3C7F-4CAF-80D6-17CD3EB319D2}">
      <dgm:prSet/>
      <dgm:spPr/>
      <dgm:t>
        <a:bodyPr/>
        <a:lstStyle/>
        <a:p>
          <a:endParaRPr lang="fi-FI" sz="1600" b="1"/>
        </a:p>
      </dgm:t>
    </dgm:pt>
    <dgm:pt modelId="{4F0995B3-E583-4B42-AEE4-10EA91BA1B2B}">
      <dgm:prSet custT="1"/>
      <dgm:spPr>
        <a:xfrm>
          <a:off x="9951993"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Kaupunkiviherrakenne</a:t>
          </a:r>
          <a:endParaRPr lang="fi-FI" sz="1050" b="0" i="0">
            <a:solidFill>
              <a:srgbClr val="000000"/>
            </a:solidFill>
            <a:latin typeface="Arial" panose="020B0604020202020204"/>
            <a:ea typeface="+mn-ea"/>
            <a:cs typeface="+mn-cs"/>
          </a:endParaRPr>
        </a:p>
      </dgm:t>
    </dgm:pt>
    <dgm:pt modelId="{B353AE12-CA7F-433D-85E4-05E54F2A5B30}" type="parTrans" cxnId="{30E620F7-07B7-4E34-970A-55148DB98902}">
      <dgm:prSet/>
      <dgm:spPr/>
      <dgm:t>
        <a:bodyPr/>
        <a:lstStyle/>
        <a:p>
          <a:endParaRPr lang="fi-FI" sz="1600" b="1"/>
        </a:p>
      </dgm:t>
    </dgm:pt>
    <dgm:pt modelId="{2842F56C-2E32-4D9E-BFC1-B9B8A5B08A65}" type="sibTrans" cxnId="{30E620F7-07B7-4E34-970A-55148DB98902}">
      <dgm:prSet/>
      <dgm:spPr/>
      <dgm:t>
        <a:bodyPr/>
        <a:lstStyle/>
        <a:p>
          <a:endParaRPr lang="fi-FI" sz="1600" b="1"/>
        </a:p>
      </dgm:t>
    </dgm:pt>
    <dgm:pt modelId="{7AED2D0B-6C0F-41CC-A158-E370D252C6B6}">
      <dgm:prSet custT="1"/>
      <dgm:spPr>
        <a:xfrm>
          <a:off x="671578"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Energiatehokas ja ilmastonkestävä vesihuolto</a:t>
          </a:r>
          <a:endParaRPr lang="fi-FI" sz="1050" b="0" i="0">
            <a:solidFill>
              <a:srgbClr val="000000"/>
            </a:solidFill>
            <a:latin typeface="Arial" panose="020B0604020202020204"/>
            <a:ea typeface="+mn-ea"/>
            <a:cs typeface="+mn-cs"/>
          </a:endParaRPr>
        </a:p>
      </dgm:t>
    </dgm:pt>
    <dgm:pt modelId="{B4370D7E-2547-43D5-A582-AB014D392C18}" type="parTrans" cxnId="{6FABCE90-9840-4DA1-AAB0-C090D275CE49}">
      <dgm:prSet/>
      <dgm:spPr/>
      <dgm:t>
        <a:bodyPr/>
        <a:lstStyle/>
        <a:p>
          <a:endParaRPr lang="fi-FI" sz="1600" b="1"/>
        </a:p>
      </dgm:t>
    </dgm:pt>
    <dgm:pt modelId="{DEFEA8AA-46FB-4C0F-A23E-A49CD109BAE0}" type="sibTrans" cxnId="{6FABCE90-9840-4DA1-AAB0-C090D275CE49}">
      <dgm:prSet/>
      <dgm:spPr/>
      <dgm:t>
        <a:bodyPr/>
        <a:lstStyle/>
        <a:p>
          <a:endParaRPr lang="fi-FI" sz="1600" b="1"/>
        </a:p>
      </dgm:t>
    </dgm:pt>
    <dgm:pt modelId="{0329150E-00DA-40A2-98AF-BE701E464030}">
      <dgm:prSet custT="1"/>
      <dgm:spPr>
        <a:xfrm>
          <a:off x="2218314" y="1969307"/>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Ilmastovaikutusten arviointi</a:t>
          </a:r>
          <a:endParaRPr lang="fi-FI" sz="1050" b="1" i="0">
            <a:solidFill>
              <a:srgbClr val="000000"/>
            </a:solidFill>
            <a:latin typeface="Arial" panose="020B0604020202020204"/>
            <a:ea typeface="+mn-ea"/>
            <a:cs typeface="+mn-cs"/>
          </a:endParaRPr>
        </a:p>
      </dgm:t>
    </dgm:pt>
    <dgm:pt modelId="{95F1C5F7-45D5-4B7A-B159-A5A8525A666C}" type="parTrans" cxnId="{FF70D63C-2FAE-4140-B0DE-EC92032B9964}">
      <dgm:prSet/>
      <dgm:spPr/>
      <dgm:t>
        <a:bodyPr/>
        <a:lstStyle/>
        <a:p>
          <a:endParaRPr lang="fi-FI" sz="1600" b="1"/>
        </a:p>
      </dgm:t>
    </dgm:pt>
    <dgm:pt modelId="{42EB298E-C9B8-457A-B058-8FAC49B3E03B}" type="sibTrans" cxnId="{FF70D63C-2FAE-4140-B0DE-EC92032B9964}">
      <dgm:prSet/>
      <dgm:spPr/>
      <dgm:t>
        <a:bodyPr/>
        <a:lstStyle/>
        <a:p>
          <a:endParaRPr lang="fi-FI" sz="1600" b="1"/>
        </a:p>
      </dgm:t>
    </dgm:pt>
    <dgm:pt modelId="{FE0EBA1E-D379-4F8B-BDC5-64FB143A5A54}">
      <dgm:prSet custT="1"/>
      <dgm:spPr>
        <a:xfrm>
          <a:off x="3774077" y="197832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Ilmastonmuutos ympäristölupavalvonnassa</a:t>
          </a:r>
          <a:endParaRPr lang="fi-FI" sz="1050" b="0" i="0">
            <a:solidFill>
              <a:srgbClr val="000000"/>
            </a:solidFill>
            <a:latin typeface="Arial" panose="020B0604020202020204"/>
            <a:ea typeface="+mn-ea"/>
            <a:cs typeface="+mn-cs"/>
          </a:endParaRPr>
        </a:p>
      </dgm:t>
    </dgm:pt>
    <dgm:pt modelId="{AA05CEAB-21D0-462F-B566-55631CC97A4C}" type="parTrans" cxnId="{CBBC3C6A-8A73-457A-82FC-D55BA6160945}">
      <dgm:prSet/>
      <dgm:spPr/>
      <dgm:t>
        <a:bodyPr/>
        <a:lstStyle/>
        <a:p>
          <a:endParaRPr lang="fi-FI" sz="1600" b="1"/>
        </a:p>
      </dgm:t>
    </dgm:pt>
    <dgm:pt modelId="{E16CDC1A-8984-41ED-8CB1-46282BD21CF0}" type="sibTrans" cxnId="{CBBC3C6A-8A73-457A-82FC-D55BA6160945}">
      <dgm:prSet/>
      <dgm:spPr/>
      <dgm:t>
        <a:bodyPr/>
        <a:lstStyle/>
        <a:p>
          <a:endParaRPr lang="fi-FI" sz="1600" b="1"/>
        </a:p>
      </dgm:t>
    </dgm:pt>
    <dgm:pt modelId="{B8CE9816-943B-4084-80BC-3237FB639A74}">
      <dgm:prSet custT="1"/>
      <dgm:spPr>
        <a:xfrm>
          <a:off x="5311786"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Maamassat, PIMA ja riskienhallinta</a:t>
          </a:r>
          <a:endParaRPr lang="fi-FI" sz="1050" b="0" i="0">
            <a:solidFill>
              <a:srgbClr val="000000"/>
            </a:solidFill>
            <a:latin typeface="Arial" panose="020B0604020202020204"/>
            <a:ea typeface="+mn-ea"/>
            <a:cs typeface="+mn-cs"/>
          </a:endParaRPr>
        </a:p>
      </dgm:t>
    </dgm:pt>
    <dgm:pt modelId="{03FEFF58-CCBF-4CEB-AC53-30C2E2371E1E}" type="parTrans" cxnId="{19AEA9E4-D10E-4981-9FC2-44C32B93B5A9}">
      <dgm:prSet/>
      <dgm:spPr/>
      <dgm:t>
        <a:bodyPr/>
        <a:lstStyle/>
        <a:p>
          <a:endParaRPr lang="fi-FI" sz="1600" b="1"/>
        </a:p>
      </dgm:t>
    </dgm:pt>
    <dgm:pt modelId="{78045844-D0DC-4916-89E5-F29FE4C55397}" type="sibTrans" cxnId="{19AEA9E4-D10E-4981-9FC2-44C32B93B5A9}">
      <dgm:prSet/>
      <dgm:spPr/>
      <dgm:t>
        <a:bodyPr/>
        <a:lstStyle/>
        <a:p>
          <a:endParaRPr lang="fi-FI" sz="1600" b="1"/>
        </a:p>
      </dgm:t>
    </dgm:pt>
    <dgm:pt modelId="{32A5303F-097E-44F6-891B-33638F34CB73}">
      <dgm:prSet custT="1"/>
      <dgm:spPr>
        <a:xfrm>
          <a:off x="3784479" y="2953593"/>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Vesistöjen säännöstely ja patoturvallisuus</a:t>
          </a:r>
          <a:endParaRPr lang="fi-FI" sz="1050" b="1" i="0">
            <a:solidFill>
              <a:srgbClr val="000000"/>
            </a:solidFill>
            <a:latin typeface="Arial" panose="020B0604020202020204"/>
            <a:ea typeface="+mn-ea"/>
            <a:cs typeface="+mn-cs"/>
          </a:endParaRPr>
        </a:p>
      </dgm:t>
    </dgm:pt>
    <dgm:pt modelId="{55FBA6CC-1888-40A3-9AD6-4FD21DF978F2}" type="parTrans" cxnId="{C5B6B0E2-A184-4A7F-9A45-6452CB724CAF}">
      <dgm:prSet/>
      <dgm:spPr/>
      <dgm:t>
        <a:bodyPr/>
        <a:lstStyle/>
        <a:p>
          <a:endParaRPr lang="fi-FI" sz="1600" b="1"/>
        </a:p>
      </dgm:t>
    </dgm:pt>
    <dgm:pt modelId="{D457D10D-025A-4CE4-A888-41FC41788202}" type="sibTrans" cxnId="{C5B6B0E2-A184-4A7F-9A45-6452CB724CAF}">
      <dgm:prSet/>
      <dgm:spPr/>
      <dgm:t>
        <a:bodyPr/>
        <a:lstStyle/>
        <a:p>
          <a:endParaRPr lang="fi-FI" sz="1600" b="1"/>
        </a:p>
      </dgm:t>
    </dgm:pt>
    <dgm:pt modelId="{9703DCF3-066C-48E6-828B-5A64CA9F3787}">
      <dgm:prSet custT="1"/>
      <dgm:spPr>
        <a:xfrm>
          <a:off x="5331215"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Ilmastokriteerit ja ilmastokestävyys ELYn jakaman rahoituksen arviointiin</a:t>
          </a:r>
          <a:endParaRPr lang="fi-FI" sz="1050" b="0" i="0">
            <a:solidFill>
              <a:srgbClr val="000000"/>
            </a:solidFill>
            <a:latin typeface="Arial" panose="020B0604020202020204"/>
            <a:ea typeface="+mn-ea"/>
            <a:cs typeface="+mn-cs"/>
          </a:endParaRPr>
        </a:p>
      </dgm:t>
    </dgm:pt>
    <dgm:pt modelId="{FA939943-E3D4-4335-9E50-2E725CF9C32B}" type="parTrans" cxnId="{5541B07F-AE8C-41D5-BABF-6810541C73BB}">
      <dgm:prSet/>
      <dgm:spPr/>
      <dgm:t>
        <a:bodyPr/>
        <a:lstStyle/>
        <a:p>
          <a:endParaRPr lang="fi-FI" sz="1600" b="1"/>
        </a:p>
      </dgm:t>
    </dgm:pt>
    <dgm:pt modelId="{73D4BD8E-E013-4551-BC7D-80C4ACAEBD25}" type="sibTrans" cxnId="{5541B07F-AE8C-41D5-BABF-6810541C73BB}">
      <dgm:prSet/>
      <dgm:spPr/>
      <dgm:t>
        <a:bodyPr/>
        <a:lstStyle/>
        <a:p>
          <a:endParaRPr lang="fi-FI" sz="1600" b="1"/>
        </a:p>
      </dgm:t>
    </dgm:pt>
    <dgm:pt modelId="{915ED106-8046-419E-9C7F-B4EA1EF2B19A}">
      <dgm:prSet custT="1"/>
      <dgm:spPr>
        <a:xfrm>
          <a:off x="8419413" y="2969581"/>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Ilmastoteemat hankehakuihin</a:t>
          </a:r>
          <a:endParaRPr lang="fi-FI" sz="1050" b="0" i="0">
            <a:solidFill>
              <a:srgbClr val="000000"/>
            </a:solidFill>
            <a:latin typeface="Arial" panose="020B0604020202020204"/>
            <a:ea typeface="+mn-ea"/>
            <a:cs typeface="+mn-cs"/>
          </a:endParaRPr>
        </a:p>
      </dgm:t>
    </dgm:pt>
    <dgm:pt modelId="{56FF7552-5A84-42A2-AB06-92A76B3230EC}" type="parTrans" cxnId="{B7F39FEB-994A-4CA0-A47F-A5AC808A0C53}">
      <dgm:prSet/>
      <dgm:spPr/>
      <dgm:t>
        <a:bodyPr/>
        <a:lstStyle/>
        <a:p>
          <a:endParaRPr lang="fi-FI" sz="1600" b="1"/>
        </a:p>
      </dgm:t>
    </dgm:pt>
    <dgm:pt modelId="{E486046E-166E-4B40-BFEA-448CED416D93}" type="sibTrans" cxnId="{B7F39FEB-994A-4CA0-A47F-A5AC808A0C53}">
      <dgm:prSet/>
      <dgm:spPr/>
      <dgm:t>
        <a:bodyPr/>
        <a:lstStyle/>
        <a:p>
          <a:endParaRPr lang="fi-FI" sz="1600" b="1"/>
        </a:p>
      </dgm:t>
    </dgm:pt>
    <dgm:pt modelId="{B85EFE8A-2222-4E9A-AECD-A8EF52D325C1}">
      <dgm:prSet custT="1"/>
      <dgm:spPr>
        <a:xfrm>
          <a:off x="9971422"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Koulutusten kehittäminen ilmasto-osaamisen lisäämiseksi</a:t>
          </a:r>
          <a:endParaRPr lang="fi-FI" sz="1050" b="0" i="0">
            <a:solidFill>
              <a:srgbClr val="000000"/>
            </a:solidFill>
            <a:latin typeface="Arial" panose="020B0604020202020204"/>
            <a:ea typeface="+mn-ea"/>
            <a:cs typeface="+mn-cs"/>
          </a:endParaRPr>
        </a:p>
      </dgm:t>
    </dgm:pt>
    <dgm:pt modelId="{F073F26D-F945-435E-9917-EF7EAF30B0BD}" type="parTrans" cxnId="{6EBF2CD8-458A-42B4-93EB-3547DE5139AE}">
      <dgm:prSet/>
      <dgm:spPr/>
      <dgm:t>
        <a:bodyPr/>
        <a:lstStyle/>
        <a:p>
          <a:endParaRPr lang="fi-FI" sz="1600" b="1"/>
        </a:p>
      </dgm:t>
    </dgm:pt>
    <dgm:pt modelId="{B16FF5DE-EE70-4233-B8A4-D5808758D5B3}" type="sibTrans" cxnId="{6EBF2CD8-458A-42B4-93EB-3547DE5139AE}">
      <dgm:prSet/>
      <dgm:spPr/>
      <dgm:t>
        <a:bodyPr/>
        <a:lstStyle/>
        <a:p>
          <a:endParaRPr lang="fi-FI" sz="1600" b="1"/>
        </a:p>
      </dgm:t>
    </dgm:pt>
    <dgm:pt modelId="{17C593B3-C66F-443D-88DD-3DB30082ECF6}">
      <dgm:prSet custT="1"/>
      <dgm:spPr>
        <a:xfrm>
          <a:off x="691007"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 yritysten arvonlisäyksenä</a:t>
          </a:r>
          <a:endParaRPr lang="fi-FI" sz="1050" b="0" i="0">
            <a:solidFill>
              <a:srgbClr val="000000"/>
            </a:solidFill>
            <a:latin typeface="Arial" panose="020B0604020202020204"/>
            <a:ea typeface="+mn-ea"/>
            <a:cs typeface="+mn-cs"/>
          </a:endParaRPr>
        </a:p>
      </dgm:t>
    </dgm:pt>
    <dgm:pt modelId="{69AC05B9-907E-4C02-90F7-162C5B470E5E}" type="parTrans" cxnId="{415CE523-7AAB-4378-A657-75227AD797D5}">
      <dgm:prSet/>
      <dgm:spPr/>
      <dgm:t>
        <a:bodyPr/>
        <a:lstStyle/>
        <a:p>
          <a:endParaRPr lang="fi-FI" sz="1600" b="1"/>
        </a:p>
      </dgm:t>
    </dgm:pt>
    <dgm:pt modelId="{9B320EEB-F7D5-4C3C-9159-FA7DF0EC5E92}" type="sibTrans" cxnId="{415CE523-7AAB-4378-A657-75227AD797D5}">
      <dgm:prSet/>
      <dgm:spPr/>
      <dgm:t>
        <a:bodyPr/>
        <a:lstStyle/>
        <a:p>
          <a:endParaRPr lang="fi-FI" sz="1600" b="1"/>
        </a:p>
      </dgm:t>
    </dgm:pt>
    <dgm:pt modelId="{3DADFF63-F924-4AF4-8AFB-1091768C02AE}">
      <dgm:prSet custT="1"/>
      <dgm:spPr>
        <a:xfrm>
          <a:off x="2237743"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Viljelijöiden neuvonta ja ilmastomyönteinen maatalous</a:t>
          </a:r>
          <a:endParaRPr lang="fi-FI" sz="1050" b="0" i="0">
            <a:solidFill>
              <a:srgbClr val="000000"/>
            </a:solidFill>
            <a:latin typeface="Arial" panose="020B0604020202020204"/>
            <a:ea typeface="+mn-ea"/>
            <a:cs typeface="+mn-cs"/>
          </a:endParaRPr>
        </a:p>
      </dgm:t>
    </dgm:pt>
    <dgm:pt modelId="{E91F0389-928E-44D0-9DB4-1A371E18E035}" type="parTrans" cxnId="{F240993F-CBFC-4EAC-94DE-F8728D865161}">
      <dgm:prSet/>
      <dgm:spPr/>
      <dgm:t>
        <a:bodyPr/>
        <a:lstStyle/>
        <a:p>
          <a:endParaRPr lang="fi-FI" sz="1600" b="1"/>
        </a:p>
      </dgm:t>
    </dgm:pt>
    <dgm:pt modelId="{7E785B66-DF58-4107-B789-EE61F6BEDFBC}" type="sibTrans" cxnId="{F240993F-CBFC-4EAC-94DE-F8728D865161}">
      <dgm:prSet/>
      <dgm:spPr/>
      <dgm:t>
        <a:bodyPr/>
        <a:lstStyle/>
        <a:p>
          <a:endParaRPr lang="fi-FI" sz="1600" b="1"/>
        </a:p>
      </dgm:t>
    </dgm:pt>
    <dgm:pt modelId="{990F61DB-E4CF-40FD-B0ED-9E52F5000069}">
      <dgm:prSet custT="1"/>
      <dgm:spPr>
        <a:xfrm>
          <a:off x="3784479"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Yhteisöllisyys maaseudulla</a:t>
          </a:r>
          <a:endParaRPr lang="fi-FI" sz="1050" b="0" i="0">
            <a:solidFill>
              <a:srgbClr val="000000"/>
            </a:solidFill>
            <a:latin typeface="Arial" panose="020B0604020202020204"/>
            <a:ea typeface="+mn-ea"/>
            <a:cs typeface="+mn-cs"/>
          </a:endParaRPr>
        </a:p>
      </dgm:t>
    </dgm:pt>
    <dgm:pt modelId="{3FBBDE75-79FC-49EE-B3EE-ED4751B64FD4}" type="parTrans" cxnId="{94EB75D9-292C-4100-9CC7-ACC45AD28CF3}">
      <dgm:prSet/>
      <dgm:spPr/>
      <dgm:t>
        <a:bodyPr/>
        <a:lstStyle/>
        <a:p>
          <a:endParaRPr lang="fi-FI" sz="1600" b="1"/>
        </a:p>
      </dgm:t>
    </dgm:pt>
    <dgm:pt modelId="{DCE6066D-D85D-4486-A0B2-BAF9A9E3D42D}" type="sibTrans" cxnId="{94EB75D9-292C-4100-9CC7-ACC45AD28CF3}">
      <dgm:prSet/>
      <dgm:spPr/>
      <dgm:t>
        <a:bodyPr/>
        <a:lstStyle/>
        <a:p>
          <a:endParaRPr lang="fi-FI" sz="1600" b="1"/>
        </a:p>
      </dgm:t>
    </dgm:pt>
    <dgm:pt modelId="{CA946CA1-8C9B-4D41-970C-F1D34F28960D}">
      <dgm:prSet custT="1"/>
      <dgm:spPr>
        <a:xfrm>
          <a:off x="5331215"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Kulttuuriarvojen ja -ympäristön ilmastokestävyys</a:t>
          </a:r>
          <a:endParaRPr lang="fi-FI" sz="1050" b="0" i="0">
            <a:solidFill>
              <a:srgbClr val="000000"/>
            </a:solidFill>
            <a:latin typeface="Arial" panose="020B0604020202020204"/>
            <a:ea typeface="+mn-ea"/>
            <a:cs typeface="+mn-cs"/>
          </a:endParaRPr>
        </a:p>
      </dgm:t>
    </dgm:pt>
    <dgm:pt modelId="{FB94DBB1-0234-4066-8A97-9EFB27E3DDDB}" type="parTrans" cxnId="{BD0CE97C-E2F2-48C6-9712-D2D34460E2DB}">
      <dgm:prSet/>
      <dgm:spPr/>
      <dgm:t>
        <a:bodyPr/>
        <a:lstStyle/>
        <a:p>
          <a:endParaRPr lang="fi-FI" sz="1600" b="1"/>
        </a:p>
      </dgm:t>
    </dgm:pt>
    <dgm:pt modelId="{1211A624-0672-4FBB-8768-CC6A746A505E}" type="sibTrans" cxnId="{BD0CE97C-E2F2-48C6-9712-D2D34460E2DB}">
      <dgm:prSet/>
      <dgm:spPr/>
      <dgm:t>
        <a:bodyPr/>
        <a:lstStyle/>
        <a:p>
          <a:endParaRPr lang="fi-FI" sz="1600" b="1"/>
        </a:p>
      </dgm:t>
    </dgm:pt>
    <dgm:pt modelId="{8ADB5CA1-0983-47E4-8F2A-FE22F06B090E}">
      <dgm:prSet custT="1"/>
      <dgm:spPr>
        <a:xfrm>
          <a:off x="6877951"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Uudet käyttövoimat</a:t>
          </a:r>
          <a:endParaRPr lang="fi-FI" sz="1050" b="0" i="0">
            <a:solidFill>
              <a:srgbClr val="000000"/>
            </a:solidFill>
            <a:latin typeface="Arial" panose="020B0604020202020204"/>
            <a:ea typeface="+mn-ea"/>
            <a:cs typeface="+mn-cs"/>
          </a:endParaRPr>
        </a:p>
      </dgm:t>
    </dgm:pt>
    <dgm:pt modelId="{23CF639B-96A5-46C6-A78C-6D81DEA0DE11}" type="parTrans" cxnId="{78D559A5-5EF4-4C15-8F14-D5B4E5D5A101}">
      <dgm:prSet/>
      <dgm:spPr/>
      <dgm:t>
        <a:bodyPr/>
        <a:lstStyle/>
        <a:p>
          <a:endParaRPr lang="fi-FI" sz="1600" b="1"/>
        </a:p>
      </dgm:t>
    </dgm:pt>
    <dgm:pt modelId="{0B54112F-101F-4205-8761-D94E9230E327}" type="sibTrans" cxnId="{78D559A5-5EF4-4C15-8F14-D5B4E5D5A101}">
      <dgm:prSet/>
      <dgm:spPr/>
      <dgm:t>
        <a:bodyPr/>
        <a:lstStyle/>
        <a:p>
          <a:endParaRPr lang="fi-FI" sz="1600" b="1"/>
        </a:p>
      </dgm:t>
    </dgm:pt>
    <dgm:pt modelId="{D48B180D-5C48-4290-AA88-16D2C9C46BBD}">
      <dgm:prSet custT="1"/>
      <dgm:spPr>
        <a:xfrm>
          <a:off x="8419385" y="3937880"/>
          <a:ext cx="1406123" cy="843674"/>
        </a:xfrm>
        <a:prstGeom prst="rect">
          <a:avLst/>
        </a:prstGeom>
        <a:solidFill>
          <a:srgbClr val="E20000"/>
        </a:solidFill>
        <a:ln w="12700" cap="flat" cmpd="sng" algn="ctr">
          <a:noFill/>
          <a:prstDash val="solid"/>
          <a:miter lim="800000"/>
        </a:ln>
        <a:effectLst/>
      </dgm:spPr>
      <dgm:t>
        <a:bodyPr/>
        <a:lstStyle/>
        <a:p>
          <a:pPr>
            <a:buNone/>
          </a:pPr>
          <a:r>
            <a:rPr lang="fi-FI" sz="1200" b="1" i="0" u="none">
              <a:solidFill>
                <a:srgbClr val="000000"/>
              </a:solidFill>
              <a:latin typeface="Arial" panose="020B0604020202020204"/>
              <a:ea typeface="+mn-ea"/>
              <a:cs typeface="+mn-cs"/>
            </a:rPr>
            <a:t>Kestävämmän kulkumuotojakauman edistäminen</a:t>
          </a:r>
          <a:endParaRPr lang="fi-FI" sz="1200" b="1" i="0">
            <a:solidFill>
              <a:srgbClr val="000000"/>
            </a:solidFill>
            <a:latin typeface="Arial" panose="020B0604020202020204"/>
            <a:ea typeface="+mn-ea"/>
            <a:cs typeface="+mn-cs"/>
          </a:endParaRPr>
        </a:p>
      </dgm:t>
    </dgm:pt>
    <dgm:pt modelId="{6294B977-2F96-452E-ADCA-E2F1495F3C04}" type="parTrans" cxnId="{961D9488-27AD-4408-983E-E15B7DB19917}">
      <dgm:prSet/>
      <dgm:spPr/>
      <dgm:t>
        <a:bodyPr/>
        <a:lstStyle/>
        <a:p>
          <a:endParaRPr lang="fi-FI" sz="1600" b="1"/>
        </a:p>
      </dgm:t>
    </dgm:pt>
    <dgm:pt modelId="{12E4E29A-367E-4B27-80A8-F686137A2D42}" type="sibTrans" cxnId="{961D9488-27AD-4408-983E-E15B7DB19917}">
      <dgm:prSet/>
      <dgm:spPr/>
      <dgm:t>
        <a:bodyPr/>
        <a:lstStyle/>
        <a:p>
          <a:endParaRPr lang="fi-FI" sz="1600" b="1"/>
        </a:p>
      </dgm:t>
    </dgm:pt>
    <dgm:pt modelId="{AE5BDE92-5534-4C69-AE84-FA14BA447394}">
      <dgm:prSet custT="1"/>
      <dgm:spPr>
        <a:xfrm>
          <a:off x="9966149"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Tievihreä hiilinieluna ja sopeutumisessa</a:t>
          </a:r>
          <a:endParaRPr lang="fi-FI" sz="1050" b="0" i="0">
            <a:solidFill>
              <a:srgbClr val="000000"/>
            </a:solidFill>
            <a:latin typeface="Arial" panose="020B0604020202020204"/>
            <a:ea typeface="+mn-ea"/>
            <a:cs typeface="+mn-cs"/>
          </a:endParaRPr>
        </a:p>
      </dgm:t>
    </dgm:pt>
    <dgm:pt modelId="{CDB5C0D6-E84F-4A0A-AE68-78343F63EFC5}" type="parTrans" cxnId="{AD90E290-353C-4D96-A7C9-025C2447C827}">
      <dgm:prSet/>
      <dgm:spPr/>
      <dgm:t>
        <a:bodyPr/>
        <a:lstStyle/>
        <a:p>
          <a:endParaRPr lang="fi-FI" sz="1600" b="1"/>
        </a:p>
      </dgm:t>
    </dgm:pt>
    <dgm:pt modelId="{13BB58C1-4E32-4182-B6AD-8201F94DAAF1}" type="sibTrans" cxnId="{AD90E290-353C-4D96-A7C9-025C2447C827}">
      <dgm:prSet/>
      <dgm:spPr/>
      <dgm:t>
        <a:bodyPr/>
        <a:lstStyle/>
        <a:p>
          <a:endParaRPr lang="fi-FI" sz="1600" b="1"/>
        </a:p>
      </dgm:t>
    </dgm:pt>
    <dgm:pt modelId="{ACF9C7B0-89A6-4080-9FDA-C6AE33169308}">
      <dgm:prSet custT="1"/>
      <dgm:spPr>
        <a:xfrm>
          <a:off x="3011111"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Liikenteen rahoituksen kehittämisen mahdollisuudet</a:t>
          </a:r>
          <a:endParaRPr lang="fi-FI" sz="1050" b="0" i="0">
            <a:solidFill>
              <a:srgbClr val="000000"/>
            </a:solidFill>
            <a:latin typeface="Arial" panose="020B0604020202020204"/>
            <a:ea typeface="+mn-ea"/>
            <a:cs typeface="+mn-cs"/>
          </a:endParaRPr>
        </a:p>
      </dgm:t>
    </dgm:pt>
    <dgm:pt modelId="{44128866-7042-48AE-995C-5344410948F3}" type="parTrans" cxnId="{CCC131F5-C090-4DA6-8A61-FC3A77505174}">
      <dgm:prSet/>
      <dgm:spPr/>
      <dgm:t>
        <a:bodyPr/>
        <a:lstStyle/>
        <a:p>
          <a:endParaRPr lang="fi-FI" sz="1600" b="1"/>
        </a:p>
      </dgm:t>
    </dgm:pt>
    <dgm:pt modelId="{5A6BD245-4D78-479F-A98D-425DB6101781}" type="sibTrans" cxnId="{CCC131F5-C090-4DA6-8A61-FC3A77505174}">
      <dgm:prSet/>
      <dgm:spPr/>
      <dgm:t>
        <a:bodyPr/>
        <a:lstStyle/>
        <a:p>
          <a:endParaRPr lang="fi-FI" sz="1600" b="1"/>
        </a:p>
      </dgm:t>
    </dgm:pt>
    <dgm:pt modelId="{49516104-98DA-4CB2-9BB7-4EABD8ADCD96}">
      <dgm:prSet custT="1"/>
      <dgm:spPr>
        <a:xfrm>
          <a:off x="4557847"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Ilmastokriteerit hankkeiden ja urakoiden perusteluihin</a:t>
          </a:r>
          <a:endParaRPr lang="fi-FI" sz="1050" b="0" i="0">
            <a:solidFill>
              <a:srgbClr val="000000"/>
            </a:solidFill>
            <a:latin typeface="Arial" panose="020B0604020202020204"/>
            <a:ea typeface="+mn-ea"/>
            <a:cs typeface="+mn-cs"/>
          </a:endParaRPr>
        </a:p>
      </dgm:t>
    </dgm:pt>
    <dgm:pt modelId="{5815CBE7-4B95-4C84-A9BB-A0068DA9786F}" type="parTrans" cxnId="{9894BAD6-8A92-43BF-929A-4E4BEEE3EA5D}">
      <dgm:prSet/>
      <dgm:spPr/>
      <dgm:t>
        <a:bodyPr/>
        <a:lstStyle/>
        <a:p>
          <a:endParaRPr lang="fi-FI" sz="1600" b="1"/>
        </a:p>
      </dgm:t>
    </dgm:pt>
    <dgm:pt modelId="{8FEE43C8-68DD-40AD-AD6A-32821265CFE7}" type="sibTrans" cxnId="{9894BAD6-8A92-43BF-929A-4E4BEEE3EA5D}">
      <dgm:prSet/>
      <dgm:spPr/>
      <dgm:t>
        <a:bodyPr/>
        <a:lstStyle/>
        <a:p>
          <a:endParaRPr lang="fi-FI" sz="1600" b="1"/>
        </a:p>
      </dgm:t>
    </dgm:pt>
    <dgm:pt modelId="{A1FE5C56-3FA7-4093-A0D0-06FA8293FA47}">
      <dgm:prSet custT="1"/>
      <dgm:spPr>
        <a:xfrm>
          <a:off x="6104583"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900" b="0" i="0" u="none">
              <a:solidFill>
                <a:srgbClr val="000000"/>
              </a:solidFill>
              <a:latin typeface="Arial" panose="020B0604020202020204"/>
              <a:ea typeface="+mn-ea"/>
              <a:cs typeface="+mn-cs"/>
            </a:rPr>
            <a:t>Resurssitehokkuus ja digitalisaatio liikenteenhallinnassa, tienpidon tiedonkeruussa sekä suunnittelussa.</a:t>
          </a:r>
          <a:endParaRPr lang="fi-FI" sz="900" b="0" i="0">
            <a:solidFill>
              <a:srgbClr val="000000"/>
            </a:solidFill>
            <a:latin typeface="Arial" panose="020B0604020202020204"/>
            <a:ea typeface="+mn-ea"/>
            <a:cs typeface="+mn-cs"/>
          </a:endParaRPr>
        </a:p>
      </dgm:t>
    </dgm:pt>
    <dgm:pt modelId="{A0012428-64A3-4256-A02D-2F367B145DEB}" type="parTrans" cxnId="{44233B29-3E1D-4574-98B1-C72CB694FD28}">
      <dgm:prSet/>
      <dgm:spPr/>
      <dgm:t>
        <a:bodyPr/>
        <a:lstStyle/>
        <a:p>
          <a:endParaRPr lang="fi-FI" sz="1600" b="1"/>
        </a:p>
      </dgm:t>
    </dgm:pt>
    <dgm:pt modelId="{EA22A089-13EF-421D-B0A0-729D49189AD1}" type="sibTrans" cxnId="{44233B29-3E1D-4574-98B1-C72CB694FD28}">
      <dgm:prSet/>
      <dgm:spPr/>
      <dgm:t>
        <a:bodyPr/>
        <a:lstStyle/>
        <a:p>
          <a:endParaRPr lang="fi-FI" sz="1600" b="1"/>
        </a:p>
      </dgm:t>
    </dgm:pt>
    <dgm:pt modelId="{EA74CA88-C0EB-49DA-93E4-847F9A484069}">
      <dgm:prSet custT="1"/>
      <dgm:spPr>
        <a:xfrm>
          <a:off x="7646017"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Toimintavarmuus, liikenneturvallisuus ja vaikutusketjut</a:t>
          </a:r>
          <a:endParaRPr lang="fi-FI" sz="1050" b="0" i="0">
            <a:solidFill>
              <a:srgbClr val="000000"/>
            </a:solidFill>
            <a:latin typeface="Arial" panose="020B0604020202020204"/>
            <a:ea typeface="+mn-ea"/>
            <a:cs typeface="+mn-cs"/>
          </a:endParaRPr>
        </a:p>
      </dgm:t>
    </dgm:pt>
    <dgm:pt modelId="{0E2A378D-35C9-4EA1-8C80-12A383514176}" type="parTrans" cxnId="{A98811D0-4A7B-4674-9FB8-756F61A3B0FA}">
      <dgm:prSet/>
      <dgm:spPr/>
      <dgm:t>
        <a:bodyPr/>
        <a:lstStyle/>
        <a:p>
          <a:endParaRPr lang="fi-FI" sz="1600" b="1"/>
        </a:p>
      </dgm:t>
    </dgm:pt>
    <dgm:pt modelId="{01B689CC-8AF7-4349-B73F-6CD9D177017B}" type="sibTrans" cxnId="{A98811D0-4A7B-4674-9FB8-756F61A3B0FA}">
      <dgm:prSet/>
      <dgm:spPr/>
      <dgm:t>
        <a:bodyPr/>
        <a:lstStyle/>
        <a:p>
          <a:endParaRPr lang="fi-FI" sz="1600" b="1"/>
        </a:p>
      </dgm:t>
    </dgm:pt>
    <dgm:pt modelId="{D2D20F71-CD72-408B-88BB-BAE07BFD6FE4}">
      <dgm:prSet custT="1"/>
      <dgm:spPr>
        <a:xfrm>
          <a:off x="6858522" y="1969307"/>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Tulva- ja kuivuusriskienhallinta</a:t>
          </a:r>
          <a:endParaRPr lang="fi-FI" sz="1050" b="1" i="0">
            <a:solidFill>
              <a:srgbClr val="000000"/>
            </a:solidFill>
            <a:latin typeface="Arial" panose="020B0604020202020204"/>
            <a:ea typeface="+mn-ea"/>
            <a:cs typeface="+mn-cs"/>
          </a:endParaRPr>
        </a:p>
      </dgm:t>
    </dgm:pt>
    <dgm:pt modelId="{A3DC9DDB-523A-4A99-B159-A88CAD26F4B3}" type="parTrans" cxnId="{27572D4F-5772-45FC-8D21-45AC7F8DC962}">
      <dgm:prSet/>
      <dgm:spPr/>
      <dgm:t>
        <a:bodyPr/>
        <a:lstStyle/>
        <a:p>
          <a:endParaRPr lang="fi-FI" sz="1600" b="1"/>
        </a:p>
      </dgm:t>
    </dgm:pt>
    <dgm:pt modelId="{20C71908-D6C9-47F6-A815-EF5DC5FFE889}" type="sibTrans" cxnId="{27572D4F-5772-45FC-8D21-45AC7F8DC962}">
      <dgm:prSet/>
      <dgm:spPr/>
      <dgm:t>
        <a:bodyPr/>
        <a:lstStyle/>
        <a:p>
          <a:endParaRPr lang="fi-FI" sz="1600" b="1"/>
        </a:p>
      </dgm:t>
    </dgm:pt>
    <dgm:pt modelId="{D6B0DC23-CD42-4BA2-B058-EAD3459F43B8}">
      <dgm:prSet custT="1"/>
      <dgm:spPr>
        <a:xfrm>
          <a:off x="8405257"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Luonnonsuojelun "ilmastonsuojeluohjelma" - nielut ja sopeutuminen</a:t>
          </a:r>
          <a:endParaRPr lang="fi-FI" sz="1050" b="0" i="0">
            <a:solidFill>
              <a:srgbClr val="000000"/>
            </a:solidFill>
            <a:latin typeface="Arial" panose="020B0604020202020204"/>
            <a:ea typeface="+mn-ea"/>
            <a:cs typeface="+mn-cs"/>
          </a:endParaRPr>
        </a:p>
      </dgm:t>
    </dgm:pt>
    <dgm:pt modelId="{8B05E7A1-971C-4801-9DF4-253342DFD20E}" type="parTrans" cxnId="{CBEC6163-4CE0-4209-91A3-0F541B20632A}">
      <dgm:prSet/>
      <dgm:spPr/>
      <dgm:t>
        <a:bodyPr/>
        <a:lstStyle/>
        <a:p>
          <a:endParaRPr lang="fi-FI" sz="1600" b="1"/>
        </a:p>
      </dgm:t>
    </dgm:pt>
    <dgm:pt modelId="{25054978-2786-4DA2-9C36-D60AFF31097E}" type="sibTrans" cxnId="{CBEC6163-4CE0-4209-91A3-0F541B20632A}">
      <dgm:prSet/>
      <dgm:spPr/>
      <dgm:t>
        <a:bodyPr/>
        <a:lstStyle/>
        <a:p>
          <a:endParaRPr lang="fi-FI" sz="1600" b="1"/>
        </a:p>
      </dgm:t>
    </dgm:pt>
    <dgm:pt modelId="{C3AD58C1-01EC-4228-9AC8-5A73505B30FA}">
      <dgm:prSet custT="1"/>
      <dgm:spPr>
        <a:xfrm>
          <a:off x="2237743"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Meren, saariston ja rannikon ilmastokestävyys</a:t>
          </a:r>
          <a:endParaRPr lang="fi-FI" sz="1050" b="0" i="0">
            <a:solidFill>
              <a:srgbClr val="000000"/>
            </a:solidFill>
            <a:latin typeface="Arial" panose="020B0604020202020204"/>
            <a:ea typeface="+mn-ea"/>
            <a:cs typeface="+mn-cs"/>
          </a:endParaRPr>
        </a:p>
      </dgm:t>
    </dgm:pt>
    <dgm:pt modelId="{5F199B7E-DDE1-4814-A02D-5FE1181F18CF}" type="parTrans" cxnId="{FD67C9F7-0834-4611-9866-428ACF7C2C5C}">
      <dgm:prSet/>
      <dgm:spPr/>
      <dgm:t>
        <a:bodyPr/>
        <a:lstStyle/>
        <a:p>
          <a:endParaRPr lang="fi-FI" sz="1600" b="1"/>
        </a:p>
      </dgm:t>
    </dgm:pt>
    <dgm:pt modelId="{561572E2-D68B-438A-A40C-702C5516DE8E}" type="sibTrans" cxnId="{FD67C9F7-0834-4611-9866-428ACF7C2C5C}">
      <dgm:prSet/>
      <dgm:spPr/>
      <dgm:t>
        <a:bodyPr/>
        <a:lstStyle/>
        <a:p>
          <a:endParaRPr lang="fi-FI" sz="1600" b="1"/>
        </a:p>
      </dgm:t>
    </dgm:pt>
    <dgm:pt modelId="{2D31BF7A-1FA3-427C-979D-C58DB81CBEFB}">
      <dgm:prSet custT="1"/>
      <dgm:spPr>
        <a:xfrm>
          <a:off x="9951993"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Hulevesien hallinta ja kuivatuksen mitoitus</a:t>
          </a:r>
          <a:endParaRPr lang="fi-FI" sz="1050" b="0" i="0">
            <a:solidFill>
              <a:srgbClr val="000000"/>
            </a:solidFill>
            <a:latin typeface="Arial" panose="020B0604020202020204"/>
            <a:ea typeface="+mn-ea"/>
            <a:cs typeface="+mn-cs"/>
          </a:endParaRPr>
        </a:p>
      </dgm:t>
    </dgm:pt>
    <dgm:pt modelId="{411ED20A-0392-4C36-AA80-44A1A770EE91}" type="parTrans" cxnId="{660C10A2-9E58-4CBA-A4BB-853443241A52}">
      <dgm:prSet/>
      <dgm:spPr/>
      <dgm:t>
        <a:bodyPr/>
        <a:lstStyle/>
        <a:p>
          <a:endParaRPr lang="fi-FI" sz="1600"/>
        </a:p>
      </dgm:t>
    </dgm:pt>
    <dgm:pt modelId="{4099C0F6-25E7-4D4C-8624-17B940D5CABE}" type="sibTrans" cxnId="{660C10A2-9E58-4CBA-A4BB-853443241A52}">
      <dgm:prSet/>
      <dgm:spPr/>
      <dgm:t>
        <a:bodyPr/>
        <a:lstStyle/>
        <a:p>
          <a:endParaRPr lang="fi-FI" sz="1600"/>
        </a:p>
      </dgm:t>
    </dgm:pt>
    <dgm:pt modelId="{88B5EAE6-B6BD-4B02-BA10-832216E93DA0}">
      <dgm:prSet custT="1"/>
      <dgm:spPr>
        <a:xfrm>
          <a:off x="710436"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Materiaalitehokkuus</a:t>
          </a:r>
          <a:endParaRPr lang="fi-FI" sz="1050" b="0" i="0">
            <a:solidFill>
              <a:srgbClr val="000000"/>
            </a:solidFill>
            <a:latin typeface="Arial" panose="020B0604020202020204"/>
            <a:ea typeface="+mn-ea"/>
            <a:cs typeface="+mn-cs"/>
          </a:endParaRPr>
        </a:p>
      </dgm:t>
    </dgm:pt>
    <dgm:pt modelId="{43CF5E24-2E91-4496-A573-A2A2D2D68F89}" type="sibTrans" cxnId="{155C15CD-6F05-4468-91AF-7AEC27FCEEC7}">
      <dgm:prSet/>
      <dgm:spPr/>
      <dgm:t>
        <a:bodyPr/>
        <a:lstStyle/>
        <a:p>
          <a:endParaRPr lang="fi-FI" sz="3200" b="1"/>
        </a:p>
      </dgm:t>
    </dgm:pt>
    <dgm:pt modelId="{BF1B34CC-F2B8-439C-B6AC-3E8BA843A7AA}" type="parTrans" cxnId="{155C15CD-6F05-4468-91AF-7AEC27FCEEC7}">
      <dgm:prSet/>
      <dgm:spPr/>
      <dgm:t>
        <a:bodyPr/>
        <a:lstStyle/>
        <a:p>
          <a:endParaRPr lang="fi-FI" sz="3200" b="1"/>
        </a:p>
      </dgm:t>
    </dgm:pt>
    <dgm:pt modelId="{895D928F-A4A6-4867-B1C2-216A10C4F8DD}">
      <dgm:prSet custT="1"/>
      <dgm:spPr>
        <a:xfrm>
          <a:off x="691007" y="2953593"/>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a:solidFill>
                <a:srgbClr val="000000"/>
              </a:solidFill>
              <a:latin typeface="Arial" panose="020B0604020202020204"/>
              <a:ea typeface="+mn-ea"/>
              <a:cs typeface="+mn-cs"/>
            </a:rPr>
            <a:t>Vesistöjen ilmastokestävyys</a:t>
          </a:r>
        </a:p>
      </dgm:t>
    </dgm:pt>
    <dgm:pt modelId="{7318599D-D144-46C4-AD14-00278A3EA145}" type="parTrans" cxnId="{32D24B92-4A74-40EF-8162-A1E729B9A482}">
      <dgm:prSet/>
      <dgm:spPr/>
      <dgm:t>
        <a:bodyPr/>
        <a:lstStyle/>
        <a:p>
          <a:endParaRPr lang="fi-FI" sz="1600"/>
        </a:p>
      </dgm:t>
    </dgm:pt>
    <dgm:pt modelId="{428CBF10-8EE1-4DA7-8FE0-355D3DE4550C}" type="sibTrans" cxnId="{32D24B92-4A74-40EF-8162-A1E729B9A482}">
      <dgm:prSet/>
      <dgm:spPr/>
      <dgm:t>
        <a:bodyPr/>
        <a:lstStyle/>
        <a:p>
          <a:endParaRPr lang="fi-FI" sz="1600"/>
        </a:p>
      </dgm:t>
    </dgm:pt>
    <dgm:pt modelId="{B52158AA-5B3B-40FD-A8BC-B8FCAEC9BFF6}">
      <dgm:prSet custT="1"/>
      <dgm:spPr>
        <a:xfrm>
          <a:off x="6877951"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EU-osarahoitteisen rahoituksen ilmastokriteerit</a:t>
          </a:r>
          <a:endParaRPr lang="fi-FI" sz="1050" b="0" i="0">
            <a:solidFill>
              <a:srgbClr val="000000"/>
            </a:solidFill>
            <a:latin typeface="Arial" panose="020B0604020202020204"/>
            <a:ea typeface="+mn-ea"/>
            <a:cs typeface="+mn-cs"/>
          </a:endParaRPr>
        </a:p>
      </dgm:t>
    </dgm:pt>
    <dgm:pt modelId="{3597F3E3-4D9F-40E0-92B6-A501D072387D}" type="parTrans" cxnId="{9C09A8A9-4089-4342-9705-42765D41A0A2}">
      <dgm:prSet/>
      <dgm:spPr/>
      <dgm:t>
        <a:bodyPr/>
        <a:lstStyle/>
        <a:p>
          <a:endParaRPr lang="fi-FI" sz="1600"/>
        </a:p>
      </dgm:t>
    </dgm:pt>
    <dgm:pt modelId="{4BCD2C3D-A705-4876-9972-6A91A44C8292}" type="sibTrans" cxnId="{9C09A8A9-4089-4342-9705-42765D41A0A2}">
      <dgm:prSet/>
      <dgm:spPr/>
      <dgm:t>
        <a:bodyPr/>
        <a:lstStyle/>
        <a:p>
          <a:endParaRPr lang="fi-FI" sz="1600"/>
        </a:p>
      </dgm:t>
    </dgm:pt>
    <dgm:pt modelId="{57BD6242-292D-46D9-83C3-633738177AA1}">
      <dgm:prSet custT="1"/>
      <dgm:spPr>
        <a:xfrm>
          <a:off x="9990851" y="734"/>
          <a:ext cx="1328407"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Ojitukset ja vesitalouden hallinta </a:t>
          </a:r>
          <a:endParaRPr lang="fi-FI" sz="1050" b="0" i="0">
            <a:solidFill>
              <a:srgbClr val="000000"/>
            </a:solidFill>
            <a:latin typeface="Arial" panose="020B0604020202020204"/>
            <a:ea typeface="+mn-ea"/>
            <a:cs typeface="+mn-cs"/>
          </a:endParaRPr>
        </a:p>
      </dgm:t>
    </dgm:pt>
    <dgm:pt modelId="{7A4F288C-FEDD-4BB9-8CB3-817DE70CE368}" type="parTrans" cxnId="{CF7FBAB0-749F-474E-9F19-8B538A9C8DA8}">
      <dgm:prSet/>
      <dgm:spPr/>
      <dgm:t>
        <a:bodyPr/>
        <a:lstStyle/>
        <a:p>
          <a:endParaRPr lang="fi-FI"/>
        </a:p>
      </dgm:t>
    </dgm:pt>
    <dgm:pt modelId="{E7820FED-54F5-4DC1-B001-EAF87984EA1E}" type="sibTrans" cxnId="{CF7FBAB0-749F-474E-9F19-8B538A9C8DA8}">
      <dgm:prSet/>
      <dgm:spPr/>
      <dgm:t>
        <a:bodyPr/>
        <a:lstStyle/>
        <a:p>
          <a:endParaRPr lang="fi-FI"/>
        </a:p>
      </dgm:t>
    </dgm:pt>
    <dgm:pt modelId="{76C4FBBF-4DE9-46CC-8F6C-2B816C184422}">
      <dgm:prSet custT="1"/>
      <dgm:spPr>
        <a:xfrm>
          <a:off x="2218314"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100" b="0" i="0" u="none">
              <a:solidFill>
                <a:srgbClr val="000000"/>
              </a:solidFill>
              <a:latin typeface="Arial" panose="020B0604020202020204"/>
              <a:ea typeface="+mn-ea"/>
              <a:cs typeface="+mn-cs"/>
            </a:rPr>
            <a:t>Soiden käyttö, suojelu, jälkihoito ja hiilivarastot</a:t>
          </a:r>
          <a:endParaRPr lang="fi-FI" sz="1100" b="1" i="0">
            <a:solidFill>
              <a:srgbClr val="000000"/>
            </a:solidFill>
            <a:latin typeface="Arial" panose="020B0604020202020204"/>
            <a:ea typeface="+mn-ea"/>
            <a:cs typeface="+mn-cs"/>
          </a:endParaRPr>
        </a:p>
      </dgm:t>
    </dgm:pt>
    <dgm:pt modelId="{9B37FB6D-9095-4949-9DF2-495BDBCFFC4F}" type="parTrans" cxnId="{19659153-2783-468C-AD3E-6BF17D29BCB9}">
      <dgm:prSet/>
      <dgm:spPr/>
      <dgm:t>
        <a:bodyPr/>
        <a:lstStyle/>
        <a:p>
          <a:endParaRPr lang="fi-FI"/>
        </a:p>
      </dgm:t>
    </dgm:pt>
    <dgm:pt modelId="{54D1B592-629C-41E0-8F23-CE5B91180507}" type="sibTrans" cxnId="{19659153-2783-468C-AD3E-6BF17D29BCB9}">
      <dgm:prSet/>
      <dgm:spPr/>
      <dgm:t>
        <a:bodyPr/>
        <a:lstStyle/>
        <a:p>
          <a:endParaRPr lang="fi-FI"/>
        </a:p>
      </dgm:t>
    </dgm:pt>
    <dgm:pt modelId="{E9D9BC0B-5017-4393-A65D-B450285E12CF}" type="pres">
      <dgm:prSet presAssocID="{47DD7EF8-0750-476E-A8BF-FB550E656D9A}" presName="diagram" presStyleCnt="0">
        <dgm:presLayoutVars>
          <dgm:dir/>
          <dgm:resizeHandles val="exact"/>
        </dgm:presLayoutVars>
      </dgm:prSet>
      <dgm:spPr/>
    </dgm:pt>
    <dgm:pt modelId="{92986716-B84F-4C5E-B08E-452623FCD3A5}" type="pres">
      <dgm:prSet presAssocID="{88B5EAE6-B6BD-4B02-BA10-832216E93DA0}" presName="node" presStyleLbl="node1" presStyleIdx="0" presStyleCnt="39">
        <dgm:presLayoutVars>
          <dgm:bulletEnabled val="1"/>
        </dgm:presLayoutVars>
      </dgm:prSet>
      <dgm:spPr/>
    </dgm:pt>
    <dgm:pt modelId="{FA8206FA-BF9F-4483-A14B-66542E607FB9}" type="pres">
      <dgm:prSet presAssocID="{43CF5E24-2E91-4496-A573-A2A2D2D68F89}" presName="sibTrans" presStyleCnt="0"/>
      <dgm:spPr/>
    </dgm:pt>
    <dgm:pt modelId="{992CE452-A02D-4DC2-9B21-5872E75DB599}" type="pres">
      <dgm:prSet presAssocID="{E9B71998-4AB2-4892-82CB-AD06E2F31A68}" presName="node" presStyleLbl="node1" presStyleIdx="1" presStyleCnt="39">
        <dgm:presLayoutVars>
          <dgm:bulletEnabled val="1"/>
        </dgm:presLayoutVars>
      </dgm:prSet>
      <dgm:spPr/>
    </dgm:pt>
    <dgm:pt modelId="{BF30398F-EC9D-4A13-821B-C6D38385F7B0}" type="pres">
      <dgm:prSet presAssocID="{17D3B441-5EA1-4168-BB8A-CB598D437CBA}" presName="sibTrans" presStyleCnt="0"/>
      <dgm:spPr/>
    </dgm:pt>
    <dgm:pt modelId="{3D24B116-22D2-4D98-A7BC-3C371BDB4EBC}" type="pres">
      <dgm:prSet presAssocID="{41755BFA-03DF-45A3-BAF9-3E2D53524AB8}" presName="node" presStyleLbl="node1" presStyleIdx="2" presStyleCnt="39">
        <dgm:presLayoutVars>
          <dgm:bulletEnabled val="1"/>
        </dgm:presLayoutVars>
      </dgm:prSet>
      <dgm:spPr/>
    </dgm:pt>
    <dgm:pt modelId="{4E036B0C-7F31-4479-8BC4-FDCCB503D8DA}" type="pres">
      <dgm:prSet presAssocID="{50043822-C072-4879-B7E8-CEE2E365B8E9}" presName="sibTrans" presStyleCnt="0"/>
      <dgm:spPr/>
    </dgm:pt>
    <dgm:pt modelId="{9790E1E1-362A-4131-9BC9-9A4916E8F3B1}" type="pres">
      <dgm:prSet presAssocID="{EF4902CD-F7A3-444D-BEFD-435CE6369C1C}" presName="node" presStyleLbl="node1" presStyleIdx="3" presStyleCnt="39">
        <dgm:presLayoutVars>
          <dgm:bulletEnabled val="1"/>
        </dgm:presLayoutVars>
      </dgm:prSet>
      <dgm:spPr/>
    </dgm:pt>
    <dgm:pt modelId="{203AAC5F-51E4-44EE-B006-6CA73E10234B}" type="pres">
      <dgm:prSet presAssocID="{50EE210B-4734-458A-8D74-4A3F209F1927}" presName="sibTrans" presStyleCnt="0"/>
      <dgm:spPr/>
    </dgm:pt>
    <dgm:pt modelId="{F606D746-4FF1-4239-98D7-F3A28AB95F5B}" type="pres">
      <dgm:prSet presAssocID="{0EA5EA39-9CFE-43DE-94AF-53E9C6E3D210}" presName="node" presStyleLbl="node1" presStyleIdx="4" presStyleCnt="39">
        <dgm:presLayoutVars>
          <dgm:bulletEnabled val="1"/>
        </dgm:presLayoutVars>
      </dgm:prSet>
      <dgm:spPr/>
    </dgm:pt>
    <dgm:pt modelId="{D6C32037-9752-4CE5-860B-80B7792ED8B1}" type="pres">
      <dgm:prSet presAssocID="{DCBDF878-D6A3-406F-9C16-D032DB66D303}" presName="sibTrans" presStyleCnt="0"/>
      <dgm:spPr/>
    </dgm:pt>
    <dgm:pt modelId="{838190AE-97BF-4424-8278-786EC0690AD9}" type="pres">
      <dgm:prSet presAssocID="{F866C74D-AF5A-4A8F-BCB4-DB1D6B656EE1}" presName="node" presStyleLbl="node1" presStyleIdx="5" presStyleCnt="39">
        <dgm:presLayoutVars>
          <dgm:bulletEnabled val="1"/>
        </dgm:presLayoutVars>
      </dgm:prSet>
      <dgm:spPr/>
    </dgm:pt>
    <dgm:pt modelId="{6EC38C36-7BD3-4463-B92A-9DAB0656DF6F}" type="pres">
      <dgm:prSet presAssocID="{1EFEAE99-B254-417E-90CC-91A47EC92871}" presName="sibTrans" presStyleCnt="0"/>
      <dgm:spPr/>
    </dgm:pt>
    <dgm:pt modelId="{283F82A9-A40E-42EE-B8E9-77B4A0A73EDF}" type="pres">
      <dgm:prSet presAssocID="{57BD6242-292D-46D9-83C3-633738177AA1}" presName="node" presStyleLbl="node1" presStyleIdx="6" presStyleCnt="39" custScaleX="94473">
        <dgm:presLayoutVars>
          <dgm:bulletEnabled val="1"/>
        </dgm:presLayoutVars>
      </dgm:prSet>
      <dgm:spPr/>
    </dgm:pt>
    <dgm:pt modelId="{2AFB98B7-D7AE-4E04-B0CB-66DC2E61541A}" type="pres">
      <dgm:prSet presAssocID="{E7820FED-54F5-4DC1-B001-EAF87984EA1E}" presName="sibTrans" presStyleCnt="0"/>
      <dgm:spPr/>
    </dgm:pt>
    <dgm:pt modelId="{0802E15D-4651-4801-B28E-853C732B81E5}" type="pres">
      <dgm:prSet presAssocID="{54804642-AD4E-4198-A6B4-3321F3EEE357}" presName="node" presStyleLbl="node1" presStyleIdx="7" presStyleCnt="39">
        <dgm:presLayoutVars>
          <dgm:bulletEnabled val="1"/>
        </dgm:presLayoutVars>
      </dgm:prSet>
      <dgm:spPr/>
    </dgm:pt>
    <dgm:pt modelId="{19BF954A-61FA-4C6C-A106-1FBC5CF1E9D2}" type="pres">
      <dgm:prSet presAssocID="{3D8CD612-5805-43E8-B7F8-43AEA62C7B78}" presName="sibTrans" presStyleCnt="0"/>
      <dgm:spPr/>
    </dgm:pt>
    <dgm:pt modelId="{09F9CC3D-6D7B-431F-BAB5-5E8C4175DAF8}" type="pres">
      <dgm:prSet presAssocID="{76C4FBBF-4DE9-46CC-8F6C-2B816C184422}" presName="node" presStyleLbl="node1" presStyleIdx="8" presStyleCnt="39">
        <dgm:presLayoutVars>
          <dgm:bulletEnabled val="1"/>
        </dgm:presLayoutVars>
      </dgm:prSet>
      <dgm:spPr/>
    </dgm:pt>
    <dgm:pt modelId="{E06A5B19-AC8B-4C4E-823E-9FC3652B8C2B}" type="pres">
      <dgm:prSet presAssocID="{54D1B592-629C-41E0-8F23-CE5B91180507}" presName="sibTrans" presStyleCnt="0"/>
      <dgm:spPr/>
    </dgm:pt>
    <dgm:pt modelId="{E8ADB77E-7F58-4B11-BA6E-9A7DF9E2C66F}" type="pres">
      <dgm:prSet presAssocID="{7215412A-887E-402E-BBD1-AE6AAAA2ACCA}" presName="node" presStyleLbl="node1" presStyleIdx="9" presStyleCnt="39">
        <dgm:presLayoutVars>
          <dgm:bulletEnabled val="1"/>
        </dgm:presLayoutVars>
      </dgm:prSet>
      <dgm:spPr/>
    </dgm:pt>
    <dgm:pt modelId="{5D94C17A-C63B-4521-89E2-035FCE350EDF}" type="pres">
      <dgm:prSet presAssocID="{117ABA07-483C-4BD0-8D94-0B645D23DB22}" presName="sibTrans" presStyleCnt="0"/>
      <dgm:spPr/>
    </dgm:pt>
    <dgm:pt modelId="{CC843D33-30E7-4168-9371-DAF38F205164}" type="pres">
      <dgm:prSet presAssocID="{B211D2A3-02B0-40D7-9067-BAEC62515103}" presName="node" presStyleLbl="node1" presStyleIdx="10" presStyleCnt="39">
        <dgm:presLayoutVars>
          <dgm:bulletEnabled val="1"/>
        </dgm:presLayoutVars>
      </dgm:prSet>
      <dgm:spPr/>
    </dgm:pt>
    <dgm:pt modelId="{BC07F466-9BFD-4E6F-B0D5-2890E662978C}" type="pres">
      <dgm:prSet presAssocID="{8EA1473D-F3AF-4776-9BDE-7D3696FB6EF9}" presName="sibTrans" presStyleCnt="0"/>
      <dgm:spPr/>
    </dgm:pt>
    <dgm:pt modelId="{0CD2694C-1879-4E7F-B107-A1AEDDD42024}" type="pres">
      <dgm:prSet presAssocID="{C67D2FFB-3E54-4E33-8599-32D7F41201B4}" presName="node" presStyleLbl="node1" presStyleIdx="11" presStyleCnt="39">
        <dgm:presLayoutVars>
          <dgm:bulletEnabled val="1"/>
        </dgm:presLayoutVars>
      </dgm:prSet>
      <dgm:spPr/>
    </dgm:pt>
    <dgm:pt modelId="{0EF6D456-9B81-4E3B-81C2-0437D0402C88}" type="pres">
      <dgm:prSet presAssocID="{BD1B7000-07A1-41C6-BDD5-881777C541CA}" presName="sibTrans" presStyleCnt="0"/>
      <dgm:spPr/>
    </dgm:pt>
    <dgm:pt modelId="{7C7D3AEE-CD80-468D-BEBB-09305F620D97}" type="pres">
      <dgm:prSet presAssocID="{C2AAC07C-DCE9-41C0-8E79-4407F34BA5DF}" presName="node" presStyleLbl="node1" presStyleIdx="12" presStyleCnt="39">
        <dgm:presLayoutVars>
          <dgm:bulletEnabled val="1"/>
        </dgm:presLayoutVars>
      </dgm:prSet>
      <dgm:spPr/>
    </dgm:pt>
    <dgm:pt modelId="{8B7CB699-6C4C-4BF9-8D02-604569D25909}" type="pres">
      <dgm:prSet presAssocID="{C1563DB0-1F9D-4C67-AA69-F25527F9B0C0}" presName="sibTrans" presStyleCnt="0"/>
      <dgm:spPr/>
    </dgm:pt>
    <dgm:pt modelId="{576D25D0-F0EE-46B4-A08A-D97BEF1DAA6C}" type="pres">
      <dgm:prSet presAssocID="{4F0995B3-E583-4B42-AEE4-10EA91BA1B2B}" presName="node" presStyleLbl="node1" presStyleIdx="13" presStyleCnt="39">
        <dgm:presLayoutVars>
          <dgm:bulletEnabled val="1"/>
        </dgm:presLayoutVars>
      </dgm:prSet>
      <dgm:spPr/>
    </dgm:pt>
    <dgm:pt modelId="{CC4FB0D8-82FD-471C-9B01-7014F0F754C8}" type="pres">
      <dgm:prSet presAssocID="{2842F56C-2E32-4D9E-BFC1-B9B8A5B08A65}" presName="sibTrans" presStyleCnt="0"/>
      <dgm:spPr/>
    </dgm:pt>
    <dgm:pt modelId="{BC61BEA4-5BBA-4C06-885C-E2834FE9D576}" type="pres">
      <dgm:prSet presAssocID="{7AED2D0B-6C0F-41CC-A158-E370D252C6B6}" presName="node" presStyleLbl="node1" presStyleIdx="14" presStyleCnt="39">
        <dgm:presLayoutVars>
          <dgm:bulletEnabled val="1"/>
        </dgm:presLayoutVars>
      </dgm:prSet>
      <dgm:spPr/>
    </dgm:pt>
    <dgm:pt modelId="{7771A348-AF77-4796-8C9D-CF583855302E}" type="pres">
      <dgm:prSet presAssocID="{DEFEA8AA-46FB-4C0F-A23E-A49CD109BAE0}" presName="sibTrans" presStyleCnt="0"/>
      <dgm:spPr/>
    </dgm:pt>
    <dgm:pt modelId="{AA1CF4DC-3704-4457-AD1F-A723E9735159}" type="pres">
      <dgm:prSet presAssocID="{0329150E-00DA-40A2-98AF-BE701E464030}" presName="node" presStyleLbl="node1" presStyleIdx="15" presStyleCnt="39">
        <dgm:presLayoutVars>
          <dgm:bulletEnabled val="1"/>
        </dgm:presLayoutVars>
      </dgm:prSet>
      <dgm:spPr/>
    </dgm:pt>
    <dgm:pt modelId="{D5B72824-80CF-4F94-988D-F27828E21BE3}" type="pres">
      <dgm:prSet presAssocID="{42EB298E-C9B8-457A-B058-8FAC49B3E03B}" presName="sibTrans" presStyleCnt="0"/>
      <dgm:spPr/>
    </dgm:pt>
    <dgm:pt modelId="{B442132B-8E06-4AC2-B0E3-0E7BA86453EB}" type="pres">
      <dgm:prSet presAssocID="{FE0EBA1E-D379-4F8B-BDC5-64FB143A5A54}" presName="node" presStyleLbl="node1" presStyleIdx="16" presStyleCnt="39" custLinFactNeighborX="642" custLinFactNeighborY="1069">
        <dgm:presLayoutVars>
          <dgm:bulletEnabled val="1"/>
        </dgm:presLayoutVars>
      </dgm:prSet>
      <dgm:spPr/>
    </dgm:pt>
    <dgm:pt modelId="{DEC48087-72DC-416F-8C10-269DA58A9022}" type="pres">
      <dgm:prSet presAssocID="{E16CDC1A-8984-41ED-8CB1-46282BD21CF0}" presName="sibTrans" presStyleCnt="0"/>
      <dgm:spPr/>
    </dgm:pt>
    <dgm:pt modelId="{7EFE8AFB-B33F-4B81-96E6-F6EBF2DAF94F}" type="pres">
      <dgm:prSet presAssocID="{B8CE9816-943B-4084-80BC-3237FB639A74}" presName="node" presStyleLbl="node1" presStyleIdx="17" presStyleCnt="39">
        <dgm:presLayoutVars>
          <dgm:bulletEnabled val="1"/>
        </dgm:presLayoutVars>
      </dgm:prSet>
      <dgm:spPr/>
    </dgm:pt>
    <dgm:pt modelId="{B5802EDE-7A5B-4DA3-931D-BFB36575F93E}" type="pres">
      <dgm:prSet presAssocID="{78045844-D0DC-4916-89E5-F29FE4C55397}" presName="sibTrans" presStyleCnt="0"/>
      <dgm:spPr/>
    </dgm:pt>
    <dgm:pt modelId="{FF2DB5AC-E15F-44CD-A37A-D1FC7D3913A1}" type="pres">
      <dgm:prSet presAssocID="{D2D20F71-CD72-408B-88BB-BAE07BFD6FE4}" presName="node" presStyleLbl="node1" presStyleIdx="18" presStyleCnt="39">
        <dgm:presLayoutVars>
          <dgm:bulletEnabled val="1"/>
        </dgm:presLayoutVars>
      </dgm:prSet>
      <dgm:spPr/>
    </dgm:pt>
    <dgm:pt modelId="{973F1883-8396-4834-ACB5-19D084C4593D}" type="pres">
      <dgm:prSet presAssocID="{20C71908-D6C9-47F6-A815-EF5DC5FFE889}" presName="sibTrans" presStyleCnt="0"/>
      <dgm:spPr/>
    </dgm:pt>
    <dgm:pt modelId="{B5B7680E-0DF3-45CC-9227-D682D4CAB9B8}" type="pres">
      <dgm:prSet presAssocID="{D6B0DC23-CD42-4BA2-B058-EAD3459F43B8}" presName="node" presStyleLbl="node1" presStyleIdx="19" presStyleCnt="39">
        <dgm:presLayoutVars>
          <dgm:bulletEnabled val="1"/>
        </dgm:presLayoutVars>
      </dgm:prSet>
      <dgm:spPr/>
    </dgm:pt>
    <dgm:pt modelId="{C9CD800C-929E-47C5-A34D-2D122E9F0EA8}" type="pres">
      <dgm:prSet presAssocID="{25054978-2786-4DA2-9C36-D60AFF31097E}" presName="sibTrans" presStyleCnt="0"/>
      <dgm:spPr/>
    </dgm:pt>
    <dgm:pt modelId="{CEC3A62C-B7A7-45DC-8AC9-D33CF36087FA}" type="pres">
      <dgm:prSet presAssocID="{2D31BF7A-1FA3-427C-979D-C58DB81CBEFB}" presName="node" presStyleLbl="node1" presStyleIdx="20" presStyleCnt="39">
        <dgm:presLayoutVars>
          <dgm:bulletEnabled val="1"/>
        </dgm:presLayoutVars>
      </dgm:prSet>
      <dgm:spPr/>
    </dgm:pt>
    <dgm:pt modelId="{35A4EA38-BF06-45A9-B2C4-04DE2F67BB42}" type="pres">
      <dgm:prSet presAssocID="{4099C0F6-25E7-4D4C-8624-17B940D5CABE}" presName="sibTrans" presStyleCnt="0"/>
      <dgm:spPr/>
    </dgm:pt>
    <dgm:pt modelId="{EAD8AD26-9D6B-4E66-BF36-72770E91C3B9}" type="pres">
      <dgm:prSet presAssocID="{895D928F-A4A6-4867-B1C2-216A10C4F8DD}" presName="node" presStyleLbl="node1" presStyleIdx="21" presStyleCnt="39">
        <dgm:presLayoutVars>
          <dgm:bulletEnabled val="1"/>
        </dgm:presLayoutVars>
      </dgm:prSet>
      <dgm:spPr/>
    </dgm:pt>
    <dgm:pt modelId="{6DD990C3-DF5A-445F-B407-0B32332A86F8}" type="pres">
      <dgm:prSet presAssocID="{428CBF10-8EE1-4DA7-8FE0-355D3DE4550C}" presName="sibTrans" presStyleCnt="0"/>
      <dgm:spPr/>
    </dgm:pt>
    <dgm:pt modelId="{887A731F-C21E-41FA-BA0E-AB48B73C5DCD}" type="pres">
      <dgm:prSet presAssocID="{C3AD58C1-01EC-4228-9AC8-5A73505B30FA}" presName="node" presStyleLbl="node1" presStyleIdx="22" presStyleCnt="39">
        <dgm:presLayoutVars>
          <dgm:bulletEnabled val="1"/>
        </dgm:presLayoutVars>
      </dgm:prSet>
      <dgm:spPr/>
    </dgm:pt>
    <dgm:pt modelId="{03394774-449D-4781-B9E1-F7826589ADEC}" type="pres">
      <dgm:prSet presAssocID="{561572E2-D68B-438A-A40C-702C5516DE8E}" presName="sibTrans" presStyleCnt="0"/>
      <dgm:spPr/>
    </dgm:pt>
    <dgm:pt modelId="{ADA2A749-74E1-485E-8DDE-D4823C5DB8C2}" type="pres">
      <dgm:prSet presAssocID="{32A5303F-097E-44F6-891B-33638F34CB73}" presName="node" presStyleLbl="node1" presStyleIdx="23" presStyleCnt="39">
        <dgm:presLayoutVars>
          <dgm:bulletEnabled val="1"/>
        </dgm:presLayoutVars>
      </dgm:prSet>
      <dgm:spPr/>
    </dgm:pt>
    <dgm:pt modelId="{B0CCDBF8-7723-453F-B679-033134243401}" type="pres">
      <dgm:prSet presAssocID="{D457D10D-025A-4CE4-A888-41FC41788202}" presName="sibTrans" presStyleCnt="0"/>
      <dgm:spPr/>
    </dgm:pt>
    <dgm:pt modelId="{BA0FBEB0-78D4-45A9-90F3-92D9A119CA53}" type="pres">
      <dgm:prSet presAssocID="{9703DCF3-066C-48E6-828B-5A64CA9F3787}" presName="node" presStyleLbl="node1" presStyleIdx="24" presStyleCnt="39">
        <dgm:presLayoutVars>
          <dgm:bulletEnabled val="1"/>
        </dgm:presLayoutVars>
      </dgm:prSet>
      <dgm:spPr/>
    </dgm:pt>
    <dgm:pt modelId="{31645229-515C-4615-B776-9FBA9F2B0635}" type="pres">
      <dgm:prSet presAssocID="{73D4BD8E-E013-4551-BC7D-80C4ACAEBD25}" presName="sibTrans" presStyleCnt="0"/>
      <dgm:spPr/>
    </dgm:pt>
    <dgm:pt modelId="{EF57929F-BE93-48E0-B471-1F22B248F67E}" type="pres">
      <dgm:prSet presAssocID="{B52158AA-5B3B-40FD-A8BC-B8FCAEC9BFF6}" presName="node" presStyleLbl="node1" presStyleIdx="25" presStyleCnt="39">
        <dgm:presLayoutVars>
          <dgm:bulletEnabled val="1"/>
        </dgm:presLayoutVars>
      </dgm:prSet>
      <dgm:spPr/>
    </dgm:pt>
    <dgm:pt modelId="{E2ECC6D7-8627-4ECE-B637-306F5A1ACEE4}" type="pres">
      <dgm:prSet presAssocID="{4BCD2C3D-A705-4876-9972-6A91A44C8292}" presName="sibTrans" presStyleCnt="0"/>
      <dgm:spPr/>
    </dgm:pt>
    <dgm:pt modelId="{F3AACEE3-D246-4908-B74B-37ED6ACDC79D}" type="pres">
      <dgm:prSet presAssocID="{915ED106-8046-419E-9C7F-B4EA1EF2B19A}" presName="node" presStyleLbl="node1" presStyleIdx="26" presStyleCnt="39" custLinFactNeighborX="-375" custLinFactNeighborY="1895">
        <dgm:presLayoutVars>
          <dgm:bulletEnabled val="1"/>
        </dgm:presLayoutVars>
      </dgm:prSet>
      <dgm:spPr/>
    </dgm:pt>
    <dgm:pt modelId="{9AE4A029-DAAD-4195-B4D9-D7FF78A2F870}" type="pres">
      <dgm:prSet presAssocID="{E486046E-166E-4B40-BFEA-448CED416D93}" presName="sibTrans" presStyleCnt="0"/>
      <dgm:spPr/>
    </dgm:pt>
    <dgm:pt modelId="{695B06C1-1F5A-4EC0-9415-ED8B3E88DF21}" type="pres">
      <dgm:prSet presAssocID="{B85EFE8A-2222-4E9A-AECD-A8EF52D325C1}" presName="node" presStyleLbl="node1" presStyleIdx="27" presStyleCnt="39">
        <dgm:presLayoutVars>
          <dgm:bulletEnabled val="1"/>
        </dgm:presLayoutVars>
      </dgm:prSet>
      <dgm:spPr/>
    </dgm:pt>
    <dgm:pt modelId="{12AED299-97A2-48BC-B918-BDEAD775EA4C}" type="pres">
      <dgm:prSet presAssocID="{B16FF5DE-EE70-4233-B8A4-D5808758D5B3}" presName="sibTrans" presStyleCnt="0"/>
      <dgm:spPr/>
    </dgm:pt>
    <dgm:pt modelId="{75B88441-DA21-4F7D-B61E-8EEECC36859C}" type="pres">
      <dgm:prSet presAssocID="{17C593B3-C66F-443D-88DD-3DB30082ECF6}" presName="node" presStyleLbl="node1" presStyleIdx="28" presStyleCnt="39">
        <dgm:presLayoutVars>
          <dgm:bulletEnabled val="1"/>
        </dgm:presLayoutVars>
      </dgm:prSet>
      <dgm:spPr/>
    </dgm:pt>
    <dgm:pt modelId="{0C4C1C40-327F-454D-943A-188F73BE6E0A}" type="pres">
      <dgm:prSet presAssocID="{9B320EEB-F7D5-4C3C-9159-FA7DF0EC5E92}" presName="sibTrans" presStyleCnt="0"/>
      <dgm:spPr/>
    </dgm:pt>
    <dgm:pt modelId="{C6B075F1-E946-4AD9-B8F8-7158A7449203}" type="pres">
      <dgm:prSet presAssocID="{3DADFF63-F924-4AF4-8AFB-1091768C02AE}" presName="node" presStyleLbl="node1" presStyleIdx="29" presStyleCnt="39">
        <dgm:presLayoutVars>
          <dgm:bulletEnabled val="1"/>
        </dgm:presLayoutVars>
      </dgm:prSet>
      <dgm:spPr/>
    </dgm:pt>
    <dgm:pt modelId="{47345682-3C39-45F1-8037-3A5A55394EED}" type="pres">
      <dgm:prSet presAssocID="{7E785B66-DF58-4107-B789-EE61F6BEDFBC}" presName="sibTrans" presStyleCnt="0"/>
      <dgm:spPr/>
    </dgm:pt>
    <dgm:pt modelId="{D88FBE88-9C3D-4B1A-AD57-B55E2DC20086}" type="pres">
      <dgm:prSet presAssocID="{990F61DB-E4CF-40FD-B0ED-9E52F5000069}" presName="node" presStyleLbl="node1" presStyleIdx="30" presStyleCnt="39">
        <dgm:presLayoutVars>
          <dgm:bulletEnabled val="1"/>
        </dgm:presLayoutVars>
      </dgm:prSet>
      <dgm:spPr/>
    </dgm:pt>
    <dgm:pt modelId="{E21C26CE-AD9F-45BA-82D7-40ACDB5A65E9}" type="pres">
      <dgm:prSet presAssocID="{DCE6066D-D85D-4486-A0B2-BAF9A9E3D42D}" presName="sibTrans" presStyleCnt="0"/>
      <dgm:spPr/>
    </dgm:pt>
    <dgm:pt modelId="{9F158EE6-3781-4835-AA51-015823B84E33}" type="pres">
      <dgm:prSet presAssocID="{CA946CA1-8C9B-4D41-970C-F1D34F28960D}" presName="node" presStyleLbl="node1" presStyleIdx="31" presStyleCnt="39">
        <dgm:presLayoutVars>
          <dgm:bulletEnabled val="1"/>
        </dgm:presLayoutVars>
      </dgm:prSet>
      <dgm:spPr/>
    </dgm:pt>
    <dgm:pt modelId="{4C9D7A6B-717D-4212-B390-8D34835FCF03}" type="pres">
      <dgm:prSet presAssocID="{1211A624-0672-4FBB-8768-CC6A746A505E}" presName="sibTrans" presStyleCnt="0"/>
      <dgm:spPr/>
    </dgm:pt>
    <dgm:pt modelId="{7D243363-8555-42F4-A5DD-D087DA2063C8}" type="pres">
      <dgm:prSet presAssocID="{8ADB5CA1-0983-47E4-8F2A-FE22F06B090E}" presName="node" presStyleLbl="node1" presStyleIdx="32" presStyleCnt="39">
        <dgm:presLayoutVars>
          <dgm:bulletEnabled val="1"/>
        </dgm:presLayoutVars>
      </dgm:prSet>
      <dgm:spPr/>
    </dgm:pt>
    <dgm:pt modelId="{EAAC111A-5038-4FD7-95C1-8052DF4D69E9}" type="pres">
      <dgm:prSet presAssocID="{0B54112F-101F-4205-8761-D94E9230E327}" presName="sibTrans" presStyleCnt="0"/>
      <dgm:spPr/>
    </dgm:pt>
    <dgm:pt modelId="{326759D4-81B7-468B-BDC7-044702BE7B72}" type="pres">
      <dgm:prSet presAssocID="{D48B180D-5C48-4290-AA88-16D2C9C46BBD}" presName="node" presStyleLbl="node1" presStyleIdx="33" presStyleCnt="39" custLinFactNeighborX="-377">
        <dgm:presLayoutVars>
          <dgm:bulletEnabled val="1"/>
        </dgm:presLayoutVars>
      </dgm:prSet>
      <dgm:spPr/>
    </dgm:pt>
    <dgm:pt modelId="{DAF472E6-777C-40A7-85AB-3723D47CA5F3}" type="pres">
      <dgm:prSet presAssocID="{12E4E29A-367E-4B27-80A8-F686137A2D42}" presName="sibTrans" presStyleCnt="0"/>
      <dgm:spPr/>
    </dgm:pt>
    <dgm:pt modelId="{03367FF2-E26D-4A3F-9200-ACF7DA947187}" type="pres">
      <dgm:prSet presAssocID="{AE5BDE92-5534-4C69-AE84-FA14BA447394}" presName="node" presStyleLbl="node1" presStyleIdx="34" presStyleCnt="39" custLinFactNeighborX="-375">
        <dgm:presLayoutVars>
          <dgm:bulletEnabled val="1"/>
        </dgm:presLayoutVars>
      </dgm:prSet>
      <dgm:spPr/>
    </dgm:pt>
    <dgm:pt modelId="{B67142F1-49DD-4541-AC3E-9D4FD519860A}" type="pres">
      <dgm:prSet presAssocID="{13BB58C1-4E32-4182-B6AD-8201F94DAAF1}" presName="sibTrans" presStyleCnt="0"/>
      <dgm:spPr/>
    </dgm:pt>
    <dgm:pt modelId="{92F67C84-0F71-4C50-B6E5-BD6F3B7EA425}" type="pres">
      <dgm:prSet presAssocID="{ACF9C7B0-89A6-4080-9FDA-C6AE33169308}" presName="node" presStyleLbl="node1" presStyleIdx="35" presStyleCnt="39">
        <dgm:presLayoutVars>
          <dgm:bulletEnabled val="1"/>
        </dgm:presLayoutVars>
      </dgm:prSet>
      <dgm:spPr/>
    </dgm:pt>
    <dgm:pt modelId="{99C7F370-FD63-4FC8-AE83-97A1714EBABB}" type="pres">
      <dgm:prSet presAssocID="{5A6BD245-4D78-479F-A98D-425DB6101781}" presName="sibTrans" presStyleCnt="0"/>
      <dgm:spPr/>
    </dgm:pt>
    <dgm:pt modelId="{89F21656-6CAC-4270-8BA9-E13A8E6D1646}" type="pres">
      <dgm:prSet presAssocID="{49516104-98DA-4CB2-9BB7-4EABD8ADCD96}" presName="node" presStyleLbl="node1" presStyleIdx="36" presStyleCnt="39">
        <dgm:presLayoutVars>
          <dgm:bulletEnabled val="1"/>
        </dgm:presLayoutVars>
      </dgm:prSet>
      <dgm:spPr/>
    </dgm:pt>
    <dgm:pt modelId="{1B3830D6-9E9D-4DEF-BE61-593D6A17B2A0}" type="pres">
      <dgm:prSet presAssocID="{8FEE43C8-68DD-40AD-AD6A-32821265CFE7}" presName="sibTrans" presStyleCnt="0"/>
      <dgm:spPr/>
    </dgm:pt>
    <dgm:pt modelId="{2D989C72-6251-4F00-BBC2-C1EDE9EBC1C9}" type="pres">
      <dgm:prSet presAssocID="{A1FE5C56-3FA7-4093-A0D0-06FA8293FA47}" presName="node" presStyleLbl="node1" presStyleIdx="37" presStyleCnt="39">
        <dgm:presLayoutVars>
          <dgm:bulletEnabled val="1"/>
        </dgm:presLayoutVars>
      </dgm:prSet>
      <dgm:spPr/>
    </dgm:pt>
    <dgm:pt modelId="{2DDCB579-AF15-4500-A212-04BB1CAEF03F}" type="pres">
      <dgm:prSet presAssocID="{EA22A089-13EF-421D-B0A0-729D49189AD1}" presName="sibTrans" presStyleCnt="0"/>
      <dgm:spPr/>
    </dgm:pt>
    <dgm:pt modelId="{18DE3DE2-C1A3-4DB9-8896-BA87C04AFB61}" type="pres">
      <dgm:prSet presAssocID="{EA74CA88-C0EB-49DA-93E4-847F9A484069}" presName="node" presStyleLbl="node1" presStyleIdx="38" presStyleCnt="39" custLinFactNeighborX="-377">
        <dgm:presLayoutVars>
          <dgm:bulletEnabled val="1"/>
        </dgm:presLayoutVars>
      </dgm:prSet>
      <dgm:spPr/>
    </dgm:pt>
  </dgm:ptLst>
  <dgm:cxnLst>
    <dgm:cxn modelId="{9F80F514-1AE1-42CC-AE0E-74370B578F3E}" srcId="{47DD7EF8-0750-476E-A8BF-FB550E656D9A}" destId="{C67D2FFB-3E54-4E33-8599-32D7F41201B4}" srcOrd="11" destOrd="0" parTransId="{15E6790B-40C1-4BC8-86DA-5FEC5EF0CB23}" sibTransId="{BD1B7000-07A1-41C6-BDD5-881777C541CA}"/>
    <dgm:cxn modelId="{49FDBB1B-3C7F-4CAF-80D6-17CD3EB319D2}" srcId="{47DD7EF8-0750-476E-A8BF-FB550E656D9A}" destId="{C2AAC07C-DCE9-41C0-8E79-4407F34BA5DF}" srcOrd="12" destOrd="0" parTransId="{F78CDD80-B1A9-4A58-AB7D-B8E65249D4BD}" sibTransId="{C1563DB0-1F9D-4C67-AA69-F25527F9B0C0}"/>
    <dgm:cxn modelId="{83D0651C-6185-406D-8196-6C5CD3AFCD50}" type="presOf" srcId="{915ED106-8046-419E-9C7F-B4EA1EF2B19A}" destId="{F3AACEE3-D246-4908-B74B-37ED6ACDC79D}" srcOrd="0" destOrd="0" presId="urn:microsoft.com/office/officeart/2005/8/layout/default"/>
    <dgm:cxn modelId="{63143B21-13AE-4C42-BE32-3292EADEED3C}" srcId="{47DD7EF8-0750-476E-A8BF-FB550E656D9A}" destId="{0EA5EA39-9CFE-43DE-94AF-53E9C6E3D210}" srcOrd="4" destOrd="0" parTransId="{AFA71C77-5E24-4084-AEB3-B637CA1111CC}" sibTransId="{DCBDF878-D6A3-406F-9C16-D032DB66D303}"/>
    <dgm:cxn modelId="{EFB16E21-CC39-4C45-8EB4-161AD7480608}" type="presOf" srcId="{D48B180D-5C48-4290-AA88-16D2C9C46BBD}" destId="{326759D4-81B7-468B-BDC7-044702BE7B72}" srcOrd="0" destOrd="0" presId="urn:microsoft.com/office/officeart/2005/8/layout/default"/>
    <dgm:cxn modelId="{A5C3A623-DDAF-48CE-920E-3BA35386D019}" type="presOf" srcId="{17C593B3-C66F-443D-88DD-3DB30082ECF6}" destId="{75B88441-DA21-4F7D-B61E-8EEECC36859C}" srcOrd="0" destOrd="0" presId="urn:microsoft.com/office/officeart/2005/8/layout/default"/>
    <dgm:cxn modelId="{415CE523-7AAB-4378-A657-75227AD797D5}" srcId="{47DD7EF8-0750-476E-A8BF-FB550E656D9A}" destId="{17C593B3-C66F-443D-88DD-3DB30082ECF6}" srcOrd="28" destOrd="0" parTransId="{69AC05B9-907E-4C02-90F7-162C5B470E5E}" sibTransId="{9B320EEB-F7D5-4C3C-9159-FA7DF0EC5E92}"/>
    <dgm:cxn modelId="{41D0DF25-8FF8-464B-B6FC-DEF01EDCA64B}" srcId="{47DD7EF8-0750-476E-A8BF-FB550E656D9A}" destId="{E9B71998-4AB2-4892-82CB-AD06E2F31A68}" srcOrd="1" destOrd="0" parTransId="{9AA53F47-91F8-4E77-8FBE-1AD9E2BDE648}" sibTransId="{17D3B441-5EA1-4168-BB8A-CB598D437CBA}"/>
    <dgm:cxn modelId="{44233B29-3E1D-4574-98B1-C72CB694FD28}" srcId="{47DD7EF8-0750-476E-A8BF-FB550E656D9A}" destId="{A1FE5C56-3FA7-4093-A0D0-06FA8293FA47}" srcOrd="37" destOrd="0" parTransId="{A0012428-64A3-4256-A02D-2F367B145DEB}" sibTransId="{EA22A089-13EF-421D-B0A0-729D49189AD1}"/>
    <dgm:cxn modelId="{14C5A02C-5DF4-48A2-B604-0B728932318E}" type="presOf" srcId="{CA946CA1-8C9B-4D41-970C-F1D34F28960D}" destId="{9F158EE6-3781-4835-AA51-015823B84E33}" srcOrd="0" destOrd="0" presId="urn:microsoft.com/office/officeart/2005/8/layout/default"/>
    <dgm:cxn modelId="{9756A82F-DCB1-4838-8800-BD8458B23398}" type="presOf" srcId="{AE5BDE92-5534-4C69-AE84-FA14BA447394}" destId="{03367FF2-E26D-4A3F-9200-ACF7DA947187}" srcOrd="0" destOrd="0" presId="urn:microsoft.com/office/officeart/2005/8/layout/default"/>
    <dgm:cxn modelId="{49185E32-2CEA-4BE6-BE45-4F660B57665B}" type="presOf" srcId="{B8CE9816-943B-4084-80BC-3237FB639A74}" destId="{7EFE8AFB-B33F-4B81-96E6-F6EBF2DAF94F}" srcOrd="0" destOrd="0" presId="urn:microsoft.com/office/officeart/2005/8/layout/default"/>
    <dgm:cxn modelId="{12A05234-6028-4E05-B363-0B146FD472DD}" type="presOf" srcId="{895D928F-A4A6-4867-B1C2-216A10C4F8DD}" destId="{EAD8AD26-9D6B-4E66-BF36-72770E91C3B9}" srcOrd="0" destOrd="0" presId="urn:microsoft.com/office/officeart/2005/8/layout/default"/>
    <dgm:cxn modelId="{ECAF2337-C443-476C-917D-56F113E67318}" srcId="{47DD7EF8-0750-476E-A8BF-FB550E656D9A}" destId="{EF4902CD-F7A3-444D-BEFD-435CE6369C1C}" srcOrd="3" destOrd="0" parTransId="{F91EC47B-A38F-4A9A-BA87-78766129056E}" sibTransId="{50EE210B-4734-458A-8D74-4A3F209F1927}"/>
    <dgm:cxn modelId="{FF70D63C-2FAE-4140-B0DE-EC92032B9964}" srcId="{47DD7EF8-0750-476E-A8BF-FB550E656D9A}" destId="{0329150E-00DA-40A2-98AF-BE701E464030}" srcOrd="15" destOrd="0" parTransId="{95F1C5F7-45D5-4B7A-B159-A5A8525A666C}" sibTransId="{42EB298E-C9B8-457A-B058-8FAC49B3E03B}"/>
    <dgm:cxn modelId="{F240993F-CBFC-4EAC-94DE-F8728D865161}" srcId="{47DD7EF8-0750-476E-A8BF-FB550E656D9A}" destId="{3DADFF63-F924-4AF4-8AFB-1091768C02AE}" srcOrd="29" destOrd="0" parTransId="{E91F0389-928E-44D0-9DB4-1A371E18E035}" sibTransId="{7E785B66-DF58-4107-B789-EE61F6BEDFBC}"/>
    <dgm:cxn modelId="{66238740-2A07-46F9-8D11-E7E1B092CC44}" type="presOf" srcId="{57BD6242-292D-46D9-83C3-633738177AA1}" destId="{283F82A9-A40E-42EE-B8E9-77B4A0A73EDF}" srcOrd="0" destOrd="0" presId="urn:microsoft.com/office/officeart/2005/8/layout/default"/>
    <dgm:cxn modelId="{B479D141-74AB-481A-B70E-2F0E06162B39}" type="presOf" srcId="{7AED2D0B-6C0F-41CC-A158-E370D252C6B6}" destId="{BC61BEA4-5BBA-4C06-885C-E2834FE9D576}" srcOrd="0" destOrd="0" presId="urn:microsoft.com/office/officeart/2005/8/layout/default"/>
    <dgm:cxn modelId="{CBEC6163-4CE0-4209-91A3-0F541B20632A}" srcId="{47DD7EF8-0750-476E-A8BF-FB550E656D9A}" destId="{D6B0DC23-CD42-4BA2-B058-EAD3459F43B8}" srcOrd="19" destOrd="0" parTransId="{8B05E7A1-971C-4801-9DF4-253342DFD20E}" sibTransId="{25054978-2786-4DA2-9C36-D60AFF31097E}"/>
    <dgm:cxn modelId="{24BF7545-13D3-4750-965B-699D754BDCFF}" type="presOf" srcId="{7215412A-887E-402E-BBD1-AE6AAAA2ACCA}" destId="{E8ADB77E-7F58-4B11-BA6E-9A7DF9E2C66F}" srcOrd="0" destOrd="0" presId="urn:microsoft.com/office/officeart/2005/8/layout/default"/>
    <dgm:cxn modelId="{B53C0267-66F4-4AED-941D-2AC5475D903E}" type="presOf" srcId="{32A5303F-097E-44F6-891B-33638F34CB73}" destId="{ADA2A749-74E1-485E-8DDE-D4823C5DB8C2}" srcOrd="0" destOrd="0" presId="urn:microsoft.com/office/officeart/2005/8/layout/default"/>
    <dgm:cxn modelId="{CBBC3C6A-8A73-457A-82FC-D55BA6160945}" srcId="{47DD7EF8-0750-476E-A8BF-FB550E656D9A}" destId="{FE0EBA1E-D379-4F8B-BDC5-64FB143A5A54}" srcOrd="16" destOrd="0" parTransId="{AA05CEAB-21D0-462F-B566-55631CC97A4C}" sibTransId="{E16CDC1A-8984-41ED-8CB1-46282BD21CF0}"/>
    <dgm:cxn modelId="{1222EF6A-53C1-4FAA-BD2F-C563CDD04BE2}" type="presOf" srcId="{B85EFE8A-2222-4E9A-AECD-A8EF52D325C1}" destId="{695B06C1-1F5A-4EC0-9415-ED8B3E88DF21}" srcOrd="0" destOrd="0" presId="urn:microsoft.com/office/officeart/2005/8/layout/default"/>
    <dgm:cxn modelId="{27572D4F-5772-45FC-8D21-45AC7F8DC962}" srcId="{47DD7EF8-0750-476E-A8BF-FB550E656D9A}" destId="{D2D20F71-CD72-408B-88BB-BAE07BFD6FE4}" srcOrd="18" destOrd="0" parTransId="{A3DC9DDB-523A-4A99-B159-A88CAD26F4B3}" sibTransId="{20C71908-D6C9-47F6-A815-EF5DC5FFE889}"/>
    <dgm:cxn modelId="{15ECA150-645E-4556-AE4D-24B3AFC07874}" type="presOf" srcId="{E9B71998-4AB2-4892-82CB-AD06E2F31A68}" destId="{992CE452-A02D-4DC2-9B21-5872E75DB599}" srcOrd="0" destOrd="0" presId="urn:microsoft.com/office/officeart/2005/8/layout/default"/>
    <dgm:cxn modelId="{859C5B52-34B9-4472-8490-D246849ABD2A}" type="presOf" srcId="{D2D20F71-CD72-408B-88BB-BAE07BFD6FE4}" destId="{FF2DB5AC-E15F-44CD-A37A-D1FC7D3913A1}" srcOrd="0" destOrd="0" presId="urn:microsoft.com/office/officeart/2005/8/layout/default"/>
    <dgm:cxn modelId="{19659153-2783-468C-AD3E-6BF17D29BCB9}" srcId="{47DD7EF8-0750-476E-A8BF-FB550E656D9A}" destId="{76C4FBBF-4DE9-46CC-8F6C-2B816C184422}" srcOrd="8" destOrd="0" parTransId="{9B37FB6D-9095-4949-9DF2-495BDBCFFC4F}" sibTransId="{54D1B592-629C-41E0-8F23-CE5B91180507}"/>
    <dgm:cxn modelId="{6D27BE75-7064-4E63-B298-C89FE37A7313}" type="presOf" srcId="{B52158AA-5B3B-40FD-A8BC-B8FCAEC9BFF6}" destId="{EF57929F-BE93-48E0-B471-1F22B248F67E}" srcOrd="0" destOrd="0" presId="urn:microsoft.com/office/officeart/2005/8/layout/default"/>
    <dgm:cxn modelId="{0DB3F677-144C-4B94-B02D-217472A3E071}" type="presOf" srcId="{FE0EBA1E-D379-4F8B-BDC5-64FB143A5A54}" destId="{B442132B-8E06-4AC2-B0E3-0E7BA86453EB}" srcOrd="0" destOrd="0" presId="urn:microsoft.com/office/officeart/2005/8/layout/default"/>
    <dgm:cxn modelId="{BD0CE97C-E2F2-48C6-9712-D2D34460E2DB}" srcId="{47DD7EF8-0750-476E-A8BF-FB550E656D9A}" destId="{CA946CA1-8C9B-4D41-970C-F1D34F28960D}" srcOrd="31" destOrd="0" parTransId="{FB94DBB1-0234-4066-8A97-9EFB27E3DDDB}" sibTransId="{1211A624-0672-4FBB-8768-CC6A746A505E}"/>
    <dgm:cxn modelId="{9A2E8A7E-6E83-439B-BBFB-1467D383985B}" type="presOf" srcId="{C2AAC07C-DCE9-41C0-8E79-4407F34BA5DF}" destId="{7C7D3AEE-CD80-468D-BEBB-09305F620D97}" srcOrd="0" destOrd="0" presId="urn:microsoft.com/office/officeart/2005/8/layout/default"/>
    <dgm:cxn modelId="{5541B07F-AE8C-41D5-BABF-6810541C73BB}" srcId="{47DD7EF8-0750-476E-A8BF-FB550E656D9A}" destId="{9703DCF3-066C-48E6-828B-5A64CA9F3787}" srcOrd="24" destOrd="0" parTransId="{FA939943-E3D4-4335-9E50-2E725CF9C32B}" sibTransId="{73D4BD8E-E013-4551-BC7D-80C4ACAEBD25}"/>
    <dgm:cxn modelId="{B8BCEB84-C7C2-4BC2-855B-01C20B10D81B}" type="presOf" srcId="{D6B0DC23-CD42-4BA2-B058-EAD3459F43B8}" destId="{B5B7680E-0DF3-45CC-9227-D682D4CAB9B8}" srcOrd="0" destOrd="0" presId="urn:microsoft.com/office/officeart/2005/8/layout/default"/>
    <dgm:cxn modelId="{F917BC86-1186-4144-8251-68A17CB4B660}" srcId="{47DD7EF8-0750-476E-A8BF-FB550E656D9A}" destId="{7215412A-887E-402E-BBD1-AE6AAAA2ACCA}" srcOrd="9" destOrd="0" parTransId="{9CF096DD-96A1-433D-85FD-BEE9BDB37A3A}" sibTransId="{117ABA07-483C-4BD0-8D94-0B645D23DB22}"/>
    <dgm:cxn modelId="{93F07F87-FF5C-4373-90F3-589B907BA02C}" type="presOf" srcId="{A1FE5C56-3FA7-4093-A0D0-06FA8293FA47}" destId="{2D989C72-6251-4F00-BBC2-C1EDE9EBC1C9}" srcOrd="0" destOrd="0" presId="urn:microsoft.com/office/officeart/2005/8/layout/default"/>
    <dgm:cxn modelId="{961D9488-27AD-4408-983E-E15B7DB19917}" srcId="{47DD7EF8-0750-476E-A8BF-FB550E656D9A}" destId="{D48B180D-5C48-4290-AA88-16D2C9C46BBD}" srcOrd="33" destOrd="0" parTransId="{6294B977-2F96-452E-ADCA-E2F1495F3C04}" sibTransId="{12E4E29A-367E-4B27-80A8-F686137A2D42}"/>
    <dgm:cxn modelId="{3091968A-82DE-4AB5-8400-BB586DAB8C52}" type="presOf" srcId="{41755BFA-03DF-45A3-BAF9-3E2D53524AB8}" destId="{3D24B116-22D2-4D98-A7BC-3C371BDB4EBC}" srcOrd="0" destOrd="0" presId="urn:microsoft.com/office/officeart/2005/8/layout/default"/>
    <dgm:cxn modelId="{57A5778F-8618-4354-BC75-A9477E0C64E1}" type="presOf" srcId="{C67D2FFB-3E54-4E33-8599-32D7F41201B4}" destId="{0CD2694C-1879-4E7F-B107-A1AEDDD42024}" srcOrd="0" destOrd="0" presId="urn:microsoft.com/office/officeart/2005/8/layout/default"/>
    <dgm:cxn modelId="{6FABCE90-9840-4DA1-AAB0-C090D275CE49}" srcId="{47DD7EF8-0750-476E-A8BF-FB550E656D9A}" destId="{7AED2D0B-6C0F-41CC-A158-E370D252C6B6}" srcOrd="14" destOrd="0" parTransId="{B4370D7E-2547-43D5-A582-AB014D392C18}" sibTransId="{DEFEA8AA-46FB-4C0F-A23E-A49CD109BAE0}"/>
    <dgm:cxn modelId="{AD90E290-353C-4D96-A7C9-025C2447C827}" srcId="{47DD7EF8-0750-476E-A8BF-FB550E656D9A}" destId="{AE5BDE92-5534-4C69-AE84-FA14BA447394}" srcOrd="34" destOrd="0" parTransId="{CDB5C0D6-E84F-4A0A-AE68-78343F63EFC5}" sibTransId="{13BB58C1-4E32-4182-B6AD-8201F94DAAF1}"/>
    <dgm:cxn modelId="{32D24B92-4A74-40EF-8162-A1E729B9A482}" srcId="{47DD7EF8-0750-476E-A8BF-FB550E656D9A}" destId="{895D928F-A4A6-4867-B1C2-216A10C4F8DD}" srcOrd="21" destOrd="0" parTransId="{7318599D-D144-46C4-AD14-00278A3EA145}" sibTransId="{428CBF10-8EE1-4DA7-8FE0-355D3DE4550C}"/>
    <dgm:cxn modelId="{341CDA92-FFDB-44EF-B95F-100B8AC0176C}" srcId="{47DD7EF8-0750-476E-A8BF-FB550E656D9A}" destId="{F866C74D-AF5A-4A8F-BCB4-DB1D6B656EE1}" srcOrd="5" destOrd="0" parTransId="{ECCCC4A8-7944-4F10-94A2-4526085C3DC6}" sibTransId="{1EFEAE99-B254-417E-90CC-91A47EC92871}"/>
    <dgm:cxn modelId="{00E61198-993D-4951-9240-DE401DE46CD0}" type="presOf" srcId="{9703DCF3-066C-48E6-828B-5A64CA9F3787}" destId="{BA0FBEB0-78D4-45A9-90F3-92D9A119CA53}" srcOrd="0" destOrd="0" presId="urn:microsoft.com/office/officeart/2005/8/layout/default"/>
    <dgm:cxn modelId="{660C10A2-9E58-4CBA-A4BB-853443241A52}" srcId="{47DD7EF8-0750-476E-A8BF-FB550E656D9A}" destId="{2D31BF7A-1FA3-427C-979D-C58DB81CBEFB}" srcOrd="20" destOrd="0" parTransId="{411ED20A-0392-4C36-AA80-44A1A770EE91}" sibTransId="{4099C0F6-25E7-4D4C-8624-17B940D5CABE}"/>
    <dgm:cxn modelId="{78D559A5-5EF4-4C15-8F14-D5B4E5D5A101}" srcId="{47DD7EF8-0750-476E-A8BF-FB550E656D9A}" destId="{8ADB5CA1-0983-47E4-8F2A-FE22F06B090E}" srcOrd="32" destOrd="0" parTransId="{23CF639B-96A5-46C6-A78C-6D81DEA0DE11}" sibTransId="{0B54112F-101F-4205-8761-D94E9230E327}"/>
    <dgm:cxn modelId="{1F6D9BA9-5B16-4EA2-A73F-55B5ED9CC098}" type="presOf" srcId="{47DD7EF8-0750-476E-A8BF-FB550E656D9A}" destId="{E9D9BC0B-5017-4393-A65D-B450285E12CF}" srcOrd="0" destOrd="0" presId="urn:microsoft.com/office/officeart/2005/8/layout/default"/>
    <dgm:cxn modelId="{9C09A8A9-4089-4342-9705-42765D41A0A2}" srcId="{47DD7EF8-0750-476E-A8BF-FB550E656D9A}" destId="{B52158AA-5B3B-40FD-A8BC-B8FCAEC9BFF6}" srcOrd="25" destOrd="0" parTransId="{3597F3E3-4D9F-40E0-92B6-A501D072387D}" sibTransId="{4BCD2C3D-A705-4876-9972-6A91A44C8292}"/>
    <dgm:cxn modelId="{3C792EAE-3E7E-4BE9-8C94-751B21259DC5}" type="presOf" srcId="{3DADFF63-F924-4AF4-8AFB-1091768C02AE}" destId="{C6B075F1-E946-4AD9-B8F8-7158A7449203}" srcOrd="0" destOrd="0" presId="urn:microsoft.com/office/officeart/2005/8/layout/default"/>
    <dgm:cxn modelId="{CF7FBAB0-749F-474E-9F19-8B538A9C8DA8}" srcId="{47DD7EF8-0750-476E-A8BF-FB550E656D9A}" destId="{57BD6242-292D-46D9-83C3-633738177AA1}" srcOrd="6" destOrd="0" parTransId="{7A4F288C-FEDD-4BB9-8CB3-817DE70CE368}" sibTransId="{E7820FED-54F5-4DC1-B001-EAF87984EA1E}"/>
    <dgm:cxn modelId="{A94844B7-E201-45B3-A322-8FA02EE969C0}" type="presOf" srcId="{54804642-AD4E-4198-A6B4-3321F3EEE357}" destId="{0802E15D-4651-4801-B28E-853C732B81E5}" srcOrd="0" destOrd="0" presId="urn:microsoft.com/office/officeart/2005/8/layout/default"/>
    <dgm:cxn modelId="{A5DE99B8-BC51-4B34-BD85-EC7DAFBC01D5}" type="presOf" srcId="{49516104-98DA-4CB2-9BB7-4EABD8ADCD96}" destId="{89F21656-6CAC-4270-8BA9-E13A8E6D1646}" srcOrd="0" destOrd="0" presId="urn:microsoft.com/office/officeart/2005/8/layout/default"/>
    <dgm:cxn modelId="{ED11E9B9-DE36-4822-BFCB-1C78D0AFB515}" srcId="{47DD7EF8-0750-476E-A8BF-FB550E656D9A}" destId="{54804642-AD4E-4198-A6B4-3321F3EEE357}" srcOrd="7" destOrd="0" parTransId="{98621899-A1D5-4E0E-992D-DD7A725BC86D}" sibTransId="{3D8CD612-5805-43E8-B7F8-43AEA62C7B78}"/>
    <dgm:cxn modelId="{4F8958BA-76F6-4F7F-8810-CCDAA8CB66BF}" type="presOf" srcId="{B211D2A3-02B0-40D7-9067-BAEC62515103}" destId="{CC843D33-30E7-4168-9371-DAF38F205164}" srcOrd="0" destOrd="0" presId="urn:microsoft.com/office/officeart/2005/8/layout/default"/>
    <dgm:cxn modelId="{4F3A6DBC-836E-4949-B345-1D0078A11ECA}" type="presOf" srcId="{0329150E-00DA-40A2-98AF-BE701E464030}" destId="{AA1CF4DC-3704-4457-AD1F-A723E9735159}" srcOrd="0" destOrd="0" presId="urn:microsoft.com/office/officeart/2005/8/layout/default"/>
    <dgm:cxn modelId="{6B7217C3-3502-4B1C-A3B4-A7C2D304B1D3}" type="presOf" srcId="{0EA5EA39-9CFE-43DE-94AF-53E9C6E3D210}" destId="{F606D746-4FF1-4239-98D7-F3A28AB95F5B}" srcOrd="0" destOrd="0" presId="urn:microsoft.com/office/officeart/2005/8/layout/default"/>
    <dgm:cxn modelId="{5DEC91C4-7A86-4540-A34C-3B9C103DC0DD}" type="presOf" srcId="{4F0995B3-E583-4B42-AEE4-10EA91BA1B2B}" destId="{576D25D0-F0EE-46B4-A08A-D97BEF1DAA6C}" srcOrd="0" destOrd="0" presId="urn:microsoft.com/office/officeart/2005/8/layout/default"/>
    <dgm:cxn modelId="{7A80E2CC-2572-4A8C-87AB-398EF9313579}" type="presOf" srcId="{76C4FBBF-4DE9-46CC-8F6C-2B816C184422}" destId="{09F9CC3D-6D7B-431F-BAB5-5E8C4175DAF8}" srcOrd="0" destOrd="0" presId="urn:microsoft.com/office/officeart/2005/8/layout/default"/>
    <dgm:cxn modelId="{155C15CD-6F05-4468-91AF-7AEC27FCEEC7}" srcId="{47DD7EF8-0750-476E-A8BF-FB550E656D9A}" destId="{88B5EAE6-B6BD-4B02-BA10-832216E93DA0}" srcOrd="0" destOrd="0" parTransId="{BF1B34CC-F2B8-439C-B6AC-3E8BA843A7AA}" sibTransId="{43CF5E24-2E91-4496-A573-A2A2D2D68F89}"/>
    <dgm:cxn modelId="{A98811D0-4A7B-4674-9FB8-756F61A3B0FA}" srcId="{47DD7EF8-0750-476E-A8BF-FB550E656D9A}" destId="{EA74CA88-C0EB-49DA-93E4-847F9A484069}" srcOrd="38" destOrd="0" parTransId="{0E2A378D-35C9-4EA1-8C80-12A383514176}" sibTransId="{01B689CC-8AF7-4349-B73F-6CD9D177017B}"/>
    <dgm:cxn modelId="{9894BAD6-8A92-43BF-929A-4E4BEEE3EA5D}" srcId="{47DD7EF8-0750-476E-A8BF-FB550E656D9A}" destId="{49516104-98DA-4CB2-9BB7-4EABD8ADCD96}" srcOrd="36" destOrd="0" parTransId="{5815CBE7-4B95-4C84-A9BB-A0068DA9786F}" sibTransId="{8FEE43C8-68DD-40AD-AD6A-32821265CFE7}"/>
    <dgm:cxn modelId="{6EBF2CD8-458A-42B4-93EB-3547DE5139AE}" srcId="{47DD7EF8-0750-476E-A8BF-FB550E656D9A}" destId="{B85EFE8A-2222-4E9A-AECD-A8EF52D325C1}" srcOrd="27" destOrd="0" parTransId="{F073F26D-F945-435E-9917-EF7EAF30B0BD}" sibTransId="{B16FF5DE-EE70-4233-B8A4-D5808758D5B3}"/>
    <dgm:cxn modelId="{5B0850D8-81D2-46B6-83A1-234184F360FE}" type="presOf" srcId="{EA74CA88-C0EB-49DA-93E4-847F9A484069}" destId="{18DE3DE2-C1A3-4DB9-8896-BA87C04AFB61}" srcOrd="0" destOrd="0" presId="urn:microsoft.com/office/officeart/2005/8/layout/default"/>
    <dgm:cxn modelId="{46A755D8-E0E5-4E7D-9D1C-3295DF20ABBF}" type="presOf" srcId="{F866C74D-AF5A-4A8F-BCB4-DB1D6B656EE1}" destId="{838190AE-97BF-4424-8278-786EC0690AD9}" srcOrd="0" destOrd="0" presId="urn:microsoft.com/office/officeart/2005/8/layout/default"/>
    <dgm:cxn modelId="{25976BD9-6655-45EE-A7AD-3C992833AE41}" type="presOf" srcId="{88B5EAE6-B6BD-4B02-BA10-832216E93DA0}" destId="{92986716-B84F-4C5E-B08E-452623FCD3A5}" srcOrd="0" destOrd="0" presId="urn:microsoft.com/office/officeart/2005/8/layout/default"/>
    <dgm:cxn modelId="{94EB75D9-292C-4100-9CC7-ACC45AD28CF3}" srcId="{47DD7EF8-0750-476E-A8BF-FB550E656D9A}" destId="{990F61DB-E4CF-40FD-B0ED-9E52F5000069}" srcOrd="30" destOrd="0" parTransId="{3FBBDE75-79FC-49EE-B3EE-ED4751B64FD4}" sibTransId="{DCE6066D-D85D-4486-A0B2-BAF9A9E3D42D}"/>
    <dgm:cxn modelId="{D15D52E1-CBA8-46E4-AA5D-2E9C5C0121DC}" type="presOf" srcId="{EF4902CD-F7A3-444D-BEFD-435CE6369C1C}" destId="{9790E1E1-362A-4131-9BC9-9A4916E8F3B1}" srcOrd="0" destOrd="0" presId="urn:microsoft.com/office/officeart/2005/8/layout/default"/>
    <dgm:cxn modelId="{C5B6B0E2-A184-4A7F-9A45-6452CB724CAF}" srcId="{47DD7EF8-0750-476E-A8BF-FB550E656D9A}" destId="{32A5303F-097E-44F6-891B-33638F34CB73}" srcOrd="23" destOrd="0" parTransId="{55FBA6CC-1888-40A3-9AD6-4FD21DF978F2}" sibTransId="{D457D10D-025A-4CE4-A888-41FC41788202}"/>
    <dgm:cxn modelId="{1CBE03E3-F697-4A47-8E00-306981BC822C}" type="presOf" srcId="{990F61DB-E4CF-40FD-B0ED-9E52F5000069}" destId="{D88FBE88-9C3D-4B1A-AD57-B55E2DC20086}" srcOrd="0" destOrd="0" presId="urn:microsoft.com/office/officeart/2005/8/layout/default"/>
    <dgm:cxn modelId="{19AEA9E4-D10E-4981-9FC2-44C32B93B5A9}" srcId="{47DD7EF8-0750-476E-A8BF-FB550E656D9A}" destId="{B8CE9816-943B-4084-80BC-3237FB639A74}" srcOrd="17" destOrd="0" parTransId="{03FEFF58-CCBF-4CEB-AC53-30C2E2371E1E}" sibTransId="{78045844-D0DC-4916-89E5-F29FE4C55397}"/>
    <dgm:cxn modelId="{09A69AE8-55D8-4476-B82C-E1612D4908AB}" srcId="{47DD7EF8-0750-476E-A8BF-FB550E656D9A}" destId="{B211D2A3-02B0-40D7-9067-BAEC62515103}" srcOrd="10" destOrd="0" parTransId="{A8C38963-3B0A-4EA6-8B1F-DF5CC2B1529E}" sibTransId="{8EA1473D-F3AF-4776-9BDE-7D3696FB6EF9}"/>
    <dgm:cxn modelId="{B7F39FEB-994A-4CA0-A47F-A5AC808A0C53}" srcId="{47DD7EF8-0750-476E-A8BF-FB550E656D9A}" destId="{915ED106-8046-419E-9C7F-B4EA1EF2B19A}" srcOrd="26" destOrd="0" parTransId="{56FF7552-5A84-42A2-AB06-92A76B3230EC}" sibTransId="{E486046E-166E-4B40-BFEA-448CED416D93}"/>
    <dgm:cxn modelId="{3364C8EF-1EC7-4319-82D0-C305F59ABDE6}" srcId="{47DD7EF8-0750-476E-A8BF-FB550E656D9A}" destId="{41755BFA-03DF-45A3-BAF9-3E2D53524AB8}" srcOrd="2" destOrd="0" parTransId="{06058572-30CB-44AF-AB82-344CFF79BEBD}" sibTransId="{50043822-C072-4879-B7E8-CEE2E365B8E9}"/>
    <dgm:cxn modelId="{BC412CF1-6336-4779-86C2-3A31894B65EA}" type="presOf" srcId="{C3AD58C1-01EC-4228-9AC8-5A73505B30FA}" destId="{887A731F-C21E-41FA-BA0E-AB48B73C5DCD}" srcOrd="0" destOrd="0" presId="urn:microsoft.com/office/officeart/2005/8/layout/default"/>
    <dgm:cxn modelId="{13CA47F2-0379-4A6E-B60F-6DBA53E20483}" type="presOf" srcId="{2D31BF7A-1FA3-427C-979D-C58DB81CBEFB}" destId="{CEC3A62C-B7A7-45DC-8AC9-D33CF36087FA}" srcOrd="0" destOrd="0" presId="urn:microsoft.com/office/officeart/2005/8/layout/default"/>
    <dgm:cxn modelId="{CCC131F5-C090-4DA6-8A61-FC3A77505174}" srcId="{47DD7EF8-0750-476E-A8BF-FB550E656D9A}" destId="{ACF9C7B0-89A6-4080-9FDA-C6AE33169308}" srcOrd="35" destOrd="0" parTransId="{44128866-7042-48AE-995C-5344410948F3}" sibTransId="{5A6BD245-4D78-479F-A98D-425DB6101781}"/>
    <dgm:cxn modelId="{C17C48F5-652C-4564-8FDC-B991774DDE98}" type="presOf" srcId="{ACF9C7B0-89A6-4080-9FDA-C6AE33169308}" destId="{92F67C84-0F71-4C50-B6E5-BD6F3B7EA425}" srcOrd="0" destOrd="0" presId="urn:microsoft.com/office/officeart/2005/8/layout/default"/>
    <dgm:cxn modelId="{30E620F7-07B7-4E34-970A-55148DB98902}" srcId="{47DD7EF8-0750-476E-A8BF-FB550E656D9A}" destId="{4F0995B3-E583-4B42-AEE4-10EA91BA1B2B}" srcOrd="13" destOrd="0" parTransId="{B353AE12-CA7F-433D-85E4-05E54F2A5B30}" sibTransId="{2842F56C-2E32-4D9E-BFC1-B9B8A5B08A65}"/>
    <dgm:cxn modelId="{FD67C9F7-0834-4611-9866-428ACF7C2C5C}" srcId="{47DD7EF8-0750-476E-A8BF-FB550E656D9A}" destId="{C3AD58C1-01EC-4228-9AC8-5A73505B30FA}" srcOrd="22" destOrd="0" parTransId="{5F199B7E-DDE1-4814-A02D-5FE1181F18CF}" sibTransId="{561572E2-D68B-438A-A40C-702C5516DE8E}"/>
    <dgm:cxn modelId="{E8C4EAF7-31B7-49B7-A933-6B6D93B4EFA6}" type="presOf" srcId="{8ADB5CA1-0983-47E4-8F2A-FE22F06B090E}" destId="{7D243363-8555-42F4-A5DD-D087DA2063C8}" srcOrd="0" destOrd="0" presId="urn:microsoft.com/office/officeart/2005/8/layout/default"/>
    <dgm:cxn modelId="{D07045A0-A780-4377-BA6F-47D3A4CCAD12}" type="presParOf" srcId="{E9D9BC0B-5017-4393-A65D-B450285E12CF}" destId="{92986716-B84F-4C5E-B08E-452623FCD3A5}" srcOrd="0" destOrd="0" presId="urn:microsoft.com/office/officeart/2005/8/layout/default"/>
    <dgm:cxn modelId="{CE2ADC7C-6C1D-45C8-BF18-E0883F7D0A6B}" type="presParOf" srcId="{E9D9BC0B-5017-4393-A65D-B450285E12CF}" destId="{FA8206FA-BF9F-4483-A14B-66542E607FB9}" srcOrd="1" destOrd="0" presId="urn:microsoft.com/office/officeart/2005/8/layout/default"/>
    <dgm:cxn modelId="{D7B52B25-4E7A-48EB-8206-EB9FF8F3ED48}" type="presParOf" srcId="{E9D9BC0B-5017-4393-A65D-B450285E12CF}" destId="{992CE452-A02D-4DC2-9B21-5872E75DB599}" srcOrd="2" destOrd="0" presId="urn:microsoft.com/office/officeart/2005/8/layout/default"/>
    <dgm:cxn modelId="{BBA2694F-3C31-4F8F-8D1C-E4F9526F708E}" type="presParOf" srcId="{E9D9BC0B-5017-4393-A65D-B450285E12CF}" destId="{BF30398F-EC9D-4A13-821B-C6D38385F7B0}" srcOrd="3" destOrd="0" presId="urn:microsoft.com/office/officeart/2005/8/layout/default"/>
    <dgm:cxn modelId="{3F38DF3A-D3CE-4D3B-A63D-8BFBED6AB8F3}" type="presParOf" srcId="{E9D9BC0B-5017-4393-A65D-B450285E12CF}" destId="{3D24B116-22D2-4D98-A7BC-3C371BDB4EBC}" srcOrd="4" destOrd="0" presId="urn:microsoft.com/office/officeart/2005/8/layout/default"/>
    <dgm:cxn modelId="{616CB430-2608-49C9-B862-94DB071F62EA}" type="presParOf" srcId="{E9D9BC0B-5017-4393-A65D-B450285E12CF}" destId="{4E036B0C-7F31-4479-8BC4-FDCCB503D8DA}" srcOrd="5" destOrd="0" presId="urn:microsoft.com/office/officeart/2005/8/layout/default"/>
    <dgm:cxn modelId="{E1D03AD5-F446-4C8E-AE1A-8C3CD376A1F4}" type="presParOf" srcId="{E9D9BC0B-5017-4393-A65D-B450285E12CF}" destId="{9790E1E1-362A-4131-9BC9-9A4916E8F3B1}" srcOrd="6" destOrd="0" presId="urn:microsoft.com/office/officeart/2005/8/layout/default"/>
    <dgm:cxn modelId="{73519C4F-0506-4974-8520-18BDD2AF076E}" type="presParOf" srcId="{E9D9BC0B-5017-4393-A65D-B450285E12CF}" destId="{203AAC5F-51E4-44EE-B006-6CA73E10234B}" srcOrd="7" destOrd="0" presId="urn:microsoft.com/office/officeart/2005/8/layout/default"/>
    <dgm:cxn modelId="{12B777DD-0991-40EF-AAB2-DAD85AFD3452}" type="presParOf" srcId="{E9D9BC0B-5017-4393-A65D-B450285E12CF}" destId="{F606D746-4FF1-4239-98D7-F3A28AB95F5B}" srcOrd="8" destOrd="0" presId="urn:microsoft.com/office/officeart/2005/8/layout/default"/>
    <dgm:cxn modelId="{B92B69D1-87CF-46C5-A28C-CFA1BF9ED23C}" type="presParOf" srcId="{E9D9BC0B-5017-4393-A65D-B450285E12CF}" destId="{D6C32037-9752-4CE5-860B-80B7792ED8B1}" srcOrd="9" destOrd="0" presId="urn:microsoft.com/office/officeart/2005/8/layout/default"/>
    <dgm:cxn modelId="{A0DEDA2C-C312-4B03-B211-616B426AAAB6}" type="presParOf" srcId="{E9D9BC0B-5017-4393-A65D-B450285E12CF}" destId="{838190AE-97BF-4424-8278-786EC0690AD9}" srcOrd="10" destOrd="0" presId="urn:microsoft.com/office/officeart/2005/8/layout/default"/>
    <dgm:cxn modelId="{F4DD38FB-52C9-41CD-9709-F7B3687603DB}" type="presParOf" srcId="{E9D9BC0B-5017-4393-A65D-B450285E12CF}" destId="{6EC38C36-7BD3-4463-B92A-9DAB0656DF6F}" srcOrd="11" destOrd="0" presId="urn:microsoft.com/office/officeart/2005/8/layout/default"/>
    <dgm:cxn modelId="{39BAE1FC-BC74-47B1-8FBE-CEA9B8AD2FE2}" type="presParOf" srcId="{E9D9BC0B-5017-4393-A65D-B450285E12CF}" destId="{283F82A9-A40E-42EE-B8E9-77B4A0A73EDF}" srcOrd="12" destOrd="0" presId="urn:microsoft.com/office/officeart/2005/8/layout/default"/>
    <dgm:cxn modelId="{29A1FA78-A7FB-47BE-9872-1E028B804EF7}" type="presParOf" srcId="{E9D9BC0B-5017-4393-A65D-B450285E12CF}" destId="{2AFB98B7-D7AE-4E04-B0CB-66DC2E61541A}" srcOrd="13" destOrd="0" presId="urn:microsoft.com/office/officeart/2005/8/layout/default"/>
    <dgm:cxn modelId="{F421890B-ACBC-4911-9F49-EDDB6094171B}" type="presParOf" srcId="{E9D9BC0B-5017-4393-A65D-B450285E12CF}" destId="{0802E15D-4651-4801-B28E-853C732B81E5}" srcOrd="14" destOrd="0" presId="urn:microsoft.com/office/officeart/2005/8/layout/default"/>
    <dgm:cxn modelId="{EA72BC19-7E5A-4A5D-A2C2-0A1D21690EF8}" type="presParOf" srcId="{E9D9BC0B-5017-4393-A65D-B450285E12CF}" destId="{19BF954A-61FA-4C6C-A106-1FBC5CF1E9D2}" srcOrd="15" destOrd="0" presId="urn:microsoft.com/office/officeart/2005/8/layout/default"/>
    <dgm:cxn modelId="{48BE3650-EA34-4522-9A7D-21488FBE4964}" type="presParOf" srcId="{E9D9BC0B-5017-4393-A65D-B450285E12CF}" destId="{09F9CC3D-6D7B-431F-BAB5-5E8C4175DAF8}" srcOrd="16" destOrd="0" presId="urn:microsoft.com/office/officeart/2005/8/layout/default"/>
    <dgm:cxn modelId="{8C0BDB5F-F523-47D6-B933-EB15B01EDB56}" type="presParOf" srcId="{E9D9BC0B-5017-4393-A65D-B450285E12CF}" destId="{E06A5B19-AC8B-4C4E-823E-9FC3652B8C2B}" srcOrd="17" destOrd="0" presId="urn:microsoft.com/office/officeart/2005/8/layout/default"/>
    <dgm:cxn modelId="{D9B3EC66-1E38-4174-A71F-828F53D9C6E9}" type="presParOf" srcId="{E9D9BC0B-5017-4393-A65D-B450285E12CF}" destId="{E8ADB77E-7F58-4B11-BA6E-9A7DF9E2C66F}" srcOrd="18" destOrd="0" presId="urn:microsoft.com/office/officeart/2005/8/layout/default"/>
    <dgm:cxn modelId="{5C67B9A2-5DCF-4987-882D-F21E5700D201}" type="presParOf" srcId="{E9D9BC0B-5017-4393-A65D-B450285E12CF}" destId="{5D94C17A-C63B-4521-89E2-035FCE350EDF}" srcOrd="19" destOrd="0" presId="urn:microsoft.com/office/officeart/2005/8/layout/default"/>
    <dgm:cxn modelId="{3CFBA141-BE0D-483D-BA63-2076711EF7F1}" type="presParOf" srcId="{E9D9BC0B-5017-4393-A65D-B450285E12CF}" destId="{CC843D33-30E7-4168-9371-DAF38F205164}" srcOrd="20" destOrd="0" presId="urn:microsoft.com/office/officeart/2005/8/layout/default"/>
    <dgm:cxn modelId="{8B71CEE4-AE22-4BE4-95A9-D5BB0E8A580F}" type="presParOf" srcId="{E9D9BC0B-5017-4393-A65D-B450285E12CF}" destId="{BC07F466-9BFD-4E6F-B0D5-2890E662978C}" srcOrd="21" destOrd="0" presId="urn:microsoft.com/office/officeart/2005/8/layout/default"/>
    <dgm:cxn modelId="{2F1087E6-0142-4E74-B319-BDFD47B8A1E7}" type="presParOf" srcId="{E9D9BC0B-5017-4393-A65D-B450285E12CF}" destId="{0CD2694C-1879-4E7F-B107-A1AEDDD42024}" srcOrd="22" destOrd="0" presId="urn:microsoft.com/office/officeart/2005/8/layout/default"/>
    <dgm:cxn modelId="{1CF77BD9-B70C-488E-924D-B9CEAA324692}" type="presParOf" srcId="{E9D9BC0B-5017-4393-A65D-B450285E12CF}" destId="{0EF6D456-9B81-4E3B-81C2-0437D0402C88}" srcOrd="23" destOrd="0" presId="urn:microsoft.com/office/officeart/2005/8/layout/default"/>
    <dgm:cxn modelId="{6AF466B7-2A8B-4FCD-B0C5-D2C40F1D9C49}" type="presParOf" srcId="{E9D9BC0B-5017-4393-A65D-B450285E12CF}" destId="{7C7D3AEE-CD80-468D-BEBB-09305F620D97}" srcOrd="24" destOrd="0" presId="urn:microsoft.com/office/officeart/2005/8/layout/default"/>
    <dgm:cxn modelId="{A25CA09F-1D7E-4453-BB63-B6730A6D227F}" type="presParOf" srcId="{E9D9BC0B-5017-4393-A65D-B450285E12CF}" destId="{8B7CB699-6C4C-4BF9-8D02-604569D25909}" srcOrd="25" destOrd="0" presId="urn:microsoft.com/office/officeart/2005/8/layout/default"/>
    <dgm:cxn modelId="{9E28DCE2-E76F-4EA4-9D88-411DC6BE14A1}" type="presParOf" srcId="{E9D9BC0B-5017-4393-A65D-B450285E12CF}" destId="{576D25D0-F0EE-46B4-A08A-D97BEF1DAA6C}" srcOrd="26" destOrd="0" presId="urn:microsoft.com/office/officeart/2005/8/layout/default"/>
    <dgm:cxn modelId="{195C4456-CAA2-4ADD-A7EE-0C35E7A6AFDA}" type="presParOf" srcId="{E9D9BC0B-5017-4393-A65D-B450285E12CF}" destId="{CC4FB0D8-82FD-471C-9B01-7014F0F754C8}" srcOrd="27" destOrd="0" presId="urn:microsoft.com/office/officeart/2005/8/layout/default"/>
    <dgm:cxn modelId="{B4F055D0-7CF1-480C-A699-EB312AE10E9E}" type="presParOf" srcId="{E9D9BC0B-5017-4393-A65D-B450285E12CF}" destId="{BC61BEA4-5BBA-4C06-885C-E2834FE9D576}" srcOrd="28" destOrd="0" presId="urn:microsoft.com/office/officeart/2005/8/layout/default"/>
    <dgm:cxn modelId="{CB3DC4D3-E887-4A00-B024-94C7195A890F}" type="presParOf" srcId="{E9D9BC0B-5017-4393-A65D-B450285E12CF}" destId="{7771A348-AF77-4796-8C9D-CF583855302E}" srcOrd="29" destOrd="0" presId="urn:microsoft.com/office/officeart/2005/8/layout/default"/>
    <dgm:cxn modelId="{04BD2B93-8C11-4036-B78F-AF957AE463F7}" type="presParOf" srcId="{E9D9BC0B-5017-4393-A65D-B450285E12CF}" destId="{AA1CF4DC-3704-4457-AD1F-A723E9735159}" srcOrd="30" destOrd="0" presId="urn:microsoft.com/office/officeart/2005/8/layout/default"/>
    <dgm:cxn modelId="{A603A94C-1BF0-4E45-85C4-BD5369604239}" type="presParOf" srcId="{E9D9BC0B-5017-4393-A65D-B450285E12CF}" destId="{D5B72824-80CF-4F94-988D-F27828E21BE3}" srcOrd="31" destOrd="0" presId="urn:microsoft.com/office/officeart/2005/8/layout/default"/>
    <dgm:cxn modelId="{FDFE30E2-8049-4170-BF85-5450E16D1C84}" type="presParOf" srcId="{E9D9BC0B-5017-4393-A65D-B450285E12CF}" destId="{B442132B-8E06-4AC2-B0E3-0E7BA86453EB}" srcOrd="32" destOrd="0" presId="urn:microsoft.com/office/officeart/2005/8/layout/default"/>
    <dgm:cxn modelId="{C5F1367B-ED6E-4A79-92A8-D73249D5C70A}" type="presParOf" srcId="{E9D9BC0B-5017-4393-A65D-B450285E12CF}" destId="{DEC48087-72DC-416F-8C10-269DA58A9022}" srcOrd="33" destOrd="0" presId="urn:microsoft.com/office/officeart/2005/8/layout/default"/>
    <dgm:cxn modelId="{58F092D0-2D45-4621-87C8-4D5E3558F46B}" type="presParOf" srcId="{E9D9BC0B-5017-4393-A65D-B450285E12CF}" destId="{7EFE8AFB-B33F-4B81-96E6-F6EBF2DAF94F}" srcOrd="34" destOrd="0" presId="urn:microsoft.com/office/officeart/2005/8/layout/default"/>
    <dgm:cxn modelId="{8677EB71-1B7B-46E8-A086-DA6FCF7866C7}" type="presParOf" srcId="{E9D9BC0B-5017-4393-A65D-B450285E12CF}" destId="{B5802EDE-7A5B-4DA3-931D-BFB36575F93E}" srcOrd="35" destOrd="0" presId="urn:microsoft.com/office/officeart/2005/8/layout/default"/>
    <dgm:cxn modelId="{8ACB9500-EA46-4AB0-884C-F6E137306D34}" type="presParOf" srcId="{E9D9BC0B-5017-4393-A65D-B450285E12CF}" destId="{FF2DB5AC-E15F-44CD-A37A-D1FC7D3913A1}" srcOrd="36" destOrd="0" presId="urn:microsoft.com/office/officeart/2005/8/layout/default"/>
    <dgm:cxn modelId="{608AEB10-240A-4BA7-9346-6BF55019B77A}" type="presParOf" srcId="{E9D9BC0B-5017-4393-A65D-B450285E12CF}" destId="{973F1883-8396-4834-ACB5-19D084C4593D}" srcOrd="37" destOrd="0" presId="urn:microsoft.com/office/officeart/2005/8/layout/default"/>
    <dgm:cxn modelId="{3061AC91-110E-40CC-B445-ECA252E1249D}" type="presParOf" srcId="{E9D9BC0B-5017-4393-A65D-B450285E12CF}" destId="{B5B7680E-0DF3-45CC-9227-D682D4CAB9B8}" srcOrd="38" destOrd="0" presId="urn:microsoft.com/office/officeart/2005/8/layout/default"/>
    <dgm:cxn modelId="{1865CF53-F83F-48F3-9860-40730F6B7664}" type="presParOf" srcId="{E9D9BC0B-5017-4393-A65D-B450285E12CF}" destId="{C9CD800C-929E-47C5-A34D-2D122E9F0EA8}" srcOrd="39" destOrd="0" presId="urn:microsoft.com/office/officeart/2005/8/layout/default"/>
    <dgm:cxn modelId="{4CDBCABC-B2DE-4BD5-9E5A-7A50DB196EBF}" type="presParOf" srcId="{E9D9BC0B-5017-4393-A65D-B450285E12CF}" destId="{CEC3A62C-B7A7-45DC-8AC9-D33CF36087FA}" srcOrd="40" destOrd="0" presId="urn:microsoft.com/office/officeart/2005/8/layout/default"/>
    <dgm:cxn modelId="{827D7C17-50DD-4E69-8D2B-24DCD63DF8A0}" type="presParOf" srcId="{E9D9BC0B-5017-4393-A65D-B450285E12CF}" destId="{35A4EA38-BF06-45A9-B2C4-04DE2F67BB42}" srcOrd="41" destOrd="0" presId="urn:microsoft.com/office/officeart/2005/8/layout/default"/>
    <dgm:cxn modelId="{0E90CB05-9706-48AF-B8B6-35F50B184B32}" type="presParOf" srcId="{E9D9BC0B-5017-4393-A65D-B450285E12CF}" destId="{EAD8AD26-9D6B-4E66-BF36-72770E91C3B9}" srcOrd="42" destOrd="0" presId="urn:microsoft.com/office/officeart/2005/8/layout/default"/>
    <dgm:cxn modelId="{46309239-70EA-4BCE-8F75-A26C22012B73}" type="presParOf" srcId="{E9D9BC0B-5017-4393-A65D-B450285E12CF}" destId="{6DD990C3-DF5A-445F-B407-0B32332A86F8}" srcOrd="43" destOrd="0" presId="urn:microsoft.com/office/officeart/2005/8/layout/default"/>
    <dgm:cxn modelId="{21D0A5C9-E358-44EC-8F78-C0AE3876339D}" type="presParOf" srcId="{E9D9BC0B-5017-4393-A65D-B450285E12CF}" destId="{887A731F-C21E-41FA-BA0E-AB48B73C5DCD}" srcOrd="44" destOrd="0" presId="urn:microsoft.com/office/officeart/2005/8/layout/default"/>
    <dgm:cxn modelId="{73AD3845-539D-42BC-8B72-5EB56C200313}" type="presParOf" srcId="{E9D9BC0B-5017-4393-A65D-B450285E12CF}" destId="{03394774-449D-4781-B9E1-F7826589ADEC}" srcOrd="45" destOrd="0" presId="urn:microsoft.com/office/officeart/2005/8/layout/default"/>
    <dgm:cxn modelId="{EE1CDC4B-26E5-4E15-9204-BBCB3C6B2D27}" type="presParOf" srcId="{E9D9BC0B-5017-4393-A65D-B450285E12CF}" destId="{ADA2A749-74E1-485E-8DDE-D4823C5DB8C2}" srcOrd="46" destOrd="0" presId="urn:microsoft.com/office/officeart/2005/8/layout/default"/>
    <dgm:cxn modelId="{63F857E5-A84C-4145-AF7D-2952AC0138E9}" type="presParOf" srcId="{E9D9BC0B-5017-4393-A65D-B450285E12CF}" destId="{B0CCDBF8-7723-453F-B679-033134243401}" srcOrd="47" destOrd="0" presId="urn:microsoft.com/office/officeart/2005/8/layout/default"/>
    <dgm:cxn modelId="{005AE464-0CA7-4473-ACBD-ADD455DC7B37}" type="presParOf" srcId="{E9D9BC0B-5017-4393-A65D-B450285E12CF}" destId="{BA0FBEB0-78D4-45A9-90F3-92D9A119CA53}" srcOrd="48" destOrd="0" presId="urn:microsoft.com/office/officeart/2005/8/layout/default"/>
    <dgm:cxn modelId="{56EF4EC2-262F-4CB9-A23C-0E1A0DE9D586}" type="presParOf" srcId="{E9D9BC0B-5017-4393-A65D-B450285E12CF}" destId="{31645229-515C-4615-B776-9FBA9F2B0635}" srcOrd="49" destOrd="0" presId="urn:microsoft.com/office/officeart/2005/8/layout/default"/>
    <dgm:cxn modelId="{0E726DD4-8B97-4CD6-BDFF-7F7992D14AC4}" type="presParOf" srcId="{E9D9BC0B-5017-4393-A65D-B450285E12CF}" destId="{EF57929F-BE93-48E0-B471-1F22B248F67E}" srcOrd="50" destOrd="0" presId="urn:microsoft.com/office/officeart/2005/8/layout/default"/>
    <dgm:cxn modelId="{55B47265-3F21-4D4A-AC59-262AD5D8E82F}" type="presParOf" srcId="{E9D9BC0B-5017-4393-A65D-B450285E12CF}" destId="{E2ECC6D7-8627-4ECE-B637-306F5A1ACEE4}" srcOrd="51" destOrd="0" presId="urn:microsoft.com/office/officeart/2005/8/layout/default"/>
    <dgm:cxn modelId="{1FA27289-1CA8-499A-A1F4-1D767F59069E}" type="presParOf" srcId="{E9D9BC0B-5017-4393-A65D-B450285E12CF}" destId="{F3AACEE3-D246-4908-B74B-37ED6ACDC79D}" srcOrd="52" destOrd="0" presId="urn:microsoft.com/office/officeart/2005/8/layout/default"/>
    <dgm:cxn modelId="{F20998E3-61B4-4F5A-BC57-0FF3ED39913E}" type="presParOf" srcId="{E9D9BC0B-5017-4393-A65D-B450285E12CF}" destId="{9AE4A029-DAAD-4195-B4D9-D7FF78A2F870}" srcOrd="53" destOrd="0" presId="urn:microsoft.com/office/officeart/2005/8/layout/default"/>
    <dgm:cxn modelId="{CBAE1D9E-B51E-4253-A5C6-8D878F5B6B13}" type="presParOf" srcId="{E9D9BC0B-5017-4393-A65D-B450285E12CF}" destId="{695B06C1-1F5A-4EC0-9415-ED8B3E88DF21}" srcOrd="54" destOrd="0" presId="urn:microsoft.com/office/officeart/2005/8/layout/default"/>
    <dgm:cxn modelId="{A56ECAF2-9E80-4527-B618-7971CA87E45D}" type="presParOf" srcId="{E9D9BC0B-5017-4393-A65D-B450285E12CF}" destId="{12AED299-97A2-48BC-B918-BDEAD775EA4C}" srcOrd="55" destOrd="0" presId="urn:microsoft.com/office/officeart/2005/8/layout/default"/>
    <dgm:cxn modelId="{EA93A4BA-A6AD-43C0-950D-0B56691635FA}" type="presParOf" srcId="{E9D9BC0B-5017-4393-A65D-B450285E12CF}" destId="{75B88441-DA21-4F7D-B61E-8EEECC36859C}" srcOrd="56" destOrd="0" presId="urn:microsoft.com/office/officeart/2005/8/layout/default"/>
    <dgm:cxn modelId="{548F7D97-8661-4D0E-B39F-486D8BAD070C}" type="presParOf" srcId="{E9D9BC0B-5017-4393-A65D-B450285E12CF}" destId="{0C4C1C40-327F-454D-943A-188F73BE6E0A}" srcOrd="57" destOrd="0" presId="urn:microsoft.com/office/officeart/2005/8/layout/default"/>
    <dgm:cxn modelId="{6C5FC959-CE50-4304-8352-A48DA4383BD7}" type="presParOf" srcId="{E9D9BC0B-5017-4393-A65D-B450285E12CF}" destId="{C6B075F1-E946-4AD9-B8F8-7158A7449203}" srcOrd="58" destOrd="0" presId="urn:microsoft.com/office/officeart/2005/8/layout/default"/>
    <dgm:cxn modelId="{46E6AF6A-600F-49B8-97A9-7569623CBD22}" type="presParOf" srcId="{E9D9BC0B-5017-4393-A65D-B450285E12CF}" destId="{47345682-3C39-45F1-8037-3A5A55394EED}" srcOrd="59" destOrd="0" presId="urn:microsoft.com/office/officeart/2005/8/layout/default"/>
    <dgm:cxn modelId="{B695D3BB-EB4A-4DD1-8A63-783183B753F5}" type="presParOf" srcId="{E9D9BC0B-5017-4393-A65D-B450285E12CF}" destId="{D88FBE88-9C3D-4B1A-AD57-B55E2DC20086}" srcOrd="60" destOrd="0" presId="urn:microsoft.com/office/officeart/2005/8/layout/default"/>
    <dgm:cxn modelId="{4F399D1E-0898-42BB-A187-4973AEF87253}" type="presParOf" srcId="{E9D9BC0B-5017-4393-A65D-B450285E12CF}" destId="{E21C26CE-AD9F-45BA-82D7-40ACDB5A65E9}" srcOrd="61" destOrd="0" presId="urn:microsoft.com/office/officeart/2005/8/layout/default"/>
    <dgm:cxn modelId="{8C83C1AF-B222-45A6-B566-AD274FBEB8BF}" type="presParOf" srcId="{E9D9BC0B-5017-4393-A65D-B450285E12CF}" destId="{9F158EE6-3781-4835-AA51-015823B84E33}" srcOrd="62" destOrd="0" presId="urn:microsoft.com/office/officeart/2005/8/layout/default"/>
    <dgm:cxn modelId="{00F82889-512D-4BEE-9379-058899F28C9A}" type="presParOf" srcId="{E9D9BC0B-5017-4393-A65D-B450285E12CF}" destId="{4C9D7A6B-717D-4212-B390-8D34835FCF03}" srcOrd="63" destOrd="0" presId="urn:microsoft.com/office/officeart/2005/8/layout/default"/>
    <dgm:cxn modelId="{7F623518-C70F-4189-A8B7-57C47EF1C02E}" type="presParOf" srcId="{E9D9BC0B-5017-4393-A65D-B450285E12CF}" destId="{7D243363-8555-42F4-A5DD-D087DA2063C8}" srcOrd="64" destOrd="0" presId="urn:microsoft.com/office/officeart/2005/8/layout/default"/>
    <dgm:cxn modelId="{EA24164A-5C94-4FEA-AD40-E94950F173D3}" type="presParOf" srcId="{E9D9BC0B-5017-4393-A65D-B450285E12CF}" destId="{EAAC111A-5038-4FD7-95C1-8052DF4D69E9}" srcOrd="65" destOrd="0" presId="urn:microsoft.com/office/officeart/2005/8/layout/default"/>
    <dgm:cxn modelId="{04ABD00C-DB7F-49C6-9FCF-6688FDBE7998}" type="presParOf" srcId="{E9D9BC0B-5017-4393-A65D-B450285E12CF}" destId="{326759D4-81B7-468B-BDC7-044702BE7B72}" srcOrd="66" destOrd="0" presId="urn:microsoft.com/office/officeart/2005/8/layout/default"/>
    <dgm:cxn modelId="{4A004943-A282-4200-A44A-568FE0E3B6F8}" type="presParOf" srcId="{E9D9BC0B-5017-4393-A65D-B450285E12CF}" destId="{DAF472E6-777C-40A7-85AB-3723D47CA5F3}" srcOrd="67" destOrd="0" presId="urn:microsoft.com/office/officeart/2005/8/layout/default"/>
    <dgm:cxn modelId="{93468EB0-560B-453E-98E5-0350190015F0}" type="presParOf" srcId="{E9D9BC0B-5017-4393-A65D-B450285E12CF}" destId="{03367FF2-E26D-4A3F-9200-ACF7DA947187}" srcOrd="68" destOrd="0" presId="urn:microsoft.com/office/officeart/2005/8/layout/default"/>
    <dgm:cxn modelId="{5C0A1A61-747E-46D0-A280-E8FAA4DF26E9}" type="presParOf" srcId="{E9D9BC0B-5017-4393-A65D-B450285E12CF}" destId="{B67142F1-49DD-4541-AC3E-9D4FD519860A}" srcOrd="69" destOrd="0" presId="urn:microsoft.com/office/officeart/2005/8/layout/default"/>
    <dgm:cxn modelId="{7B3C495D-F9F9-4B20-B6B4-334285EC5B43}" type="presParOf" srcId="{E9D9BC0B-5017-4393-A65D-B450285E12CF}" destId="{92F67C84-0F71-4C50-B6E5-BD6F3B7EA425}" srcOrd="70" destOrd="0" presId="urn:microsoft.com/office/officeart/2005/8/layout/default"/>
    <dgm:cxn modelId="{12FC6EAF-D235-495D-B35A-A8823EF73F6F}" type="presParOf" srcId="{E9D9BC0B-5017-4393-A65D-B450285E12CF}" destId="{99C7F370-FD63-4FC8-AE83-97A1714EBABB}" srcOrd="71" destOrd="0" presId="urn:microsoft.com/office/officeart/2005/8/layout/default"/>
    <dgm:cxn modelId="{9AC707B5-4CB8-4E8E-AC67-74546767C80F}" type="presParOf" srcId="{E9D9BC0B-5017-4393-A65D-B450285E12CF}" destId="{89F21656-6CAC-4270-8BA9-E13A8E6D1646}" srcOrd="72" destOrd="0" presId="urn:microsoft.com/office/officeart/2005/8/layout/default"/>
    <dgm:cxn modelId="{1DE5A2B2-6176-47CA-9020-95CD11AC124B}" type="presParOf" srcId="{E9D9BC0B-5017-4393-A65D-B450285E12CF}" destId="{1B3830D6-9E9D-4DEF-BE61-593D6A17B2A0}" srcOrd="73" destOrd="0" presId="urn:microsoft.com/office/officeart/2005/8/layout/default"/>
    <dgm:cxn modelId="{F38AD0A0-F85D-49CA-8404-13E4E5E2FC28}" type="presParOf" srcId="{E9D9BC0B-5017-4393-A65D-B450285E12CF}" destId="{2D989C72-6251-4F00-BBC2-C1EDE9EBC1C9}" srcOrd="74" destOrd="0" presId="urn:microsoft.com/office/officeart/2005/8/layout/default"/>
    <dgm:cxn modelId="{47C7C7EF-187D-4598-9634-37E3C03B04CF}" type="presParOf" srcId="{E9D9BC0B-5017-4393-A65D-B450285E12CF}" destId="{2DDCB579-AF15-4500-A212-04BB1CAEF03F}" srcOrd="75" destOrd="0" presId="urn:microsoft.com/office/officeart/2005/8/layout/default"/>
    <dgm:cxn modelId="{AE4201F6-37A1-4DF9-97BD-813508F8C34A}" type="presParOf" srcId="{E9D9BC0B-5017-4393-A65D-B450285E12CF}" destId="{18DE3DE2-C1A3-4DB9-8896-BA87C04AFB61}" srcOrd="76" destOrd="0" presId="urn:microsoft.com/office/officeart/2005/8/layout/defaul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4BDD8E-F53C-461E-930A-E41CA21BFEF5}"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fi-FI"/>
        </a:p>
      </dgm:t>
    </dgm:pt>
    <dgm:pt modelId="{363D09D4-25F3-4071-908C-A0CC3BDDC8F0}">
      <dgm:prSet phldrT="[Teksti]"/>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fi-FI" b="1">
              <a:solidFill>
                <a:srgbClr val="FFFFFF"/>
              </a:solidFill>
              <a:latin typeface="Arial" panose="020B0604020202020204"/>
              <a:ea typeface="+mn-ea"/>
              <a:cs typeface="+mn-cs"/>
            </a:rPr>
            <a:t>Hillintä</a:t>
          </a:r>
        </a:p>
      </dgm:t>
    </dgm:pt>
    <dgm:pt modelId="{CDE31031-5F55-4831-8E0B-7464DE2CB910}" type="parTrans" cxnId="{02A3B0B6-4C55-4CA8-AE8A-B7B3C801F726}">
      <dgm:prSet/>
      <dgm:spPr/>
      <dgm:t>
        <a:bodyPr/>
        <a:lstStyle/>
        <a:p>
          <a:endParaRPr lang="fi-FI"/>
        </a:p>
      </dgm:t>
    </dgm:pt>
    <dgm:pt modelId="{EAC0A323-213B-4EA3-82F5-EA8EDAAB7484}" type="sibTrans" cxnId="{02A3B0B6-4C55-4CA8-AE8A-B7B3C801F726}">
      <dgm:prSet/>
      <dgm:spPr/>
      <dgm:t>
        <a:bodyPr/>
        <a:lstStyle/>
        <a:p>
          <a:endParaRPr lang="fi-FI"/>
        </a:p>
      </dgm:t>
    </dgm:pt>
    <dgm:pt modelId="{7DA9806D-1626-49AA-AAEA-C9EF0F76571D}">
      <dgm:prSet phldrT="[Teksti]"/>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fi-FI">
              <a:solidFill>
                <a:srgbClr val="FFFFFF"/>
              </a:solidFill>
              <a:latin typeface="Arial" panose="020B0604020202020204"/>
              <a:ea typeface="+mn-ea"/>
              <a:cs typeface="+mn-cs"/>
            </a:rPr>
            <a:t>Päästövaikutus </a:t>
          </a:r>
        </a:p>
      </dgm:t>
    </dgm:pt>
    <dgm:pt modelId="{39AD224C-0670-4F3D-BCCE-35352460CFC7}" type="parTrans" cxnId="{7B7A4915-A526-4A22-BCA4-98FA7CF81884}">
      <dgm:prSet/>
      <dgm:spPr/>
      <dgm:t>
        <a:bodyPr/>
        <a:lstStyle/>
        <a:p>
          <a:endParaRPr lang="fi-FI"/>
        </a:p>
      </dgm:t>
    </dgm:pt>
    <dgm:pt modelId="{53A6BCDC-18E7-427B-AB74-AEE0939343BD}" type="sibTrans" cxnId="{7B7A4915-A526-4A22-BCA4-98FA7CF81884}">
      <dgm:prSet/>
      <dgm:spPr/>
      <dgm:t>
        <a:bodyPr/>
        <a:lstStyle/>
        <a:p>
          <a:endParaRPr lang="fi-FI"/>
        </a:p>
      </dgm:t>
    </dgm:pt>
    <dgm:pt modelId="{C0787933-8C71-4BC0-BB34-E708F384EB5D}">
      <dgm:prSet phldrT="[Teksti]"/>
      <dgm: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gm:spPr>
      <dgm:t>
        <a:bodyPr anchor="ctr"/>
        <a:lstStyle/>
        <a:p>
          <a:pPr>
            <a:buNone/>
          </a:pPr>
          <a:r>
            <a:rPr lang="fi-FI" b="1">
              <a:solidFill>
                <a:srgbClr val="FFFFFF"/>
              </a:solidFill>
              <a:latin typeface="Arial" panose="020B0604020202020204"/>
              <a:ea typeface="+mn-ea"/>
              <a:cs typeface="+mn-cs"/>
            </a:rPr>
            <a:t>Sopeutuminen</a:t>
          </a:r>
        </a:p>
      </dgm:t>
    </dgm:pt>
    <dgm:pt modelId="{8CC16A71-FC1B-4E9F-8DE3-6C6BBA65BC24}" type="parTrans" cxnId="{5F5A78A4-B303-4A6B-90B6-B29646A0E483}">
      <dgm:prSet/>
      <dgm:spPr/>
      <dgm:t>
        <a:bodyPr/>
        <a:lstStyle/>
        <a:p>
          <a:endParaRPr lang="fi-FI"/>
        </a:p>
      </dgm:t>
    </dgm:pt>
    <dgm:pt modelId="{6F0DBAFE-1F84-48BB-B1D2-17DA2179B090}" type="sibTrans" cxnId="{5F5A78A4-B303-4A6B-90B6-B29646A0E483}">
      <dgm:prSet/>
      <dgm:spPr/>
      <dgm:t>
        <a:bodyPr/>
        <a:lstStyle/>
        <a:p>
          <a:endParaRPr lang="fi-FI"/>
        </a:p>
      </dgm:t>
    </dgm:pt>
    <dgm:pt modelId="{EC903637-D6CA-40AD-9759-22FCC607400B}">
      <dgm:prSet/>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fi-FI">
              <a:solidFill>
                <a:srgbClr val="FFFFFF"/>
              </a:solidFill>
              <a:latin typeface="Arial" panose="020B0604020202020204"/>
              <a:ea typeface="+mn-ea"/>
              <a:cs typeface="+mn-cs"/>
            </a:rPr>
            <a:t>Kytkeytyvyys ilmastotyöhön </a:t>
          </a:r>
        </a:p>
      </dgm:t>
    </dgm:pt>
    <dgm:pt modelId="{98424154-AC60-40A1-A09B-9EF3513E51A3}" type="parTrans" cxnId="{374BCC43-4F29-4A61-B5C9-80AC7D96BFA2}">
      <dgm:prSet/>
      <dgm:spPr/>
      <dgm:t>
        <a:bodyPr/>
        <a:lstStyle/>
        <a:p>
          <a:endParaRPr lang="fi-FI"/>
        </a:p>
      </dgm:t>
    </dgm:pt>
    <dgm:pt modelId="{BCAAE9DE-E2D2-4865-AF22-BC6A7ECB8479}" type="sibTrans" cxnId="{374BCC43-4F29-4A61-B5C9-80AC7D96BFA2}">
      <dgm:prSet/>
      <dgm:spPr/>
      <dgm:t>
        <a:bodyPr/>
        <a:lstStyle/>
        <a:p>
          <a:endParaRPr lang="fi-FI"/>
        </a:p>
      </dgm:t>
    </dgm:pt>
    <dgm:pt modelId="{7298420A-9E04-4777-8B0E-36D88DD0FAA1}">
      <dgm:prSet/>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fi-FI">
              <a:solidFill>
                <a:srgbClr val="FFFFFF"/>
              </a:solidFill>
              <a:latin typeface="Arial" panose="020B0604020202020204"/>
              <a:ea typeface="+mn-ea"/>
              <a:cs typeface="+mn-cs"/>
            </a:rPr>
            <a:t>Resursointi ja tehtävä osana </a:t>
          </a:r>
          <a:r>
            <a:rPr lang="fi-FI" err="1">
              <a:solidFill>
                <a:srgbClr val="FFFFFF"/>
              </a:solidFill>
              <a:latin typeface="Arial" panose="020B0604020202020204"/>
              <a:ea typeface="+mn-ea"/>
              <a:cs typeface="+mn-cs"/>
            </a:rPr>
            <a:t>ELYn</a:t>
          </a:r>
          <a:r>
            <a:rPr lang="fi-FI">
              <a:solidFill>
                <a:srgbClr val="FFFFFF"/>
              </a:solidFill>
              <a:latin typeface="Arial" panose="020B0604020202020204"/>
              <a:ea typeface="+mn-ea"/>
              <a:cs typeface="+mn-cs"/>
            </a:rPr>
            <a:t> ilmastotyötä </a:t>
          </a:r>
        </a:p>
      </dgm:t>
    </dgm:pt>
    <dgm:pt modelId="{7A1671CB-EA26-48E8-BE45-3CD57558A23F}" type="parTrans" cxnId="{77F48F1C-FFEE-4891-8885-553186C7AB6C}">
      <dgm:prSet/>
      <dgm:spPr/>
      <dgm:t>
        <a:bodyPr/>
        <a:lstStyle/>
        <a:p>
          <a:endParaRPr lang="fi-FI"/>
        </a:p>
      </dgm:t>
    </dgm:pt>
    <dgm:pt modelId="{DB490A7E-F92F-4C10-8010-10474A23EC33}" type="sibTrans" cxnId="{77F48F1C-FFEE-4891-8885-553186C7AB6C}">
      <dgm:prSet/>
      <dgm:spPr/>
      <dgm:t>
        <a:bodyPr/>
        <a:lstStyle/>
        <a:p>
          <a:endParaRPr lang="fi-FI"/>
        </a:p>
      </dgm:t>
    </dgm:pt>
    <dgm:pt modelId="{1CE17C07-3923-4303-8185-B483A553A679}">
      <dgm:prSet/>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fi-FI">
              <a:solidFill>
                <a:srgbClr val="FFFFFF"/>
              </a:solidFill>
              <a:latin typeface="Arial" panose="020B0604020202020204"/>
              <a:ea typeface="+mn-ea"/>
              <a:cs typeface="+mn-cs"/>
            </a:rPr>
            <a:t>Käytettävissä olevat ohjauskeinot </a:t>
          </a:r>
        </a:p>
      </dgm:t>
    </dgm:pt>
    <dgm:pt modelId="{C6E51170-7457-410A-88FF-1C79EE34683D}" type="parTrans" cxnId="{6FCF1F64-8403-4D40-A0DA-692E7F1EAAFD}">
      <dgm:prSet/>
      <dgm:spPr/>
      <dgm:t>
        <a:bodyPr/>
        <a:lstStyle/>
        <a:p>
          <a:endParaRPr lang="fi-FI"/>
        </a:p>
      </dgm:t>
    </dgm:pt>
    <dgm:pt modelId="{4A7F04F6-6E51-4B84-A0E9-87D75F1AD521}" type="sibTrans" cxnId="{6FCF1F64-8403-4D40-A0DA-692E7F1EAAFD}">
      <dgm:prSet/>
      <dgm:spPr/>
      <dgm:t>
        <a:bodyPr/>
        <a:lstStyle/>
        <a:p>
          <a:endParaRPr lang="fi-FI"/>
        </a:p>
      </dgm:t>
    </dgm:pt>
    <dgm:pt modelId="{C03CC0CD-AE0E-4D01-98C1-BF04F101C691}">
      <dgm:prSet/>
      <dgm: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gm:spPr>
      <dgm:t>
        <a:bodyPr anchor="ctr"/>
        <a:lstStyle/>
        <a:p>
          <a:pPr>
            <a:buChar char="•"/>
          </a:pPr>
          <a:r>
            <a:rPr lang="fi-FI">
              <a:solidFill>
                <a:srgbClr val="FFFFFF"/>
              </a:solidFill>
              <a:latin typeface="Arial" panose="020B0604020202020204"/>
              <a:ea typeface="+mn-ea"/>
              <a:cs typeface="+mn-cs"/>
            </a:rPr>
            <a:t>Kytkeytyvyys ilmastotyöhön </a:t>
          </a:r>
        </a:p>
      </dgm:t>
    </dgm:pt>
    <dgm:pt modelId="{048DF307-A198-42C0-8DDF-A31ED5F99D2A}" type="parTrans" cxnId="{55554C70-67BC-4347-ABDB-3235A1E5658E}">
      <dgm:prSet/>
      <dgm:spPr/>
      <dgm:t>
        <a:bodyPr/>
        <a:lstStyle/>
        <a:p>
          <a:endParaRPr lang="fi-FI"/>
        </a:p>
      </dgm:t>
    </dgm:pt>
    <dgm:pt modelId="{9E4A7FDE-D10C-41BC-95C3-DC98B43F78F1}" type="sibTrans" cxnId="{55554C70-67BC-4347-ABDB-3235A1E5658E}">
      <dgm:prSet/>
      <dgm:spPr/>
      <dgm:t>
        <a:bodyPr/>
        <a:lstStyle/>
        <a:p>
          <a:endParaRPr lang="fi-FI"/>
        </a:p>
      </dgm:t>
    </dgm:pt>
    <dgm:pt modelId="{690C6D76-CE9E-4307-8D6A-0431D3240AB3}">
      <dgm:prSet/>
      <dgm: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gm:spPr>
      <dgm:t>
        <a:bodyPr anchor="ctr"/>
        <a:lstStyle/>
        <a:p>
          <a:pPr>
            <a:buChar char="•"/>
          </a:pPr>
          <a:r>
            <a:rPr lang="fi-FI">
              <a:solidFill>
                <a:srgbClr val="FFFFFF"/>
              </a:solidFill>
              <a:latin typeface="Arial" panose="020B0604020202020204"/>
              <a:ea typeface="+mn-ea"/>
              <a:cs typeface="+mn-cs"/>
            </a:rPr>
            <a:t>Resursointi ja tehtävä osana </a:t>
          </a:r>
          <a:r>
            <a:rPr lang="fi-FI" err="1">
              <a:solidFill>
                <a:srgbClr val="FFFFFF"/>
              </a:solidFill>
              <a:latin typeface="Arial" panose="020B0604020202020204"/>
              <a:ea typeface="+mn-ea"/>
              <a:cs typeface="+mn-cs"/>
            </a:rPr>
            <a:t>ELYn</a:t>
          </a:r>
          <a:r>
            <a:rPr lang="fi-FI">
              <a:solidFill>
                <a:srgbClr val="FFFFFF"/>
              </a:solidFill>
              <a:latin typeface="Arial" panose="020B0604020202020204"/>
              <a:ea typeface="+mn-ea"/>
              <a:cs typeface="+mn-cs"/>
            </a:rPr>
            <a:t> ilmastotyötä </a:t>
          </a:r>
        </a:p>
      </dgm:t>
    </dgm:pt>
    <dgm:pt modelId="{98E94B47-FFB4-471E-8DB4-F3537F3F7476}" type="parTrans" cxnId="{57FE0B1E-796F-43FB-9DEC-4965BD66516E}">
      <dgm:prSet/>
      <dgm:spPr/>
      <dgm:t>
        <a:bodyPr/>
        <a:lstStyle/>
        <a:p>
          <a:endParaRPr lang="fi-FI"/>
        </a:p>
      </dgm:t>
    </dgm:pt>
    <dgm:pt modelId="{3A752044-1BD5-4B5E-BDFA-9734FE1301C3}" type="sibTrans" cxnId="{57FE0B1E-796F-43FB-9DEC-4965BD66516E}">
      <dgm:prSet/>
      <dgm:spPr/>
      <dgm:t>
        <a:bodyPr/>
        <a:lstStyle/>
        <a:p>
          <a:endParaRPr lang="fi-FI"/>
        </a:p>
      </dgm:t>
    </dgm:pt>
    <dgm:pt modelId="{5404104F-B083-4C6E-84AA-50AAF613F0B3}">
      <dgm:prSet/>
      <dgm: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gm:spPr>
      <dgm:t>
        <a:bodyPr anchor="ctr"/>
        <a:lstStyle/>
        <a:p>
          <a:pPr>
            <a:buChar char="•"/>
          </a:pPr>
          <a:r>
            <a:rPr lang="fi-FI">
              <a:solidFill>
                <a:srgbClr val="FFFFFF"/>
              </a:solidFill>
              <a:latin typeface="Arial" panose="020B0604020202020204"/>
              <a:ea typeface="+mn-ea"/>
              <a:cs typeface="+mn-cs"/>
            </a:rPr>
            <a:t>Käytettävissä olevat ohjauskeinot </a:t>
          </a:r>
        </a:p>
      </dgm:t>
    </dgm:pt>
    <dgm:pt modelId="{34F4C760-B301-4476-BE29-6C9C0BC1476C}" type="parTrans" cxnId="{67ECFCFE-CCB5-4AFD-A1B2-D1A7F91E2C10}">
      <dgm:prSet/>
      <dgm:spPr/>
      <dgm:t>
        <a:bodyPr/>
        <a:lstStyle/>
        <a:p>
          <a:endParaRPr lang="fi-FI"/>
        </a:p>
      </dgm:t>
    </dgm:pt>
    <dgm:pt modelId="{14CD8C7A-5582-41F5-9BB2-CB36A86FBC5D}" type="sibTrans" cxnId="{67ECFCFE-CCB5-4AFD-A1B2-D1A7F91E2C10}">
      <dgm:prSet/>
      <dgm:spPr/>
      <dgm:t>
        <a:bodyPr/>
        <a:lstStyle/>
        <a:p>
          <a:endParaRPr lang="fi-FI"/>
        </a:p>
      </dgm:t>
    </dgm:pt>
    <dgm:pt modelId="{4FE030D0-D4DC-4E43-81C6-3346F1236292}" type="pres">
      <dgm:prSet presAssocID="{424BDD8E-F53C-461E-930A-E41CA21BFEF5}" presName="linearFlow" presStyleCnt="0">
        <dgm:presLayoutVars>
          <dgm:dir/>
          <dgm:resizeHandles val="exact"/>
        </dgm:presLayoutVars>
      </dgm:prSet>
      <dgm:spPr/>
    </dgm:pt>
    <dgm:pt modelId="{52C10A33-F428-4C8E-9C16-11105CDEB540}" type="pres">
      <dgm:prSet presAssocID="{363D09D4-25F3-4071-908C-A0CC3BDDC8F0}" presName="composite" presStyleCnt="0"/>
      <dgm:spPr/>
    </dgm:pt>
    <dgm:pt modelId="{ECE27C71-BE2E-47AC-9448-E20F2A3C9003}" type="pres">
      <dgm:prSet presAssocID="{363D09D4-25F3-4071-908C-A0CC3BDDC8F0}" presName="imgShp" presStyleLbl="fgImgPlace1" presStyleIdx="0" presStyleCnt="2" custLinFactNeighborX="1029" custLinFactNeighborY="19300"/>
      <dgm:spPr>
        <a:xfrm>
          <a:off x="462992" y="1298384"/>
          <a:ext cx="1851968" cy="1851968"/>
        </a:xfrm>
        <a:prstGeom prst="ellipse">
          <a:avLst/>
        </a:prstGeom>
        <a:blipFill>
          <a:blip xmlns:r="http://schemas.openxmlformats.org/officeDocument/2006/relationships" r:embed="rId1" cstate="screen">
            <a:duotone>
              <a:srgbClr val="7F7F7F">
                <a:shade val="45000"/>
                <a:satMod val="135000"/>
              </a:srgbClr>
              <a:prstClr val="white"/>
            </a:duotone>
            <a:extLst>
              <a:ext uri="{BEBA8EAE-BF5A-486C-A8C5-ECC9F3942E4B}">
                <a14:imgProps xmlns:a14="http://schemas.microsoft.com/office/drawing/2010/main">
                  <a14:imgLayer r:embed="rId2">
                    <a14:imgEffect>
                      <a14:colorTemperature colorTemp="30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12700" cap="flat" cmpd="sng" algn="ctr">
          <a:solidFill>
            <a:srgbClr val="FFFFFF">
              <a:hueOff val="0"/>
              <a:satOff val="0"/>
              <a:lumOff val="0"/>
              <a:alphaOff val="0"/>
            </a:srgbClr>
          </a:solidFill>
          <a:prstDash val="solid"/>
          <a:miter lim="800000"/>
        </a:ln>
        <a:effectLst/>
      </dgm:spPr>
    </dgm:pt>
    <dgm:pt modelId="{A203FE1D-00B4-403E-894F-C758AF0A049F}" type="pres">
      <dgm:prSet presAssocID="{363D09D4-25F3-4071-908C-A0CC3BDDC8F0}" presName="txShp" presStyleLbl="node1" presStyleIdx="0" presStyleCnt="2" custScaleY="120814" custLinFactNeighborX="518" custLinFactNeighborY="19300">
        <dgm:presLayoutVars>
          <dgm:bulletEnabled val="1"/>
        </dgm:presLayoutVars>
      </dgm:prSet>
      <dgm:spPr/>
    </dgm:pt>
    <dgm:pt modelId="{AF4BC472-6941-4E2F-A931-24C367FE5D23}" type="pres">
      <dgm:prSet presAssocID="{EAC0A323-213B-4EA3-82F5-EA8EDAAB7484}" presName="spacing" presStyleCnt="0"/>
      <dgm:spPr/>
    </dgm:pt>
    <dgm:pt modelId="{6C77C3D1-8470-4E7E-B838-00AE0BF61118}" type="pres">
      <dgm:prSet presAssocID="{C0787933-8C71-4BC0-BB34-E708F384EB5D}" presName="composite" presStyleCnt="0"/>
      <dgm:spPr/>
    </dgm:pt>
    <dgm:pt modelId="{8E867228-446B-4868-AC9D-F68559D32351}" type="pres">
      <dgm:prSet presAssocID="{C0787933-8C71-4BC0-BB34-E708F384EB5D}" presName="imgShp" presStyleLbl="fgImgPlace1" presStyleIdx="1" presStyleCnt="2"/>
      <dgm:spPr>
        <a:xfrm>
          <a:off x="462992" y="4088647"/>
          <a:ext cx="1851968" cy="1851968"/>
        </a:xfrm>
        <a:prstGeom prst="ellipse">
          <a:avLst/>
        </a:prstGeom>
        <a:blipFill>
          <a:blip xmlns:r="http://schemas.openxmlformats.org/officeDocument/2006/relationships" r:embed="rId3" cstate="screen">
            <a:duotone>
              <a:srgbClr val="7F7F7F">
                <a:shade val="45000"/>
                <a:satMod val="135000"/>
              </a:srgbClr>
              <a:prstClr val="white"/>
            </a:duotone>
            <a:extLst>
              <a:ext uri="{BEBA8EAE-BF5A-486C-A8C5-ECC9F3942E4B}">
                <a14:imgProps xmlns:a14="http://schemas.microsoft.com/office/drawing/2010/main">
                  <a14:imgLayer r:embed="rId4">
                    <a14:imgEffect>
                      <a14:saturation sat="2160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12700" cap="flat" cmpd="sng" algn="ctr">
          <a:solidFill>
            <a:srgbClr val="FFFFFF">
              <a:hueOff val="0"/>
              <a:satOff val="0"/>
              <a:lumOff val="0"/>
              <a:alphaOff val="0"/>
            </a:srgbClr>
          </a:solidFill>
          <a:prstDash val="solid"/>
          <a:miter lim="800000"/>
        </a:ln>
        <a:effectLst/>
      </dgm:spPr>
    </dgm:pt>
    <dgm:pt modelId="{2A848883-90F1-4FB6-B754-C65AAB530077}" type="pres">
      <dgm:prSet presAssocID="{C0787933-8C71-4BC0-BB34-E708F384EB5D}" presName="txShp" presStyleLbl="node1" presStyleIdx="1" presStyleCnt="2" custScaleY="120814">
        <dgm:presLayoutVars>
          <dgm:bulletEnabled val="1"/>
        </dgm:presLayoutVars>
      </dgm:prSet>
      <dgm:spPr/>
    </dgm:pt>
  </dgm:ptLst>
  <dgm:cxnLst>
    <dgm:cxn modelId="{52ADAC09-818B-44CD-AFC8-DA668A54E6B7}" type="presOf" srcId="{C0787933-8C71-4BC0-BB34-E708F384EB5D}" destId="{2A848883-90F1-4FB6-B754-C65AAB530077}" srcOrd="0" destOrd="0" presId="urn:microsoft.com/office/officeart/2005/8/layout/vList3"/>
    <dgm:cxn modelId="{7B7A4915-A526-4A22-BCA4-98FA7CF81884}" srcId="{363D09D4-25F3-4071-908C-A0CC3BDDC8F0}" destId="{7DA9806D-1626-49AA-AAEA-C9EF0F76571D}" srcOrd="0" destOrd="0" parTransId="{39AD224C-0670-4F3D-BCCE-35352460CFC7}" sibTransId="{53A6BCDC-18E7-427B-AB74-AEE0939343BD}"/>
    <dgm:cxn modelId="{1FB9C11B-9A85-471D-AFDA-35FF95C7A697}" type="presOf" srcId="{EC903637-D6CA-40AD-9759-22FCC607400B}" destId="{A203FE1D-00B4-403E-894F-C758AF0A049F}" srcOrd="0" destOrd="2" presId="urn:microsoft.com/office/officeart/2005/8/layout/vList3"/>
    <dgm:cxn modelId="{77F48F1C-FFEE-4891-8885-553186C7AB6C}" srcId="{363D09D4-25F3-4071-908C-A0CC3BDDC8F0}" destId="{7298420A-9E04-4777-8B0E-36D88DD0FAA1}" srcOrd="2" destOrd="0" parTransId="{7A1671CB-EA26-48E8-BE45-3CD57558A23F}" sibTransId="{DB490A7E-F92F-4C10-8010-10474A23EC33}"/>
    <dgm:cxn modelId="{57FE0B1E-796F-43FB-9DEC-4965BD66516E}" srcId="{C0787933-8C71-4BC0-BB34-E708F384EB5D}" destId="{690C6D76-CE9E-4307-8D6A-0431D3240AB3}" srcOrd="1" destOrd="0" parTransId="{98E94B47-FFB4-471E-8DB4-F3537F3F7476}" sibTransId="{3A752044-1BD5-4B5E-BDFA-9734FE1301C3}"/>
    <dgm:cxn modelId="{1F703426-BD01-4912-A40F-16D11728948D}" type="presOf" srcId="{7DA9806D-1626-49AA-AAEA-C9EF0F76571D}" destId="{A203FE1D-00B4-403E-894F-C758AF0A049F}" srcOrd="0" destOrd="1" presId="urn:microsoft.com/office/officeart/2005/8/layout/vList3"/>
    <dgm:cxn modelId="{7A150A2F-4C97-4F0B-8131-07C45F77530E}" type="presOf" srcId="{690C6D76-CE9E-4307-8D6A-0431D3240AB3}" destId="{2A848883-90F1-4FB6-B754-C65AAB530077}" srcOrd="0" destOrd="2" presId="urn:microsoft.com/office/officeart/2005/8/layout/vList3"/>
    <dgm:cxn modelId="{374BCC43-4F29-4A61-B5C9-80AC7D96BFA2}" srcId="{363D09D4-25F3-4071-908C-A0CC3BDDC8F0}" destId="{EC903637-D6CA-40AD-9759-22FCC607400B}" srcOrd="1" destOrd="0" parTransId="{98424154-AC60-40A1-A09B-9EF3513E51A3}" sibTransId="{BCAAE9DE-E2D2-4865-AF22-BC6A7ECB8479}"/>
    <dgm:cxn modelId="{6FCF1F64-8403-4D40-A0DA-692E7F1EAAFD}" srcId="{363D09D4-25F3-4071-908C-A0CC3BDDC8F0}" destId="{1CE17C07-3923-4303-8185-B483A553A679}" srcOrd="3" destOrd="0" parTransId="{C6E51170-7457-410A-88FF-1C79EE34683D}" sibTransId="{4A7F04F6-6E51-4B84-A0E9-87D75F1AD521}"/>
    <dgm:cxn modelId="{55554C70-67BC-4347-ABDB-3235A1E5658E}" srcId="{C0787933-8C71-4BC0-BB34-E708F384EB5D}" destId="{C03CC0CD-AE0E-4D01-98C1-BF04F101C691}" srcOrd="0" destOrd="0" parTransId="{048DF307-A198-42C0-8DDF-A31ED5F99D2A}" sibTransId="{9E4A7FDE-D10C-41BC-95C3-DC98B43F78F1}"/>
    <dgm:cxn modelId="{413CBF53-A92B-4C03-B069-B9394A868A3D}" type="presOf" srcId="{7298420A-9E04-4777-8B0E-36D88DD0FAA1}" destId="{A203FE1D-00B4-403E-894F-C758AF0A049F}" srcOrd="0" destOrd="3" presId="urn:microsoft.com/office/officeart/2005/8/layout/vList3"/>
    <dgm:cxn modelId="{93766F56-6CA9-49C6-9F3F-A694749BABB1}" type="presOf" srcId="{5404104F-B083-4C6E-84AA-50AAF613F0B3}" destId="{2A848883-90F1-4FB6-B754-C65AAB530077}" srcOrd="0" destOrd="3" presId="urn:microsoft.com/office/officeart/2005/8/layout/vList3"/>
    <dgm:cxn modelId="{FE30187E-D787-4860-A809-5DF1425DB60A}" type="presOf" srcId="{1CE17C07-3923-4303-8185-B483A553A679}" destId="{A203FE1D-00B4-403E-894F-C758AF0A049F}" srcOrd="0" destOrd="4" presId="urn:microsoft.com/office/officeart/2005/8/layout/vList3"/>
    <dgm:cxn modelId="{A6646393-7A88-422C-A5BB-75A436E70F53}" type="presOf" srcId="{C03CC0CD-AE0E-4D01-98C1-BF04F101C691}" destId="{2A848883-90F1-4FB6-B754-C65AAB530077}" srcOrd="0" destOrd="1" presId="urn:microsoft.com/office/officeart/2005/8/layout/vList3"/>
    <dgm:cxn modelId="{5F5A78A4-B303-4A6B-90B6-B29646A0E483}" srcId="{424BDD8E-F53C-461E-930A-E41CA21BFEF5}" destId="{C0787933-8C71-4BC0-BB34-E708F384EB5D}" srcOrd="1" destOrd="0" parTransId="{8CC16A71-FC1B-4E9F-8DE3-6C6BBA65BC24}" sibTransId="{6F0DBAFE-1F84-48BB-B1D2-17DA2179B090}"/>
    <dgm:cxn modelId="{02A3B0B6-4C55-4CA8-AE8A-B7B3C801F726}" srcId="{424BDD8E-F53C-461E-930A-E41CA21BFEF5}" destId="{363D09D4-25F3-4071-908C-A0CC3BDDC8F0}" srcOrd="0" destOrd="0" parTransId="{CDE31031-5F55-4831-8E0B-7464DE2CB910}" sibTransId="{EAC0A323-213B-4EA3-82F5-EA8EDAAB7484}"/>
    <dgm:cxn modelId="{2D6EE1C4-5F97-4D60-BAF6-01886A109F8A}" type="presOf" srcId="{363D09D4-25F3-4071-908C-A0CC3BDDC8F0}" destId="{A203FE1D-00B4-403E-894F-C758AF0A049F}" srcOrd="0" destOrd="0" presId="urn:microsoft.com/office/officeart/2005/8/layout/vList3"/>
    <dgm:cxn modelId="{3B0962CC-8005-410D-B74C-71C5EB6F1F27}" type="presOf" srcId="{424BDD8E-F53C-461E-930A-E41CA21BFEF5}" destId="{4FE030D0-D4DC-4E43-81C6-3346F1236292}" srcOrd="0" destOrd="0" presId="urn:microsoft.com/office/officeart/2005/8/layout/vList3"/>
    <dgm:cxn modelId="{67ECFCFE-CCB5-4AFD-A1B2-D1A7F91E2C10}" srcId="{C0787933-8C71-4BC0-BB34-E708F384EB5D}" destId="{5404104F-B083-4C6E-84AA-50AAF613F0B3}" srcOrd="2" destOrd="0" parTransId="{34F4C760-B301-4476-BE29-6C9C0BC1476C}" sibTransId="{14CD8C7A-5582-41F5-9BB2-CB36A86FBC5D}"/>
    <dgm:cxn modelId="{07075EAE-BC14-4FD7-BADE-5CF82016FC78}" type="presParOf" srcId="{4FE030D0-D4DC-4E43-81C6-3346F1236292}" destId="{52C10A33-F428-4C8E-9C16-11105CDEB540}" srcOrd="0" destOrd="0" presId="urn:microsoft.com/office/officeart/2005/8/layout/vList3"/>
    <dgm:cxn modelId="{20FBF8CF-4C9B-4D6F-A363-651C70C91C65}" type="presParOf" srcId="{52C10A33-F428-4C8E-9C16-11105CDEB540}" destId="{ECE27C71-BE2E-47AC-9448-E20F2A3C9003}" srcOrd="0" destOrd="0" presId="urn:microsoft.com/office/officeart/2005/8/layout/vList3"/>
    <dgm:cxn modelId="{99142CC9-AC66-41AE-A07D-9620198FB086}" type="presParOf" srcId="{52C10A33-F428-4C8E-9C16-11105CDEB540}" destId="{A203FE1D-00B4-403E-894F-C758AF0A049F}" srcOrd="1" destOrd="0" presId="urn:microsoft.com/office/officeart/2005/8/layout/vList3"/>
    <dgm:cxn modelId="{B933354A-7ADB-4131-BE7E-061E8AB7EED3}" type="presParOf" srcId="{4FE030D0-D4DC-4E43-81C6-3346F1236292}" destId="{AF4BC472-6941-4E2F-A931-24C367FE5D23}" srcOrd="1" destOrd="0" presId="urn:microsoft.com/office/officeart/2005/8/layout/vList3"/>
    <dgm:cxn modelId="{DDA01613-64C1-4FC1-8DEA-E8BC3A3F3E0D}" type="presParOf" srcId="{4FE030D0-D4DC-4E43-81C6-3346F1236292}" destId="{6C77C3D1-8470-4E7E-B838-00AE0BF61118}" srcOrd="2" destOrd="0" presId="urn:microsoft.com/office/officeart/2005/8/layout/vList3"/>
    <dgm:cxn modelId="{2D303B3F-15E7-4B13-8B6C-F4422696C114}" type="presParOf" srcId="{6C77C3D1-8470-4E7E-B838-00AE0BF61118}" destId="{8E867228-446B-4868-AC9D-F68559D32351}" srcOrd="0" destOrd="0" presId="urn:microsoft.com/office/officeart/2005/8/layout/vList3"/>
    <dgm:cxn modelId="{AE1954F6-F880-402A-B90E-9ACE26AD1E0A}" type="presParOf" srcId="{6C77C3D1-8470-4E7E-B838-00AE0BF61118}" destId="{2A848883-90F1-4FB6-B754-C65AAB53007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6790DA-0204-4AB9-A9F4-B4EF0E3AB2ED}"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fi-FI"/>
        </a:p>
      </dgm:t>
    </dgm:pt>
    <dgm:pt modelId="{7F794459-60FA-4F06-97BE-D08AE8D69EBE}">
      <dgm:prSet/>
      <dgm:spPr>
        <a:solidFill>
          <a:srgbClr val="8FB242"/>
        </a:solidFill>
        <a:ln w="38100">
          <a:solidFill>
            <a:srgbClr val="85A53D"/>
          </a:solidFill>
        </a:ln>
      </dgm:spPr>
      <dgm:t>
        <a:bodyPr/>
        <a:lstStyle/>
        <a:p>
          <a:r>
            <a:rPr lang="fi-FI"/>
            <a:t>Kehittämiskohteet, joissa suurin </a:t>
          </a:r>
          <a:r>
            <a:rPr lang="fi-FI" b="1"/>
            <a:t>nousu</a:t>
          </a:r>
          <a:r>
            <a:rPr lang="fi-FI"/>
            <a:t> vaikuttavuudessa nykytilan ja potentiaalin välillä</a:t>
          </a:r>
        </a:p>
      </dgm:t>
    </dgm:pt>
    <dgm:pt modelId="{1708EEAF-8B6C-4DC7-8035-2CD3AF26B600}" type="parTrans" cxnId="{1B72BCBA-1DC2-430B-B4FC-8A45A96BAAA2}">
      <dgm:prSet/>
      <dgm:spPr/>
      <dgm:t>
        <a:bodyPr/>
        <a:lstStyle/>
        <a:p>
          <a:endParaRPr lang="fi-FI"/>
        </a:p>
      </dgm:t>
    </dgm:pt>
    <dgm:pt modelId="{474C19F6-102F-48CD-810C-D95F55716671}" type="sibTrans" cxnId="{1B72BCBA-1DC2-430B-B4FC-8A45A96BAAA2}">
      <dgm:prSet/>
      <dgm:spPr/>
      <dgm:t>
        <a:bodyPr/>
        <a:lstStyle/>
        <a:p>
          <a:endParaRPr lang="fi-FI"/>
        </a:p>
      </dgm:t>
    </dgm:pt>
    <dgm:pt modelId="{17C0097A-1A6C-412F-A9F6-41421D28E8B0}">
      <dgm:prSet/>
      <dgm:spPr/>
      <dgm:t>
        <a:bodyPr/>
        <a:lstStyle/>
        <a:p>
          <a:r>
            <a:rPr lang="fi-FI"/>
            <a:t>Ilmastotieto paikkatietoon</a:t>
          </a:r>
        </a:p>
      </dgm:t>
    </dgm:pt>
    <dgm:pt modelId="{1E0DB3D7-A57F-4752-99D2-68CC4F3927DE}" type="parTrans" cxnId="{769CFED8-FF7B-4EF7-8E55-383EBA1AD5AE}">
      <dgm:prSet/>
      <dgm:spPr/>
      <dgm:t>
        <a:bodyPr/>
        <a:lstStyle/>
        <a:p>
          <a:endParaRPr lang="fi-FI"/>
        </a:p>
      </dgm:t>
    </dgm:pt>
    <dgm:pt modelId="{E7947783-1A06-4615-A515-085C3F3EE42A}" type="sibTrans" cxnId="{769CFED8-FF7B-4EF7-8E55-383EBA1AD5AE}">
      <dgm:prSet/>
      <dgm:spPr/>
      <dgm:t>
        <a:bodyPr/>
        <a:lstStyle/>
        <a:p>
          <a:endParaRPr lang="fi-FI"/>
        </a:p>
      </dgm:t>
    </dgm:pt>
    <dgm:pt modelId="{F3B97A80-6C06-4ACD-966F-B67225403BEC}">
      <dgm:prSet/>
      <dgm:spPr/>
      <dgm:t>
        <a:bodyPr/>
        <a:lstStyle/>
        <a:p>
          <a:r>
            <a:rPr lang="fi-FI"/>
            <a:t>Ilmasto yritysten arvonlisäyksenä</a:t>
          </a:r>
        </a:p>
      </dgm:t>
    </dgm:pt>
    <dgm:pt modelId="{2FF6CB3D-59FD-4259-A0BB-8CED1706FA67}" type="parTrans" cxnId="{82AB3C9D-537D-4436-83C0-45D76D1B9079}">
      <dgm:prSet/>
      <dgm:spPr/>
      <dgm:t>
        <a:bodyPr/>
        <a:lstStyle/>
        <a:p>
          <a:endParaRPr lang="fi-FI"/>
        </a:p>
      </dgm:t>
    </dgm:pt>
    <dgm:pt modelId="{112002AC-A5C6-4312-AE5A-3330394F727F}" type="sibTrans" cxnId="{82AB3C9D-537D-4436-83C0-45D76D1B9079}">
      <dgm:prSet/>
      <dgm:spPr/>
      <dgm:t>
        <a:bodyPr/>
        <a:lstStyle/>
        <a:p>
          <a:endParaRPr lang="fi-FI"/>
        </a:p>
      </dgm:t>
    </dgm:pt>
    <dgm:pt modelId="{D1E9A2C7-B1DC-46EB-A5FA-EB9AF03D976F}">
      <dgm:prSet/>
      <dgm:spPr/>
      <dgm:t>
        <a:bodyPr/>
        <a:lstStyle/>
        <a:p>
          <a:r>
            <a:rPr lang="fi-FI"/>
            <a:t>Liikenteen rahoittamisen kehittämisen mahdollisuudet</a:t>
          </a:r>
        </a:p>
      </dgm:t>
    </dgm:pt>
    <dgm:pt modelId="{21590DFE-EF0C-41E8-8D32-A700237E1E0C}" type="parTrans" cxnId="{A8EB44EC-A909-419A-993C-DD724710B044}">
      <dgm:prSet/>
      <dgm:spPr/>
      <dgm:t>
        <a:bodyPr/>
        <a:lstStyle/>
        <a:p>
          <a:endParaRPr lang="fi-FI"/>
        </a:p>
      </dgm:t>
    </dgm:pt>
    <dgm:pt modelId="{652FBC0B-56E2-4D84-9EC1-B199813BC64D}" type="sibTrans" cxnId="{A8EB44EC-A909-419A-993C-DD724710B044}">
      <dgm:prSet/>
      <dgm:spPr/>
      <dgm:t>
        <a:bodyPr/>
        <a:lstStyle/>
        <a:p>
          <a:endParaRPr lang="fi-FI"/>
        </a:p>
      </dgm:t>
    </dgm:pt>
    <dgm:pt modelId="{510C9DDA-E496-4D8B-9A02-977C64079469}">
      <dgm:prSet/>
      <dgm:spPr/>
      <dgm:t>
        <a:bodyPr/>
        <a:lstStyle/>
        <a:p>
          <a:r>
            <a:rPr lang="fi-FI"/>
            <a:t>Ilmastokriteerit hankkeissa ja urakoissa</a:t>
          </a:r>
        </a:p>
      </dgm:t>
    </dgm:pt>
    <dgm:pt modelId="{0FDE7ADD-1DC5-4410-A41B-A8D13395D5D8}" type="parTrans" cxnId="{C86DB686-BE0D-4844-B1B2-D6C86DF1A594}">
      <dgm:prSet/>
      <dgm:spPr/>
      <dgm:t>
        <a:bodyPr/>
        <a:lstStyle/>
        <a:p>
          <a:endParaRPr lang="fi-FI"/>
        </a:p>
      </dgm:t>
    </dgm:pt>
    <dgm:pt modelId="{D9A1A733-0281-4B1C-9791-1B7FE1F69269}" type="sibTrans" cxnId="{C86DB686-BE0D-4844-B1B2-D6C86DF1A594}">
      <dgm:prSet/>
      <dgm:spPr/>
      <dgm:t>
        <a:bodyPr/>
        <a:lstStyle/>
        <a:p>
          <a:endParaRPr lang="fi-FI"/>
        </a:p>
      </dgm:t>
    </dgm:pt>
    <dgm:pt modelId="{3A1C1585-C4AE-4F51-940F-5FA306088443}">
      <dgm:prSet/>
      <dgm:spPr/>
      <dgm:t>
        <a:bodyPr/>
        <a:lstStyle/>
        <a:p>
          <a:r>
            <a:rPr lang="fi-FI"/>
            <a:t>Energiajärjestelmän murros</a:t>
          </a:r>
        </a:p>
      </dgm:t>
    </dgm:pt>
    <dgm:pt modelId="{9C10163C-F433-49C1-99FC-42EC9425A51C}" type="parTrans" cxnId="{67945962-9E23-4D48-B6ED-99C266F09713}">
      <dgm:prSet/>
      <dgm:spPr/>
      <dgm:t>
        <a:bodyPr/>
        <a:lstStyle/>
        <a:p>
          <a:endParaRPr lang="fi-FI"/>
        </a:p>
      </dgm:t>
    </dgm:pt>
    <dgm:pt modelId="{29E56256-7E9F-49A8-911C-FA7FB7851C69}" type="sibTrans" cxnId="{67945962-9E23-4D48-B6ED-99C266F09713}">
      <dgm:prSet/>
      <dgm:spPr/>
      <dgm:t>
        <a:bodyPr/>
        <a:lstStyle/>
        <a:p>
          <a:endParaRPr lang="fi-FI"/>
        </a:p>
      </dgm:t>
    </dgm:pt>
    <dgm:pt modelId="{FAC9E9A7-44E8-4AE5-959C-663D9E668CA5}">
      <dgm:prSet/>
      <dgm:spPr/>
      <dgm:t>
        <a:bodyPr/>
        <a:lstStyle/>
        <a:p>
          <a:r>
            <a:rPr lang="fi-FI"/>
            <a:t>Vesistöjen ilmastokestävyys</a:t>
          </a:r>
        </a:p>
      </dgm:t>
    </dgm:pt>
    <dgm:pt modelId="{DADBFC2B-1D8A-410F-8287-A8C00CA307EB}" type="parTrans" cxnId="{55B765B3-BF66-47A8-B713-41301507E429}">
      <dgm:prSet/>
      <dgm:spPr/>
      <dgm:t>
        <a:bodyPr/>
        <a:lstStyle/>
        <a:p>
          <a:endParaRPr lang="fi-FI"/>
        </a:p>
      </dgm:t>
    </dgm:pt>
    <dgm:pt modelId="{1F7D7A4A-E5AC-43D7-B6F7-8381AE4D99F9}" type="sibTrans" cxnId="{55B765B3-BF66-47A8-B713-41301507E429}">
      <dgm:prSet/>
      <dgm:spPr/>
      <dgm:t>
        <a:bodyPr/>
        <a:lstStyle/>
        <a:p>
          <a:endParaRPr lang="fi-FI"/>
        </a:p>
      </dgm:t>
    </dgm:pt>
    <dgm:pt modelId="{E44A320C-5D1C-4591-87FE-F15E12E8A04F}">
      <dgm:prSet/>
      <dgm:spPr/>
      <dgm:t>
        <a:bodyPr/>
        <a:lstStyle/>
        <a:p>
          <a:r>
            <a:rPr lang="fi-FI"/>
            <a:t>EU-osarahoitteisen rahoituksen ilmastokriteerit</a:t>
          </a:r>
        </a:p>
      </dgm:t>
    </dgm:pt>
    <dgm:pt modelId="{8257C18D-CA9F-4B49-97B8-0967F4EACB4E}" type="parTrans" cxnId="{3892E921-06D6-479D-B69E-4B84F84BB5F3}">
      <dgm:prSet/>
      <dgm:spPr/>
      <dgm:t>
        <a:bodyPr/>
        <a:lstStyle/>
        <a:p>
          <a:endParaRPr lang="fi-FI"/>
        </a:p>
      </dgm:t>
    </dgm:pt>
    <dgm:pt modelId="{92DE3893-5209-4CF7-B1D6-2D4EA75DA5F0}" type="sibTrans" cxnId="{3892E921-06D6-479D-B69E-4B84F84BB5F3}">
      <dgm:prSet/>
      <dgm:spPr/>
      <dgm:t>
        <a:bodyPr/>
        <a:lstStyle/>
        <a:p>
          <a:endParaRPr lang="fi-FI"/>
        </a:p>
      </dgm:t>
    </dgm:pt>
    <dgm:pt modelId="{D2E18CD9-17E8-4F36-A129-D8A1B80ED91C}" type="pres">
      <dgm:prSet presAssocID="{DB6790DA-0204-4AB9-A9F4-B4EF0E3AB2ED}" presName="linearFlow" presStyleCnt="0">
        <dgm:presLayoutVars>
          <dgm:dir/>
          <dgm:animLvl val="lvl"/>
          <dgm:resizeHandles val="exact"/>
        </dgm:presLayoutVars>
      </dgm:prSet>
      <dgm:spPr/>
    </dgm:pt>
    <dgm:pt modelId="{DC31C702-8ECB-488D-A6B5-D8F0F26EEF07}" type="pres">
      <dgm:prSet presAssocID="{7F794459-60FA-4F06-97BE-D08AE8D69EBE}" presName="composite" presStyleCnt="0"/>
      <dgm:spPr/>
    </dgm:pt>
    <dgm:pt modelId="{812B209E-7D94-4892-85C4-D3040840B435}" type="pres">
      <dgm:prSet presAssocID="{7F794459-60FA-4F06-97BE-D08AE8D69EBE}" presName="parentText" presStyleLbl="alignNode1" presStyleIdx="0" presStyleCnt="1" custLinFactNeighborX="-8708" custLinFactNeighborY="-13091">
        <dgm:presLayoutVars>
          <dgm:chMax val="1"/>
          <dgm:bulletEnabled val="1"/>
        </dgm:presLayoutVars>
      </dgm:prSet>
      <dgm:spPr/>
    </dgm:pt>
    <dgm:pt modelId="{B34F6C6F-56EB-406E-85D9-4462245E5495}" type="pres">
      <dgm:prSet presAssocID="{7F794459-60FA-4F06-97BE-D08AE8D69EBE}" presName="descendantText" presStyleLbl="alignAcc1" presStyleIdx="0" presStyleCnt="1">
        <dgm:presLayoutVars>
          <dgm:bulletEnabled val="1"/>
        </dgm:presLayoutVars>
      </dgm:prSet>
      <dgm:spPr/>
    </dgm:pt>
  </dgm:ptLst>
  <dgm:cxnLst>
    <dgm:cxn modelId="{3892E921-06D6-479D-B69E-4B84F84BB5F3}" srcId="{7F794459-60FA-4F06-97BE-D08AE8D69EBE}" destId="{E44A320C-5D1C-4591-87FE-F15E12E8A04F}" srcOrd="6" destOrd="0" parTransId="{8257C18D-CA9F-4B49-97B8-0967F4EACB4E}" sibTransId="{92DE3893-5209-4CF7-B1D6-2D4EA75DA5F0}"/>
    <dgm:cxn modelId="{67945962-9E23-4D48-B6ED-99C266F09713}" srcId="{7F794459-60FA-4F06-97BE-D08AE8D69EBE}" destId="{3A1C1585-C4AE-4F51-940F-5FA306088443}" srcOrd="4" destOrd="0" parTransId="{9C10163C-F433-49C1-99FC-42EC9425A51C}" sibTransId="{29E56256-7E9F-49A8-911C-FA7FB7851C69}"/>
    <dgm:cxn modelId="{9121F944-6DD6-4E25-8ED4-2A8CD4650E26}" type="presOf" srcId="{17C0097A-1A6C-412F-A9F6-41421D28E8B0}" destId="{B34F6C6F-56EB-406E-85D9-4462245E5495}" srcOrd="0" destOrd="0" presId="urn:microsoft.com/office/officeart/2005/8/layout/chevron2"/>
    <dgm:cxn modelId="{279C0874-C9D7-4321-A93C-40204B8445F9}" type="presOf" srcId="{7F794459-60FA-4F06-97BE-D08AE8D69EBE}" destId="{812B209E-7D94-4892-85C4-D3040840B435}" srcOrd="0" destOrd="0" presId="urn:microsoft.com/office/officeart/2005/8/layout/chevron2"/>
    <dgm:cxn modelId="{C86DB686-BE0D-4844-B1B2-D6C86DF1A594}" srcId="{7F794459-60FA-4F06-97BE-D08AE8D69EBE}" destId="{510C9DDA-E496-4D8B-9A02-977C64079469}" srcOrd="3" destOrd="0" parTransId="{0FDE7ADD-1DC5-4410-A41B-A8D13395D5D8}" sibTransId="{D9A1A733-0281-4B1C-9791-1B7FE1F69269}"/>
    <dgm:cxn modelId="{45D0C395-03DA-4E1A-833B-33CE84ECA96E}" type="presOf" srcId="{510C9DDA-E496-4D8B-9A02-977C64079469}" destId="{B34F6C6F-56EB-406E-85D9-4462245E5495}" srcOrd="0" destOrd="3" presId="urn:microsoft.com/office/officeart/2005/8/layout/chevron2"/>
    <dgm:cxn modelId="{FD8A2D9A-2DF8-470A-B604-7B943942B945}" type="presOf" srcId="{F3B97A80-6C06-4ACD-966F-B67225403BEC}" destId="{B34F6C6F-56EB-406E-85D9-4462245E5495}" srcOrd="0" destOrd="1" presId="urn:microsoft.com/office/officeart/2005/8/layout/chevron2"/>
    <dgm:cxn modelId="{82AB3C9D-537D-4436-83C0-45D76D1B9079}" srcId="{7F794459-60FA-4F06-97BE-D08AE8D69EBE}" destId="{F3B97A80-6C06-4ACD-966F-B67225403BEC}" srcOrd="1" destOrd="0" parTransId="{2FF6CB3D-59FD-4259-A0BB-8CED1706FA67}" sibTransId="{112002AC-A5C6-4312-AE5A-3330394F727F}"/>
    <dgm:cxn modelId="{55B765B3-BF66-47A8-B713-41301507E429}" srcId="{7F794459-60FA-4F06-97BE-D08AE8D69EBE}" destId="{FAC9E9A7-44E8-4AE5-959C-663D9E668CA5}" srcOrd="5" destOrd="0" parTransId="{DADBFC2B-1D8A-410F-8287-A8C00CA307EB}" sibTransId="{1F7D7A4A-E5AC-43D7-B6F7-8381AE4D99F9}"/>
    <dgm:cxn modelId="{1B72BCBA-1DC2-430B-B4FC-8A45A96BAAA2}" srcId="{DB6790DA-0204-4AB9-A9F4-B4EF0E3AB2ED}" destId="{7F794459-60FA-4F06-97BE-D08AE8D69EBE}" srcOrd="0" destOrd="0" parTransId="{1708EEAF-8B6C-4DC7-8035-2CD3AF26B600}" sibTransId="{474C19F6-102F-48CD-810C-D95F55716671}"/>
    <dgm:cxn modelId="{03D5C5BE-572B-4A50-9BD1-12869EBBF40D}" type="presOf" srcId="{E44A320C-5D1C-4591-87FE-F15E12E8A04F}" destId="{B34F6C6F-56EB-406E-85D9-4462245E5495}" srcOrd="0" destOrd="6" presId="urn:microsoft.com/office/officeart/2005/8/layout/chevron2"/>
    <dgm:cxn modelId="{FB2147C9-765B-4949-B524-ADC89DA9CF46}" type="presOf" srcId="{FAC9E9A7-44E8-4AE5-959C-663D9E668CA5}" destId="{B34F6C6F-56EB-406E-85D9-4462245E5495}" srcOrd="0" destOrd="5" presId="urn:microsoft.com/office/officeart/2005/8/layout/chevron2"/>
    <dgm:cxn modelId="{58FEDAD8-E653-430C-BACC-41CF84B6BF02}" type="presOf" srcId="{3A1C1585-C4AE-4F51-940F-5FA306088443}" destId="{B34F6C6F-56EB-406E-85D9-4462245E5495}" srcOrd="0" destOrd="4" presId="urn:microsoft.com/office/officeart/2005/8/layout/chevron2"/>
    <dgm:cxn modelId="{769CFED8-FF7B-4EF7-8E55-383EBA1AD5AE}" srcId="{7F794459-60FA-4F06-97BE-D08AE8D69EBE}" destId="{17C0097A-1A6C-412F-A9F6-41421D28E8B0}" srcOrd="0" destOrd="0" parTransId="{1E0DB3D7-A57F-4752-99D2-68CC4F3927DE}" sibTransId="{E7947783-1A06-4615-A515-085C3F3EE42A}"/>
    <dgm:cxn modelId="{4670E2DA-8796-4AD6-9C15-B2131728A243}" type="presOf" srcId="{DB6790DA-0204-4AB9-A9F4-B4EF0E3AB2ED}" destId="{D2E18CD9-17E8-4F36-A129-D8A1B80ED91C}" srcOrd="0" destOrd="0" presId="urn:microsoft.com/office/officeart/2005/8/layout/chevron2"/>
    <dgm:cxn modelId="{A8EB44EC-A909-419A-993C-DD724710B044}" srcId="{7F794459-60FA-4F06-97BE-D08AE8D69EBE}" destId="{D1E9A2C7-B1DC-46EB-A5FA-EB9AF03D976F}" srcOrd="2" destOrd="0" parTransId="{21590DFE-EF0C-41E8-8D32-A700237E1E0C}" sibTransId="{652FBC0B-56E2-4D84-9EC1-B199813BC64D}"/>
    <dgm:cxn modelId="{50CA9BF6-02EE-49EC-AB73-7E066C37D45F}" type="presOf" srcId="{D1E9A2C7-B1DC-46EB-A5FA-EB9AF03D976F}" destId="{B34F6C6F-56EB-406E-85D9-4462245E5495}" srcOrd="0" destOrd="2" presId="urn:microsoft.com/office/officeart/2005/8/layout/chevron2"/>
    <dgm:cxn modelId="{FD506BFA-A30C-405D-9DFD-9C3B7D525525}" type="presParOf" srcId="{D2E18CD9-17E8-4F36-A129-D8A1B80ED91C}" destId="{DC31C702-8ECB-488D-A6B5-D8F0F26EEF07}" srcOrd="0" destOrd="0" presId="urn:microsoft.com/office/officeart/2005/8/layout/chevron2"/>
    <dgm:cxn modelId="{65197130-817B-4830-9A74-730BB74FD93A}" type="presParOf" srcId="{DC31C702-8ECB-488D-A6B5-D8F0F26EEF07}" destId="{812B209E-7D94-4892-85C4-D3040840B435}" srcOrd="0" destOrd="0" presId="urn:microsoft.com/office/officeart/2005/8/layout/chevron2"/>
    <dgm:cxn modelId="{795938FD-233D-45CA-999B-7C6823051546}" type="presParOf" srcId="{DC31C702-8ECB-488D-A6B5-D8F0F26EEF07}" destId="{B34F6C6F-56EB-406E-85D9-4462245E5495}" srcOrd="1" destOrd="0" presId="urn:microsoft.com/office/officeart/2005/8/layout/chevron2"/>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62EEC0-E723-4DAE-A89C-ECE1ABB70FC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fi-FI"/>
        </a:p>
      </dgm:t>
    </dgm:pt>
    <dgm:pt modelId="{7114A66E-F98B-4B5C-9ABF-91D506BA35D0}">
      <dgm:prSet custT="1"/>
      <dgm:spPr>
        <a:xfrm>
          <a:off x="0" y="180436"/>
          <a:ext cx="5431971" cy="397800"/>
        </a:xfrm>
        <a:prstGeom prst="roundRect">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fi-FI" sz="1800">
              <a:solidFill>
                <a:srgbClr val="FFFFFF"/>
              </a:solidFill>
              <a:latin typeface="Arial" panose="020B0604020202020204"/>
              <a:ea typeface="+mn-ea"/>
              <a:cs typeface="+mn-cs"/>
            </a:rPr>
            <a:t>Vaikuttavuutta voivat lähitulevaisuudessa lisätä</a:t>
          </a:r>
        </a:p>
      </dgm:t>
    </dgm:pt>
    <dgm:pt modelId="{72D33F3F-93C9-4CE7-AC67-AFE4B528C1EC}" type="parTrans" cxnId="{DEEB08E3-FEBC-4D24-97C0-00E33B5B83BF}">
      <dgm:prSet/>
      <dgm:spPr/>
      <dgm:t>
        <a:bodyPr/>
        <a:lstStyle/>
        <a:p>
          <a:endParaRPr lang="fi-FI"/>
        </a:p>
      </dgm:t>
    </dgm:pt>
    <dgm:pt modelId="{172ED6C3-8C9A-4E4C-95C1-F89F8FC3A088}" type="sibTrans" cxnId="{DEEB08E3-FEBC-4D24-97C0-00E33B5B83BF}">
      <dgm:prSet/>
      <dgm:spPr/>
      <dgm:t>
        <a:bodyPr/>
        <a:lstStyle/>
        <a:p>
          <a:endParaRPr lang="fi-FI"/>
        </a:p>
      </dgm:t>
    </dgm:pt>
    <dgm:pt modelId="{3C454A00-18C6-4E07-8B01-67440F4B5FFB}">
      <dgm:prSet/>
      <dgm:spPr>
        <a:xfrm>
          <a:off x="0" y="578236"/>
          <a:ext cx="5431971" cy="102051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Saatavilla olevan tiedon laatu ja määrä </a:t>
          </a:r>
        </a:p>
      </dgm:t>
    </dgm:pt>
    <dgm:pt modelId="{69A9EAD0-92F8-4E50-8E05-28A8B911AE90}" type="parTrans" cxnId="{A3F04B85-2C59-48A7-BFEA-B538D8B0EC80}">
      <dgm:prSet/>
      <dgm:spPr/>
      <dgm:t>
        <a:bodyPr/>
        <a:lstStyle/>
        <a:p>
          <a:endParaRPr lang="fi-FI"/>
        </a:p>
      </dgm:t>
    </dgm:pt>
    <dgm:pt modelId="{65CAB0EF-D79A-49CF-B1DF-1D4B954D39F8}" type="sibTrans" cxnId="{A3F04B85-2C59-48A7-BFEA-B538D8B0EC80}">
      <dgm:prSet/>
      <dgm:spPr/>
      <dgm:t>
        <a:bodyPr/>
        <a:lstStyle/>
        <a:p>
          <a:endParaRPr lang="fi-FI"/>
        </a:p>
      </dgm:t>
    </dgm:pt>
    <dgm:pt modelId="{ECB248D0-EBA0-4040-B6C7-D42C56D352B6}">
      <dgm:prSet/>
      <dgm:spPr>
        <a:xfrm>
          <a:off x="0" y="578236"/>
          <a:ext cx="5431971" cy="102051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EU-rahoituksen uusi kausi ja tähän liittyvä viestintä</a:t>
          </a:r>
        </a:p>
      </dgm:t>
    </dgm:pt>
    <dgm:pt modelId="{345F10FC-E083-468A-B0D5-AA6FA09CE3A7}" type="parTrans" cxnId="{D872BE1B-B7D3-44FE-8FA6-C259A39B5C6A}">
      <dgm:prSet/>
      <dgm:spPr/>
      <dgm:t>
        <a:bodyPr/>
        <a:lstStyle/>
        <a:p>
          <a:endParaRPr lang="fi-FI"/>
        </a:p>
      </dgm:t>
    </dgm:pt>
    <dgm:pt modelId="{33F805E5-765A-45CD-8708-9D0C7839E4E6}" type="sibTrans" cxnId="{D872BE1B-B7D3-44FE-8FA6-C259A39B5C6A}">
      <dgm:prSet/>
      <dgm:spPr/>
      <dgm:t>
        <a:bodyPr/>
        <a:lstStyle/>
        <a:p>
          <a:endParaRPr lang="fi-FI"/>
        </a:p>
      </dgm:t>
    </dgm:pt>
    <dgm:pt modelId="{AB5AD0A5-F71D-4CA7-BA78-13A2363CEBC5}">
      <dgm:prSet/>
      <dgm:spPr>
        <a:xfrm>
          <a:off x="0" y="578236"/>
          <a:ext cx="5431971" cy="102051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Meneillään olevat lainsäädäntöuudistukset (YSL, LSL, MRL)</a:t>
          </a:r>
        </a:p>
      </dgm:t>
    </dgm:pt>
    <dgm:pt modelId="{D6616289-A1F3-4350-BF64-88C927EC40DB}" type="parTrans" cxnId="{1B9737A4-A36E-419C-9BB9-7BBBDC46EEAC}">
      <dgm:prSet/>
      <dgm:spPr/>
      <dgm:t>
        <a:bodyPr/>
        <a:lstStyle/>
        <a:p>
          <a:endParaRPr lang="fi-FI"/>
        </a:p>
      </dgm:t>
    </dgm:pt>
    <dgm:pt modelId="{A1BD65AA-4872-40A4-A961-4094258C0ABF}" type="sibTrans" cxnId="{1B9737A4-A36E-419C-9BB9-7BBBDC46EEAC}">
      <dgm:prSet/>
      <dgm:spPr/>
      <dgm:t>
        <a:bodyPr/>
        <a:lstStyle/>
        <a:p>
          <a:endParaRPr lang="fi-FI"/>
        </a:p>
      </dgm:t>
    </dgm:pt>
    <dgm:pt modelId="{3431812D-FC50-470E-B385-1ABA9D3E02CD}">
      <dgm:prSet/>
      <dgm:spPr>
        <a:xfrm>
          <a:off x="0" y="578236"/>
          <a:ext cx="5431971" cy="102051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VLJS:n voimaantulo ja fossiilittoman liikenteen tiekartan toteutuminen </a:t>
          </a:r>
        </a:p>
      </dgm:t>
    </dgm:pt>
    <dgm:pt modelId="{50EFB648-AFAD-4637-B412-8E45B32EDC83}" type="parTrans" cxnId="{DECC6E77-4CCD-497A-BC70-8BBE864B2DD3}">
      <dgm:prSet/>
      <dgm:spPr/>
      <dgm:t>
        <a:bodyPr/>
        <a:lstStyle/>
        <a:p>
          <a:endParaRPr lang="fi-FI"/>
        </a:p>
      </dgm:t>
    </dgm:pt>
    <dgm:pt modelId="{DCACE873-48D1-4BA7-940D-BD0C5168B8D8}" type="sibTrans" cxnId="{DECC6E77-4CCD-497A-BC70-8BBE864B2DD3}">
      <dgm:prSet/>
      <dgm:spPr/>
      <dgm:t>
        <a:bodyPr/>
        <a:lstStyle/>
        <a:p>
          <a:endParaRPr lang="fi-FI"/>
        </a:p>
      </dgm:t>
    </dgm:pt>
    <dgm:pt modelId="{3B946060-9FDB-4211-89B7-92528383FCC3}">
      <dgm:prSet custT="1"/>
      <dgm:spPr>
        <a:xfrm>
          <a:off x="0" y="1598746"/>
          <a:ext cx="5431971" cy="397800"/>
        </a:xfrm>
        <a:prstGeom prst="roundRect">
          <a:avLst/>
        </a:prstGeom>
        <a:solidFill>
          <a:schemeClr val="accent3">
            <a:lumMod val="60000"/>
            <a:lumOff val="40000"/>
          </a:schemeClr>
        </a:solidFill>
        <a:ln w="12700" cap="flat" cmpd="sng" algn="ctr">
          <a:solidFill>
            <a:srgbClr val="FFFFFF">
              <a:hueOff val="0"/>
              <a:satOff val="0"/>
              <a:lumOff val="0"/>
              <a:alphaOff val="0"/>
            </a:srgbClr>
          </a:solidFill>
          <a:prstDash val="solid"/>
          <a:miter lim="800000"/>
        </a:ln>
        <a:effectLst/>
      </dgm:spPr>
      <dgm:t>
        <a:bodyPr/>
        <a:lstStyle/>
        <a:p>
          <a:pPr>
            <a:buNone/>
          </a:pPr>
          <a:r>
            <a:rPr lang="fi-FI" sz="1800">
              <a:solidFill>
                <a:srgbClr val="FFFFFF"/>
              </a:solidFill>
              <a:latin typeface="Arial" panose="020B0604020202020204"/>
              <a:ea typeface="+mn-ea"/>
              <a:cs typeface="+mn-cs"/>
            </a:rPr>
            <a:t>Strategiatasolla vaikuttavuutta edistäisivät</a:t>
          </a:r>
        </a:p>
      </dgm:t>
    </dgm:pt>
    <dgm:pt modelId="{A56DE0BC-4EAC-4C2A-A396-B378206A18A2}" type="parTrans" cxnId="{AC071B9C-11EC-4E94-A056-E5AAF3F39BF5}">
      <dgm:prSet/>
      <dgm:spPr/>
      <dgm:t>
        <a:bodyPr/>
        <a:lstStyle/>
        <a:p>
          <a:endParaRPr lang="fi-FI"/>
        </a:p>
      </dgm:t>
    </dgm:pt>
    <dgm:pt modelId="{29D54A5E-3B7A-4951-B0AB-5BF4239A54D6}" type="sibTrans" cxnId="{AC071B9C-11EC-4E94-A056-E5AAF3F39BF5}">
      <dgm:prSet/>
      <dgm:spPr/>
      <dgm:t>
        <a:bodyPr/>
        <a:lstStyle/>
        <a:p>
          <a:endParaRPr lang="fi-FI"/>
        </a:p>
      </dgm:t>
    </dgm:pt>
    <dgm:pt modelId="{9B7430EE-FC87-4D28-8976-C34C7301A6CA}">
      <dgm:prSet/>
      <dgm:spPr>
        <a:xfrm>
          <a:off x="0" y="1996546"/>
          <a:ext cx="5431971" cy="77418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Yhteiset linjaukset valtakunnallisesti esim. osaamisen kehittämisen suuntaamisesta myös ilmasto-osaamiseen </a:t>
          </a:r>
        </a:p>
      </dgm:t>
    </dgm:pt>
    <dgm:pt modelId="{11766745-DD8E-406C-A1BF-987D897A2B76}" type="parTrans" cxnId="{B51C66C2-7AA9-4146-ABBD-7A1D6206D8AC}">
      <dgm:prSet/>
      <dgm:spPr/>
      <dgm:t>
        <a:bodyPr/>
        <a:lstStyle/>
        <a:p>
          <a:endParaRPr lang="fi-FI"/>
        </a:p>
      </dgm:t>
    </dgm:pt>
    <dgm:pt modelId="{A934217B-18EB-4C11-9C38-31EB5E39432B}" type="sibTrans" cxnId="{B51C66C2-7AA9-4146-ABBD-7A1D6206D8AC}">
      <dgm:prSet/>
      <dgm:spPr/>
      <dgm:t>
        <a:bodyPr/>
        <a:lstStyle/>
        <a:p>
          <a:endParaRPr lang="fi-FI"/>
        </a:p>
      </dgm:t>
    </dgm:pt>
    <dgm:pt modelId="{C2615FC6-8049-411D-9A05-4BA0B4B2EC61}">
      <dgm:prSet/>
      <dgm:spPr>
        <a:xfrm>
          <a:off x="0" y="1996546"/>
          <a:ext cx="5431971" cy="77418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MYLLY-tietojärjestelmän ja sekä ympäristövalvonnan tietojärjestelmien kehittäminen </a:t>
          </a:r>
        </a:p>
      </dgm:t>
    </dgm:pt>
    <dgm:pt modelId="{74B215FE-026A-41E4-A4F4-ABB98FB18407}" type="parTrans" cxnId="{D1042386-0F35-46CA-9140-34DB11FF6A95}">
      <dgm:prSet/>
      <dgm:spPr/>
      <dgm:t>
        <a:bodyPr/>
        <a:lstStyle/>
        <a:p>
          <a:endParaRPr lang="fi-FI"/>
        </a:p>
      </dgm:t>
    </dgm:pt>
    <dgm:pt modelId="{E537BA4B-58E5-490A-AD1C-65FBC5A53B04}" type="sibTrans" cxnId="{D1042386-0F35-46CA-9140-34DB11FF6A95}">
      <dgm:prSet/>
      <dgm:spPr/>
      <dgm:t>
        <a:bodyPr/>
        <a:lstStyle/>
        <a:p>
          <a:endParaRPr lang="fi-FI"/>
        </a:p>
      </dgm:t>
    </dgm:pt>
    <dgm:pt modelId="{0CDA2BAB-CF43-4168-9F92-67F61C527309}">
      <dgm:prSet custT="1"/>
      <dgm:spPr>
        <a:xfrm>
          <a:off x="0" y="2770726"/>
          <a:ext cx="5431971" cy="397800"/>
        </a:xfrm>
        <a:prstGeom prst="roundRect">
          <a:avLst/>
        </a:prstGeom>
        <a:solidFill>
          <a:schemeClr val="accent3">
            <a:lumMod val="75000"/>
          </a:schemeClr>
        </a:solidFill>
        <a:ln w="12700" cap="flat" cmpd="sng" algn="ctr">
          <a:solidFill>
            <a:srgbClr val="FFFFFF">
              <a:hueOff val="0"/>
              <a:satOff val="0"/>
              <a:lumOff val="0"/>
              <a:alphaOff val="0"/>
            </a:srgbClr>
          </a:solidFill>
          <a:prstDash val="solid"/>
          <a:miter lim="800000"/>
        </a:ln>
        <a:effectLst/>
      </dgm:spPr>
      <dgm:t>
        <a:bodyPr/>
        <a:lstStyle/>
        <a:p>
          <a:pPr>
            <a:buNone/>
          </a:pPr>
          <a:r>
            <a:rPr lang="fi-FI" sz="1800">
              <a:solidFill>
                <a:srgbClr val="FFFFFF"/>
              </a:solidFill>
              <a:latin typeface="Arial" panose="020B0604020202020204"/>
              <a:ea typeface="+mn-ea"/>
              <a:cs typeface="+mn-cs"/>
            </a:rPr>
            <a:t>Ohjaus- ja lainsäädäntötasolla</a:t>
          </a:r>
        </a:p>
      </dgm:t>
    </dgm:pt>
    <dgm:pt modelId="{52059BC1-E6C3-4B14-ABAA-33F9BF1870B2}" type="parTrans" cxnId="{92646F6E-FDFB-4D22-9A29-5A34DEEAB1CA}">
      <dgm:prSet/>
      <dgm:spPr/>
      <dgm:t>
        <a:bodyPr/>
        <a:lstStyle/>
        <a:p>
          <a:endParaRPr lang="fi-FI"/>
        </a:p>
      </dgm:t>
    </dgm:pt>
    <dgm:pt modelId="{4EC95BA7-8FA6-423F-AC35-59EFD25275F6}" type="sibTrans" cxnId="{92646F6E-FDFB-4D22-9A29-5A34DEEAB1CA}">
      <dgm:prSet/>
      <dgm:spPr/>
      <dgm:t>
        <a:bodyPr/>
        <a:lstStyle/>
        <a:p>
          <a:endParaRPr lang="fi-FI"/>
        </a:p>
      </dgm:t>
    </dgm:pt>
    <dgm:pt modelId="{D7FBD836-DED2-417C-A6F9-B95DA30EC533}">
      <dgm:prSet/>
      <dgm:spPr>
        <a:xfrm>
          <a:off x="0" y="3168526"/>
          <a:ext cx="5431971" cy="158355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Pysyvien ilmastoasiantuntijaresurssien turvaaminen alueilla</a:t>
          </a:r>
        </a:p>
      </dgm:t>
    </dgm:pt>
    <dgm:pt modelId="{55930F82-CEE6-4FEE-B921-DBD55C0D428E}" type="parTrans" cxnId="{DB87D062-362C-4AB8-AD62-62276D6BC9D0}">
      <dgm:prSet/>
      <dgm:spPr/>
      <dgm:t>
        <a:bodyPr/>
        <a:lstStyle/>
        <a:p>
          <a:endParaRPr lang="fi-FI"/>
        </a:p>
      </dgm:t>
    </dgm:pt>
    <dgm:pt modelId="{77C3E6ED-6A11-4063-AE07-ED24EF56EA29}" type="sibTrans" cxnId="{DB87D062-362C-4AB8-AD62-62276D6BC9D0}">
      <dgm:prSet/>
      <dgm:spPr/>
      <dgm:t>
        <a:bodyPr/>
        <a:lstStyle/>
        <a:p>
          <a:endParaRPr lang="fi-FI"/>
        </a:p>
      </dgm:t>
    </dgm:pt>
    <dgm:pt modelId="{ADD5C04E-8318-45B9-8142-25679DE685A8}">
      <dgm:prSet/>
      <dgm:spPr>
        <a:xfrm>
          <a:off x="0" y="3168526"/>
          <a:ext cx="5431971" cy="158355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Ohjaavien tahojen antama ilmasto-ohjaus kaikille vastuualueille</a:t>
          </a:r>
        </a:p>
      </dgm:t>
    </dgm:pt>
    <dgm:pt modelId="{9AD7F19C-7771-4CBA-A2F3-2B0D266473CC}" type="parTrans" cxnId="{58866D12-90FE-47F8-A92E-842CB65C7059}">
      <dgm:prSet/>
      <dgm:spPr/>
      <dgm:t>
        <a:bodyPr/>
        <a:lstStyle/>
        <a:p>
          <a:endParaRPr lang="fi-FI"/>
        </a:p>
      </dgm:t>
    </dgm:pt>
    <dgm:pt modelId="{ACE84A49-2B68-4389-90F3-4AC03624F39B}" type="sibTrans" cxnId="{58866D12-90FE-47F8-A92E-842CB65C7059}">
      <dgm:prSet/>
      <dgm:spPr/>
      <dgm:t>
        <a:bodyPr/>
        <a:lstStyle/>
        <a:p>
          <a:endParaRPr lang="fi-FI"/>
        </a:p>
      </dgm:t>
    </dgm:pt>
    <dgm:pt modelId="{E8F0B4FC-D1C4-4F20-A847-5A92C0198B8B}">
      <dgm:prSet/>
      <dgm:spPr>
        <a:xfrm>
          <a:off x="0" y="3168526"/>
          <a:ext cx="5431971" cy="158355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Ilmastolakiin kirjattava ELY-keskuksen rooli </a:t>
          </a:r>
        </a:p>
      </dgm:t>
    </dgm:pt>
    <dgm:pt modelId="{E80AD52B-F610-46FD-8436-5A477736D782}" type="parTrans" cxnId="{7AB47679-8C32-4FFA-97E7-0550044A16BD}">
      <dgm:prSet/>
      <dgm:spPr/>
      <dgm:t>
        <a:bodyPr/>
        <a:lstStyle/>
        <a:p>
          <a:endParaRPr lang="fi-FI"/>
        </a:p>
      </dgm:t>
    </dgm:pt>
    <dgm:pt modelId="{9BDD02BB-AFDA-4DE0-B065-C2D8716DC7CF}" type="sibTrans" cxnId="{7AB47679-8C32-4FFA-97E7-0550044A16BD}">
      <dgm:prSet/>
      <dgm:spPr/>
      <dgm:t>
        <a:bodyPr/>
        <a:lstStyle/>
        <a:p>
          <a:endParaRPr lang="fi-FI"/>
        </a:p>
      </dgm:t>
    </dgm:pt>
    <dgm:pt modelId="{E8F61183-F452-445D-8381-F57610B0F3F7}">
      <dgm:prSet/>
      <dgm:spPr>
        <a:xfrm>
          <a:off x="0" y="3168526"/>
          <a:ext cx="5431971" cy="158355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Sektorilainsäädäntöihin kirjattavat ilmastotavoitteet, joita ELY-keskusten tulisi omassa toiminnassaan myös toteuttaa </a:t>
          </a:r>
        </a:p>
      </dgm:t>
    </dgm:pt>
    <dgm:pt modelId="{29B290E5-B88F-4806-90E0-1D83C7A41D00}" type="parTrans" cxnId="{7BE4DF1F-CA86-40A8-9419-E593BC70B605}">
      <dgm:prSet/>
      <dgm:spPr/>
      <dgm:t>
        <a:bodyPr/>
        <a:lstStyle/>
        <a:p>
          <a:endParaRPr lang="fi-FI"/>
        </a:p>
      </dgm:t>
    </dgm:pt>
    <dgm:pt modelId="{591DD405-6BD5-4897-8FB3-7C928B3258A0}" type="sibTrans" cxnId="{7BE4DF1F-CA86-40A8-9419-E593BC70B605}">
      <dgm:prSet/>
      <dgm:spPr/>
      <dgm:t>
        <a:bodyPr/>
        <a:lstStyle/>
        <a:p>
          <a:endParaRPr lang="fi-FI"/>
        </a:p>
      </dgm:t>
    </dgm:pt>
    <dgm:pt modelId="{6B02C0B8-3272-430E-ACE0-BF30CB964BD8}">
      <dgm:prSet/>
      <dgm:spPr>
        <a:xfrm>
          <a:off x="0" y="3168526"/>
          <a:ext cx="5431971" cy="1583550"/>
        </a:xfrm>
        <a:prstGeom prst="rect">
          <a:avLst/>
        </a:prstGeom>
        <a:noFill/>
        <a:ln>
          <a:noFill/>
        </a:ln>
        <a:effectLst/>
      </dgm:spPr>
      <dgm:t>
        <a:bodyPr/>
        <a:lstStyle/>
        <a:p>
          <a:pPr>
            <a:buChar char="•"/>
          </a:pPr>
          <a:r>
            <a:rPr lang="fi-FI">
              <a:solidFill>
                <a:srgbClr val="000000">
                  <a:hueOff val="0"/>
                  <a:satOff val="0"/>
                  <a:lumOff val="0"/>
                  <a:alphaOff val="0"/>
                </a:srgbClr>
              </a:solidFill>
              <a:latin typeface="Arial" panose="020B0604020202020204"/>
              <a:ea typeface="+mn-ea"/>
              <a:cs typeface="+mn-cs"/>
            </a:rPr>
            <a:t>Laillisuusvalvontaan liittyvä tarkempi tarkastelu siitä, miten ilmastoratkaisuja voitaisiin edistää muut taustaperiaatteet huomioiden</a:t>
          </a:r>
        </a:p>
      </dgm:t>
    </dgm:pt>
    <dgm:pt modelId="{7E5880D3-538E-47D3-91F6-F656A4729343}" type="parTrans" cxnId="{283261F6-55F0-4126-AD4E-287E8BBCB85D}">
      <dgm:prSet/>
      <dgm:spPr/>
      <dgm:t>
        <a:bodyPr/>
        <a:lstStyle/>
        <a:p>
          <a:endParaRPr lang="fi-FI"/>
        </a:p>
      </dgm:t>
    </dgm:pt>
    <dgm:pt modelId="{3A5A63EB-787C-4ED0-8457-FEDA935EE438}" type="sibTrans" cxnId="{283261F6-55F0-4126-AD4E-287E8BBCB85D}">
      <dgm:prSet/>
      <dgm:spPr/>
      <dgm:t>
        <a:bodyPr/>
        <a:lstStyle/>
        <a:p>
          <a:endParaRPr lang="fi-FI"/>
        </a:p>
      </dgm:t>
    </dgm:pt>
    <dgm:pt modelId="{9DB528EF-70F4-4C40-B8CF-2FBCD87A13BB}" type="pres">
      <dgm:prSet presAssocID="{DE62EEC0-E723-4DAE-A89C-ECE1ABB70FC2}" presName="linear" presStyleCnt="0">
        <dgm:presLayoutVars>
          <dgm:animLvl val="lvl"/>
          <dgm:resizeHandles val="exact"/>
        </dgm:presLayoutVars>
      </dgm:prSet>
      <dgm:spPr/>
    </dgm:pt>
    <dgm:pt modelId="{7919CDAC-1CC6-4CE6-B29C-3439316DEDF7}" type="pres">
      <dgm:prSet presAssocID="{7114A66E-F98B-4B5C-9ABF-91D506BA35D0}" presName="parentText" presStyleLbl="node1" presStyleIdx="0" presStyleCnt="3">
        <dgm:presLayoutVars>
          <dgm:chMax val="0"/>
          <dgm:bulletEnabled val="1"/>
        </dgm:presLayoutVars>
      </dgm:prSet>
      <dgm:spPr>
        <a:prstGeom prst="rect">
          <a:avLst/>
        </a:prstGeom>
      </dgm:spPr>
    </dgm:pt>
    <dgm:pt modelId="{221F69FD-58C4-4A97-A3E6-7C775ACAC5FB}" type="pres">
      <dgm:prSet presAssocID="{7114A66E-F98B-4B5C-9ABF-91D506BA35D0}" presName="childText" presStyleLbl="revTx" presStyleIdx="0" presStyleCnt="3">
        <dgm:presLayoutVars>
          <dgm:bulletEnabled val="1"/>
        </dgm:presLayoutVars>
      </dgm:prSet>
      <dgm:spPr/>
    </dgm:pt>
    <dgm:pt modelId="{A2D1B17F-B84C-4A29-B840-87DFEED111DE}" type="pres">
      <dgm:prSet presAssocID="{3B946060-9FDB-4211-89B7-92528383FCC3}" presName="parentText" presStyleLbl="node1" presStyleIdx="1" presStyleCnt="3">
        <dgm:presLayoutVars>
          <dgm:chMax val="0"/>
          <dgm:bulletEnabled val="1"/>
        </dgm:presLayoutVars>
      </dgm:prSet>
      <dgm:spPr>
        <a:prstGeom prst="rect">
          <a:avLst/>
        </a:prstGeom>
      </dgm:spPr>
    </dgm:pt>
    <dgm:pt modelId="{01061047-676F-4E06-A0E6-A4933E2A5942}" type="pres">
      <dgm:prSet presAssocID="{3B946060-9FDB-4211-89B7-92528383FCC3}" presName="childText" presStyleLbl="revTx" presStyleIdx="1" presStyleCnt="3">
        <dgm:presLayoutVars>
          <dgm:bulletEnabled val="1"/>
        </dgm:presLayoutVars>
      </dgm:prSet>
      <dgm:spPr/>
    </dgm:pt>
    <dgm:pt modelId="{321F9361-90F5-4E9B-B4A1-F752FFB87FCE}" type="pres">
      <dgm:prSet presAssocID="{0CDA2BAB-CF43-4168-9F92-67F61C527309}" presName="parentText" presStyleLbl="node1" presStyleIdx="2" presStyleCnt="3">
        <dgm:presLayoutVars>
          <dgm:chMax val="0"/>
          <dgm:bulletEnabled val="1"/>
        </dgm:presLayoutVars>
      </dgm:prSet>
      <dgm:spPr>
        <a:prstGeom prst="rect">
          <a:avLst/>
        </a:prstGeom>
      </dgm:spPr>
    </dgm:pt>
    <dgm:pt modelId="{2FB775BE-39F5-4E50-9E7C-56BBA7D92647}" type="pres">
      <dgm:prSet presAssocID="{0CDA2BAB-CF43-4168-9F92-67F61C527309}" presName="childText" presStyleLbl="revTx" presStyleIdx="2" presStyleCnt="3">
        <dgm:presLayoutVars>
          <dgm:bulletEnabled val="1"/>
        </dgm:presLayoutVars>
      </dgm:prSet>
      <dgm:spPr/>
    </dgm:pt>
  </dgm:ptLst>
  <dgm:cxnLst>
    <dgm:cxn modelId="{49EB4F11-CF8C-442C-9A28-4567A7749803}" type="presOf" srcId="{D7FBD836-DED2-417C-A6F9-B95DA30EC533}" destId="{2FB775BE-39F5-4E50-9E7C-56BBA7D92647}" srcOrd="0" destOrd="0" presId="urn:microsoft.com/office/officeart/2005/8/layout/vList2"/>
    <dgm:cxn modelId="{1A45A011-DB7C-43C1-8A8E-77D7CF24E45A}" type="presOf" srcId="{3431812D-FC50-470E-B385-1ABA9D3E02CD}" destId="{221F69FD-58C4-4A97-A3E6-7C775ACAC5FB}" srcOrd="0" destOrd="3" presId="urn:microsoft.com/office/officeart/2005/8/layout/vList2"/>
    <dgm:cxn modelId="{58866D12-90FE-47F8-A92E-842CB65C7059}" srcId="{0CDA2BAB-CF43-4168-9F92-67F61C527309}" destId="{ADD5C04E-8318-45B9-8142-25679DE685A8}" srcOrd="1" destOrd="0" parTransId="{9AD7F19C-7771-4CBA-A2F3-2B0D266473CC}" sibTransId="{ACE84A49-2B68-4389-90F3-4AC03624F39B}"/>
    <dgm:cxn modelId="{DE817016-2AAD-4067-BAA6-434CA1F0D674}" type="presOf" srcId="{E8F61183-F452-445D-8381-F57610B0F3F7}" destId="{2FB775BE-39F5-4E50-9E7C-56BBA7D92647}" srcOrd="0" destOrd="3" presId="urn:microsoft.com/office/officeart/2005/8/layout/vList2"/>
    <dgm:cxn modelId="{D872BE1B-B7D3-44FE-8FA6-C259A39B5C6A}" srcId="{7114A66E-F98B-4B5C-9ABF-91D506BA35D0}" destId="{ECB248D0-EBA0-4040-B6C7-D42C56D352B6}" srcOrd="1" destOrd="0" parTransId="{345F10FC-E083-468A-B0D5-AA6FA09CE3A7}" sibTransId="{33F805E5-765A-45CD-8708-9D0C7839E4E6}"/>
    <dgm:cxn modelId="{7BE4DF1F-CA86-40A8-9419-E593BC70B605}" srcId="{0CDA2BAB-CF43-4168-9F92-67F61C527309}" destId="{E8F61183-F452-445D-8381-F57610B0F3F7}" srcOrd="3" destOrd="0" parTransId="{29B290E5-B88F-4806-90E0-1D83C7A41D00}" sibTransId="{591DD405-6BD5-4897-8FB3-7C928B3258A0}"/>
    <dgm:cxn modelId="{DC871434-B21A-4677-AC5E-0E4950BAEF5D}" type="presOf" srcId="{3C454A00-18C6-4E07-8B01-67440F4B5FFB}" destId="{221F69FD-58C4-4A97-A3E6-7C775ACAC5FB}" srcOrd="0" destOrd="0" presId="urn:microsoft.com/office/officeart/2005/8/layout/vList2"/>
    <dgm:cxn modelId="{23ECFC3D-9F9B-4781-B6C0-A545018AD9A7}" type="presOf" srcId="{ADD5C04E-8318-45B9-8142-25679DE685A8}" destId="{2FB775BE-39F5-4E50-9E7C-56BBA7D92647}" srcOrd="0" destOrd="1" presId="urn:microsoft.com/office/officeart/2005/8/layout/vList2"/>
    <dgm:cxn modelId="{778ABC61-045B-4888-BA5B-8CD577026A02}" type="presOf" srcId="{9B7430EE-FC87-4D28-8976-C34C7301A6CA}" destId="{01061047-676F-4E06-A0E6-A4933E2A5942}" srcOrd="0" destOrd="0" presId="urn:microsoft.com/office/officeart/2005/8/layout/vList2"/>
    <dgm:cxn modelId="{DB87D062-362C-4AB8-AD62-62276D6BC9D0}" srcId="{0CDA2BAB-CF43-4168-9F92-67F61C527309}" destId="{D7FBD836-DED2-417C-A6F9-B95DA30EC533}" srcOrd="0" destOrd="0" parTransId="{55930F82-CEE6-4FEE-B921-DBD55C0D428E}" sibTransId="{77C3E6ED-6A11-4063-AE07-ED24EF56EA29}"/>
    <dgm:cxn modelId="{8D82F744-7D94-456F-8742-7948EDC499C8}" type="presOf" srcId="{C2615FC6-8049-411D-9A05-4BA0B4B2EC61}" destId="{01061047-676F-4E06-A0E6-A4933E2A5942}" srcOrd="0" destOrd="1" presId="urn:microsoft.com/office/officeart/2005/8/layout/vList2"/>
    <dgm:cxn modelId="{E56B1F69-138B-4576-9126-211E9BD54692}" type="presOf" srcId="{6B02C0B8-3272-430E-ACE0-BF30CB964BD8}" destId="{2FB775BE-39F5-4E50-9E7C-56BBA7D92647}" srcOrd="0" destOrd="4" presId="urn:microsoft.com/office/officeart/2005/8/layout/vList2"/>
    <dgm:cxn modelId="{B0A9704A-957E-49E5-B403-1AD8778A466A}" type="presOf" srcId="{0CDA2BAB-CF43-4168-9F92-67F61C527309}" destId="{321F9361-90F5-4E9B-B4A1-F752FFB87FCE}" srcOrd="0" destOrd="0" presId="urn:microsoft.com/office/officeart/2005/8/layout/vList2"/>
    <dgm:cxn modelId="{92646F6E-FDFB-4D22-9A29-5A34DEEAB1CA}" srcId="{DE62EEC0-E723-4DAE-A89C-ECE1ABB70FC2}" destId="{0CDA2BAB-CF43-4168-9F92-67F61C527309}" srcOrd="2" destOrd="0" parTransId="{52059BC1-E6C3-4B14-ABAA-33F9BF1870B2}" sibTransId="{4EC95BA7-8FA6-423F-AC35-59EFD25275F6}"/>
    <dgm:cxn modelId="{11C1ED6F-9F56-4DA8-B1A0-7C6E8BB12023}" type="presOf" srcId="{DE62EEC0-E723-4DAE-A89C-ECE1ABB70FC2}" destId="{9DB528EF-70F4-4C40-B8CF-2FBCD87A13BB}" srcOrd="0" destOrd="0" presId="urn:microsoft.com/office/officeart/2005/8/layout/vList2"/>
    <dgm:cxn modelId="{3C02FD54-2714-4B79-8928-760D0BEE54D6}" type="presOf" srcId="{3B946060-9FDB-4211-89B7-92528383FCC3}" destId="{A2D1B17F-B84C-4A29-B840-87DFEED111DE}" srcOrd="0" destOrd="0" presId="urn:microsoft.com/office/officeart/2005/8/layout/vList2"/>
    <dgm:cxn modelId="{DECC6E77-4CCD-497A-BC70-8BBE864B2DD3}" srcId="{7114A66E-F98B-4B5C-9ABF-91D506BA35D0}" destId="{3431812D-FC50-470E-B385-1ABA9D3E02CD}" srcOrd="3" destOrd="0" parTransId="{50EFB648-AFAD-4637-B412-8E45B32EDC83}" sibTransId="{DCACE873-48D1-4BA7-940D-BD0C5168B8D8}"/>
    <dgm:cxn modelId="{7AB47679-8C32-4FFA-97E7-0550044A16BD}" srcId="{0CDA2BAB-CF43-4168-9F92-67F61C527309}" destId="{E8F0B4FC-D1C4-4F20-A847-5A92C0198B8B}" srcOrd="2" destOrd="0" parTransId="{E80AD52B-F610-46FD-8436-5A477736D782}" sibTransId="{9BDD02BB-AFDA-4DE0-B065-C2D8716DC7CF}"/>
    <dgm:cxn modelId="{A3F04B85-2C59-48A7-BFEA-B538D8B0EC80}" srcId="{7114A66E-F98B-4B5C-9ABF-91D506BA35D0}" destId="{3C454A00-18C6-4E07-8B01-67440F4B5FFB}" srcOrd="0" destOrd="0" parTransId="{69A9EAD0-92F8-4E50-8E05-28A8B911AE90}" sibTransId="{65CAB0EF-D79A-49CF-B1DF-1D4B954D39F8}"/>
    <dgm:cxn modelId="{D1042386-0F35-46CA-9140-34DB11FF6A95}" srcId="{3B946060-9FDB-4211-89B7-92528383FCC3}" destId="{C2615FC6-8049-411D-9A05-4BA0B4B2EC61}" srcOrd="1" destOrd="0" parTransId="{74B215FE-026A-41E4-A4F4-ABB98FB18407}" sibTransId="{E537BA4B-58E5-490A-AD1C-65FBC5A53B04}"/>
    <dgm:cxn modelId="{AE0A8F9B-43F1-4EF8-86D1-E01A1AC8D514}" type="presOf" srcId="{E8F0B4FC-D1C4-4F20-A847-5A92C0198B8B}" destId="{2FB775BE-39F5-4E50-9E7C-56BBA7D92647}" srcOrd="0" destOrd="2" presId="urn:microsoft.com/office/officeart/2005/8/layout/vList2"/>
    <dgm:cxn modelId="{AC071B9C-11EC-4E94-A056-E5AAF3F39BF5}" srcId="{DE62EEC0-E723-4DAE-A89C-ECE1ABB70FC2}" destId="{3B946060-9FDB-4211-89B7-92528383FCC3}" srcOrd="1" destOrd="0" parTransId="{A56DE0BC-4EAC-4C2A-A396-B378206A18A2}" sibTransId="{29D54A5E-3B7A-4951-B0AB-5BF4239A54D6}"/>
    <dgm:cxn modelId="{1B9737A4-A36E-419C-9BB9-7BBBDC46EEAC}" srcId="{7114A66E-F98B-4B5C-9ABF-91D506BA35D0}" destId="{AB5AD0A5-F71D-4CA7-BA78-13A2363CEBC5}" srcOrd="2" destOrd="0" parTransId="{D6616289-A1F3-4350-BF64-88C927EC40DB}" sibTransId="{A1BD65AA-4872-40A4-A961-4094258C0ABF}"/>
    <dgm:cxn modelId="{B51C66C2-7AA9-4146-ABBD-7A1D6206D8AC}" srcId="{3B946060-9FDB-4211-89B7-92528383FCC3}" destId="{9B7430EE-FC87-4D28-8976-C34C7301A6CA}" srcOrd="0" destOrd="0" parTransId="{11766745-DD8E-406C-A1BF-987D897A2B76}" sibTransId="{A934217B-18EB-4C11-9C38-31EB5E39432B}"/>
    <dgm:cxn modelId="{3E0E53D2-EB4A-4EC6-B189-5646715377A3}" type="presOf" srcId="{ECB248D0-EBA0-4040-B6C7-D42C56D352B6}" destId="{221F69FD-58C4-4A97-A3E6-7C775ACAC5FB}" srcOrd="0" destOrd="1" presId="urn:microsoft.com/office/officeart/2005/8/layout/vList2"/>
    <dgm:cxn modelId="{313D43DF-E3F6-4330-9651-14F90065E3D4}" type="presOf" srcId="{AB5AD0A5-F71D-4CA7-BA78-13A2363CEBC5}" destId="{221F69FD-58C4-4A97-A3E6-7C775ACAC5FB}" srcOrd="0" destOrd="2" presId="urn:microsoft.com/office/officeart/2005/8/layout/vList2"/>
    <dgm:cxn modelId="{DEEB08E3-FEBC-4D24-97C0-00E33B5B83BF}" srcId="{DE62EEC0-E723-4DAE-A89C-ECE1ABB70FC2}" destId="{7114A66E-F98B-4B5C-9ABF-91D506BA35D0}" srcOrd="0" destOrd="0" parTransId="{72D33F3F-93C9-4CE7-AC67-AFE4B528C1EC}" sibTransId="{172ED6C3-8C9A-4E4C-95C1-F89F8FC3A088}"/>
    <dgm:cxn modelId="{035FCEE4-64B7-445E-BBB7-F3B488EDB0B0}" type="presOf" srcId="{7114A66E-F98B-4B5C-9ABF-91D506BA35D0}" destId="{7919CDAC-1CC6-4CE6-B29C-3439316DEDF7}" srcOrd="0" destOrd="0" presId="urn:microsoft.com/office/officeart/2005/8/layout/vList2"/>
    <dgm:cxn modelId="{283261F6-55F0-4126-AD4E-287E8BBCB85D}" srcId="{0CDA2BAB-CF43-4168-9F92-67F61C527309}" destId="{6B02C0B8-3272-430E-ACE0-BF30CB964BD8}" srcOrd="4" destOrd="0" parTransId="{7E5880D3-538E-47D3-91F6-F656A4729343}" sibTransId="{3A5A63EB-787C-4ED0-8457-FEDA935EE438}"/>
    <dgm:cxn modelId="{CA24FC33-78A9-41AC-8DBC-5F46824D254F}" type="presParOf" srcId="{9DB528EF-70F4-4C40-B8CF-2FBCD87A13BB}" destId="{7919CDAC-1CC6-4CE6-B29C-3439316DEDF7}" srcOrd="0" destOrd="0" presId="urn:microsoft.com/office/officeart/2005/8/layout/vList2"/>
    <dgm:cxn modelId="{44D74D86-82D5-4913-B39C-445BA3C98C55}" type="presParOf" srcId="{9DB528EF-70F4-4C40-B8CF-2FBCD87A13BB}" destId="{221F69FD-58C4-4A97-A3E6-7C775ACAC5FB}" srcOrd="1" destOrd="0" presId="urn:microsoft.com/office/officeart/2005/8/layout/vList2"/>
    <dgm:cxn modelId="{C3D138F4-E3F2-496B-ACBF-CFBA17AFB884}" type="presParOf" srcId="{9DB528EF-70F4-4C40-B8CF-2FBCD87A13BB}" destId="{A2D1B17F-B84C-4A29-B840-87DFEED111DE}" srcOrd="2" destOrd="0" presId="urn:microsoft.com/office/officeart/2005/8/layout/vList2"/>
    <dgm:cxn modelId="{4DFC8BC8-19D2-4D2C-9E10-CA2B219BF6B7}" type="presParOf" srcId="{9DB528EF-70F4-4C40-B8CF-2FBCD87A13BB}" destId="{01061047-676F-4E06-A0E6-A4933E2A5942}" srcOrd="3" destOrd="0" presId="urn:microsoft.com/office/officeart/2005/8/layout/vList2"/>
    <dgm:cxn modelId="{A205369D-F65A-4C4A-82AD-6EDB9D7D121B}" type="presParOf" srcId="{9DB528EF-70F4-4C40-B8CF-2FBCD87A13BB}" destId="{321F9361-90F5-4E9B-B4A1-F752FFB87FCE}" srcOrd="4" destOrd="0" presId="urn:microsoft.com/office/officeart/2005/8/layout/vList2"/>
    <dgm:cxn modelId="{913E318C-895C-4F2D-BCAF-B2503E74BEA9}" type="presParOf" srcId="{9DB528EF-70F4-4C40-B8CF-2FBCD87A13BB}" destId="{2FB775BE-39F5-4E50-9E7C-56BBA7D92647}" srcOrd="5"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67BA3C-67E9-4CD1-B60C-F9A3DDC402E4}"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fi-FI"/>
        </a:p>
      </dgm:t>
    </dgm:pt>
    <dgm:pt modelId="{CE1061DD-74E6-44F2-8D62-D9BDB3304C70}">
      <dgm:prSet phldrT="[Teksti]" custT="1"/>
      <dgm:spPr/>
      <dgm:t>
        <a:bodyPr anchor="ctr"/>
        <a:lstStyle/>
        <a:p>
          <a:r>
            <a:rPr lang="fi-FI" sz="1600"/>
            <a:t>Informaatio-ohjaus </a:t>
          </a:r>
        </a:p>
      </dgm:t>
    </dgm:pt>
    <dgm:pt modelId="{25FB0588-9E9D-443F-A31A-1CD91AD5509F}" type="parTrans" cxnId="{5186B854-2054-431F-B76B-EF8369B1C05E}">
      <dgm:prSet/>
      <dgm:spPr/>
      <dgm:t>
        <a:bodyPr/>
        <a:lstStyle/>
        <a:p>
          <a:endParaRPr lang="fi-FI" sz="2400"/>
        </a:p>
      </dgm:t>
    </dgm:pt>
    <dgm:pt modelId="{2010619D-776B-454B-9976-5A71A2DBDD17}" type="sibTrans" cxnId="{5186B854-2054-431F-B76B-EF8369B1C05E}">
      <dgm:prSet/>
      <dgm:spPr/>
      <dgm:t>
        <a:bodyPr/>
        <a:lstStyle/>
        <a:p>
          <a:endParaRPr lang="fi-FI" sz="2400"/>
        </a:p>
      </dgm:t>
    </dgm:pt>
    <dgm:pt modelId="{817BB264-554F-4022-8730-6F94CCC600A4}">
      <dgm:prSet custT="1"/>
      <dgm:spPr/>
      <dgm:t>
        <a:bodyPr anchor="ctr"/>
        <a:lstStyle/>
        <a:p>
          <a:r>
            <a:rPr lang="fi-FI" sz="1100"/>
            <a:t>Tietopohjan vahvistaminen </a:t>
          </a:r>
        </a:p>
      </dgm:t>
    </dgm:pt>
    <dgm:pt modelId="{ADCF947B-ECFD-4A5C-ACD3-49ED407F6F4C}" type="parTrans" cxnId="{CFD5D2F0-9D8B-4981-A664-BD191F2935E0}">
      <dgm:prSet/>
      <dgm:spPr/>
      <dgm:t>
        <a:bodyPr/>
        <a:lstStyle/>
        <a:p>
          <a:endParaRPr lang="fi-FI" sz="2400"/>
        </a:p>
      </dgm:t>
    </dgm:pt>
    <dgm:pt modelId="{16EA1F25-D49A-44ED-9D24-71F385D17C9A}" type="sibTrans" cxnId="{CFD5D2F0-9D8B-4981-A664-BD191F2935E0}">
      <dgm:prSet/>
      <dgm:spPr/>
      <dgm:t>
        <a:bodyPr/>
        <a:lstStyle/>
        <a:p>
          <a:endParaRPr lang="fi-FI" sz="2400"/>
        </a:p>
      </dgm:t>
    </dgm:pt>
    <dgm:pt modelId="{42EFC2AA-AAAF-42D0-8EA5-F0FA77F37BE8}">
      <dgm:prSet custT="1"/>
      <dgm:spPr/>
      <dgm:t>
        <a:bodyPr anchor="ctr"/>
        <a:lstStyle/>
        <a:p>
          <a:r>
            <a:rPr lang="fi-FI" sz="1100"/>
            <a:t>Tutkimuslaitosyhteistyön ja –yhteyden vahvistaminen</a:t>
          </a:r>
        </a:p>
      </dgm:t>
    </dgm:pt>
    <dgm:pt modelId="{51C348B7-AB95-4FA7-AEC2-B46B2ED906EA}" type="parTrans" cxnId="{3D3ECF79-8855-4086-B93F-DAA4A0A352C7}">
      <dgm:prSet/>
      <dgm:spPr/>
      <dgm:t>
        <a:bodyPr/>
        <a:lstStyle/>
        <a:p>
          <a:endParaRPr lang="fi-FI" sz="2400"/>
        </a:p>
      </dgm:t>
    </dgm:pt>
    <dgm:pt modelId="{52422F46-4F9C-4148-AB7C-88C3C85C28DF}" type="sibTrans" cxnId="{3D3ECF79-8855-4086-B93F-DAA4A0A352C7}">
      <dgm:prSet/>
      <dgm:spPr/>
      <dgm:t>
        <a:bodyPr/>
        <a:lstStyle/>
        <a:p>
          <a:endParaRPr lang="fi-FI" sz="2400"/>
        </a:p>
      </dgm:t>
    </dgm:pt>
    <dgm:pt modelId="{379DB24C-3F47-48C1-95D5-5144B559BED1}">
      <dgm:prSet custT="1"/>
      <dgm:spPr/>
      <dgm:t>
        <a:bodyPr anchor="ctr"/>
        <a:lstStyle/>
        <a:p>
          <a:r>
            <a:rPr lang="fi-FI" sz="1100"/>
            <a:t>Verkostoyhteistyö ja yhteistyö alueilla esim. maakunnallisessa ilmastotyössä sekä kuntien ilmastotyössä (ml. Hinku-foorumi)</a:t>
          </a:r>
        </a:p>
      </dgm:t>
    </dgm:pt>
    <dgm:pt modelId="{339906C0-D3F0-49F5-9FF2-D0C752AD3906}" type="parTrans" cxnId="{B3EFC822-1CD1-4591-AEC5-F09FB9B5070F}">
      <dgm:prSet/>
      <dgm:spPr/>
      <dgm:t>
        <a:bodyPr/>
        <a:lstStyle/>
        <a:p>
          <a:endParaRPr lang="fi-FI" sz="2400"/>
        </a:p>
      </dgm:t>
    </dgm:pt>
    <dgm:pt modelId="{64A22F4E-08F9-4F73-A108-C116064C7711}" type="sibTrans" cxnId="{B3EFC822-1CD1-4591-AEC5-F09FB9B5070F}">
      <dgm:prSet/>
      <dgm:spPr/>
      <dgm:t>
        <a:bodyPr/>
        <a:lstStyle/>
        <a:p>
          <a:endParaRPr lang="fi-FI" sz="2400"/>
        </a:p>
      </dgm:t>
    </dgm:pt>
    <dgm:pt modelId="{359FC911-4F3D-4CAF-9149-997EB48159D8}">
      <dgm:prSet custT="1"/>
      <dgm:spPr/>
      <dgm:t>
        <a:bodyPr/>
        <a:lstStyle/>
        <a:p>
          <a:r>
            <a:rPr lang="fi-FI" sz="1600"/>
            <a:t>Oikeus-hallinnollinen ohjaus</a:t>
          </a:r>
        </a:p>
      </dgm:t>
    </dgm:pt>
    <dgm:pt modelId="{8BBA4D82-4C6B-440D-A066-565CB10FF757}" type="parTrans" cxnId="{534D363D-0836-405A-BEF6-0C02BD40B0BF}">
      <dgm:prSet/>
      <dgm:spPr/>
      <dgm:t>
        <a:bodyPr/>
        <a:lstStyle/>
        <a:p>
          <a:endParaRPr lang="fi-FI" sz="2400"/>
        </a:p>
      </dgm:t>
    </dgm:pt>
    <dgm:pt modelId="{C8A91A93-ADD0-45F3-990F-C1B940A8D2F3}" type="sibTrans" cxnId="{534D363D-0836-405A-BEF6-0C02BD40B0BF}">
      <dgm:prSet/>
      <dgm:spPr/>
      <dgm:t>
        <a:bodyPr/>
        <a:lstStyle/>
        <a:p>
          <a:endParaRPr lang="fi-FI" sz="2400"/>
        </a:p>
      </dgm:t>
    </dgm:pt>
    <dgm:pt modelId="{3CF525BD-3AD6-4460-B0C3-B4BB9879B2DC}">
      <dgm:prSet custT="1"/>
      <dgm:spPr/>
      <dgm:t>
        <a:bodyPr/>
        <a:lstStyle/>
        <a:p>
          <a:r>
            <a:rPr lang="fi-FI" sz="1100"/>
            <a:t>Laillisuusvalvonta</a:t>
          </a:r>
        </a:p>
      </dgm:t>
    </dgm:pt>
    <dgm:pt modelId="{420CD438-E4F1-44D2-9022-17A70B6873FE}" type="parTrans" cxnId="{AE6AADE8-7981-4273-89A5-2AC1B69C3478}">
      <dgm:prSet/>
      <dgm:spPr/>
      <dgm:t>
        <a:bodyPr/>
        <a:lstStyle/>
        <a:p>
          <a:endParaRPr lang="fi-FI" sz="2400"/>
        </a:p>
      </dgm:t>
    </dgm:pt>
    <dgm:pt modelId="{E6713746-5C8A-48F5-B0B9-9DF8D10367E6}" type="sibTrans" cxnId="{AE6AADE8-7981-4273-89A5-2AC1B69C3478}">
      <dgm:prSet/>
      <dgm:spPr/>
      <dgm:t>
        <a:bodyPr/>
        <a:lstStyle/>
        <a:p>
          <a:endParaRPr lang="fi-FI" sz="2400"/>
        </a:p>
      </dgm:t>
    </dgm:pt>
    <dgm:pt modelId="{3C5DD6D2-4663-42AF-95DD-7F48FF9C8951}">
      <dgm:prSet custT="1"/>
      <dgm:spPr/>
      <dgm:t>
        <a:bodyPr/>
        <a:lstStyle/>
        <a:p>
          <a:r>
            <a:rPr lang="fi-FI" sz="1100"/>
            <a:t>Lainsäädännön kehittäminen ja vaikuttamistyö</a:t>
          </a:r>
        </a:p>
      </dgm:t>
    </dgm:pt>
    <dgm:pt modelId="{D635256B-97B6-41BB-BA91-60BF678267F5}" type="parTrans" cxnId="{60EA3705-E33D-4516-9626-5F4E5A63AE09}">
      <dgm:prSet/>
      <dgm:spPr/>
      <dgm:t>
        <a:bodyPr/>
        <a:lstStyle/>
        <a:p>
          <a:endParaRPr lang="fi-FI" sz="2400"/>
        </a:p>
      </dgm:t>
    </dgm:pt>
    <dgm:pt modelId="{8D70EB0F-BFEB-4661-A65D-ADE0691F5F94}" type="sibTrans" cxnId="{60EA3705-E33D-4516-9626-5F4E5A63AE09}">
      <dgm:prSet/>
      <dgm:spPr/>
      <dgm:t>
        <a:bodyPr/>
        <a:lstStyle/>
        <a:p>
          <a:endParaRPr lang="fi-FI" sz="2400"/>
        </a:p>
      </dgm:t>
    </dgm:pt>
    <dgm:pt modelId="{11343BB1-8AD6-41D6-B37B-92E3A8DA8ADE}">
      <dgm:prSet custT="1"/>
      <dgm:spPr/>
      <dgm:t>
        <a:bodyPr/>
        <a:lstStyle/>
        <a:p>
          <a:r>
            <a:rPr lang="fi-FI" sz="1100"/>
            <a:t>Yhteistyö ohjaavien tahojen kanssa ja kansalliseen ohjaukseen vaikuttaminen, esim. ohjeiden ja oppaiden kehittämiseen vaikuttaminen</a:t>
          </a:r>
        </a:p>
      </dgm:t>
    </dgm:pt>
    <dgm:pt modelId="{04C8208C-8AA5-4569-A6B9-EDEF9B085DD3}" type="parTrans" cxnId="{813B6AE7-8689-4D12-8C8C-599A93D3D500}">
      <dgm:prSet/>
      <dgm:spPr/>
      <dgm:t>
        <a:bodyPr/>
        <a:lstStyle/>
        <a:p>
          <a:endParaRPr lang="fi-FI" sz="2400"/>
        </a:p>
      </dgm:t>
    </dgm:pt>
    <dgm:pt modelId="{F20343E0-BBE9-4777-AAC0-48743CF0CCC5}" type="sibTrans" cxnId="{813B6AE7-8689-4D12-8C8C-599A93D3D500}">
      <dgm:prSet/>
      <dgm:spPr/>
      <dgm:t>
        <a:bodyPr/>
        <a:lstStyle/>
        <a:p>
          <a:endParaRPr lang="fi-FI" sz="2400"/>
        </a:p>
      </dgm:t>
    </dgm:pt>
    <dgm:pt modelId="{D9499E54-9522-4AB3-A8BA-66E66E266821}">
      <dgm:prSet custT="1"/>
      <dgm:spPr/>
      <dgm:t>
        <a:bodyPr/>
        <a:lstStyle/>
        <a:p>
          <a:r>
            <a:rPr lang="fi-FI" sz="1600"/>
            <a:t>Taloudellinen ohjaus</a:t>
          </a:r>
        </a:p>
      </dgm:t>
    </dgm:pt>
    <dgm:pt modelId="{3D7343C1-9618-4E0D-A2CA-70B808A1148B}" type="parTrans" cxnId="{2589E2D9-7A21-4E06-90CC-DB43905FBFA9}">
      <dgm:prSet/>
      <dgm:spPr/>
      <dgm:t>
        <a:bodyPr/>
        <a:lstStyle/>
        <a:p>
          <a:endParaRPr lang="fi-FI" sz="2400"/>
        </a:p>
      </dgm:t>
    </dgm:pt>
    <dgm:pt modelId="{94D26FA2-40E9-43E9-B470-F1AB575330E0}" type="sibTrans" cxnId="{2589E2D9-7A21-4E06-90CC-DB43905FBFA9}">
      <dgm:prSet/>
      <dgm:spPr/>
      <dgm:t>
        <a:bodyPr/>
        <a:lstStyle/>
        <a:p>
          <a:endParaRPr lang="fi-FI" sz="2400"/>
        </a:p>
      </dgm:t>
    </dgm:pt>
    <dgm:pt modelId="{D7128492-EB7E-44F2-AA11-B4FFC5412BCA}">
      <dgm:prSet custT="1"/>
      <dgm:spPr/>
      <dgm:t>
        <a:bodyPr/>
        <a:lstStyle/>
        <a:p>
          <a:r>
            <a:rPr lang="fi-FI" sz="1100"/>
            <a:t>Rahoitusinstrumenttien kehittäminen</a:t>
          </a:r>
        </a:p>
      </dgm:t>
    </dgm:pt>
    <dgm:pt modelId="{4DBDE1F0-F1B4-488C-8F1E-C3359D4CB101}" type="parTrans" cxnId="{9D26FCF6-5AA6-498C-9F5E-0D95B887C0E1}">
      <dgm:prSet/>
      <dgm:spPr/>
      <dgm:t>
        <a:bodyPr/>
        <a:lstStyle/>
        <a:p>
          <a:endParaRPr lang="fi-FI" sz="2400"/>
        </a:p>
      </dgm:t>
    </dgm:pt>
    <dgm:pt modelId="{52591B01-971E-4943-85F6-F904F5B6BA1E}" type="sibTrans" cxnId="{9D26FCF6-5AA6-498C-9F5E-0D95B887C0E1}">
      <dgm:prSet/>
      <dgm:spPr/>
      <dgm:t>
        <a:bodyPr/>
        <a:lstStyle/>
        <a:p>
          <a:endParaRPr lang="fi-FI" sz="2400"/>
        </a:p>
      </dgm:t>
    </dgm:pt>
    <dgm:pt modelId="{AB46AAE7-02F2-48BF-8D3F-0A6578EC1E7C}">
      <dgm:prSet custT="1"/>
      <dgm:spPr/>
      <dgm:t>
        <a:bodyPr/>
        <a:lstStyle/>
        <a:p>
          <a:r>
            <a:rPr lang="fi-FI" sz="1100"/>
            <a:t>ELY-keskusten jakamat avustukset eri vastuualueilla</a:t>
          </a:r>
        </a:p>
      </dgm:t>
    </dgm:pt>
    <dgm:pt modelId="{6655203C-F3AB-41D8-AB7A-BA9710BBEA0E}" type="parTrans" cxnId="{06582FF2-1963-4C26-9809-A089AB8AD2C1}">
      <dgm:prSet/>
      <dgm:spPr/>
      <dgm:t>
        <a:bodyPr/>
        <a:lstStyle/>
        <a:p>
          <a:endParaRPr lang="fi-FI" sz="2400"/>
        </a:p>
      </dgm:t>
    </dgm:pt>
    <dgm:pt modelId="{60A79597-CAB6-4F13-969A-D5B74B8344B6}" type="sibTrans" cxnId="{06582FF2-1963-4C26-9809-A089AB8AD2C1}">
      <dgm:prSet/>
      <dgm:spPr/>
      <dgm:t>
        <a:bodyPr/>
        <a:lstStyle/>
        <a:p>
          <a:endParaRPr lang="fi-FI" sz="2400"/>
        </a:p>
      </dgm:t>
    </dgm:pt>
    <dgm:pt modelId="{4D9990C0-2592-4213-9CA0-48E47AFF4847}">
      <dgm:prSet custT="1"/>
      <dgm:spPr/>
      <dgm:t>
        <a:bodyPr/>
        <a:lstStyle/>
        <a:p>
          <a:r>
            <a:rPr lang="fi-FI" sz="1100"/>
            <a:t>Hankintojen kehittäminen</a:t>
          </a:r>
        </a:p>
      </dgm:t>
    </dgm:pt>
    <dgm:pt modelId="{74D2B2D9-AD40-4ABB-BB2A-AEDD11DE3005}" type="parTrans" cxnId="{B6BCB2D5-BA77-41C1-A4F0-745B1341262E}">
      <dgm:prSet/>
      <dgm:spPr/>
      <dgm:t>
        <a:bodyPr/>
        <a:lstStyle/>
        <a:p>
          <a:endParaRPr lang="fi-FI" sz="2400"/>
        </a:p>
      </dgm:t>
    </dgm:pt>
    <dgm:pt modelId="{B9562847-2EB0-43D6-AA43-DF8A2F569743}" type="sibTrans" cxnId="{B6BCB2D5-BA77-41C1-A4F0-745B1341262E}">
      <dgm:prSet/>
      <dgm:spPr/>
      <dgm:t>
        <a:bodyPr/>
        <a:lstStyle/>
        <a:p>
          <a:endParaRPr lang="fi-FI" sz="2400"/>
        </a:p>
      </dgm:t>
    </dgm:pt>
    <dgm:pt modelId="{9B512E5B-053A-4BCA-A942-4D6BB2ABE8EC}">
      <dgm:prSet custT="1"/>
      <dgm:spPr/>
      <dgm:t>
        <a:bodyPr/>
        <a:lstStyle/>
        <a:p>
          <a:r>
            <a:rPr lang="fi-FI" sz="1100"/>
            <a:t>Koulutusten kehittäminen</a:t>
          </a:r>
        </a:p>
      </dgm:t>
    </dgm:pt>
    <dgm:pt modelId="{5FE11787-D3EA-4A64-A5B6-B0E049E396FD}" type="parTrans" cxnId="{3389153A-B651-4F60-A4F0-69C130144C17}">
      <dgm:prSet/>
      <dgm:spPr/>
      <dgm:t>
        <a:bodyPr/>
        <a:lstStyle/>
        <a:p>
          <a:endParaRPr lang="fi-FI" sz="2400"/>
        </a:p>
      </dgm:t>
    </dgm:pt>
    <dgm:pt modelId="{4A2656BE-EB40-4B3E-9475-F05F0F11BCCF}" type="sibTrans" cxnId="{3389153A-B651-4F60-A4F0-69C130144C17}">
      <dgm:prSet/>
      <dgm:spPr/>
      <dgm:t>
        <a:bodyPr/>
        <a:lstStyle/>
        <a:p>
          <a:endParaRPr lang="fi-FI" sz="2400"/>
        </a:p>
      </dgm:t>
    </dgm:pt>
    <dgm:pt modelId="{1CD4FD86-67BA-4FF9-AD88-06900E1BF4C1}" type="pres">
      <dgm:prSet presAssocID="{0567BA3C-67E9-4CD1-B60C-F9A3DDC402E4}" presName="compositeShape" presStyleCnt="0">
        <dgm:presLayoutVars>
          <dgm:chMax val="7"/>
          <dgm:dir/>
          <dgm:resizeHandles val="exact"/>
        </dgm:presLayoutVars>
      </dgm:prSet>
      <dgm:spPr/>
    </dgm:pt>
    <dgm:pt modelId="{5AD6EFE0-4A5A-4C22-8773-B34168A6E10F}" type="pres">
      <dgm:prSet presAssocID="{0567BA3C-67E9-4CD1-B60C-F9A3DDC402E4}" presName="wedge1" presStyleLbl="node1" presStyleIdx="0" presStyleCnt="3"/>
      <dgm:spPr/>
    </dgm:pt>
    <dgm:pt modelId="{7FAAFC66-B6A1-4645-BA3A-4B705670A648}" type="pres">
      <dgm:prSet presAssocID="{0567BA3C-67E9-4CD1-B60C-F9A3DDC402E4}" presName="dummy1a" presStyleCnt="0"/>
      <dgm:spPr/>
    </dgm:pt>
    <dgm:pt modelId="{3FA920E5-C1B5-4978-BE95-53E9C3F6FE1D}" type="pres">
      <dgm:prSet presAssocID="{0567BA3C-67E9-4CD1-B60C-F9A3DDC402E4}" presName="dummy1b" presStyleCnt="0"/>
      <dgm:spPr/>
    </dgm:pt>
    <dgm:pt modelId="{E58EDC75-FA9F-458A-8993-752694906C87}" type="pres">
      <dgm:prSet presAssocID="{0567BA3C-67E9-4CD1-B60C-F9A3DDC402E4}" presName="wedge1Tx" presStyleLbl="node1" presStyleIdx="0" presStyleCnt="3">
        <dgm:presLayoutVars>
          <dgm:chMax val="0"/>
          <dgm:chPref val="0"/>
          <dgm:bulletEnabled val="1"/>
        </dgm:presLayoutVars>
      </dgm:prSet>
      <dgm:spPr/>
    </dgm:pt>
    <dgm:pt modelId="{5A7AD5DD-8D05-4E70-BC7B-52D18A8BBEB5}" type="pres">
      <dgm:prSet presAssocID="{0567BA3C-67E9-4CD1-B60C-F9A3DDC402E4}" presName="wedge2" presStyleLbl="node1" presStyleIdx="1" presStyleCnt="3"/>
      <dgm:spPr/>
    </dgm:pt>
    <dgm:pt modelId="{365633F4-ADAC-4124-9442-09A75E52EA25}" type="pres">
      <dgm:prSet presAssocID="{0567BA3C-67E9-4CD1-B60C-F9A3DDC402E4}" presName="dummy2a" presStyleCnt="0"/>
      <dgm:spPr/>
    </dgm:pt>
    <dgm:pt modelId="{542236CE-07D9-4D6B-A963-8B40BFB8C41A}" type="pres">
      <dgm:prSet presAssocID="{0567BA3C-67E9-4CD1-B60C-F9A3DDC402E4}" presName="dummy2b" presStyleCnt="0"/>
      <dgm:spPr/>
    </dgm:pt>
    <dgm:pt modelId="{8158F855-362B-4A60-9FC9-ACEF25EA2B8C}" type="pres">
      <dgm:prSet presAssocID="{0567BA3C-67E9-4CD1-B60C-F9A3DDC402E4}" presName="wedge2Tx" presStyleLbl="node1" presStyleIdx="1" presStyleCnt="3">
        <dgm:presLayoutVars>
          <dgm:chMax val="0"/>
          <dgm:chPref val="0"/>
          <dgm:bulletEnabled val="1"/>
        </dgm:presLayoutVars>
      </dgm:prSet>
      <dgm:spPr/>
    </dgm:pt>
    <dgm:pt modelId="{331114F9-5315-4370-9BFF-63DAB71D9422}" type="pres">
      <dgm:prSet presAssocID="{0567BA3C-67E9-4CD1-B60C-F9A3DDC402E4}" presName="wedge3" presStyleLbl="node1" presStyleIdx="2" presStyleCnt="3"/>
      <dgm:spPr/>
    </dgm:pt>
    <dgm:pt modelId="{B10CC106-7C80-4E48-A901-C0612B493F5C}" type="pres">
      <dgm:prSet presAssocID="{0567BA3C-67E9-4CD1-B60C-F9A3DDC402E4}" presName="dummy3a" presStyleCnt="0"/>
      <dgm:spPr/>
    </dgm:pt>
    <dgm:pt modelId="{07690A07-4826-4198-AD02-85C17AB67FE2}" type="pres">
      <dgm:prSet presAssocID="{0567BA3C-67E9-4CD1-B60C-F9A3DDC402E4}" presName="dummy3b" presStyleCnt="0"/>
      <dgm:spPr/>
    </dgm:pt>
    <dgm:pt modelId="{780765B0-323F-49DB-A565-8DDDC38D391A}" type="pres">
      <dgm:prSet presAssocID="{0567BA3C-67E9-4CD1-B60C-F9A3DDC402E4}" presName="wedge3Tx" presStyleLbl="node1" presStyleIdx="2" presStyleCnt="3">
        <dgm:presLayoutVars>
          <dgm:chMax val="0"/>
          <dgm:chPref val="0"/>
          <dgm:bulletEnabled val="1"/>
        </dgm:presLayoutVars>
      </dgm:prSet>
      <dgm:spPr/>
    </dgm:pt>
    <dgm:pt modelId="{756AF607-DF26-4EAC-A84E-A609EE766D1B}" type="pres">
      <dgm:prSet presAssocID="{2010619D-776B-454B-9976-5A71A2DBDD17}" presName="arrowWedge1" presStyleLbl="fgSibTrans2D1" presStyleIdx="0" presStyleCnt="3"/>
      <dgm:spPr/>
    </dgm:pt>
    <dgm:pt modelId="{644CBC9A-7FD3-4F02-966B-37876E54D23E}" type="pres">
      <dgm:prSet presAssocID="{C8A91A93-ADD0-45F3-990F-C1B940A8D2F3}" presName="arrowWedge2" presStyleLbl="fgSibTrans2D1" presStyleIdx="1" presStyleCnt="3"/>
      <dgm:spPr/>
    </dgm:pt>
    <dgm:pt modelId="{BC78183F-FF20-42C3-9022-1D8038DC171D}" type="pres">
      <dgm:prSet presAssocID="{94D26FA2-40E9-43E9-B470-F1AB575330E0}" presName="arrowWedge3" presStyleLbl="fgSibTrans2D1" presStyleIdx="2" presStyleCnt="3"/>
      <dgm:spPr/>
    </dgm:pt>
  </dgm:ptLst>
  <dgm:cxnLst>
    <dgm:cxn modelId="{60EA3705-E33D-4516-9626-5F4E5A63AE09}" srcId="{359FC911-4F3D-4CAF-9149-997EB48159D8}" destId="{3C5DD6D2-4663-42AF-95DD-7F48FF9C8951}" srcOrd="1" destOrd="0" parTransId="{D635256B-97B6-41BB-BA91-60BF678267F5}" sibTransId="{8D70EB0F-BFEB-4661-A65D-ADE0691F5F94}"/>
    <dgm:cxn modelId="{BECCD20A-D881-4059-8802-372919D9341F}" type="presOf" srcId="{359FC911-4F3D-4CAF-9149-997EB48159D8}" destId="{5A7AD5DD-8D05-4E70-BC7B-52D18A8BBEB5}" srcOrd="0" destOrd="0" presId="urn:microsoft.com/office/officeart/2005/8/layout/cycle8"/>
    <dgm:cxn modelId="{C2CC5314-CBF2-48C4-99BB-1C84B0C83583}" type="presOf" srcId="{0567BA3C-67E9-4CD1-B60C-F9A3DDC402E4}" destId="{1CD4FD86-67BA-4FF9-AD88-06900E1BF4C1}" srcOrd="0" destOrd="0" presId="urn:microsoft.com/office/officeart/2005/8/layout/cycle8"/>
    <dgm:cxn modelId="{B3EFC822-1CD1-4591-AEC5-F09FB9B5070F}" srcId="{CE1061DD-74E6-44F2-8D62-D9BDB3304C70}" destId="{379DB24C-3F47-48C1-95D5-5144B559BED1}" srcOrd="2" destOrd="0" parTransId="{339906C0-D3F0-49F5-9FF2-D0C752AD3906}" sibTransId="{64A22F4E-08F9-4F73-A108-C116064C7711}"/>
    <dgm:cxn modelId="{6EC17E28-50C4-49A0-8FBE-78185DB52094}" type="presOf" srcId="{3C5DD6D2-4663-42AF-95DD-7F48FF9C8951}" destId="{5A7AD5DD-8D05-4E70-BC7B-52D18A8BBEB5}" srcOrd="0" destOrd="2" presId="urn:microsoft.com/office/officeart/2005/8/layout/cycle8"/>
    <dgm:cxn modelId="{B0778937-6B28-445F-84C9-3A529A305293}" type="presOf" srcId="{3C5DD6D2-4663-42AF-95DD-7F48FF9C8951}" destId="{8158F855-362B-4A60-9FC9-ACEF25EA2B8C}" srcOrd="1" destOrd="2" presId="urn:microsoft.com/office/officeart/2005/8/layout/cycle8"/>
    <dgm:cxn modelId="{3389153A-B651-4F60-A4F0-69C130144C17}" srcId="{D9499E54-9522-4AB3-A8BA-66E66E266821}" destId="{9B512E5B-053A-4BCA-A942-4D6BB2ABE8EC}" srcOrd="3" destOrd="0" parTransId="{5FE11787-D3EA-4A64-A5B6-B0E049E396FD}" sibTransId="{4A2656BE-EB40-4B3E-9475-F05F0F11BCCF}"/>
    <dgm:cxn modelId="{534D363D-0836-405A-BEF6-0C02BD40B0BF}" srcId="{0567BA3C-67E9-4CD1-B60C-F9A3DDC402E4}" destId="{359FC911-4F3D-4CAF-9149-997EB48159D8}" srcOrd="1" destOrd="0" parTransId="{8BBA4D82-4C6B-440D-A066-565CB10FF757}" sibTransId="{C8A91A93-ADD0-45F3-990F-C1B940A8D2F3}"/>
    <dgm:cxn modelId="{CA3D245D-13FD-4A7F-B4B9-34FDD55A34CD}" type="presOf" srcId="{817BB264-554F-4022-8730-6F94CCC600A4}" destId="{E58EDC75-FA9F-458A-8993-752694906C87}" srcOrd="1" destOrd="1" presId="urn:microsoft.com/office/officeart/2005/8/layout/cycle8"/>
    <dgm:cxn modelId="{A4FB7660-DC8C-4F2C-8685-7109744AA4FA}" type="presOf" srcId="{11343BB1-8AD6-41D6-B37B-92E3A8DA8ADE}" destId="{5A7AD5DD-8D05-4E70-BC7B-52D18A8BBEB5}" srcOrd="0" destOrd="3" presId="urn:microsoft.com/office/officeart/2005/8/layout/cycle8"/>
    <dgm:cxn modelId="{42392B61-77E1-4066-9607-8DEEA21319A7}" type="presOf" srcId="{359FC911-4F3D-4CAF-9149-997EB48159D8}" destId="{8158F855-362B-4A60-9FC9-ACEF25EA2B8C}" srcOrd="1" destOrd="0" presId="urn:microsoft.com/office/officeart/2005/8/layout/cycle8"/>
    <dgm:cxn modelId="{DBE07947-89EE-4069-A4E7-1A8DDC012A29}" type="presOf" srcId="{D9499E54-9522-4AB3-A8BA-66E66E266821}" destId="{331114F9-5315-4370-9BFF-63DAB71D9422}" srcOrd="0" destOrd="0" presId="urn:microsoft.com/office/officeart/2005/8/layout/cycle8"/>
    <dgm:cxn modelId="{3C54104A-EA1E-4014-A218-9B8794EC4346}" type="presOf" srcId="{817BB264-554F-4022-8730-6F94CCC600A4}" destId="{5AD6EFE0-4A5A-4C22-8773-B34168A6E10F}" srcOrd="0" destOrd="1" presId="urn:microsoft.com/office/officeart/2005/8/layout/cycle8"/>
    <dgm:cxn modelId="{D48EAE4F-BED3-40F7-88C8-303356B2E2EF}" type="presOf" srcId="{42EFC2AA-AAAF-42D0-8EA5-F0FA77F37BE8}" destId="{5AD6EFE0-4A5A-4C22-8773-B34168A6E10F}" srcOrd="0" destOrd="2" presId="urn:microsoft.com/office/officeart/2005/8/layout/cycle8"/>
    <dgm:cxn modelId="{F95B6A53-7569-4851-A130-225F0BE10E6D}" type="presOf" srcId="{9B512E5B-053A-4BCA-A942-4D6BB2ABE8EC}" destId="{331114F9-5315-4370-9BFF-63DAB71D9422}" srcOrd="0" destOrd="4" presId="urn:microsoft.com/office/officeart/2005/8/layout/cycle8"/>
    <dgm:cxn modelId="{5186B854-2054-431F-B76B-EF8369B1C05E}" srcId="{0567BA3C-67E9-4CD1-B60C-F9A3DDC402E4}" destId="{CE1061DD-74E6-44F2-8D62-D9BDB3304C70}" srcOrd="0" destOrd="0" parTransId="{25FB0588-9E9D-443F-A31A-1CD91AD5509F}" sibTransId="{2010619D-776B-454B-9976-5A71A2DBDD17}"/>
    <dgm:cxn modelId="{7FBB8E56-DF72-480A-9EF5-107D926C470E}" type="presOf" srcId="{379DB24C-3F47-48C1-95D5-5144B559BED1}" destId="{5AD6EFE0-4A5A-4C22-8773-B34168A6E10F}" srcOrd="0" destOrd="3" presId="urn:microsoft.com/office/officeart/2005/8/layout/cycle8"/>
    <dgm:cxn modelId="{3D3ECF79-8855-4086-B93F-DAA4A0A352C7}" srcId="{CE1061DD-74E6-44F2-8D62-D9BDB3304C70}" destId="{42EFC2AA-AAAF-42D0-8EA5-F0FA77F37BE8}" srcOrd="1" destOrd="0" parTransId="{51C348B7-AB95-4FA7-AEC2-B46B2ED906EA}" sibTransId="{52422F46-4F9C-4148-AB7C-88C3C85C28DF}"/>
    <dgm:cxn modelId="{C338115A-560E-4292-9518-67486C45668C}" type="presOf" srcId="{D7128492-EB7E-44F2-AA11-B4FFC5412BCA}" destId="{331114F9-5315-4370-9BFF-63DAB71D9422}" srcOrd="0" destOrd="1" presId="urn:microsoft.com/office/officeart/2005/8/layout/cycle8"/>
    <dgm:cxn modelId="{3524D884-E91F-4BDD-8FDE-87B32E8E6B25}" type="presOf" srcId="{4D9990C0-2592-4213-9CA0-48E47AFF4847}" destId="{780765B0-323F-49DB-A565-8DDDC38D391A}" srcOrd="1" destOrd="3" presId="urn:microsoft.com/office/officeart/2005/8/layout/cycle8"/>
    <dgm:cxn modelId="{B4EC529A-95CD-451D-80C0-D02D042A485B}" type="presOf" srcId="{AB46AAE7-02F2-48BF-8D3F-0A6578EC1E7C}" destId="{331114F9-5315-4370-9BFF-63DAB71D9422}" srcOrd="0" destOrd="2" presId="urn:microsoft.com/office/officeart/2005/8/layout/cycle8"/>
    <dgm:cxn modelId="{5167B99C-022D-4907-98DD-23E80D55B871}" type="presOf" srcId="{11343BB1-8AD6-41D6-B37B-92E3A8DA8ADE}" destId="{8158F855-362B-4A60-9FC9-ACEF25EA2B8C}" srcOrd="1" destOrd="3" presId="urn:microsoft.com/office/officeart/2005/8/layout/cycle8"/>
    <dgm:cxn modelId="{328FEDAC-842A-41FC-86B1-9EA8E65D1004}" type="presOf" srcId="{3CF525BD-3AD6-4460-B0C3-B4BB9879B2DC}" destId="{5A7AD5DD-8D05-4E70-BC7B-52D18A8BBEB5}" srcOrd="0" destOrd="1" presId="urn:microsoft.com/office/officeart/2005/8/layout/cycle8"/>
    <dgm:cxn modelId="{41E0C5CB-FD3C-4B5E-8F69-BBAAF2112E0C}" type="presOf" srcId="{D9499E54-9522-4AB3-A8BA-66E66E266821}" destId="{780765B0-323F-49DB-A565-8DDDC38D391A}" srcOrd="1" destOrd="0" presId="urn:microsoft.com/office/officeart/2005/8/layout/cycle8"/>
    <dgm:cxn modelId="{CE51A1CE-952E-475D-BAEA-05EEC381BEEA}" type="presOf" srcId="{379DB24C-3F47-48C1-95D5-5144B559BED1}" destId="{E58EDC75-FA9F-458A-8993-752694906C87}" srcOrd="1" destOrd="3" presId="urn:microsoft.com/office/officeart/2005/8/layout/cycle8"/>
    <dgm:cxn modelId="{B6BCB2D5-BA77-41C1-A4F0-745B1341262E}" srcId="{D9499E54-9522-4AB3-A8BA-66E66E266821}" destId="{4D9990C0-2592-4213-9CA0-48E47AFF4847}" srcOrd="2" destOrd="0" parTransId="{74D2B2D9-AD40-4ABB-BB2A-AEDD11DE3005}" sibTransId="{B9562847-2EB0-43D6-AA43-DF8A2F569743}"/>
    <dgm:cxn modelId="{2589E2D9-7A21-4E06-90CC-DB43905FBFA9}" srcId="{0567BA3C-67E9-4CD1-B60C-F9A3DDC402E4}" destId="{D9499E54-9522-4AB3-A8BA-66E66E266821}" srcOrd="2" destOrd="0" parTransId="{3D7343C1-9618-4E0D-A2CA-70B808A1148B}" sibTransId="{94D26FA2-40E9-43E9-B470-F1AB575330E0}"/>
    <dgm:cxn modelId="{813B6AE7-8689-4D12-8C8C-599A93D3D500}" srcId="{359FC911-4F3D-4CAF-9149-997EB48159D8}" destId="{11343BB1-8AD6-41D6-B37B-92E3A8DA8ADE}" srcOrd="2" destOrd="0" parTransId="{04C8208C-8AA5-4569-A6B9-EDEF9B085DD3}" sibTransId="{F20343E0-BBE9-4777-AAC0-48743CF0CCC5}"/>
    <dgm:cxn modelId="{AE6AADE8-7981-4273-89A5-2AC1B69C3478}" srcId="{359FC911-4F3D-4CAF-9149-997EB48159D8}" destId="{3CF525BD-3AD6-4460-B0C3-B4BB9879B2DC}" srcOrd="0" destOrd="0" parTransId="{420CD438-E4F1-44D2-9022-17A70B6873FE}" sibTransId="{E6713746-5C8A-48F5-B0B9-9DF8D10367E6}"/>
    <dgm:cxn modelId="{AF2666ED-C54C-495E-8348-28C59AE63CA9}" type="presOf" srcId="{9B512E5B-053A-4BCA-A942-4D6BB2ABE8EC}" destId="{780765B0-323F-49DB-A565-8DDDC38D391A}" srcOrd="1" destOrd="4" presId="urn:microsoft.com/office/officeart/2005/8/layout/cycle8"/>
    <dgm:cxn modelId="{C5FAB0ED-062B-460B-B5D7-9F105B0A8747}" type="presOf" srcId="{AB46AAE7-02F2-48BF-8D3F-0A6578EC1E7C}" destId="{780765B0-323F-49DB-A565-8DDDC38D391A}" srcOrd="1" destOrd="2" presId="urn:microsoft.com/office/officeart/2005/8/layout/cycle8"/>
    <dgm:cxn modelId="{D56C4FEE-BF60-42FC-B314-94559BEAFD7E}" type="presOf" srcId="{42EFC2AA-AAAF-42D0-8EA5-F0FA77F37BE8}" destId="{E58EDC75-FA9F-458A-8993-752694906C87}" srcOrd="1" destOrd="2" presId="urn:microsoft.com/office/officeart/2005/8/layout/cycle8"/>
    <dgm:cxn modelId="{CFD5D2F0-9D8B-4981-A664-BD191F2935E0}" srcId="{CE1061DD-74E6-44F2-8D62-D9BDB3304C70}" destId="{817BB264-554F-4022-8730-6F94CCC600A4}" srcOrd="0" destOrd="0" parTransId="{ADCF947B-ECFD-4A5C-ACD3-49ED407F6F4C}" sibTransId="{16EA1F25-D49A-44ED-9D24-71F385D17C9A}"/>
    <dgm:cxn modelId="{48E63FF1-0E1F-4FC2-96F2-6DF4465628A6}" type="presOf" srcId="{CE1061DD-74E6-44F2-8D62-D9BDB3304C70}" destId="{5AD6EFE0-4A5A-4C22-8773-B34168A6E10F}" srcOrd="0" destOrd="0" presId="urn:microsoft.com/office/officeart/2005/8/layout/cycle8"/>
    <dgm:cxn modelId="{06582FF2-1963-4C26-9809-A089AB8AD2C1}" srcId="{D9499E54-9522-4AB3-A8BA-66E66E266821}" destId="{AB46AAE7-02F2-48BF-8D3F-0A6578EC1E7C}" srcOrd="1" destOrd="0" parTransId="{6655203C-F3AB-41D8-AB7A-BA9710BBEA0E}" sibTransId="{60A79597-CAB6-4F13-969A-D5B74B8344B6}"/>
    <dgm:cxn modelId="{41509CF3-A560-4CAE-A4ED-D0A68EF97E1C}" type="presOf" srcId="{3CF525BD-3AD6-4460-B0C3-B4BB9879B2DC}" destId="{8158F855-362B-4A60-9FC9-ACEF25EA2B8C}" srcOrd="1" destOrd="1" presId="urn:microsoft.com/office/officeart/2005/8/layout/cycle8"/>
    <dgm:cxn modelId="{9D26FCF6-5AA6-498C-9F5E-0D95B887C0E1}" srcId="{D9499E54-9522-4AB3-A8BA-66E66E266821}" destId="{D7128492-EB7E-44F2-AA11-B4FFC5412BCA}" srcOrd="0" destOrd="0" parTransId="{4DBDE1F0-F1B4-488C-8F1E-C3359D4CB101}" sibTransId="{52591B01-971E-4943-85F6-F904F5B6BA1E}"/>
    <dgm:cxn modelId="{0D9573F7-185F-47E8-A329-1187AB506BFA}" type="presOf" srcId="{CE1061DD-74E6-44F2-8D62-D9BDB3304C70}" destId="{E58EDC75-FA9F-458A-8993-752694906C87}" srcOrd="1" destOrd="0" presId="urn:microsoft.com/office/officeart/2005/8/layout/cycle8"/>
    <dgm:cxn modelId="{8E5BAEFB-67E6-4AFA-A310-BF42DAA27DB2}" type="presOf" srcId="{D7128492-EB7E-44F2-AA11-B4FFC5412BCA}" destId="{780765B0-323F-49DB-A565-8DDDC38D391A}" srcOrd="1" destOrd="1" presId="urn:microsoft.com/office/officeart/2005/8/layout/cycle8"/>
    <dgm:cxn modelId="{8644E2FD-B910-4E6A-BC3F-6F95F486EF43}" type="presOf" srcId="{4D9990C0-2592-4213-9CA0-48E47AFF4847}" destId="{331114F9-5315-4370-9BFF-63DAB71D9422}" srcOrd="0" destOrd="3" presId="urn:microsoft.com/office/officeart/2005/8/layout/cycle8"/>
    <dgm:cxn modelId="{15B9DFAC-6FD2-463C-88A5-2A71311E6045}" type="presParOf" srcId="{1CD4FD86-67BA-4FF9-AD88-06900E1BF4C1}" destId="{5AD6EFE0-4A5A-4C22-8773-B34168A6E10F}" srcOrd="0" destOrd="0" presId="urn:microsoft.com/office/officeart/2005/8/layout/cycle8"/>
    <dgm:cxn modelId="{5C1901E6-EBED-4E95-8383-2938FDE1E6F3}" type="presParOf" srcId="{1CD4FD86-67BA-4FF9-AD88-06900E1BF4C1}" destId="{7FAAFC66-B6A1-4645-BA3A-4B705670A648}" srcOrd="1" destOrd="0" presId="urn:microsoft.com/office/officeart/2005/8/layout/cycle8"/>
    <dgm:cxn modelId="{2F6B4F6A-31D0-4160-BFB4-0B72D223F0EE}" type="presParOf" srcId="{1CD4FD86-67BA-4FF9-AD88-06900E1BF4C1}" destId="{3FA920E5-C1B5-4978-BE95-53E9C3F6FE1D}" srcOrd="2" destOrd="0" presId="urn:microsoft.com/office/officeart/2005/8/layout/cycle8"/>
    <dgm:cxn modelId="{6616E344-662E-46D0-8692-D78B22C9C3AD}" type="presParOf" srcId="{1CD4FD86-67BA-4FF9-AD88-06900E1BF4C1}" destId="{E58EDC75-FA9F-458A-8993-752694906C87}" srcOrd="3" destOrd="0" presId="urn:microsoft.com/office/officeart/2005/8/layout/cycle8"/>
    <dgm:cxn modelId="{747B219E-A75C-4815-AD8E-2918DE8AE973}" type="presParOf" srcId="{1CD4FD86-67BA-4FF9-AD88-06900E1BF4C1}" destId="{5A7AD5DD-8D05-4E70-BC7B-52D18A8BBEB5}" srcOrd="4" destOrd="0" presId="urn:microsoft.com/office/officeart/2005/8/layout/cycle8"/>
    <dgm:cxn modelId="{1E11107B-9E81-4C59-A708-25A9AA101536}" type="presParOf" srcId="{1CD4FD86-67BA-4FF9-AD88-06900E1BF4C1}" destId="{365633F4-ADAC-4124-9442-09A75E52EA25}" srcOrd="5" destOrd="0" presId="urn:microsoft.com/office/officeart/2005/8/layout/cycle8"/>
    <dgm:cxn modelId="{B57D8A32-BDE4-4B60-8F20-0E917A690532}" type="presParOf" srcId="{1CD4FD86-67BA-4FF9-AD88-06900E1BF4C1}" destId="{542236CE-07D9-4D6B-A963-8B40BFB8C41A}" srcOrd="6" destOrd="0" presId="urn:microsoft.com/office/officeart/2005/8/layout/cycle8"/>
    <dgm:cxn modelId="{8D3E7713-C2F9-4B0E-AC75-BF58A9634982}" type="presParOf" srcId="{1CD4FD86-67BA-4FF9-AD88-06900E1BF4C1}" destId="{8158F855-362B-4A60-9FC9-ACEF25EA2B8C}" srcOrd="7" destOrd="0" presId="urn:microsoft.com/office/officeart/2005/8/layout/cycle8"/>
    <dgm:cxn modelId="{72A8C1D5-1141-4123-BE0E-D86F09329DDB}" type="presParOf" srcId="{1CD4FD86-67BA-4FF9-AD88-06900E1BF4C1}" destId="{331114F9-5315-4370-9BFF-63DAB71D9422}" srcOrd="8" destOrd="0" presId="urn:microsoft.com/office/officeart/2005/8/layout/cycle8"/>
    <dgm:cxn modelId="{A66626EE-E5CD-47A4-AF78-6378CF25F894}" type="presParOf" srcId="{1CD4FD86-67BA-4FF9-AD88-06900E1BF4C1}" destId="{B10CC106-7C80-4E48-A901-C0612B493F5C}" srcOrd="9" destOrd="0" presId="urn:microsoft.com/office/officeart/2005/8/layout/cycle8"/>
    <dgm:cxn modelId="{94BB76E4-1D48-465B-9892-0E67470F7A1A}" type="presParOf" srcId="{1CD4FD86-67BA-4FF9-AD88-06900E1BF4C1}" destId="{07690A07-4826-4198-AD02-85C17AB67FE2}" srcOrd="10" destOrd="0" presId="urn:microsoft.com/office/officeart/2005/8/layout/cycle8"/>
    <dgm:cxn modelId="{57514870-D660-41C5-BF52-ACC722C15CB8}" type="presParOf" srcId="{1CD4FD86-67BA-4FF9-AD88-06900E1BF4C1}" destId="{780765B0-323F-49DB-A565-8DDDC38D391A}" srcOrd="11" destOrd="0" presId="urn:microsoft.com/office/officeart/2005/8/layout/cycle8"/>
    <dgm:cxn modelId="{1C181F37-7DD5-495A-8F28-AA2800E33992}" type="presParOf" srcId="{1CD4FD86-67BA-4FF9-AD88-06900E1BF4C1}" destId="{756AF607-DF26-4EAC-A84E-A609EE766D1B}" srcOrd="12" destOrd="0" presId="urn:microsoft.com/office/officeart/2005/8/layout/cycle8"/>
    <dgm:cxn modelId="{2B973B40-4735-4226-9FA8-00B61AB779B9}" type="presParOf" srcId="{1CD4FD86-67BA-4FF9-AD88-06900E1BF4C1}" destId="{644CBC9A-7FD3-4F02-966B-37876E54D23E}" srcOrd="13" destOrd="0" presId="urn:microsoft.com/office/officeart/2005/8/layout/cycle8"/>
    <dgm:cxn modelId="{AE7087A6-F565-42A7-99FE-9049A78934CB}" type="presParOf" srcId="{1CD4FD86-67BA-4FF9-AD88-06900E1BF4C1}" destId="{BC78183F-FF20-42C3-9022-1D8038DC171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DD7EF8-0750-476E-A8BF-FB550E656D9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i-FI"/>
        </a:p>
      </dgm:t>
    </dgm:pt>
    <dgm:pt modelId="{41755BFA-03DF-45A3-BAF9-3E2D53524AB8}">
      <dgm:prSet custT="1"/>
      <dgm:spPr>
        <a:solidFill>
          <a:srgbClr val="00D53D">
            <a:alpha val="50196"/>
          </a:srgbClr>
        </a:solidFill>
      </dgm:spPr>
      <dgm:t>
        <a:bodyPr/>
        <a:lstStyle/>
        <a:p>
          <a:r>
            <a:rPr lang="fi-FI" sz="1050" b="0" i="0" u="none">
              <a:solidFill>
                <a:schemeClr val="tx1"/>
              </a:solidFill>
            </a:rPr>
            <a:t>Kiertotalouden potentiaalin tunnistaminen ja mahdollistaminen</a:t>
          </a:r>
          <a:endParaRPr lang="fi-FI" sz="1050" b="0" i="0">
            <a:solidFill>
              <a:schemeClr val="tx1"/>
            </a:solidFill>
          </a:endParaRPr>
        </a:p>
      </dgm:t>
    </dgm:pt>
    <dgm:pt modelId="{06058572-30CB-44AF-AB82-344CFF79BEBD}" type="parTrans" cxnId="{3364C8EF-1EC7-4319-82D0-C305F59ABDE6}">
      <dgm:prSet/>
      <dgm:spPr/>
      <dgm:t>
        <a:bodyPr/>
        <a:lstStyle/>
        <a:p>
          <a:endParaRPr lang="fi-FI" sz="2800" b="1"/>
        </a:p>
      </dgm:t>
    </dgm:pt>
    <dgm:pt modelId="{50043822-C072-4879-B7E8-CEE2E365B8E9}" type="sibTrans" cxnId="{3364C8EF-1EC7-4319-82D0-C305F59ABDE6}">
      <dgm:prSet/>
      <dgm:spPr/>
      <dgm:t>
        <a:bodyPr/>
        <a:lstStyle/>
        <a:p>
          <a:endParaRPr lang="fi-FI" sz="2800" b="1"/>
        </a:p>
      </dgm:t>
    </dgm:pt>
    <dgm:pt modelId="{EF4902CD-F7A3-444D-BEFD-435CE6369C1C}">
      <dgm:prSet custT="1"/>
      <dgm:spPr>
        <a:solidFill>
          <a:srgbClr val="00D53D">
            <a:alpha val="50196"/>
          </a:srgbClr>
        </a:solidFill>
      </dgm:spPr>
      <dgm:t>
        <a:bodyPr/>
        <a:lstStyle/>
        <a:p>
          <a:r>
            <a:rPr lang="fi-FI" sz="1050" b="0" i="0" u="none">
              <a:solidFill>
                <a:schemeClr val="tx1"/>
              </a:solidFill>
            </a:rPr>
            <a:t>Ilmastovaikutusten arviointi</a:t>
          </a:r>
          <a:endParaRPr lang="fi-FI" sz="1050" b="0" i="0">
            <a:solidFill>
              <a:schemeClr val="tx1"/>
            </a:solidFill>
          </a:endParaRPr>
        </a:p>
      </dgm:t>
    </dgm:pt>
    <dgm:pt modelId="{F91EC47B-A38F-4A9A-BA87-78766129056E}" type="parTrans" cxnId="{ECAF2337-C443-476C-917D-56F113E67318}">
      <dgm:prSet/>
      <dgm:spPr/>
      <dgm:t>
        <a:bodyPr/>
        <a:lstStyle/>
        <a:p>
          <a:endParaRPr lang="fi-FI" sz="2800" b="1"/>
        </a:p>
      </dgm:t>
    </dgm:pt>
    <dgm:pt modelId="{50EE210B-4734-458A-8D74-4A3F209F1927}" type="sibTrans" cxnId="{ECAF2337-C443-476C-917D-56F113E67318}">
      <dgm:prSet/>
      <dgm:spPr/>
      <dgm:t>
        <a:bodyPr/>
        <a:lstStyle/>
        <a:p>
          <a:endParaRPr lang="fi-FI" sz="2800" b="1"/>
        </a:p>
      </dgm:t>
    </dgm:pt>
    <dgm:pt modelId="{54804642-AD4E-4198-A6B4-3321F3EEE357}">
      <dgm:prSet custT="1"/>
      <dgm:spPr>
        <a:solidFill>
          <a:srgbClr val="00BAED">
            <a:alpha val="50196"/>
          </a:srgbClr>
        </a:solidFill>
      </dgm:spPr>
      <dgm:t>
        <a:bodyPr/>
        <a:lstStyle/>
        <a:p>
          <a:r>
            <a:rPr lang="fi-FI" sz="1050" b="0" i="0" u="none">
              <a:solidFill>
                <a:schemeClr val="tx1"/>
              </a:solidFill>
            </a:rPr>
            <a:t>Ravinnekiertojen hallinta - vesiensuojelu, maaperä ja hiiltä sitovat kasvit*</a:t>
          </a:r>
          <a:endParaRPr lang="fi-FI" sz="1050" b="0" i="0">
            <a:solidFill>
              <a:schemeClr val="tx1"/>
            </a:solidFill>
          </a:endParaRPr>
        </a:p>
      </dgm:t>
    </dgm:pt>
    <dgm:pt modelId="{98621899-A1D5-4E0E-992D-DD7A725BC86D}" type="parTrans" cxnId="{ED11E9B9-DE36-4822-BFCB-1C78D0AFB515}">
      <dgm:prSet/>
      <dgm:spPr/>
      <dgm:t>
        <a:bodyPr/>
        <a:lstStyle/>
        <a:p>
          <a:endParaRPr lang="fi-FI" sz="2800" b="1"/>
        </a:p>
      </dgm:t>
    </dgm:pt>
    <dgm:pt modelId="{3D8CD612-5805-43E8-B7F8-43AEA62C7B78}" type="sibTrans" cxnId="{ED11E9B9-DE36-4822-BFCB-1C78D0AFB515}">
      <dgm:prSet/>
      <dgm:spPr/>
      <dgm:t>
        <a:bodyPr/>
        <a:lstStyle/>
        <a:p>
          <a:endParaRPr lang="fi-FI" sz="2800" b="1"/>
        </a:p>
      </dgm:t>
    </dgm:pt>
    <dgm:pt modelId="{C2AAC07C-DCE9-41C0-8E79-4407F34BA5DF}">
      <dgm:prSet custT="1"/>
      <dgm:spPr>
        <a:solidFill>
          <a:srgbClr val="009328">
            <a:alpha val="50196"/>
          </a:srgbClr>
        </a:solidFill>
      </dgm:spPr>
      <dgm:t>
        <a:bodyPr/>
        <a:lstStyle/>
        <a:p>
          <a:r>
            <a:rPr lang="fi-FI" sz="1050" b="0" i="0" u="none">
              <a:solidFill>
                <a:schemeClr val="tx1"/>
              </a:solidFill>
            </a:rPr>
            <a:t>Ilmastokestävä yhdyskuntarakenne</a:t>
          </a:r>
          <a:endParaRPr lang="fi-FI" sz="1050" b="0" i="0">
            <a:solidFill>
              <a:schemeClr val="tx1"/>
            </a:solidFill>
          </a:endParaRPr>
        </a:p>
      </dgm:t>
    </dgm:pt>
    <dgm:pt modelId="{F78CDD80-B1A9-4A58-AB7D-B8E65249D4BD}" type="parTrans" cxnId="{49FDBB1B-3C7F-4CAF-80D6-17CD3EB319D2}">
      <dgm:prSet/>
      <dgm:spPr/>
      <dgm:t>
        <a:bodyPr/>
        <a:lstStyle/>
        <a:p>
          <a:endParaRPr lang="fi-FI" sz="2800" b="1"/>
        </a:p>
      </dgm:t>
    </dgm:pt>
    <dgm:pt modelId="{C1563DB0-1F9D-4C67-AA69-F25527F9B0C0}" type="sibTrans" cxnId="{49FDBB1B-3C7F-4CAF-80D6-17CD3EB319D2}">
      <dgm:prSet/>
      <dgm:spPr/>
      <dgm:t>
        <a:bodyPr/>
        <a:lstStyle/>
        <a:p>
          <a:endParaRPr lang="fi-FI" sz="2800" b="1"/>
        </a:p>
      </dgm:t>
    </dgm:pt>
    <dgm:pt modelId="{915ED106-8046-419E-9C7F-B4EA1EF2B19A}">
      <dgm:prSet custT="1"/>
      <dgm:spPr>
        <a:solidFill>
          <a:srgbClr val="E000C3">
            <a:alpha val="50196"/>
          </a:srgbClr>
        </a:solidFill>
      </dgm:spPr>
      <dgm:t>
        <a:bodyPr/>
        <a:lstStyle/>
        <a:p>
          <a:r>
            <a:rPr lang="fi-FI" sz="1050" b="0" i="0" u="none">
              <a:solidFill>
                <a:schemeClr val="tx1"/>
              </a:solidFill>
            </a:rPr>
            <a:t>Ilmastoteemat hankehakuihin</a:t>
          </a:r>
          <a:endParaRPr lang="fi-FI" sz="1050" b="0" i="0">
            <a:solidFill>
              <a:schemeClr val="tx1"/>
            </a:solidFill>
          </a:endParaRPr>
        </a:p>
      </dgm:t>
    </dgm:pt>
    <dgm:pt modelId="{56FF7552-5A84-42A2-AB06-92A76B3230EC}" type="parTrans" cxnId="{B7F39FEB-994A-4CA0-A47F-A5AC808A0C53}">
      <dgm:prSet/>
      <dgm:spPr/>
      <dgm:t>
        <a:bodyPr/>
        <a:lstStyle/>
        <a:p>
          <a:endParaRPr lang="fi-FI" sz="2800" b="1"/>
        </a:p>
      </dgm:t>
    </dgm:pt>
    <dgm:pt modelId="{E486046E-166E-4B40-BFEA-448CED416D93}" type="sibTrans" cxnId="{B7F39FEB-994A-4CA0-A47F-A5AC808A0C53}">
      <dgm:prSet/>
      <dgm:spPr/>
      <dgm:t>
        <a:bodyPr/>
        <a:lstStyle/>
        <a:p>
          <a:endParaRPr lang="fi-FI" sz="2800" b="1"/>
        </a:p>
      </dgm:t>
    </dgm:pt>
    <dgm:pt modelId="{17C593B3-C66F-443D-88DD-3DB30082ECF6}">
      <dgm:prSet custT="1"/>
      <dgm:spPr>
        <a:solidFill>
          <a:srgbClr val="E000C3">
            <a:alpha val="50196"/>
          </a:srgbClr>
        </a:solidFill>
      </dgm:spPr>
      <dgm:t>
        <a:bodyPr/>
        <a:lstStyle/>
        <a:p>
          <a:r>
            <a:rPr lang="fi-FI" sz="1050" b="0" i="0" u="none">
              <a:solidFill>
                <a:schemeClr val="tx1"/>
              </a:solidFill>
            </a:rPr>
            <a:t>Ilmasto yritysten markkinointikeinona</a:t>
          </a:r>
          <a:endParaRPr lang="fi-FI" sz="1050" b="0" i="0">
            <a:solidFill>
              <a:schemeClr val="tx1"/>
            </a:solidFill>
          </a:endParaRPr>
        </a:p>
      </dgm:t>
    </dgm:pt>
    <dgm:pt modelId="{69AC05B9-907E-4C02-90F7-162C5B470E5E}" type="parTrans" cxnId="{415CE523-7AAB-4378-A657-75227AD797D5}">
      <dgm:prSet/>
      <dgm:spPr/>
      <dgm:t>
        <a:bodyPr/>
        <a:lstStyle/>
        <a:p>
          <a:endParaRPr lang="fi-FI" sz="2800" b="1"/>
        </a:p>
      </dgm:t>
    </dgm:pt>
    <dgm:pt modelId="{9B320EEB-F7D5-4C3C-9159-FA7DF0EC5E92}" type="sibTrans" cxnId="{415CE523-7AAB-4378-A657-75227AD797D5}">
      <dgm:prSet/>
      <dgm:spPr/>
      <dgm:t>
        <a:bodyPr/>
        <a:lstStyle/>
        <a:p>
          <a:endParaRPr lang="fi-FI" sz="2800" b="1"/>
        </a:p>
      </dgm:t>
    </dgm:pt>
    <dgm:pt modelId="{3DADFF63-F924-4AF4-8AFB-1091768C02AE}">
      <dgm:prSet custT="1"/>
      <dgm:spPr>
        <a:solidFill>
          <a:srgbClr val="E48203">
            <a:alpha val="50196"/>
          </a:srgbClr>
        </a:solidFill>
      </dgm:spPr>
      <dgm:t>
        <a:bodyPr/>
        <a:lstStyle/>
        <a:p>
          <a:r>
            <a:rPr lang="fi-FI" sz="1050" b="0" i="0" u="none">
              <a:solidFill>
                <a:schemeClr val="tx1"/>
              </a:solidFill>
            </a:rPr>
            <a:t>Viljelijöiden neuvonta ja ilmastomyönteinen maatalous</a:t>
          </a:r>
          <a:endParaRPr lang="fi-FI" sz="1050" b="0" i="0">
            <a:solidFill>
              <a:schemeClr val="tx1"/>
            </a:solidFill>
          </a:endParaRPr>
        </a:p>
      </dgm:t>
    </dgm:pt>
    <dgm:pt modelId="{E91F0389-928E-44D0-9DB4-1A371E18E035}" type="parTrans" cxnId="{F240993F-CBFC-4EAC-94DE-F8728D865161}">
      <dgm:prSet/>
      <dgm:spPr/>
      <dgm:t>
        <a:bodyPr/>
        <a:lstStyle/>
        <a:p>
          <a:endParaRPr lang="fi-FI" sz="2800" b="1"/>
        </a:p>
      </dgm:t>
    </dgm:pt>
    <dgm:pt modelId="{7E785B66-DF58-4107-B789-EE61F6BEDFBC}" type="sibTrans" cxnId="{F240993F-CBFC-4EAC-94DE-F8728D865161}">
      <dgm:prSet/>
      <dgm:spPr/>
      <dgm:t>
        <a:bodyPr/>
        <a:lstStyle/>
        <a:p>
          <a:endParaRPr lang="fi-FI" sz="2800" b="1"/>
        </a:p>
      </dgm:t>
    </dgm:pt>
    <dgm:pt modelId="{ACF9C7B0-89A6-4080-9FDA-C6AE33169308}">
      <dgm:prSet custT="1"/>
      <dgm:spPr>
        <a:solidFill>
          <a:srgbClr val="0087C9">
            <a:alpha val="50196"/>
          </a:srgbClr>
        </a:solidFill>
      </dgm:spPr>
      <dgm:t>
        <a:bodyPr/>
        <a:lstStyle/>
        <a:p>
          <a:r>
            <a:rPr lang="fi-FI" sz="1050" b="0" i="0" u="none">
              <a:solidFill>
                <a:schemeClr val="tx1"/>
              </a:solidFill>
            </a:rPr>
            <a:t>Liikenteen rahoituksen kehittämisen mahdollisuudet</a:t>
          </a:r>
          <a:endParaRPr lang="fi-FI" sz="1050" b="0" i="0">
            <a:solidFill>
              <a:schemeClr val="tx1"/>
            </a:solidFill>
          </a:endParaRPr>
        </a:p>
      </dgm:t>
    </dgm:pt>
    <dgm:pt modelId="{44128866-7042-48AE-995C-5344410948F3}" type="parTrans" cxnId="{CCC131F5-C090-4DA6-8A61-FC3A77505174}">
      <dgm:prSet/>
      <dgm:spPr/>
      <dgm:t>
        <a:bodyPr/>
        <a:lstStyle/>
        <a:p>
          <a:endParaRPr lang="fi-FI" sz="2800" b="1"/>
        </a:p>
      </dgm:t>
    </dgm:pt>
    <dgm:pt modelId="{5A6BD245-4D78-479F-A98D-425DB6101781}" type="sibTrans" cxnId="{CCC131F5-C090-4DA6-8A61-FC3A77505174}">
      <dgm:prSet/>
      <dgm:spPr/>
      <dgm:t>
        <a:bodyPr/>
        <a:lstStyle/>
        <a:p>
          <a:endParaRPr lang="fi-FI" sz="2800" b="1"/>
        </a:p>
      </dgm:t>
    </dgm:pt>
    <dgm:pt modelId="{EA74CA88-C0EB-49DA-93E4-847F9A484069}">
      <dgm:prSet custT="1"/>
      <dgm:spPr>
        <a:solidFill>
          <a:srgbClr val="0087C9">
            <a:alpha val="50196"/>
          </a:srgbClr>
        </a:solidFill>
      </dgm:spPr>
      <dgm:t>
        <a:bodyPr/>
        <a:lstStyle/>
        <a:p>
          <a:r>
            <a:rPr lang="fi-FI" sz="1050" b="0" i="0" u="none">
              <a:solidFill>
                <a:schemeClr val="tx1"/>
              </a:solidFill>
            </a:rPr>
            <a:t>Toimintavarmuus ja heijastevaikutukset</a:t>
          </a:r>
          <a:endParaRPr lang="fi-FI" sz="1050" b="0" i="0">
            <a:solidFill>
              <a:schemeClr val="tx1"/>
            </a:solidFill>
          </a:endParaRPr>
        </a:p>
      </dgm:t>
    </dgm:pt>
    <dgm:pt modelId="{0E2A378D-35C9-4EA1-8C80-12A383514176}" type="parTrans" cxnId="{A98811D0-4A7B-4674-9FB8-756F61A3B0FA}">
      <dgm:prSet/>
      <dgm:spPr/>
      <dgm:t>
        <a:bodyPr/>
        <a:lstStyle/>
        <a:p>
          <a:endParaRPr lang="fi-FI" sz="2800" b="1"/>
        </a:p>
      </dgm:t>
    </dgm:pt>
    <dgm:pt modelId="{01B689CC-8AF7-4349-B73F-6CD9D177017B}" type="sibTrans" cxnId="{A98811D0-4A7B-4674-9FB8-756F61A3B0FA}">
      <dgm:prSet/>
      <dgm:spPr/>
      <dgm:t>
        <a:bodyPr/>
        <a:lstStyle/>
        <a:p>
          <a:endParaRPr lang="fi-FI" sz="2800" b="1"/>
        </a:p>
      </dgm:t>
    </dgm:pt>
    <dgm:pt modelId="{D2D20F71-CD72-408B-88BB-BAE07BFD6FE4}">
      <dgm:prSet custT="1"/>
      <dgm:spPr>
        <a:solidFill>
          <a:srgbClr val="00BAED">
            <a:alpha val="50196"/>
          </a:srgbClr>
        </a:solidFill>
      </dgm:spPr>
      <dgm:t>
        <a:bodyPr/>
        <a:lstStyle/>
        <a:p>
          <a:r>
            <a:rPr lang="fi-FI" sz="1050" b="0" i="0" u="none">
              <a:solidFill>
                <a:schemeClr val="tx1"/>
              </a:solidFill>
            </a:rPr>
            <a:t>Tulva- ja kuivuusriskienhallinta</a:t>
          </a:r>
          <a:endParaRPr lang="fi-FI" sz="1050" b="0" i="0">
            <a:solidFill>
              <a:schemeClr val="tx1"/>
            </a:solidFill>
          </a:endParaRPr>
        </a:p>
      </dgm:t>
    </dgm:pt>
    <dgm:pt modelId="{A3DC9DDB-523A-4A99-B159-A88CAD26F4B3}" type="parTrans" cxnId="{27572D4F-5772-45FC-8D21-45AC7F8DC962}">
      <dgm:prSet/>
      <dgm:spPr/>
      <dgm:t>
        <a:bodyPr/>
        <a:lstStyle/>
        <a:p>
          <a:endParaRPr lang="fi-FI" sz="2800" b="1"/>
        </a:p>
      </dgm:t>
    </dgm:pt>
    <dgm:pt modelId="{20C71908-D6C9-47F6-A815-EF5DC5FFE889}" type="sibTrans" cxnId="{27572D4F-5772-45FC-8D21-45AC7F8DC962}">
      <dgm:prSet/>
      <dgm:spPr/>
      <dgm:t>
        <a:bodyPr/>
        <a:lstStyle/>
        <a:p>
          <a:endParaRPr lang="fi-FI" sz="2800" b="1"/>
        </a:p>
      </dgm:t>
    </dgm:pt>
    <dgm:pt modelId="{F866C74D-AF5A-4A8F-BCB4-DB1D6B656EE1}">
      <dgm:prSet custT="1"/>
      <dgm:spPr>
        <a:solidFill>
          <a:srgbClr val="00D53D">
            <a:alpha val="50196"/>
          </a:srgbClr>
        </a:solidFill>
      </dgm:spPr>
      <dgm:t>
        <a:bodyPr/>
        <a:lstStyle/>
        <a:p>
          <a:r>
            <a:rPr lang="fi-FI" sz="1050" b="0" i="0" u="none">
              <a:solidFill>
                <a:schemeClr val="tx1"/>
              </a:solidFill>
            </a:rPr>
            <a:t>Energiajärjestelmän murros</a:t>
          </a:r>
          <a:endParaRPr lang="fi-FI" sz="1050" b="0" i="0">
            <a:solidFill>
              <a:schemeClr val="tx1"/>
            </a:solidFill>
          </a:endParaRPr>
        </a:p>
      </dgm:t>
    </dgm:pt>
    <dgm:pt modelId="{1EFEAE99-B254-417E-90CC-91A47EC92871}" type="sibTrans" cxnId="{341CDA92-FFDB-44EF-B95F-100B8AC0176C}">
      <dgm:prSet/>
      <dgm:spPr/>
      <dgm:t>
        <a:bodyPr/>
        <a:lstStyle/>
        <a:p>
          <a:endParaRPr lang="fi-FI" sz="2800" b="1"/>
        </a:p>
      </dgm:t>
    </dgm:pt>
    <dgm:pt modelId="{ECCCC4A8-7944-4F10-94A2-4526085C3DC6}" type="parTrans" cxnId="{341CDA92-FFDB-44EF-B95F-100B8AC0176C}">
      <dgm:prSet/>
      <dgm:spPr/>
      <dgm:t>
        <a:bodyPr/>
        <a:lstStyle/>
        <a:p>
          <a:endParaRPr lang="fi-FI" sz="2800" b="1"/>
        </a:p>
      </dgm:t>
    </dgm:pt>
    <dgm:pt modelId="{8CE7C523-8402-40F1-A2AA-4219D5ED8D3C}" type="pres">
      <dgm:prSet presAssocID="{47DD7EF8-0750-476E-A8BF-FB550E656D9A}" presName="linear" presStyleCnt="0">
        <dgm:presLayoutVars>
          <dgm:animLvl val="lvl"/>
          <dgm:resizeHandles val="exact"/>
        </dgm:presLayoutVars>
      </dgm:prSet>
      <dgm:spPr/>
    </dgm:pt>
    <dgm:pt modelId="{A83B6254-814D-4869-8574-E8A1BE481660}" type="pres">
      <dgm:prSet presAssocID="{41755BFA-03DF-45A3-BAF9-3E2D53524AB8}" presName="parentText" presStyleLbl="node1" presStyleIdx="0" presStyleCnt="11">
        <dgm:presLayoutVars>
          <dgm:chMax val="0"/>
          <dgm:bulletEnabled val="1"/>
        </dgm:presLayoutVars>
      </dgm:prSet>
      <dgm:spPr/>
    </dgm:pt>
    <dgm:pt modelId="{A4D44372-6E9B-4E43-935F-455924C1F90E}" type="pres">
      <dgm:prSet presAssocID="{50043822-C072-4879-B7E8-CEE2E365B8E9}" presName="spacer" presStyleCnt="0"/>
      <dgm:spPr/>
    </dgm:pt>
    <dgm:pt modelId="{EFFAA1E8-40ED-4D95-A871-5A1DE564DAEB}" type="pres">
      <dgm:prSet presAssocID="{EF4902CD-F7A3-444D-BEFD-435CE6369C1C}" presName="parentText" presStyleLbl="node1" presStyleIdx="1" presStyleCnt="11">
        <dgm:presLayoutVars>
          <dgm:chMax val="0"/>
          <dgm:bulletEnabled val="1"/>
        </dgm:presLayoutVars>
      </dgm:prSet>
      <dgm:spPr/>
    </dgm:pt>
    <dgm:pt modelId="{C1ABB9EB-1B61-4A35-B8B7-5D22C1DC7532}" type="pres">
      <dgm:prSet presAssocID="{50EE210B-4734-458A-8D74-4A3F209F1927}" presName="spacer" presStyleCnt="0"/>
      <dgm:spPr/>
    </dgm:pt>
    <dgm:pt modelId="{59ED9A70-2706-4C93-AADF-7BCDD57F1692}" type="pres">
      <dgm:prSet presAssocID="{F866C74D-AF5A-4A8F-BCB4-DB1D6B656EE1}" presName="parentText" presStyleLbl="node1" presStyleIdx="2" presStyleCnt="11">
        <dgm:presLayoutVars>
          <dgm:chMax val="0"/>
          <dgm:bulletEnabled val="1"/>
        </dgm:presLayoutVars>
      </dgm:prSet>
      <dgm:spPr/>
    </dgm:pt>
    <dgm:pt modelId="{ADE7EC7E-702F-495F-ADEE-00DC5367B119}" type="pres">
      <dgm:prSet presAssocID="{1EFEAE99-B254-417E-90CC-91A47EC92871}" presName="spacer" presStyleCnt="0"/>
      <dgm:spPr/>
    </dgm:pt>
    <dgm:pt modelId="{A108C56A-42B7-4D8F-94C1-62F9D4541D1C}" type="pres">
      <dgm:prSet presAssocID="{54804642-AD4E-4198-A6B4-3321F3EEE357}" presName="parentText" presStyleLbl="node1" presStyleIdx="3" presStyleCnt="11">
        <dgm:presLayoutVars>
          <dgm:chMax val="0"/>
          <dgm:bulletEnabled val="1"/>
        </dgm:presLayoutVars>
      </dgm:prSet>
      <dgm:spPr/>
    </dgm:pt>
    <dgm:pt modelId="{54BD0435-7F64-42DD-ABFC-01C0BB0F3CA6}" type="pres">
      <dgm:prSet presAssocID="{3D8CD612-5805-43E8-B7F8-43AEA62C7B78}" presName="spacer" presStyleCnt="0"/>
      <dgm:spPr/>
    </dgm:pt>
    <dgm:pt modelId="{12A4B0F7-D6DF-4454-B36D-C670765AEB25}" type="pres">
      <dgm:prSet presAssocID="{C2AAC07C-DCE9-41C0-8E79-4407F34BA5DF}" presName="parentText" presStyleLbl="node1" presStyleIdx="4" presStyleCnt="11">
        <dgm:presLayoutVars>
          <dgm:chMax val="0"/>
          <dgm:bulletEnabled val="1"/>
        </dgm:presLayoutVars>
      </dgm:prSet>
      <dgm:spPr/>
    </dgm:pt>
    <dgm:pt modelId="{076C874C-10EE-49A3-A243-ACFF90D71464}" type="pres">
      <dgm:prSet presAssocID="{C1563DB0-1F9D-4C67-AA69-F25527F9B0C0}" presName="spacer" presStyleCnt="0"/>
      <dgm:spPr/>
    </dgm:pt>
    <dgm:pt modelId="{7AADD1AC-823B-4EC7-BF97-97D0A271526D}" type="pres">
      <dgm:prSet presAssocID="{D2D20F71-CD72-408B-88BB-BAE07BFD6FE4}" presName="parentText" presStyleLbl="node1" presStyleIdx="5" presStyleCnt="11">
        <dgm:presLayoutVars>
          <dgm:chMax val="0"/>
          <dgm:bulletEnabled val="1"/>
        </dgm:presLayoutVars>
      </dgm:prSet>
      <dgm:spPr/>
    </dgm:pt>
    <dgm:pt modelId="{9F7A582C-E54C-440E-ACAC-26679956569F}" type="pres">
      <dgm:prSet presAssocID="{20C71908-D6C9-47F6-A815-EF5DC5FFE889}" presName="spacer" presStyleCnt="0"/>
      <dgm:spPr/>
    </dgm:pt>
    <dgm:pt modelId="{66101708-C1DE-44D3-8280-A328E824F75A}" type="pres">
      <dgm:prSet presAssocID="{915ED106-8046-419E-9C7F-B4EA1EF2B19A}" presName="parentText" presStyleLbl="node1" presStyleIdx="6" presStyleCnt="11">
        <dgm:presLayoutVars>
          <dgm:chMax val="0"/>
          <dgm:bulletEnabled val="1"/>
        </dgm:presLayoutVars>
      </dgm:prSet>
      <dgm:spPr/>
    </dgm:pt>
    <dgm:pt modelId="{D81F8DAE-3D57-4C26-9FCA-3992B6CC2AF8}" type="pres">
      <dgm:prSet presAssocID="{E486046E-166E-4B40-BFEA-448CED416D93}" presName="spacer" presStyleCnt="0"/>
      <dgm:spPr/>
    </dgm:pt>
    <dgm:pt modelId="{AADE9CEA-B0E4-4126-AA25-234DC03CB184}" type="pres">
      <dgm:prSet presAssocID="{17C593B3-C66F-443D-88DD-3DB30082ECF6}" presName="parentText" presStyleLbl="node1" presStyleIdx="7" presStyleCnt="11">
        <dgm:presLayoutVars>
          <dgm:chMax val="0"/>
          <dgm:bulletEnabled val="1"/>
        </dgm:presLayoutVars>
      </dgm:prSet>
      <dgm:spPr/>
    </dgm:pt>
    <dgm:pt modelId="{A09C17F8-4CA0-456A-8A52-A5E44182074A}" type="pres">
      <dgm:prSet presAssocID="{9B320EEB-F7D5-4C3C-9159-FA7DF0EC5E92}" presName="spacer" presStyleCnt="0"/>
      <dgm:spPr/>
    </dgm:pt>
    <dgm:pt modelId="{C152A9A1-0D30-44A0-BB60-F8A0993EFE48}" type="pres">
      <dgm:prSet presAssocID="{3DADFF63-F924-4AF4-8AFB-1091768C02AE}" presName="parentText" presStyleLbl="node1" presStyleIdx="8" presStyleCnt="11">
        <dgm:presLayoutVars>
          <dgm:chMax val="0"/>
          <dgm:bulletEnabled val="1"/>
        </dgm:presLayoutVars>
      </dgm:prSet>
      <dgm:spPr/>
    </dgm:pt>
    <dgm:pt modelId="{0411A68C-D311-4228-9900-E3E5FD42E67F}" type="pres">
      <dgm:prSet presAssocID="{7E785B66-DF58-4107-B789-EE61F6BEDFBC}" presName="spacer" presStyleCnt="0"/>
      <dgm:spPr/>
    </dgm:pt>
    <dgm:pt modelId="{0E35CFA9-936C-47D7-941C-FE0CB840FC2C}" type="pres">
      <dgm:prSet presAssocID="{ACF9C7B0-89A6-4080-9FDA-C6AE33169308}" presName="parentText" presStyleLbl="node1" presStyleIdx="9" presStyleCnt="11">
        <dgm:presLayoutVars>
          <dgm:chMax val="0"/>
          <dgm:bulletEnabled val="1"/>
        </dgm:presLayoutVars>
      </dgm:prSet>
      <dgm:spPr/>
    </dgm:pt>
    <dgm:pt modelId="{397EC547-05CE-4589-A24C-92EA4F687DFE}" type="pres">
      <dgm:prSet presAssocID="{5A6BD245-4D78-479F-A98D-425DB6101781}" presName="spacer" presStyleCnt="0"/>
      <dgm:spPr/>
    </dgm:pt>
    <dgm:pt modelId="{69ED7FE4-B361-4126-8190-99EDA60C24FA}" type="pres">
      <dgm:prSet presAssocID="{EA74CA88-C0EB-49DA-93E4-847F9A484069}" presName="parentText" presStyleLbl="node1" presStyleIdx="10" presStyleCnt="11">
        <dgm:presLayoutVars>
          <dgm:chMax val="0"/>
          <dgm:bulletEnabled val="1"/>
        </dgm:presLayoutVars>
      </dgm:prSet>
      <dgm:spPr/>
    </dgm:pt>
  </dgm:ptLst>
  <dgm:cxnLst>
    <dgm:cxn modelId="{F4CAEE07-4057-42DC-843B-EF1A044B629A}" type="presOf" srcId="{3DADFF63-F924-4AF4-8AFB-1091768C02AE}" destId="{C152A9A1-0D30-44A0-BB60-F8A0993EFE48}" srcOrd="0" destOrd="0" presId="urn:microsoft.com/office/officeart/2005/8/layout/vList2"/>
    <dgm:cxn modelId="{49FDBB1B-3C7F-4CAF-80D6-17CD3EB319D2}" srcId="{47DD7EF8-0750-476E-A8BF-FB550E656D9A}" destId="{C2AAC07C-DCE9-41C0-8E79-4407F34BA5DF}" srcOrd="4" destOrd="0" parTransId="{F78CDD80-B1A9-4A58-AB7D-B8E65249D4BD}" sibTransId="{C1563DB0-1F9D-4C67-AA69-F25527F9B0C0}"/>
    <dgm:cxn modelId="{415CE523-7AAB-4378-A657-75227AD797D5}" srcId="{47DD7EF8-0750-476E-A8BF-FB550E656D9A}" destId="{17C593B3-C66F-443D-88DD-3DB30082ECF6}" srcOrd="7" destOrd="0" parTransId="{69AC05B9-907E-4C02-90F7-162C5B470E5E}" sibTransId="{9B320EEB-F7D5-4C3C-9159-FA7DF0EC5E92}"/>
    <dgm:cxn modelId="{ECAF2337-C443-476C-917D-56F113E67318}" srcId="{47DD7EF8-0750-476E-A8BF-FB550E656D9A}" destId="{EF4902CD-F7A3-444D-BEFD-435CE6369C1C}" srcOrd="1" destOrd="0" parTransId="{F91EC47B-A38F-4A9A-BA87-78766129056E}" sibTransId="{50EE210B-4734-458A-8D74-4A3F209F1927}"/>
    <dgm:cxn modelId="{F240993F-CBFC-4EAC-94DE-F8728D865161}" srcId="{47DD7EF8-0750-476E-A8BF-FB550E656D9A}" destId="{3DADFF63-F924-4AF4-8AFB-1091768C02AE}" srcOrd="8" destOrd="0" parTransId="{E91F0389-928E-44D0-9DB4-1A371E18E035}" sibTransId="{7E785B66-DF58-4107-B789-EE61F6BEDFBC}"/>
    <dgm:cxn modelId="{E6203E6B-5F49-4D61-9D53-FF83737A9C16}" type="presOf" srcId="{17C593B3-C66F-443D-88DD-3DB30082ECF6}" destId="{AADE9CEA-B0E4-4126-AA25-234DC03CB184}" srcOrd="0" destOrd="0" presId="urn:microsoft.com/office/officeart/2005/8/layout/vList2"/>
    <dgm:cxn modelId="{27572D4F-5772-45FC-8D21-45AC7F8DC962}" srcId="{47DD7EF8-0750-476E-A8BF-FB550E656D9A}" destId="{D2D20F71-CD72-408B-88BB-BAE07BFD6FE4}" srcOrd="5" destOrd="0" parTransId="{A3DC9DDB-523A-4A99-B159-A88CAD26F4B3}" sibTransId="{20C71908-D6C9-47F6-A815-EF5DC5FFE889}"/>
    <dgm:cxn modelId="{2E622780-A797-45A1-997D-FC4C9644DD8F}" type="presOf" srcId="{EF4902CD-F7A3-444D-BEFD-435CE6369C1C}" destId="{EFFAA1E8-40ED-4D95-A871-5A1DE564DAEB}" srcOrd="0" destOrd="0" presId="urn:microsoft.com/office/officeart/2005/8/layout/vList2"/>
    <dgm:cxn modelId="{BB07218A-3B83-48BC-B139-B088E05B2564}" type="presOf" srcId="{ACF9C7B0-89A6-4080-9FDA-C6AE33169308}" destId="{0E35CFA9-936C-47D7-941C-FE0CB840FC2C}" srcOrd="0" destOrd="0" presId="urn:microsoft.com/office/officeart/2005/8/layout/vList2"/>
    <dgm:cxn modelId="{341CDA92-FFDB-44EF-B95F-100B8AC0176C}" srcId="{47DD7EF8-0750-476E-A8BF-FB550E656D9A}" destId="{F866C74D-AF5A-4A8F-BCB4-DB1D6B656EE1}" srcOrd="2" destOrd="0" parTransId="{ECCCC4A8-7944-4F10-94A2-4526085C3DC6}" sibTransId="{1EFEAE99-B254-417E-90CC-91A47EC92871}"/>
    <dgm:cxn modelId="{5C470DA4-870A-4138-9443-D4F7EBAE82DB}" type="presOf" srcId="{D2D20F71-CD72-408B-88BB-BAE07BFD6FE4}" destId="{7AADD1AC-823B-4EC7-BF97-97D0A271526D}" srcOrd="0" destOrd="0" presId="urn:microsoft.com/office/officeart/2005/8/layout/vList2"/>
    <dgm:cxn modelId="{93ABE6A5-60C0-4147-8D67-70290B4A8EFE}" type="presOf" srcId="{EA74CA88-C0EB-49DA-93E4-847F9A484069}" destId="{69ED7FE4-B361-4126-8190-99EDA60C24FA}" srcOrd="0" destOrd="0" presId="urn:microsoft.com/office/officeart/2005/8/layout/vList2"/>
    <dgm:cxn modelId="{BC0F57AA-7C71-4445-B53A-F49AB038CED3}" type="presOf" srcId="{C2AAC07C-DCE9-41C0-8E79-4407F34BA5DF}" destId="{12A4B0F7-D6DF-4454-B36D-C670765AEB25}" srcOrd="0" destOrd="0" presId="urn:microsoft.com/office/officeart/2005/8/layout/vList2"/>
    <dgm:cxn modelId="{9E26A1AE-498D-4B33-9591-9244CD35011E}" type="presOf" srcId="{F866C74D-AF5A-4A8F-BCB4-DB1D6B656EE1}" destId="{59ED9A70-2706-4C93-AADF-7BCDD57F1692}" srcOrd="0" destOrd="0" presId="urn:microsoft.com/office/officeart/2005/8/layout/vList2"/>
    <dgm:cxn modelId="{ED11E9B9-DE36-4822-BFCB-1C78D0AFB515}" srcId="{47DD7EF8-0750-476E-A8BF-FB550E656D9A}" destId="{54804642-AD4E-4198-A6B4-3321F3EEE357}" srcOrd="3" destOrd="0" parTransId="{98621899-A1D5-4E0E-992D-DD7A725BC86D}" sibTransId="{3D8CD612-5805-43E8-B7F8-43AEA62C7B78}"/>
    <dgm:cxn modelId="{69ACCCC2-1708-43D0-9B87-841E3F38716B}" type="presOf" srcId="{47DD7EF8-0750-476E-A8BF-FB550E656D9A}" destId="{8CE7C523-8402-40F1-A2AA-4219D5ED8D3C}" srcOrd="0" destOrd="0" presId="urn:microsoft.com/office/officeart/2005/8/layout/vList2"/>
    <dgm:cxn modelId="{A98811D0-4A7B-4674-9FB8-756F61A3B0FA}" srcId="{47DD7EF8-0750-476E-A8BF-FB550E656D9A}" destId="{EA74CA88-C0EB-49DA-93E4-847F9A484069}" srcOrd="10" destOrd="0" parTransId="{0E2A378D-35C9-4EA1-8C80-12A383514176}" sibTransId="{01B689CC-8AF7-4349-B73F-6CD9D177017B}"/>
    <dgm:cxn modelId="{50BD9BDD-97BE-45BC-8AA6-9AD215614951}" type="presOf" srcId="{915ED106-8046-419E-9C7F-B4EA1EF2B19A}" destId="{66101708-C1DE-44D3-8280-A328E824F75A}" srcOrd="0" destOrd="0" presId="urn:microsoft.com/office/officeart/2005/8/layout/vList2"/>
    <dgm:cxn modelId="{B7F39FEB-994A-4CA0-A47F-A5AC808A0C53}" srcId="{47DD7EF8-0750-476E-A8BF-FB550E656D9A}" destId="{915ED106-8046-419E-9C7F-B4EA1EF2B19A}" srcOrd="6" destOrd="0" parTransId="{56FF7552-5A84-42A2-AB06-92A76B3230EC}" sibTransId="{E486046E-166E-4B40-BFEA-448CED416D93}"/>
    <dgm:cxn modelId="{3364C8EF-1EC7-4319-82D0-C305F59ABDE6}" srcId="{47DD7EF8-0750-476E-A8BF-FB550E656D9A}" destId="{41755BFA-03DF-45A3-BAF9-3E2D53524AB8}" srcOrd="0" destOrd="0" parTransId="{06058572-30CB-44AF-AB82-344CFF79BEBD}" sibTransId="{50043822-C072-4879-B7E8-CEE2E365B8E9}"/>
    <dgm:cxn modelId="{CCC131F5-C090-4DA6-8A61-FC3A77505174}" srcId="{47DD7EF8-0750-476E-A8BF-FB550E656D9A}" destId="{ACF9C7B0-89A6-4080-9FDA-C6AE33169308}" srcOrd="9" destOrd="0" parTransId="{44128866-7042-48AE-995C-5344410948F3}" sibTransId="{5A6BD245-4D78-479F-A98D-425DB6101781}"/>
    <dgm:cxn modelId="{98A0CDF5-EBE7-4FEC-9E47-F67B529ACBF1}" type="presOf" srcId="{41755BFA-03DF-45A3-BAF9-3E2D53524AB8}" destId="{A83B6254-814D-4869-8574-E8A1BE481660}" srcOrd="0" destOrd="0" presId="urn:microsoft.com/office/officeart/2005/8/layout/vList2"/>
    <dgm:cxn modelId="{9C38E3FE-2409-4360-917E-FABE0830B76F}" type="presOf" srcId="{54804642-AD4E-4198-A6B4-3321F3EEE357}" destId="{A108C56A-42B7-4D8F-94C1-62F9D4541D1C}" srcOrd="0" destOrd="0" presId="urn:microsoft.com/office/officeart/2005/8/layout/vList2"/>
    <dgm:cxn modelId="{2D699899-F686-42B6-B912-5F8B914A7E32}" type="presParOf" srcId="{8CE7C523-8402-40F1-A2AA-4219D5ED8D3C}" destId="{A83B6254-814D-4869-8574-E8A1BE481660}" srcOrd="0" destOrd="0" presId="urn:microsoft.com/office/officeart/2005/8/layout/vList2"/>
    <dgm:cxn modelId="{935D7746-2228-4B0C-8D43-C4AE164950AD}" type="presParOf" srcId="{8CE7C523-8402-40F1-A2AA-4219D5ED8D3C}" destId="{A4D44372-6E9B-4E43-935F-455924C1F90E}" srcOrd="1" destOrd="0" presId="urn:microsoft.com/office/officeart/2005/8/layout/vList2"/>
    <dgm:cxn modelId="{02A9A04E-1F9A-4130-8075-0DC0B6537898}" type="presParOf" srcId="{8CE7C523-8402-40F1-A2AA-4219D5ED8D3C}" destId="{EFFAA1E8-40ED-4D95-A871-5A1DE564DAEB}" srcOrd="2" destOrd="0" presId="urn:microsoft.com/office/officeart/2005/8/layout/vList2"/>
    <dgm:cxn modelId="{AF7FE257-99F9-40C0-BE4A-BFE93E99B8E4}" type="presParOf" srcId="{8CE7C523-8402-40F1-A2AA-4219D5ED8D3C}" destId="{C1ABB9EB-1B61-4A35-B8B7-5D22C1DC7532}" srcOrd="3" destOrd="0" presId="urn:microsoft.com/office/officeart/2005/8/layout/vList2"/>
    <dgm:cxn modelId="{652F32C4-8979-4676-90C6-4D2BB31F5480}" type="presParOf" srcId="{8CE7C523-8402-40F1-A2AA-4219D5ED8D3C}" destId="{59ED9A70-2706-4C93-AADF-7BCDD57F1692}" srcOrd="4" destOrd="0" presId="urn:microsoft.com/office/officeart/2005/8/layout/vList2"/>
    <dgm:cxn modelId="{3A60C096-5E88-4078-86B7-E4B4C52EC54E}" type="presParOf" srcId="{8CE7C523-8402-40F1-A2AA-4219D5ED8D3C}" destId="{ADE7EC7E-702F-495F-ADEE-00DC5367B119}" srcOrd="5" destOrd="0" presId="urn:microsoft.com/office/officeart/2005/8/layout/vList2"/>
    <dgm:cxn modelId="{228D2CC7-ED3F-46A0-B718-BABC7EB3EA05}" type="presParOf" srcId="{8CE7C523-8402-40F1-A2AA-4219D5ED8D3C}" destId="{A108C56A-42B7-4D8F-94C1-62F9D4541D1C}" srcOrd="6" destOrd="0" presId="urn:microsoft.com/office/officeart/2005/8/layout/vList2"/>
    <dgm:cxn modelId="{4338D835-C1EE-4412-B14E-BE0492C2D5FC}" type="presParOf" srcId="{8CE7C523-8402-40F1-A2AA-4219D5ED8D3C}" destId="{54BD0435-7F64-42DD-ABFC-01C0BB0F3CA6}" srcOrd="7" destOrd="0" presId="urn:microsoft.com/office/officeart/2005/8/layout/vList2"/>
    <dgm:cxn modelId="{3BDC0A65-6A99-4FAB-ABC3-BB62A7897E42}" type="presParOf" srcId="{8CE7C523-8402-40F1-A2AA-4219D5ED8D3C}" destId="{12A4B0F7-D6DF-4454-B36D-C670765AEB25}" srcOrd="8" destOrd="0" presId="urn:microsoft.com/office/officeart/2005/8/layout/vList2"/>
    <dgm:cxn modelId="{08A22EC6-07E7-4CE9-B5CC-8511DDEC628F}" type="presParOf" srcId="{8CE7C523-8402-40F1-A2AA-4219D5ED8D3C}" destId="{076C874C-10EE-49A3-A243-ACFF90D71464}" srcOrd="9" destOrd="0" presId="urn:microsoft.com/office/officeart/2005/8/layout/vList2"/>
    <dgm:cxn modelId="{04893432-8F2B-41AA-8677-60998C9DCE54}" type="presParOf" srcId="{8CE7C523-8402-40F1-A2AA-4219D5ED8D3C}" destId="{7AADD1AC-823B-4EC7-BF97-97D0A271526D}" srcOrd="10" destOrd="0" presId="urn:microsoft.com/office/officeart/2005/8/layout/vList2"/>
    <dgm:cxn modelId="{C7B59F8D-DF46-4831-88CF-21D6DBACF19E}" type="presParOf" srcId="{8CE7C523-8402-40F1-A2AA-4219D5ED8D3C}" destId="{9F7A582C-E54C-440E-ACAC-26679956569F}" srcOrd="11" destOrd="0" presId="urn:microsoft.com/office/officeart/2005/8/layout/vList2"/>
    <dgm:cxn modelId="{FAE13F30-4BE8-41B1-92F7-40F8965C3339}" type="presParOf" srcId="{8CE7C523-8402-40F1-A2AA-4219D5ED8D3C}" destId="{66101708-C1DE-44D3-8280-A328E824F75A}" srcOrd="12" destOrd="0" presId="urn:microsoft.com/office/officeart/2005/8/layout/vList2"/>
    <dgm:cxn modelId="{E9A20173-7CA5-4AE9-AADF-9FA657DC8C5D}" type="presParOf" srcId="{8CE7C523-8402-40F1-A2AA-4219D5ED8D3C}" destId="{D81F8DAE-3D57-4C26-9FCA-3992B6CC2AF8}" srcOrd="13" destOrd="0" presId="urn:microsoft.com/office/officeart/2005/8/layout/vList2"/>
    <dgm:cxn modelId="{0B75BF6D-501E-47E1-8CD3-B6AFD20145D5}" type="presParOf" srcId="{8CE7C523-8402-40F1-A2AA-4219D5ED8D3C}" destId="{AADE9CEA-B0E4-4126-AA25-234DC03CB184}" srcOrd="14" destOrd="0" presId="urn:microsoft.com/office/officeart/2005/8/layout/vList2"/>
    <dgm:cxn modelId="{C3FC202D-3774-4975-82EC-D53737628E9C}" type="presParOf" srcId="{8CE7C523-8402-40F1-A2AA-4219D5ED8D3C}" destId="{A09C17F8-4CA0-456A-8A52-A5E44182074A}" srcOrd="15" destOrd="0" presId="urn:microsoft.com/office/officeart/2005/8/layout/vList2"/>
    <dgm:cxn modelId="{538B0C6C-934B-468D-9F54-FB59B0F71284}" type="presParOf" srcId="{8CE7C523-8402-40F1-A2AA-4219D5ED8D3C}" destId="{C152A9A1-0D30-44A0-BB60-F8A0993EFE48}" srcOrd="16" destOrd="0" presId="urn:microsoft.com/office/officeart/2005/8/layout/vList2"/>
    <dgm:cxn modelId="{4F4F2A4E-4D0C-4ED1-8A99-3945A73933F1}" type="presParOf" srcId="{8CE7C523-8402-40F1-A2AA-4219D5ED8D3C}" destId="{0411A68C-D311-4228-9900-E3E5FD42E67F}" srcOrd="17" destOrd="0" presId="urn:microsoft.com/office/officeart/2005/8/layout/vList2"/>
    <dgm:cxn modelId="{0B0262E5-71AE-4DA9-8519-5FED8B8268D8}" type="presParOf" srcId="{8CE7C523-8402-40F1-A2AA-4219D5ED8D3C}" destId="{0E35CFA9-936C-47D7-941C-FE0CB840FC2C}" srcOrd="18" destOrd="0" presId="urn:microsoft.com/office/officeart/2005/8/layout/vList2"/>
    <dgm:cxn modelId="{B5AE20D1-2B29-4F35-85EB-A48766A0BA13}" type="presParOf" srcId="{8CE7C523-8402-40F1-A2AA-4219D5ED8D3C}" destId="{397EC547-05CE-4589-A24C-92EA4F687DFE}" srcOrd="19" destOrd="0" presId="urn:microsoft.com/office/officeart/2005/8/layout/vList2"/>
    <dgm:cxn modelId="{432EBE79-FAFC-4446-A62A-47F636496699}" type="presParOf" srcId="{8CE7C523-8402-40F1-A2AA-4219D5ED8D3C}" destId="{69ED7FE4-B361-4126-8190-99EDA60C24FA}"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6CCC2-B61E-41CD-93C7-76AB212461FF}">
      <dsp:nvSpPr>
        <dsp:cNvPr id="0" name=""/>
        <dsp:cNvSpPr/>
      </dsp:nvSpPr>
      <dsp:spPr>
        <a:xfrm>
          <a:off x="0" y="198651"/>
          <a:ext cx="7489370" cy="1105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58" tIns="270764" rIns="581258" bIns="92456" numCol="1" spcCol="1270" anchor="t" anchorCtr="0">
          <a:noAutofit/>
        </a:bodyPr>
        <a:lstStyle/>
        <a:p>
          <a:pPr marL="114300" lvl="1" indent="-114300" algn="l" defTabSz="577850">
            <a:lnSpc>
              <a:spcPct val="90000"/>
            </a:lnSpc>
            <a:spcBef>
              <a:spcPct val="0"/>
            </a:spcBef>
            <a:spcAft>
              <a:spcPct val="15000"/>
            </a:spcAft>
            <a:buChar char="•"/>
          </a:pPr>
          <a:r>
            <a:rPr lang="fi-FI" sz="1300" b="0" i="0" kern="1200"/>
            <a:t>Suodattamalla aineistoa eri rajausten perusteella on mahdollista löytää itseä kiinnostavat tai omia työtehtäviä koskevat kehittämiskohteet. Näihin perehtymällä löytää näkemyksiä siitä, miten eri ELY-keskuksissa on asiassa toimittu sekä ehdotuksia asioista, joita voisi poimia mukaan omaan työhön.</a:t>
          </a:r>
          <a:endParaRPr lang="fi-FI" sz="1300" kern="1200"/>
        </a:p>
      </dsp:txBody>
      <dsp:txXfrm>
        <a:off x="0" y="198651"/>
        <a:ext cx="7489370" cy="1105650"/>
      </dsp:txXfrm>
    </dsp:sp>
    <dsp:sp modelId="{7322738F-BBB9-44D9-9409-3B4610FE5DD6}">
      <dsp:nvSpPr>
        <dsp:cNvPr id="0" name=""/>
        <dsp:cNvSpPr/>
      </dsp:nvSpPr>
      <dsp:spPr>
        <a:xfrm>
          <a:off x="374468" y="6771"/>
          <a:ext cx="5242559"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56" tIns="0" rIns="198156" bIns="0" numCol="1" spcCol="1270" anchor="ctr" anchorCtr="0">
          <a:noAutofit/>
        </a:bodyPr>
        <a:lstStyle/>
        <a:p>
          <a:pPr marL="0" lvl="0" indent="0" algn="l" defTabSz="577850">
            <a:lnSpc>
              <a:spcPct val="90000"/>
            </a:lnSpc>
            <a:spcBef>
              <a:spcPct val="0"/>
            </a:spcBef>
            <a:spcAft>
              <a:spcPct val="35000"/>
            </a:spcAft>
            <a:buNone/>
          </a:pPr>
          <a:r>
            <a:rPr lang="fi-FI" sz="1300" b="1" i="0" kern="1200"/>
            <a:t>Asiantuntijatasolla:</a:t>
          </a:r>
          <a:endParaRPr lang="fi-FI" sz="1300" kern="1200"/>
        </a:p>
      </dsp:txBody>
      <dsp:txXfrm>
        <a:off x="393202" y="25505"/>
        <a:ext cx="5205091" cy="346292"/>
      </dsp:txXfrm>
    </dsp:sp>
    <dsp:sp modelId="{A3C49EDC-D484-4455-B049-0F6A96E78DD9}">
      <dsp:nvSpPr>
        <dsp:cNvPr id="0" name=""/>
        <dsp:cNvSpPr/>
      </dsp:nvSpPr>
      <dsp:spPr>
        <a:xfrm>
          <a:off x="0" y="1566381"/>
          <a:ext cx="7489370" cy="1474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58" tIns="270764" rIns="581258" bIns="92456" numCol="1" spcCol="1270" anchor="t" anchorCtr="0">
          <a:noAutofit/>
        </a:bodyPr>
        <a:lstStyle/>
        <a:p>
          <a:pPr marL="114300" lvl="1" indent="-114300" algn="l" defTabSz="577850">
            <a:lnSpc>
              <a:spcPct val="90000"/>
            </a:lnSpc>
            <a:spcBef>
              <a:spcPct val="0"/>
            </a:spcBef>
            <a:spcAft>
              <a:spcPct val="15000"/>
            </a:spcAft>
            <a:buChar char="•"/>
          </a:pPr>
          <a:r>
            <a:rPr lang="fi-FI" sz="1300" b="0" i="0" kern="1200"/>
            <a:t>Yksikköjen tai tiimien toiminnan suunnittelussa on mahdollista suodattaa aineistosta omaa ryhmää koskevat kehittämiskohteet keskustelun pohjaksi, mutta huomiota voi kiinnittää myös yhteistyön kehittämisen mahdollisuuksiin muiden samaan kehittämiskohteeseen liittyen tehtävien kanssa. Toiminnan suunnittelussa esimerkiksi kehityskeskustelut voivat olla paikka nostaa tiekartan teemoja esiin. Myös tiekartan hankeideoiden koostetta voi käyttää toiminnan kehittämistä miettiessä.</a:t>
          </a:r>
          <a:endParaRPr lang="fi-FI" sz="1300" kern="1200"/>
        </a:p>
      </dsp:txBody>
      <dsp:txXfrm>
        <a:off x="0" y="1566381"/>
        <a:ext cx="7489370" cy="1474200"/>
      </dsp:txXfrm>
    </dsp:sp>
    <dsp:sp modelId="{A81548D8-B051-4FA6-93E6-B807B02AA79B}">
      <dsp:nvSpPr>
        <dsp:cNvPr id="0" name=""/>
        <dsp:cNvSpPr/>
      </dsp:nvSpPr>
      <dsp:spPr>
        <a:xfrm>
          <a:off x="374468" y="1374501"/>
          <a:ext cx="5242559"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56" tIns="0" rIns="198156" bIns="0" numCol="1" spcCol="1270" anchor="ctr" anchorCtr="0">
          <a:noAutofit/>
        </a:bodyPr>
        <a:lstStyle/>
        <a:p>
          <a:pPr marL="0" lvl="0" indent="0" algn="l" defTabSz="577850">
            <a:lnSpc>
              <a:spcPct val="90000"/>
            </a:lnSpc>
            <a:spcBef>
              <a:spcPct val="0"/>
            </a:spcBef>
            <a:spcAft>
              <a:spcPct val="35000"/>
            </a:spcAft>
            <a:buNone/>
          </a:pPr>
          <a:r>
            <a:rPr lang="fi-FI" sz="1300" b="1" i="0" kern="1200"/>
            <a:t>Päälliköiden ja ryhmien toiminnan suunnittelussa:</a:t>
          </a:r>
          <a:endParaRPr lang="fi-FI" sz="1300" kern="1200"/>
        </a:p>
      </dsp:txBody>
      <dsp:txXfrm>
        <a:off x="393202" y="1393235"/>
        <a:ext cx="5205091" cy="346292"/>
      </dsp:txXfrm>
    </dsp:sp>
    <dsp:sp modelId="{3358AAC2-5688-4483-AC05-7C630EBA49A9}">
      <dsp:nvSpPr>
        <dsp:cNvPr id="0" name=""/>
        <dsp:cNvSpPr/>
      </dsp:nvSpPr>
      <dsp:spPr>
        <a:xfrm>
          <a:off x="0" y="3302661"/>
          <a:ext cx="7489370" cy="1105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58" tIns="270764" rIns="581258" bIns="92456" numCol="1" spcCol="1270" anchor="t" anchorCtr="0">
          <a:noAutofit/>
        </a:bodyPr>
        <a:lstStyle/>
        <a:p>
          <a:pPr marL="114300" lvl="1" indent="-114300" algn="l" defTabSz="577850">
            <a:lnSpc>
              <a:spcPct val="90000"/>
            </a:lnSpc>
            <a:spcBef>
              <a:spcPct val="0"/>
            </a:spcBef>
            <a:spcAft>
              <a:spcPct val="15000"/>
            </a:spcAft>
            <a:buChar char="•"/>
          </a:pPr>
          <a:r>
            <a:rPr lang="fi-FI" sz="1300" b="0" i="0" kern="1200"/>
            <a:t>Johto- ja strategiatasoa koskevat erityisesti strategiatason kehittämiskohteet, jotka ovat koko viraston toiminnan kehittämiseen liittyviä kokonaisuuksia. Nämä kytkeytyvät esimerkiksi tulostavoitteiston kehittämiseen, erilaisiin yhteistyöverkostoihin alueella ja kansallisesti, viestintään ja asiakkuuteen sekä ELY-keskusten ilmastoroolin vahvistamiseen.</a:t>
          </a:r>
          <a:endParaRPr lang="fi-FI" sz="1300" kern="1200"/>
        </a:p>
      </dsp:txBody>
      <dsp:txXfrm>
        <a:off x="0" y="3302661"/>
        <a:ext cx="7489370" cy="1105650"/>
      </dsp:txXfrm>
    </dsp:sp>
    <dsp:sp modelId="{3E7FA847-8CF8-4E46-AF50-6F9724E49FC4}">
      <dsp:nvSpPr>
        <dsp:cNvPr id="0" name=""/>
        <dsp:cNvSpPr/>
      </dsp:nvSpPr>
      <dsp:spPr>
        <a:xfrm>
          <a:off x="374468" y="3110781"/>
          <a:ext cx="5242559"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56" tIns="0" rIns="198156" bIns="0" numCol="1" spcCol="1270" anchor="ctr" anchorCtr="0">
          <a:noAutofit/>
        </a:bodyPr>
        <a:lstStyle/>
        <a:p>
          <a:pPr marL="0" lvl="0" indent="0" algn="l" defTabSz="577850">
            <a:lnSpc>
              <a:spcPct val="90000"/>
            </a:lnSpc>
            <a:spcBef>
              <a:spcPct val="0"/>
            </a:spcBef>
            <a:spcAft>
              <a:spcPct val="35000"/>
            </a:spcAft>
            <a:buNone/>
          </a:pPr>
          <a:r>
            <a:rPr lang="fi-FI" sz="1300" b="1" i="0" kern="1200"/>
            <a:t>Johto- ja strategiatasolla:</a:t>
          </a:r>
          <a:endParaRPr lang="fi-FI" sz="1300" kern="1200"/>
        </a:p>
      </dsp:txBody>
      <dsp:txXfrm>
        <a:off x="393202" y="3129515"/>
        <a:ext cx="5205091" cy="346292"/>
      </dsp:txXfrm>
    </dsp:sp>
    <dsp:sp modelId="{B2494CB3-EB07-4E4F-ABBE-BA08D3E1FE61}">
      <dsp:nvSpPr>
        <dsp:cNvPr id="0" name=""/>
        <dsp:cNvSpPr/>
      </dsp:nvSpPr>
      <dsp:spPr>
        <a:xfrm>
          <a:off x="0" y="4670391"/>
          <a:ext cx="7489370" cy="1883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1258" tIns="270764" rIns="581258" bIns="92456" numCol="1" spcCol="1270" anchor="t" anchorCtr="0">
          <a:noAutofit/>
        </a:bodyPr>
        <a:lstStyle/>
        <a:p>
          <a:pPr marL="114300" lvl="1" indent="-114300" algn="l" defTabSz="577850">
            <a:lnSpc>
              <a:spcPct val="90000"/>
            </a:lnSpc>
            <a:spcBef>
              <a:spcPct val="0"/>
            </a:spcBef>
            <a:spcAft>
              <a:spcPct val="15000"/>
            </a:spcAft>
            <a:buChar char="•"/>
          </a:pPr>
          <a:r>
            <a:rPr lang="fi-FI" sz="1300" b="0" i="0" kern="1200"/>
            <a:t>Yhteistyössä ohjaavien tahojen kanssa voidaan viestittää ilmastotyöhön liittyvistä tarpeista ja haasteista. Tässä eräs yhteistyökanava on strategiapäälliköiden ja tulosohjaavien tahojen ilmastoryhmä.</a:t>
          </a:r>
          <a:endParaRPr lang="fi-FI" sz="1300" kern="1200"/>
        </a:p>
        <a:p>
          <a:pPr marL="114300" lvl="1" indent="-114300" algn="l" defTabSz="577850">
            <a:lnSpc>
              <a:spcPct val="90000"/>
            </a:lnSpc>
            <a:spcBef>
              <a:spcPct val="0"/>
            </a:spcBef>
            <a:spcAft>
              <a:spcPct val="15000"/>
            </a:spcAft>
            <a:buChar char="•"/>
          </a:pPr>
          <a:r>
            <a:rPr lang="fi-FI" sz="1300" b="0" i="0" kern="1200"/>
            <a:t>Tiekartassa on tunnistettu laaja joukko esim. lainsäädäntöön ja ohjaukseen liittyviä muutostarpeita, joihin ELY-keskukset eivät voi itse vaikuttaa. Ottamalla näitä asioita esiin yhteistyössä ohjaavien tahojen kanssa voidaan viestiä näistä haasteista myös ylemmille tahoille sekä saattaa niitä laajempaan tietoisuuteen yksittäisten toimialojen sisäisen tiedon lisäksi</a:t>
          </a:r>
          <a:endParaRPr lang="fi-FI" sz="1300" kern="1200"/>
        </a:p>
      </dsp:txBody>
      <dsp:txXfrm>
        <a:off x="0" y="4670391"/>
        <a:ext cx="7489370" cy="1883700"/>
      </dsp:txXfrm>
    </dsp:sp>
    <dsp:sp modelId="{A632D4E5-052D-4B5D-8C47-5905A3A0A0AB}">
      <dsp:nvSpPr>
        <dsp:cNvPr id="0" name=""/>
        <dsp:cNvSpPr/>
      </dsp:nvSpPr>
      <dsp:spPr>
        <a:xfrm>
          <a:off x="374468" y="4478511"/>
          <a:ext cx="5242559"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56" tIns="0" rIns="198156" bIns="0" numCol="1" spcCol="1270" anchor="ctr" anchorCtr="0">
          <a:noAutofit/>
        </a:bodyPr>
        <a:lstStyle/>
        <a:p>
          <a:pPr marL="0" lvl="0" indent="0" algn="l" defTabSz="577850">
            <a:lnSpc>
              <a:spcPct val="90000"/>
            </a:lnSpc>
            <a:spcBef>
              <a:spcPct val="0"/>
            </a:spcBef>
            <a:spcAft>
              <a:spcPct val="35000"/>
            </a:spcAft>
            <a:buNone/>
          </a:pPr>
          <a:r>
            <a:rPr lang="fi-FI" sz="1300" b="1" i="0" kern="1200"/>
            <a:t>Ohjaavien tahojen yhteistyössä:</a:t>
          </a:r>
          <a:endParaRPr lang="fi-FI" sz="1300" kern="1200"/>
        </a:p>
      </dsp:txBody>
      <dsp:txXfrm>
        <a:off x="393202" y="4497245"/>
        <a:ext cx="5205091"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06325-85CF-451F-8845-FC5DF4DA62EC}">
      <dsp:nvSpPr>
        <dsp:cNvPr id="0" name=""/>
        <dsp:cNvSpPr/>
      </dsp:nvSpPr>
      <dsp:spPr>
        <a:xfrm>
          <a:off x="0" y="1181"/>
          <a:ext cx="3634627" cy="179818"/>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Materiaalitehokkuus</a:t>
          </a:r>
          <a:endParaRPr lang="fi-FI" sz="1050" b="0" i="0" kern="1200">
            <a:solidFill>
              <a:schemeClr val="tx1"/>
            </a:solidFill>
          </a:endParaRPr>
        </a:p>
      </dsp:txBody>
      <dsp:txXfrm>
        <a:off x="8778" y="9959"/>
        <a:ext cx="3617071" cy="162262"/>
      </dsp:txXfrm>
    </dsp:sp>
    <dsp:sp modelId="{BA662253-94AF-4F27-94B8-F8D03EE2816A}">
      <dsp:nvSpPr>
        <dsp:cNvPr id="0" name=""/>
        <dsp:cNvSpPr/>
      </dsp:nvSpPr>
      <dsp:spPr>
        <a:xfrm>
          <a:off x="0" y="191293"/>
          <a:ext cx="3634627" cy="179818"/>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Soiden käyttö, suojelu, jälkihoito ja hiilivarastot</a:t>
          </a:r>
          <a:endParaRPr lang="fi-FI" sz="1050" b="0" i="0" kern="1200">
            <a:solidFill>
              <a:schemeClr val="tx1"/>
            </a:solidFill>
          </a:endParaRPr>
        </a:p>
      </dsp:txBody>
      <dsp:txXfrm>
        <a:off x="8778" y="200071"/>
        <a:ext cx="3617071" cy="162262"/>
      </dsp:txXfrm>
    </dsp:sp>
    <dsp:sp modelId="{78FDABEA-0DD0-47D6-8291-8C7CF89F76C2}">
      <dsp:nvSpPr>
        <dsp:cNvPr id="0" name=""/>
        <dsp:cNvSpPr/>
      </dsp:nvSpPr>
      <dsp:spPr>
        <a:xfrm>
          <a:off x="0" y="399709"/>
          <a:ext cx="3634627" cy="179818"/>
        </a:xfrm>
        <a:prstGeom prst="roundRect">
          <a:avLst/>
        </a:prstGeom>
        <a:solidFill>
          <a:srgbClr val="009328">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Energiatehokas ja ilmastonkestävä vesihuolto</a:t>
          </a:r>
          <a:endParaRPr lang="fi-FI" sz="1050" b="0" i="0" kern="1200">
            <a:solidFill>
              <a:schemeClr val="tx1"/>
            </a:solidFill>
          </a:endParaRPr>
        </a:p>
      </dsp:txBody>
      <dsp:txXfrm>
        <a:off x="8778" y="408487"/>
        <a:ext cx="3617071" cy="162262"/>
      </dsp:txXfrm>
    </dsp:sp>
    <dsp:sp modelId="{70199331-4488-4331-B13B-629CDA8D94E7}">
      <dsp:nvSpPr>
        <dsp:cNvPr id="0" name=""/>
        <dsp:cNvSpPr/>
      </dsp:nvSpPr>
      <dsp:spPr>
        <a:xfrm>
          <a:off x="0" y="571519"/>
          <a:ext cx="3634627" cy="179818"/>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Maamassat, PIMA ja riskienhallinta</a:t>
          </a:r>
          <a:endParaRPr lang="fi-FI" sz="1050" b="0" i="0" kern="1200">
            <a:solidFill>
              <a:schemeClr val="tx1"/>
            </a:solidFill>
          </a:endParaRPr>
        </a:p>
      </dsp:txBody>
      <dsp:txXfrm>
        <a:off x="8778" y="580297"/>
        <a:ext cx="3617071" cy="162262"/>
      </dsp:txXfrm>
    </dsp:sp>
    <dsp:sp modelId="{49BB47C8-0729-4438-96D3-F65FA395AA38}">
      <dsp:nvSpPr>
        <dsp:cNvPr id="0" name=""/>
        <dsp:cNvSpPr/>
      </dsp:nvSpPr>
      <dsp:spPr>
        <a:xfrm>
          <a:off x="0" y="761631"/>
          <a:ext cx="3634627" cy="179818"/>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Ilmastonmuutos ympäristölupa(valvonnassa)</a:t>
          </a:r>
          <a:endParaRPr lang="fi-FI" sz="1050" b="0" i="0" kern="1200">
            <a:solidFill>
              <a:schemeClr val="tx1"/>
            </a:solidFill>
          </a:endParaRPr>
        </a:p>
      </dsp:txBody>
      <dsp:txXfrm>
        <a:off x="8778" y="770409"/>
        <a:ext cx="3617071" cy="162262"/>
      </dsp:txXfrm>
    </dsp:sp>
    <dsp:sp modelId="{6A506782-2EEB-497F-BD05-85B6A8F96F11}">
      <dsp:nvSpPr>
        <dsp:cNvPr id="0" name=""/>
        <dsp:cNvSpPr/>
      </dsp:nvSpPr>
      <dsp:spPr>
        <a:xfrm>
          <a:off x="0" y="951744"/>
          <a:ext cx="3634627" cy="179818"/>
        </a:xfrm>
        <a:prstGeom prst="roundRect">
          <a:avLst/>
        </a:prstGeom>
        <a:solidFill>
          <a:srgbClr val="00BAE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kern="1200">
              <a:solidFill>
                <a:schemeClr val="tx1"/>
              </a:solidFill>
            </a:rPr>
            <a:t>Hulevedet</a:t>
          </a:r>
        </a:p>
      </dsp:txBody>
      <dsp:txXfrm>
        <a:off x="8778" y="960522"/>
        <a:ext cx="3617071" cy="162262"/>
      </dsp:txXfrm>
    </dsp:sp>
    <dsp:sp modelId="{B582CA69-27DC-4797-A653-333C02D487F2}">
      <dsp:nvSpPr>
        <dsp:cNvPr id="0" name=""/>
        <dsp:cNvSpPr/>
      </dsp:nvSpPr>
      <dsp:spPr>
        <a:xfrm>
          <a:off x="0" y="1141857"/>
          <a:ext cx="3634627" cy="179818"/>
        </a:xfrm>
        <a:prstGeom prst="roundRect">
          <a:avLst/>
        </a:prstGeom>
        <a:solidFill>
          <a:srgbClr val="00BAE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Vesistöjen säännöstely ja patoturvallisuus</a:t>
          </a:r>
          <a:endParaRPr lang="fi-FI" sz="1050" b="0" i="0" kern="1200">
            <a:solidFill>
              <a:schemeClr val="tx1"/>
            </a:solidFill>
          </a:endParaRPr>
        </a:p>
      </dsp:txBody>
      <dsp:txXfrm>
        <a:off x="8778" y="1150635"/>
        <a:ext cx="3617071" cy="162262"/>
      </dsp:txXfrm>
    </dsp:sp>
    <dsp:sp modelId="{DB8C0294-E7EC-43BD-A6B9-85022B2DDEAA}">
      <dsp:nvSpPr>
        <dsp:cNvPr id="0" name=""/>
        <dsp:cNvSpPr/>
      </dsp:nvSpPr>
      <dsp:spPr>
        <a:xfrm>
          <a:off x="0" y="1331969"/>
          <a:ext cx="3634627" cy="179818"/>
        </a:xfrm>
        <a:prstGeom prst="roundRect">
          <a:avLst/>
        </a:prstGeom>
        <a:solidFill>
          <a:srgbClr val="00BAE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Vesiensuojelu</a:t>
          </a:r>
          <a:endParaRPr lang="fi-FI" sz="1050" b="0" i="0" kern="1200">
            <a:solidFill>
              <a:schemeClr val="tx1"/>
            </a:solidFill>
          </a:endParaRPr>
        </a:p>
      </dsp:txBody>
      <dsp:txXfrm>
        <a:off x="8778" y="1340747"/>
        <a:ext cx="3617071" cy="162262"/>
      </dsp:txXfrm>
    </dsp:sp>
    <dsp:sp modelId="{C70625F8-3522-441B-AAF3-E3C1BB8F32B8}">
      <dsp:nvSpPr>
        <dsp:cNvPr id="0" name=""/>
        <dsp:cNvSpPr/>
      </dsp:nvSpPr>
      <dsp:spPr>
        <a:xfrm>
          <a:off x="0" y="1522082"/>
          <a:ext cx="3634627" cy="179818"/>
        </a:xfrm>
        <a:prstGeom prst="roundRect">
          <a:avLst/>
        </a:prstGeom>
        <a:solidFill>
          <a:srgbClr val="E000C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Ilmastokriteerit ja ilmastokestävyys rahoituksen arviointiin</a:t>
          </a:r>
          <a:endParaRPr lang="fi-FI" sz="1050" b="0" i="0" kern="1200">
            <a:solidFill>
              <a:schemeClr val="tx1"/>
            </a:solidFill>
          </a:endParaRPr>
        </a:p>
      </dsp:txBody>
      <dsp:txXfrm>
        <a:off x="8778" y="1530860"/>
        <a:ext cx="3617071" cy="162262"/>
      </dsp:txXfrm>
    </dsp:sp>
    <dsp:sp modelId="{37504102-0E0F-4210-A61A-F2E865DED617}">
      <dsp:nvSpPr>
        <dsp:cNvPr id="0" name=""/>
        <dsp:cNvSpPr/>
      </dsp:nvSpPr>
      <dsp:spPr>
        <a:xfrm>
          <a:off x="0" y="1712195"/>
          <a:ext cx="3634627" cy="179818"/>
        </a:xfrm>
        <a:prstGeom prst="roundRect">
          <a:avLst/>
        </a:prstGeom>
        <a:solidFill>
          <a:srgbClr val="009328">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Kulttuuriympäristön ilmastokestävyys</a:t>
          </a:r>
          <a:endParaRPr lang="fi-FI" sz="1050" b="0" i="0" kern="1200">
            <a:solidFill>
              <a:schemeClr val="tx1"/>
            </a:solidFill>
          </a:endParaRPr>
        </a:p>
      </dsp:txBody>
      <dsp:txXfrm>
        <a:off x="8778" y="1720973"/>
        <a:ext cx="3617071" cy="162262"/>
      </dsp:txXfrm>
    </dsp:sp>
    <dsp:sp modelId="{462AB14F-A0E4-417D-AB76-0A8FCD294974}">
      <dsp:nvSpPr>
        <dsp:cNvPr id="0" name=""/>
        <dsp:cNvSpPr/>
      </dsp:nvSpPr>
      <dsp:spPr>
        <a:xfrm>
          <a:off x="0" y="1902307"/>
          <a:ext cx="3634627" cy="179818"/>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Kävelyn ja pyöräilyn käytettävyys</a:t>
          </a:r>
          <a:endParaRPr lang="fi-FI" sz="1050" b="0" i="0" kern="1200">
            <a:solidFill>
              <a:schemeClr val="tx1"/>
            </a:solidFill>
          </a:endParaRPr>
        </a:p>
      </dsp:txBody>
      <dsp:txXfrm>
        <a:off x="8778" y="1911085"/>
        <a:ext cx="3617071" cy="162262"/>
      </dsp:txXfrm>
    </dsp:sp>
    <dsp:sp modelId="{33FDB204-8642-48D9-8843-EAC310924131}">
      <dsp:nvSpPr>
        <dsp:cNvPr id="0" name=""/>
        <dsp:cNvSpPr/>
      </dsp:nvSpPr>
      <dsp:spPr>
        <a:xfrm>
          <a:off x="0" y="2097368"/>
          <a:ext cx="3634627" cy="179818"/>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Käyttövoimat joukkoliikenteessä</a:t>
          </a:r>
          <a:endParaRPr lang="fi-FI" sz="1050" b="0" i="0" kern="1200">
            <a:solidFill>
              <a:schemeClr val="tx1"/>
            </a:solidFill>
          </a:endParaRPr>
        </a:p>
      </dsp:txBody>
      <dsp:txXfrm>
        <a:off x="8778" y="2106146"/>
        <a:ext cx="3617071" cy="162262"/>
      </dsp:txXfrm>
    </dsp:sp>
    <dsp:sp modelId="{4975AF4B-ED51-4D70-9A64-939C748AA331}">
      <dsp:nvSpPr>
        <dsp:cNvPr id="0" name=""/>
        <dsp:cNvSpPr/>
      </dsp:nvSpPr>
      <dsp:spPr>
        <a:xfrm>
          <a:off x="0" y="2282533"/>
          <a:ext cx="3634627" cy="179818"/>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Kunnossapitoresurssien suuntaus ja hoidon suunnittelu</a:t>
          </a:r>
          <a:endParaRPr lang="fi-FI" sz="1050" b="0" i="0" kern="1200">
            <a:solidFill>
              <a:schemeClr val="tx1"/>
            </a:solidFill>
          </a:endParaRPr>
        </a:p>
      </dsp:txBody>
      <dsp:txXfrm>
        <a:off x="8778" y="2291311"/>
        <a:ext cx="3617071" cy="162262"/>
      </dsp:txXfrm>
    </dsp:sp>
    <dsp:sp modelId="{635642FA-0A38-4C50-8583-3BF787E50C94}">
      <dsp:nvSpPr>
        <dsp:cNvPr id="0" name=""/>
        <dsp:cNvSpPr/>
      </dsp:nvSpPr>
      <dsp:spPr>
        <a:xfrm>
          <a:off x="0" y="2472646"/>
          <a:ext cx="3634627" cy="179818"/>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Liikenneturvallisuuden ilmastokestävyys</a:t>
          </a:r>
          <a:endParaRPr lang="fi-FI" sz="1050" b="0" i="0" kern="1200">
            <a:solidFill>
              <a:schemeClr val="tx1"/>
            </a:solidFill>
          </a:endParaRPr>
        </a:p>
      </dsp:txBody>
      <dsp:txXfrm>
        <a:off x="8778" y="2481424"/>
        <a:ext cx="3617071" cy="1622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37AA7-03EB-4757-9E4F-D8837D4C0F9A}">
      <dsp:nvSpPr>
        <dsp:cNvPr id="0" name=""/>
        <dsp:cNvSpPr/>
      </dsp:nvSpPr>
      <dsp:spPr>
        <a:xfrm>
          <a:off x="0" y="2115"/>
          <a:ext cx="3139126" cy="228744"/>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Kiertotalouden ja materiaalien uusiokäytön  ratkaisujen riskienhallinta </a:t>
          </a:r>
          <a:endParaRPr lang="fi-FI" sz="1050" b="0" i="0" kern="1200">
            <a:solidFill>
              <a:schemeClr val="tx1"/>
            </a:solidFill>
          </a:endParaRPr>
        </a:p>
      </dsp:txBody>
      <dsp:txXfrm>
        <a:off x="11166" y="13281"/>
        <a:ext cx="3116794" cy="206412"/>
      </dsp:txXfrm>
    </dsp:sp>
    <dsp:sp modelId="{51DA2DD5-9925-462C-BEB8-3FF4E2EF2934}">
      <dsp:nvSpPr>
        <dsp:cNvPr id="0" name=""/>
        <dsp:cNvSpPr/>
      </dsp:nvSpPr>
      <dsp:spPr>
        <a:xfrm>
          <a:off x="0" y="238903"/>
          <a:ext cx="3139126" cy="228744"/>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Energia- ja resurssitehokkuuden edistäminen* </a:t>
          </a:r>
          <a:endParaRPr lang="fi-FI" sz="1050" b="0" i="0" kern="1200">
            <a:solidFill>
              <a:schemeClr val="tx1"/>
            </a:solidFill>
          </a:endParaRPr>
        </a:p>
      </dsp:txBody>
      <dsp:txXfrm>
        <a:off x="11166" y="250069"/>
        <a:ext cx="3116794" cy="206412"/>
      </dsp:txXfrm>
    </dsp:sp>
    <dsp:sp modelId="{2C0B845E-1CD6-4AC2-A6A9-0794FD228538}">
      <dsp:nvSpPr>
        <dsp:cNvPr id="0" name=""/>
        <dsp:cNvSpPr/>
      </dsp:nvSpPr>
      <dsp:spPr>
        <a:xfrm>
          <a:off x="0" y="475691"/>
          <a:ext cx="3139126" cy="228744"/>
        </a:xfrm>
        <a:prstGeom prst="roundRect">
          <a:avLst/>
        </a:prstGeom>
        <a:solidFill>
          <a:srgbClr val="00BAE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Ojitukset ja vesitalouden hallinta </a:t>
          </a:r>
          <a:endParaRPr lang="fi-FI" sz="1050" b="0" i="0" kern="1200">
            <a:solidFill>
              <a:schemeClr val="tx1"/>
            </a:solidFill>
          </a:endParaRPr>
        </a:p>
      </dsp:txBody>
      <dsp:txXfrm>
        <a:off x="11166" y="486857"/>
        <a:ext cx="3116794" cy="206412"/>
      </dsp:txXfrm>
    </dsp:sp>
    <dsp:sp modelId="{04BC9F93-6D0A-460F-9E82-74E447B1A570}">
      <dsp:nvSpPr>
        <dsp:cNvPr id="0" name=""/>
        <dsp:cNvSpPr/>
      </dsp:nvSpPr>
      <dsp:spPr>
        <a:xfrm>
          <a:off x="0" y="712479"/>
          <a:ext cx="3139126" cy="228744"/>
        </a:xfrm>
        <a:prstGeom prst="roundRect">
          <a:avLst/>
        </a:prstGeom>
        <a:solidFill>
          <a:srgbClr val="009328">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Ilmastotieto paikkatietoon</a:t>
          </a:r>
          <a:endParaRPr lang="fi-FI" sz="1050" b="0" i="0" kern="1200">
            <a:solidFill>
              <a:schemeClr val="tx1"/>
            </a:solidFill>
          </a:endParaRPr>
        </a:p>
      </dsp:txBody>
      <dsp:txXfrm>
        <a:off x="11166" y="723645"/>
        <a:ext cx="3116794" cy="206412"/>
      </dsp:txXfrm>
    </dsp:sp>
    <dsp:sp modelId="{F9A83E79-1BD3-4570-99A6-8E25D3241004}">
      <dsp:nvSpPr>
        <dsp:cNvPr id="0" name=""/>
        <dsp:cNvSpPr/>
      </dsp:nvSpPr>
      <dsp:spPr>
        <a:xfrm>
          <a:off x="0" y="949267"/>
          <a:ext cx="3139126" cy="228744"/>
        </a:xfrm>
        <a:prstGeom prst="roundRect">
          <a:avLst/>
        </a:prstGeom>
        <a:solidFill>
          <a:srgbClr val="009328">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Päästöratkaisujen tunnistaminen erityyppisissä aluerakenteissa </a:t>
          </a:r>
          <a:endParaRPr lang="fi-FI" sz="1050" b="0" i="0" kern="1200">
            <a:solidFill>
              <a:schemeClr val="tx1"/>
            </a:solidFill>
          </a:endParaRPr>
        </a:p>
      </dsp:txBody>
      <dsp:txXfrm>
        <a:off x="11166" y="960433"/>
        <a:ext cx="3116794" cy="206412"/>
      </dsp:txXfrm>
    </dsp:sp>
    <dsp:sp modelId="{BDF98C85-9727-4D85-A169-F1BECB5168C2}">
      <dsp:nvSpPr>
        <dsp:cNvPr id="0" name=""/>
        <dsp:cNvSpPr/>
      </dsp:nvSpPr>
      <dsp:spPr>
        <a:xfrm>
          <a:off x="0" y="1186055"/>
          <a:ext cx="3139126" cy="228744"/>
        </a:xfrm>
        <a:prstGeom prst="roundRect">
          <a:avLst/>
        </a:prstGeom>
        <a:solidFill>
          <a:srgbClr val="009328">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Maankäytön ratkaisuissa syntyvien päästöjen minimointi ja nielujen maksimointi</a:t>
          </a:r>
          <a:endParaRPr lang="fi-FI" sz="1050" b="0" i="0" kern="1200">
            <a:solidFill>
              <a:schemeClr val="tx1"/>
            </a:solidFill>
          </a:endParaRPr>
        </a:p>
      </dsp:txBody>
      <dsp:txXfrm>
        <a:off x="11166" y="1197221"/>
        <a:ext cx="3116794" cy="206412"/>
      </dsp:txXfrm>
    </dsp:sp>
    <dsp:sp modelId="{D595AE72-F929-4F34-9A84-20CB6F1B1697}">
      <dsp:nvSpPr>
        <dsp:cNvPr id="0" name=""/>
        <dsp:cNvSpPr/>
      </dsp:nvSpPr>
      <dsp:spPr>
        <a:xfrm>
          <a:off x="0" y="1422842"/>
          <a:ext cx="3139126" cy="228744"/>
        </a:xfrm>
        <a:prstGeom prst="roundRect">
          <a:avLst/>
        </a:prstGeom>
        <a:solidFill>
          <a:srgbClr val="009328">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Kaupunkiviherrakenne</a:t>
          </a:r>
          <a:endParaRPr lang="fi-FI" sz="1050" b="0" i="0" kern="1200">
            <a:solidFill>
              <a:schemeClr val="tx1"/>
            </a:solidFill>
          </a:endParaRPr>
        </a:p>
      </dsp:txBody>
      <dsp:txXfrm>
        <a:off x="11166" y="1434008"/>
        <a:ext cx="3116794" cy="206412"/>
      </dsp:txXfrm>
    </dsp:sp>
    <dsp:sp modelId="{C09E1FD1-872B-40AC-BE62-5F9CDF6DAEE4}">
      <dsp:nvSpPr>
        <dsp:cNvPr id="0" name=""/>
        <dsp:cNvSpPr/>
      </dsp:nvSpPr>
      <dsp:spPr>
        <a:xfrm>
          <a:off x="0" y="1659630"/>
          <a:ext cx="3139126" cy="228744"/>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Luonnonsuojelun "ilmastonsuojeluohjelma" - nielut ja sopeutuminen</a:t>
          </a:r>
          <a:endParaRPr lang="fi-FI" sz="1050" b="0" i="0" kern="1200">
            <a:solidFill>
              <a:schemeClr val="tx1"/>
            </a:solidFill>
          </a:endParaRPr>
        </a:p>
      </dsp:txBody>
      <dsp:txXfrm>
        <a:off x="11166" y="1670796"/>
        <a:ext cx="3116794" cy="206412"/>
      </dsp:txXfrm>
    </dsp:sp>
    <dsp:sp modelId="{0639A884-6787-48E3-BD98-0763650F601A}">
      <dsp:nvSpPr>
        <dsp:cNvPr id="0" name=""/>
        <dsp:cNvSpPr/>
      </dsp:nvSpPr>
      <dsp:spPr>
        <a:xfrm>
          <a:off x="0" y="1896418"/>
          <a:ext cx="3139126" cy="228744"/>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Virka-ajojen logistiikka ja käyttövoimat*</a:t>
          </a:r>
          <a:endParaRPr lang="fi-FI" sz="1050" b="0" i="0" kern="1200">
            <a:solidFill>
              <a:schemeClr val="tx1"/>
            </a:solidFill>
          </a:endParaRPr>
        </a:p>
      </dsp:txBody>
      <dsp:txXfrm>
        <a:off x="11166" y="1907584"/>
        <a:ext cx="3116794" cy="206412"/>
      </dsp:txXfrm>
    </dsp:sp>
    <dsp:sp modelId="{3ADFE6EB-E428-4839-91C6-ADF28991081F}">
      <dsp:nvSpPr>
        <dsp:cNvPr id="0" name=""/>
        <dsp:cNvSpPr/>
      </dsp:nvSpPr>
      <dsp:spPr>
        <a:xfrm>
          <a:off x="0" y="2133206"/>
          <a:ext cx="3139126" cy="228744"/>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Tievihreä hiilinieluna ja sopeutumisessa</a:t>
          </a:r>
          <a:endParaRPr lang="fi-FI" sz="1050" b="0" i="0" kern="1200">
            <a:solidFill>
              <a:schemeClr val="tx1"/>
            </a:solidFill>
          </a:endParaRPr>
        </a:p>
      </dsp:txBody>
      <dsp:txXfrm>
        <a:off x="11166" y="2144372"/>
        <a:ext cx="3116794" cy="206412"/>
      </dsp:txXfrm>
    </dsp:sp>
    <dsp:sp modelId="{8F1D6513-78D3-48B7-B318-C81E8A3AC2F2}">
      <dsp:nvSpPr>
        <dsp:cNvPr id="0" name=""/>
        <dsp:cNvSpPr/>
      </dsp:nvSpPr>
      <dsp:spPr>
        <a:xfrm>
          <a:off x="0" y="2369994"/>
          <a:ext cx="3139126" cy="228744"/>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Automatisoinnin kehittäminen liikenteenhallinnassa ja tienpidon tiedonkeruussa</a:t>
          </a:r>
          <a:endParaRPr lang="fi-FI" sz="1050" b="0" i="0" kern="1200">
            <a:solidFill>
              <a:schemeClr val="tx1"/>
            </a:solidFill>
          </a:endParaRPr>
        </a:p>
      </dsp:txBody>
      <dsp:txXfrm>
        <a:off x="11166" y="2381160"/>
        <a:ext cx="3116794" cy="206412"/>
      </dsp:txXfrm>
    </dsp:sp>
    <dsp:sp modelId="{AB700B5B-C80A-407C-AD50-F8F613AA12D1}">
      <dsp:nvSpPr>
        <dsp:cNvPr id="0" name=""/>
        <dsp:cNvSpPr/>
      </dsp:nvSpPr>
      <dsp:spPr>
        <a:xfrm>
          <a:off x="0" y="2606782"/>
          <a:ext cx="3139126" cy="228744"/>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Inframallin hyödyntäminen suunnittelussa</a:t>
          </a:r>
          <a:endParaRPr lang="fi-FI" sz="1050" b="0" i="0" kern="1200">
            <a:solidFill>
              <a:schemeClr val="tx1"/>
            </a:solidFill>
          </a:endParaRPr>
        </a:p>
      </dsp:txBody>
      <dsp:txXfrm>
        <a:off x="11166" y="2617948"/>
        <a:ext cx="3116794" cy="206412"/>
      </dsp:txXfrm>
    </dsp:sp>
    <dsp:sp modelId="{8AA5FF0E-70EC-4F75-88BF-2F6BC0B44154}">
      <dsp:nvSpPr>
        <dsp:cNvPr id="0" name=""/>
        <dsp:cNvSpPr/>
      </dsp:nvSpPr>
      <dsp:spPr>
        <a:xfrm>
          <a:off x="0" y="2843570"/>
          <a:ext cx="3139126" cy="228744"/>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Kuivatuksen mitoitus</a:t>
          </a:r>
          <a:endParaRPr lang="fi-FI" sz="1050" b="0" i="0" kern="1200">
            <a:solidFill>
              <a:schemeClr val="tx1"/>
            </a:solidFill>
          </a:endParaRPr>
        </a:p>
      </dsp:txBody>
      <dsp:txXfrm>
        <a:off x="11166" y="2854736"/>
        <a:ext cx="3116794" cy="206412"/>
      </dsp:txXfrm>
    </dsp:sp>
    <dsp:sp modelId="{CC81298B-C33A-4CB0-9191-9F76D4CFEF34}">
      <dsp:nvSpPr>
        <dsp:cNvPr id="0" name=""/>
        <dsp:cNvSpPr/>
      </dsp:nvSpPr>
      <dsp:spPr>
        <a:xfrm>
          <a:off x="0" y="3080358"/>
          <a:ext cx="3139126" cy="228744"/>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Ilmastokriteerit hankkeiden ja urakoiden perusteluihin</a:t>
          </a:r>
          <a:endParaRPr lang="fi-FI" sz="1050" b="0" i="0" kern="1200">
            <a:solidFill>
              <a:schemeClr val="tx1"/>
            </a:solidFill>
          </a:endParaRPr>
        </a:p>
      </dsp:txBody>
      <dsp:txXfrm>
        <a:off x="11166" y="3091524"/>
        <a:ext cx="3116794" cy="2064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047CE-18A9-4480-A6FD-C95284AEBF37}">
      <dsp:nvSpPr>
        <dsp:cNvPr id="0" name=""/>
        <dsp:cNvSpPr/>
      </dsp:nvSpPr>
      <dsp:spPr>
        <a:xfrm>
          <a:off x="0" y="0"/>
          <a:ext cx="4066095" cy="218877"/>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Biokaasun ja bioenergian edistäminen*</a:t>
          </a:r>
          <a:endParaRPr lang="fi-FI" sz="1050" b="0" i="0" kern="1200">
            <a:solidFill>
              <a:schemeClr val="tx1"/>
            </a:solidFill>
          </a:endParaRPr>
        </a:p>
      </dsp:txBody>
      <dsp:txXfrm>
        <a:off x="10685" y="10685"/>
        <a:ext cx="4044725" cy="197507"/>
      </dsp:txXfrm>
    </dsp:sp>
    <dsp:sp modelId="{157C30CD-BFFC-4280-AE93-379F2BF8D0DA}">
      <dsp:nvSpPr>
        <dsp:cNvPr id="0" name=""/>
        <dsp:cNvSpPr/>
      </dsp:nvSpPr>
      <dsp:spPr>
        <a:xfrm>
          <a:off x="0" y="231734"/>
          <a:ext cx="4066095" cy="218877"/>
        </a:xfrm>
        <a:prstGeom prst="roundRect">
          <a:avLst/>
        </a:prstGeom>
        <a:solidFill>
          <a:srgbClr val="E000C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EAKR ja ESR -rahoituksen (+JTF) ilmastokriteerit</a:t>
          </a:r>
          <a:endParaRPr lang="fi-FI" sz="1050" b="0" i="0" kern="1200">
            <a:solidFill>
              <a:schemeClr val="tx1"/>
            </a:solidFill>
          </a:endParaRPr>
        </a:p>
      </dsp:txBody>
      <dsp:txXfrm>
        <a:off x="10685" y="242419"/>
        <a:ext cx="4044725" cy="197507"/>
      </dsp:txXfrm>
    </dsp:sp>
    <dsp:sp modelId="{7ED560D9-B777-47E9-B266-64045A037406}">
      <dsp:nvSpPr>
        <dsp:cNvPr id="0" name=""/>
        <dsp:cNvSpPr/>
      </dsp:nvSpPr>
      <dsp:spPr>
        <a:xfrm>
          <a:off x="0" y="463142"/>
          <a:ext cx="4066095" cy="218877"/>
        </a:xfrm>
        <a:prstGeom prst="roundRect">
          <a:avLst/>
        </a:prstGeom>
        <a:solidFill>
          <a:srgbClr val="E000C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Koulutusten kehittäminen ilmasto-osaamisen lisäämiseksi</a:t>
          </a:r>
          <a:endParaRPr lang="fi-FI" sz="1050" b="0" i="0" kern="1200">
            <a:solidFill>
              <a:schemeClr val="tx1"/>
            </a:solidFill>
          </a:endParaRPr>
        </a:p>
      </dsp:txBody>
      <dsp:txXfrm>
        <a:off x="10685" y="473827"/>
        <a:ext cx="4044725" cy="197507"/>
      </dsp:txXfrm>
    </dsp:sp>
    <dsp:sp modelId="{115B6F85-27D7-4CDD-A876-E117F63A974F}">
      <dsp:nvSpPr>
        <dsp:cNvPr id="0" name=""/>
        <dsp:cNvSpPr/>
      </dsp:nvSpPr>
      <dsp:spPr>
        <a:xfrm>
          <a:off x="0" y="694550"/>
          <a:ext cx="4066095" cy="218877"/>
        </a:xfrm>
        <a:prstGeom prst="roundRect">
          <a:avLst/>
        </a:prstGeom>
        <a:solidFill>
          <a:srgbClr val="E4820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Yhteisöllisyys maaseudulla</a:t>
          </a:r>
          <a:endParaRPr lang="fi-FI" sz="1050" b="0" i="0" kern="1200">
            <a:solidFill>
              <a:schemeClr val="tx1"/>
            </a:solidFill>
          </a:endParaRPr>
        </a:p>
      </dsp:txBody>
      <dsp:txXfrm>
        <a:off x="10685" y="705235"/>
        <a:ext cx="4044725" cy="197507"/>
      </dsp:txXfrm>
    </dsp:sp>
    <dsp:sp modelId="{0E05FCC8-A478-46E7-BA64-22011E1C655D}">
      <dsp:nvSpPr>
        <dsp:cNvPr id="0" name=""/>
        <dsp:cNvSpPr/>
      </dsp:nvSpPr>
      <dsp:spPr>
        <a:xfrm>
          <a:off x="0" y="925957"/>
          <a:ext cx="4066095" cy="218877"/>
        </a:xfrm>
        <a:prstGeom prst="roundRect">
          <a:avLst/>
        </a:prstGeom>
        <a:solidFill>
          <a:srgbClr val="00BAE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Meren, saariston ja rannikon ilmastokestävyys</a:t>
          </a:r>
          <a:endParaRPr lang="fi-FI" sz="1050" b="0" i="0" kern="1200">
            <a:solidFill>
              <a:schemeClr val="tx1"/>
            </a:solidFill>
          </a:endParaRPr>
        </a:p>
      </dsp:txBody>
      <dsp:txXfrm>
        <a:off x="10685" y="936642"/>
        <a:ext cx="4044725" cy="197507"/>
      </dsp:txXfrm>
    </dsp:sp>
    <dsp:sp modelId="{952E6EC3-D7FB-400C-9BF9-C3E1F9A365EE}">
      <dsp:nvSpPr>
        <dsp:cNvPr id="0" name=""/>
        <dsp:cNvSpPr/>
      </dsp:nvSpPr>
      <dsp:spPr>
        <a:xfrm>
          <a:off x="0" y="1157365"/>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Ilmastoviestintä</a:t>
          </a:r>
          <a:endParaRPr lang="fi-FI" sz="1050" b="0" i="0" kern="1200">
            <a:solidFill>
              <a:schemeClr val="tx1"/>
            </a:solidFill>
          </a:endParaRPr>
        </a:p>
      </dsp:txBody>
      <dsp:txXfrm>
        <a:off x="10685" y="1168050"/>
        <a:ext cx="4044725" cy="197507"/>
      </dsp:txXfrm>
    </dsp:sp>
    <dsp:sp modelId="{95971CFE-B015-4629-94AB-034F15DDD8E0}">
      <dsp:nvSpPr>
        <dsp:cNvPr id="0" name=""/>
        <dsp:cNvSpPr/>
      </dsp:nvSpPr>
      <dsp:spPr>
        <a:xfrm>
          <a:off x="0" y="1388773"/>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Ilmastonäkökulma sidosryhmä- ja verkostotyössä</a:t>
          </a:r>
          <a:endParaRPr lang="fi-FI" sz="1050" b="0" i="0" kern="1200">
            <a:solidFill>
              <a:schemeClr val="tx1"/>
            </a:solidFill>
          </a:endParaRPr>
        </a:p>
      </dsp:txBody>
      <dsp:txXfrm>
        <a:off x="10685" y="1399458"/>
        <a:ext cx="4044725" cy="197507"/>
      </dsp:txXfrm>
    </dsp:sp>
    <dsp:sp modelId="{F336E881-5936-4544-AE7A-D7D55A72F5D4}">
      <dsp:nvSpPr>
        <dsp:cNvPr id="0" name=""/>
        <dsp:cNvSpPr/>
      </dsp:nvSpPr>
      <dsp:spPr>
        <a:xfrm>
          <a:off x="0" y="1620180"/>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Ohjaavat tahot ja ELY-keskus ilmastoyhteistyössä</a:t>
          </a:r>
          <a:endParaRPr lang="fi-FI" sz="1050" b="0" i="0" kern="1200">
            <a:solidFill>
              <a:schemeClr val="tx1"/>
            </a:solidFill>
          </a:endParaRPr>
        </a:p>
      </dsp:txBody>
      <dsp:txXfrm>
        <a:off x="10685" y="1630865"/>
        <a:ext cx="4044725" cy="197507"/>
      </dsp:txXfrm>
    </dsp:sp>
    <dsp:sp modelId="{A076A126-1B25-4BC8-82E0-D7BDFA76F12F}">
      <dsp:nvSpPr>
        <dsp:cNvPr id="0" name=""/>
        <dsp:cNvSpPr/>
      </dsp:nvSpPr>
      <dsp:spPr>
        <a:xfrm>
          <a:off x="0" y="1851588"/>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 osana tulossuunnittelua</a:t>
          </a:r>
          <a:endParaRPr lang="fi-FI" sz="1050" b="0" i="0" kern="1200">
            <a:solidFill>
              <a:schemeClr val="tx1"/>
            </a:solidFill>
          </a:endParaRPr>
        </a:p>
      </dsp:txBody>
      <dsp:txXfrm>
        <a:off x="10685" y="1862273"/>
        <a:ext cx="4044725" cy="197507"/>
      </dsp:txXfrm>
    </dsp:sp>
    <dsp:sp modelId="{4382AC39-0023-4BDA-91EB-1932DAAFD4E7}">
      <dsp:nvSpPr>
        <dsp:cNvPr id="0" name=""/>
        <dsp:cNvSpPr/>
      </dsp:nvSpPr>
      <dsp:spPr>
        <a:xfrm>
          <a:off x="0" y="2082996"/>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Yhteistyö vastuualueiden välillä ilmastoasioissa</a:t>
          </a:r>
          <a:endParaRPr lang="fi-FI" sz="1050" b="0" i="0" kern="1200">
            <a:solidFill>
              <a:schemeClr val="tx1"/>
            </a:solidFill>
          </a:endParaRPr>
        </a:p>
      </dsp:txBody>
      <dsp:txXfrm>
        <a:off x="10685" y="2093681"/>
        <a:ext cx="4044725" cy="197507"/>
      </dsp:txXfrm>
    </dsp:sp>
    <dsp:sp modelId="{F8628089-4360-443A-AE7B-A1CA4CD75B06}">
      <dsp:nvSpPr>
        <dsp:cNvPr id="0" name=""/>
        <dsp:cNvSpPr/>
      </dsp:nvSpPr>
      <dsp:spPr>
        <a:xfrm>
          <a:off x="0" y="2314403"/>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err="1">
              <a:solidFill>
                <a:schemeClr val="tx1"/>
              </a:solidFill>
            </a:rPr>
            <a:t>ELYn</a:t>
          </a:r>
          <a:r>
            <a:rPr lang="fi-FI" sz="1050" b="0" i="0" u="none" kern="1200">
              <a:solidFill>
                <a:schemeClr val="tx1"/>
              </a:solidFill>
            </a:rPr>
            <a:t> henkilöstön ilmasto-osaaminen, tietous ja kyky innovoida</a:t>
          </a:r>
          <a:endParaRPr lang="fi-FI" sz="1050" b="0" i="0" kern="1200">
            <a:solidFill>
              <a:schemeClr val="tx1"/>
            </a:solidFill>
          </a:endParaRPr>
        </a:p>
      </dsp:txBody>
      <dsp:txXfrm>
        <a:off x="10685" y="2325088"/>
        <a:ext cx="4044725" cy="197507"/>
      </dsp:txXfrm>
    </dsp:sp>
    <dsp:sp modelId="{4F17A15C-51E6-4CDE-BE5E-6B4A647E8FA5}">
      <dsp:nvSpPr>
        <dsp:cNvPr id="0" name=""/>
        <dsp:cNvSpPr/>
      </dsp:nvSpPr>
      <dsp:spPr>
        <a:xfrm>
          <a:off x="0" y="2545811"/>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Ilmastoennakointi, aluekehittäminen ja </a:t>
          </a:r>
          <a:r>
            <a:rPr lang="fi-FI" sz="1050" b="0" i="0" u="none" kern="1200" err="1">
              <a:solidFill>
                <a:schemeClr val="tx1"/>
              </a:solidFill>
            </a:rPr>
            <a:t>ELYn</a:t>
          </a:r>
          <a:r>
            <a:rPr lang="fi-FI" sz="1050" b="0" i="0" u="none" kern="1200">
              <a:solidFill>
                <a:schemeClr val="tx1"/>
              </a:solidFill>
            </a:rPr>
            <a:t> rooli alueella</a:t>
          </a:r>
          <a:endParaRPr lang="fi-FI" sz="1050" b="0" i="0" kern="1200">
            <a:solidFill>
              <a:schemeClr val="tx1"/>
            </a:solidFill>
          </a:endParaRPr>
        </a:p>
      </dsp:txBody>
      <dsp:txXfrm>
        <a:off x="10685" y="2556496"/>
        <a:ext cx="4044725" cy="197507"/>
      </dsp:txXfrm>
    </dsp:sp>
    <dsp:sp modelId="{EC56AB0A-E7E8-4C05-B604-AFF0BF56F757}">
      <dsp:nvSpPr>
        <dsp:cNvPr id="0" name=""/>
        <dsp:cNvSpPr/>
      </dsp:nvSpPr>
      <dsp:spPr>
        <a:xfrm>
          <a:off x="0" y="2777219"/>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Ilmastomyönteiset hankintakriteerit  ELY-keskusten hankintoihin</a:t>
          </a:r>
          <a:endParaRPr lang="fi-FI" sz="1050" b="0" i="0" kern="1200">
            <a:solidFill>
              <a:schemeClr val="tx1"/>
            </a:solidFill>
          </a:endParaRPr>
        </a:p>
      </dsp:txBody>
      <dsp:txXfrm>
        <a:off x="10685" y="2787904"/>
        <a:ext cx="4044725" cy="197507"/>
      </dsp:txXfrm>
    </dsp:sp>
    <dsp:sp modelId="{BE160FBB-ED7A-438A-89DC-1503D5E42D13}">
      <dsp:nvSpPr>
        <dsp:cNvPr id="0" name=""/>
        <dsp:cNvSpPr/>
      </dsp:nvSpPr>
      <dsp:spPr>
        <a:xfrm>
          <a:off x="0" y="3008626"/>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Tiedolla johtaminen, seuranta ja vaikuttavuus</a:t>
          </a:r>
          <a:endParaRPr lang="fi-FI" sz="1050" b="0" i="0" kern="1200">
            <a:solidFill>
              <a:schemeClr val="tx1"/>
            </a:solidFill>
          </a:endParaRPr>
        </a:p>
      </dsp:txBody>
      <dsp:txXfrm>
        <a:off x="10685" y="3019311"/>
        <a:ext cx="4044725" cy="197507"/>
      </dsp:txXfrm>
    </dsp:sp>
    <dsp:sp modelId="{D8B86FF5-387E-4B9F-983E-67408E868C34}">
      <dsp:nvSpPr>
        <dsp:cNvPr id="0" name=""/>
        <dsp:cNvSpPr/>
      </dsp:nvSpPr>
      <dsp:spPr>
        <a:xfrm>
          <a:off x="0" y="3240034"/>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Riskienhallinnan, varautumisen ja sopeutumisen integrointi</a:t>
          </a:r>
          <a:endParaRPr lang="fi-FI" sz="1050" b="0" i="0" kern="1200">
            <a:solidFill>
              <a:schemeClr val="tx1"/>
            </a:solidFill>
          </a:endParaRPr>
        </a:p>
      </dsp:txBody>
      <dsp:txXfrm>
        <a:off x="10685" y="3250719"/>
        <a:ext cx="4044725" cy="197507"/>
      </dsp:txXfrm>
    </dsp:sp>
    <dsp:sp modelId="{726DE6B1-E8B0-4D24-BA15-16245A64F961}">
      <dsp:nvSpPr>
        <dsp:cNvPr id="0" name=""/>
        <dsp:cNvSpPr/>
      </dsp:nvSpPr>
      <dsp:spPr>
        <a:xfrm>
          <a:off x="0" y="3471442"/>
          <a:ext cx="4066095" cy="218877"/>
        </a:xfrm>
        <a:prstGeom prst="roundRect">
          <a:avLst/>
        </a:prstGeom>
        <a:solidFill>
          <a:srgbClr val="8511BC">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Tiekartan jalkauttaminen ja edistymisen seuranta</a:t>
          </a:r>
          <a:endParaRPr lang="fi-FI" sz="1050" b="0" i="0" kern="1200">
            <a:solidFill>
              <a:schemeClr val="tx1"/>
            </a:solidFill>
          </a:endParaRPr>
        </a:p>
      </dsp:txBody>
      <dsp:txXfrm>
        <a:off x="10685" y="3482127"/>
        <a:ext cx="4044725" cy="1975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EAB0-0820-4DFC-826F-260B7C5A8BA0}">
      <dsp:nvSpPr>
        <dsp:cNvPr id="0" name=""/>
        <dsp:cNvSpPr/>
      </dsp:nvSpPr>
      <dsp:spPr>
        <a:xfrm>
          <a:off x="0" y="0"/>
          <a:ext cx="3951565" cy="488632"/>
        </a:xfrm>
        <a:prstGeom prst="roundRect">
          <a:avLst>
            <a:gd name="adj" fmla="val 10000"/>
          </a:avLst>
        </a:prstGeom>
        <a:solidFill>
          <a:schemeClr val="accent5">
            <a:lumMod val="75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a:t>1. Asiantuntija </a:t>
          </a:r>
          <a:endParaRPr lang="fi-FI" sz="2800" kern="1200"/>
        </a:p>
      </dsp:txBody>
      <dsp:txXfrm>
        <a:off x="14312" y="14312"/>
        <a:ext cx="3424292" cy="460008"/>
      </dsp:txXfrm>
    </dsp:sp>
    <dsp:sp modelId="{50836243-A321-43B1-AC82-C38123487EAE}">
      <dsp:nvSpPr>
        <dsp:cNvPr id="0" name=""/>
        <dsp:cNvSpPr/>
      </dsp:nvSpPr>
      <dsp:spPr>
        <a:xfrm>
          <a:off x="348667" y="570071"/>
          <a:ext cx="3951565" cy="488632"/>
        </a:xfrm>
        <a:prstGeom prst="roundRect">
          <a:avLst>
            <a:gd name="adj" fmla="val 10000"/>
          </a:avLst>
        </a:prstGeom>
        <a:solidFill>
          <a:schemeClr val="accent4">
            <a:lumMod val="75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a:t>2. Välittäjä </a:t>
          </a:r>
          <a:endParaRPr lang="fi-FI" sz="2800" kern="1200"/>
        </a:p>
      </dsp:txBody>
      <dsp:txXfrm>
        <a:off x="362979" y="584383"/>
        <a:ext cx="3256663" cy="460008"/>
      </dsp:txXfrm>
    </dsp:sp>
    <dsp:sp modelId="{E5C41B14-5FDC-4C7B-AD77-2390B61654C5}">
      <dsp:nvSpPr>
        <dsp:cNvPr id="0" name=""/>
        <dsp:cNvSpPr/>
      </dsp:nvSpPr>
      <dsp:spPr>
        <a:xfrm>
          <a:off x="697335" y="1140142"/>
          <a:ext cx="3951565" cy="488632"/>
        </a:xfrm>
        <a:prstGeom prst="roundRect">
          <a:avLst>
            <a:gd name="adj" fmla="val 10000"/>
          </a:avLst>
        </a:prstGeom>
        <a:solidFill>
          <a:schemeClr val="accent3"/>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a:t>3. Mahdollistaja </a:t>
          </a:r>
          <a:endParaRPr lang="fi-FI" sz="2800" kern="1200"/>
        </a:p>
      </dsp:txBody>
      <dsp:txXfrm>
        <a:off x="711647" y="1154454"/>
        <a:ext cx="3256663" cy="460008"/>
      </dsp:txXfrm>
    </dsp:sp>
    <dsp:sp modelId="{BC1C1C36-E30B-45F6-AE69-54A429BF8D24}">
      <dsp:nvSpPr>
        <dsp:cNvPr id="0" name=""/>
        <dsp:cNvSpPr/>
      </dsp:nvSpPr>
      <dsp:spPr>
        <a:xfrm>
          <a:off x="3633954" y="370546"/>
          <a:ext cx="317611" cy="317611"/>
        </a:xfrm>
        <a:prstGeom prst="downArrow">
          <a:avLst>
            <a:gd name="adj1" fmla="val 55000"/>
            <a:gd name="adj2" fmla="val 45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fi-FI" sz="3200" kern="1200"/>
        </a:p>
      </dsp:txBody>
      <dsp:txXfrm>
        <a:off x="3705416" y="370546"/>
        <a:ext cx="174687" cy="239002"/>
      </dsp:txXfrm>
    </dsp:sp>
    <dsp:sp modelId="{68EDD85B-21D1-4C99-90F4-C5B15DF976B8}">
      <dsp:nvSpPr>
        <dsp:cNvPr id="0" name=""/>
        <dsp:cNvSpPr/>
      </dsp:nvSpPr>
      <dsp:spPr>
        <a:xfrm>
          <a:off x="3982622" y="937360"/>
          <a:ext cx="317611" cy="317611"/>
        </a:xfrm>
        <a:prstGeom prst="downArrow">
          <a:avLst>
            <a:gd name="adj1" fmla="val 55000"/>
            <a:gd name="adj2" fmla="val 45000"/>
          </a:avLst>
        </a:prstGeom>
        <a:solidFill>
          <a:schemeClr val="accent4">
            <a:alpha val="90000"/>
            <a:tint val="55000"/>
            <a:hueOff val="0"/>
            <a:satOff val="0"/>
            <a:lumOff val="0"/>
            <a:alphaOff val="0"/>
          </a:schemeClr>
        </a:solidFill>
        <a:ln w="12700" cap="flat" cmpd="sng" algn="ctr">
          <a:solidFill>
            <a:schemeClr val="accent4">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fi-FI" sz="3200" kern="1200"/>
        </a:p>
      </dsp:txBody>
      <dsp:txXfrm>
        <a:off x="4054084" y="937360"/>
        <a:ext cx="174687" cy="239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1D1E0-2A84-4B99-A9CA-E089F360661E}">
      <dsp:nvSpPr>
        <dsp:cNvPr id="0" name=""/>
        <dsp:cNvSpPr/>
      </dsp:nvSpPr>
      <dsp:spPr>
        <a:xfrm>
          <a:off x="2050905" y="1450318"/>
          <a:ext cx="2826777" cy="1698090"/>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i-FI" sz="1800" b="1" kern="1200"/>
            <a:t>ELY-keskuksen ilmastorooleja tiekartan tulosten perusteella</a:t>
          </a:r>
        </a:p>
      </dsp:txBody>
      <dsp:txXfrm>
        <a:off x="2133799" y="1533212"/>
        <a:ext cx="2660989" cy="1532302"/>
      </dsp:txXfrm>
    </dsp:sp>
    <dsp:sp modelId="{B2A6065A-8DA3-40C2-9E76-8095B4D70330}">
      <dsp:nvSpPr>
        <dsp:cNvPr id="0" name=""/>
        <dsp:cNvSpPr/>
      </dsp:nvSpPr>
      <dsp:spPr>
        <a:xfrm rot="9034074">
          <a:off x="1980063" y="3115417"/>
          <a:ext cx="75728" cy="0"/>
        </a:xfrm>
        <a:custGeom>
          <a:avLst/>
          <a:gdLst/>
          <a:ahLst/>
          <a:cxnLst/>
          <a:rect l="0" t="0" r="0" b="0"/>
          <a:pathLst>
            <a:path>
              <a:moveTo>
                <a:pt x="0" y="0"/>
              </a:moveTo>
              <a:lnTo>
                <a:pt x="75728"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390831-1C77-4B35-9CF1-0EC45E174A84}">
      <dsp:nvSpPr>
        <dsp:cNvPr id="0" name=""/>
        <dsp:cNvSpPr/>
      </dsp:nvSpPr>
      <dsp:spPr>
        <a:xfrm>
          <a:off x="289021" y="3134023"/>
          <a:ext cx="1837913" cy="876750"/>
        </a:xfrm>
        <a:prstGeom prst="roundRect">
          <a:avLst/>
        </a:prstGeom>
        <a:solidFill>
          <a:schemeClr val="accent6">
            <a:shade val="50000"/>
            <a:hueOff val="0"/>
            <a:satOff val="0"/>
            <a:lumOff val="16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i-FI" sz="1600" kern="1200"/>
            <a:t>Proseduraalinen osaaminen</a:t>
          </a:r>
        </a:p>
      </dsp:txBody>
      <dsp:txXfrm>
        <a:off x="331820" y="3176822"/>
        <a:ext cx="1752315" cy="791152"/>
      </dsp:txXfrm>
    </dsp:sp>
    <dsp:sp modelId="{08F46B27-53BC-4A92-A390-2210812BE0EC}">
      <dsp:nvSpPr>
        <dsp:cNvPr id="0" name=""/>
        <dsp:cNvSpPr/>
      </dsp:nvSpPr>
      <dsp:spPr>
        <a:xfrm rot="1512627">
          <a:off x="4832386" y="3167328"/>
          <a:ext cx="951106" cy="0"/>
        </a:xfrm>
        <a:custGeom>
          <a:avLst/>
          <a:gdLst/>
          <a:ahLst/>
          <a:cxnLst/>
          <a:rect l="0" t="0" r="0" b="0"/>
          <a:pathLst>
            <a:path>
              <a:moveTo>
                <a:pt x="0" y="0"/>
              </a:moveTo>
              <a:lnTo>
                <a:pt x="951106"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ED2988-444D-48A3-B58B-2713CD278573}">
      <dsp:nvSpPr>
        <dsp:cNvPr id="0" name=""/>
        <dsp:cNvSpPr/>
      </dsp:nvSpPr>
      <dsp:spPr>
        <a:xfrm>
          <a:off x="5738196" y="3292121"/>
          <a:ext cx="1549271" cy="884910"/>
        </a:xfrm>
        <a:prstGeom prst="roundRect">
          <a:avLst/>
        </a:prstGeom>
        <a:solidFill>
          <a:schemeClr val="accent6">
            <a:shade val="50000"/>
            <a:hueOff val="0"/>
            <a:satOff val="0"/>
            <a:lumOff val="33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i-FI" sz="1600" kern="1200"/>
            <a:t>Tiedon välittäminen, soveltaminen ja tuottaminen</a:t>
          </a:r>
        </a:p>
      </dsp:txBody>
      <dsp:txXfrm>
        <a:off x="5781394" y="3335319"/>
        <a:ext cx="1462875" cy="798514"/>
      </dsp:txXfrm>
    </dsp:sp>
    <dsp:sp modelId="{B0B3151C-73A6-4A70-ADCD-4B3C68CBD7BD}">
      <dsp:nvSpPr>
        <dsp:cNvPr id="0" name=""/>
        <dsp:cNvSpPr/>
      </dsp:nvSpPr>
      <dsp:spPr>
        <a:xfrm rot="20025099">
          <a:off x="4817611" y="1344758"/>
          <a:ext cx="1165142" cy="0"/>
        </a:xfrm>
        <a:custGeom>
          <a:avLst/>
          <a:gdLst/>
          <a:ahLst/>
          <a:cxnLst/>
          <a:rect l="0" t="0" r="0" b="0"/>
          <a:pathLst>
            <a:path>
              <a:moveTo>
                <a:pt x="0" y="0"/>
              </a:moveTo>
              <a:lnTo>
                <a:pt x="1165142"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653462-5FF0-4045-AFB9-1F0C52FC5366}">
      <dsp:nvSpPr>
        <dsp:cNvPr id="0" name=""/>
        <dsp:cNvSpPr/>
      </dsp:nvSpPr>
      <dsp:spPr>
        <a:xfrm>
          <a:off x="5922682" y="262673"/>
          <a:ext cx="1549271" cy="884910"/>
        </a:xfrm>
        <a:prstGeom prst="roundRect">
          <a:avLst/>
        </a:prstGeom>
        <a:solidFill>
          <a:schemeClr val="accent6">
            <a:shade val="50000"/>
            <a:hueOff val="0"/>
            <a:satOff val="0"/>
            <a:lumOff val="33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i-FI" sz="1600" kern="1200"/>
            <a:t>Yhteistyössä alueella ja verkostoissa</a:t>
          </a:r>
        </a:p>
      </dsp:txBody>
      <dsp:txXfrm>
        <a:off x="5965880" y="305871"/>
        <a:ext cx="1462875" cy="798514"/>
      </dsp:txXfrm>
    </dsp:sp>
    <dsp:sp modelId="{660EE726-256E-482D-9E36-0A87C99C5C96}">
      <dsp:nvSpPr>
        <dsp:cNvPr id="0" name=""/>
        <dsp:cNvSpPr/>
      </dsp:nvSpPr>
      <dsp:spPr>
        <a:xfrm rot="12877244">
          <a:off x="1327405" y="1167614"/>
          <a:ext cx="995188" cy="0"/>
        </a:xfrm>
        <a:custGeom>
          <a:avLst/>
          <a:gdLst/>
          <a:ahLst/>
          <a:cxnLst/>
          <a:rect l="0" t="0" r="0" b="0"/>
          <a:pathLst>
            <a:path>
              <a:moveTo>
                <a:pt x="0" y="0"/>
              </a:moveTo>
              <a:lnTo>
                <a:pt x="995188"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0CDFA-DFC4-4DCD-ACAA-0FDDE4084F8A}">
      <dsp:nvSpPr>
        <dsp:cNvPr id="0" name=""/>
        <dsp:cNvSpPr/>
      </dsp:nvSpPr>
      <dsp:spPr>
        <a:xfrm>
          <a:off x="0" y="0"/>
          <a:ext cx="1549271" cy="884910"/>
        </a:xfrm>
        <a:prstGeom prst="roundRect">
          <a:avLst/>
        </a:prstGeom>
        <a:solidFill>
          <a:schemeClr val="accent6">
            <a:shade val="50000"/>
            <a:hueOff val="0"/>
            <a:satOff val="0"/>
            <a:lumOff val="16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fi-FI" sz="1600" kern="1200"/>
            <a:t>Substanssi-osaaminen</a:t>
          </a:r>
        </a:p>
      </dsp:txBody>
      <dsp:txXfrm>
        <a:off x="43198" y="43198"/>
        <a:ext cx="1462875" cy="7985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4143-01F6-4BCE-9D86-BB5EAAE3BBBE}">
      <dsp:nvSpPr>
        <dsp:cNvPr id="0" name=""/>
        <dsp:cNvSpPr/>
      </dsp:nvSpPr>
      <dsp:spPr>
        <a:xfrm>
          <a:off x="2000582" y="0"/>
          <a:ext cx="2852300" cy="2852300"/>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t>Tiedon </a:t>
          </a:r>
          <a:r>
            <a:rPr lang="fi-FI" sz="1600" kern="1200" err="1"/>
            <a:t>hyödyntä-minen</a:t>
          </a:r>
          <a:r>
            <a:rPr lang="fi-FI" sz="1600" kern="1200"/>
            <a:t> ja </a:t>
          </a:r>
          <a:r>
            <a:rPr lang="fi-FI" sz="1600" kern="1200" err="1"/>
            <a:t>jalkautta-minen</a:t>
          </a:r>
          <a:r>
            <a:rPr lang="fi-FI" sz="1600" kern="1200"/>
            <a:t> virkatyössä</a:t>
          </a:r>
        </a:p>
      </dsp:txBody>
      <dsp:txXfrm>
        <a:off x="2713657" y="1426150"/>
        <a:ext cx="1426150" cy="1426150"/>
      </dsp:txXfrm>
    </dsp:sp>
    <dsp:sp modelId="{B1D7BC00-3B63-4105-A6EC-129FFF19DD83}">
      <dsp:nvSpPr>
        <dsp:cNvPr id="0" name=""/>
        <dsp:cNvSpPr/>
      </dsp:nvSpPr>
      <dsp:spPr>
        <a:xfrm>
          <a:off x="574432" y="2852300"/>
          <a:ext cx="2852300" cy="2852300"/>
        </a:xfrm>
        <a:prstGeom prst="triangle">
          <a:avLst/>
        </a:prstGeom>
        <a:solidFill>
          <a:schemeClr val="accent3">
            <a:hueOff val="1900812"/>
            <a:satOff val="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t>Tiedolla vaikuttaminen yhteistyössä</a:t>
          </a:r>
        </a:p>
      </dsp:txBody>
      <dsp:txXfrm>
        <a:off x="1287507" y="4278450"/>
        <a:ext cx="1426150" cy="1426150"/>
      </dsp:txXfrm>
    </dsp:sp>
    <dsp:sp modelId="{AA55B4B0-C6B7-4112-9AA2-9C4ABB6CDC06}">
      <dsp:nvSpPr>
        <dsp:cNvPr id="0" name=""/>
        <dsp:cNvSpPr/>
      </dsp:nvSpPr>
      <dsp:spPr>
        <a:xfrm rot="10800000">
          <a:off x="1992083" y="2852300"/>
          <a:ext cx="2869299" cy="2852300"/>
        </a:xfrm>
        <a:prstGeom prst="triangle">
          <a:avLst/>
        </a:prstGeom>
        <a:solidFill>
          <a:schemeClr val="accent3">
            <a:hueOff val="3801625"/>
            <a:satOff val="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b="1" kern="1200"/>
            <a:t>ELY ”murros-agenttina”</a:t>
          </a:r>
        </a:p>
      </dsp:txBody>
      <dsp:txXfrm rot="10800000">
        <a:off x="2709408" y="2852300"/>
        <a:ext cx="1434649" cy="1426150"/>
      </dsp:txXfrm>
    </dsp:sp>
    <dsp:sp modelId="{CA033AC4-AAA3-4E95-AB57-DA2B2FAA7F6A}">
      <dsp:nvSpPr>
        <dsp:cNvPr id="0" name=""/>
        <dsp:cNvSpPr/>
      </dsp:nvSpPr>
      <dsp:spPr>
        <a:xfrm>
          <a:off x="3426733" y="2852300"/>
          <a:ext cx="2852300" cy="2852300"/>
        </a:xfrm>
        <a:prstGeom prst="triangle">
          <a:avLst/>
        </a:prstGeom>
        <a:solidFill>
          <a:schemeClr val="accent3">
            <a:hueOff val="5702437"/>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t>Tietotarpeiden ja käytännön yhdistäminen ja soveltaminen</a:t>
          </a:r>
        </a:p>
      </dsp:txBody>
      <dsp:txXfrm>
        <a:off x="4139808" y="4278450"/>
        <a:ext cx="1426150" cy="14261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E4143-01F6-4BCE-9D86-BB5EAAE3BBBE}">
      <dsp:nvSpPr>
        <dsp:cNvPr id="0" name=""/>
        <dsp:cNvSpPr/>
      </dsp:nvSpPr>
      <dsp:spPr>
        <a:xfrm>
          <a:off x="2111706" y="0"/>
          <a:ext cx="2852300" cy="2852300"/>
        </a:xfrm>
        <a:prstGeom prst="triangle">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err="1"/>
            <a:t>Prosedu-raalinen</a:t>
          </a:r>
          <a:r>
            <a:rPr lang="fi-FI" sz="1600" kern="1200"/>
            <a:t> tieto</a:t>
          </a:r>
        </a:p>
      </dsp:txBody>
      <dsp:txXfrm>
        <a:off x="2824781" y="1426150"/>
        <a:ext cx="1426150" cy="1426150"/>
      </dsp:txXfrm>
    </dsp:sp>
    <dsp:sp modelId="{B1D7BC00-3B63-4105-A6EC-129FFF19DD83}">
      <dsp:nvSpPr>
        <dsp:cNvPr id="0" name=""/>
        <dsp:cNvSpPr/>
      </dsp:nvSpPr>
      <dsp:spPr>
        <a:xfrm>
          <a:off x="685556" y="2852300"/>
          <a:ext cx="2852300" cy="2852300"/>
        </a:xfrm>
        <a:prstGeom prst="triangle">
          <a:avLst/>
        </a:prstGeom>
        <a:solidFill>
          <a:schemeClr val="accent6">
            <a:shade val="50000"/>
            <a:hueOff val="0"/>
            <a:satOff val="0"/>
            <a:lumOff val="20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t>Hiljainen tietämys osaksi keskustelua</a:t>
          </a:r>
        </a:p>
        <a:p>
          <a:pPr marL="0" lvl="0" indent="0" algn="ctr" defTabSz="711200">
            <a:lnSpc>
              <a:spcPct val="90000"/>
            </a:lnSpc>
            <a:spcBef>
              <a:spcPct val="0"/>
            </a:spcBef>
            <a:spcAft>
              <a:spcPct val="35000"/>
            </a:spcAft>
            <a:buNone/>
          </a:pPr>
          <a:endParaRPr lang="fi-FI" sz="1600" kern="1200"/>
        </a:p>
      </dsp:txBody>
      <dsp:txXfrm>
        <a:off x="1398631" y="4278450"/>
        <a:ext cx="1426150" cy="1426150"/>
      </dsp:txXfrm>
    </dsp:sp>
    <dsp:sp modelId="{AA55B4B0-C6B7-4112-9AA2-9C4ABB6CDC06}">
      <dsp:nvSpPr>
        <dsp:cNvPr id="0" name=""/>
        <dsp:cNvSpPr/>
      </dsp:nvSpPr>
      <dsp:spPr>
        <a:xfrm rot="10800000">
          <a:off x="2111706" y="2852300"/>
          <a:ext cx="2852300" cy="2852300"/>
        </a:xfrm>
        <a:prstGeom prst="triangle">
          <a:avLst/>
        </a:prstGeom>
        <a:solidFill>
          <a:schemeClr val="accent6">
            <a:shade val="50000"/>
            <a:hueOff val="0"/>
            <a:satOff val="0"/>
            <a:lumOff val="418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b="1" kern="1200"/>
            <a:t>Viisaus ja reflektio</a:t>
          </a:r>
        </a:p>
      </dsp:txBody>
      <dsp:txXfrm rot="10800000">
        <a:off x="2824781" y="2852300"/>
        <a:ext cx="1426150" cy="1426150"/>
      </dsp:txXfrm>
    </dsp:sp>
    <dsp:sp modelId="{CA033AC4-AAA3-4E95-AB57-DA2B2FAA7F6A}">
      <dsp:nvSpPr>
        <dsp:cNvPr id="0" name=""/>
        <dsp:cNvSpPr/>
      </dsp:nvSpPr>
      <dsp:spPr>
        <a:xfrm>
          <a:off x="3537856" y="2852300"/>
          <a:ext cx="2852300" cy="2852300"/>
        </a:xfrm>
        <a:prstGeom prst="triangle">
          <a:avLst/>
        </a:prstGeom>
        <a:solidFill>
          <a:schemeClr val="accent6">
            <a:shade val="50000"/>
            <a:hueOff val="0"/>
            <a:satOff val="0"/>
            <a:lumOff val="20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t>Faktuaalinen tieto</a:t>
          </a:r>
        </a:p>
      </dsp:txBody>
      <dsp:txXfrm>
        <a:off x="4250931" y="4278450"/>
        <a:ext cx="1426150" cy="14261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D0063-6D8A-4F13-8AC1-6DFBDA1AA710}">
      <dsp:nvSpPr>
        <dsp:cNvPr id="0" name=""/>
        <dsp:cNvSpPr/>
      </dsp:nvSpPr>
      <dsp:spPr>
        <a:xfrm>
          <a:off x="10778" y="727277"/>
          <a:ext cx="5750569" cy="33774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fi-FI" sz="2800" b="1" kern="1200"/>
            <a:t>Kiertotalouden edistäminen </a:t>
          </a:r>
          <a:endParaRPr lang="fi-FI" sz="2800" kern="1200"/>
        </a:p>
        <a:p>
          <a:pPr marL="171450" lvl="1" indent="-171450" algn="l" defTabSz="711200">
            <a:lnSpc>
              <a:spcPct val="90000"/>
            </a:lnSpc>
            <a:spcBef>
              <a:spcPct val="0"/>
            </a:spcBef>
            <a:spcAft>
              <a:spcPct val="15000"/>
            </a:spcAft>
            <a:buChar char="•"/>
          </a:pPr>
          <a:r>
            <a:rPr lang="fi-FI" sz="1600" b="1" kern="1200"/>
            <a:t>Yksittäiset hankkeet / ratkaisut eri vastuualueilla </a:t>
          </a:r>
        </a:p>
        <a:p>
          <a:pPr marL="342900" lvl="2" indent="-171450" algn="l" defTabSz="711200">
            <a:lnSpc>
              <a:spcPct val="90000"/>
            </a:lnSpc>
            <a:spcBef>
              <a:spcPct val="0"/>
            </a:spcBef>
            <a:spcAft>
              <a:spcPct val="15000"/>
            </a:spcAft>
            <a:buChar char="•"/>
          </a:pPr>
          <a:r>
            <a:rPr lang="fi-FI" sz="1600" kern="1200"/>
            <a:t>PIMA, MASA</a:t>
          </a:r>
        </a:p>
        <a:p>
          <a:pPr marL="342900" lvl="2" indent="-171450" algn="l" defTabSz="711200">
            <a:lnSpc>
              <a:spcPct val="90000"/>
            </a:lnSpc>
            <a:spcBef>
              <a:spcPct val="0"/>
            </a:spcBef>
            <a:spcAft>
              <a:spcPct val="15000"/>
            </a:spcAft>
            <a:buChar char="•"/>
          </a:pPr>
          <a:r>
            <a:rPr lang="fi-FI" sz="1600" kern="1200"/>
            <a:t>Biokaasu/eläinsuojavalvonta</a:t>
          </a:r>
        </a:p>
        <a:p>
          <a:pPr marL="342900" lvl="2" indent="-171450" algn="l" defTabSz="711200">
            <a:lnSpc>
              <a:spcPct val="90000"/>
            </a:lnSpc>
            <a:spcBef>
              <a:spcPct val="0"/>
            </a:spcBef>
            <a:spcAft>
              <a:spcPct val="15000"/>
            </a:spcAft>
            <a:buChar char="•"/>
          </a:pPr>
          <a:r>
            <a:rPr lang="fi-FI" sz="1600" kern="1200"/>
            <a:t>Jätevedenpuhdistamot</a:t>
          </a:r>
        </a:p>
        <a:p>
          <a:pPr marL="342900" lvl="2" indent="-171450" algn="l" defTabSz="711200">
            <a:lnSpc>
              <a:spcPct val="90000"/>
            </a:lnSpc>
            <a:spcBef>
              <a:spcPct val="0"/>
            </a:spcBef>
            <a:spcAft>
              <a:spcPct val="15000"/>
            </a:spcAft>
            <a:buChar char="•"/>
          </a:pPr>
          <a:r>
            <a:rPr lang="fi-FI" sz="1600" kern="1200"/>
            <a:t>Teiden päällystäminen </a:t>
          </a:r>
        </a:p>
        <a:p>
          <a:pPr marL="342900" lvl="2" indent="-171450" algn="l" defTabSz="711200">
            <a:lnSpc>
              <a:spcPct val="90000"/>
            </a:lnSpc>
            <a:spcBef>
              <a:spcPct val="0"/>
            </a:spcBef>
            <a:spcAft>
              <a:spcPct val="15000"/>
            </a:spcAft>
            <a:buChar char="•"/>
          </a:pPr>
          <a:r>
            <a:rPr lang="fi-FI" sz="1600" kern="1200"/>
            <a:t>EU-rahoitus ja yritysten kehittämispalvelut</a:t>
          </a:r>
        </a:p>
        <a:p>
          <a:pPr marL="342900" lvl="2" indent="-171450" algn="l" defTabSz="711200">
            <a:lnSpc>
              <a:spcPct val="90000"/>
            </a:lnSpc>
            <a:spcBef>
              <a:spcPct val="0"/>
            </a:spcBef>
            <a:spcAft>
              <a:spcPct val="15000"/>
            </a:spcAft>
            <a:buChar char="•"/>
          </a:pPr>
          <a:r>
            <a:rPr lang="fi-FI" sz="1600" kern="1200"/>
            <a:t>YVA/arviointi</a:t>
          </a:r>
        </a:p>
        <a:p>
          <a:pPr marL="171450" lvl="1" indent="-171450" algn="l" defTabSz="711200">
            <a:lnSpc>
              <a:spcPct val="90000"/>
            </a:lnSpc>
            <a:spcBef>
              <a:spcPct val="0"/>
            </a:spcBef>
            <a:spcAft>
              <a:spcPct val="15000"/>
            </a:spcAft>
            <a:buChar char="•"/>
          </a:pPr>
          <a:r>
            <a:rPr lang="fi-FI" sz="1600" b="1" kern="1200"/>
            <a:t>Alueen/valtakunnalliset verkostot</a:t>
          </a:r>
        </a:p>
        <a:p>
          <a:pPr marL="171450" lvl="1" indent="-171450" algn="l" defTabSz="711200">
            <a:lnSpc>
              <a:spcPct val="90000"/>
            </a:lnSpc>
            <a:spcBef>
              <a:spcPct val="0"/>
            </a:spcBef>
            <a:spcAft>
              <a:spcPct val="15000"/>
            </a:spcAft>
            <a:buChar char="•"/>
          </a:pPr>
          <a:r>
            <a:rPr lang="fi-FI" sz="1600" b="1" kern="1200"/>
            <a:t>Alueellinen jätesuunnittelu +materiaalitehokkuus</a:t>
          </a:r>
        </a:p>
        <a:p>
          <a:pPr marL="171450" lvl="1" indent="-171450" algn="l" defTabSz="711200">
            <a:lnSpc>
              <a:spcPct val="90000"/>
            </a:lnSpc>
            <a:spcBef>
              <a:spcPct val="0"/>
            </a:spcBef>
            <a:spcAft>
              <a:spcPct val="15000"/>
            </a:spcAft>
            <a:buChar char="•"/>
          </a:pPr>
          <a:r>
            <a:rPr lang="fi-FI" sz="1600" b="1" i="1" kern="1200"/>
            <a:t>Systeemisen muutoksen edistäminen? </a:t>
          </a:r>
          <a:endParaRPr lang="fi-FI" sz="1600" b="1" kern="1200"/>
        </a:p>
      </dsp:txBody>
      <dsp:txXfrm>
        <a:off x="109699" y="826198"/>
        <a:ext cx="5552727" cy="3179580"/>
      </dsp:txXfrm>
    </dsp:sp>
    <dsp:sp modelId="{553F504D-5620-48B3-9CE0-DC9909867BD1}">
      <dsp:nvSpPr>
        <dsp:cNvPr id="0" name=""/>
        <dsp:cNvSpPr/>
      </dsp:nvSpPr>
      <dsp:spPr>
        <a:xfrm rot="20983371">
          <a:off x="5830549" y="1884103"/>
          <a:ext cx="1587519" cy="1031663"/>
        </a:xfrm>
        <a:prstGeom prst="leftRightArrow">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fi-FI" sz="4700" kern="1200"/>
        </a:p>
      </dsp:txBody>
      <dsp:txXfrm>
        <a:off x="5833032" y="2118045"/>
        <a:ext cx="1278020" cy="618997"/>
      </dsp:txXfrm>
    </dsp:sp>
    <dsp:sp modelId="{2F971953-5F38-4E4C-92E5-A5B2F1C40EAE}">
      <dsp:nvSpPr>
        <dsp:cNvPr id="0" name=""/>
        <dsp:cNvSpPr/>
      </dsp:nvSpPr>
      <dsp:spPr>
        <a:xfrm>
          <a:off x="7425322" y="1035213"/>
          <a:ext cx="3197159" cy="2761549"/>
        </a:xfrm>
        <a:prstGeom prst="roundRect">
          <a:avLst>
            <a:gd name="adj" fmla="val 10000"/>
          </a:avLst>
        </a:prstGeom>
        <a:solidFill>
          <a:schemeClr val="accent5">
            <a:hueOff val="-11574682"/>
            <a:satOff val="-10000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i-FI" sz="2400" b="1" kern="1200"/>
            <a:t>Kiertotalous-ratkaisujen riskienhallinta </a:t>
          </a:r>
          <a:endParaRPr lang="fi-FI" sz="2400" kern="1200"/>
        </a:p>
        <a:p>
          <a:pPr marL="171450" lvl="1" indent="-171450" algn="l" defTabSz="711200">
            <a:lnSpc>
              <a:spcPct val="90000"/>
            </a:lnSpc>
            <a:spcBef>
              <a:spcPct val="0"/>
            </a:spcBef>
            <a:spcAft>
              <a:spcPct val="15000"/>
            </a:spcAft>
            <a:buChar char="•"/>
          </a:pPr>
          <a:r>
            <a:rPr lang="fi-FI" sz="1600" kern="1200"/>
            <a:t>Ratkaisujen käyttöön saaminen / hallinnon rooli mahdollistajana?</a:t>
          </a:r>
        </a:p>
      </dsp:txBody>
      <dsp:txXfrm>
        <a:off x="7506205" y="1116096"/>
        <a:ext cx="3035393" cy="259978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61011-66A5-407D-8BE5-5C916006A915}">
      <dsp:nvSpPr>
        <dsp:cNvPr id="0" name=""/>
        <dsp:cNvSpPr/>
      </dsp:nvSpPr>
      <dsp:spPr>
        <a:xfrm rot="15693937">
          <a:off x="3710457" y="-4079703"/>
          <a:ext cx="991566" cy="8412480"/>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0" rIns="252016" bIns="0" numCol="1" spcCol="1270" anchor="ctr" anchorCtr="0">
          <a:noAutofit/>
        </a:bodyPr>
        <a:lstStyle/>
        <a:p>
          <a:pPr marL="0" lvl="0" indent="0" algn="ctr" defTabSz="1778000">
            <a:lnSpc>
              <a:spcPct val="90000"/>
            </a:lnSpc>
            <a:spcBef>
              <a:spcPct val="0"/>
            </a:spcBef>
            <a:spcAft>
              <a:spcPct val="35000"/>
            </a:spcAft>
            <a:buNone/>
          </a:pPr>
          <a:r>
            <a:rPr lang="fi-FI" sz="4000" kern="1200" err="1"/>
            <a:t>ELYjen</a:t>
          </a:r>
          <a:r>
            <a:rPr lang="fi-FI" sz="4000" kern="1200"/>
            <a:t> ilmastoasiantuntijaverkosto</a:t>
          </a:r>
        </a:p>
      </dsp:txBody>
      <dsp:txXfrm rot="5400000">
        <a:off x="0" y="-170933"/>
        <a:ext cx="8412480" cy="5949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BACB7-5A64-4DAD-9206-3E5F507AEE22}">
      <dsp:nvSpPr>
        <dsp:cNvPr id="0" name=""/>
        <dsp:cNvSpPr/>
      </dsp:nvSpPr>
      <dsp:spPr>
        <a:xfrm>
          <a:off x="460004" y="2865"/>
          <a:ext cx="860887" cy="3852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elinkeino-, liikenne- ja ympäristökeskuksista</a:t>
          </a:r>
        </a:p>
      </dsp:txBody>
      <dsp:txXfrm>
        <a:off x="460004" y="2865"/>
        <a:ext cx="860887" cy="385277"/>
      </dsp:txXfrm>
    </dsp:sp>
    <dsp:sp modelId="{D6A3FE78-78DE-4681-88D8-362A868BC860}">
      <dsp:nvSpPr>
        <dsp:cNvPr id="0" name=""/>
        <dsp:cNvSpPr/>
      </dsp:nvSpPr>
      <dsp:spPr>
        <a:xfrm>
          <a:off x="1406468" y="2865"/>
          <a:ext cx="860887" cy="385277"/>
        </a:xfrm>
        <a:prstGeom prst="rect">
          <a:avLst/>
        </a:prstGeom>
        <a:solidFill>
          <a:schemeClr val="accent4">
            <a:hueOff val="-76697"/>
            <a:satOff val="36"/>
            <a:lumOff val="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Pelastuslaki</a:t>
          </a:r>
        </a:p>
      </dsp:txBody>
      <dsp:txXfrm>
        <a:off x="1406468" y="2865"/>
        <a:ext cx="860887" cy="385277"/>
      </dsp:txXfrm>
    </dsp:sp>
    <dsp:sp modelId="{E92A1073-5C67-4B01-BD62-AEC118110060}">
      <dsp:nvSpPr>
        <dsp:cNvPr id="0" name=""/>
        <dsp:cNvSpPr/>
      </dsp:nvSpPr>
      <dsp:spPr>
        <a:xfrm>
          <a:off x="2352932" y="2865"/>
          <a:ext cx="860887" cy="385277"/>
        </a:xfrm>
        <a:prstGeom prst="rect">
          <a:avLst/>
        </a:prstGeom>
        <a:solidFill>
          <a:schemeClr val="accent4">
            <a:hueOff val="-153394"/>
            <a:satOff val="72"/>
            <a:lumOff val="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pelastustoimesta</a:t>
          </a:r>
        </a:p>
      </dsp:txBody>
      <dsp:txXfrm>
        <a:off x="2352932" y="2865"/>
        <a:ext cx="860887" cy="385277"/>
      </dsp:txXfrm>
    </dsp:sp>
    <dsp:sp modelId="{1D843451-269D-4AE4-BA02-D94BE3B59492}">
      <dsp:nvSpPr>
        <dsp:cNvPr id="0" name=""/>
        <dsp:cNvSpPr/>
      </dsp:nvSpPr>
      <dsp:spPr>
        <a:xfrm>
          <a:off x="3299396" y="2865"/>
          <a:ext cx="860887" cy="385277"/>
        </a:xfrm>
        <a:prstGeom prst="rect">
          <a:avLst/>
        </a:prstGeom>
        <a:solidFill>
          <a:schemeClr val="accent4">
            <a:hueOff val="-230091"/>
            <a:satOff val="108"/>
            <a:lumOff val="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Valmiuslaki</a:t>
          </a:r>
        </a:p>
      </dsp:txBody>
      <dsp:txXfrm>
        <a:off x="3299396" y="2865"/>
        <a:ext cx="860887" cy="385277"/>
      </dsp:txXfrm>
    </dsp:sp>
    <dsp:sp modelId="{60E5F76B-9499-4CE0-B291-31F3547E0EA7}">
      <dsp:nvSpPr>
        <dsp:cNvPr id="0" name=""/>
        <dsp:cNvSpPr/>
      </dsp:nvSpPr>
      <dsp:spPr>
        <a:xfrm>
          <a:off x="4245859" y="2865"/>
          <a:ext cx="860887" cy="385277"/>
        </a:xfrm>
        <a:prstGeom prst="rect">
          <a:avLst/>
        </a:prstGeom>
        <a:solidFill>
          <a:schemeClr val="accent4">
            <a:hueOff val="-306788"/>
            <a:satOff val="144"/>
            <a:lumOff val="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Väylävirastosta</a:t>
          </a:r>
        </a:p>
      </dsp:txBody>
      <dsp:txXfrm>
        <a:off x="4245859" y="2865"/>
        <a:ext cx="860887" cy="385277"/>
      </dsp:txXfrm>
    </dsp:sp>
    <dsp:sp modelId="{CBAE5FF9-31CD-41C0-80E8-161DE66BE922}">
      <dsp:nvSpPr>
        <dsp:cNvPr id="0" name=""/>
        <dsp:cNvSpPr/>
      </dsp:nvSpPr>
      <dsp:spPr>
        <a:xfrm>
          <a:off x="5192323" y="2865"/>
          <a:ext cx="860887" cy="385277"/>
        </a:xfrm>
        <a:prstGeom prst="rect">
          <a:avLst/>
        </a:prstGeom>
        <a:solidFill>
          <a:schemeClr val="accent4">
            <a:hueOff val="-383485"/>
            <a:satOff val="180"/>
            <a:lumOff val="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alueiden kehittämisestä ja rakennerahastotoiminnan hallinnoinnista</a:t>
          </a:r>
        </a:p>
      </dsp:txBody>
      <dsp:txXfrm>
        <a:off x="5192323" y="2865"/>
        <a:ext cx="860887" cy="385277"/>
      </dsp:txXfrm>
    </dsp:sp>
    <dsp:sp modelId="{D5DF8FF6-F486-4508-A0F7-06CA18D40551}">
      <dsp:nvSpPr>
        <dsp:cNvPr id="0" name=""/>
        <dsp:cNvSpPr/>
      </dsp:nvSpPr>
      <dsp:spPr>
        <a:xfrm>
          <a:off x="6138787" y="2865"/>
          <a:ext cx="860887" cy="385277"/>
        </a:xfrm>
        <a:prstGeom prst="rect">
          <a:avLst/>
        </a:prstGeom>
        <a:solidFill>
          <a:schemeClr val="accent4">
            <a:hueOff val="-460181"/>
            <a:satOff val="216"/>
            <a:lumOff val="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alueiden kehittämisen ja rakennerahastohankkeiden rahoittamisesta</a:t>
          </a:r>
        </a:p>
      </dsp:txBody>
      <dsp:txXfrm>
        <a:off x="6138787" y="2865"/>
        <a:ext cx="860887" cy="385277"/>
      </dsp:txXfrm>
    </dsp:sp>
    <dsp:sp modelId="{5A9E2615-ED34-4666-AB88-E1732F11C396}">
      <dsp:nvSpPr>
        <dsp:cNvPr id="0" name=""/>
        <dsp:cNvSpPr/>
      </dsp:nvSpPr>
      <dsp:spPr>
        <a:xfrm>
          <a:off x="7085251" y="2865"/>
          <a:ext cx="860887" cy="385277"/>
        </a:xfrm>
        <a:prstGeom prst="rect">
          <a:avLst/>
        </a:prstGeom>
        <a:solidFill>
          <a:schemeClr val="accent4">
            <a:hueOff val="-536878"/>
            <a:satOff val="252"/>
            <a:lumOff val="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maa- ja metsätalousministeriöstä</a:t>
          </a:r>
        </a:p>
      </dsp:txBody>
      <dsp:txXfrm>
        <a:off x="7085251" y="2865"/>
        <a:ext cx="860887" cy="385277"/>
      </dsp:txXfrm>
    </dsp:sp>
    <dsp:sp modelId="{9E352EB5-4485-48E1-A92D-1196779B15B6}">
      <dsp:nvSpPr>
        <dsp:cNvPr id="0" name=""/>
        <dsp:cNvSpPr/>
      </dsp:nvSpPr>
      <dsp:spPr>
        <a:xfrm>
          <a:off x="8031715" y="2865"/>
          <a:ext cx="860887" cy="385277"/>
        </a:xfrm>
        <a:prstGeom prst="rect">
          <a:avLst/>
        </a:prstGeom>
        <a:solidFill>
          <a:schemeClr val="accent4">
            <a:hueOff val="-613575"/>
            <a:satOff val="288"/>
            <a:lumOff val="1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luonnonhaittakorvauksesta</a:t>
          </a:r>
        </a:p>
      </dsp:txBody>
      <dsp:txXfrm>
        <a:off x="8031715" y="2865"/>
        <a:ext cx="860887" cy="385277"/>
      </dsp:txXfrm>
    </dsp:sp>
    <dsp:sp modelId="{9CB8E658-77A2-4C1B-93AF-71685ED98974}">
      <dsp:nvSpPr>
        <dsp:cNvPr id="0" name=""/>
        <dsp:cNvSpPr/>
      </dsp:nvSpPr>
      <dsp:spPr>
        <a:xfrm>
          <a:off x="8978179" y="2865"/>
          <a:ext cx="860887" cy="385277"/>
        </a:xfrm>
        <a:prstGeom prst="rect">
          <a:avLst/>
        </a:prstGeom>
        <a:solidFill>
          <a:schemeClr val="accent4">
            <a:hueOff val="-690272"/>
            <a:satOff val="324"/>
            <a:lumOff val="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sisäasioiden rahastoista</a:t>
          </a:r>
        </a:p>
      </dsp:txBody>
      <dsp:txXfrm>
        <a:off x="8978179" y="2865"/>
        <a:ext cx="860887" cy="385277"/>
      </dsp:txXfrm>
    </dsp:sp>
    <dsp:sp modelId="{494B8635-EAFB-44AF-BFD5-CD3219CD2582}">
      <dsp:nvSpPr>
        <dsp:cNvPr id="0" name=""/>
        <dsp:cNvSpPr/>
      </dsp:nvSpPr>
      <dsp:spPr>
        <a:xfrm>
          <a:off x="9924642" y="2865"/>
          <a:ext cx="860887" cy="385277"/>
        </a:xfrm>
        <a:prstGeom prst="rect">
          <a:avLst/>
        </a:prstGeom>
        <a:solidFill>
          <a:schemeClr val="accent4">
            <a:hueOff val="-766969"/>
            <a:satOff val="360"/>
            <a:lumOff val="1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Ympäristönsuojelulaki</a:t>
          </a:r>
        </a:p>
      </dsp:txBody>
      <dsp:txXfrm>
        <a:off x="9924642" y="2865"/>
        <a:ext cx="860887" cy="385277"/>
      </dsp:txXfrm>
    </dsp:sp>
    <dsp:sp modelId="{7C37B04E-BEC2-4792-8309-AB8528A15B86}">
      <dsp:nvSpPr>
        <dsp:cNvPr id="0" name=""/>
        <dsp:cNvSpPr/>
      </dsp:nvSpPr>
      <dsp:spPr>
        <a:xfrm>
          <a:off x="10871106" y="2865"/>
          <a:ext cx="860887" cy="385277"/>
        </a:xfrm>
        <a:prstGeom prst="rect">
          <a:avLst/>
        </a:prstGeom>
        <a:solidFill>
          <a:schemeClr val="accent4">
            <a:hueOff val="-843666"/>
            <a:satOff val="396"/>
            <a:lumOff val="1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Terveydensuojelulaki</a:t>
          </a:r>
        </a:p>
      </dsp:txBody>
      <dsp:txXfrm>
        <a:off x="10871106" y="2865"/>
        <a:ext cx="860887" cy="385277"/>
      </dsp:txXfrm>
    </dsp:sp>
    <dsp:sp modelId="{0AB4DB3F-E3BA-41E8-ABA1-A2C085E6FF9B}">
      <dsp:nvSpPr>
        <dsp:cNvPr id="0" name=""/>
        <dsp:cNvSpPr/>
      </dsp:nvSpPr>
      <dsp:spPr>
        <a:xfrm>
          <a:off x="460004" y="473718"/>
          <a:ext cx="860887" cy="385277"/>
        </a:xfrm>
        <a:prstGeom prst="rect">
          <a:avLst/>
        </a:prstGeom>
        <a:solidFill>
          <a:schemeClr val="accent4">
            <a:hueOff val="-920363"/>
            <a:satOff val="432"/>
            <a:lumOff val="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Suomen ympäristökeskuksesta</a:t>
          </a:r>
        </a:p>
      </dsp:txBody>
      <dsp:txXfrm>
        <a:off x="460004" y="473718"/>
        <a:ext cx="860887" cy="385277"/>
      </dsp:txXfrm>
    </dsp:sp>
    <dsp:sp modelId="{903F55C8-7505-4B70-B01D-35CA0D189B8E}">
      <dsp:nvSpPr>
        <dsp:cNvPr id="0" name=""/>
        <dsp:cNvSpPr/>
      </dsp:nvSpPr>
      <dsp:spPr>
        <a:xfrm>
          <a:off x="1406468" y="473718"/>
          <a:ext cx="860887" cy="385277"/>
        </a:xfrm>
        <a:prstGeom prst="rect">
          <a:avLst/>
        </a:prstGeom>
        <a:solidFill>
          <a:schemeClr val="accent4">
            <a:hueOff val="-997060"/>
            <a:satOff val="468"/>
            <a:lumOff val="1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ohjesääntö</a:t>
          </a:r>
        </a:p>
      </dsp:txBody>
      <dsp:txXfrm>
        <a:off x="1406468" y="473718"/>
        <a:ext cx="860887" cy="385277"/>
      </dsp:txXfrm>
    </dsp:sp>
    <dsp:sp modelId="{764045E8-0ACD-40E5-B849-9A2FB814E293}">
      <dsp:nvSpPr>
        <dsp:cNvPr id="0" name=""/>
        <dsp:cNvSpPr/>
      </dsp:nvSpPr>
      <dsp:spPr>
        <a:xfrm>
          <a:off x="2352932" y="473718"/>
          <a:ext cx="860887" cy="385277"/>
        </a:xfrm>
        <a:prstGeom prst="rect">
          <a:avLst/>
        </a:prstGeom>
        <a:solidFill>
          <a:schemeClr val="accent4">
            <a:hueOff val="-1073757"/>
            <a:satOff val="504"/>
            <a:lumOff val="1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työ- ja elinkeinoministeriöstä</a:t>
          </a:r>
        </a:p>
      </dsp:txBody>
      <dsp:txXfrm>
        <a:off x="2352932" y="473718"/>
        <a:ext cx="860887" cy="385277"/>
      </dsp:txXfrm>
    </dsp:sp>
    <dsp:sp modelId="{2E736DC7-703E-4DBD-BDD3-9887FA845A80}">
      <dsp:nvSpPr>
        <dsp:cNvPr id="0" name=""/>
        <dsp:cNvSpPr/>
      </dsp:nvSpPr>
      <dsp:spPr>
        <a:xfrm>
          <a:off x="3299396" y="473718"/>
          <a:ext cx="860887" cy="385277"/>
        </a:xfrm>
        <a:prstGeom prst="rect">
          <a:avLst/>
        </a:prstGeom>
        <a:solidFill>
          <a:schemeClr val="accent4">
            <a:hueOff val="-1150454"/>
            <a:satOff val="540"/>
            <a:lumOff val="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Suomen metsäkeskuksen toiminnasta</a:t>
          </a:r>
        </a:p>
      </dsp:txBody>
      <dsp:txXfrm>
        <a:off x="3299396" y="473718"/>
        <a:ext cx="860887" cy="385277"/>
      </dsp:txXfrm>
    </dsp:sp>
    <dsp:sp modelId="{AF006C03-81E9-4E2F-A73E-67305039CEFD}">
      <dsp:nvSpPr>
        <dsp:cNvPr id="0" name=""/>
        <dsp:cNvSpPr/>
      </dsp:nvSpPr>
      <dsp:spPr>
        <a:xfrm>
          <a:off x="4245859" y="473718"/>
          <a:ext cx="860887" cy="385277"/>
        </a:xfrm>
        <a:prstGeom prst="rect">
          <a:avLst/>
        </a:prstGeom>
        <a:solidFill>
          <a:schemeClr val="accent4">
            <a:hueOff val="-1227151"/>
            <a:satOff val="576"/>
            <a:lumOff val="2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aluehallintovirastoista</a:t>
          </a:r>
        </a:p>
      </dsp:txBody>
      <dsp:txXfrm>
        <a:off x="4245859" y="473718"/>
        <a:ext cx="860887" cy="385277"/>
      </dsp:txXfrm>
    </dsp:sp>
    <dsp:sp modelId="{4D912BC9-9ECE-4E50-97AE-AB4E09E0CD77}">
      <dsp:nvSpPr>
        <dsp:cNvPr id="0" name=""/>
        <dsp:cNvSpPr/>
      </dsp:nvSpPr>
      <dsp:spPr>
        <a:xfrm>
          <a:off x="5192323" y="473718"/>
          <a:ext cx="860887" cy="385277"/>
        </a:xfrm>
        <a:prstGeom prst="rect">
          <a:avLst/>
        </a:prstGeom>
        <a:solidFill>
          <a:schemeClr val="accent4">
            <a:hueOff val="-1303847"/>
            <a:satOff val="612"/>
            <a:lumOff val="2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Suomen metsäkeskuksesta</a:t>
          </a:r>
        </a:p>
      </dsp:txBody>
      <dsp:txXfrm>
        <a:off x="5192323" y="473718"/>
        <a:ext cx="860887" cy="385277"/>
      </dsp:txXfrm>
    </dsp:sp>
    <dsp:sp modelId="{F251A027-93E1-4C01-8E28-B9F01FD99CAB}">
      <dsp:nvSpPr>
        <dsp:cNvPr id="0" name=""/>
        <dsp:cNvSpPr/>
      </dsp:nvSpPr>
      <dsp:spPr>
        <a:xfrm>
          <a:off x="6138787" y="473718"/>
          <a:ext cx="860887" cy="385277"/>
        </a:xfrm>
        <a:prstGeom prst="rect">
          <a:avLst/>
        </a:prstGeom>
        <a:solidFill>
          <a:schemeClr val="accent4">
            <a:hueOff val="-1380544"/>
            <a:satOff val="648"/>
            <a:lumOff val="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aluehallintovirastoista</a:t>
          </a:r>
        </a:p>
      </dsp:txBody>
      <dsp:txXfrm>
        <a:off x="6138787" y="473718"/>
        <a:ext cx="860887" cy="385277"/>
      </dsp:txXfrm>
    </dsp:sp>
    <dsp:sp modelId="{A1374578-64DC-48ED-B7B9-51002F7476A3}">
      <dsp:nvSpPr>
        <dsp:cNvPr id="0" name=""/>
        <dsp:cNvSpPr/>
      </dsp:nvSpPr>
      <dsp:spPr>
        <a:xfrm>
          <a:off x="7085251" y="473718"/>
          <a:ext cx="860887" cy="385277"/>
        </a:xfrm>
        <a:prstGeom prst="rect">
          <a:avLst/>
        </a:prstGeom>
        <a:solidFill>
          <a:schemeClr val="accent4">
            <a:hueOff val="-1457241"/>
            <a:satOff val="685"/>
            <a:lumOff val="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Ilmailulaki</a:t>
          </a:r>
        </a:p>
      </dsp:txBody>
      <dsp:txXfrm>
        <a:off x="7085251" y="473718"/>
        <a:ext cx="860887" cy="385277"/>
      </dsp:txXfrm>
    </dsp:sp>
    <dsp:sp modelId="{F6CE4DF8-B560-41C5-A656-7E472C161B78}">
      <dsp:nvSpPr>
        <dsp:cNvPr id="0" name=""/>
        <dsp:cNvSpPr/>
      </dsp:nvSpPr>
      <dsp:spPr>
        <a:xfrm>
          <a:off x="8031715" y="473718"/>
          <a:ext cx="860887" cy="385277"/>
        </a:xfrm>
        <a:prstGeom prst="rect">
          <a:avLst/>
        </a:prstGeom>
        <a:solidFill>
          <a:schemeClr val="accent4">
            <a:hueOff val="-1533938"/>
            <a:satOff val="721"/>
            <a:lumOff val="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Yksityistielaki</a:t>
          </a:r>
        </a:p>
      </dsp:txBody>
      <dsp:txXfrm>
        <a:off x="8031715" y="473718"/>
        <a:ext cx="860887" cy="385277"/>
      </dsp:txXfrm>
    </dsp:sp>
    <dsp:sp modelId="{69692391-3871-46CC-B52C-7E6722DFAFBE}">
      <dsp:nvSpPr>
        <dsp:cNvPr id="0" name=""/>
        <dsp:cNvSpPr/>
      </dsp:nvSpPr>
      <dsp:spPr>
        <a:xfrm>
          <a:off x="8978179" y="473718"/>
          <a:ext cx="860887" cy="385277"/>
        </a:xfrm>
        <a:prstGeom prst="rect">
          <a:avLst/>
        </a:prstGeom>
        <a:solidFill>
          <a:schemeClr val="accent4">
            <a:hueOff val="-1610635"/>
            <a:satOff val="757"/>
            <a:lumOff val="2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yksityisteistä</a:t>
          </a:r>
        </a:p>
      </dsp:txBody>
      <dsp:txXfrm>
        <a:off x="8978179" y="473718"/>
        <a:ext cx="860887" cy="385277"/>
      </dsp:txXfrm>
    </dsp:sp>
    <dsp:sp modelId="{401DEE7C-CB32-4325-A1BB-F223198F8AF5}">
      <dsp:nvSpPr>
        <dsp:cNvPr id="0" name=""/>
        <dsp:cNvSpPr/>
      </dsp:nvSpPr>
      <dsp:spPr>
        <a:xfrm>
          <a:off x="9924642" y="473718"/>
          <a:ext cx="860887" cy="385277"/>
        </a:xfrm>
        <a:prstGeom prst="rect">
          <a:avLst/>
        </a:prstGeom>
        <a:solidFill>
          <a:schemeClr val="accent4">
            <a:hueOff val="-1687332"/>
            <a:satOff val="793"/>
            <a:lumOff val="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yksityisistä teistä</a:t>
          </a:r>
        </a:p>
      </dsp:txBody>
      <dsp:txXfrm>
        <a:off x="9924642" y="473718"/>
        <a:ext cx="860887" cy="385277"/>
      </dsp:txXfrm>
    </dsp:sp>
    <dsp:sp modelId="{3373BFA6-0F04-4130-8E81-1E05163B730E}">
      <dsp:nvSpPr>
        <dsp:cNvPr id="0" name=""/>
        <dsp:cNvSpPr/>
      </dsp:nvSpPr>
      <dsp:spPr>
        <a:xfrm>
          <a:off x="10871106" y="473718"/>
          <a:ext cx="860887" cy="385277"/>
        </a:xfrm>
        <a:prstGeom prst="rect">
          <a:avLst/>
        </a:prstGeom>
        <a:solidFill>
          <a:schemeClr val="accent4">
            <a:hueOff val="-1764029"/>
            <a:satOff val="829"/>
            <a:lumOff val="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Tieliikennelaki</a:t>
          </a:r>
        </a:p>
      </dsp:txBody>
      <dsp:txXfrm>
        <a:off x="10871106" y="473718"/>
        <a:ext cx="860887" cy="385277"/>
      </dsp:txXfrm>
    </dsp:sp>
    <dsp:sp modelId="{524F8A8A-31F0-4734-B7EC-C1C2916C5D51}">
      <dsp:nvSpPr>
        <dsp:cNvPr id="0" name=""/>
        <dsp:cNvSpPr/>
      </dsp:nvSpPr>
      <dsp:spPr>
        <a:xfrm>
          <a:off x="460004" y="944572"/>
          <a:ext cx="860887" cy="385277"/>
        </a:xfrm>
        <a:prstGeom prst="rect">
          <a:avLst/>
        </a:prstGeom>
        <a:solidFill>
          <a:schemeClr val="accent4">
            <a:hueOff val="-1840726"/>
            <a:satOff val="865"/>
            <a:lumOff val="3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Ratalaki</a:t>
          </a:r>
        </a:p>
      </dsp:txBody>
      <dsp:txXfrm>
        <a:off x="460004" y="944572"/>
        <a:ext cx="860887" cy="385277"/>
      </dsp:txXfrm>
    </dsp:sp>
    <dsp:sp modelId="{19A1DE60-8577-41FF-948E-1A0531A85C37}">
      <dsp:nvSpPr>
        <dsp:cNvPr id="0" name=""/>
        <dsp:cNvSpPr/>
      </dsp:nvSpPr>
      <dsp:spPr>
        <a:xfrm>
          <a:off x="1406468" y="944572"/>
          <a:ext cx="860887" cy="385277"/>
        </a:xfrm>
        <a:prstGeom prst="rect">
          <a:avLst/>
        </a:prstGeom>
        <a:solidFill>
          <a:schemeClr val="accent4">
            <a:hueOff val="-1917423"/>
            <a:satOff val="901"/>
            <a:lumOff val="3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vaarallisten aineiden kuljetuksesta</a:t>
          </a:r>
        </a:p>
      </dsp:txBody>
      <dsp:txXfrm>
        <a:off x="1406468" y="944572"/>
        <a:ext cx="860887" cy="385277"/>
      </dsp:txXfrm>
    </dsp:sp>
    <dsp:sp modelId="{B60B185B-AB13-48D1-A3DF-B1807052DF7B}">
      <dsp:nvSpPr>
        <dsp:cNvPr id="0" name=""/>
        <dsp:cNvSpPr/>
      </dsp:nvSpPr>
      <dsp:spPr>
        <a:xfrm>
          <a:off x="2352932" y="944572"/>
          <a:ext cx="860887" cy="385277"/>
        </a:xfrm>
        <a:prstGeom prst="rect">
          <a:avLst/>
        </a:prstGeom>
        <a:solidFill>
          <a:schemeClr val="accent4">
            <a:hueOff val="-1994120"/>
            <a:satOff val="937"/>
            <a:lumOff val="3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liikenteen palveluista</a:t>
          </a:r>
        </a:p>
      </dsp:txBody>
      <dsp:txXfrm>
        <a:off x="2352932" y="944572"/>
        <a:ext cx="860887" cy="385277"/>
      </dsp:txXfrm>
    </dsp:sp>
    <dsp:sp modelId="{449C0380-CE4B-4209-9A3B-FB5812331455}">
      <dsp:nvSpPr>
        <dsp:cNvPr id="0" name=""/>
        <dsp:cNvSpPr/>
      </dsp:nvSpPr>
      <dsp:spPr>
        <a:xfrm>
          <a:off x="3299396" y="944572"/>
          <a:ext cx="860887" cy="385277"/>
        </a:xfrm>
        <a:prstGeom prst="rect">
          <a:avLst/>
        </a:prstGeom>
        <a:solidFill>
          <a:schemeClr val="accent4">
            <a:hueOff val="-2070817"/>
            <a:satOff val="973"/>
            <a:lumOff val="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liikennejärjestelmästä ja maanteistä</a:t>
          </a:r>
        </a:p>
      </dsp:txBody>
      <dsp:txXfrm>
        <a:off x="3299396" y="944572"/>
        <a:ext cx="860887" cy="385277"/>
      </dsp:txXfrm>
    </dsp:sp>
    <dsp:sp modelId="{A83BF640-401D-46BE-A8D3-3F920153BDDB}">
      <dsp:nvSpPr>
        <dsp:cNvPr id="0" name=""/>
        <dsp:cNvSpPr/>
      </dsp:nvSpPr>
      <dsp:spPr>
        <a:xfrm>
          <a:off x="4245859" y="944572"/>
          <a:ext cx="860887" cy="385277"/>
        </a:xfrm>
        <a:prstGeom prst="rect">
          <a:avLst/>
        </a:prstGeom>
        <a:solidFill>
          <a:schemeClr val="accent4">
            <a:hueOff val="-2147514"/>
            <a:satOff val="1009"/>
            <a:lumOff val="3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kadun ja eräiden yleisten alueiden kunnossa- ja puhtaanapidosta</a:t>
          </a:r>
        </a:p>
      </dsp:txBody>
      <dsp:txXfrm>
        <a:off x="4245859" y="944572"/>
        <a:ext cx="860887" cy="385277"/>
      </dsp:txXfrm>
    </dsp:sp>
    <dsp:sp modelId="{84F9F0CA-36CE-4C22-B982-49683100B378}">
      <dsp:nvSpPr>
        <dsp:cNvPr id="0" name=""/>
        <dsp:cNvSpPr/>
      </dsp:nvSpPr>
      <dsp:spPr>
        <a:xfrm>
          <a:off x="5192323" y="944572"/>
          <a:ext cx="860887" cy="385277"/>
        </a:xfrm>
        <a:prstGeom prst="rect">
          <a:avLst/>
        </a:prstGeom>
        <a:solidFill>
          <a:schemeClr val="accent4">
            <a:hueOff val="-2224211"/>
            <a:satOff val="1045"/>
            <a:lumOff val="3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ajoneuvoliikennerekisteristä</a:t>
          </a:r>
        </a:p>
      </dsp:txBody>
      <dsp:txXfrm>
        <a:off x="5192323" y="944572"/>
        <a:ext cx="860887" cy="385277"/>
      </dsp:txXfrm>
    </dsp:sp>
    <dsp:sp modelId="{860D9DB0-E05A-4699-9666-2CED745E37B8}">
      <dsp:nvSpPr>
        <dsp:cNvPr id="0" name=""/>
        <dsp:cNvSpPr/>
      </dsp:nvSpPr>
      <dsp:spPr>
        <a:xfrm>
          <a:off x="6138787" y="944572"/>
          <a:ext cx="860887" cy="385277"/>
        </a:xfrm>
        <a:prstGeom prst="rect">
          <a:avLst/>
        </a:prstGeom>
        <a:solidFill>
          <a:schemeClr val="accent4">
            <a:hueOff val="-2300907"/>
            <a:satOff val="1081"/>
            <a:lumOff val="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ei-tuotannollisia investointeja koskevasta korvauksesta</a:t>
          </a:r>
        </a:p>
      </dsp:txBody>
      <dsp:txXfrm>
        <a:off x="6138787" y="944572"/>
        <a:ext cx="860887" cy="385277"/>
      </dsp:txXfrm>
    </dsp:sp>
    <dsp:sp modelId="{458DA0C9-3E3C-4B01-B94C-BCA2907576F3}">
      <dsp:nvSpPr>
        <dsp:cNvPr id="0" name=""/>
        <dsp:cNvSpPr/>
      </dsp:nvSpPr>
      <dsp:spPr>
        <a:xfrm>
          <a:off x="7085251" y="944572"/>
          <a:ext cx="860887" cy="385277"/>
        </a:xfrm>
        <a:prstGeom prst="rect">
          <a:avLst/>
        </a:prstGeom>
        <a:solidFill>
          <a:schemeClr val="accent4">
            <a:hueOff val="-2377604"/>
            <a:satOff val="1117"/>
            <a:lumOff val="4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Maa- ja metsätalousministeriön asetus ympäristökorvauksesta</a:t>
          </a:r>
        </a:p>
      </dsp:txBody>
      <dsp:txXfrm>
        <a:off x="7085251" y="944572"/>
        <a:ext cx="860887" cy="385277"/>
      </dsp:txXfrm>
    </dsp:sp>
    <dsp:sp modelId="{75C066E0-D780-45EC-8B48-A6BC5C8A974E}">
      <dsp:nvSpPr>
        <dsp:cNvPr id="0" name=""/>
        <dsp:cNvSpPr/>
      </dsp:nvSpPr>
      <dsp:spPr>
        <a:xfrm>
          <a:off x="8031715" y="944572"/>
          <a:ext cx="860887" cy="385277"/>
        </a:xfrm>
        <a:prstGeom prst="rect">
          <a:avLst/>
        </a:prstGeom>
        <a:solidFill>
          <a:schemeClr val="accent4">
            <a:hueOff val="-2454301"/>
            <a:satOff val="1153"/>
            <a:lumOff val="4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saariston kehityksen edistämisestä</a:t>
          </a:r>
        </a:p>
      </dsp:txBody>
      <dsp:txXfrm>
        <a:off x="8031715" y="944572"/>
        <a:ext cx="860887" cy="385277"/>
      </dsp:txXfrm>
    </dsp:sp>
    <dsp:sp modelId="{D8A3B3D0-7BDB-48A2-800C-9C554DF03720}">
      <dsp:nvSpPr>
        <dsp:cNvPr id="0" name=""/>
        <dsp:cNvSpPr/>
      </dsp:nvSpPr>
      <dsp:spPr>
        <a:xfrm>
          <a:off x="8978179" y="944572"/>
          <a:ext cx="860887" cy="385277"/>
        </a:xfrm>
        <a:prstGeom prst="rect">
          <a:avLst/>
        </a:prstGeom>
        <a:solidFill>
          <a:schemeClr val="accent4">
            <a:hueOff val="-2530998"/>
            <a:satOff val="1189"/>
            <a:lumOff val="4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metsien kestävästä hoidosta ja käytöstä</a:t>
          </a:r>
        </a:p>
      </dsp:txBody>
      <dsp:txXfrm>
        <a:off x="8978179" y="944572"/>
        <a:ext cx="860887" cy="385277"/>
      </dsp:txXfrm>
    </dsp:sp>
    <dsp:sp modelId="{D3EC7B65-0CCF-4653-881C-C6639FFA408F}">
      <dsp:nvSpPr>
        <dsp:cNvPr id="0" name=""/>
        <dsp:cNvSpPr/>
      </dsp:nvSpPr>
      <dsp:spPr>
        <a:xfrm>
          <a:off x="9924642" y="944572"/>
          <a:ext cx="860887" cy="385277"/>
        </a:xfrm>
        <a:prstGeom prst="rect">
          <a:avLst/>
        </a:prstGeom>
        <a:solidFill>
          <a:schemeClr val="accent4">
            <a:hueOff val="-2607695"/>
            <a:satOff val="1225"/>
            <a:lumOff val="4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Kestävän metsätalouden määräaikainen rahoituslaki</a:t>
          </a:r>
        </a:p>
      </dsp:txBody>
      <dsp:txXfrm>
        <a:off x="9924642" y="944572"/>
        <a:ext cx="860887" cy="385277"/>
      </dsp:txXfrm>
    </dsp:sp>
    <dsp:sp modelId="{E1201667-B8E5-42E0-96A8-04FFD7C42206}">
      <dsp:nvSpPr>
        <dsp:cNvPr id="0" name=""/>
        <dsp:cNvSpPr/>
      </dsp:nvSpPr>
      <dsp:spPr>
        <a:xfrm>
          <a:off x="10871106" y="944572"/>
          <a:ext cx="860887" cy="385277"/>
        </a:xfrm>
        <a:prstGeom prst="rect">
          <a:avLst/>
        </a:prstGeom>
        <a:solidFill>
          <a:schemeClr val="accent4">
            <a:hueOff val="-2684392"/>
            <a:satOff val="1261"/>
            <a:lumOff val="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ympäristökorvauksesta</a:t>
          </a:r>
        </a:p>
      </dsp:txBody>
      <dsp:txXfrm>
        <a:off x="10871106" y="944572"/>
        <a:ext cx="860887" cy="385277"/>
      </dsp:txXfrm>
    </dsp:sp>
    <dsp:sp modelId="{F35CCE8C-D6B7-49CC-9FAA-57D01549BB94}">
      <dsp:nvSpPr>
        <dsp:cNvPr id="0" name=""/>
        <dsp:cNvSpPr/>
      </dsp:nvSpPr>
      <dsp:spPr>
        <a:xfrm>
          <a:off x="460004" y="1415426"/>
          <a:ext cx="860887" cy="385277"/>
        </a:xfrm>
        <a:prstGeom prst="rect">
          <a:avLst/>
        </a:prstGeom>
        <a:solidFill>
          <a:schemeClr val="accent4">
            <a:hueOff val="-2761089"/>
            <a:satOff val="1297"/>
            <a:lumOff val="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perustukijärjestelmän kansallisen varannon käytöstä</a:t>
          </a:r>
        </a:p>
      </dsp:txBody>
      <dsp:txXfrm>
        <a:off x="460004" y="1415426"/>
        <a:ext cx="860887" cy="385277"/>
      </dsp:txXfrm>
    </dsp:sp>
    <dsp:sp modelId="{15AEED3E-A6D1-4705-BFAC-7595DBB55746}">
      <dsp:nvSpPr>
        <dsp:cNvPr id="0" name=""/>
        <dsp:cNvSpPr/>
      </dsp:nvSpPr>
      <dsp:spPr>
        <a:xfrm>
          <a:off x="1406468" y="1415426"/>
          <a:ext cx="860887" cy="385277"/>
        </a:xfrm>
        <a:prstGeom prst="rect">
          <a:avLst/>
        </a:prstGeom>
        <a:solidFill>
          <a:schemeClr val="accent4">
            <a:hueOff val="-2837785"/>
            <a:satOff val="1333"/>
            <a:lumOff val="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maatilojen neuvontajärjestelmästä</a:t>
          </a:r>
        </a:p>
      </dsp:txBody>
      <dsp:txXfrm>
        <a:off x="1406468" y="1415426"/>
        <a:ext cx="860887" cy="385277"/>
      </dsp:txXfrm>
    </dsp:sp>
    <dsp:sp modelId="{07307C45-CD9F-4FD6-A7A7-D97C12061A32}">
      <dsp:nvSpPr>
        <dsp:cNvPr id="0" name=""/>
        <dsp:cNvSpPr/>
      </dsp:nvSpPr>
      <dsp:spPr>
        <a:xfrm>
          <a:off x="2352932" y="1415426"/>
          <a:ext cx="860887" cy="385277"/>
        </a:xfrm>
        <a:prstGeom prst="rect">
          <a:avLst/>
        </a:prstGeom>
        <a:solidFill>
          <a:schemeClr val="accent4">
            <a:hueOff val="-2914482"/>
            <a:satOff val="1369"/>
            <a:lumOff val="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maatalouden rakennetuesta</a:t>
          </a:r>
        </a:p>
      </dsp:txBody>
      <dsp:txXfrm>
        <a:off x="2352932" y="1415426"/>
        <a:ext cx="860887" cy="385277"/>
      </dsp:txXfrm>
    </dsp:sp>
    <dsp:sp modelId="{9DCD10CD-BA56-48CD-8748-CEAB33B88219}">
      <dsp:nvSpPr>
        <dsp:cNvPr id="0" name=""/>
        <dsp:cNvSpPr/>
      </dsp:nvSpPr>
      <dsp:spPr>
        <a:xfrm>
          <a:off x="3299396" y="1415426"/>
          <a:ext cx="860887" cy="385277"/>
        </a:xfrm>
        <a:prstGeom prst="rect">
          <a:avLst/>
        </a:prstGeom>
        <a:solidFill>
          <a:schemeClr val="accent4">
            <a:hueOff val="-2991180"/>
            <a:satOff val="1405"/>
            <a:lumOff val="5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maaseudun hanketoiminnan tukemisesta</a:t>
          </a:r>
        </a:p>
      </dsp:txBody>
      <dsp:txXfrm>
        <a:off x="3299396" y="1415426"/>
        <a:ext cx="860887" cy="385277"/>
      </dsp:txXfrm>
    </dsp:sp>
    <dsp:sp modelId="{055CE782-6C8B-4347-B943-EA7CEB8B7A56}">
      <dsp:nvSpPr>
        <dsp:cNvPr id="0" name=""/>
        <dsp:cNvSpPr/>
      </dsp:nvSpPr>
      <dsp:spPr>
        <a:xfrm>
          <a:off x="4245859" y="1415426"/>
          <a:ext cx="860887" cy="385277"/>
        </a:xfrm>
        <a:prstGeom prst="rect">
          <a:avLst/>
        </a:prstGeom>
        <a:solidFill>
          <a:schemeClr val="accent4">
            <a:hueOff val="-3067877"/>
            <a:satOff val="1441"/>
            <a:lumOff val="5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luonnonmukaisen tuotannon korvauksesta</a:t>
          </a:r>
        </a:p>
      </dsp:txBody>
      <dsp:txXfrm>
        <a:off x="4245859" y="1415426"/>
        <a:ext cx="860887" cy="385277"/>
      </dsp:txXfrm>
    </dsp:sp>
    <dsp:sp modelId="{41580B97-D5FE-4EAD-AA11-69B2D7694E95}">
      <dsp:nvSpPr>
        <dsp:cNvPr id="0" name=""/>
        <dsp:cNvSpPr/>
      </dsp:nvSpPr>
      <dsp:spPr>
        <a:xfrm>
          <a:off x="5192323" y="1415426"/>
          <a:ext cx="860887" cy="385277"/>
        </a:xfrm>
        <a:prstGeom prst="rect">
          <a:avLst/>
        </a:prstGeom>
        <a:solidFill>
          <a:schemeClr val="accent4">
            <a:hueOff val="-3144573"/>
            <a:satOff val="1477"/>
            <a:lumOff val="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eräiden maa- ja puutarhataloudesta peräisin olevien päästöjen rajoittamisesta</a:t>
          </a:r>
        </a:p>
      </dsp:txBody>
      <dsp:txXfrm>
        <a:off x="5192323" y="1415426"/>
        <a:ext cx="860887" cy="385277"/>
      </dsp:txXfrm>
    </dsp:sp>
    <dsp:sp modelId="{52F6EA62-C2E9-4DC1-AADB-47904164BDCB}">
      <dsp:nvSpPr>
        <dsp:cNvPr id="0" name=""/>
        <dsp:cNvSpPr/>
      </dsp:nvSpPr>
      <dsp:spPr>
        <a:xfrm>
          <a:off x="6138787" y="1415426"/>
          <a:ext cx="860887" cy="385277"/>
        </a:xfrm>
        <a:prstGeom prst="rect">
          <a:avLst/>
        </a:prstGeom>
        <a:solidFill>
          <a:schemeClr val="accent4">
            <a:hueOff val="-3221270"/>
            <a:satOff val="1513"/>
            <a:lumOff val="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Maaseutuelinkeinojen rahoituslaki</a:t>
          </a:r>
        </a:p>
      </dsp:txBody>
      <dsp:txXfrm>
        <a:off x="6138787" y="1415426"/>
        <a:ext cx="860887" cy="385277"/>
      </dsp:txXfrm>
    </dsp:sp>
    <dsp:sp modelId="{625AA22D-2F46-48CB-971D-834CB82AE8C4}">
      <dsp:nvSpPr>
        <dsp:cNvPr id="0" name=""/>
        <dsp:cNvSpPr/>
      </dsp:nvSpPr>
      <dsp:spPr>
        <a:xfrm>
          <a:off x="7085251" y="1415426"/>
          <a:ext cx="860887" cy="385277"/>
        </a:xfrm>
        <a:prstGeom prst="rect">
          <a:avLst/>
        </a:prstGeom>
        <a:solidFill>
          <a:schemeClr val="accent4">
            <a:hueOff val="-3297967"/>
            <a:satOff val="1549"/>
            <a:lumOff val="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Maa- ja metsätalousministeriön asetus luonnonmukaisesta tuotannosta</a:t>
          </a:r>
        </a:p>
      </dsp:txBody>
      <dsp:txXfrm>
        <a:off x="7085251" y="1415426"/>
        <a:ext cx="860887" cy="385277"/>
      </dsp:txXfrm>
    </dsp:sp>
    <dsp:sp modelId="{39E883FF-A931-457B-9CF5-50695DF16BF1}">
      <dsp:nvSpPr>
        <dsp:cNvPr id="0" name=""/>
        <dsp:cNvSpPr/>
      </dsp:nvSpPr>
      <dsp:spPr>
        <a:xfrm>
          <a:off x="8031715" y="1415426"/>
          <a:ext cx="860887" cy="385277"/>
        </a:xfrm>
        <a:prstGeom prst="rect">
          <a:avLst/>
        </a:prstGeom>
        <a:solidFill>
          <a:schemeClr val="accent4">
            <a:hueOff val="-3374664"/>
            <a:satOff val="1585"/>
            <a:lumOff val="5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maatilatalouden kehittämisrahastosta</a:t>
          </a:r>
        </a:p>
      </dsp:txBody>
      <dsp:txXfrm>
        <a:off x="8031715" y="1415426"/>
        <a:ext cx="860887" cy="385277"/>
      </dsp:txXfrm>
    </dsp:sp>
    <dsp:sp modelId="{DF3A9C9B-EC78-47EE-83F5-B87853DFE18E}">
      <dsp:nvSpPr>
        <dsp:cNvPr id="0" name=""/>
        <dsp:cNvSpPr/>
      </dsp:nvSpPr>
      <dsp:spPr>
        <a:xfrm>
          <a:off x="8978179" y="1415426"/>
          <a:ext cx="860887" cy="385277"/>
        </a:xfrm>
        <a:prstGeom prst="rect">
          <a:avLst/>
        </a:prstGeom>
        <a:solidFill>
          <a:schemeClr val="accent4">
            <a:hueOff val="-3451361"/>
            <a:satOff val="1621"/>
            <a:lumOff val="6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maatalouden tukien toimeenpanosta</a:t>
          </a:r>
        </a:p>
      </dsp:txBody>
      <dsp:txXfrm>
        <a:off x="8978179" y="1415426"/>
        <a:ext cx="860887" cy="385277"/>
      </dsp:txXfrm>
    </dsp:sp>
    <dsp:sp modelId="{56115B64-C754-45E2-8369-DD212F808491}">
      <dsp:nvSpPr>
        <dsp:cNvPr id="0" name=""/>
        <dsp:cNvSpPr/>
      </dsp:nvSpPr>
      <dsp:spPr>
        <a:xfrm>
          <a:off x="9924642" y="1415426"/>
          <a:ext cx="860887" cy="385277"/>
        </a:xfrm>
        <a:prstGeom prst="rect">
          <a:avLst/>
        </a:prstGeom>
        <a:solidFill>
          <a:schemeClr val="accent4">
            <a:hueOff val="-3528058"/>
            <a:satOff val="1657"/>
            <a:lumOff val="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maatalouden rakennetuista</a:t>
          </a:r>
        </a:p>
      </dsp:txBody>
      <dsp:txXfrm>
        <a:off x="9924642" y="1415426"/>
        <a:ext cx="860887" cy="385277"/>
      </dsp:txXfrm>
    </dsp:sp>
    <dsp:sp modelId="{7F0DD88B-5EA7-431C-909F-77B748284400}">
      <dsp:nvSpPr>
        <dsp:cNvPr id="0" name=""/>
        <dsp:cNvSpPr/>
      </dsp:nvSpPr>
      <dsp:spPr>
        <a:xfrm>
          <a:off x="10871106" y="1415426"/>
          <a:ext cx="860887" cy="385277"/>
        </a:xfrm>
        <a:prstGeom prst="rect">
          <a:avLst/>
        </a:prstGeom>
        <a:solidFill>
          <a:schemeClr val="accent4">
            <a:hueOff val="-3604755"/>
            <a:satOff val="1693"/>
            <a:lumOff val="6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maaseutuhallinnon järjestämisestä kunnissa</a:t>
          </a:r>
        </a:p>
      </dsp:txBody>
      <dsp:txXfrm>
        <a:off x="10871106" y="1415426"/>
        <a:ext cx="860887" cy="385277"/>
      </dsp:txXfrm>
    </dsp:sp>
    <dsp:sp modelId="{9E66F31B-7AD9-4F4D-A33B-D7C1CE188FEE}">
      <dsp:nvSpPr>
        <dsp:cNvPr id="0" name=""/>
        <dsp:cNvSpPr/>
      </dsp:nvSpPr>
      <dsp:spPr>
        <a:xfrm>
          <a:off x="460004" y="1886280"/>
          <a:ext cx="860887" cy="385277"/>
        </a:xfrm>
        <a:prstGeom prst="rect">
          <a:avLst/>
        </a:prstGeom>
        <a:solidFill>
          <a:schemeClr val="accent4">
            <a:hueOff val="-3681452"/>
            <a:satOff val="1729"/>
            <a:lumOff val="6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maaseudun kehittämisohjelmien hallinnoinnista</a:t>
          </a:r>
        </a:p>
      </dsp:txBody>
      <dsp:txXfrm>
        <a:off x="460004" y="1886280"/>
        <a:ext cx="860887" cy="385277"/>
      </dsp:txXfrm>
    </dsp:sp>
    <dsp:sp modelId="{46581A0C-1B7F-46AA-BE98-5BAD9CAAFFA6}">
      <dsp:nvSpPr>
        <dsp:cNvPr id="0" name=""/>
        <dsp:cNvSpPr/>
      </dsp:nvSpPr>
      <dsp:spPr>
        <a:xfrm>
          <a:off x="1406468" y="1886280"/>
          <a:ext cx="860887" cy="385277"/>
        </a:xfrm>
        <a:prstGeom prst="rect">
          <a:avLst/>
        </a:prstGeom>
        <a:solidFill>
          <a:schemeClr val="accent4">
            <a:hueOff val="-3758149"/>
            <a:satOff val="1765"/>
            <a:lumOff val="6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maaseudun kehittämisen tukemisesta</a:t>
          </a:r>
        </a:p>
      </dsp:txBody>
      <dsp:txXfrm>
        <a:off x="1406468" y="1886280"/>
        <a:ext cx="860887" cy="385277"/>
      </dsp:txXfrm>
    </dsp:sp>
    <dsp:sp modelId="{E6FA8296-E408-46CD-BF86-26D53CBF5F37}">
      <dsp:nvSpPr>
        <dsp:cNvPr id="0" name=""/>
        <dsp:cNvSpPr/>
      </dsp:nvSpPr>
      <dsp:spPr>
        <a:xfrm>
          <a:off x="2352932" y="1886280"/>
          <a:ext cx="860887" cy="385277"/>
        </a:xfrm>
        <a:prstGeom prst="rect">
          <a:avLst/>
        </a:prstGeom>
        <a:solidFill>
          <a:schemeClr val="accent4">
            <a:hueOff val="-3834846"/>
            <a:satOff val="1801"/>
            <a:lumOff val="6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luonnonmukaisen tuotannon valvonnasta</a:t>
          </a:r>
        </a:p>
      </dsp:txBody>
      <dsp:txXfrm>
        <a:off x="2352932" y="1886280"/>
        <a:ext cx="860887" cy="385277"/>
      </dsp:txXfrm>
    </dsp:sp>
    <dsp:sp modelId="{B7F992EC-54F3-4D6D-BAAA-549F8022C774}">
      <dsp:nvSpPr>
        <dsp:cNvPr id="0" name=""/>
        <dsp:cNvSpPr/>
      </dsp:nvSpPr>
      <dsp:spPr>
        <a:xfrm>
          <a:off x="3299396" y="1886280"/>
          <a:ext cx="860887" cy="385277"/>
        </a:xfrm>
        <a:prstGeom prst="rect">
          <a:avLst/>
        </a:prstGeom>
        <a:solidFill>
          <a:schemeClr val="accent4">
            <a:hueOff val="-3911543"/>
            <a:satOff val="1837"/>
            <a:lumOff val="6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kasvinterveyden suojelemisesta</a:t>
          </a:r>
        </a:p>
      </dsp:txBody>
      <dsp:txXfrm>
        <a:off x="3299396" y="1886280"/>
        <a:ext cx="860887" cy="385277"/>
      </dsp:txXfrm>
    </dsp:sp>
    <dsp:sp modelId="{75A0E1DC-D13D-4C47-8549-260E4EB9EDB1}">
      <dsp:nvSpPr>
        <dsp:cNvPr id="0" name=""/>
        <dsp:cNvSpPr/>
      </dsp:nvSpPr>
      <dsp:spPr>
        <a:xfrm>
          <a:off x="4245859" y="1886280"/>
          <a:ext cx="860887" cy="385277"/>
        </a:xfrm>
        <a:prstGeom prst="rect">
          <a:avLst/>
        </a:prstGeom>
        <a:solidFill>
          <a:schemeClr val="accent4">
            <a:hueOff val="-3988239"/>
            <a:satOff val="1873"/>
            <a:lumOff val="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kasvinsuojeluaineista</a:t>
          </a:r>
        </a:p>
      </dsp:txBody>
      <dsp:txXfrm>
        <a:off x="4245859" y="1886280"/>
        <a:ext cx="860887" cy="385277"/>
      </dsp:txXfrm>
    </dsp:sp>
    <dsp:sp modelId="{F8064CE1-2DB7-4AA4-9A09-95775D86F955}">
      <dsp:nvSpPr>
        <dsp:cNvPr id="0" name=""/>
        <dsp:cNvSpPr/>
      </dsp:nvSpPr>
      <dsp:spPr>
        <a:xfrm>
          <a:off x="5192323" y="1886280"/>
          <a:ext cx="860887" cy="385277"/>
        </a:xfrm>
        <a:prstGeom prst="rect">
          <a:avLst/>
        </a:prstGeom>
        <a:solidFill>
          <a:schemeClr val="accent4">
            <a:hueOff val="-4064936"/>
            <a:satOff val="1909"/>
            <a:lumOff val="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hukkakauran torjunnasta</a:t>
          </a:r>
        </a:p>
      </dsp:txBody>
      <dsp:txXfrm>
        <a:off x="5192323" y="1886280"/>
        <a:ext cx="860887" cy="385277"/>
      </dsp:txXfrm>
    </dsp:sp>
    <dsp:sp modelId="{D1D01A92-F77B-4702-81DE-3976DA553A7E}">
      <dsp:nvSpPr>
        <dsp:cNvPr id="0" name=""/>
        <dsp:cNvSpPr/>
      </dsp:nvSpPr>
      <dsp:spPr>
        <a:xfrm>
          <a:off x="6138787" y="1886280"/>
          <a:ext cx="860887" cy="385277"/>
        </a:xfrm>
        <a:prstGeom prst="rect">
          <a:avLst/>
        </a:prstGeom>
        <a:solidFill>
          <a:schemeClr val="accent4">
            <a:hueOff val="-4141633"/>
            <a:satOff val="1945"/>
            <a:lumOff val="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Euroopan unionin suorista tuista maataloudelle</a:t>
          </a:r>
        </a:p>
      </dsp:txBody>
      <dsp:txXfrm>
        <a:off x="6138787" y="1886280"/>
        <a:ext cx="860887" cy="385277"/>
      </dsp:txXfrm>
    </dsp:sp>
    <dsp:sp modelId="{D01D251A-C441-47E1-803B-637AAC767A56}">
      <dsp:nvSpPr>
        <dsp:cNvPr id="0" name=""/>
        <dsp:cNvSpPr/>
      </dsp:nvSpPr>
      <dsp:spPr>
        <a:xfrm>
          <a:off x="7085251" y="1886280"/>
          <a:ext cx="860887" cy="385277"/>
        </a:xfrm>
        <a:prstGeom prst="rect">
          <a:avLst/>
        </a:prstGeom>
        <a:solidFill>
          <a:schemeClr val="accent4">
            <a:hueOff val="-4218330"/>
            <a:satOff val="1982"/>
            <a:lumOff val="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eläintunnistusjärjestelmästä</a:t>
          </a:r>
        </a:p>
      </dsp:txBody>
      <dsp:txXfrm>
        <a:off x="7085251" y="1886280"/>
        <a:ext cx="860887" cy="385277"/>
      </dsp:txXfrm>
    </dsp:sp>
    <dsp:sp modelId="{2C2CAE65-EEDA-4DFD-B0D7-66D16849DB0F}">
      <dsp:nvSpPr>
        <dsp:cNvPr id="0" name=""/>
        <dsp:cNvSpPr/>
      </dsp:nvSpPr>
      <dsp:spPr>
        <a:xfrm>
          <a:off x="8031715" y="1886280"/>
          <a:ext cx="860887" cy="385277"/>
        </a:xfrm>
        <a:prstGeom prst="rect">
          <a:avLst/>
        </a:prstGeom>
        <a:solidFill>
          <a:schemeClr val="accent4">
            <a:hueOff val="-4295027"/>
            <a:satOff val="2018"/>
            <a:lumOff val="7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Ydinenergialaki</a:t>
          </a:r>
        </a:p>
      </dsp:txBody>
      <dsp:txXfrm>
        <a:off x="8031715" y="1886280"/>
        <a:ext cx="860887" cy="385277"/>
      </dsp:txXfrm>
    </dsp:sp>
    <dsp:sp modelId="{1B39635B-0BF4-47F7-83D5-7976949F95D8}">
      <dsp:nvSpPr>
        <dsp:cNvPr id="0" name=""/>
        <dsp:cNvSpPr/>
      </dsp:nvSpPr>
      <dsp:spPr>
        <a:xfrm>
          <a:off x="8978179" y="1886280"/>
          <a:ext cx="860887" cy="385277"/>
        </a:xfrm>
        <a:prstGeom prst="rect">
          <a:avLst/>
        </a:prstGeom>
        <a:solidFill>
          <a:schemeClr val="accent4">
            <a:hueOff val="-4371724"/>
            <a:satOff val="2054"/>
            <a:lumOff val="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Ydinenergia-asetus</a:t>
          </a:r>
        </a:p>
      </dsp:txBody>
      <dsp:txXfrm>
        <a:off x="8978179" y="1886280"/>
        <a:ext cx="860887" cy="385277"/>
      </dsp:txXfrm>
    </dsp:sp>
    <dsp:sp modelId="{393D71EE-4E6A-4750-9FB1-C2DCFF925A8C}">
      <dsp:nvSpPr>
        <dsp:cNvPr id="0" name=""/>
        <dsp:cNvSpPr/>
      </dsp:nvSpPr>
      <dsp:spPr>
        <a:xfrm>
          <a:off x="9924642" y="1886280"/>
          <a:ext cx="860887" cy="385277"/>
        </a:xfrm>
        <a:prstGeom prst="rect">
          <a:avLst/>
        </a:prstGeom>
        <a:solidFill>
          <a:schemeClr val="accent4">
            <a:hueOff val="-4448421"/>
            <a:satOff val="2090"/>
            <a:lumOff val="7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työmarkkina-alueista</a:t>
          </a:r>
        </a:p>
      </dsp:txBody>
      <dsp:txXfrm>
        <a:off x="9924642" y="1886280"/>
        <a:ext cx="860887" cy="385277"/>
      </dsp:txXfrm>
    </dsp:sp>
    <dsp:sp modelId="{2FF748AF-790E-45CB-9453-34AAFD9AC609}">
      <dsp:nvSpPr>
        <dsp:cNvPr id="0" name=""/>
        <dsp:cNvSpPr/>
      </dsp:nvSpPr>
      <dsp:spPr>
        <a:xfrm>
          <a:off x="10871106" y="1886280"/>
          <a:ext cx="860887" cy="385277"/>
        </a:xfrm>
        <a:prstGeom prst="rect">
          <a:avLst/>
        </a:prstGeom>
        <a:solidFill>
          <a:schemeClr val="accent4">
            <a:hueOff val="-4525118"/>
            <a:satOff val="2126"/>
            <a:lumOff val="7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työllisyysperusteisesta investointiavustuksesta ja työllisyystyöohjelmasta</a:t>
          </a:r>
        </a:p>
      </dsp:txBody>
      <dsp:txXfrm>
        <a:off x="10871106" y="1886280"/>
        <a:ext cx="860887" cy="385277"/>
      </dsp:txXfrm>
    </dsp:sp>
    <dsp:sp modelId="{58C0F51F-6C07-4F1B-8BB4-9C0B24D04756}">
      <dsp:nvSpPr>
        <dsp:cNvPr id="0" name=""/>
        <dsp:cNvSpPr/>
      </dsp:nvSpPr>
      <dsp:spPr>
        <a:xfrm>
          <a:off x="460004" y="2357133"/>
          <a:ext cx="860887" cy="385277"/>
        </a:xfrm>
        <a:prstGeom prst="rect">
          <a:avLst/>
        </a:prstGeom>
        <a:solidFill>
          <a:schemeClr val="accent4">
            <a:hueOff val="-4601815"/>
            <a:satOff val="2162"/>
            <a:lumOff val="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julkisesta työvoimapalvelusta</a:t>
          </a:r>
        </a:p>
      </dsp:txBody>
      <dsp:txXfrm>
        <a:off x="460004" y="2357133"/>
        <a:ext cx="860887" cy="385277"/>
      </dsp:txXfrm>
    </dsp:sp>
    <dsp:sp modelId="{07C37AEC-869C-4E23-8FC8-A03C0B06753F}">
      <dsp:nvSpPr>
        <dsp:cNvPr id="0" name=""/>
        <dsp:cNvSpPr/>
      </dsp:nvSpPr>
      <dsp:spPr>
        <a:xfrm>
          <a:off x="1406468" y="2357133"/>
          <a:ext cx="860887" cy="385277"/>
        </a:xfrm>
        <a:prstGeom prst="rect">
          <a:avLst/>
        </a:prstGeom>
        <a:solidFill>
          <a:schemeClr val="accent4">
            <a:hueOff val="-4678511"/>
            <a:satOff val="2198"/>
            <a:lumOff val="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julkisesta työvoima- ja yrityspalvelusta</a:t>
          </a:r>
        </a:p>
      </dsp:txBody>
      <dsp:txXfrm>
        <a:off x="1406468" y="2357133"/>
        <a:ext cx="860887" cy="385277"/>
      </dsp:txXfrm>
    </dsp:sp>
    <dsp:sp modelId="{5D9F2C63-21BA-4B3A-9841-61DCF07F6AFC}">
      <dsp:nvSpPr>
        <dsp:cNvPr id="0" name=""/>
        <dsp:cNvSpPr/>
      </dsp:nvSpPr>
      <dsp:spPr>
        <a:xfrm>
          <a:off x="2352932" y="2357133"/>
          <a:ext cx="860887" cy="385277"/>
        </a:xfrm>
        <a:prstGeom prst="rect">
          <a:avLst/>
        </a:prstGeom>
        <a:solidFill>
          <a:schemeClr val="accent4">
            <a:hueOff val="-4755208"/>
            <a:satOff val="2234"/>
            <a:lumOff val="8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valtionavustuksesta yritystoiminnan kehittämiseksi</a:t>
          </a:r>
        </a:p>
      </dsp:txBody>
      <dsp:txXfrm>
        <a:off x="2352932" y="2357133"/>
        <a:ext cx="860887" cy="385277"/>
      </dsp:txXfrm>
    </dsp:sp>
    <dsp:sp modelId="{ED39810B-B1EB-4725-A10D-F25216C88C62}">
      <dsp:nvSpPr>
        <dsp:cNvPr id="0" name=""/>
        <dsp:cNvSpPr/>
      </dsp:nvSpPr>
      <dsp:spPr>
        <a:xfrm>
          <a:off x="3299396" y="2357133"/>
          <a:ext cx="860887" cy="385277"/>
        </a:xfrm>
        <a:prstGeom prst="rect">
          <a:avLst/>
        </a:prstGeom>
        <a:solidFill>
          <a:schemeClr val="accent4">
            <a:hueOff val="-4831905"/>
            <a:satOff val="2270"/>
            <a:lumOff val="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valtion erityisrahoitusyhtiöstä</a:t>
          </a:r>
        </a:p>
      </dsp:txBody>
      <dsp:txXfrm>
        <a:off x="3299396" y="2357133"/>
        <a:ext cx="860887" cy="385277"/>
      </dsp:txXfrm>
    </dsp:sp>
    <dsp:sp modelId="{E319FDDE-5F60-4D45-BC53-CEE10A0E8A8B}">
      <dsp:nvSpPr>
        <dsp:cNvPr id="0" name=""/>
        <dsp:cNvSpPr/>
      </dsp:nvSpPr>
      <dsp:spPr>
        <a:xfrm>
          <a:off x="4245859" y="2357133"/>
          <a:ext cx="860887" cy="385277"/>
        </a:xfrm>
        <a:prstGeom prst="rect">
          <a:avLst/>
        </a:prstGeom>
        <a:solidFill>
          <a:schemeClr val="accent4">
            <a:hueOff val="-4908602"/>
            <a:satOff val="2306"/>
            <a:lumOff val="8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kansainvälistä suojelua hakevan vastaanotosta sekä ihmiskaupan uhrin tunnistamisesta ja auttamisesta</a:t>
          </a:r>
        </a:p>
      </dsp:txBody>
      <dsp:txXfrm>
        <a:off x="4245859" y="2357133"/>
        <a:ext cx="860887" cy="385277"/>
      </dsp:txXfrm>
    </dsp:sp>
    <dsp:sp modelId="{C6379017-F4F6-4070-B02E-D7D5254275C0}">
      <dsp:nvSpPr>
        <dsp:cNvPr id="0" name=""/>
        <dsp:cNvSpPr/>
      </dsp:nvSpPr>
      <dsp:spPr>
        <a:xfrm>
          <a:off x="5192323" y="2357133"/>
          <a:ext cx="860887" cy="385277"/>
        </a:xfrm>
        <a:prstGeom prst="rect">
          <a:avLst/>
        </a:prstGeom>
        <a:solidFill>
          <a:schemeClr val="accent4">
            <a:hueOff val="-4985299"/>
            <a:satOff val="2342"/>
            <a:lumOff val="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julkisesta työvoima- ja yrityspalvelusta</a:t>
          </a:r>
        </a:p>
      </dsp:txBody>
      <dsp:txXfrm>
        <a:off x="5192323" y="2357133"/>
        <a:ext cx="860887" cy="385277"/>
      </dsp:txXfrm>
    </dsp:sp>
    <dsp:sp modelId="{10174421-28B3-4E95-BAE9-12CDA9A41EC3}">
      <dsp:nvSpPr>
        <dsp:cNvPr id="0" name=""/>
        <dsp:cNvSpPr/>
      </dsp:nvSpPr>
      <dsp:spPr>
        <a:xfrm>
          <a:off x="6138787" y="2357133"/>
          <a:ext cx="860887" cy="385277"/>
        </a:xfrm>
        <a:prstGeom prst="rect">
          <a:avLst/>
        </a:prstGeom>
        <a:solidFill>
          <a:schemeClr val="accent4">
            <a:hueOff val="-5061996"/>
            <a:satOff val="2378"/>
            <a:lumOff val="8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ammatillisesta koulutuksesta</a:t>
          </a:r>
        </a:p>
      </dsp:txBody>
      <dsp:txXfrm>
        <a:off x="6138787" y="2357133"/>
        <a:ext cx="860887" cy="385277"/>
      </dsp:txXfrm>
    </dsp:sp>
    <dsp:sp modelId="{F52C30FB-38B3-4175-B33A-C3FBC16AE16A}">
      <dsp:nvSpPr>
        <dsp:cNvPr id="0" name=""/>
        <dsp:cNvSpPr/>
      </dsp:nvSpPr>
      <dsp:spPr>
        <a:xfrm>
          <a:off x="7085251" y="2357133"/>
          <a:ext cx="860887" cy="385277"/>
        </a:xfrm>
        <a:prstGeom prst="rect">
          <a:avLst/>
        </a:prstGeom>
        <a:solidFill>
          <a:schemeClr val="accent4">
            <a:hueOff val="-5138693"/>
            <a:satOff val="2414"/>
            <a:lumOff val="8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Kemikaalilaki</a:t>
          </a:r>
        </a:p>
      </dsp:txBody>
      <dsp:txXfrm>
        <a:off x="7085251" y="2357133"/>
        <a:ext cx="860887" cy="385277"/>
      </dsp:txXfrm>
    </dsp:sp>
    <dsp:sp modelId="{DCDE953A-8292-4574-ADFD-958377ECBEB9}">
      <dsp:nvSpPr>
        <dsp:cNvPr id="0" name=""/>
        <dsp:cNvSpPr/>
      </dsp:nvSpPr>
      <dsp:spPr>
        <a:xfrm>
          <a:off x="8031715" y="2357133"/>
          <a:ext cx="860887" cy="385277"/>
        </a:xfrm>
        <a:prstGeom prst="rect">
          <a:avLst/>
        </a:prstGeom>
        <a:solidFill>
          <a:schemeClr val="accent4">
            <a:hueOff val="-5215390"/>
            <a:satOff val="2450"/>
            <a:lumOff val="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öljyvahinkojen torjunnasta</a:t>
          </a:r>
        </a:p>
      </dsp:txBody>
      <dsp:txXfrm>
        <a:off x="8031715" y="2357133"/>
        <a:ext cx="860887" cy="385277"/>
      </dsp:txXfrm>
    </dsp:sp>
    <dsp:sp modelId="{BA79F49F-9288-48E2-9E3F-EBACA3259778}">
      <dsp:nvSpPr>
        <dsp:cNvPr id="0" name=""/>
        <dsp:cNvSpPr/>
      </dsp:nvSpPr>
      <dsp:spPr>
        <a:xfrm>
          <a:off x="8978179" y="2357133"/>
          <a:ext cx="860887" cy="385277"/>
        </a:xfrm>
        <a:prstGeom prst="rect">
          <a:avLst/>
        </a:prstGeom>
        <a:solidFill>
          <a:schemeClr val="accent4">
            <a:hueOff val="-5292087"/>
            <a:satOff val="2486"/>
            <a:lumOff val="9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Merenkulun ympäristönsuojelulaki</a:t>
          </a:r>
        </a:p>
      </dsp:txBody>
      <dsp:txXfrm>
        <a:off x="8978179" y="2357133"/>
        <a:ext cx="860887" cy="385277"/>
      </dsp:txXfrm>
    </dsp:sp>
    <dsp:sp modelId="{940BFC8D-A3E2-4DA1-AB05-36CEA552B696}">
      <dsp:nvSpPr>
        <dsp:cNvPr id="0" name=""/>
        <dsp:cNvSpPr/>
      </dsp:nvSpPr>
      <dsp:spPr>
        <a:xfrm>
          <a:off x="9924642" y="2357133"/>
          <a:ext cx="860887" cy="385277"/>
        </a:xfrm>
        <a:prstGeom prst="rect">
          <a:avLst/>
        </a:prstGeom>
        <a:solidFill>
          <a:schemeClr val="accent4">
            <a:hueOff val="-5368784"/>
            <a:satOff val="2522"/>
            <a:lumOff val="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Vesiliikennelaki</a:t>
          </a:r>
        </a:p>
      </dsp:txBody>
      <dsp:txXfrm>
        <a:off x="9924642" y="2357133"/>
        <a:ext cx="860887" cy="385277"/>
      </dsp:txXfrm>
    </dsp:sp>
    <dsp:sp modelId="{CACE1456-0960-4895-9CA3-6B542551BBAB}">
      <dsp:nvSpPr>
        <dsp:cNvPr id="0" name=""/>
        <dsp:cNvSpPr/>
      </dsp:nvSpPr>
      <dsp:spPr>
        <a:xfrm>
          <a:off x="10871106" y="2357133"/>
          <a:ext cx="860887" cy="385277"/>
        </a:xfrm>
        <a:prstGeom prst="rect">
          <a:avLst/>
        </a:prstGeom>
        <a:solidFill>
          <a:schemeClr val="accent4">
            <a:hueOff val="-5445481"/>
            <a:satOff val="2558"/>
            <a:lumOff val="9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Vesilaki</a:t>
          </a:r>
        </a:p>
      </dsp:txBody>
      <dsp:txXfrm>
        <a:off x="10871106" y="2357133"/>
        <a:ext cx="860887" cy="385277"/>
      </dsp:txXfrm>
    </dsp:sp>
    <dsp:sp modelId="{CFECC9A8-94CE-40DB-A360-D80B31A9097D}">
      <dsp:nvSpPr>
        <dsp:cNvPr id="0" name=""/>
        <dsp:cNvSpPr/>
      </dsp:nvSpPr>
      <dsp:spPr>
        <a:xfrm>
          <a:off x="460004" y="2827987"/>
          <a:ext cx="860887" cy="385277"/>
        </a:xfrm>
        <a:prstGeom prst="rect">
          <a:avLst/>
        </a:prstGeom>
        <a:solidFill>
          <a:schemeClr val="accent4">
            <a:hueOff val="-5522178"/>
            <a:satOff val="2594"/>
            <a:lumOff val="9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Vesihuoltolaki</a:t>
          </a:r>
        </a:p>
      </dsp:txBody>
      <dsp:txXfrm>
        <a:off x="460004" y="2827987"/>
        <a:ext cx="860887" cy="385277"/>
      </dsp:txXfrm>
    </dsp:sp>
    <dsp:sp modelId="{F3FABA3A-B0DA-42B4-A57B-785073E1C9E2}">
      <dsp:nvSpPr>
        <dsp:cNvPr id="0" name=""/>
        <dsp:cNvSpPr/>
      </dsp:nvSpPr>
      <dsp:spPr>
        <a:xfrm>
          <a:off x="1406468" y="2827987"/>
          <a:ext cx="860887" cy="385277"/>
        </a:xfrm>
        <a:prstGeom prst="rect">
          <a:avLst/>
        </a:prstGeom>
        <a:solidFill>
          <a:schemeClr val="accent4">
            <a:hueOff val="-5598875"/>
            <a:satOff val="263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vesiympäristölle vaarallisista ja haitallisista aineista</a:t>
          </a:r>
        </a:p>
      </dsp:txBody>
      <dsp:txXfrm>
        <a:off x="1406468" y="2827987"/>
        <a:ext cx="860887" cy="385277"/>
      </dsp:txXfrm>
    </dsp:sp>
    <dsp:sp modelId="{D0E9A573-8A0D-440C-BF36-3B8BA653CF8E}">
      <dsp:nvSpPr>
        <dsp:cNvPr id="0" name=""/>
        <dsp:cNvSpPr/>
      </dsp:nvSpPr>
      <dsp:spPr>
        <a:xfrm>
          <a:off x="2352932" y="2827987"/>
          <a:ext cx="860887" cy="385277"/>
        </a:xfrm>
        <a:prstGeom prst="rect">
          <a:avLst/>
        </a:prstGeom>
        <a:solidFill>
          <a:schemeClr val="accent4">
            <a:hueOff val="-5675571"/>
            <a:satOff val="2666"/>
            <a:lumOff val="9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vesistön ja vesiympäristön käyttöä ja tilaa parantavien hankkeiden avustamisesta</a:t>
          </a:r>
        </a:p>
      </dsp:txBody>
      <dsp:txXfrm>
        <a:off x="2352932" y="2827987"/>
        <a:ext cx="860887" cy="385277"/>
      </dsp:txXfrm>
    </dsp:sp>
    <dsp:sp modelId="{6BCBB024-05B7-43BF-8929-EA21312EBC96}">
      <dsp:nvSpPr>
        <dsp:cNvPr id="0" name=""/>
        <dsp:cNvSpPr/>
      </dsp:nvSpPr>
      <dsp:spPr>
        <a:xfrm>
          <a:off x="3299396" y="2827987"/>
          <a:ext cx="860887" cy="385277"/>
        </a:xfrm>
        <a:prstGeom prst="rect">
          <a:avLst/>
        </a:prstGeom>
        <a:solidFill>
          <a:schemeClr val="accent4">
            <a:hueOff val="-5752268"/>
            <a:satOff val="2702"/>
            <a:lumOff val="10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vesienhoidon järjestämisestä</a:t>
          </a:r>
        </a:p>
      </dsp:txBody>
      <dsp:txXfrm>
        <a:off x="3299396" y="2827987"/>
        <a:ext cx="860887" cy="385277"/>
      </dsp:txXfrm>
    </dsp:sp>
    <dsp:sp modelId="{C90DB073-49B0-4C99-BED9-884646655656}">
      <dsp:nvSpPr>
        <dsp:cNvPr id="0" name=""/>
        <dsp:cNvSpPr/>
      </dsp:nvSpPr>
      <dsp:spPr>
        <a:xfrm>
          <a:off x="4245859" y="2827987"/>
          <a:ext cx="860887" cy="385277"/>
        </a:xfrm>
        <a:prstGeom prst="rect">
          <a:avLst/>
        </a:prstGeom>
        <a:solidFill>
          <a:schemeClr val="accent4">
            <a:hueOff val="-5828965"/>
            <a:satOff val="2738"/>
            <a:lumOff val="1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merenhoidon järjestämisestä</a:t>
          </a:r>
        </a:p>
      </dsp:txBody>
      <dsp:txXfrm>
        <a:off x="4245859" y="2827987"/>
        <a:ext cx="860887" cy="385277"/>
      </dsp:txXfrm>
    </dsp:sp>
    <dsp:sp modelId="{6CBBA49E-F8FA-42E3-AE19-9B0AD8472C99}">
      <dsp:nvSpPr>
        <dsp:cNvPr id="0" name=""/>
        <dsp:cNvSpPr/>
      </dsp:nvSpPr>
      <dsp:spPr>
        <a:xfrm>
          <a:off x="5192323" y="2827987"/>
          <a:ext cx="860887" cy="385277"/>
        </a:xfrm>
        <a:prstGeom prst="rect">
          <a:avLst/>
        </a:prstGeom>
        <a:solidFill>
          <a:schemeClr val="accent4">
            <a:hueOff val="-5905662"/>
            <a:satOff val="2774"/>
            <a:lumOff val="1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Sosiaali- ja terveysministeriön asetus talousveden laatuvaatimuksista ja valvontatutkimuksista</a:t>
          </a:r>
        </a:p>
      </dsp:txBody>
      <dsp:txXfrm>
        <a:off x="5192323" y="2827987"/>
        <a:ext cx="860887" cy="385277"/>
      </dsp:txXfrm>
    </dsp:sp>
    <dsp:sp modelId="{3912408F-220F-4DF8-B738-8496CFA6F4F2}">
      <dsp:nvSpPr>
        <dsp:cNvPr id="0" name=""/>
        <dsp:cNvSpPr/>
      </dsp:nvSpPr>
      <dsp:spPr>
        <a:xfrm>
          <a:off x="6138787" y="2827987"/>
          <a:ext cx="860887" cy="385277"/>
        </a:xfrm>
        <a:prstGeom prst="rect">
          <a:avLst/>
        </a:prstGeom>
        <a:solidFill>
          <a:schemeClr val="accent4">
            <a:hueOff val="-5982359"/>
            <a:satOff val="2810"/>
            <a:lumOff val="10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Patoturvallisuuslaki</a:t>
          </a:r>
        </a:p>
      </dsp:txBody>
      <dsp:txXfrm>
        <a:off x="6138787" y="2827987"/>
        <a:ext cx="860887" cy="385277"/>
      </dsp:txXfrm>
    </dsp:sp>
    <dsp:sp modelId="{D4BB6F26-FAB9-4F3A-A02D-545100A96155}">
      <dsp:nvSpPr>
        <dsp:cNvPr id="0" name=""/>
        <dsp:cNvSpPr/>
      </dsp:nvSpPr>
      <dsp:spPr>
        <a:xfrm>
          <a:off x="7085251" y="2827987"/>
          <a:ext cx="860887" cy="385277"/>
        </a:xfrm>
        <a:prstGeom prst="rect">
          <a:avLst/>
        </a:prstGeom>
        <a:solidFill>
          <a:schemeClr val="accent4">
            <a:hueOff val="-6059056"/>
            <a:satOff val="2846"/>
            <a:lumOff val="1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vesihuollon tukemisesta</a:t>
          </a:r>
        </a:p>
      </dsp:txBody>
      <dsp:txXfrm>
        <a:off x="7085251" y="2827987"/>
        <a:ext cx="860887" cy="385277"/>
      </dsp:txXfrm>
    </dsp:sp>
    <dsp:sp modelId="{C9CA9E27-49CC-4482-851F-6BF2AE4D7ADD}">
      <dsp:nvSpPr>
        <dsp:cNvPr id="0" name=""/>
        <dsp:cNvSpPr/>
      </dsp:nvSpPr>
      <dsp:spPr>
        <a:xfrm>
          <a:off x="8031715" y="2827987"/>
          <a:ext cx="860887" cy="385277"/>
        </a:xfrm>
        <a:prstGeom prst="rect">
          <a:avLst/>
        </a:prstGeom>
        <a:solidFill>
          <a:schemeClr val="accent4">
            <a:hueOff val="-6135753"/>
            <a:satOff val="2882"/>
            <a:lumOff val="10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vesienhoidon ja merenhoidon järjestämisestä</a:t>
          </a:r>
        </a:p>
      </dsp:txBody>
      <dsp:txXfrm>
        <a:off x="8031715" y="2827987"/>
        <a:ext cx="860887" cy="385277"/>
      </dsp:txXfrm>
    </dsp:sp>
    <dsp:sp modelId="{CAE43783-4ABB-429B-8774-87BADC9E8540}">
      <dsp:nvSpPr>
        <dsp:cNvPr id="0" name=""/>
        <dsp:cNvSpPr/>
      </dsp:nvSpPr>
      <dsp:spPr>
        <a:xfrm>
          <a:off x="8978179" y="2827987"/>
          <a:ext cx="860887" cy="385277"/>
        </a:xfrm>
        <a:prstGeom prst="rect">
          <a:avLst/>
        </a:prstGeom>
        <a:solidFill>
          <a:schemeClr val="accent4">
            <a:hueOff val="-6212450"/>
            <a:satOff val="2918"/>
            <a:lumOff val="10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tulvariskien hallinnasta</a:t>
          </a:r>
        </a:p>
      </dsp:txBody>
      <dsp:txXfrm>
        <a:off x="8978179" y="2827987"/>
        <a:ext cx="860887" cy="385277"/>
      </dsp:txXfrm>
    </dsp:sp>
    <dsp:sp modelId="{36BC30A2-4632-4C06-8849-C4196AEB3ADA}">
      <dsp:nvSpPr>
        <dsp:cNvPr id="0" name=""/>
        <dsp:cNvSpPr/>
      </dsp:nvSpPr>
      <dsp:spPr>
        <a:xfrm>
          <a:off x="9924642" y="2827987"/>
          <a:ext cx="860887" cy="385277"/>
        </a:xfrm>
        <a:prstGeom prst="rect">
          <a:avLst/>
        </a:prstGeom>
        <a:solidFill>
          <a:schemeClr val="accent4">
            <a:hueOff val="-6289147"/>
            <a:satOff val="2954"/>
            <a:lumOff val="1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peruskuivatustoiminnan tukemisesta</a:t>
          </a:r>
        </a:p>
      </dsp:txBody>
      <dsp:txXfrm>
        <a:off x="9924642" y="2827987"/>
        <a:ext cx="860887" cy="385277"/>
      </dsp:txXfrm>
    </dsp:sp>
    <dsp:sp modelId="{D129259A-36A8-4E9E-9E7F-CA6CB224FB39}">
      <dsp:nvSpPr>
        <dsp:cNvPr id="0" name=""/>
        <dsp:cNvSpPr/>
      </dsp:nvSpPr>
      <dsp:spPr>
        <a:xfrm>
          <a:off x="10871106" y="2827987"/>
          <a:ext cx="860887" cy="385277"/>
        </a:xfrm>
        <a:prstGeom prst="rect">
          <a:avLst/>
        </a:prstGeom>
        <a:solidFill>
          <a:schemeClr val="accent4">
            <a:hueOff val="-6365843"/>
            <a:satOff val="2990"/>
            <a:lumOff val="11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Neuvostoliiton kanssa Saimaan ja Vuoksen juoksutussäännöstä tehdyn sopimuksen eräiden määräysten hyväksymisestä sekä sopimuksen soveltamisesta</a:t>
          </a:r>
        </a:p>
      </dsp:txBody>
      <dsp:txXfrm>
        <a:off x="10871106" y="2827987"/>
        <a:ext cx="860887" cy="385277"/>
      </dsp:txXfrm>
    </dsp:sp>
    <dsp:sp modelId="{04305AE9-FB09-4E94-8A65-9E3210956C28}">
      <dsp:nvSpPr>
        <dsp:cNvPr id="0" name=""/>
        <dsp:cNvSpPr/>
      </dsp:nvSpPr>
      <dsp:spPr>
        <a:xfrm>
          <a:off x="460004" y="3298841"/>
          <a:ext cx="860887" cy="385277"/>
        </a:xfrm>
        <a:prstGeom prst="rect">
          <a:avLst/>
        </a:prstGeom>
        <a:solidFill>
          <a:schemeClr val="accent4">
            <a:hueOff val="-6442541"/>
            <a:satOff val="3026"/>
            <a:lumOff val="11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öljysuojarahastosta</a:t>
          </a:r>
        </a:p>
      </dsp:txBody>
      <dsp:txXfrm>
        <a:off x="460004" y="3298841"/>
        <a:ext cx="860887" cy="385277"/>
      </dsp:txXfrm>
    </dsp:sp>
    <dsp:sp modelId="{2C2F64CC-F263-4B27-BAA6-88239CCF61A0}">
      <dsp:nvSpPr>
        <dsp:cNvPr id="0" name=""/>
        <dsp:cNvSpPr/>
      </dsp:nvSpPr>
      <dsp:spPr>
        <a:xfrm>
          <a:off x="1406468" y="3298841"/>
          <a:ext cx="860887" cy="385277"/>
        </a:xfrm>
        <a:prstGeom prst="rect">
          <a:avLst/>
        </a:prstGeom>
        <a:solidFill>
          <a:schemeClr val="accent4">
            <a:hueOff val="-6519237"/>
            <a:satOff val="3062"/>
            <a:lumOff val="1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vaarallisten kemikaalien käsittelyn ja varastoinnin valvonnasta</a:t>
          </a:r>
        </a:p>
      </dsp:txBody>
      <dsp:txXfrm>
        <a:off x="1406468" y="3298841"/>
        <a:ext cx="860887" cy="385277"/>
      </dsp:txXfrm>
    </dsp:sp>
    <dsp:sp modelId="{AFB4349A-F3F7-4164-8ABA-F8FA9A585948}">
      <dsp:nvSpPr>
        <dsp:cNvPr id="0" name=""/>
        <dsp:cNvSpPr/>
      </dsp:nvSpPr>
      <dsp:spPr>
        <a:xfrm>
          <a:off x="2352932" y="3298841"/>
          <a:ext cx="860887" cy="385277"/>
        </a:xfrm>
        <a:prstGeom prst="rect">
          <a:avLst/>
        </a:prstGeom>
        <a:solidFill>
          <a:schemeClr val="accent4">
            <a:hueOff val="-6595935"/>
            <a:satOff val="3098"/>
            <a:lumOff val="1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vaarallisten aineiden kuljetuksesta rautatiellä</a:t>
          </a:r>
        </a:p>
      </dsp:txBody>
      <dsp:txXfrm>
        <a:off x="2352932" y="3298841"/>
        <a:ext cx="860887" cy="385277"/>
      </dsp:txXfrm>
    </dsp:sp>
    <dsp:sp modelId="{BE3EDAF2-962B-45A0-976C-06755A001985}">
      <dsp:nvSpPr>
        <dsp:cNvPr id="0" name=""/>
        <dsp:cNvSpPr/>
      </dsp:nvSpPr>
      <dsp:spPr>
        <a:xfrm>
          <a:off x="3299396" y="3298841"/>
          <a:ext cx="860887" cy="385277"/>
        </a:xfrm>
        <a:prstGeom prst="rect">
          <a:avLst/>
        </a:prstGeom>
        <a:solidFill>
          <a:schemeClr val="accent4">
            <a:hueOff val="-6672631"/>
            <a:satOff val="3134"/>
            <a:lumOff val="11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vaarallisten aineiden kuljetuksesta ja tilapäisestä säilytyksestä satama-alueella</a:t>
          </a:r>
        </a:p>
      </dsp:txBody>
      <dsp:txXfrm>
        <a:off x="3299396" y="3298841"/>
        <a:ext cx="860887" cy="385277"/>
      </dsp:txXfrm>
    </dsp:sp>
    <dsp:sp modelId="{4DF70E44-5284-4227-9D10-A70C9B541762}">
      <dsp:nvSpPr>
        <dsp:cNvPr id="0" name=""/>
        <dsp:cNvSpPr/>
      </dsp:nvSpPr>
      <dsp:spPr>
        <a:xfrm>
          <a:off x="4245859" y="3298841"/>
          <a:ext cx="860887" cy="385277"/>
        </a:xfrm>
        <a:prstGeom prst="rect">
          <a:avLst/>
        </a:prstGeom>
        <a:solidFill>
          <a:schemeClr val="accent4">
            <a:hueOff val="-6749328"/>
            <a:satOff val="3170"/>
            <a:lumOff val="11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räjähteiden valmistuksen ja varastoinnin valvonnasta</a:t>
          </a:r>
        </a:p>
      </dsp:txBody>
      <dsp:txXfrm>
        <a:off x="4245859" y="3298841"/>
        <a:ext cx="860887" cy="385277"/>
      </dsp:txXfrm>
    </dsp:sp>
    <dsp:sp modelId="{7DB4C9DE-B92A-4E0A-8E4C-2D333B0EBBA6}">
      <dsp:nvSpPr>
        <dsp:cNvPr id="0" name=""/>
        <dsp:cNvSpPr/>
      </dsp:nvSpPr>
      <dsp:spPr>
        <a:xfrm>
          <a:off x="5192323" y="3298841"/>
          <a:ext cx="860887" cy="385277"/>
        </a:xfrm>
        <a:prstGeom prst="rect">
          <a:avLst/>
        </a:prstGeom>
        <a:solidFill>
          <a:schemeClr val="accent4">
            <a:hueOff val="-6826025"/>
            <a:satOff val="3206"/>
            <a:lumOff val="11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kaivannaisjätteistä</a:t>
          </a:r>
        </a:p>
      </dsp:txBody>
      <dsp:txXfrm>
        <a:off x="5192323" y="3298841"/>
        <a:ext cx="860887" cy="385277"/>
      </dsp:txXfrm>
    </dsp:sp>
    <dsp:sp modelId="{33E42CF9-28B7-4066-8F85-0552F4BFECBE}">
      <dsp:nvSpPr>
        <dsp:cNvPr id="0" name=""/>
        <dsp:cNvSpPr/>
      </dsp:nvSpPr>
      <dsp:spPr>
        <a:xfrm>
          <a:off x="6138787" y="3298841"/>
          <a:ext cx="860887" cy="385277"/>
        </a:xfrm>
        <a:prstGeom prst="rect">
          <a:avLst/>
        </a:prstGeom>
        <a:solidFill>
          <a:schemeClr val="accent4">
            <a:hueOff val="-6902722"/>
            <a:satOff val="3242"/>
            <a:lumOff val="12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öljysuojarahastosta</a:t>
          </a:r>
        </a:p>
      </dsp:txBody>
      <dsp:txXfrm>
        <a:off x="6138787" y="3298841"/>
        <a:ext cx="860887" cy="385277"/>
      </dsp:txXfrm>
    </dsp:sp>
    <dsp:sp modelId="{299536AB-7B16-4E11-A026-ED32D48B6E45}">
      <dsp:nvSpPr>
        <dsp:cNvPr id="0" name=""/>
        <dsp:cNvSpPr/>
      </dsp:nvSpPr>
      <dsp:spPr>
        <a:xfrm>
          <a:off x="7085251" y="3298841"/>
          <a:ext cx="860887" cy="385277"/>
        </a:xfrm>
        <a:prstGeom prst="rect">
          <a:avLst/>
        </a:prstGeom>
        <a:solidFill>
          <a:schemeClr val="accent4">
            <a:hueOff val="-6979419"/>
            <a:satOff val="3278"/>
            <a:lumOff val="12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Jätelaki</a:t>
          </a:r>
        </a:p>
      </dsp:txBody>
      <dsp:txXfrm>
        <a:off x="7085251" y="3298841"/>
        <a:ext cx="860887" cy="385277"/>
      </dsp:txXfrm>
    </dsp:sp>
    <dsp:sp modelId="{784EC82B-6D40-4DB3-84B0-68595F9AF8E6}">
      <dsp:nvSpPr>
        <dsp:cNvPr id="0" name=""/>
        <dsp:cNvSpPr/>
      </dsp:nvSpPr>
      <dsp:spPr>
        <a:xfrm>
          <a:off x="8031715" y="3298841"/>
          <a:ext cx="860887" cy="385277"/>
        </a:xfrm>
        <a:prstGeom prst="rect">
          <a:avLst/>
        </a:prstGeom>
        <a:solidFill>
          <a:schemeClr val="accent4">
            <a:hueOff val="-7056116"/>
            <a:satOff val="3315"/>
            <a:lumOff val="12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Maa-aineslaki</a:t>
          </a:r>
        </a:p>
      </dsp:txBody>
      <dsp:txXfrm>
        <a:off x="8031715" y="3298841"/>
        <a:ext cx="860887" cy="385277"/>
      </dsp:txXfrm>
    </dsp:sp>
    <dsp:sp modelId="{60E1E48C-C5A0-424C-8B4F-8C8A3F2FCD54}">
      <dsp:nvSpPr>
        <dsp:cNvPr id="0" name=""/>
        <dsp:cNvSpPr/>
      </dsp:nvSpPr>
      <dsp:spPr>
        <a:xfrm>
          <a:off x="8978179" y="3298841"/>
          <a:ext cx="860887" cy="385277"/>
        </a:xfrm>
        <a:prstGeom prst="rect">
          <a:avLst/>
        </a:prstGeom>
        <a:solidFill>
          <a:schemeClr val="accent4">
            <a:hueOff val="-7132813"/>
            <a:satOff val="3351"/>
            <a:lumOff val="12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sähkö- ja elektroniikkalaiteromusta</a:t>
          </a:r>
        </a:p>
      </dsp:txBody>
      <dsp:txXfrm>
        <a:off x="8978179" y="3298841"/>
        <a:ext cx="860887" cy="385277"/>
      </dsp:txXfrm>
    </dsp:sp>
    <dsp:sp modelId="{4ED6EA78-A165-4E5E-9A47-0AF17B0CD28E}">
      <dsp:nvSpPr>
        <dsp:cNvPr id="0" name=""/>
        <dsp:cNvSpPr/>
      </dsp:nvSpPr>
      <dsp:spPr>
        <a:xfrm>
          <a:off x="9924642" y="3298841"/>
          <a:ext cx="860887" cy="385277"/>
        </a:xfrm>
        <a:prstGeom prst="rect">
          <a:avLst/>
        </a:prstGeom>
        <a:solidFill>
          <a:schemeClr val="accent4">
            <a:hueOff val="-7209510"/>
            <a:satOff val="3387"/>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romuajoneuvoista sekä vaarallisten aineiden käytön rajoittamisesta ajoneuvoissa</a:t>
          </a:r>
        </a:p>
      </dsp:txBody>
      <dsp:txXfrm>
        <a:off x="9924642" y="3298841"/>
        <a:ext cx="860887" cy="385277"/>
      </dsp:txXfrm>
    </dsp:sp>
    <dsp:sp modelId="{3E11AF96-136D-45A5-8C65-F089B40FC3FB}">
      <dsp:nvSpPr>
        <dsp:cNvPr id="0" name=""/>
        <dsp:cNvSpPr/>
      </dsp:nvSpPr>
      <dsp:spPr>
        <a:xfrm>
          <a:off x="10871106" y="3298841"/>
          <a:ext cx="860887" cy="385277"/>
        </a:xfrm>
        <a:prstGeom prst="rect">
          <a:avLst/>
        </a:prstGeom>
        <a:solidFill>
          <a:schemeClr val="accent4">
            <a:hueOff val="-7286207"/>
            <a:satOff val="342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PCB-laitteistojen käytön rajoittamisesta ja PCB-jätteen käsittelystä</a:t>
          </a:r>
        </a:p>
      </dsp:txBody>
      <dsp:txXfrm>
        <a:off x="10871106" y="3298841"/>
        <a:ext cx="860887" cy="385277"/>
      </dsp:txXfrm>
    </dsp:sp>
    <dsp:sp modelId="{52399EC5-C14F-4CF4-B0FC-BDEF468EE2E8}">
      <dsp:nvSpPr>
        <dsp:cNvPr id="0" name=""/>
        <dsp:cNvSpPr/>
      </dsp:nvSpPr>
      <dsp:spPr>
        <a:xfrm>
          <a:off x="460004" y="3769695"/>
          <a:ext cx="860887" cy="385277"/>
        </a:xfrm>
        <a:prstGeom prst="rect">
          <a:avLst/>
        </a:prstGeom>
        <a:solidFill>
          <a:schemeClr val="accent4">
            <a:hueOff val="-7362903"/>
            <a:satOff val="3459"/>
            <a:lumOff val="1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paristoista ja akuista</a:t>
          </a:r>
        </a:p>
      </dsp:txBody>
      <dsp:txXfrm>
        <a:off x="460004" y="3769695"/>
        <a:ext cx="860887" cy="385277"/>
      </dsp:txXfrm>
    </dsp:sp>
    <dsp:sp modelId="{3BAA3CF7-FD01-440D-A1F4-923AA7311537}">
      <dsp:nvSpPr>
        <dsp:cNvPr id="0" name=""/>
        <dsp:cNvSpPr/>
      </dsp:nvSpPr>
      <dsp:spPr>
        <a:xfrm>
          <a:off x="1406468" y="3769695"/>
          <a:ext cx="860887" cy="385277"/>
        </a:xfrm>
        <a:prstGeom prst="rect">
          <a:avLst/>
        </a:prstGeom>
        <a:solidFill>
          <a:schemeClr val="accent4">
            <a:hueOff val="-7439601"/>
            <a:satOff val="3495"/>
            <a:lumOff val="1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pakkauksista ja pakkausjätteistä</a:t>
          </a:r>
        </a:p>
      </dsp:txBody>
      <dsp:txXfrm>
        <a:off x="1406468" y="3769695"/>
        <a:ext cx="860887" cy="385277"/>
      </dsp:txXfrm>
    </dsp:sp>
    <dsp:sp modelId="{EFE107C0-14E5-4502-8B15-2137C6500F88}">
      <dsp:nvSpPr>
        <dsp:cNvPr id="0" name=""/>
        <dsp:cNvSpPr/>
      </dsp:nvSpPr>
      <dsp:spPr>
        <a:xfrm>
          <a:off x="2352932" y="3769695"/>
          <a:ext cx="860887" cy="385277"/>
        </a:xfrm>
        <a:prstGeom prst="rect">
          <a:avLst/>
        </a:prstGeom>
        <a:solidFill>
          <a:schemeClr val="accent4">
            <a:hueOff val="-7516297"/>
            <a:satOff val="3531"/>
            <a:lumOff val="13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jätteistä</a:t>
          </a:r>
        </a:p>
      </dsp:txBody>
      <dsp:txXfrm>
        <a:off x="2352932" y="3769695"/>
        <a:ext cx="860887" cy="385277"/>
      </dsp:txXfrm>
    </dsp:sp>
    <dsp:sp modelId="{3CD98D40-96AF-437F-842A-BC12CFF12FE4}">
      <dsp:nvSpPr>
        <dsp:cNvPr id="0" name=""/>
        <dsp:cNvSpPr/>
      </dsp:nvSpPr>
      <dsp:spPr>
        <a:xfrm>
          <a:off x="3299396" y="3769695"/>
          <a:ext cx="860887" cy="385277"/>
        </a:xfrm>
        <a:prstGeom prst="rect">
          <a:avLst/>
        </a:prstGeom>
        <a:solidFill>
          <a:schemeClr val="accent4">
            <a:hueOff val="-7592994"/>
            <a:satOff val="3567"/>
            <a:lumOff val="13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eräiden juomapakkausten valmisteverosta</a:t>
          </a:r>
        </a:p>
      </dsp:txBody>
      <dsp:txXfrm>
        <a:off x="3299396" y="3769695"/>
        <a:ext cx="860887" cy="385277"/>
      </dsp:txXfrm>
    </dsp:sp>
    <dsp:sp modelId="{F8D5CCBA-214E-4EAC-B72F-401B375DCF1A}">
      <dsp:nvSpPr>
        <dsp:cNvPr id="0" name=""/>
        <dsp:cNvSpPr/>
      </dsp:nvSpPr>
      <dsp:spPr>
        <a:xfrm>
          <a:off x="4245859" y="3769695"/>
          <a:ext cx="860887" cy="385277"/>
        </a:xfrm>
        <a:prstGeom prst="rect">
          <a:avLst/>
        </a:prstGeom>
        <a:solidFill>
          <a:schemeClr val="accent4">
            <a:hueOff val="-7669691"/>
            <a:satOff val="3603"/>
            <a:lumOff val="13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ulkona käytettävien laitteiden melupäästöistä</a:t>
          </a:r>
        </a:p>
      </dsp:txBody>
      <dsp:txXfrm>
        <a:off x="4245859" y="3769695"/>
        <a:ext cx="860887" cy="385277"/>
      </dsp:txXfrm>
    </dsp:sp>
    <dsp:sp modelId="{10E7A33B-4DCC-467C-B126-5A47F0D049CA}">
      <dsp:nvSpPr>
        <dsp:cNvPr id="0" name=""/>
        <dsp:cNvSpPr/>
      </dsp:nvSpPr>
      <dsp:spPr>
        <a:xfrm>
          <a:off x="5192323" y="3769695"/>
          <a:ext cx="860887" cy="385277"/>
        </a:xfrm>
        <a:prstGeom prst="rect">
          <a:avLst/>
        </a:prstGeom>
        <a:solidFill>
          <a:schemeClr val="accent4">
            <a:hueOff val="-7746388"/>
            <a:satOff val="3639"/>
            <a:lumOff val="13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ympäristövahinkovakuutuksesta</a:t>
          </a:r>
        </a:p>
      </dsp:txBody>
      <dsp:txXfrm>
        <a:off x="5192323" y="3769695"/>
        <a:ext cx="860887" cy="385277"/>
      </dsp:txXfrm>
    </dsp:sp>
    <dsp:sp modelId="{6F73D39F-D38F-43DD-BA53-4AD57A05D884}">
      <dsp:nvSpPr>
        <dsp:cNvPr id="0" name=""/>
        <dsp:cNvSpPr/>
      </dsp:nvSpPr>
      <dsp:spPr>
        <a:xfrm>
          <a:off x="6138787" y="3769695"/>
          <a:ext cx="860887" cy="385277"/>
        </a:xfrm>
        <a:prstGeom prst="rect">
          <a:avLst/>
        </a:prstGeom>
        <a:solidFill>
          <a:schemeClr val="accent4">
            <a:hueOff val="-7823085"/>
            <a:satOff val="3675"/>
            <a:lumOff val="13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ympäristönsuojelusta</a:t>
          </a:r>
        </a:p>
      </dsp:txBody>
      <dsp:txXfrm>
        <a:off x="6138787" y="3769695"/>
        <a:ext cx="860887" cy="385277"/>
      </dsp:txXfrm>
    </dsp:sp>
    <dsp:sp modelId="{13D3656A-7E94-4103-9A4E-0A17CD331BF9}">
      <dsp:nvSpPr>
        <dsp:cNvPr id="0" name=""/>
        <dsp:cNvSpPr/>
      </dsp:nvSpPr>
      <dsp:spPr>
        <a:xfrm>
          <a:off x="7085251" y="3769695"/>
          <a:ext cx="860887" cy="385277"/>
        </a:xfrm>
        <a:prstGeom prst="rect">
          <a:avLst/>
        </a:prstGeom>
        <a:solidFill>
          <a:schemeClr val="accent4">
            <a:hueOff val="-7899781"/>
            <a:satOff val="3711"/>
            <a:lumOff val="1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ilmanlaadusta</a:t>
          </a:r>
        </a:p>
      </dsp:txBody>
      <dsp:txXfrm>
        <a:off x="7085251" y="3769695"/>
        <a:ext cx="860887" cy="385277"/>
      </dsp:txXfrm>
    </dsp:sp>
    <dsp:sp modelId="{EC613A8E-9E09-433E-BFFF-2553691AD23A}">
      <dsp:nvSpPr>
        <dsp:cNvPr id="0" name=""/>
        <dsp:cNvSpPr/>
      </dsp:nvSpPr>
      <dsp:spPr>
        <a:xfrm>
          <a:off x="8031715" y="3769695"/>
          <a:ext cx="860887" cy="385277"/>
        </a:xfrm>
        <a:prstGeom prst="rect">
          <a:avLst/>
        </a:prstGeom>
        <a:solidFill>
          <a:schemeClr val="accent4">
            <a:hueOff val="-7976479"/>
            <a:satOff val="3747"/>
            <a:lumOff val="1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ympäristövahinkovakuutuksesta</a:t>
          </a:r>
        </a:p>
      </dsp:txBody>
      <dsp:txXfrm>
        <a:off x="8031715" y="3769695"/>
        <a:ext cx="860887" cy="385277"/>
      </dsp:txXfrm>
    </dsp:sp>
    <dsp:sp modelId="{FB4033D5-7D44-4CCB-944E-9B77770751CB}">
      <dsp:nvSpPr>
        <dsp:cNvPr id="0" name=""/>
        <dsp:cNvSpPr/>
      </dsp:nvSpPr>
      <dsp:spPr>
        <a:xfrm>
          <a:off x="8978179" y="3769695"/>
          <a:ext cx="860887" cy="385277"/>
        </a:xfrm>
        <a:prstGeom prst="rect">
          <a:avLst/>
        </a:prstGeom>
        <a:solidFill>
          <a:schemeClr val="accent4">
            <a:hueOff val="-8053175"/>
            <a:satOff val="3783"/>
            <a:lumOff val="14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polttoturpeen turvavarastoista</a:t>
          </a:r>
        </a:p>
      </dsp:txBody>
      <dsp:txXfrm>
        <a:off x="8978179" y="3769695"/>
        <a:ext cx="860887" cy="385277"/>
      </dsp:txXfrm>
    </dsp:sp>
    <dsp:sp modelId="{436296D6-44EF-4DFE-9800-A797CF17CC78}">
      <dsp:nvSpPr>
        <dsp:cNvPr id="0" name=""/>
        <dsp:cNvSpPr/>
      </dsp:nvSpPr>
      <dsp:spPr>
        <a:xfrm>
          <a:off x="9924642" y="3769695"/>
          <a:ext cx="860887" cy="385277"/>
        </a:xfrm>
        <a:prstGeom prst="rect">
          <a:avLst/>
        </a:prstGeom>
        <a:solidFill>
          <a:schemeClr val="accent4">
            <a:hueOff val="-8129872"/>
            <a:satOff val="3819"/>
            <a:lumOff val="14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kuntien ympäristönsuojelun hallinnosta</a:t>
          </a:r>
        </a:p>
      </dsp:txBody>
      <dsp:txXfrm>
        <a:off x="9924642" y="3769695"/>
        <a:ext cx="860887" cy="385277"/>
      </dsp:txXfrm>
    </dsp:sp>
    <dsp:sp modelId="{D8458DD0-985B-4651-B98E-75FFA4ACF705}">
      <dsp:nvSpPr>
        <dsp:cNvPr id="0" name=""/>
        <dsp:cNvSpPr/>
      </dsp:nvSpPr>
      <dsp:spPr>
        <a:xfrm>
          <a:off x="10871106" y="3769695"/>
          <a:ext cx="860887" cy="385277"/>
        </a:xfrm>
        <a:prstGeom prst="rect">
          <a:avLst/>
        </a:prstGeom>
        <a:solidFill>
          <a:schemeClr val="accent4">
            <a:hueOff val="-8206569"/>
            <a:satOff val="3855"/>
            <a:lumOff val="1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hiilidioksidin </a:t>
          </a:r>
          <a:r>
            <a:rPr lang="fi-FI" sz="800" kern="1200" err="1"/>
            <a:t>talteenottamisesta</a:t>
          </a:r>
          <a:r>
            <a:rPr lang="fi-FI" sz="800" kern="1200"/>
            <a:t> ja varastoinnista</a:t>
          </a:r>
        </a:p>
      </dsp:txBody>
      <dsp:txXfrm>
        <a:off x="10871106" y="3769695"/>
        <a:ext cx="860887" cy="385277"/>
      </dsp:txXfrm>
    </dsp:sp>
    <dsp:sp modelId="{F73BED8C-55A9-4CDD-8416-43D780C02C01}">
      <dsp:nvSpPr>
        <dsp:cNvPr id="0" name=""/>
        <dsp:cNvSpPr/>
      </dsp:nvSpPr>
      <dsp:spPr>
        <a:xfrm>
          <a:off x="460004" y="4240548"/>
          <a:ext cx="860887" cy="385277"/>
        </a:xfrm>
        <a:prstGeom prst="rect">
          <a:avLst/>
        </a:prstGeom>
        <a:solidFill>
          <a:schemeClr val="accent4">
            <a:hueOff val="-8283267"/>
            <a:satOff val="3891"/>
            <a:lumOff val="14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Kaivoslaki</a:t>
          </a:r>
        </a:p>
      </dsp:txBody>
      <dsp:txXfrm>
        <a:off x="460004" y="4240548"/>
        <a:ext cx="860887" cy="385277"/>
      </dsp:txXfrm>
    </dsp:sp>
    <dsp:sp modelId="{2F4E6E26-F79E-49FB-AAE7-158BC57FBB3C}">
      <dsp:nvSpPr>
        <dsp:cNvPr id="0" name=""/>
        <dsp:cNvSpPr/>
      </dsp:nvSpPr>
      <dsp:spPr>
        <a:xfrm>
          <a:off x="1406468" y="4240548"/>
          <a:ext cx="860887" cy="385277"/>
        </a:xfrm>
        <a:prstGeom prst="rect">
          <a:avLst/>
        </a:prstGeom>
        <a:solidFill>
          <a:schemeClr val="accent4">
            <a:hueOff val="-8359963"/>
            <a:satOff val="3927"/>
            <a:lumOff val="14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viranomaisten suunnitelmien ja ohjelmien ympäristövaikutusten arvioinnista</a:t>
          </a:r>
        </a:p>
      </dsp:txBody>
      <dsp:txXfrm>
        <a:off x="1406468" y="4240548"/>
        <a:ext cx="860887" cy="385277"/>
      </dsp:txXfrm>
    </dsp:sp>
    <dsp:sp modelId="{754B9AF6-53B3-43E6-8BE4-1E78024FE64A}">
      <dsp:nvSpPr>
        <dsp:cNvPr id="0" name=""/>
        <dsp:cNvSpPr/>
      </dsp:nvSpPr>
      <dsp:spPr>
        <a:xfrm>
          <a:off x="2352932" y="4240548"/>
          <a:ext cx="860887" cy="385277"/>
        </a:xfrm>
        <a:prstGeom prst="rect">
          <a:avLst/>
        </a:prstGeom>
        <a:solidFill>
          <a:schemeClr val="accent4">
            <a:hueOff val="-8436660"/>
            <a:satOff val="3963"/>
            <a:lumOff val="14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ympäristövaikutusten arviointimenettelystä</a:t>
          </a:r>
        </a:p>
      </dsp:txBody>
      <dsp:txXfrm>
        <a:off x="2352932" y="4240548"/>
        <a:ext cx="860887" cy="385277"/>
      </dsp:txXfrm>
    </dsp:sp>
    <dsp:sp modelId="{31A23300-0DE6-49AE-9343-474BCC2E4106}">
      <dsp:nvSpPr>
        <dsp:cNvPr id="0" name=""/>
        <dsp:cNvSpPr/>
      </dsp:nvSpPr>
      <dsp:spPr>
        <a:xfrm>
          <a:off x="3299396" y="4240548"/>
          <a:ext cx="860887" cy="385277"/>
        </a:xfrm>
        <a:prstGeom prst="rect">
          <a:avLst/>
        </a:prstGeom>
        <a:solidFill>
          <a:schemeClr val="accent4">
            <a:hueOff val="-8513357"/>
            <a:satOff val="3999"/>
            <a:lumOff val="1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Ulkoilulaki</a:t>
          </a:r>
        </a:p>
      </dsp:txBody>
      <dsp:txXfrm>
        <a:off x="3299396" y="4240548"/>
        <a:ext cx="860887" cy="385277"/>
      </dsp:txXfrm>
    </dsp:sp>
    <dsp:sp modelId="{3501E499-4C5B-4CFD-BC3D-35188EFC5D7C}">
      <dsp:nvSpPr>
        <dsp:cNvPr id="0" name=""/>
        <dsp:cNvSpPr/>
      </dsp:nvSpPr>
      <dsp:spPr>
        <a:xfrm>
          <a:off x="4245859" y="4240548"/>
          <a:ext cx="860887" cy="385277"/>
        </a:xfrm>
        <a:prstGeom prst="rect">
          <a:avLst/>
        </a:prstGeom>
        <a:solidFill>
          <a:schemeClr val="accent4">
            <a:hueOff val="-8590054"/>
            <a:satOff val="4035"/>
            <a:lumOff val="15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Muinaismuistolaki</a:t>
          </a:r>
        </a:p>
      </dsp:txBody>
      <dsp:txXfrm>
        <a:off x="4245859" y="4240548"/>
        <a:ext cx="860887" cy="385277"/>
      </dsp:txXfrm>
    </dsp:sp>
    <dsp:sp modelId="{B0B3818A-E9BE-4BC9-ADBD-175E6777C19D}">
      <dsp:nvSpPr>
        <dsp:cNvPr id="0" name=""/>
        <dsp:cNvSpPr/>
      </dsp:nvSpPr>
      <dsp:spPr>
        <a:xfrm>
          <a:off x="5192323" y="4240548"/>
          <a:ext cx="860887" cy="385277"/>
        </a:xfrm>
        <a:prstGeom prst="rect">
          <a:avLst/>
        </a:prstGeom>
        <a:solidFill>
          <a:schemeClr val="accent4">
            <a:hueOff val="-8666752"/>
            <a:satOff val="4071"/>
            <a:lumOff val="15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Maankäyttö- ja rakennuslaki</a:t>
          </a:r>
        </a:p>
      </dsp:txBody>
      <dsp:txXfrm>
        <a:off x="5192323" y="4240548"/>
        <a:ext cx="860887" cy="385277"/>
      </dsp:txXfrm>
    </dsp:sp>
    <dsp:sp modelId="{0B75673F-E495-45CD-9478-F184034714A2}">
      <dsp:nvSpPr>
        <dsp:cNvPr id="0" name=""/>
        <dsp:cNvSpPr/>
      </dsp:nvSpPr>
      <dsp:spPr>
        <a:xfrm>
          <a:off x="6138787" y="4240548"/>
          <a:ext cx="860887" cy="385277"/>
        </a:xfrm>
        <a:prstGeom prst="rect">
          <a:avLst/>
        </a:prstGeom>
        <a:solidFill>
          <a:schemeClr val="accent4">
            <a:hueOff val="-8743448"/>
            <a:satOff val="4107"/>
            <a:lumOff val="1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Maankäyttö- ja rakennusasetus</a:t>
          </a:r>
        </a:p>
      </dsp:txBody>
      <dsp:txXfrm>
        <a:off x="6138787" y="4240548"/>
        <a:ext cx="860887" cy="385277"/>
      </dsp:txXfrm>
    </dsp:sp>
    <dsp:sp modelId="{7F351576-CBA9-42C1-902B-13795E3B87B8}">
      <dsp:nvSpPr>
        <dsp:cNvPr id="0" name=""/>
        <dsp:cNvSpPr/>
      </dsp:nvSpPr>
      <dsp:spPr>
        <a:xfrm>
          <a:off x="7085251" y="4240548"/>
          <a:ext cx="860887" cy="385277"/>
        </a:xfrm>
        <a:prstGeom prst="rect">
          <a:avLst/>
        </a:prstGeom>
        <a:solidFill>
          <a:schemeClr val="accent4">
            <a:hueOff val="-8820145"/>
            <a:satOff val="4143"/>
            <a:lumOff val="15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rakennusperinnön suojelemisesta</a:t>
          </a:r>
        </a:p>
      </dsp:txBody>
      <dsp:txXfrm>
        <a:off x="7085251" y="4240548"/>
        <a:ext cx="860887" cy="385277"/>
      </dsp:txXfrm>
    </dsp:sp>
    <dsp:sp modelId="{E79E6E13-5B37-4279-A875-DCA975F4A5B2}">
      <dsp:nvSpPr>
        <dsp:cNvPr id="0" name=""/>
        <dsp:cNvSpPr/>
      </dsp:nvSpPr>
      <dsp:spPr>
        <a:xfrm>
          <a:off x="8031715" y="4240548"/>
          <a:ext cx="860887" cy="385277"/>
        </a:xfrm>
        <a:prstGeom prst="rect">
          <a:avLst/>
        </a:prstGeom>
        <a:solidFill>
          <a:schemeClr val="accent4">
            <a:hueOff val="-8896842"/>
            <a:satOff val="4179"/>
            <a:lumOff val="1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Metsälaki</a:t>
          </a:r>
        </a:p>
      </dsp:txBody>
      <dsp:txXfrm>
        <a:off x="8031715" y="4240548"/>
        <a:ext cx="860887" cy="385277"/>
      </dsp:txXfrm>
    </dsp:sp>
    <dsp:sp modelId="{F4D1C50B-E5B6-47BF-B9B0-56346665F7C7}">
      <dsp:nvSpPr>
        <dsp:cNvPr id="0" name=""/>
        <dsp:cNvSpPr/>
      </dsp:nvSpPr>
      <dsp:spPr>
        <a:xfrm>
          <a:off x="8978179" y="4240548"/>
          <a:ext cx="860887" cy="385277"/>
        </a:xfrm>
        <a:prstGeom prst="rect">
          <a:avLst/>
        </a:prstGeom>
        <a:solidFill>
          <a:schemeClr val="accent4">
            <a:hueOff val="-8973539"/>
            <a:satOff val="4215"/>
            <a:lumOff val="15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Maastoliikennelaki</a:t>
          </a:r>
        </a:p>
      </dsp:txBody>
      <dsp:txXfrm>
        <a:off x="8978179" y="4240548"/>
        <a:ext cx="860887" cy="385277"/>
      </dsp:txXfrm>
    </dsp:sp>
    <dsp:sp modelId="{DC0AA486-440E-41C4-9B0C-2CBA32AC8087}">
      <dsp:nvSpPr>
        <dsp:cNvPr id="0" name=""/>
        <dsp:cNvSpPr/>
      </dsp:nvSpPr>
      <dsp:spPr>
        <a:xfrm>
          <a:off x="9924642" y="4240548"/>
          <a:ext cx="860887" cy="385277"/>
        </a:xfrm>
        <a:prstGeom prst="rect">
          <a:avLst/>
        </a:prstGeom>
        <a:solidFill>
          <a:schemeClr val="accent4">
            <a:hueOff val="-9050236"/>
            <a:satOff val="4251"/>
            <a:lumOff val="1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Maastoliikenneasetus</a:t>
          </a:r>
        </a:p>
      </dsp:txBody>
      <dsp:txXfrm>
        <a:off x="9924642" y="4240548"/>
        <a:ext cx="860887" cy="385277"/>
      </dsp:txXfrm>
    </dsp:sp>
    <dsp:sp modelId="{B208197B-8BAF-4C12-939B-B3D290B7C44D}">
      <dsp:nvSpPr>
        <dsp:cNvPr id="0" name=""/>
        <dsp:cNvSpPr/>
      </dsp:nvSpPr>
      <dsp:spPr>
        <a:xfrm>
          <a:off x="10871106" y="4240548"/>
          <a:ext cx="860887" cy="385277"/>
        </a:xfrm>
        <a:prstGeom prst="rect">
          <a:avLst/>
        </a:prstGeom>
        <a:solidFill>
          <a:schemeClr val="accent4">
            <a:hueOff val="-9126932"/>
            <a:satOff val="4287"/>
            <a:lumOff val="1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Luonnonsuojelulaki</a:t>
          </a:r>
        </a:p>
      </dsp:txBody>
      <dsp:txXfrm>
        <a:off x="10871106" y="4240548"/>
        <a:ext cx="860887" cy="385277"/>
      </dsp:txXfrm>
    </dsp:sp>
    <dsp:sp modelId="{1C2A6F48-5A5D-429E-ACE7-E2F2FA63E634}">
      <dsp:nvSpPr>
        <dsp:cNvPr id="0" name=""/>
        <dsp:cNvSpPr/>
      </dsp:nvSpPr>
      <dsp:spPr>
        <a:xfrm>
          <a:off x="460004" y="4711402"/>
          <a:ext cx="860887" cy="385277"/>
        </a:xfrm>
        <a:prstGeom prst="rect">
          <a:avLst/>
        </a:prstGeom>
        <a:solidFill>
          <a:schemeClr val="accent4">
            <a:hueOff val="-9203630"/>
            <a:satOff val="4323"/>
            <a:lumOff val="16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Luonnonsuojeluasetus</a:t>
          </a:r>
        </a:p>
      </dsp:txBody>
      <dsp:txXfrm>
        <a:off x="460004" y="4711402"/>
        <a:ext cx="860887" cy="385277"/>
      </dsp:txXfrm>
    </dsp:sp>
    <dsp:sp modelId="{F0D38E62-F90D-4C77-A831-62A68035AF31}">
      <dsp:nvSpPr>
        <dsp:cNvPr id="0" name=""/>
        <dsp:cNvSpPr/>
      </dsp:nvSpPr>
      <dsp:spPr>
        <a:xfrm>
          <a:off x="1406468" y="4711402"/>
          <a:ext cx="860887" cy="385277"/>
        </a:xfrm>
        <a:prstGeom prst="rect">
          <a:avLst/>
        </a:prstGeom>
        <a:solidFill>
          <a:schemeClr val="accent4">
            <a:hueOff val="-9280326"/>
            <a:satOff val="4359"/>
            <a:lumOff val="16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vieraslajeista aiheutuvien riskien hallinnasta</a:t>
          </a:r>
        </a:p>
      </dsp:txBody>
      <dsp:txXfrm>
        <a:off x="1406468" y="4711402"/>
        <a:ext cx="860887" cy="385277"/>
      </dsp:txXfrm>
    </dsp:sp>
    <dsp:sp modelId="{1473D956-A56C-4F9E-B608-49B25CF593DE}">
      <dsp:nvSpPr>
        <dsp:cNvPr id="0" name=""/>
        <dsp:cNvSpPr/>
      </dsp:nvSpPr>
      <dsp:spPr>
        <a:xfrm>
          <a:off x="2352932" y="4711402"/>
          <a:ext cx="860887" cy="385277"/>
        </a:xfrm>
        <a:prstGeom prst="rect">
          <a:avLst/>
        </a:prstGeom>
        <a:solidFill>
          <a:schemeClr val="accent4">
            <a:hueOff val="-9357023"/>
            <a:satOff val="4395"/>
            <a:lumOff val="1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pilaantuneiden alueiden puhdistamisen tukemisesta</a:t>
          </a:r>
        </a:p>
      </dsp:txBody>
      <dsp:txXfrm>
        <a:off x="2352932" y="4711402"/>
        <a:ext cx="860887" cy="385277"/>
      </dsp:txXfrm>
    </dsp:sp>
    <dsp:sp modelId="{FCDA0634-5827-4577-B711-6A0EF60238DF}">
      <dsp:nvSpPr>
        <dsp:cNvPr id="0" name=""/>
        <dsp:cNvSpPr/>
      </dsp:nvSpPr>
      <dsp:spPr>
        <a:xfrm>
          <a:off x="3299396" y="4711402"/>
          <a:ext cx="860887" cy="385277"/>
        </a:xfrm>
        <a:prstGeom prst="rect">
          <a:avLst/>
        </a:prstGeom>
        <a:solidFill>
          <a:schemeClr val="accent4">
            <a:hueOff val="-9433720"/>
            <a:satOff val="4431"/>
            <a:lumOff val="1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valtiontakauksista maatilojen maksuvalmiuslainoille</a:t>
          </a:r>
        </a:p>
      </dsp:txBody>
      <dsp:txXfrm>
        <a:off x="3299396" y="4711402"/>
        <a:ext cx="860887" cy="385277"/>
      </dsp:txXfrm>
    </dsp:sp>
    <dsp:sp modelId="{05F617A8-5C42-4022-AC9B-CFFE849E74CE}">
      <dsp:nvSpPr>
        <dsp:cNvPr id="0" name=""/>
        <dsp:cNvSpPr/>
      </dsp:nvSpPr>
      <dsp:spPr>
        <a:xfrm>
          <a:off x="4245859" y="4711402"/>
          <a:ext cx="860887" cy="385277"/>
        </a:xfrm>
        <a:prstGeom prst="rect">
          <a:avLst/>
        </a:prstGeom>
        <a:solidFill>
          <a:schemeClr val="accent4">
            <a:hueOff val="-9510417"/>
            <a:satOff val="4467"/>
            <a:lumOff val="16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Sisäministeriön asetus erityistä vaaraa aiheuttavien kohteiden ulkoisesta pelastussuunnitelmasta </a:t>
          </a:r>
        </a:p>
      </dsp:txBody>
      <dsp:txXfrm>
        <a:off x="4245859" y="4711402"/>
        <a:ext cx="860887" cy="385277"/>
      </dsp:txXfrm>
    </dsp:sp>
    <dsp:sp modelId="{51975311-0061-4944-9DA2-1497A38F04D3}">
      <dsp:nvSpPr>
        <dsp:cNvPr id="0" name=""/>
        <dsp:cNvSpPr/>
      </dsp:nvSpPr>
      <dsp:spPr>
        <a:xfrm>
          <a:off x="5192323" y="4711402"/>
          <a:ext cx="860887" cy="385277"/>
        </a:xfrm>
        <a:prstGeom prst="rect">
          <a:avLst/>
        </a:prstGeom>
        <a:solidFill>
          <a:schemeClr val="accent4">
            <a:hueOff val="-9587114"/>
            <a:satOff val="4503"/>
            <a:lumOff val="1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eräistä vesialueille sijoitettavista johdoista. </a:t>
          </a:r>
        </a:p>
      </dsp:txBody>
      <dsp:txXfrm>
        <a:off x="5192323" y="4711402"/>
        <a:ext cx="860887" cy="385277"/>
      </dsp:txXfrm>
    </dsp:sp>
    <dsp:sp modelId="{8A35AE87-9A3C-403F-B9C3-C3BE910B59EE}">
      <dsp:nvSpPr>
        <dsp:cNvPr id="0" name=""/>
        <dsp:cNvSpPr/>
      </dsp:nvSpPr>
      <dsp:spPr>
        <a:xfrm>
          <a:off x="6138787" y="4711402"/>
          <a:ext cx="860887" cy="385277"/>
        </a:xfrm>
        <a:prstGeom prst="rect">
          <a:avLst/>
        </a:prstGeom>
        <a:solidFill>
          <a:schemeClr val="accent4">
            <a:hueOff val="-9663810"/>
            <a:satOff val="4539"/>
            <a:lumOff val="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afrikkalaisen sikaruton leviämisen ehkäisemiseksi sikojen ulkotarhojen aitaamiseen myönnettävästä avustuksesta</a:t>
          </a:r>
        </a:p>
      </dsp:txBody>
      <dsp:txXfrm>
        <a:off x="6138787" y="4711402"/>
        <a:ext cx="860887" cy="385277"/>
      </dsp:txXfrm>
    </dsp:sp>
    <dsp:sp modelId="{1DBB4FCA-33E4-4A96-9F83-5A1EBD396150}">
      <dsp:nvSpPr>
        <dsp:cNvPr id="0" name=""/>
        <dsp:cNvSpPr/>
      </dsp:nvSpPr>
      <dsp:spPr>
        <a:xfrm>
          <a:off x="7085251" y="4711402"/>
          <a:ext cx="860887" cy="385277"/>
        </a:xfrm>
        <a:prstGeom prst="rect">
          <a:avLst/>
        </a:prstGeom>
        <a:solidFill>
          <a:schemeClr val="accent4">
            <a:hueOff val="-9740508"/>
            <a:satOff val="4575"/>
            <a:lumOff val="17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laivanrakennuksen innovaatioihin myönnettävästä valtionavustuksesta </a:t>
          </a:r>
        </a:p>
      </dsp:txBody>
      <dsp:txXfrm>
        <a:off x="7085251" y="4711402"/>
        <a:ext cx="860887" cy="385277"/>
      </dsp:txXfrm>
    </dsp:sp>
    <dsp:sp modelId="{4DFC59FA-6DCF-4B74-ADC3-983D07FE4DFB}">
      <dsp:nvSpPr>
        <dsp:cNvPr id="0" name=""/>
        <dsp:cNvSpPr/>
      </dsp:nvSpPr>
      <dsp:spPr>
        <a:xfrm>
          <a:off x="8031715" y="4711402"/>
          <a:ext cx="860887" cy="385277"/>
        </a:xfrm>
        <a:prstGeom prst="rect">
          <a:avLst/>
        </a:prstGeom>
        <a:solidFill>
          <a:schemeClr val="accent4">
            <a:hueOff val="-9817204"/>
            <a:satOff val="4612"/>
            <a:lumOff val="17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yritysten yhteishankkeisiin myönnettävästä kansainvälistymisavustuksesta</a:t>
          </a:r>
        </a:p>
      </dsp:txBody>
      <dsp:txXfrm>
        <a:off x="8031715" y="4711402"/>
        <a:ext cx="860887" cy="385277"/>
      </dsp:txXfrm>
    </dsp:sp>
    <dsp:sp modelId="{7D535AE1-6D10-4854-9D56-6076F71B4471}">
      <dsp:nvSpPr>
        <dsp:cNvPr id="0" name=""/>
        <dsp:cNvSpPr/>
      </dsp:nvSpPr>
      <dsp:spPr>
        <a:xfrm>
          <a:off x="8978179" y="4711402"/>
          <a:ext cx="860887" cy="385277"/>
        </a:xfrm>
        <a:prstGeom prst="rect">
          <a:avLst/>
        </a:prstGeom>
        <a:solidFill>
          <a:schemeClr val="accent4">
            <a:hueOff val="-9893902"/>
            <a:satOff val="4648"/>
            <a:lumOff val="17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keskisuurten energiantuotantoyksiköiden ja - laitosten ympäristönsuojeluvaatimuksista</a:t>
          </a:r>
        </a:p>
      </dsp:txBody>
      <dsp:txXfrm>
        <a:off x="8978179" y="4711402"/>
        <a:ext cx="860887" cy="385277"/>
      </dsp:txXfrm>
    </dsp:sp>
    <dsp:sp modelId="{D92D7F40-3D66-41B2-889F-356705D182F1}">
      <dsp:nvSpPr>
        <dsp:cNvPr id="0" name=""/>
        <dsp:cNvSpPr/>
      </dsp:nvSpPr>
      <dsp:spPr>
        <a:xfrm>
          <a:off x="9924642" y="4711402"/>
          <a:ext cx="860887" cy="385277"/>
        </a:xfrm>
        <a:prstGeom prst="rect">
          <a:avLst/>
        </a:prstGeom>
        <a:solidFill>
          <a:schemeClr val="accent4">
            <a:hueOff val="-9970598"/>
            <a:satOff val="4684"/>
            <a:lumOff val="1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Ympäristöministeriön päätös rauhoitettujen harvinaisten eläinten tuottamien vahinkojen korvaamiseksi maksettavista avustuksista</a:t>
          </a:r>
        </a:p>
      </dsp:txBody>
      <dsp:txXfrm>
        <a:off x="9924642" y="4711402"/>
        <a:ext cx="860887" cy="385277"/>
      </dsp:txXfrm>
    </dsp:sp>
    <dsp:sp modelId="{0C1FF531-FCBD-4580-AEC4-E88410795243}">
      <dsp:nvSpPr>
        <dsp:cNvPr id="0" name=""/>
        <dsp:cNvSpPr/>
      </dsp:nvSpPr>
      <dsp:spPr>
        <a:xfrm>
          <a:off x="10871106" y="4711402"/>
          <a:ext cx="860887" cy="385277"/>
        </a:xfrm>
        <a:prstGeom prst="rect">
          <a:avLst/>
        </a:prstGeom>
        <a:solidFill>
          <a:schemeClr val="accent4">
            <a:hueOff val="-10047295"/>
            <a:satOff val="4720"/>
            <a:lumOff val="17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Ympäristöministeriön asetus rauhoitettujen eläinten ja kasvien ohjeellisista arvoista</a:t>
          </a:r>
        </a:p>
      </dsp:txBody>
      <dsp:txXfrm>
        <a:off x="10871106" y="4711402"/>
        <a:ext cx="860887" cy="385277"/>
      </dsp:txXfrm>
    </dsp:sp>
    <dsp:sp modelId="{263A247E-C9DF-4C34-B6AC-E8E8E9FE23C6}">
      <dsp:nvSpPr>
        <dsp:cNvPr id="0" name=""/>
        <dsp:cNvSpPr/>
      </dsp:nvSpPr>
      <dsp:spPr>
        <a:xfrm>
          <a:off x="460004" y="5182256"/>
          <a:ext cx="860887" cy="385277"/>
        </a:xfrm>
        <a:prstGeom prst="rect">
          <a:avLst/>
        </a:prstGeom>
        <a:solidFill>
          <a:schemeClr val="accent4">
            <a:hueOff val="-10123992"/>
            <a:satOff val="4756"/>
            <a:lumOff val="17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päätös bensiinin varastoinnista ja jakelusta aiheutuvien haihtuvien orgaanisten yhdisteiden päästöjen rajoittamisesta</a:t>
          </a:r>
        </a:p>
      </dsp:txBody>
      <dsp:txXfrm>
        <a:off x="460004" y="5182256"/>
        <a:ext cx="860887" cy="385277"/>
      </dsp:txXfrm>
    </dsp:sp>
    <dsp:sp modelId="{6E5DC4E0-1A2E-4589-8593-3DD6C6609FEF}">
      <dsp:nvSpPr>
        <dsp:cNvPr id="0" name=""/>
        <dsp:cNvSpPr/>
      </dsp:nvSpPr>
      <dsp:spPr>
        <a:xfrm>
          <a:off x="1406468" y="5182256"/>
          <a:ext cx="860887" cy="385277"/>
        </a:xfrm>
        <a:prstGeom prst="rect">
          <a:avLst/>
        </a:prstGeom>
        <a:solidFill>
          <a:schemeClr val="accent4">
            <a:hueOff val="-10200689"/>
            <a:satOff val="4792"/>
            <a:lumOff val="1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eräiden orgaanisia liuottimia käyttävien toimintojen ja laitosten ilmaan johdettavien päästöjen rajoittamisesta</a:t>
          </a:r>
        </a:p>
      </dsp:txBody>
      <dsp:txXfrm>
        <a:off x="1406468" y="5182256"/>
        <a:ext cx="860887" cy="385277"/>
      </dsp:txXfrm>
    </dsp:sp>
    <dsp:sp modelId="{3C00C7B0-A461-49E2-AE79-BFE35701D4A3}">
      <dsp:nvSpPr>
        <dsp:cNvPr id="0" name=""/>
        <dsp:cNvSpPr/>
      </dsp:nvSpPr>
      <dsp:spPr>
        <a:xfrm>
          <a:off x="2352932" y="5182256"/>
          <a:ext cx="860887" cy="385277"/>
        </a:xfrm>
        <a:prstGeom prst="rect">
          <a:avLst/>
        </a:prstGeom>
        <a:solidFill>
          <a:schemeClr val="accent4">
            <a:hueOff val="-10277386"/>
            <a:satOff val="4828"/>
            <a:lumOff val="17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täydentävien ehtojen lakisääteisistä hoitovaatimuksista sekä niiden ja hyvän maatalouden ja ympäristön vaatimusten noudattamisen valvonnasta</a:t>
          </a:r>
        </a:p>
      </dsp:txBody>
      <dsp:txXfrm>
        <a:off x="2352932" y="5182256"/>
        <a:ext cx="860887" cy="385277"/>
      </dsp:txXfrm>
    </dsp:sp>
    <dsp:sp modelId="{78E2E0A8-5692-48B4-9EFE-AE237A4518FE}">
      <dsp:nvSpPr>
        <dsp:cNvPr id="0" name=""/>
        <dsp:cNvSpPr/>
      </dsp:nvSpPr>
      <dsp:spPr>
        <a:xfrm>
          <a:off x="3299396" y="5182256"/>
          <a:ext cx="860887" cy="385277"/>
        </a:xfrm>
        <a:prstGeom prst="rect">
          <a:avLst/>
        </a:prstGeom>
        <a:solidFill>
          <a:schemeClr val="accent4">
            <a:hueOff val="-10354083"/>
            <a:satOff val="4864"/>
            <a:lumOff val="18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asfalttiasemien ympäristönsuojeluvaatimuksist</a:t>
          </a:r>
        </a:p>
      </dsp:txBody>
      <dsp:txXfrm>
        <a:off x="3299396" y="5182256"/>
        <a:ext cx="860887" cy="385277"/>
      </dsp:txXfrm>
    </dsp:sp>
    <dsp:sp modelId="{009ED254-E8EB-48A7-A8BF-1C4F6765E87E}">
      <dsp:nvSpPr>
        <dsp:cNvPr id="0" name=""/>
        <dsp:cNvSpPr/>
      </dsp:nvSpPr>
      <dsp:spPr>
        <a:xfrm>
          <a:off x="4245859" y="5182256"/>
          <a:ext cx="860887" cy="385277"/>
        </a:xfrm>
        <a:prstGeom prst="rect">
          <a:avLst/>
        </a:prstGeom>
        <a:solidFill>
          <a:schemeClr val="accent4">
            <a:hueOff val="-10430780"/>
            <a:satOff val="4900"/>
            <a:lumOff val="1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kuntien kulttuuritoiminnasta</a:t>
          </a:r>
        </a:p>
      </dsp:txBody>
      <dsp:txXfrm>
        <a:off x="4245859" y="5182256"/>
        <a:ext cx="860887" cy="385277"/>
      </dsp:txXfrm>
    </dsp:sp>
    <dsp:sp modelId="{10128C15-364F-4A95-BCD8-111400A146E8}">
      <dsp:nvSpPr>
        <dsp:cNvPr id="0" name=""/>
        <dsp:cNvSpPr/>
      </dsp:nvSpPr>
      <dsp:spPr>
        <a:xfrm>
          <a:off x="5192323" y="5182256"/>
          <a:ext cx="860887" cy="385277"/>
        </a:xfrm>
        <a:prstGeom prst="rect">
          <a:avLst/>
        </a:prstGeom>
        <a:solidFill>
          <a:schemeClr val="accent4">
            <a:hueOff val="-10507477"/>
            <a:satOff val="4936"/>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kotoutumisen edistämisestä</a:t>
          </a:r>
        </a:p>
      </dsp:txBody>
      <dsp:txXfrm>
        <a:off x="5192323" y="5182256"/>
        <a:ext cx="860887" cy="385277"/>
      </dsp:txXfrm>
    </dsp:sp>
    <dsp:sp modelId="{F549B3B7-26A2-4E8B-B3B6-8B66DECD9972}">
      <dsp:nvSpPr>
        <dsp:cNvPr id="0" name=""/>
        <dsp:cNvSpPr/>
      </dsp:nvSpPr>
      <dsp:spPr>
        <a:xfrm>
          <a:off x="6138787" y="5182256"/>
          <a:ext cx="860887" cy="385277"/>
        </a:xfrm>
        <a:prstGeom prst="rect">
          <a:avLst/>
        </a:prstGeom>
        <a:solidFill>
          <a:schemeClr val="accent4">
            <a:hueOff val="-10584174"/>
            <a:satOff val="4972"/>
            <a:lumOff val="18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ympäristövaikutusten arviointimenettelystä</a:t>
          </a:r>
        </a:p>
      </dsp:txBody>
      <dsp:txXfrm>
        <a:off x="6138787" y="5182256"/>
        <a:ext cx="860887" cy="385277"/>
      </dsp:txXfrm>
    </dsp:sp>
    <dsp:sp modelId="{F8DB1ED9-E3DA-4DE8-B271-9AEC1C03150B}">
      <dsp:nvSpPr>
        <dsp:cNvPr id="0" name=""/>
        <dsp:cNvSpPr/>
      </dsp:nvSpPr>
      <dsp:spPr>
        <a:xfrm>
          <a:off x="7085251" y="5182256"/>
          <a:ext cx="860887" cy="385277"/>
        </a:xfrm>
        <a:prstGeom prst="rect">
          <a:avLst/>
        </a:prstGeom>
        <a:solidFill>
          <a:schemeClr val="accent4">
            <a:hueOff val="-10660871"/>
            <a:satOff val="5008"/>
            <a:lumOff val="18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Ilmastolaki</a:t>
          </a:r>
        </a:p>
      </dsp:txBody>
      <dsp:txXfrm>
        <a:off x="7085251" y="5182256"/>
        <a:ext cx="860887" cy="385277"/>
      </dsp:txXfrm>
    </dsp:sp>
    <dsp:sp modelId="{2F8ED5EA-27F1-41FC-8C93-865829AAF9F2}">
      <dsp:nvSpPr>
        <dsp:cNvPr id="0" name=""/>
        <dsp:cNvSpPr/>
      </dsp:nvSpPr>
      <dsp:spPr>
        <a:xfrm>
          <a:off x="8031715" y="5182256"/>
          <a:ext cx="860887" cy="385277"/>
        </a:xfrm>
        <a:prstGeom prst="rect">
          <a:avLst/>
        </a:prstGeom>
        <a:solidFill>
          <a:schemeClr val="accent4">
            <a:hueOff val="-10737567"/>
            <a:satOff val="5044"/>
            <a:lumOff val="18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ympäristönsuojelu- ja energiainvestointeihin myönnettävistä valtiontakauksista</a:t>
          </a:r>
        </a:p>
      </dsp:txBody>
      <dsp:txXfrm>
        <a:off x="8031715" y="5182256"/>
        <a:ext cx="860887" cy="385277"/>
      </dsp:txXfrm>
    </dsp:sp>
    <dsp:sp modelId="{C9041C73-851C-4588-A1B2-2D268A21F32F}">
      <dsp:nvSpPr>
        <dsp:cNvPr id="0" name=""/>
        <dsp:cNvSpPr/>
      </dsp:nvSpPr>
      <dsp:spPr>
        <a:xfrm>
          <a:off x="8978179" y="5182256"/>
          <a:ext cx="860887" cy="385277"/>
        </a:xfrm>
        <a:prstGeom prst="rect">
          <a:avLst/>
        </a:prstGeom>
        <a:solidFill>
          <a:schemeClr val="accent4">
            <a:hueOff val="-10814265"/>
            <a:satOff val="5080"/>
            <a:lumOff val="18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eräiden jätteiden hyödyntämisestä maarakentamisessa</a:t>
          </a:r>
        </a:p>
      </dsp:txBody>
      <dsp:txXfrm>
        <a:off x="8978179" y="5182256"/>
        <a:ext cx="860887" cy="385277"/>
      </dsp:txXfrm>
    </dsp:sp>
    <dsp:sp modelId="{DBC159C6-5030-4553-882A-E84CB8B94052}">
      <dsp:nvSpPr>
        <dsp:cNvPr id="0" name=""/>
        <dsp:cNvSpPr/>
      </dsp:nvSpPr>
      <dsp:spPr>
        <a:xfrm>
          <a:off x="9924642" y="5182256"/>
          <a:ext cx="860887" cy="385277"/>
        </a:xfrm>
        <a:prstGeom prst="rect">
          <a:avLst/>
        </a:prstGeom>
        <a:solidFill>
          <a:schemeClr val="accent4">
            <a:hueOff val="-10890961"/>
            <a:satOff val="5116"/>
            <a:lumOff val="1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Valtioneuvoston asetus eräiden orgaanisia liuottimia käyttävien toimintojen ja laitosten ilmaan johdettavien päästöjen rajoittamisesta</a:t>
          </a:r>
        </a:p>
      </dsp:txBody>
      <dsp:txXfrm>
        <a:off x="9924642" y="5182256"/>
        <a:ext cx="860887" cy="385277"/>
      </dsp:txXfrm>
    </dsp:sp>
    <dsp:sp modelId="{B0F9C744-0D26-424B-9597-B907EFA5E5AD}">
      <dsp:nvSpPr>
        <dsp:cNvPr id="0" name=""/>
        <dsp:cNvSpPr/>
      </dsp:nvSpPr>
      <dsp:spPr>
        <a:xfrm>
          <a:off x="10871106" y="5182256"/>
          <a:ext cx="860887" cy="385277"/>
        </a:xfrm>
        <a:prstGeom prst="rect">
          <a:avLst/>
        </a:prstGeom>
        <a:solidFill>
          <a:schemeClr val="accent4">
            <a:hueOff val="-10967659"/>
            <a:satOff val="5152"/>
            <a:lumOff val="19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Asetus alueellisesta kuljetustuesta</a:t>
          </a:r>
        </a:p>
      </dsp:txBody>
      <dsp:txXfrm>
        <a:off x="10871106" y="5182256"/>
        <a:ext cx="860887" cy="385277"/>
      </dsp:txXfrm>
    </dsp:sp>
    <dsp:sp modelId="{3A917B9F-E6BD-404F-89AF-C5CD3B1AA419}">
      <dsp:nvSpPr>
        <dsp:cNvPr id="0" name=""/>
        <dsp:cNvSpPr/>
      </dsp:nvSpPr>
      <dsp:spPr>
        <a:xfrm>
          <a:off x="4719091" y="5653110"/>
          <a:ext cx="860887" cy="385277"/>
        </a:xfrm>
        <a:prstGeom prst="rect">
          <a:avLst/>
        </a:prstGeom>
        <a:solidFill>
          <a:schemeClr val="accent4">
            <a:hueOff val="-11044355"/>
            <a:satOff val="5188"/>
            <a:lumOff val="19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viranomaisten suunnitelmien ja ohjelmien ympäristövaikutusten arvioinnista</a:t>
          </a:r>
        </a:p>
      </dsp:txBody>
      <dsp:txXfrm>
        <a:off x="4719091" y="5653110"/>
        <a:ext cx="860887" cy="385277"/>
      </dsp:txXfrm>
    </dsp:sp>
    <dsp:sp modelId="{603652A4-AE90-42BD-B419-A246D5ECF06F}">
      <dsp:nvSpPr>
        <dsp:cNvPr id="0" name=""/>
        <dsp:cNvSpPr/>
      </dsp:nvSpPr>
      <dsp:spPr>
        <a:xfrm>
          <a:off x="5665555" y="5653110"/>
          <a:ext cx="860887" cy="385277"/>
        </a:xfrm>
        <a:prstGeom prst="rect">
          <a:avLst/>
        </a:prstGeom>
        <a:solidFill>
          <a:schemeClr val="accent4">
            <a:hueOff val="-11121053"/>
            <a:satOff val="5224"/>
            <a:lumOff val="1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Tartuntatautilaki</a:t>
          </a:r>
        </a:p>
      </dsp:txBody>
      <dsp:txXfrm>
        <a:off x="5665555" y="5653110"/>
        <a:ext cx="860887" cy="385277"/>
      </dsp:txXfrm>
    </dsp:sp>
    <dsp:sp modelId="{0CCBEBB7-A3D0-4E79-8E72-DB8E952E0F6D}">
      <dsp:nvSpPr>
        <dsp:cNvPr id="0" name=""/>
        <dsp:cNvSpPr/>
      </dsp:nvSpPr>
      <dsp:spPr>
        <a:xfrm>
          <a:off x="6612019" y="5653110"/>
          <a:ext cx="860887" cy="385277"/>
        </a:xfrm>
        <a:prstGeom prst="rect">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ctr" defTabSz="355600">
            <a:lnSpc>
              <a:spcPct val="90000"/>
            </a:lnSpc>
            <a:spcBef>
              <a:spcPct val="0"/>
            </a:spcBef>
            <a:spcAft>
              <a:spcPct val="35000"/>
            </a:spcAft>
            <a:buNone/>
          </a:pPr>
          <a:r>
            <a:rPr lang="fi-FI" sz="800" kern="1200"/>
            <a:t>Laki valtion virkamatkoilla sattuneiden vahinkojen korvaamisesta</a:t>
          </a:r>
        </a:p>
      </dsp:txBody>
      <dsp:txXfrm>
        <a:off x="6612019" y="5653110"/>
        <a:ext cx="860887" cy="385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6716-B84F-4C5E-B08E-452623FCD3A5}">
      <dsp:nvSpPr>
        <dsp:cNvPr id="0" name=""/>
        <dsp:cNvSpPr/>
      </dsp:nvSpPr>
      <dsp:spPr>
        <a:xfrm>
          <a:off x="6685"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Materiaalitehokkuus</a:t>
          </a:r>
          <a:endParaRPr lang="fi-FI" sz="1000" b="0" i="0" kern="1200"/>
        </a:p>
      </dsp:txBody>
      <dsp:txXfrm>
        <a:off x="6685" y="425770"/>
        <a:ext cx="1240481" cy="744288"/>
      </dsp:txXfrm>
    </dsp:sp>
    <dsp:sp modelId="{992CE452-A02D-4DC2-9B21-5872E75DB599}">
      <dsp:nvSpPr>
        <dsp:cNvPr id="0" name=""/>
        <dsp:cNvSpPr/>
      </dsp:nvSpPr>
      <dsp:spPr>
        <a:xfrm>
          <a:off x="1371214"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Biokaasun ja bioenergian edistäminen</a:t>
          </a:r>
          <a:endParaRPr lang="fi-FI" sz="1000" b="0" i="0" kern="1200"/>
        </a:p>
      </dsp:txBody>
      <dsp:txXfrm>
        <a:off x="1371214" y="425770"/>
        <a:ext cx="1240481" cy="744288"/>
      </dsp:txXfrm>
    </dsp:sp>
    <dsp:sp modelId="{3D24B116-22D2-4D98-A7BC-3C371BDB4EBC}">
      <dsp:nvSpPr>
        <dsp:cNvPr id="0" name=""/>
        <dsp:cNvSpPr/>
      </dsp:nvSpPr>
      <dsp:spPr>
        <a:xfrm>
          <a:off x="2735744"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Kiertotalouden potentiaalin tunnistaminen ja mahdollistaminen</a:t>
          </a:r>
          <a:endParaRPr lang="fi-FI" sz="1000" b="0" i="0" kern="1200"/>
        </a:p>
      </dsp:txBody>
      <dsp:txXfrm>
        <a:off x="2735744" y="425770"/>
        <a:ext cx="1240481" cy="744288"/>
      </dsp:txXfrm>
    </dsp:sp>
    <dsp:sp modelId="{9790E1E1-362A-4131-9BC9-9A4916E8F3B1}">
      <dsp:nvSpPr>
        <dsp:cNvPr id="0" name=""/>
        <dsp:cNvSpPr/>
      </dsp:nvSpPr>
      <dsp:spPr>
        <a:xfrm>
          <a:off x="4100274"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Kiertotalouden ja materiaalien uusiokäytön  ratkaisujen riskienhallinta </a:t>
          </a:r>
          <a:endParaRPr lang="fi-FI" sz="1000" b="0" i="0" kern="1200"/>
        </a:p>
      </dsp:txBody>
      <dsp:txXfrm>
        <a:off x="4100274" y="425770"/>
        <a:ext cx="1240481" cy="744288"/>
      </dsp:txXfrm>
    </dsp:sp>
    <dsp:sp modelId="{F606D746-4FF1-4239-98D7-F3A28AB95F5B}">
      <dsp:nvSpPr>
        <dsp:cNvPr id="0" name=""/>
        <dsp:cNvSpPr/>
      </dsp:nvSpPr>
      <dsp:spPr>
        <a:xfrm>
          <a:off x="5464804"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Energia- ja resurssitehokkuuden edistäminen </a:t>
          </a:r>
          <a:endParaRPr lang="fi-FI" sz="1000" b="0" i="0" kern="1200"/>
        </a:p>
      </dsp:txBody>
      <dsp:txXfrm>
        <a:off x="5464804" y="425770"/>
        <a:ext cx="1240481" cy="744288"/>
      </dsp:txXfrm>
    </dsp:sp>
    <dsp:sp modelId="{838190AE-97BF-4424-8278-786EC0690AD9}">
      <dsp:nvSpPr>
        <dsp:cNvPr id="0" name=""/>
        <dsp:cNvSpPr/>
      </dsp:nvSpPr>
      <dsp:spPr>
        <a:xfrm>
          <a:off x="6829333"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Energiajärjestelmän murros</a:t>
          </a:r>
          <a:endParaRPr lang="fi-FI" sz="1000" b="0" i="0" kern="1200"/>
        </a:p>
      </dsp:txBody>
      <dsp:txXfrm>
        <a:off x="6829333" y="425770"/>
        <a:ext cx="1240481" cy="744288"/>
      </dsp:txXfrm>
    </dsp:sp>
    <dsp:sp modelId="{F1505F70-C966-4BAC-8FB1-D1EE8B4E4F73}">
      <dsp:nvSpPr>
        <dsp:cNvPr id="0" name=""/>
        <dsp:cNvSpPr/>
      </dsp:nvSpPr>
      <dsp:spPr>
        <a:xfrm>
          <a:off x="8193863"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Soiden käyttö, suojelu, jälkihoito ja hiilivarastot</a:t>
          </a:r>
          <a:endParaRPr lang="fi-FI" sz="1000" b="0" i="0" kern="1200"/>
        </a:p>
      </dsp:txBody>
      <dsp:txXfrm>
        <a:off x="8193863" y="425770"/>
        <a:ext cx="1240481" cy="744288"/>
      </dsp:txXfrm>
    </dsp:sp>
    <dsp:sp modelId="{0802E15D-4651-4801-B28E-853C732B81E5}">
      <dsp:nvSpPr>
        <dsp:cNvPr id="0" name=""/>
        <dsp:cNvSpPr/>
      </dsp:nvSpPr>
      <dsp:spPr>
        <a:xfrm>
          <a:off x="9558393"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Ravinnekiertojen hallinta - vesiensuojelu, maaperä ja hiiltä sitovat kasvit</a:t>
          </a:r>
          <a:endParaRPr lang="fi-FI" sz="1000" b="0" i="0" kern="1200"/>
        </a:p>
      </dsp:txBody>
      <dsp:txXfrm>
        <a:off x="9558393" y="425770"/>
        <a:ext cx="1240481" cy="744288"/>
      </dsp:txXfrm>
    </dsp:sp>
    <dsp:sp modelId="{1717FFE5-0383-4C44-9228-60ADD29C3A99}">
      <dsp:nvSpPr>
        <dsp:cNvPr id="0" name=""/>
        <dsp:cNvSpPr/>
      </dsp:nvSpPr>
      <dsp:spPr>
        <a:xfrm>
          <a:off x="10922923" y="425770"/>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Ojitukset ja vesitalouden hallinta </a:t>
          </a:r>
          <a:endParaRPr lang="fi-FI" sz="1000" b="0" i="0" kern="1200"/>
        </a:p>
      </dsp:txBody>
      <dsp:txXfrm>
        <a:off x="10922923" y="425770"/>
        <a:ext cx="1240481" cy="744288"/>
      </dsp:txXfrm>
    </dsp:sp>
    <dsp:sp modelId="{E8ADB77E-7F58-4B11-BA6E-9A7DF9E2C66F}">
      <dsp:nvSpPr>
        <dsp:cNvPr id="0" name=""/>
        <dsp:cNvSpPr/>
      </dsp:nvSpPr>
      <dsp:spPr>
        <a:xfrm>
          <a:off x="6685" y="1294107"/>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Ilmastotieto paikkatietoon</a:t>
          </a:r>
          <a:endParaRPr lang="fi-FI" sz="1000" b="0" i="0" kern="1200"/>
        </a:p>
      </dsp:txBody>
      <dsp:txXfrm>
        <a:off x="6685" y="1294107"/>
        <a:ext cx="1240481" cy="744288"/>
      </dsp:txXfrm>
    </dsp:sp>
    <dsp:sp modelId="{CC843D33-30E7-4168-9371-DAF38F205164}">
      <dsp:nvSpPr>
        <dsp:cNvPr id="0" name=""/>
        <dsp:cNvSpPr/>
      </dsp:nvSpPr>
      <dsp:spPr>
        <a:xfrm>
          <a:off x="1371214" y="1294107"/>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Päästöratkaisujen tunnistaminen erityyppisissä aluerakenteissa </a:t>
          </a:r>
          <a:endParaRPr lang="fi-FI" sz="1000" b="0" i="0" kern="1200"/>
        </a:p>
      </dsp:txBody>
      <dsp:txXfrm>
        <a:off x="1371214" y="1294107"/>
        <a:ext cx="1240481" cy="744288"/>
      </dsp:txXfrm>
    </dsp:sp>
    <dsp:sp modelId="{0CD2694C-1879-4E7F-B107-A1AEDDD42024}">
      <dsp:nvSpPr>
        <dsp:cNvPr id="0" name=""/>
        <dsp:cNvSpPr/>
      </dsp:nvSpPr>
      <dsp:spPr>
        <a:xfrm>
          <a:off x="2735744" y="1294107"/>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00050">
            <a:lnSpc>
              <a:spcPct val="90000"/>
            </a:lnSpc>
            <a:spcBef>
              <a:spcPct val="0"/>
            </a:spcBef>
            <a:spcAft>
              <a:spcPct val="35000"/>
            </a:spcAft>
            <a:buNone/>
          </a:pPr>
          <a:r>
            <a:rPr lang="fi-FI" sz="900" b="0" i="0" u="none" kern="1200"/>
            <a:t>Maankäytön ratkaisuissa syntyvien päästöjen minimointi ja nielujen maksimointi</a:t>
          </a:r>
          <a:endParaRPr lang="fi-FI" sz="900" b="0" i="0" kern="1200"/>
        </a:p>
      </dsp:txBody>
      <dsp:txXfrm>
        <a:off x="2735744" y="1294107"/>
        <a:ext cx="1240481" cy="744288"/>
      </dsp:txXfrm>
    </dsp:sp>
    <dsp:sp modelId="{7C7D3AEE-CD80-468D-BEBB-09305F620D97}">
      <dsp:nvSpPr>
        <dsp:cNvPr id="0" name=""/>
        <dsp:cNvSpPr/>
      </dsp:nvSpPr>
      <dsp:spPr>
        <a:xfrm>
          <a:off x="4100274" y="1294107"/>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Ilmastokestävä yhdyskuntarakenne</a:t>
          </a:r>
          <a:endParaRPr lang="fi-FI" sz="1000" b="0" i="0" kern="1200"/>
        </a:p>
      </dsp:txBody>
      <dsp:txXfrm>
        <a:off x="4100274" y="1294107"/>
        <a:ext cx="1240481" cy="744288"/>
      </dsp:txXfrm>
    </dsp:sp>
    <dsp:sp modelId="{576D25D0-F0EE-46B4-A08A-D97BEF1DAA6C}">
      <dsp:nvSpPr>
        <dsp:cNvPr id="0" name=""/>
        <dsp:cNvSpPr/>
      </dsp:nvSpPr>
      <dsp:spPr>
        <a:xfrm>
          <a:off x="5464804" y="1294107"/>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Kaupunki-viherrakenne</a:t>
          </a:r>
          <a:endParaRPr lang="fi-FI" sz="1000" b="0" i="0" kern="1200"/>
        </a:p>
      </dsp:txBody>
      <dsp:txXfrm>
        <a:off x="5464804" y="1294107"/>
        <a:ext cx="1240481" cy="744288"/>
      </dsp:txXfrm>
    </dsp:sp>
    <dsp:sp modelId="{BC61BEA4-5BBA-4C06-885C-E2834FE9D576}">
      <dsp:nvSpPr>
        <dsp:cNvPr id="0" name=""/>
        <dsp:cNvSpPr/>
      </dsp:nvSpPr>
      <dsp:spPr>
        <a:xfrm>
          <a:off x="6829333" y="1294107"/>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Vesihuollon turvaaminen ja energiatehokkuus</a:t>
          </a:r>
          <a:endParaRPr lang="fi-FI" sz="1000" b="0" i="0" kern="1200"/>
        </a:p>
      </dsp:txBody>
      <dsp:txXfrm>
        <a:off x="6829333" y="1294107"/>
        <a:ext cx="1240481" cy="744288"/>
      </dsp:txXfrm>
    </dsp:sp>
    <dsp:sp modelId="{AA1CF4DC-3704-4457-AD1F-A723E9735159}">
      <dsp:nvSpPr>
        <dsp:cNvPr id="0" name=""/>
        <dsp:cNvSpPr/>
      </dsp:nvSpPr>
      <dsp:spPr>
        <a:xfrm>
          <a:off x="8193863" y="1294107"/>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Ilmastovaikutusten arviointi</a:t>
          </a:r>
          <a:endParaRPr lang="fi-FI" sz="1000" b="0" i="0" kern="1200"/>
        </a:p>
      </dsp:txBody>
      <dsp:txXfrm>
        <a:off x="8193863" y="1294107"/>
        <a:ext cx="1240481" cy="744288"/>
      </dsp:txXfrm>
    </dsp:sp>
    <dsp:sp modelId="{B442132B-8E06-4AC2-B0E3-0E7BA86453EB}">
      <dsp:nvSpPr>
        <dsp:cNvPr id="0" name=""/>
        <dsp:cNvSpPr/>
      </dsp:nvSpPr>
      <dsp:spPr>
        <a:xfrm>
          <a:off x="9566357" y="130206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Ilmastonmuutos ympäristölupavalvonnassa</a:t>
          </a:r>
          <a:endParaRPr lang="fi-FI" sz="1000" b="0" i="0" kern="1200"/>
        </a:p>
      </dsp:txBody>
      <dsp:txXfrm>
        <a:off x="9566357" y="1302064"/>
        <a:ext cx="1240481" cy="744288"/>
      </dsp:txXfrm>
    </dsp:sp>
    <dsp:sp modelId="{7EFE8AFB-B33F-4B81-96E6-F6EBF2DAF94F}">
      <dsp:nvSpPr>
        <dsp:cNvPr id="0" name=""/>
        <dsp:cNvSpPr/>
      </dsp:nvSpPr>
      <dsp:spPr>
        <a:xfrm>
          <a:off x="10922923" y="1294107"/>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Maamassat, PIMA ja riskienhallinta</a:t>
          </a:r>
          <a:endParaRPr lang="fi-FI" sz="1000" b="0" i="0" kern="1200"/>
        </a:p>
      </dsp:txBody>
      <dsp:txXfrm>
        <a:off x="10922923" y="1294107"/>
        <a:ext cx="1240481" cy="744288"/>
      </dsp:txXfrm>
    </dsp:sp>
    <dsp:sp modelId="{FF2DB5AC-E15F-44CD-A37A-D1FC7D3913A1}">
      <dsp:nvSpPr>
        <dsp:cNvPr id="0" name=""/>
        <dsp:cNvSpPr/>
      </dsp:nvSpPr>
      <dsp:spPr>
        <a:xfrm>
          <a:off x="6685" y="216244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Tulva- ja kuivuusriskienhallinta</a:t>
          </a:r>
          <a:endParaRPr lang="fi-FI" sz="1000" b="0" i="0" kern="1200"/>
        </a:p>
      </dsp:txBody>
      <dsp:txXfrm>
        <a:off x="6685" y="2162444"/>
        <a:ext cx="1240481" cy="744288"/>
      </dsp:txXfrm>
    </dsp:sp>
    <dsp:sp modelId="{B5B7680E-0DF3-45CC-9227-D682D4CAB9B8}">
      <dsp:nvSpPr>
        <dsp:cNvPr id="0" name=""/>
        <dsp:cNvSpPr/>
      </dsp:nvSpPr>
      <dsp:spPr>
        <a:xfrm>
          <a:off x="1371214" y="216244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Luonnonsuojelun "ilmastonsuojeluohjelma" - nielut ja sopeutuminen</a:t>
          </a:r>
          <a:endParaRPr lang="fi-FI" sz="1000" b="0" i="0" kern="1200"/>
        </a:p>
      </dsp:txBody>
      <dsp:txXfrm>
        <a:off x="1371214" y="2162444"/>
        <a:ext cx="1240481" cy="744288"/>
      </dsp:txXfrm>
    </dsp:sp>
    <dsp:sp modelId="{CEC3A62C-B7A7-45DC-8AC9-D33CF36087FA}">
      <dsp:nvSpPr>
        <dsp:cNvPr id="0" name=""/>
        <dsp:cNvSpPr/>
      </dsp:nvSpPr>
      <dsp:spPr>
        <a:xfrm>
          <a:off x="2735744" y="216244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Hulevesien hallinta ja kuivatuksen mitoitus</a:t>
          </a:r>
          <a:endParaRPr lang="fi-FI" sz="1000" b="0" i="0" kern="1200"/>
        </a:p>
      </dsp:txBody>
      <dsp:txXfrm>
        <a:off x="2735744" y="2162444"/>
        <a:ext cx="1240481" cy="744288"/>
      </dsp:txXfrm>
    </dsp:sp>
    <dsp:sp modelId="{EAD8AD26-9D6B-4E66-BF36-72770E91C3B9}">
      <dsp:nvSpPr>
        <dsp:cNvPr id="0" name=""/>
        <dsp:cNvSpPr/>
      </dsp:nvSpPr>
      <dsp:spPr>
        <a:xfrm>
          <a:off x="4100274" y="216244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kern="1200"/>
            <a:t>Vesistöjen ilmastokestävyys</a:t>
          </a:r>
        </a:p>
      </dsp:txBody>
      <dsp:txXfrm>
        <a:off x="4100274" y="2162444"/>
        <a:ext cx="1240481" cy="744288"/>
      </dsp:txXfrm>
    </dsp:sp>
    <dsp:sp modelId="{887A731F-C21E-41FA-BA0E-AB48B73C5DCD}">
      <dsp:nvSpPr>
        <dsp:cNvPr id="0" name=""/>
        <dsp:cNvSpPr/>
      </dsp:nvSpPr>
      <dsp:spPr>
        <a:xfrm>
          <a:off x="5464804" y="216244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Meren, saariston ja rannikon ilmastokestävyys</a:t>
          </a:r>
          <a:endParaRPr lang="fi-FI" sz="1000" b="0" i="0" kern="1200"/>
        </a:p>
      </dsp:txBody>
      <dsp:txXfrm>
        <a:off x="5464804" y="2162444"/>
        <a:ext cx="1240481" cy="744288"/>
      </dsp:txXfrm>
    </dsp:sp>
    <dsp:sp modelId="{ADA2A749-74E1-485E-8DDE-D4823C5DB8C2}">
      <dsp:nvSpPr>
        <dsp:cNvPr id="0" name=""/>
        <dsp:cNvSpPr/>
      </dsp:nvSpPr>
      <dsp:spPr>
        <a:xfrm>
          <a:off x="6829333" y="216244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Vesistöjen säännöstely ja patoturvallisuus</a:t>
          </a:r>
          <a:endParaRPr lang="fi-FI" sz="1000" b="0" i="0" kern="1200"/>
        </a:p>
      </dsp:txBody>
      <dsp:txXfrm>
        <a:off x="6829333" y="2162444"/>
        <a:ext cx="1240481" cy="744288"/>
      </dsp:txXfrm>
    </dsp:sp>
    <dsp:sp modelId="{BA0FBEB0-78D4-45A9-90F3-92D9A119CA53}">
      <dsp:nvSpPr>
        <dsp:cNvPr id="0" name=""/>
        <dsp:cNvSpPr/>
      </dsp:nvSpPr>
      <dsp:spPr>
        <a:xfrm>
          <a:off x="8193863" y="216244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Ilmastokriteerit ja ilmastokestävyys ELYn jakaman rahoituksen arviointiin</a:t>
          </a:r>
          <a:endParaRPr lang="fi-FI" sz="1000" b="0" i="0" kern="1200"/>
        </a:p>
      </dsp:txBody>
      <dsp:txXfrm>
        <a:off x="8193863" y="2162444"/>
        <a:ext cx="1240481" cy="744288"/>
      </dsp:txXfrm>
    </dsp:sp>
    <dsp:sp modelId="{EF57929F-BE93-48E0-B471-1F22B248F67E}">
      <dsp:nvSpPr>
        <dsp:cNvPr id="0" name=""/>
        <dsp:cNvSpPr/>
      </dsp:nvSpPr>
      <dsp:spPr>
        <a:xfrm>
          <a:off x="9558393" y="2162444"/>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EU-osarahoitteisen rahoituksen ilmastokriteerit</a:t>
          </a:r>
          <a:endParaRPr lang="fi-FI" sz="1000" b="0" i="0" kern="1200"/>
        </a:p>
      </dsp:txBody>
      <dsp:txXfrm>
        <a:off x="9558393" y="2162444"/>
        <a:ext cx="1240481" cy="744288"/>
      </dsp:txXfrm>
    </dsp:sp>
    <dsp:sp modelId="{F3AACEE3-D246-4908-B74B-37ED6ACDC79D}">
      <dsp:nvSpPr>
        <dsp:cNvPr id="0" name=""/>
        <dsp:cNvSpPr/>
      </dsp:nvSpPr>
      <dsp:spPr>
        <a:xfrm>
          <a:off x="10918271" y="217654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Ilmastoteemat hankehakuihin</a:t>
          </a:r>
          <a:endParaRPr lang="fi-FI" sz="1000" b="0" i="0" kern="1200"/>
        </a:p>
      </dsp:txBody>
      <dsp:txXfrm>
        <a:off x="10918271" y="2176549"/>
        <a:ext cx="1240481" cy="744288"/>
      </dsp:txXfrm>
    </dsp:sp>
    <dsp:sp modelId="{695B06C1-1F5A-4EC0-9415-ED8B3E88DF21}">
      <dsp:nvSpPr>
        <dsp:cNvPr id="0" name=""/>
        <dsp:cNvSpPr/>
      </dsp:nvSpPr>
      <dsp:spPr>
        <a:xfrm>
          <a:off x="6685"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Koulutusten kehittäminen ilmasto-osaamisen lisäämiseksi</a:t>
          </a:r>
          <a:endParaRPr lang="fi-FI" sz="1000" b="0" i="0" kern="1200"/>
        </a:p>
      </dsp:txBody>
      <dsp:txXfrm>
        <a:off x="6685" y="3030782"/>
        <a:ext cx="1240481" cy="744288"/>
      </dsp:txXfrm>
    </dsp:sp>
    <dsp:sp modelId="{75B88441-DA21-4F7D-B61E-8EEECC36859C}">
      <dsp:nvSpPr>
        <dsp:cNvPr id="0" name=""/>
        <dsp:cNvSpPr/>
      </dsp:nvSpPr>
      <dsp:spPr>
        <a:xfrm>
          <a:off x="1371214"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 yritysten arvonlisäyksenä</a:t>
          </a:r>
          <a:endParaRPr lang="fi-FI" sz="1000" b="0" i="0" kern="1200"/>
        </a:p>
      </dsp:txBody>
      <dsp:txXfrm>
        <a:off x="1371214" y="3030782"/>
        <a:ext cx="1240481" cy="744288"/>
      </dsp:txXfrm>
    </dsp:sp>
    <dsp:sp modelId="{C6B075F1-E946-4AD9-B8F8-7158A7449203}">
      <dsp:nvSpPr>
        <dsp:cNvPr id="0" name=""/>
        <dsp:cNvSpPr/>
      </dsp:nvSpPr>
      <dsp:spPr>
        <a:xfrm>
          <a:off x="2735744"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Viljelijöiden neuvonta ja ilmastomyönteinen maatalous</a:t>
          </a:r>
          <a:endParaRPr lang="fi-FI" sz="1000" b="0" i="0" kern="1200"/>
        </a:p>
      </dsp:txBody>
      <dsp:txXfrm>
        <a:off x="2735744" y="3030782"/>
        <a:ext cx="1240481" cy="744288"/>
      </dsp:txXfrm>
    </dsp:sp>
    <dsp:sp modelId="{D88FBE88-9C3D-4B1A-AD57-B55E2DC20086}">
      <dsp:nvSpPr>
        <dsp:cNvPr id="0" name=""/>
        <dsp:cNvSpPr/>
      </dsp:nvSpPr>
      <dsp:spPr>
        <a:xfrm>
          <a:off x="4100274"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Yhteisöllisyys maaseudulla</a:t>
          </a:r>
          <a:endParaRPr lang="fi-FI" sz="1000" b="0" i="0" kern="1200"/>
        </a:p>
      </dsp:txBody>
      <dsp:txXfrm>
        <a:off x="4100274" y="3030782"/>
        <a:ext cx="1240481" cy="744288"/>
      </dsp:txXfrm>
    </dsp:sp>
    <dsp:sp modelId="{9F158EE6-3781-4835-AA51-015823B84E33}">
      <dsp:nvSpPr>
        <dsp:cNvPr id="0" name=""/>
        <dsp:cNvSpPr/>
      </dsp:nvSpPr>
      <dsp:spPr>
        <a:xfrm>
          <a:off x="5464804"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Kulttuuriarvojen ja -ympäristön ilmastokestävyys</a:t>
          </a:r>
          <a:endParaRPr lang="fi-FI" sz="1000" b="0" i="0" kern="1200"/>
        </a:p>
      </dsp:txBody>
      <dsp:txXfrm>
        <a:off x="5464804" y="3030782"/>
        <a:ext cx="1240481" cy="744288"/>
      </dsp:txXfrm>
    </dsp:sp>
    <dsp:sp modelId="{7D243363-8555-42F4-A5DD-D087DA2063C8}">
      <dsp:nvSpPr>
        <dsp:cNvPr id="0" name=""/>
        <dsp:cNvSpPr/>
      </dsp:nvSpPr>
      <dsp:spPr>
        <a:xfrm>
          <a:off x="6829333"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Uudet käyttövoimat</a:t>
          </a:r>
          <a:endParaRPr lang="fi-FI" sz="1000" b="0" i="0" kern="1200"/>
        </a:p>
      </dsp:txBody>
      <dsp:txXfrm>
        <a:off x="6829333" y="3030782"/>
        <a:ext cx="1240481" cy="744288"/>
      </dsp:txXfrm>
    </dsp:sp>
    <dsp:sp modelId="{326759D4-81B7-468B-BDC7-044702BE7B72}">
      <dsp:nvSpPr>
        <dsp:cNvPr id="0" name=""/>
        <dsp:cNvSpPr/>
      </dsp:nvSpPr>
      <dsp:spPr>
        <a:xfrm>
          <a:off x="8189187"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Kestävämmän kulkumuotojakauman edistäminen</a:t>
          </a:r>
          <a:endParaRPr lang="fi-FI" sz="1000" b="0" i="0" kern="1200"/>
        </a:p>
      </dsp:txBody>
      <dsp:txXfrm>
        <a:off x="8189187" y="3030782"/>
        <a:ext cx="1240481" cy="744288"/>
      </dsp:txXfrm>
    </dsp:sp>
    <dsp:sp modelId="{03367FF2-E26D-4A3F-9200-ACF7DA947187}">
      <dsp:nvSpPr>
        <dsp:cNvPr id="0" name=""/>
        <dsp:cNvSpPr/>
      </dsp:nvSpPr>
      <dsp:spPr>
        <a:xfrm>
          <a:off x="9553741"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Tievihreä sopeutumisessa ja hiilinieluna</a:t>
          </a:r>
          <a:endParaRPr lang="fi-FI" sz="1000" b="0" i="0" kern="1200"/>
        </a:p>
      </dsp:txBody>
      <dsp:txXfrm>
        <a:off x="9553741" y="3030782"/>
        <a:ext cx="1240481" cy="744288"/>
      </dsp:txXfrm>
    </dsp:sp>
    <dsp:sp modelId="{92F67C84-0F71-4C50-B6E5-BD6F3B7EA425}">
      <dsp:nvSpPr>
        <dsp:cNvPr id="0" name=""/>
        <dsp:cNvSpPr/>
      </dsp:nvSpPr>
      <dsp:spPr>
        <a:xfrm>
          <a:off x="10922923" y="3030782"/>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Liikenteen rahoituksen kehittämisen mahdollisuudet</a:t>
          </a:r>
          <a:endParaRPr lang="fi-FI" sz="1000" b="0" i="0" kern="1200"/>
        </a:p>
      </dsp:txBody>
      <dsp:txXfrm>
        <a:off x="10922923" y="3030782"/>
        <a:ext cx="1240481" cy="744288"/>
      </dsp:txXfrm>
    </dsp:sp>
    <dsp:sp modelId="{89F21656-6CAC-4270-8BA9-E13A8E6D1646}">
      <dsp:nvSpPr>
        <dsp:cNvPr id="0" name=""/>
        <dsp:cNvSpPr/>
      </dsp:nvSpPr>
      <dsp:spPr>
        <a:xfrm>
          <a:off x="6685" y="389911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Ilmastokriteerit hankkeiden ja urakoiden perusteluihin</a:t>
          </a:r>
          <a:endParaRPr lang="fi-FI" sz="1000" b="0" i="0" kern="1200"/>
        </a:p>
      </dsp:txBody>
      <dsp:txXfrm>
        <a:off x="6685" y="3899119"/>
        <a:ext cx="1240481" cy="744288"/>
      </dsp:txXfrm>
    </dsp:sp>
    <dsp:sp modelId="{2D989C72-6251-4F00-BBC2-C1EDE9EBC1C9}">
      <dsp:nvSpPr>
        <dsp:cNvPr id="0" name=""/>
        <dsp:cNvSpPr/>
      </dsp:nvSpPr>
      <dsp:spPr>
        <a:xfrm>
          <a:off x="1371214" y="389911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00050">
            <a:lnSpc>
              <a:spcPct val="90000"/>
            </a:lnSpc>
            <a:spcBef>
              <a:spcPct val="0"/>
            </a:spcBef>
            <a:spcAft>
              <a:spcPct val="35000"/>
            </a:spcAft>
            <a:buNone/>
          </a:pPr>
          <a:r>
            <a:rPr lang="fi-FI" sz="900" b="0" i="0" u="none" kern="1200">
              <a:latin typeface="Arial" panose="020B0604020202020204"/>
              <a:ea typeface="+mn-ea"/>
              <a:cs typeface="+mn-cs"/>
            </a:rPr>
            <a:t>Resurssitehokkuus ja digitalisaatio liikenteenhallinnassa, tienpidon tiedonkeruussa sekä suunnittelussa.</a:t>
          </a:r>
          <a:endParaRPr lang="fi-FI" sz="900" b="0" i="0" kern="1200"/>
        </a:p>
      </dsp:txBody>
      <dsp:txXfrm>
        <a:off x="1371214" y="3899119"/>
        <a:ext cx="1240481" cy="744288"/>
      </dsp:txXfrm>
    </dsp:sp>
    <dsp:sp modelId="{18DE3DE2-C1A3-4DB9-8896-BA87C04AFB61}">
      <dsp:nvSpPr>
        <dsp:cNvPr id="0" name=""/>
        <dsp:cNvSpPr/>
      </dsp:nvSpPr>
      <dsp:spPr>
        <a:xfrm>
          <a:off x="2731068" y="389911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Toimintavarmuus, liikenneturvallisuus ja vaikutusketjut</a:t>
          </a:r>
          <a:endParaRPr lang="fi-FI" sz="1000" b="0" i="0" kern="1200"/>
        </a:p>
      </dsp:txBody>
      <dsp:txXfrm>
        <a:off x="2731068" y="3899119"/>
        <a:ext cx="1240481" cy="744288"/>
      </dsp:txXfrm>
    </dsp:sp>
    <dsp:sp modelId="{6BB400C2-04D8-4BAF-9A41-C83DB9A0EBBC}">
      <dsp:nvSpPr>
        <dsp:cNvPr id="0" name=""/>
        <dsp:cNvSpPr/>
      </dsp:nvSpPr>
      <dsp:spPr>
        <a:xfrm>
          <a:off x="4100274" y="389911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Ilmastoviestintä</a:t>
          </a:r>
          <a:endParaRPr lang="fi-FI" sz="1000" b="0" i="0" kern="1200"/>
        </a:p>
      </dsp:txBody>
      <dsp:txXfrm>
        <a:off x="4100274" y="3899119"/>
        <a:ext cx="1240481" cy="744288"/>
      </dsp:txXfrm>
    </dsp:sp>
    <dsp:sp modelId="{22F68C42-5BCE-4744-BBDB-C3475439AC3E}">
      <dsp:nvSpPr>
        <dsp:cNvPr id="0" name=""/>
        <dsp:cNvSpPr/>
      </dsp:nvSpPr>
      <dsp:spPr>
        <a:xfrm>
          <a:off x="5469456" y="3908631"/>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Ilmastonäkökulma sidosryhmä- ja verkostotyössä</a:t>
          </a:r>
          <a:endParaRPr lang="fi-FI" sz="1000" b="0" i="0" kern="1200"/>
        </a:p>
      </dsp:txBody>
      <dsp:txXfrm>
        <a:off x="5469456" y="3908631"/>
        <a:ext cx="1240481" cy="744288"/>
      </dsp:txXfrm>
    </dsp:sp>
    <dsp:sp modelId="{458F563E-D6DB-424C-B7D4-2F3F1801FF4B}">
      <dsp:nvSpPr>
        <dsp:cNvPr id="0" name=""/>
        <dsp:cNvSpPr/>
      </dsp:nvSpPr>
      <dsp:spPr>
        <a:xfrm>
          <a:off x="6829333" y="389911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Ohjaavat tahot ja ELY-keskus ilmastoyhteistyössä</a:t>
          </a:r>
          <a:endParaRPr lang="fi-FI" sz="1000" b="0" i="0" kern="1200"/>
        </a:p>
      </dsp:txBody>
      <dsp:txXfrm>
        <a:off x="6829333" y="3899119"/>
        <a:ext cx="1240481" cy="744288"/>
      </dsp:txXfrm>
    </dsp:sp>
    <dsp:sp modelId="{4674149F-8738-4AAE-AB47-87BCE2F6B8DD}">
      <dsp:nvSpPr>
        <dsp:cNvPr id="0" name=""/>
        <dsp:cNvSpPr/>
      </dsp:nvSpPr>
      <dsp:spPr>
        <a:xfrm>
          <a:off x="8193863" y="389911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 osana tulossuunnittelua</a:t>
          </a:r>
          <a:endParaRPr lang="fi-FI" sz="1000" b="0" i="0" kern="1200"/>
        </a:p>
      </dsp:txBody>
      <dsp:txXfrm>
        <a:off x="8193863" y="3899119"/>
        <a:ext cx="1240481" cy="744288"/>
      </dsp:txXfrm>
    </dsp:sp>
    <dsp:sp modelId="{087AD99A-DB71-4EC9-9E79-066190ADDBCE}">
      <dsp:nvSpPr>
        <dsp:cNvPr id="0" name=""/>
        <dsp:cNvSpPr/>
      </dsp:nvSpPr>
      <dsp:spPr>
        <a:xfrm>
          <a:off x="9558393" y="389911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Yhteistyö vastuualueiden välillä ilmastoasioissa</a:t>
          </a:r>
          <a:endParaRPr lang="fi-FI" sz="1000" b="0" i="0" kern="1200"/>
        </a:p>
      </dsp:txBody>
      <dsp:txXfrm>
        <a:off x="9558393" y="3899119"/>
        <a:ext cx="1240481" cy="744288"/>
      </dsp:txXfrm>
    </dsp:sp>
    <dsp:sp modelId="{5E4E8A28-5ED9-4BBF-BB30-05A0EDB7562A}">
      <dsp:nvSpPr>
        <dsp:cNvPr id="0" name=""/>
        <dsp:cNvSpPr/>
      </dsp:nvSpPr>
      <dsp:spPr>
        <a:xfrm>
          <a:off x="10922923" y="3899119"/>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ELYn henkilöstön ilmasto-osaaminen, tietous ja kyky innovoida</a:t>
          </a:r>
          <a:endParaRPr lang="fi-FI" sz="1000" b="0" i="0" kern="1200"/>
        </a:p>
      </dsp:txBody>
      <dsp:txXfrm>
        <a:off x="10922923" y="3899119"/>
        <a:ext cx="1240481" cy="744288"/>
      </dsp:txXfrm>
    </dsp:sp>
    <dsp:sp modelId="{9A458923-A935-4AFC-867D-4EE0919DAD87}">
      <dsp:nvSpPr>
        <dsp:cNvPr id="0" name=""/>
        <dsp:cNvSpPr/>
      </dsp:nvSpPr>
      <dsp:spPr>
        <a:xfrm>
          <a:off x="2053479" y="4767456"/>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Ilmastoennakointi ja ELYn rooli alueella</a:t>
          </a:r>
          <a:endParaRPr lang="fi-FI" sz="1000" b="0" i="0" kern="1200"/>
        </a:p>
      </dsp:txBody>
      <dsp:txXfrm>
        <a:off x="2053479" y="4767456"/>
        <a:ext cx="1240481" cy="744288"/>
      </dsp:txXfrm>
    </dsp:sp>
    <dsp:sp modelId="{49827259-8F77-40F6-9DD1-C27BB2A8672A}">
      <dsp:nvSpPr>
        <dsp:cNvPr id="0" name=""/>
        <dsp:cNvSpPr/>
      </dsp:nvSpPr>
      <dsp:spPr>
        <a:xfrm>
          <a:off x="3418009" y="4767456"/>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Ilmastomyönteiset hankintakriteerit  ELY-keskusten kaikkiin hankintoihin</a:t>
          </a:r>
          <a:endParaRPr lang="fi-FI" sz="1000" b="0" i="0" kern="1200"/>
        </a:p>
      </dsp:txBody>
      <dsp:txXfrm>
        <a:off x="3418009" y="4767456"/>
        <a:ext cx="1240481" cy="744288"/>
      </dsp:txXfrm>
    </dsp:sp>
    <dsp:sp modelId="{456CAFE9-26DB-4F7F-BC59-029F46F3EFEF}">
      <dsp:nvSpPr>
        <dsp:cNvPr id="0" name=""/>
        <dsp:cNvSpPr/>
      </dsp:nvSpPr>
      <dsp:spPr>
        <a:xfrm>
          <a:off x="4782539" y="4767456"/>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Tiedolla johtaminen, seuranta ja vaikuttavuus</a:t>
          </a:r>
          <a:endParaRPr lang="fi-FI" sz="1000" b="0" i="0" kern="1200"/>
        </a:p>
      </dsp:txBody>
      <dsp:txXfrm>
        <a:off x="4782539" y="4767456"/>
        <a:ext cx="1240481" cy="744288"/>
      </dsp:txXfrm>
    </dsp:sp>
    <dsp:sp modelId="{2226827F-4775-4568-B186-82FC5CFC4F24}">
      <dsp:nvSpPr>
        <dsp:cNvPr id="0" name=""/>
        <dsp:cNvSpPr/>
      </dsp:nvSpPr>
      <dsp:spPr>
        <a:xfrm>
          <a:off x="6147069" y="4767456"/>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Riskienhallinnan, varautumisen ja sopeutumisen integrointi (jatkuvuus)</a:t>
          </a:r>
          <a:endParaRPr lang="fi-FI" sz="1000" b="0" i="0" kern="1200"/>
        </a:p>
      </dsp:txBody>
      <dsp:txXfrm>
        <a:off x="6147069" y="4767456"/>
        <a:ext cx="1240481" cy="744288"/>
      </dsp:txXfrm>
    </dsp:sp>
    <dsp:sp modelId="{F9775C8F-9934-42BC-8B92-D23441E8363D}">
      <dsp:nvSpPr>
        <dsp:cNvPr id="0" name=""/>
        <dsp:cNvSpPr/>
      </dsp:nvSpPr>
      <dsp:spPr>
        <a:xfrm>
          <a:off x="7511598" y="4767456"/>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u="none" kern="1200"/>
            <a:t>Tiekartan jalkauttaminen ja edistymisen seuranta</a:t>
          </a:r>
          <a:endParaRPr lang="fi-FI" sz="1000" b="0" i="0" kern="1200"/>
        </a:p>
      </dsp:txBody>
      <dsp:txXfrm>
        <a:off x="7511598" y="4767456"/>
        <a:ext cx="1240481" cy="744288"/>
      </dsp:txXfrm>
    </dsp:sp>
    <dsp:sp modelId="{B99F7FF7-16D1-4338-8F9B-E5296B319BFC}">
      <dsp:nvSpPr>
        <dsp:cNvPr id="0" name=""/>
        <dsp:cNvSpPr/>
      </dsp:nvSpPr>
      <dsp:spPr>
        <a:xfrm>
          <a:off x="8876128" y="4767456"/>
          <a:ext cx="1240481" cy="744288"/>
        </a:xfrm>
        <a:prstGeom prst="rect">
          <a:avLst/>
        </a:prstGeom>
        <a:solidFill>
          <a:schemeClr val="bg1"/>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000" rIns="0" bIns="0" numCol="1" spcCol="1270" anchor="t" anchorCtr="0">
          <a:noAutofit/>
        </a:bodyPr>
        <a:lstStyle/>
        <a:p>
          <a:pPr marL="0" lvl="0" indent="0" algn="ctr" defTabSz="444500">
            <a:lnSpc>
              <a:spcPct val="90000"/>
            </a:lnSpc>
            <a:spcBef>
              <a:spcPct val="0"/>
            </a:spcBef>
            <a:spcAft>
              <a:spcPct val="35000"/>
            </a:spcAft>
            <a:buNone/>
          </a:pPr>
          <a:r>
            <a:rPr lang="fi-FI" sz="1000" b="0" i="0" kern="1200"/>
            <a:t>Etätyö ja muut sisäiset linjaukset</a:t>
          </a:r>
        </a:p>
      </dsp:txBody>
      <dsp:txXfrm>
        <a:off x="8876128" y="4767456"/>
        <a:ext cx="1240481" cy="7442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EDB63-1EDE-440E-8B2A-987B18B45EFB}">
      <dsp:nvSpPr>
        <dsp:cNvPr id="0" name=""/>
        <dsp:cNvSpPr/>
      </dsp:nvSpPr>
      <dsp:spPr>
        <a:xfrm>
          <a:off x="6534" y="229708"/>
          <a:ext cx="2254722" cy="1553504"/>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9525"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C7EC6C-FDDE-4ABA-A7A3-78697574ED49}">
      <dsp:nvSpPr>
        <dsp:cNvPr id="0" name=""/>
        <dsp:cNvSpPr/>
      </dsp:nvSpPr>
      <dsp:spPr>
        <a:xfrm>
          <a:off x="0" y="179870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err="1"/>
            <a:t>Hiilinielujen</a:t>
          </a:r>
          <a:r>
            <a:rPr lang="en-US" sz="1200" kern="1200"/>
            <a:t> </a:t>
          </a:r>
          <a:r>
            <a:rPr lang="en-US" sz="1200" kern="1200" err="1"/>
            <a:t>vahvistamisen</a:t>
          </a:r>
          <a:r>
            <a:rPr lang="en-US" sz="1200" kern="1200"/>
            <a:t> </a:t>
          </a:r>
          <a:r>
            <a:rPr lang="en-US" sz="1200" kern="1200" err="1"/>
            <a:t>kannalta</a:t>
          </a:r>
          <a:r>
            <a:rPr lang="en-US" sz="1200" kern="1200"/>
            <a:t> </a:t>
          </a:r>
          <a:r>
            <a:rPr lang="en-US" sz="1200" kern="1200" err="1"/>
            <a:t>merkittävimmät</a:t>
          </a:r>
          <a:r>
            <a:rPr lang="en-US" sz="1200" kern="1200"/>
            <a:t> </a:t>
          </a:r>
          <a:r>
            <a:rPr lang="en-US" sz="1200" kern="1200" err="1"/>
            <a:t>toimet</a:t>
          </a:r>
          <a:r>
            <a:rPr lang="en-US" sz="1200" kern="1200"/>
            <a:t> – </a:t>
          </a:r>
          <a:r>
            <a:rPr lang="en-US" sz="1200" kern="1200" err="1">
              <a:hlinkClick xmlns:r="http://schemas.openxmlformats.org/officeDocument/2006/relationships" r:id="rId2"/>
            </a:rPr>
            <a:t>Luonnonvarakeskuksen</a:t>
          </a:r>
          <a:r>
            <a:rPr lang="en-US" sz="1200" kern="1200">
              <a:hlinkClick xmlns:r="http://schemas.openxmlformats.org/officeDocument/2006/relationships" r:id="rId2"/>
            </a:rPr>
            <a:t> </a:t>
          </a:r>
          <a:r>
            <a:rPr lang="en-US" sz="1200" kern="1200" err="1">
              <a:hlinkClick xmlns:r="http://schemas.openxmlformats.org/officeDocument/2006/relationships" r:id="rId2"/>
            </a:rPr>
            <a:t>Ilmava-hankkeen</a:t>
          </a:r>
          <a:r>
            <a:rPr lang="en-US" sz="1200" kern="1200">
              <a:hlinkClick xmlns:r="http://schemas.openxmlformats.org/officeDocument/2006/relationships" r:id="rId2"/>
            </a:rPr>
            <a:t> </a:t>
          </a:r>
          <a:r>
            <a:rPr lang="en-US" sz="1200" kern="1200" err="1">
              <a:hlinkClick xmlns:r="http://schemas.openxmlformats.org/officeDocument/2006/relationships" r:id="rId2"/>
            </a:rPr>
            <a:t>raportti</a:t>
          </a:r>
          <a:r>
            <a:rPr lang="en-US" sz="1200" kern="1200">
              <a:hlinkClick xmlns:r="http://schemas.openxmlformats.org/officeDocument/2006/relationships" r:id="rId2"/>
            </a:rPr>
            <a:t> </a:t>
          </a:r>
          <a:endParaRPr lang="fi-FI" sz="1200" kern="1200"/>
        </a:p>
      </dsp:txBody>
      <dsp:txXfrm>
        <a:off x="0" y="1798708"/>
        <a:ext cx="2254722" cy="1211665"/>
      </dsp:txXfrm>
    </dsp:sp>
    <dsp:sp modelId="{8FCE58A3-D859-4417-85DB-A24F6FEF67D4}">
      <dsp:nvSpPr>
        <dsp:cNvPr id="0" name=""/>
        <dsp:cNvSpPr/>
      </dsp:nvSpPr>
      <dsp:spPr>
        <a:xfrm>
          <a:off x="2486824" y="229708"/>
          <a:ext cx="2254722" cy="1553504"/>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9525"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0CBA78-CE28-43B5-9DDD-4FFB4DE018AB}">
      <dsp:nvSpPr>
        <dsp:cNvPr id="0" name=""/>
        <dsp:cNvSpPr/>
      </dsp:nvSpPr>
      <dsp:spPr>
        <a:xfrm>
          <a:off x="2477241" y="179870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a:t>Kiertotalouden </a:t>
          </a:r>
          <a:r>
            <a:rPr lang="en-US" sz="1200" kern="1200" err="1"/>
            <a:t>vaikutukset</a:t>
          </a:r>
          <a:r>
            <a:rPr lang="en-US" sz="1200" kern="1200"/>
            <a:t> </a:t>
          </a:r>
          <a:r>
            <a:rPr lang="en-US" sz="1200" kern="1200" err="1"/>
            <a:t>päästöihin</a:t>
          </a:r>
          <a:r>
            <a:rPr lang="en-US" sz="1200" kern="1200"/>
            <a:t> ja </a:t>
          </a:r>
          <a:r>
            <a:rPr lang="en-US" sz="1200" kern="1200" err="1"/>
            <a:t>biodiversiteettiin</a:t>
          </a:r>
          <a:r>
            <a:rPr lang="en-US" sz="1200" kern="1200"/>
            <a:t> </a:t>
          </a:r>
          <a:r>
            <a:rPr lang="en-US" sz="1200" kern="1200">
              <a:hlinkClick xmlns:r="http://schemas.openxmlformats.org/officeDocument/2006/relationships" r:id="rId4"/>
            </a:rPr>
            <a:t>– SYKEn KIVÄBO-</a:t>
          </a:r>
          <a:r>
            <a:rPr lang="en-US" sz="1200" kern="1200" err="1">
              <a:hlinkClick xmlns:r="http://schemas.openxmlformats.org/officeDocument/2006/relationships" r:id="rId4"/>
            </a:rPr>
            <a:t>hankkeen</a:t>
          </a:r>
          <a:r>
            <a:rPr lang="en-US" sz="1200" kern="1200">
              <a:hlinkClick xmlns:r="http://schemas.openxmlformats.org/officeDocument/2006/relationships" r:id="rId4"/>
            </a:rPr>
            <a:t> </a:t>
          </a:r>
          <a:r>
            <a:rPr lang="en-US" sz="1200" kern="1200" err="1">
              <a:hlinkClick xmlns:r="http://schemas.openxmlformats.org/officeDocument/2006/relationships" r:id="rId4"/>
            </a:rPr>
            <a:t>raportti</a:t>
          </a:r>
          <a:r>
            <a:rPr lang="en-US" sz="1200" kern="1200">
              <a:hlinkClick xmlns:r="http://schemas.openxmlformats.org/officeDocument/2006/relationships" r:id="rId4"/>
            </a:rPr>
            <a:t> </a:t>
          </a:r>
          <a:endParaRPr lang="fi-FI" sz="1200" kern="1200"/>
        </a:p>
      </dsp:txBody>
      <dsp:txXfrm>
        <a:off x="2477241" y="1798708"/>
        <a:ext cx="2254722" cy="1211665"/>
      </dsp:txXfrm>
    </dsp:sp>
    <dsp:sp modelId="{64326A87-BB2F-40C0-A0E7-F4808FB23315}">
      <dsp:nvSpPr>
        <dsp:cNvPr id="0" name=""/>
        <dsp:cNvSpPr/>
      </dsp:nvSpPr>
      <dsp:spPr>
        <a:xfrm>
          <a:off x="4967114" y="229708"/>
          <a:ext cx="2254722" cy="1553504"/>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9525"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39FEE3-E1BC-4E1E-9278-1577A2470CE1}">
      <dsp:nvSpPr>
        <dsp:cNvPr id="0" name=""/>
        <dsp:cNvSpPr/>
      </dsp:nvSpPr>
      <dsp:spPr>
        <a:xfrm>
          <a:off x="4957531" y="179870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err="1"/>
            <a:t>Suojelualueverkosto</a:t>
          </a:r>
          <a:r>
            <a:rPr lang="en-US" sz="1200" kern="1200"/>
            <a:t> </a:t>
          </a:r>
          <a:r>
            <a:rPr lang="en-US" sz="1200" kern="1200" err="1"/>
            <a:t>muuttuvassa</a:t>
          </a:r>
          <a:r>
            <a:rPr lang="en-US" sz="1200" kern="1200"/>
            <a:t> </a:t>
          </a:r>
          <a:r>
            <a:rPr lang="en-US" sz="1200" kern="1200" err="1"/>
            <a:t>ilmastossa</a:t>
          </a:r>
          <a:endParaRPr lang="en-US" sz="1200" kern="1200"/>
        </a:p>
        <a:p>
          <a:pPr marL="0" lvl="0" indent="0" algn="ctr" defTabSz="533400">
            <a:lnSpc>
              <a:spcPct val="90000"/>
            </a:lnSpc>
            <a:spcBef>
              <a:spcPct val="0"/>
            </a:spcBef>
            <a:spcAft>
              <a:spcPct val="35000"/>
            </a:spcAft>
            <a:buNone/>
          </a:pPr>
          <a:r>
            <a:rPr lang="en-US" sz="1200" kern="1200">
              <a:hlinkClick xmlns:r="http://schemas.openxmlformats.org/officeDocument/2006/relationships" r:id="rId6"/>
            </a:rPr>
            <a:t>SYKEn SUMI -</a:t>
          </a:r>
          <a:r>
            <a:rPr lang="en-US" sz="1200" kern="1200" err="1">
              <a:hlinkClick xmlns:r="http://schemas.openxmlformats.org/officeDocument/2006/relationships" r:id="rId6"/>
            </a:rPr>
            <a:t>hankkeen</a:t>
          </a:r>
          <a:r>
            <a:rPr lang="en-US" sz="1200" kern="1200">
              <a:hlinkClick xmlns:r="http://schemas.openxmlformats.org/officeDocument/2006/relationships" r:id="rId6"/>
            </a:rPr>
            <a:t> </a:t>
          </a:r>
          <a:r>
            <a:rPr lang="en-US" sz="1200" kern="1200" err="1">
              <a:hlinkClick xmlns:r="http://schemas.openxmlformats.org/officeDocument/2006/relationships" r:id="rId6"/>
            </a:rPr>
            <a:t>raportti</a:t>
          </a:r>
          <a:endParaRPr lang="fi-FI" sz="1200" kern="1200"/>
        </a:p>
      </dsp:txBody>
      <dsp:txXfrm>
        <a:off x="4957531" y="1798708"/>
        <a:ext cx="2254722" cy="1211665"/>
      </dsp:txXfrm>
    </dsp:sp>
    <dsp:sp modelId="{84085BA3-236E-4FA5-A29E-5598FBBABB6F}">
      <dsp:nvSpPr>
        <dsp:cNvPr id="0" name=""/>
        <dsp:cNvSpPr/>
      </dsp:nvSpPr>
      <dsp:spPr>
        <a:xfrm>
          <a:off x="7447404" y="229708"/>
          <a:ext cx="2254722" cy="1553504"/>
        </a:xfrm>
        <a:prstGeom prst="rect">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9525"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1BBFD1-FE77-4A01-961E-85006AF97530}">
      <dsp:nvSpPr>
        <dsp:cNvPr id="0" name=""/>
        <dsp:cNvSpPr/>
      </dsp:nvSpPr>
      <dsp:spPr>
        <a:xfrm>
          <a:off x="7437821" y="179870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i-FI" sz="1200" kern="1200"/>
            <a:t>Hiiliopas – katsaus maaperän hiileen ja hiiliviljelyn perusteisiin</a:t>
          </a:r>
        </a:p>
        <a:p>
          <a:pPr marL="0" lvl="0" indent="0" algn="ctr" defTabSz="533400">
            <a:lnSpc>
              <a:spcPct val="90000"/>
            </a:lnSpc>
            <a:spcBef>
              <a:spcPct val="0"/>
            </a:spcBef>
            <a:spcAft>
              <a:spcPct val="35000"/>
            </a:spcAft>
            <a:buNone/>
          </a:pPr>
          <a:r>
            <a:rPr lang="fi-FI" sz="1200" kern="1200">
              <a:hlinkClick xmlns:r="http://schemas.openxmlformats.org/officeDocument/2006/relationships" r:id="rId8"/>
            </a:rPr>
            <a:t>BSAG:n laatima opas</a:t>
          </a:r>
          <a:endParaRPr lang="fi-FI" sz="1200" kern="1200"/>
        </a:p>
      </dsp:txBody>
      <dsp:txXfrm>
        <a:off x="7437821" y="1798708"/>
        <a:ext cx="2254722" cy="1211665"/>
      </dsp:txXfrm>
    </dsp:sp>
    <dsp:sp modelId="{73117D2B-D641-417C-87A7-A23D3E320C70}">
      <dsp:nvSpPr>
        <dsp:cNvPr id="0" name=""/>
        <dsp:cNvSpPr/>
      </dsp:nvSpPr>
      <dsp:spPr>
        <a:xfrm>
          <a:off x="9927694" y="229708"/>
          <a:ext cx="2254722" cy="1553504"/>
        </a:xfrm>
        <a:prstGeom prst="rect">
          <a:avLst/>
        </a:prstGeom>
        <a:blipFill>
          <a:blip xmlns:r="http://schemas.openxmlformats.org/officeDocument/2006/relationships" r:embed="rId9" cstate="screen">
            <a:extLst>
              <a:ext uri="{28A0092B-C50C-407E-A947-70E740481C1C}">
                <a14:useLocalDpi xmlns:a14="http://schemas.microsoft.com/office/drawing/2010/main"/>
              </a:ext>
            </a:extLst>
          </a:blip>
          <a:srcRect/>
          <a:stretch>
            <a:fillRect/>
          </a:stretch>
        </a:blipFill>
        <a:ln w="9525"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F9AD0-7376-4EC0-95DC-0EB994D5B34B}">
      <dsp:nvSpPr>
        <dsp:cNvPr id="0" name=""/>
        <dsp:cNvSpPr/>
      </dsp:nvSpPr>
      <dsp:spPr>
        <a:xfrm>
          <a:off x="9918111" y="179870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i-FI" sz="1200" kern="1200"/>
            <a:t>Ilmastonmuutoksen vaikutukset suomalaiseen elinkeinoelämään</a:t>
          </a:r>
        </a:p>
        <a:p>
          <a:pPr marL="0" lvl="0" indent="0" algn="ctr" defTabSz="533400">
            <a:lnSpc>
              <a:spcPct val="90000"/>
            </a:lnSpc>
            <a:spcBef>
              <a:spcPct val="0"/>
            </a:spcBef>
            <a:spcAft>
              <a:spcPct val="35000"/>
            </a:spcAft>
            <a:buNone/>
          </a:pPr>
          <a:r>
            <a:rPr lang="fi-FI" sz="1200" kern="1200" err="1">
              <a:hlinkClick xmlns:r="http://schemas.openxmlformats.org/officeDocument/2006/relationships" r:id="rId10"/>
            </a:rPr>
            <a:t>Deloitten</a:t>
          </a:r>
          <a:r>
            <a:rPr lang="fi-FI" sz="1200" kern="1200">
              <a:hlinkClick xmlns:r="http://schemas.openxmlformats.org/officeDocument/2006/relationships" r:id="rId10"/>
            </a:rPr>
            <a:t> ja </a:t>
          </a:r>
          <a:r>
            <a:rPr lang="fi-FI" sz="1200" kern="1200" err="1">
              <a:hlinkClick xmlns:r="http://schemas.openxmlformats.org/officeDocument/2006/relationships" r:id="rId10"/>
            </a:rPr>
            <a:t>EK:n</a:t>
          </a:r>
          <a:r>
            <a:rPr lang="fi-FI" sz="1200" kern="1200">
              <a:hlinkClick xmlns:r="http://schemas.openxmlformats.org/officeDocument/2006/relationships" r:id="rId10"/>
            </a:rPr>
            <a:t> raportti</a:t>
          </a:r>
          <a:endParaRPr lang="fi-FI" sz="1200" kern="1200"/>
        </a:p>
      </dsp:txBody>
      <dsp:txXfrm>
        <a:off x="9918111" y="1798708"/>
        <a:ext cx="2254722" cy="1211665"/>
      </dsp:txXfrm>
    </dsp:sp>
    <dsp:sp modelId="{75E9AFE3-8AF5-4F1D-B7BA-24CEA045E07B}">
      <dsp:nvSpPr>
        <dsp:cNvPr id="0" name=""/>
        <dsp:cNvSpPr/>
      </dsp:nvSpPr>
      <dsp:spPr>
        <a:xfrm>
          <a:off x="6534" y="3032768"/>
          <a:ext cx="2254722" cy="1553504"/>
        </a:xfrm>
        <a:prstGeom prst="rect">
          <a:avLst/>
        </a:prstGeom>
        <a:blipFill>
          <a:blip xmlns:r="http://schemas.openxmlformats.org/officeDocument/2006/relationships" r:embed="rId11" cstate="screen">
            <a:extLst>
              <a:ext uri="{28A0092B-C50C-407E-A947-70E740481C1C}">
                <a14:useLocalDpi xmlns:a14="http://schemas.microsoft.com/office/drawing/2010/main"/>
              </a:ext>
            </a:extLst>
          </a:blip>
          <a:srcRect/>
          <a:stretch>
            <a:fillRect/>
          </a:stretch>
        </a:blipFill>
        <a:ln w="9525"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E76F8-0968-483A-907A-B7ED88B6AA59}">
      <dsp:nvSpPr>
        <dsp:cNvPr id="0" name=""/>
        <dsp:cNvSpPr/>
      </dsp:nvSpPr>
      <dsp:spPr>
        <a:xfrm>
          <a:off x="0" y="460176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i-FI" sz="1200" kern="1200"/>
            <a:t>Ilmastonmuutoksen hillintä ja sopeutuminen vesienhoidossa</a:t>
          </a:r>
        </a:p>
        <a:p>
          <a:pPr marL="0" lvl="0" indent="0" algn="ctr" defTabSz="533400">
            <a:lnSpc>
              <a:spcPct val="90000"/>
            </a:lnSpc>
            <a:spcBef>
              <a:spcPct val="0"/>
            </a:spcBef>
            <a:spcAft>
              <a:spcPct val="35000"/>
            </a:spcAft>
            <a:buNone/>
          </a:pPr>
          <a:r>
            <a:rPr lang="fi-FI" sz="1200" kern="1200">
              <a:hlinkClick xmlns:r="http://schemas.openxmlformats.org/officeDocument/2006/relationships" r:id="rId12"/>
            </a:rPr>
            <a:t>Ilmastonmuutoksen huomioon ottaminen vesienhoitotyössä -selvitys</a:t>
          </a:r>
          <a:endParaRPr lang="fi-FI" sz="1200" kern="1200"/>
        </a:p>
      </dsp:txBody>
      <dsp:txXfrm>
        <a:off x="0" y="4601768"/>
        <a:ext cx="2254722" cy="1211665"/>
      </dsp:txXfrm>
    </dsp:sp>
    <dsp:sp modelId="{42F60ECC-56F8-46F1-A46B-D7FA289D2898}">
      <dsp:nvSpPr>
        <dsp:cNvPr id="0" name=""/>
        <dsp:cNvSpPr/>
      </dsp:nvSpPr>
      <dsp:spPr>
        <a:xfrm>
          <a:off x="2486824" y="3032768"/>
          <a:ext cx="2254722" cy="1553504"/>
        </a:xfrm>
        <a:prstGeom prst="rect">
          <a:avLst/>
        </a:prstGeom>
        <a:blipFill>
          <a:blip xmlns:r="http://schemas.openxmlformats.org/officeDocument/2006/relationships" r:embed="rId13" cstate="screen">
            <a:extLst>
              <a:ext uri="{28A0092B-C50C-407E-A947-70E740481C1C}">
                <a14:useLocalDpi xmlns:a14="http://schemas.microsoft.com/office/drawing/2010/main"/>
              </a:ext>
            </a:extLst>
          </a:blip>
          <a:srcRect/>
          <a:stretch>
            <a:fillRect/>
          </a:stretch>
        </a:blipFill>
        <a:ln w="9525"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C8B39-B090-43E4-B084-3C766006A2B0}">
      <dsp:nvSpPr>
        <dsp:cNvPr id="0" name=""/>
        <dsp:cNvSpPr/>
      </dsp:nvSpPr>
      <dsp:spPr>
        <a:xfrm>
          <a:off x="2477241" y="460176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i-FI" sz="1200" kern="1200"/>
            <a:t>Kiertotalouden kiinnostavimmat</a:t>
          </a:r>
        </a:p>
        <a:p>
          <a:pPr marL="0" lvl="0" indent="0" algn="ctr" defTabSz="533400">
            <a:lnSpc>
              <a:spcPct val="90000"/>
            </a:lnSpc>
            <a:spcBef>
              <a:spcPct val="0"/>
            </a:spcBef>
            <a:spcAft>
              <a:spcPct val="35000"/>
            </a:spcAft>
            <a:buNone/>
          </a:pPr>
          <a:r>
            <a:rPr lang="fi-FI" sz="1200" kern="1200">
              <a:hlinkClick xmlns:r="http://schemas.openxmlformats.org/officeDocument/2006/relationships" r:id="rId14"/>
            </a:rPr>
            <a:t>Sitran kokoama lista erityyppisistä kiertotalousratkaisuista</a:t>
          </a:r>
          <a:endParaRPr lang="fi-FI" sz="1200" kern="1200"/>
        </a:p>
      </dsp:txBody>
      <dsp:txXfrm>
        <a:off x="2477241" y="4601768"/>
        <a:ext cx="2254722" cy="1211665"/>
      </dsp:txXfrm>
    </dsp:sp>
    <dsp:sp modelId="{443B8554-8033-4A64-9ED5-F519718B4F88}">
      <dsp:nvSpPr>
        <dsp:cNvPr id="0" name=""/>
        <dsp:cNvSpPr/>
      </dsp:nvSpPr>
      <dsp:spPr>
        <a:xfrm>
          <a:off x="4967114" y="3032768"/>
          <a:ext cx="2254722" cy="1553504"/>
        </a:xfrm>
        <a:prstGeom prst="roundRect">
          <a:avLst/>
        </a:prstGeom>
        <a:blipFill>
          <a:blip xmlns:r="http://schemas.openxmlformats.org/officeDocument/2006/relationships" r:embed="rId1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87AD7-A3E6-459D-A994-DE20539C47D7}">
      <dsp:nvSpPr>
        <dsp:cNvPr id="0" name=""/>
        <dsp:cNvSpPr/>
      </dsp:nvSpPr>
      <dsp:spPr>
        <a:xfrm>
          <a:off x="4957531" y="460176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i-FI" sz="1200" kern="1200"/>
            <a:t>Kiertotalousliiketoiminnan indikaattorit</a:t>
          </a:r>
        </a:p>
        <a:p>
          <a:pPr marL="0" lvl="0" indent="0" algn="ctr" defTabSz="533400">
            <a:lnSpc>
              <a:spcPct val="90000"/>
            </a:lnSpc>
            <a:spcBef>
              <a:spcPct val="0"/>
            </a:spcBef>
            <a:spcAft>
              <a:spcPct val="35000"/>
            </a:spcAft>
            <a:buNone/>
          </a:pPr>
          <a:r>
            <a:rPr lang="fi-FI" sz="1200" kern="1200">
              <a:hlinkClick xmlns:r="http://schemas.openxmlformats.org/officeDocument/2006/relationships" r:id="rId16"/>
            </a:rPr>
            <a:t>Tilastokeskuksen kooste kiertotalouden eri osa-alueiden indikaattoreista</a:t>
          </a:r>
          <a:endParaRPr lang="fi-FI" sz="1200" kern="1200"/>
        </a:p>
      </dsp:txBody>
      <dsp:txXfrm>
        <a:off x="4957531" y="4601768"/>
        <a:ext cx="2254722" cy="1211665"/>
      </dsp:txXfrm>
    </dsp:sp>
    <dsp:sp modelId="{C5E25C9B-E2C1-4BE2-9CBA-2240B50EDFE8}">
      <dsp:nvSpPr>
        <dsp:cNvPr id="0" name=""/>
        <dsp:cNvSpPr/>
      </dsp:nvSpPr>
      <dsp:spPr>
        <a:xfrm>
          <a:off x="7447404" y="3032768"/>
          <a:ext cx="2254722" cy="1553504"/>
        </a:xfrm>
        <a:prstGeom prst="roundRect">
          <a:avLst/>
        </a:prstGeom>
        <a:blipFill>
          <a:blip xmlns:r="http://schemas.openxmlformats.org/officeDocument/2006/relationships" r:embed="rId17">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A7F04-5075-4B40-B3A5-3B51CC38BB95}">
      <dsp:nvSpPr>
        <dsp:cNvPr id="0" name=""/>
        <dsp:cNvSpPr/>
      </dsp:nvSpPr>
      <dsp:spPr>
        <a:xfrm>
          <a:off x="7437821" y="460176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i-FI" sz="1200" kern="1200"/>
            <a:t>Ilmastovaikutukset ja ympäristölupamenettely </a:t>
          </a:r>
          <a:endParaRPr lang="fi-FI" sz="1200" kern="1200">
            <a:hlinkClick xmlns:r="http://schemas.openxmlformats.org/officeDocument/2006/relationships" r:id="rId18"/>
          </a:endParaRPr>
        </a:p>
        <a:p>
          <a:pPr marL="0" lvl="0" indent="0" algn="ctr" defTabSz="533400">
            <a:lnSpc>
              <a:spcPct val="90000"/>
            </a:lnSpc>
            <a:spcBef>
              <a:spcPct val="0"/>
            </a:spcBef>
            <a:spcAft>
              <a:spcPct val="35000"/>
            </a:spcAft>
            <a:buNone/>
          </a:pPr>
          <a:r>
            <a:rPr lang="fi-FI" sz="1200" kern="1200">
              <a:hlinkClick xmlns:r="http://schemas.openxmlformats.org/officeDocument/2006/relationships" r:id="rId18"/>
            </a:rPr>
            <a:t>Ilmastovaikutukset ja ympäristölupamenettely (valtioneuvosto.fi)</a:t>
          </a:r>
          <a:r>
            <a:rPr lang="fi-FI" sz="1200" kern="1200"/>
            <a:t> </a:t>
          </a:r>
        </a:p>
      </dsp:txBody>
      <dsp:txXfrm>
        <a:off x="7437821" y="4601768"/>
        <a:ext cx="2254722" cy="1211665"/>
      </dsp:txXfrm>
    </dsp:sp>
    <dsp:sp modelId="{132CEC6D-ACD7-4762-A4CE-2CFD1635E102}">
      <dsp:nvSpPr>
        <dsp:cNvPr id="0" name=""/>
        <dsp:cNvSpPr/>
      </dsp:nvSpPr>
      <dsp:spPr>
        <a:xfrm>
          <a:off x="9927694" y="3032768"/>
          <a:ext cx="2254722" cy="1553504"/>
        </a:xfrm>
        <a:prstGeom prst="roundRect">
          <a:avLst/>
        </a:prstGeom>
        <a:blipFill>
          <a:blip xmlns:r="http://schemas.openxmlformats.org/officeDocument/2006/relationships" r:embed="rId19">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077D0-2748-4D7E-8937-204572A254CB}">
      <dsp:nvSpPr>
        <dsp:cNvPr id="0" name=""/>
        <dsp:cNvSpPr/>
      </dsp:nvSpPr>
      <dsp:spPr>
        <a:xfrm>
          <a:off x="9918111" y="4601768"/>
          <a:ext cx="2254722" cy="121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fi-FI" sz="1200" kern="1200"/>
            <a:t>Ilmastovaikutukset ja YVA (SYKE)</a:t>
          </a:r>
        </a:p>
        <a:p>
          <a:pPr marL="0" lvl="0" indent="0" algn="ctr" defTabSz="533400">
            <a:lnSpc>
              <a:spcPct val="90000"/>
            </a:lnSpc>
            <a:spcBef>
              <a:spcPct val="0"/>
            </a:spcBef>
            <a:spcAft>
              <a:spcPct val="35000"/>
            </a:spcAft>
            <a:buNone/>
          </a:pPr>
          <a:r>
            <a:rPr lang="fi-FI" sz="1200" kern="1200">
              <a:hlinkClick xmlns:r="http://schemas.openxmlformats.org/officeDocument/2006/relationships" r:id="rId20"/>
            </a:rPr>
            <a:t>https://julkaisut.valtioneuvosto.fi/handle/10024/163178</a:t>
          </a:r>
          <a:r>
            <a:rPr lang="fi-FI" sz="1200" kern="1200"/>
            <a:t> </a:t>
          </a:r>
        </a:p>
      </dsp:txBody>
      <dsp:txXfrm>
        <a:off x="9918111" y="4601768"/>
        <a:ext cx="2254722" cy="12116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FCA93-0BE5-43C5-ADAF-BF68423E7B3A}">
      <dsp:nvSpPr>
        <dsp:cNvPr id="0" name=""/>
        <dsp:cNvSpPr/>
      </dsp:nvSpPr>
      <dsp:spPr>
        <a:xfrm rot="5400000">
          <a:off x="2916879" y="-182"/>
          <a:ext cx="2375703" cy="2376069"/>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17018-8B95-4649-A77E-5F54C3ED91E9}">
      <dsp:nvSpPr>
        <dsp:cNvPr id="0" name=""/>
        <dsp:cNvSpPr/>
      </dsp:nvSpPr>
      <dsp:spPr>
        <a:xfrm rot="16200000">
          <a:off x="5361966" y="-182"/>
          <a:ext cx="2375703" cy="2376069"/>
        </a:xfrm>
        <a:prstGeom prst="blockArc">
          <a:avLst>
            <a:gd name="adj1" fmla="val 13500000"/>
            <a:gd name="adj2" fmla="val 18900000"/>
            <a:gd name="adj3" fmla="val 4960"/>
          </a:avLst>
        </a:prstGeom>
        <a:solidFill>
          <a:schemeClr val="accent3">
            <a:hueOff val="1900812"/>
            <a:satOff val="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DBA35-550D-4B8D-B8EA-0E459E70D662}">
      <dsp:nvSpPr>
        <dsp:cNvPr id="0" name=""/>
        <dsp:cNvSpPr/>
      </dsp:nvSpPr>
      <dsp:spPr>
        <a:xfrm>
          <a:off x="5642886" y="2063665"/>
          <a:ext cx="1803799" cy="47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i-FI" sz="1800" kern="1200"/>
            <a:t> </a:t>
          </a:r>
        </a:p>
      </dsp:txBody>
      <dsp:txXfrm>
        <a:off x="5642886" y="2063665"/>
        <a:ext cx="1803799" cy="475293"/>
      </dsp:txXfrm>
    </dsp:sp>
    <dsp:sp modelId="{BBC268B1-1D05-4FA5-AB66-8A29A47C978A}">
      <dsp:nvSpPr>
        <dsp:cNvPr id="0" name=""/>
        <dsp:cNvSpPr/>
      </dsp:nvSpPr>
      <dsp:spPr>
        <a:xfrm rot="5400000">
          <a:off x="5285759" y="-182"/>
          <a:ext cx="2375703" cy="2376069"/>
        </a:xfrm>
        <a:prstGeom prst="blockArc">
          <a:avLst>
            <a:gd name="adj1" fmla="val 13500000"/>
            <a:gd name="adj2" fmla="val 18900000"/>
            <a:gd name="adj3" fmla="val 4960"/>
          </a:avLst>
        </a:prstGeom>
        <a:solidFill>
          <a:schemeClr val="accent3">
            <a:hueOff val="3801625"/>
            <a:satOff val="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11447-B5D1-4C70-A5E9-8C35AE6B744B}">
      <dsp:nvSpPr>
        <dsp:cNvPr id="0" name=""/>
        <dsp:cNvSpPr/>
      </dsp:nvSpPr>
      <dsp:spPr>
        <a:xfrm rot="16200000">
          <a:off x="7730127" y="-182"/>
          <a:ext cx="2375703" cy="2376069"/>
        </a:xfrm>
        <a:prstGeom prst="blockArc">
          <a:avLst>
            <a:gd name="adj1" fmla="val 13500000"/>
            <a:gd name="adj2" fmla="val 18900000"/>
            <a:gd name="adj3" fmla="val 4960"/>
          </a:avLst>
        </a:prstGeom>
        <a:solidFill>
          <a:schemeClr val="accent3">
            <a:hueOff val="5702437"/>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EB823-A779-4D12-A736-5DDF0224A88B}">
      <dsp:nvSpPr>
        <dsp:cNvPr id="0" name=""/>
        <dsp:cNvSpPr/>
      </dsp:nvSpPr>
      <dsp:spPr>
        <a:xfrm>
          <a:off x="7837784" y="2063665"/>
          <a:ext cx="1803799" cy="47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711200">
            <a:lnSpc>
              <a:spcPct val="90000"/>
            </a:lnSpc>
            <a:spcBef>
              <a:spcPct val="0"/>
            </a:spcBef>
            <a:spcAft>
              <a:spcPct val="35000"/>
            </a:spcAft>
            <a:buNone/>
          </a:pPr>
          <a:r>
            <a:rPr lang="fi-FI" sz="1800" kern="1200">
              <a:latin typeface="Arial" panose="020B0604020202020204"/>
              <a:ea typeface="+mn-ea"/>
              <a:cs typeface="+mn-cs"/>
            </a:rPr>
            <a:t> </a:t>
          </a:r>
        </a:p>
      </dsp:txBody>
      <dsp:txXfrm>
        <a:off x="7837784" y="2063665"/>
        <a:ext cx="1803799" cy="475293"/>
      </dsp:txXfrm>
    </dsp:sp>
    <dsp:sp modelId="{2CD00C04-831C-4D58-BCB1-FBE4EF944D8B}">
      <dsp:nvSpPr>
        <dsp:cNvPr id="0" name=""/>
        <dsp:cNvSpPr/>
      </dsp:nvSpPr>
      <dsp:spPr>
        <a:xfrm>
          <a:off x="5687753" y="392269"/>
          <a:ext cx="1667334" cy="166733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i-FI" sz="1600" kern="1200"/>
            <a:t>Muutos-trendit</a:t>
          </a:r>
        </a:p>
      </dsp:txBody>
      <dsp:txXfrm>
        <a:off x="6021220" y="559002"/>
        <a:ext cx="1000400" cy="1333867"/>
      </dsp:txXfrm>
    </dsp:sp>
    <dsp:sp modelId="{B670FF76-DC10-4A6B-99EC-5900B9E0C0EA}">
      <dsp:nvSpPr>
        <dsp:cNvPr id="0" name=""/>
        <dsp:cNvSpPr/>
      </dsp:nvSpPr>
      <dsp:spPr>
        <a:xfrm>
          <a:off x="3713166" y="294265"/>
          <a:ext cx="795733" cy="795637"/>
        </a:xfrm>
        <a:prstGeom prst="ellipse">
          <a:avLst/>
        </a:prstGeom>
        <a:solidFill>
          <a:schemeClr val="accent3">
            <a:alpha val="50000"/>
            <a:hueOff val="1140487"/>
            <a:satOff val="0"/>
            <a:lumOff val="-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3829698" y="410783"/>
        <a:ext cx="562669" cy="562601"/>
      </dsp:txXfrm>
    </dsp:sp>
    <dsp:sp modelId="{F64E2B63-7103-40D3-AEFD-6A70902AA180}">
      <dsp:nvSpPr>
        <dsp:cNvPr id="0" name=""/>
        <dsp:cNvSpPr/>
      </dsp:nvSpPr>
      <dsp:spPr>
        <a:xfrm>
          <a:off x="3419744" y="959444"/>
          <a:ext cx="390704" cy="390669"/>
        </a:xfrm>
        <a:prstGeom prst="ellipse">
          <a:avLst/>
        </a:prstGeom>
        <a:solidFill>
          <a:schemeClr val="accent3">
            <a:alpha val="50000"/>
            <a:hueOff val="2280975"/>
            <a:satOff val="0"/>
            <a:lumOff val="-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57D0709-3936-44EC-BF26-735440886EEA}">
      <dsp:nvSpPr>
        <dsp:cNvPr id="0" name=""/>
        <dsp:cNvSpPr/>
      </dsp:nvSpPr>
      <dsp:spPr>
        <a:xfrm>
          <a:off x="4574069" y="450850"/>
          <a:ext cx="227307" cy="227375"/>
        </a:xfrm>
        <a:prstGeom prst="ellipse">
          <a:avLst/>
        </a:prstGeom>
        <a:solidFill>
          <a:schemeClr val="accent3">
            <a:alpha val="50000"/>
            <a:hueOff val="3421462"/>
            <a:satOff val="0"/>
            <a:lumOff val="-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A517119-9B72-44DB-8FD8-A8BD4032B23E}">
      <dsp:nvSpPr>
        <dsp:cNvPr id="0" name=""/>
        <dsp:cNvSpPr/>
      </dsp:nvSpPr>
      <dsp:spPr>
        <a:xfrm>
          <a:off x="4198162" y="987866"/>
          <a:ext cx="795733" cy="795637"/>
        </a:xfrm>
        <a:prstGeom prst="ellipse">
          <a:avLst/>
        </a:prstGeom>
        <a:solidFill>
          <a:schemeClr val="accent3">
            <a:alpha val="50000"/>
            <a:hueOff val="4561950"/>
            <a:satOff val="0"/>
            <a:lumOff val="-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i-FI" sz="1800" kern="1200"/>
        </a:p>
      </dsp:txBody>
      <dsp:txXfrm>
        <a:off x="4314694" y="1104384"/>
        <a:ext cx="562669" cy="562601"/>
      </dsp:txXfrm>
    </dsp:sp>
    <dsp:sp modelId="{8AD4D2C6-5CF8-4D44-9EDE-1ED64B3DD33D}">
      <dsp:nvSpPr>
        <dsp:cNvPr id="0" name=""/>
        <dsp:cNvSpPr/>
      </dsp:nvSpPr>
      <dsp:spPr>
        <a:xfrm>
          <a:off x="4281434" y="1832227"/>
          <a:ext cx="227307" cy="227375"/>
        </a:xfrm>
        <a:prstGeom prst="ellipse">
          <a:avLst/>
        </a:prstGeom>
        <a:solidFill>
          <a:schemeClr val="accent3">
            <a:alpha val="50000"/>
            <a:hueOff val="5702437"/>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9FA9F40-5D05-4B6A-9AD9-50D8EF1A28A0}">
      <dsp:nvSpPr>
        <dsp:cNvPr id="0" name=""/>
        <dsp:cNvSpPr/>
      </dsp:nvSpPr>
      <dsp:spPr>
        <a:xfrm>
          <a:off x="8042679" y="491034"/>
          <a:ext cx="1387538" cy="138728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14300" lvl="1" indent="0" algn="l" defTabSz="533400">
            <a:lnSpc>
              <a:spcPct val="90000"/>
            </a:lnSpc>
            <a:spcBef>
              <a:spcPct val="0"/>
            </a:spcBef>
            <a:spcAft>
              <a:spcPct val="15000"/>
            </a:spcAft>
            <a:buNone/>
          </a:pPr>
          <a:r>
            <a:rPr lang="fi-FI" sz="1600" kern="1200" err="1">
              <a:solidFill>
                <a:schemeClr val="tx2"/>
              </a:solidFill>
            </a:rPr>
            <a:t>Systee-minen</a:t>
          </a:r>
          <a:r>
            <a:rPr lang="fi-FI" sz="1600" kern="1200">
              <a:solidFill>
                <a:schemeClr val="tx2"/>
              </a:solidFill>
            </a:rPr>
            <a:t> muutos</a:t>
          </a:r>
        </a:p>
      </dsp:txBody>
      <dsp:txXfrm>
        <a:off x="8245879" y="694197"/>
        <a:ext cx="981138" cy="980961"/>
      </dsp:txXfrm>
    </dsp:sp>
    <dsp:sp modelId="{65131432-F6C2-445F-9DE9-1601D47B4072}">
      <dsp:nvSpPr>
        <dsp:cNvPr id="0" name=""/>
        <dsp:cNvSpPr/>
      </dsp:nvSpPr>
      <dsp:spPr>
        <a:xfrm>
          <a:off x="3363153" y="2063665"/>
          <a:ext cx="1803799" cy="47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kern="1200"/>
            <a:t>Innovaatiot </a:t>
          </a:r>
        </a:p>
      </dsp:txBody>
      <dsp:txXfrm>
        <a:off x="3363153" y="2063665"/>
        <a:ext cx="1803799" cy="47529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E67E2-97F4-4A9C-89DF-12DEF2812EDD}">
      <dsp:nvSpPr>
        <dsp:cNvPr id="0" name=""/>
        <dsp:cNvSpPr/>
      </dsp:nvSpPr>
      <dsp:spPr>
        <a:xfrm>
          <a:off x="5780" y="36966"/>
          <a:ext cx="4422033" cy="320402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6328" tIns="15240" rIns="176328" bIns="15240" numCol="1" spcCol="1270" anchor="ctr" anchorCtr="1">
          <a:noAutofit/>
        </a:bodyPr>
        <a:lstStyle/>
        <a:p>
          <a:pPr marL="0" lvl="0" indent="0" algn="l" defTabSz="533400">
            <a:lnSpc>
              <a:spcPct val="90000"/>
            </a:lnSpc>
            <a:spcBef>
              <a:spcPct val="0"/>
            </a:spcBef>
            <a:spcAft>
              <a:spcPct val="35000"/>
            </a:spcAft>
            <a:buNone/>
          </a:pPr>
          <a:r>
            <a:rPr lang="fi-FI" sz="1200" b="1" kern="1200"/>
            <a:t>Kestävyyskriisi ja viheliäiset ongelmat</a:t>
          </a:r>
        </a:p>
        <a:p>
          <a:pPr marL="114300" lvl="1" indent="-114300" algn="l" defTabSz="533400">
            <a:lnSpc>
              <a:spcPct val="90000"/>
            </a:lnSpc>
            <a:spcBef>
              <a:spcPct val="0"/>
            </a:spcBef>
            <a:spcAft>
              <a:spcPct val="15000"/>
            </a:spcAft>
            <a:buChar char="•"/>
          </a:pPr>
          <a:r>
            <a:rPr lang="fi-FI" sz="1200" kern="1200"/>
            <a:t>Ekologinen kestävyyskriisi eli ilmastonmuutos, kuudes joukkosukupuutto, resurssien ylikulutus ja vaihteleva saatavuus sekä jäteongelma</a:t>
          </a:r>
        </a:p>
        <a:p>
          <a:pPr marL="228600" lvl="2" indent="-114300" algn="l" defTabSz="533400">
            <a:lnSpc>
              <a:spcPct val="90000"/>
            </a:lnSpc>
            <a:spcBef>
              <a:spcPct val="0"/>
            </a:spcBef>
            <a:spcAft>
              <a:spcPct val="15000"/>
            </a:spcAft>
            <a:buChar char="•"/>
          </a:pPr>
          <a:r>
            <a:rPr lang="fi-FI" sz="1200" kern="1200"/>
            <a:t>Energiamurros ja veden saannin turvaaminen</a:t>
          </a:r>
        </a:p>
        <a:p>
          <a:pPr marL="228600" lvl="2" indent="-114300" algn="l" defTabSz="533400">
            <a:lnSpc>
              <a:spcPct val="90000"/>
            </a:lnSpc>
            <a:spcBef>
              <a:spcPct val="0"/>
            </a:spcBef>
            <a:spcAft>
              <a:spcPct val="15000"/>
            </a:spcAft>
            <a:buChar char="•"/>
          </a:pPr>
          <a:r>
            <a:rPr lang="fi-FI" sz="1200" kern="1200"/>
            <a:t>Biopolttoaineet ja ruoantuotanto kilpailevat samasta maa-alasta, joka kytkeytyy edelleen biodiversiteettikatoon </a:t>
          </a:r>
        </a:p>
      </dsp:txBody>
      <dsp:txXfrm>
        <a:off x="653372" y="506184"/>
        <a:ext cx="3126849" cy="2265588"/>
      </dsp:txXfrm>
    </dsp:sp>
    <dsp:sp modelId="{85E2D2A5-01E6-4A99-A8A8-236E208E22FD}">
      <dsp:nvSpPr>
        <dsp:cNvPr id="0" name=""/>
        <dsp:cNvSpPr/>
      </dsp:nvSpPr>
      <dsp:spPr>
        <a:xfrm>
          <a:off x="3787010" y="36966"/>
          <a:ext cx="4422033" cy="3204024"/>
        </a:xfrm>
        <a:prstGeom prst="ellipse">
          <a:avLst/>
        </a:prstGeom>
        <a:solidFill>
          <a:schemeClr val="accent3">
            <a:alpha val="50000"/>
            <a:hueOff val="2851218"/>
            <a:satOff val="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6328" tIns="15240" rIns="176328" bIns="15240" numCol="1" spcCol="1270" anchor="ctr" anchorCtr="1">
          <a:noAutofit/>
        </a:bodyPr>
        <a:lstStyle/>
        <a:p>
          <a:pPr marL="0" lvl="0" indent="0" algn="l" defTabSz="533400">
            <a:lnSpc>
              <a:spcPct val="90000"/>
            </a:lnSpc>
            <a:spcBef>
              <a:spcPct val="0"/>
            </a:spcBef>
            <a:spcAft>
              <a:spcPct val="35000"/>
            </a:spcAft>
            <a:buNone/>
          </a:pPr>
          <a:r>
            <a:rPr lang="fi-FI" sz="1200" b="1" kern="1200"/>
            <a:t>Ekologinen jälleenrakennus</a:t>
          </a:r>
        </a:p>
        <a:p>
          <a:pPr marL="114300" lvl="1" indent="-114300" algn="l" defTabSz="533400">
            <a:lnSpc>
              <a:spcPct val="90000"/>
            </a:lnSpc>
            <a:spcBef>
              <a:spcPct val="0"/>
            </a:spcBef>
            <a:spcAft>
              <a:spcPct val="15000"/>
            </a:spcAft>
            <a:buChar char="•"/>
          </a:pPr>
          <a:r>
            <a:rPr lang="fi-FI" sz="1200" kern="1200"/>
            <a:t>Kestävyyskriisin ratkaisemiseksi tarvitaan ekologista jälleenrakennusta, jossa mietitään uudelleen mm. energiantuotannon, rakentamisen ja liikenteen rakenteen. Haasteena on muutosten hitaus. Esim. uusiutuvan energian määrä on kasvanut, mutta ei riittävän nopeasti ilmastotavoitteisiin pääsemiseksi vaan riittää lähinnä kattamaan kasvavaa energian kulutusta.</a:t>
          </a:r>
        </a:p>
      </dsp:txBody>
      <dsp:txXfrm>
        <a:off x="4434602" y="506184"/>
        <a:ext cx="3126849" cy="2265588"/>
      </dsp:txXfrm>
    </dsp:sp>
    <dsp:sp modelId="{6896B219-008A-4742-B3B5-830BEABA00CE}">
      <dsp:nvSpPr>
        <dsp:cNvPr id="0" name=""/>
        <dsp:cNvSpPr/>
      </dsp:nvSpPr>
      <dsp:spPr>
        <a:xfrm>
          <a:off x="7574020" y="73933"/>
          <a:ext cx="4422033" cy="3204024"/>
        </a:xfrm>
        <a:prstGeom prst="ellipse">
          <a:avLst/>
        </a:prstGeom>
        <a:solidFill>
          <a:schemeClr val="accent3">
            <a:alpha val="50000"/>
            <a:hueOff val="5702437"/>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6328" tIns="15240" rIns="176328" bIns="15240" numCol="1" spcCol="1270" anchor="ctr" anchorCtr="1">
          <a:noAutofit/>
        </a:bodyPr>
        <a:lstStyle/>
        <a:p>
          <a:pPr marL="0" lvl="0" indent="0" algn="l" defTabSz="533400">
            <a:lnSpc>
              <a:spcPct val="90000"/>
            </a:lnSpc>
            <a:spcBef>
              <a:spcPct val="0"/>
            </a:spcBef>
            <a:spcAft>
              <a:spcPct val="35000"/>
            </a:spcAft>
            <a:buNone/>
          </a:pPr>
          <a:r>
            <a:rPr lang="fi-FI" sz="1200" b="1" kern="1200"/>
            <a:t>Systeeminen muutos on edellytys ekologiselle jälleenrakennukselle</a:t>
          </a:r>
        </a:p>
        <a:p>
          <a:pPr marL="114300" lvl="1" indent="-114300" algn="l" defTabSz="533400">
            <a:lnSpc>
              <a:spcPct val="90000"/>
            </a:lnSpc>
            <a:spcBef>
              <a:spcPct val="0"/>
            </a:spcBef>
            <a:spcAft>
              <a:spcPct val="15000"/>
            </a:spcAft>
            <a:buChar char="•"/>
          </a:pPr>
          <a:r>
            <a:rPr lang="fi-FI" sz="1200" kern="1200"/>
            <a:t>Systeemisen muutoksen ajatus on, että toimintajärjestelmää tulee muuttaa: toisaalta muutostrendien paineesta ja toisaalta innovaatioista, jotka muodostavat toimintajärjestelmään uudet, kannattavammat ratkaisut tai toimintatavat. </a:t>
          </a:r>
        </a:p>
        <a:p>
          <a:pPr marL="114300" lvl="1" indent="-114300" algn="l" defTabSz="533400">
            <a:lnSpc>
              <a:spcPct val="90000"/>
            </a:lnSpc>
            <a:spcBef>
              <a:spcPct val="0"/>
            </a:spcBef>
            <a:spcAft>
              <a:spcPct val="15000"/>
            </a:spcAft>
            <a:buChar char="•"/>
          </a:pPr>
          <a:r>
            <a:rPr lang="fi-FI" sz="1200" kern="1200"/>
            <a:t>Systeemistä muutos </a:t>
          </a:r>
          <a:r>
            <a:rPr lang="fi-FI" sz="1200" kern="1200" err="1"/>
            <a:t>edellytttää</a:t>
          </a:r>
          <a:r>
            <a:rPr lang="fi-FI" sz="1200" kern="1200"/>
            <a:t> muutosta yhteiskunnan rakenteissa ja instituutioissa, toimintaa ohjaavissa arvostuksissa sekä päivittäisissä arkisissa toiminnoissa</a:t>
          </a:r>
        </a:p>
      </dsp:txBody>
      <dsp:txXfrm>
        <a:off x="8221612" y="543151"/>
        <a:ext cx="3126849" cy="22655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FCA93-0BE5-43C5-ADAF-BF68423E7B3A}">
      <dsp:nvSpPr>
        <dsp:cNvPr id="0" name=""/>
        <dsp:cNvSpPr/>
      </dsp:nvSpPr>
      <dsp:spPr>
        <a:xfrm rot="5400000">
          <a:off x="309" y="89925"/>
          <a:ext cx="4028836" cy="4029456"/>
        </a:xfrm>
        <a:prstGeom prst="blockArc">
          <a:avLst>
            <a:gd name="adj1" fmla="val 13500000"/>
            <a:gd name="adj2" fmla="val 18900000"/>
            <a:gd name="adj3" fmla="val 496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517018-8B95-4649-A77E-5F54C3ED91E9}">
      <dsp:nvSpPr>
        <dsp:cNvPr id="0" name=""/>
        <dsp:cNvSpPr/>
      </dsp:nvSpPr>
      <dsp:spPr>
        <a:xfrm rot="16200000">
          <a:off x="4146808" y="89925"/>
          <a:ext cx="4028836" cy="4029456"/>
        </a:xfrm>
        <a:prstGeom prst="blockArc">
          <a:avLst>
            <a:gd name="adj1" fmla="val 13500000"/>
            <a:gd name="adj2" fmla="val 18900000"/>
            <a:gd name="adj3" fmla="val 4960"/>
          </a:avLst>
        </a:prstGeom>
        <a:solidFill>
          <a:schemeClr val="accent3">
            <a:hueOff val="1900812"/>
            <a:satOff val="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DBA35-550D-4B8D-B8EA-0E459E70D662}">
      <dsp:nvSpPr>
        <dsp:cNvPr id="0" name=""/>
        <dsp:cNvSpPr/>
      </dsp:nvSpPr>
      <dsp:spPr>
        <a:xfrm>
          <a:off x="4623206" y="3589902"/>
          <a:ext cx="3058972" cy="80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b="1" kern="1200"/>
            <a:t>Muutostrendit</a:t>
          </a:r>
          <a:r>
            <a:rPr lang="fi-FI" sz="1600" kern="1200"/>
            <a:t> </a:t>
          </a:r>
        </a:p>
      </dsp:txBody>
      <dsp:txXfrm>
        <a:off x="4623206" y="3589902"/>
        <a:ext cx="3058972" cy="806025"/>
      </dsp:txXfrm>
    </dsp:sp>
    <dsp:sp modelId="{BBC268B1-1D05-4FA5-AB66-8A29A47C978A}">
      <dsp:nvSpPr>
        <dsp:cNvPr id="0" name=""/>
        <dsp:cNvSpPr/>
      </dsp:nvSpPr>
      <dsp:spPr>
        <a:xfrm rot="5400000">
          <a:off x="4017573" y="89925"/>
          <a:ext cx="4028836" cy="4029456"/>
        </a:xfrm>
        <a:prstGeom prst="blockArc">
          <a:avLst>
            <a:gd name="adj1" fmla="val 13500000"/>
            <a:gd name="adj2" fmla="val 18900000"/>
            <a:gd name="adj3" fmla="val 4960"/>
          </a:avLst>
        </a:prstGeom>
        <a:solidFill>
          <a:schemeClr val="accent3">
            <a:hueOff val="3801625"/>
            <a:satOff val="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C11447-B5D1-4C70-A5E9-8C35AE6B744B}">
      <dsp:nvSpPr>
        <dsp:cNvPr id="0" name=""/>
        <dsp:cNvSpPr/>
      </dsp:nvSpPr>
      <dsp:spPr>
        <a:xfrm rot="16200000">
          <a:off x="8162853" y="89925"/>
          <a:ext cx="4028836" cy="4029456"/>
        </a:xfrm>
        <a:prstGeom prst="blockArc">
          <a:avLst>
            <a:gd name="adj1" fmla="val 13500000"/>
            <a:gd name="adj2" fmla="val 18900000"/>
            <a:gd name="adj3" fmla="val 4960"/>
          </a:avLst>
        </a:prstGeom>
        <a:solidFill>
          <a:schemeClr val="accent3">
            <a:hueOff val="5702437"/>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EB823-A779-4D12-A736-5DDF0224A88B}">
      <dsp:nvSpPr>
        <dsp:cNvPr id="0" name=""/>
        <dsp:cNvSpPr/>
      </dsp:nvSpPr>
      <dsp:spPr>
        <a:xfrm>
          <a:off x="8345424" y="3589902"/>
          <a:ext cx="3058972" cy="80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i-FI" sz="1600" b="1" kern="1200">
              <a:latin typeface="Arial" panose="020B0604020202020204"/>
              <a:ea typeface="+mn-ea"/>
              <a:cs typeface="+mn-cs"/>
            </a:rPr>
            <a:t>Systeeminen muutos</a:t>
          </a:r>
        </a:p>
      </dsp:txBody>
      <dsp:txXfrm>
        <a:off x="8345424" y="3589902"/>
        <a:ext cx="3058972" cy="806025"/>
      </dsp:txXfrm>
    </dsp:sp>
    <dsp:sp modelId="{69D0673C-DEEF-4DB3-96AB-E1F775E9FC23}">
      <dsp:nvSpPr>
        <dsp:cNvPr id="0" name=""/>
        <dsp:cNvSpPr/>
      </dsp:nvSpPr>
      <dsp:spPr>
        <a:xfrm>
          <a:off x="4699294" y="755465"/>
          <a:ext cx="2827548" cy="282754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i-FI" sz="1200" kern="1200"/>
            <a:t>Toimintaympäristössä tapahtuvat pitkän aikavälin muutokset (</a:t>
          </a:r>
          <a:r>
            <a:rPr lang="fi-FI" sz="1200" kern="1200" err="1"/>
            <a:t>esim</a:t>
          </a:r>
          <a:r>
            <a:rPr lang="fi-FI" sz="1200" kern="1200"/>
            <a:t> väestönkasvu, digitalisaatio) </a:t>
          </a:r>
          <a:r>
            <a:rPr lang="fi-FI" sz="1200" kern="1200">
              <a:sym typeface="Wingdings" panose="05000000000000000000" pitchFamily="2" charset="2"/>
            </a:rPr>
            <a:t> vaikuttavat järjestelmään hitaasti)</a:t>
          </a:r>
          <a:endParaRPr lang="fi-FI" sz="1200" kern="1200"/>
        </a:p>
      </dsp:txBody>
      <dsp:txXfrm>
        <a:off x="5264804" y="1038219"/>
        <a:ext cx="1696529" cy="2262038"/>
      </dsp:txXfrm>
    </dsp:sp>
    <dsp:sp modelId="{5038D759-FCBB-46AB-BFAD-66DD816DEAAA}">
      <dsp:nvSpPr>
        <dsp:cNvPr id="0" name=""/>
        <dsp:cNvSpPr/>
      </dsp:nvSpPr>
      <dsp:spPr>
        <a:xfrm>
          <a:off x="1119810" y="448057"/>
          <a:ext cx="1448917" cy="1248081"/>
        </a:xfrm>
        <a:prstGeom prst="ellipse">
          <a:avLst/>
        </a:prstGeom>
        <a:solidFill>
          <a:schemeClr val="accent3">
            <a:alpha val="50000"/>
            <a:hueOff val="633604"/>
            <a:satOff val="0"/>
            <a:lumOff val="-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Uudet toimintatavat, joilla on lisäarvoa verrattuna nykytilaan</a:t>
          </a:r>
        </a:p>
      </dsp:txBody>
      <dsp:txXfrm>
        <a:off x="1331999" y="630834"/>
        <a:ext cx="1024539" cy="882527"/>
      </dsp:txXfrm>
    </dsp:sp>
    <dsp:sp modelId="{2D8D525F-9EB2-496B-B9DC-7FB15458901D}">
      <dsp:nvSpPr>
        <dsp:cNvPr id="0" name=""/>
        <dsp:cNvSpPr/>
      </dsp:nvSpPr>
      <dsp:spPr>
        <a:xfrm>
          <a:off x="1362160" y="1820283"/>
          <a:ext cx="339147" cy="339191"/>
        </a:xfrm>
        <a:prstGeom prst="ellipse">
          <a:avLst/>
        </a:prstGeom>
        <a:solidFill>
          <a:schemeClr val="accent3">
            <a:alpha val="50000"/>
            <a:hueOff val="1267208"/>
            <a:satOff val="0"/>
            <a:lumOff val="-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98F167F-8FF0-4633-A32C-2C284335E0FB}">
      <dsp:nvSpPr>
        <dsp:cNvPr id="0" name=""/>
        <dsp:cNvSpPr/>
      </dsp:nvSpPr>
      <dsp:spPr>
        <a:xfrm>
          <a:off x="2466656" y="509620"/>
          <a:ext cx="339147" cy="339191"/>
        </a:xfrm>
        <a:prstGeom prst="ellipse">
          <a:avLst/>
        </a:prstGeom>
        <a:solidFill>
          <a:schemeClr val="accent3">
            <a:alpha val="50000"/>
            <a:hueOff val="1900812"/>
            <a:satOff val="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E0C43B3-4409-41D9-8C45-CCBE3493CE9A}">
      <dsp:nvSpPr>
        <dsp:cNvPr id="0" name=""/>
        <dsp:cNvSpPr/>
      </dsp:nvSpPr>
      <dsp:spPr>
        <a:xfrm>
          <a:off x="2466940" y="862882"/>
          <a:ext cx="1187014" cy="1187021"/>
        </a:xfrm>
        <a:prstGeom prst="ellipse">
          <a:avLst/>
        </a:prstGeom>
        <a:solidFill>
          <a:schemeClr val="accent3">
            <a:alpha val="50000"/>
            <a:hueOff val="2534416"/>
            <a:satOff val="0"/>
            <a:lumOff val="-1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err="1"/>
            <a:t>Niche</a:t>
          </a:r>
          <a:r>
            <a:rPr lang="fi-FI" sz="1200" kern="1200"/>
            <a:t> – yksittäiset  ratkaisut</a:t>
          </a:r>
        </a:p>
      </dsp:txBody>
      <dsp:txXfrm>
        <a:off x="2640774" y="1036717"/>
        <a:ext cx="839346" cy="839351"/>
      </dsp:txXfrm>
    </dsp:sp>
    <dsp:sp modelId="{B3B16441-6BAC-454C-9B10-96D5CBCEF2C5}">
      <dsp:nvSpPr>
        <dsp:cNvPr id="0" name=""/>
        <dsp:cNvSpPr/>
      </dsp:nvSpPr>
      <dsp:spPr>
        <a:xfrm>
          <a:off x="3436458" y="2067866"/>
          <a:ext cx="339147" cy="339191"/>
        </a:xfrm>
        <a:prstGeom prst="ellipse">
          <a:avLst/>
        </a:prstGeom>
        <a:solidFill>
          <a:schemeClr val="accent3">
            <a:alpha val="50000"/>
            <a:hueOff val="3168021"/>
            <a:satOff val="0"/>
            <a:lumOff val="-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7413C0A-CF4D-4CEF-8498-704931B41274}">
      <dsp:nvSpPr>
        <dsp:cNvPr id="0" name=""/>
        <dsp:cNvSpPr/>
      </dsp:nvSpPr>
      <dsp:spPr>
        <a:xfrm>
          <a:off x="510210" y="2059555"/>
          <a:ext cx="1866664" cy="1715150"/>
        </a:xfrm>
        <a:prstGeom prst="ellipse">
          <a:avLst/>
        </a:prstGeom>
        <a:solidFill>
          <a:schemeClr val="accent3">
            <a:alpha val="50000"/>
            <a:hueOff val="3801625"/>
            <a:satOff val="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err="1"/>
            <a:t>Regiimi</a:t>
          </a:r>
          <a:r>
            <a:rPr lang="fi-FI" sz="1200" kern="1200"/>
            <a:t>: laajemmat ratkaisut, jotka muuttavat koko järjestelmää </a:t>
          </a:r>
          <a:r>
            <a:rPr lang="fi-FI" sz="1200" kern="1200">
              <a:sym typeface="Wingdings" panose="05000000000000000000" pitchFamily="2" charset="2"/>
            </a:rPr>
            <a:t> laajamittainen soveltaminen</a:t>
          </a:r>
          <a:r>
            <a:rPr lang="fi-FI" sz="1200" kern="1200"/>
            <a:t> </a:t>
          </a:r>
        </a:p>
      </dsp:txBody>
      <dsp:txXfrm>
        <a:off x="783577" y="2310733"/>
        <a:ext cx="1319930" cy="1212794"/>
      </dsp:txXfrm>
    </dsp:sp>
    <dsp:sp modelId="{38BEBAF9-9D6C-4C8C-B1C6-34B5787EAE46}">
      <dsp:nvSpPr>
        <dsp:cNvPr id="0" name=""/>
        <dsp:cNvSpPr/>
      </dsp:nvSpPr>
      <dsp:spPr>
        <a:xfrm>
          <a:off x="2251428" y="2184622"/>
          <a:ext cx="1187014" cy="1187021"/>
        </a:xfrm>
        <a:prstGeom prst="ellipse">
          <a:avLst/>
        </a:prstGeom>
        <a:solidFill>
          <a:schemeClr val="accent3">
            <a:alpha val="50000"/>
            <a:hueOff val="4435229"/>
            <a:satOff val="0"/>
            <a:lumOff val="-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a:t>Voivat vaikuttaa järjestelmään hitaasti tai nopeasti</a:t>
          </a:r>
        </a:p>
      </dsp:txBody>
      <dsp:txXfrm>
        <a:off x="2425262" y="2358457"/>
        <a:ext cx="839346" cy="839351"/>
      </dsp:txXfrm>
    </dsp:sp>
    <dsp:sp modelId="{EF50B6F4-98C1-4422-A3D3-F072A60F0D89}">
      <dsp:nvSpPr>
        <dsp:cNvPr id="0" name=""/>
        <dsp:cNvSpPr/>
      </dsp:nvSpPr>
      <dsp:spPr>
        <a:xfrm>
          <a:off x="1853583" y="1739452"/>
          <a:ext cx="583015" cy="582882"/>
        </a:xfrm>
        <a:prstGeom prst="ellipse">
          <a:avLst/>
        </a:prstGeom>
        <a:solidFill>
          <a:schemeClr val="accent3">
            <a:alpha val="50000"/>
            <a:hueOff val="5068833"/>
            <a:satOff val="0"/>
            <a:lumOff val="-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FFE0A7E-DB47-4231-8238-7D97750F10AF}">
      <dsp:nvSpPr>
        <dsp:cNvPr id="0" name=""/>
        <dsp:cNvSpPr/>
      </dsp:nvSpPr>
      <dsp:spPr>
        <a:xfrm>
          <a:off x="981328" y="2037629"/>
          <a:ext cx="254927" cy="254767"/>
        </a:xfrm>
        <a:prstGeom prst="ellipse">
          <a:avLst/>
        </a:prstGeom>
        <a:solidFill>
          <a:schemeClr val="accent3">
            <a:alpha val="50000"/>
            <a:hueOff val="5702437"/>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599AE87-890A-45A6-9AFF-F39CDB782100}">
      <dsp:nvSpPr>
        <dsp:cNvPr id="0" name=""/>
        <dsp:cNvSpPr/>
      </dsp:nvSpPr>
      <dsp:spPr>
        <a:xfrm>
          <a:off x="8363279" y="805548"/>
          <a:ext cx="3012288" cy="25874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0" algn="ctr" defTabSz="533400">
            <a:lnSpc>
              <a:spcPct val="90000"/>
            </a:lnSpc>
            <a:spcBef>
              <a:spcPct val="0"/>
            </a:spcBef>
            <a:spcAft>
              <a:spcPct val="15000"/>
            </a:spcAft>
            <a:buNone/>
          </a:pPr>
          <a:r>
            <a:rPr lang="fi-FI" sz="1200" kern="1200">
              <a:solidFill>
                <a:schemeClr val="tx2"/>
              </a:solidFill>
            </a:rPr>
            <a:t>Kun paine muutokselle kasvaa tarpeeksi suureksi, avautuu ”muutosikkuna”, jolloin syntyy murros, jossa toimintajärjestelmän periaatteet muuttuvat </a:t>
          </a:r>
          <a:r>
            <a:rPr lang="fi-FI" sz="1200" kern="1200">
              <a:solidFill>
                <a:schemeClr val="tx2"/>
              </a:solidFill>
              <a:sym typeface="Wingdings" panose="05000000000000000000" pitchFamily="2" charset="2"/>
            </a:rPr>
            <a:t> </a:t>
          </a:r>
          <a:r>
            <a:rPr lang="fi-FI" sz="1200" b="1" kern="1200">
              <a:solidFill>
                <a:schemeClr val="tx2"/>
              </a:solidFill>
              <a:sym typeface="Wingdings" panose="05000000000000000000" pitchFamily="2" charset="2"/>
            </a:rPr>
            <a:t>syntyy systeeminen muutos</a:t>
          </a:r>
          <a:endParaRPr lang="fi-FI" sz="1200" kern="1200">
            <a:solidFill>
              <a:schemeClr val="tx2"/>
            </a:solidFill>
          </a:endParaRPr>
        </a:p>
      </dsp:txBody>
      <dsp:txXfrm>
        <a:off x="8804418" y="1184471"/>
        <a:ext cx="2130010" cy="1829600"/>
      </dsp:txXfrm>
    </dsp:sp>
    <dsp:sp modelId="{65131432-F6C2-445F-9DE9-1601D47B4072}">
      <dsp:nvSpPr>
        <dsp:cNvPr id="0" name=""/>
        <dsp:cNvSpPr/>
      </dsp:nvSpPr>
      <dsp:spPr>
        <a:xfrm>
          <a:off x="757123" y="3589902"/>
          <a:ext cx="3058972" cy="80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i-FI" sz="1600" b="1" kern="1200"/>
            <a:t>Innovaatiot </a:t>
          </a:r>
        </a:p>
      </dsp:txBody>
      <dsp:txXfrm>
        <a:off x="757123" y="3589902"/>
        <a:ext cx="3058972" cy="80602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E67E2-97F4-4A9C-89DF-12DEF2812EDD}">
      <dsp:nvSpPr>
        <dsp:cNvPr id="0" name=""/>
        <dsp:cNvSpPr/>
      </dsp:nvSpPr>
      <dsp:spPr>
        <a:xfrm>
          <a:off x="6562" y="302241"/>
          <a:ext cx="3027522" cy="86755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31" tIns="17780" rIns="8331" bIns="17780" numCol="1" spcCol="1270" anchor="ctr" anchorCtr="0">
          <a:noAutofit/>
        </a:bodyPr>
        <a:lstStyle/>
        <a:p>
          <a:pPr marL="0" lvl="0" indent="0" algn="ctr" defTabSz="622300">
            <a:lnSpc>
              <a:spcPct val="90000"/>
            </a:lnSpc>
            <a:spcBef>
              <a:spcPct val="0"/>
            </a:spcBef>
            <a:spcAft>
              <a:spcPct val="35000"/>
            </a:spcAft>
            <a:buNone/>
          </a:pPr>
          <a:r>
            <a:rPr lang="fi-FI" sz="1400" b="1" kern="1200"/>
            <a:t>Kestävyyskriisi ja viheliäiset ongelmat</a:t>
          </a:r>
        </a:p>
      </dsp:txBody>
      <dsp:txXfrm>
        <a:off x="449932" y="429292"/>
        <a:ext cx="2140782" cy="613454"/>
      </dsp:txXfrm>
    </dsp:sp>
    <dsp:sp modelId="{85E2D2A5-01E6-4A99-A8A8-236E208E22FD}">
      <dsp:nvSpPr>
        <dsp:cNvPr id="0" name=""/>
        <dsp:cNvSpPr/>
      </dsp:nvSpPr>
      <dsp:spPr>
        <a:xfrm>
          <a:off x="3003809" y="302241"/>
          <a:ext cx="3027522" cy="867556"/>
        </a:xfrm>
        <a:prstGeom prst="ellipse">
          <a:avLst/>
        </a:prstGeom>
        <a:solidFill>
          <a:schemeClr val="accent3">
            <a:alpha val="50000"/>
            <a:hueOff val="2851218"/>
            <a:satOff val="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31" tIns="17780" rIns="8331" bIns="17780" numCol="1" spcCol="1270" anchor="ctr" anchorCtr="0">
          <a:noAutofit/>
        </a:bodyPr>
        <a:lstStyle/>
        <a:p>
          <a:pPr marL="0" lvl="0" indent="0" algn="ctr" defTabSz="622300">
            <a:lnSpc>
              <a:spcPct val="90000"/>
            </a:lnSpc>
            <a:spcBef>
              <a:spcPct val="0"/>
            </a:spcBef>
            <a:spcAft>
              <a:spcPct val="35000"/>
            </a:spcAft>
            <a:buNone/>
          </a:pPr>
          <a:r>
            <a:rPr lang="fi-FI" sz="1400" b="1" kern="1200"/>
            <a:t>Ekologinen jälleenrakennus</a:t>
          </a:r>
        </a:p>
      </dsp:txBody>
      <dsp:txXfrm>
        <a:off x="3447179" y="429292"/>
        <a:ext cx="2140782" cy="613454"/>
      </dsp:txXfrm>
    </dsp:sp>
    <dsp:sp modelId="{6896B219-008A-4742-B3B5-830BEABA00CE}">
      <dsp:nvSpPr>
        <dsp:cNvPr id="0" name=""/>
        <dsp:cNvSpPr/>
      </dsp:nvSpPr>
      <dsp:spPr>
        <a:xfrm>
          <a:off x="5998101" y="302368"/>
          <a:ext cx="3027522" cy="867556"/>
        </a:xfrm>
        <a:prstGeom prst="ellipse">
          <a:avLst/>
        </a:prstGeom>
        <a:solidFill>
          <a:schemeClr val="accent3">
            <a:alpha val="50000"/>
            <a:hueOff val="5702437"/>
            <a:satOff val="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31" tIns="17780" rIns="8331" bIns="17780" numCol="1" spcCol="1270" anchor="ctr" anchorCtr="0">
          <a:noAutofit/>
        </a:bodyPr>
        <a:lstStyle/>
        <a:p>
          <a:pPr marL="0" lvl="0" indent="0" algn="ctr" defTabSz="622300">
            <a:lnSpc>
              <a:spcPct val="90000"/>
            </a:lnSpc>
            <a:spcBef>
              <a:spcPct val="0"/>
            </a:spcBef>
            <a:spcAft>
              <a:spcPct val="35000"/>
            </a:spcAft>
            <a:buNone/>
          </a:pPr>
          <a:r>
            <a:rPr lang="fi-FI" sz="1400" b="1" kern="1200"/>
            <a:t>Systeeminen muutos on edellytys ekologiselle jälleenrakennukselle</a:t>
          </a:r>
        </a:p>
      </dsp:txBody>
      <dsp:txXfrm>
        <a:off x="6441471" y="429419"/>
        <a:ext cx="2140782" cy="613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43C7B-E3DB-487C-B439-CAB0E80BBA8A}">
      <dsp:nvSpPr>
        <dsp:cNvPr id="0" name=""/>
        <dsp:cNvSpPr/>
      </dsp:nvSpPr>
      <dsp:spPr>
        <a:xfrm>
          <a:off x="0" y="867378"/>
          <a:ext cx="3630051" cy="1177744"/>
        </a:xfrm>
        <a:prstGeom prst="roundRect">
          <a:avLst/>
        </a:prstGeom>
        <a:blipFill>
          <a:blip xmlns:r="http://schemas.openxmlformats.org/officeDocument/2006/relationships" r:embed="rId1" cstate="screen">
            <a:extLst>
              <a:ext uri="{BEBA8EAE-BF5A-486C-A8C5-ECC9F3942E4B}">
                <a14:imgProps xmlns:a14="http://schemas.microsoft.com/office/drawing/2010/main">
                  <a14:imgLayer r:embed="rId2">
                    <a14:imgEffect>
                      <a14:colorTemperature colorTemp="5700"/>
                    </a14:imgEffect>
                    <a14:imgEffect>
                      <a14:saturation sat="20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D45D7C-9910-473D-9B01-161F9C155127}">
      <dsp:nvSpPr>
        <dsp:cNvPr id="0" name=""/>
        <dsp:cNvSpPr/>
      </dsp:nvSpPr>
      <dsp:spPr>
        <a:xfrm>
          <a:off x="0" y="1928013"/>
          <a:ext cx="3630051" cy="2326823"/>
        </a:xfrm>
        <a:prstGeom prst="roundRect">
          <a:avLst/>
        </a:prstGeom>
        <a:solidFill>
          <a:schemeClr val="lt1"/>
        </a:solidFill>
        <a:ln w="28575" cap="flat" cmpd="sng" algn="ctr">
          <a:solidFill>
            <a:srgbClr val="5D79BD"/>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lang="fi-FI" sz="1800" b="1" kern="1200">
              <a:solidFill>
                <a:schemeClr val="tx2"/>
              </a:solidFill>
            </a:rPr>
            <a:t>Systeeminen muutos</a:t>
          </a:r>
          <a:endParaRPr lang="fi-FI" sz="1800" kern="1200">
            <a:solidFill>
              <a:schemeClr val="tx2"/>
            </a:solidFill>
          </a:endParaRPr>
        </a:p>
        <a:p>
          <a:pPr marL="114300" lvl="1" indent="-114300" algn="l" defTabSz="622300">
            <a:lnSpc>
              <a:spcPct val="90000"/>
            </a:lnSpc>
            <a:spcBef>
              <a:spcPct val="0"/>
            </a:spcBef>
            <a:spcAft>
              <a:spcPts val="1200"/>
            </a:spcAft>
            <a:buChar char="•"/>
          </a:pPr>
          <a:r>
            <a:rPr lang="fi-FI" sz="1400" b="1" kern="1200"/>
            <a:t>Kiertotalouden edistäminen </a:t>
          </a:r>
          <a:r>
            <a:rPr lang="fi-FI" sz="1400" kern="1200"/>
            <a:t>ja yhteensovittaminen ympäristönsuojelun kanssa, ml. materiaalitehokkuus ja ravinteet</a:t>
          </a:r>
        </a:p>
        <a:p>
          <a:pPr marL="114300" lvl="1" indent="-114300" algn="l" defTabSz="622300">
            <a:lnSpc>
              <a:spcPct val="90000"/>
            </a:lnSpc>
            <a:spcBef>
              <a:spcPct val="0"/>
            </a:spcBef>
            <a:spcAft>
              <a:spcPts val="1200"/>
            </a:spcAft>
            <a:buChar char="•"/>
          </a:pPr>
          <a:r>
            <a:rPr lang="fi-FI" sz="1400" b="1" kern="1200"/>
            <a:t>Energiajärjestelmän murroksen edistäminen ja hallinnon varautuminen </a:t>
          </a:r>
          <a:r>
            <a:rPr lang="fi-FI" sz="1400" b="0" kern="1200"/>
            <a:t>murrokseen </a:t>
          </a:r>
        </a:p>
      </dsp:txBody>
      <dsp:txXfrm>
        <a:off x="113586" y="2041599"/>
        <a:ext cx="3402879" cy="2099651"/>
      </dsp:txXfrm>
    </dsp:sp>
    <dsp:sp modelId="{0A457C2D-7291-4F75-B35C-84EF8902CA15}">
      <dsp:nvSpPr>
        <dsp:cNvPr id="0" name=""/>
        <dsp:cNvSpPr/>
      </dsp:nvSpPr>
      <dsp:spPr>
        <a:xfrm>
          <a:off x="3901662" y="532621"/>
          <a:ext cx="3526331" cy="854316"/>
        </a:xfrm>
        <a:prstGeom prst="roundRect">
          <a:avLst/>
        </a:prstGeom>
        <a:blipFill>
          <a:blip xmlns:r="http://schemas.openxmlformats.org/officeDocument/2006/relationships" r:embed="rId3" cstate="screen">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41B5B-7270-4F63-8537-71A30F28C812}">
      <dsp:nvSpPr>
        <dsp:cNvPr id="0" name=""/>
        <dsp:cNvSpPr/>
      </dsp:nvSpPr>
      <dsp:spPr>
        <a:xfrm>
          <a:off x="3953152" y="1291598"/>
          <a:ext cx="3526331" cy="4407865"/>
        </a:xfrm>
        <a:prstGeom prst="roundRect">
          <a:avLst/>
        </a:prstGeom>
        <a:solidFill>
          <a:schemeClr val="lt1"/>
        </a:solidFill>
        <a:ln w="28575" cap="flat" cmpd="sng" algn="ctr">
          <a:solidFill>
            <a:srgbClr val="5DA15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lang="fi-FI" sz="1800" b="1" kern="1200">
              <a:solidFill>
                <a:schemeClr val="tx2"/>
              </a:solidFill>
            </a:rPr>
            <a:t>Hillintä</a:t>
          </a:r>
          <a:endParaRPr lang="fi-FI" sz="1400" kern="1200">
            <a:solidFill>
              <a:schemeClr val="tx2"/>
            </a:solidFill>
          </a:endParaRPr>
        </a:p>
        <a:p>
          <a:pPr marL="114300" lvl="1" indent="-114300" algn="l" defTabSz="622300">
            <a:lnSpc>
              <a:spcPct val="90000"/>
            </a:lnSpc>
            <a:spcBef>
              <a:spcPct val="0"/>
            </a:spcBef>
            <a:spcAft>
              <a:spcPct val="35000"/>
            </a:spcAft>
            <a:buChar char="•"/>
          </a:pPr>
          <a:r>
            <a:rPr lang="fi-FI" sz="1400" b="1" kern="1200"/>
            <a:t>Rahoitus</a:t>
          </a:r>
          <a:r>
            <a:rPr lang="fi-FI" sz="1400" kern="1200"/>
            <a:t> (RR, maaseuturahasto, muu EU-osarahoitteinen rahoitus sekä ELY-keskuksen jakama rahoitus) sekä yritysten kehittämispalvelut</a:t>
          </a:r>
        </a:p>
        <a:p>
          <a:pPr marL="114300" lvl="1" indent="-114300" algn="l" defTabSz="622300">
            <a:lnSpc>
              <a:spcPct val="90000"/>
            </a:lnSpc>
            <a:spcBef>
              <a:spcPct val="0"/>
            </a:spcBef>
            <a:spcAft>
              <a:spcPct val="35000"/>
            </a:spcAft>
            <a:buChar char="•"/>
          </a:pPr>
          <a:r>
            <a:rPr lang="fi-FI" sz="1400" b="1" kern="1200"/>
            <a:t>Ilmastovaikutusten arviointi </a:t>
          </a:r>
          <a:r>
            <a:rPr lang="fi-FI" sz="1400" kern="1200"/>
            <a:t>sekä YVA- ja SOVA-prosessit </a:t>
          </a:r>
        </a:p>
        <a:p>
          <a:pPr marL="114300" lvl="1" indent="-114300" algn="l" defTabSz="622300">
            <a:lnSpc>
              <a:spcPct val="90000"/>
            </a:lnSpc>
            <a:spcBef>
              <a:spcPct val="0"/>
            </a:spcBef>
            <a:spcAft>
              <a:spcPct val="35000"/>
            </a:spcAft>
            <a:buChar char="•"/>
          </a:pPr>
          <a:r>
            <a:rPr lang="fi-FI" sz="1400" b="1" kern="1200"/>
            <a:t>Maaperän ja metsien hiilivarastojen </a:t>
          </a:r>
          <a:r>
            <a:rPr lang="fi-FI" sz="1400" b="0" kern="1200"/>
            <a:t>turvaaminen</a:t>
          </a:r>
          <a:r>
            <a:rPr lang="fi-FI" sz="1400" kern="1200"/>
            <a:t>, esim. ojitukset ja luonnonsuojelu </a:t>
          </a:r>
        </a:p>
        <a:p>
          <a:pPr marL="114300" lvl="1" indent="-114300" algn="l" defTabSz="622300">
            <a:lnSpc>
              <a:spcPct val="90000"/>
            </a:lnSpc>
            <a:spcBef>
              <a:spcPct val="0"/>
            </a:spcBef>
            <a:spcAft>
              <a:spcPct val="35000"/>
            </a:spcAft>
            <a:buChar char="•"/>
          </a:pPr>
          <a:r>
            <a:rPr lang="fi-FI" sz="1400" b="1" kern="1200"/>
            <a:t>Maaseudun ilmastokestävyyden </a:t>
          </a:r>
          <a:r>
            <a:rPr lang="fi-FI" sz="1400" kern="1200"/>
            <a:t>kehittäminen</a:t>
          </a:r>
        </a:p>
        <a:p>
          <a:pPr marL="114300" lvl="1" indent="-114300" algn="l" defTabSz="622300">
            <a:lnSpc>
              <a:spcPct val="90000"/>
            </a:lnSpc>
            <a:spcBef>
              <a:spcPct val="0"/>
            </a:spcBef>
            <a:spcAft>
              <a:spcPct val="35000"/>
            </a:spcAft>
            <a:buChar char="•"/>
          </a:pPr>
          <a:r>
            <a:rPr lang="fi-FI" sz="1400" b="1" kern="1200"/>
            <a:t>Ilmastokestävä yhdyskuntarakenne </a:t>
          </a:r>
          <a:r>
            <a:rPr lang="fi-FI" sz="1400" kern="1200"/>
            <a:t>ja alueidenkäyttö </a:t>
          </a:r>
        </a:p>
        <a:p>
          <a:pPr marL="114300" lvl="1" indent="-114300" algn="l" defTabSz="622300">
            <a:lnSpc>
              <a:spcPct val="90000"/>
            </a:lnSpc>
            <a:spcBef>
              <a:spcPct val="0"/>
            </a:spcBef>
            <a:spcAft>
              <a:spcPct val="35000"/>
            </a:spcAft>
            <a:buChar char="•"/>
          </a:pPr>
          <a:r>
            <a:rPr lang="fi-FI" sz="1400" b="1" kern="1200"/>
            <a:t>Liikennejärjestelmä</a:t>
          </a:r>
          <a:r>
            <a:rPr lang="fi-FI" sz="1400" kern="1200"/>
            <a:t> ja kestävä kulkumuotojakauma </a:t>
          </a:r>
        </a:p>
        <a:p>
          <a:pPr marL="57150" lvl="1" indent="-57150" algn="l" defTabSz="355600">
            <a:lnSpc>
              <a:spcPct val="90000"/>
            </a:lnSpc>
            <a:spcBef>
              <a:spcPct val="0"/>
            </a:spcBef>
            <a:spcAft>
              <a:spcPct val="35000"/>
            </a:spcAft>
            <a:buChar char="•"/>
          </a:pPr>
          <a:endParaRPr lang="fi-FI" sz="800" kern="1200"/>
        </a:p>
      </dsp:txBody>
      <dsp:txXfrm>
        <a:off x="4125293" y="1463739"/>
        <a:ext cx="3182049" cy="4063583"/>
      </dsp:txXfrm>
    </dsp:sp>
    <dsp:sp modelId="{9D4E8966-0C75-46F5-AC13-321BD2508019}">
      <dsp:nvSpPr>
        <dsp:cNvPr id="0" name=""/>
        <dsp:cNvSpPr/>
      </dsp:nvSpPr>
      <dsp:spPr>
        <a:xfrm>
          <a:off x="7723869" y="525489"/>
          <a:ext cx="3431128" cy="854316"/>
        </a:xfrm>
        <a:prstGeom prst="round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5BC7E-FEB8-4A40-BE3F-9C541DF75620}">
      <dsp:nvSpPr>
        <dsp:cNvPr id="0" name=""/>
        <dsp:cNvSpPr/>
      </dsp:nvSpPr>
      <dsp:spPr>
        <a:xfrm>
          <a:off x="7714908" y="1291598"/>
          <a:ext cx="3431128" cy="4407865"/>
        </a:xfrm>
        <a:prstGeom prst="roundRect">
          <a:avLst/>
        </a:prstGeom>
        <a:solidFill>
          <a:schemeClr val="lt1"/>
        </a:solidFill>
        <a:ln w="28575" cap="flat" cmpd="sng" algn="ctr">
          <a:solidFill>
            <a:srgbClr val="3678F9"/>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128016" rIns="128016" bIns="0" numCol="1" spcCol="1270" anchor="t" anchorCtr="0">
          <a:noAutofit/>
        </a:bodyPr>
        <a:lstStyle/>
        <a:p>
          <a:pPr marL="0" lvl="0" indent="0" algn="l" defTabSz="800100">
            <a:lnSpc>
              <a:spcPct val="90000"/>
            </a:lnSpc>
            <a:spcBef>
              <a:spcPct val="0"/>
            </a:spcBef>
            <a:spcAft>
              <a:spcPct val="35000"/>
            </a:spcAft>
            <a:buNone/>
          </a:pPr>
          <a:r>
            <a:rPr lang="fi-FI" sz="1800" b="1" kern="1200">
              <a:solidFill>
                <a:schemeClr val="tx2"/>
              </a:solidFill>
            </a:rPr>
            <a:t>Sopeutuminen</a:t>
          </a:r>
          <a:endParaRPr lang="fi-FI" sz="1400" b="1" kern="1200">
            <a:solidFill>
              <a:schemeClr val="tx2"/>
            </a:solidFill>
          </a:endParaRPr>
        </a:p>
        <a:p>
          <a:pPr marL="114300" lvl="1" indent="-114300" algn="l" defTabSz="622300">
            <a:lnSpc>
              <a:spcPct val="90000"/>
            </a:lnSpc>
            <a:spcBef>
              <a:spcPct val="0"/>
            </a:spcBef>
            <a:spcAft>
              <a:spcPct val="35000"/>
            </a:spcAft>
            <a:buFont typeface="Arial" panose="020B0604020202020204" pitchFamily="34" charset="0"/>
            <a:buChar char="•"/>
          </a:pPr>
          <a:r>
            <a:rPr lang="fi-FI" sz="1400" b="1" kern="1200">
              <a:solidFill>
                <a:schemeClr val="tx1"/>
              </a:solidFill>
            </a:rPr>
            <a:t>Varautuminen</a:t>
          </a:r>
          <a:r>
            <a:rPr lang="fi-FI" sz="1400" kern="1200">
              <a:solidFill>
                <a:schemeClr val="tx1"/>
              </a:solidFill>
            </a:rPr>
            <a:t> ja valmiustehtävät </a:t>
          </a:r>
          <a:endParaRPr lang="fi-FI" sz="1400" b="1" kern="1200">
            <a:solidFill>
              <a:schemeClr val="tx1"/>
            </a:solidFill>
          </a:endParaRPr>
        </a:p>
        <a:p>
          <a:pPr marL="114300" lvl="1" indent="-114300" algn="l" defTabSz="622300">
            <a:lnSpc>
              <a:spcPct val="90000"/>
            </a:lnSpc>
            <a:spcBef>
              <a:spcPct val="0"/>
            </a:spcBef>
            <a:spcAft>
              <a:spcPct val="35000"/>
            </a:spcAft>
            <a:buChar char="•"/>
          </a:pPr>
          <a:r>
            <a:rPr lang="fi-FI" sz="1400" b="1" kern="1200">
              <a:solidFill>
                <a:schemeClr val="tx1"/>
              </a:solidFill>
            </a:rPr>
            <a:t>Toimintavarmuus</a:t>
          </a:r>
          <a:r>
            <a:rPr lang="fi-FI" sz="1400" kern="1200">
              <a:solidFill>
                <a:schemeClr val="tx1"/>
              </a:solidFill>
            </a:rPr>
            <a:t> (esim. liikenne, vesihuolto, maatalous, muut elinkeinot) </a:t>
          </a:r>
          <a:endParaRPr lang="fi-FI" sz="1400" b="1" kern="1200">
            <a:solidFill>
              <a:schemeClr val="tx1"/>
            </a:solidFill>
          </a:endParaRPr>
        </a:p>
        <a:p>
          <a:pPr marL="114300" lvl="1" indent="-114300" algn="l" defTabSz="622300">
            <a:lnSpc>
              <a:spcPct val="90000"/>
            </a:lnSpc>
            <a:spcBef>
              <a:spcPct val="0"/>
            </a:spcBef>
            <a:spcAft>
              <a:spcPct val="35000"/>
            </a:spcAft>
            <a:buChar char="•"/>
          </a:pPr>
          <a:r>
            <a:rPr lang="fi-FI" sz="1400" b="1" kern="1200"/>
            <a:t>Rahoitus</a:t>
          </a:r>
          <a:r>
            <a:rPr lang="fi-FI" sz="1400" kern="1200"/>
            <a:t> (RR, maaseuturahasto, muu EU-osarahoitteinen rahoitus sekä ELY-keskuksen jakama rahoitus) sekä yritysten kehittämispalvelut</a:t>
          </a:r>
          <a:endParaRPr lang="fi-FI" sz="1400" b="1" kern="1200">
            <a:solidFill>
              <a:schemeClr val="tx1"/>
            </a:solidFill>
          </a:endParaRPr>
        </a:p>
        <a:p>
          <a:pPr marL="114300" lvl="1" indent="-114300" algn="l" defTabSz="622300">
            <a:lnSpc>
              <a:spcPct val="90000"/>
            </a:lnSpc>
            <a:spcBef>
              <a:spcPct val="0"/>
            </a:spcBef>
            <a:spcAft>
              <a:spcPct val="35000"/>
            </a:spcAft>
            <a:buChar char="•"/>
          </a:pPr>
          <a:r>
            <a:rPr lang="fi-FI" sz="1400" b="1" kern="1200">
              <a:solidFill>
                <a:schemeClr val="tx1"/>
              </a:solidFill>
            </a:rPr>
            <a:t>Ilmastonkestävä yhdyskuntarakenne</a:t>
          </a:r>
        </a:p>
        <a:p>
          <a:pPr marL="114300" lvl="1" indent="-114300" algn="l" defTabSz="622300">
            <a:lnSpc>
              <a:spcPct val="90000"/>
            </a:lnSpc>
            <a:spcBef>
              <a:spcPct val="0"/>
            </a:spcBef>
            <a:spcAft>
              <a:spcPct val="35000"/>
            </a:spcAft>
            <a:buChar char="•"/>
          </a:pPr>
          <a:r>
            <a:rPr lang="fi-FI" sz="1400" b="1" kern="1200">
              <a:solidFill>
                <a:schemeClr val="tx1"/>
              </a:solidFill>
            </a:rPr>
            <a:t>Pitkän aikavälin ilmastovaikutukset</a:t>
          </a:r>
        </a:p>
        <a:p>
          <a:pPr marL="114300" lvl="1" indent="-114300" algn="l" defTabSz="622300">
            <a:lnSpc>
              <a:spcPct val="90000"/>
            </a:lnSpc>
            <a:spcBef>
              <a:spcPct val="0"/>
            </a:spcBef>
            <a:spcAft>
              <a:spcPct val="35000"/>
            </a:spcAft>
            <a:buChar char="•"/>
          </a:pPr>
          <a:r>
            <a:rPr lang="fi-FI" sz="1400" b="1" kern="1200">
              <a:solidFill>
                <a:schemeClr val="tx1"/>
              </a:solidFill>
            </a:rPr>
            <a:t>Vesien hallinta</a:t>
          </a:r>
          <a:r>
            <a:rPr lang="fi-FI" sz="1400" kern="1200">
              <a:solidFill>
                <a:schemeClr val="tx1"/>
              </a:solidFill>
            </a:rPr>
            <a:t> ja vesien hallintaan liittyvät vaikutusketjut esim. pohjavesiriskien suhteen</a:t>
          </a:r>
          <a:endParaRPr lang="fi-FI" sz="1400" b="1" kern="1200">
            <a:solidFill>
              <a:schemeClr val="tx1"/>
            </a:solidFill>
          </a:endParaRPr>
        </a:p>
        <a:p>
          <a:pPr marL="114300" lvl="1" indent="-114300" algn="l" defTabSz="622300">
            <a:lnSpc>
              <a:spcPct val="90000"/>
            </a:lnSpc>
            <a:spcBef>
              <a:spcPct val="0"/>
            </a:spcBef>
            <a:spcAft>
              <a:spcPct val="35000"/>
            </a:spcAft>
            <a:buChar char="•"/>
          </a:pPr>
          <a:r>
            <a:rPr lang="fi-FI" sz="1400" kern="1200">
              <a:solidFill>
                <a:schemeClr val="tx1"/>
              </a:solidFill>
            </a:rPr>
            <a:t>Yhteisöllisyys (esim. maaseudulla) </a:t>
          </a:r>
        </a:p>
        <a:p>
          <a:pPr marL="114300" lvl="1" indent="-114300" algn="l" defTabSz="622300">
            <a:lnSpc>
              <a:spcPct val="90000"/>
            </a:lnSpc>
            <a:spcBef>
              <a:spcPct val="0"/>
            </a:spcBef>
            <a:spcAft>
              <a:spcPct val="35000"/>
            </a:spcAft>
            <a:buChar char="•"/>
          </a:pPr>
          <a:endParaRPr lang="fi-FI" sz="1400" b="1" kern="1200"/>
        </a:p>
      </dsp:txBody>
      <dsp:txXfrm>
        <a:off x="7882402" y="1459092"/>
        <a:ext cx="3096140" cy="40728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6716-B84F-4C5E-B08E-452623FCD3A5}">
      <dsp:nvSpPr>
        <dsp:cNvPr id="0" name=""/>
        <dsp:cNvSpPr/>
      </dsp:nvSpPr>
      <dsp:spPr>
        <a:xfrm>
          <a:off x="710436"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Materiaalitehokkuus</a:t>
          </a:r>
          <a:endParaRPr lang="fi-FI" sz="1050" b="0" i="0" kern="1200">
            <a:solidFill>
              <a:srgbClr val="000000"/>
            </a:solidFill>
            <a:latin typeface="Arial" panose="020B0604020202020204"/>
            <a:ea typeface="+mn-ea"/>
            <a:cs typeface="+mn-cs"/>
          </a:endParaRPr>
        </a:p>
      </dsp:txBody>
      <dsp:txXfrm>
        <a:off x="710436" y="734"/>
        <a:ext cx="1406123" cy="843674"/>
      </dsp:txXfrm>
    </dsp:sp>
    <dsp:sp modelId="{992CE452-A02D-4DC2-9B21-5872E75DB599}">
      <dsp:nvSpPr>
        <dsp:cNvPr id="0" name=""/>
        <dsp:cNvSpPr/>
      </dsp:nvSpPr>
      <dsp:spPr>
        <a:xfrm>
          <a:off x="2257172"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Biokaasun ja bioenergian edistäminen</a:t>
          </a:r>
          <a:endParaRPr lang="fi-FI" sz="1050" b="0" i="0" kern="1200">
            <a:solidFill>
              <a:srgbClr val="000000"/>
            </a:solidFill>
            <a:latin typeface="Arial" panose="020B0604020202020204"/>
            <a:ea typeface="+mn-ea"/>
            <a:cs typeface="+mn-cs"/>
          </a:endParaRPr>
        </a:p>
      </dsp:txBody>
      <dsp:txXfrm>
        <a:off x="2257172" y="734"/>
        <a:ext cx="1406123" cy="843674"/>
      </dsp:txXfrm>
    </dsp:sp>
    <dsp:sp modelId="{3D24B116-22D2-4D98-A7BC-3C371BDB4EBC}">
      <dsp:nvSpPr>
        <dsp:cNvPr id="0" name=""/>
        <dsp:cNvSpPr/>
      </dsp:nvSpPr>
      <dsp:spPr>
        <a:xfrm>
          <a:off x="3803908" y="734"/>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Kiertotalouden potentiaalin tunnistaminen ja mahdollistaminen</a:t>
          </a:r>
        </a:p>
      </dsp:txBody>
      <dsp:txXfrm>
        <a:off x="3803908" y="734"/>
        <a:ext cx="1406123" cy="843674"/>
      </dsp:txXfrm>
    </dsp:sp>
    <dsp:sp modelId="{9790E1E1-362A-4131-9BC9-9A4916E8F3B1}">
      <dsp:nvSpPr>
        <dsp:cNvPr id="0" name=""/>
        <dsp:cNvSpPr/>
      </dsp:nvSpPr>
      <dsp:spPr>
        <a:xfrm>
          <a:off x="5350644"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Kiertotalouden ja materiaalien uusiokäytön  ratkaisujen riskienhallinta </a:t>
          </a:r>
          <a:endParaRPr lang="fi-FI" sz="1050" b="0" i="0" kern="1200">
            <a:solidFill>
              <a:srgbClr val="000000"/>
            </a:solidFill>
            <a:latin typeface="Arial" panose="020B0604020202020204"/>
            <a:ea typeface="+mn-ea"/>
            <a:cs typeface="+mn-cs"/>
          </a:endParaRPr>
        </a:p>
      </dsp:txBody>
      <dsp:txXfrm>
        <a:off x="5350644" y="734"/>
        <a:ext cx="1406123" cy="843674"/>
      </dsp:txXfrm>
    </dsp:sp>
    <dsp:sp modelId="{F606D746-4FF1-4239-98D7-F3A28AB95F5B}">
      <dsp:nvSpPr>
        <dsp:cNvPr id="0" name=""/>
        <dsp:cNvSpPr/>
      </dsp:nvSpPr>
      <dsp:spPr>
        <a:xfrm>
          <a:off x="6897380"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 ja resurssitehokkuuden edistäminen* </a:t>
          </a:r>
          <a:endParaRPr lang="fi-FI" sz="1050" b="0" i="0" kern="1200">
            <a:solidFill>
              <a:srgbClr val="000000"/>
            </a:solidFill>
            <a:latin typeface="Arial" panose="020B0604020202020204"/>
            <a:ea typeface="+mn-ea"/>
            <a:cs typeface="+mn-cs"/>
          </a:endParaRPr>
        </a:p>
      </dsp:txBody>
      <dsp:txXfrm>
        <a:off x="6897380" y="734"/>
        <a:ext cx="1406123" cy="843674"/>
      </dsp:txXfrm>
    </dsp:sp>
    <dsp:sp modelId="{838190AE-97BF-4424-8278-786EC0690AD9}">
      <dsp:nvSpPr>
        <dsp:cNvPr id="0" name=""/>
        <dsp:cNvSpPr/>
      </dsp:nvSpPr>
      <dsp:spPr>
        <a:xfrm>
          <a:off x="8444116"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Energiajärjestelmän murros</a:t>
          </a:r>
          <a:endParaRPr lang="fi-FI" sz="1050" b="0" i="0" kern="1200">
            <a:solidFill>
              <a:srgbClr val="000000"/>
            </a:solidFill>
            <a:latin typeface="Arial" panose="020B0604020202020204"/>
            <a:ea typeface="+mn-ea"/>
            <a:cs typeface="+mn-cs"/>
          </a:endParaRPr>
        </a:p>
      </dsp:txBody>
      <dsp:txXfrm>
        <a:off x="8444116" y="734"/>
        <a:ext cx="1406123" cy="843674"/>
      </dsp:txXfrm>
    </dsp:sp>
    <dsp:sp modelId="{283F82A9-A40E-42EE-B8E9-77B4A0A73EDF}">
      <dsp:nvSpPr>
        <dsp:cNvPr id="0" name=""/>
        <dsp:cNvSpPr/>
      </dsp:nvSpPr>
      <dsp:spPr>
        <a:xfrm>
          <a:off x="9990851" y="734"/>
          <a:ext cx="1328407"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Ojitukset ja vesitalouden hallinta </a:t>
          </a:r>
          <a:endParaRPr lang="fi-FI" sz="1050" b="0" i="0" kern="1200">
            <a:solidFill>
              <a:srgbClr val="000000"/>
            </a:solidFill>
            <a:latin typeface="Arial" panose="020B0604020202020204"/>
            <a:ea typeface="+mn-ea"/>
            <a:cs typeface="+mn-cs"/>
          </a:endParaRPr>
        </a:p>
      </dsp:txBody>
      <dsp:txXfrm>
        <a:off x="9990851" y="734"/>
        <a:ext cx="1328407" cy="843674"/>
      </dsp:txXfrm>
    </dsp:sp>
    <dsp:sp modelId="{0802E15D-4651-4801-B28E-853C732B81E5}">
      <dsp:nvSpPr>
        <dsp:cNvPr id="0" name=""/>
        <dsp:cNvSpPr/>
      </dsp:nvSpPr>
      <dsp:spPr>
        <a:xfrm>
          <a:off x="671578" y="98502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u="none" kern="1200">
              <a:solidFill>
                <a:srgbClr val="000000"/>
              </a:solidFill>
              <a:latin typeface="Arial" panose="020B0604020202020204"/>
              <a:ea typeface="+mn-ea"/>
              <a:cs typeface="+mn-cs"/>
            </a:rPr>
            <a:t>Ravinnekiertojen hallinta - vesiensuojelu, maaperä ja hiiltä sitovat kasvit</a:t>
          </a:r>
          <a:endParaRPr lang="fi-FI" sz="1100" b="1" i="0" kern="1200">
            <a:solidFill>
              <a:srgbClr val="000000"/>
            </a:solidFill>
            <a:latin typeface="Arial" panose="020B0604020202020204"/>
            <a:ea typeface="+mn-ea"/>
            <a:cs typeface="+mn-cs"/>
          </a:endParaRPr>
        </a:p>
      </dsp:txBody>
      <dsp:txXfrm>
        <a:off x="671578" y="985020"/>
        <a:ext cx="1406123" cy="843674"/>
      </dsp:txXfrm>
    </dsp:sp>
    <dsp:sp modelId="{09F9CC3D-6D7B-431F-BAB5-5E8C4175DAF8}">
      <dsp:nvSpPr>
        <dsp:cNvPr id="0" name=""/>
        <dsp:cNvSpPr/>
      </dsp:nvSpPr>
      <dsp:spPr>
        <a:xfrm>
          <a:off x="2218314"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u="none" kern="1200">
              <a:solidFill>
                <a:srgbClr val="000000"/>
              </a:solidFill>
              <a:latin typeface="Arial" panose="020B0604020202020204"/>
              <a:ea typeface="+mn-ea"/>
              <a:cs typeface="+mn-cs"/>
            </a:rPr>
            <a:t>Soiden käyttö, suojelu, jälkihoito ja hiilivarastot</a:t>
          </a:r>
          <a:endParaRPr lang="fi-FI" sz="1100" b="1" i="0" kern="1200">
            <a:solidFill>
              <a:srgbClr val="000000"/>
            </a:solidFill>
            <a:latin typeface="Arial" panose="020B0604020202020204"/>
            <a:ea typeface="+mn-ea"/>
            <a:cs typeface="+mn-cs"/>
          </a:endParaRPr>
        </a:p>
      </dsp:txBody>
      <dsp:txXfrm>
        <a:off x="2218314" y="985020"/>
        <a:ext cx="1406123" cy="843674"/>
      </dsp:txXfrm>
    </dsp:sp>
    <dsp:sp modelId="{E8ADB77E-7F58-4B11-BA6E-9A7DF9E2C66F}">
      <dsp:nvSpPr>
        <dsp:cNvPr id="0" name=""/>
        <dsp:cNvSpPr/>
      </dsp:nvSpPr>
      <dsp:spPr>
        <a:xfrm>
          <a:off x="3765050"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Ilmastotieto paikkatietoon</a:t>
          </a:r>
          <a:endParaRPr lang="fi-FI" sz="1050" b="0" i="0" kern="1200">
            <a:solidFill>
              <a:srgbClr val="000000"/>
            </a:solidFill>
            <a:latin typeface="Arial" panose="020B0604020202020204"/>
            <a:ea typeface="+mn-ea"/>
            <a:cs typeface="+mn-cs"/>
          </a:endParaRPr>
        </a:p>
      </dsp:txBody>
      <dsp:txXfrm>
        <a:off x="3765050" y="985020"/>
        <a:ext cx="1406123" cy="843674"/>
      </dsp:txXfrm>
    </dsp:sp>
    <dsp:sp modelId="{CC843D33-30E7-4168-9371-DAF38F205164}">
      <dsp:nvSpPr>
        <dsp:cNvPr id="0" name=""/>
        <dsp:cNvSpPr/>
      </dsp:nvSpPr>
      <dsp:spPr>
        <a:xfrm>
          <a:off x="5311786"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Päästöratkaisujen tunnistaminen erityyppisissä aluerakenteissa </a:t>
          </a:r>
          <a:endParaRPr lang="fi-FI" sz="1050" b="0" i="0" kern="1200">
            <a:solidFill>
              <a:srgbClr val="000000"/>
            </a:solidFill>
            <a:latin typeface="Arial" panose="020B0604020202020204"/>
            <a:ea typeface="+mn-ea"/>
            <a:cs typeface="+mn-cs"/>
          </a:endParaRPr>
        </a:p>
      </dsp:txBody>
      <dsp:txXfrm>
        <a:off x="5311786" y="985020"/>
        <a:ext cx="1406123" cy="843674"/>
      </dsp:txXfrm>
    </dsp:sp>
    <dsp:sp modelId="{0CD2694C-1879-4E7F-B107-A1AEDDD42024}">
      <dsp:nvSpPr>
        <dsp:cNvPr id="0" name=""/>
        <dsp:cNvSpPr/>
      </dsp:nvSpPr>
      <dsp:spPr>
        <a:xfrm>
          <a:off x="6858522"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u="none" kern="1200">
              <a:solidFill>
                <a:srgbClr val="000000"/>
              </a:solidFill>
              <a:latin typeface="Arial" panose="020B0604020202020204"/>
              <a:ea typeface="+mn-ea"/>
              <a:cs typeface="+mn-cs"/>
            </a:rPr>
            <a:t>Maankäytön ratkaisuissa syntyvien päästöjen minimointi ja nielujen maksimointi</a:t>
          </a:r>
          <a:endParaRPr lang="fi-FI" sz="1000" b="0" i="0" kern="1200">
            <a:solidFill>
              <a:srgbClr val="000000"/>
            </a:solidFill>
            <a:latin typeface="Arial" panose="020B0604020202020204"/>
            <a:ea typeface="+mn-ea"/>
            <a:cs typeface="+mn-cs"/>
          </a:endParaRPr>
        </a:p>
      </dsp:txBody>
      <dsp:txXfrm>
        <a:off x="6858522" y="985020"/>
        <a:ext cx="1406123" cy="843674"/>
      </dsp:txXfrm>
    </dsp:sp>
    <dsp:sp modelId="{7C7D3AEE-CD80-468D-BEBB-09305F620D97}">
      <dsp:nvSpPr>
        <dsp:cNvPr id="0" name=""/>
        <dsp:cNvSpPr/>
      </dsp:nvSpPr>
      <dsp:spPr>
        <a:xfrm>
          <a:off x="8405257" y="98502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Ilmastokestävä yhdyskuntarakenne</a:t>
          </a:r>
          <a:endParaRPr lang="fi-FI" sz="1050" b="1" i="0" kern="1200">
            <a:solidFill>
              <a:srgbClr val="000000"/>
            </a:solidFill>
            <a:latin typeface="Arial" panose="020B0604020202020204"/>
            <a:ea typeface="+mn-ea"/>
            <a:cs typeface="+mn-cs"/>
          </a:endParaRPr>
        </a:p>
      </dsp:txBody>
      <dsp:txXfrm>
        <a:off x="8405257" y="985020"/>
        <a:ext cx="1406123" cy="843674"/>
      </dsp:txXfrm>
    </dsp:sp>
    <dsp:sp modelId="{576D25D0-F0EE-46B4-A08A-D97BEF1DAA6C}">
      <dsp:nvSpPr>
        <dsp:cNvPr id="0" name=""/>
        <dsp:cNvSpPr/>
      </dsp:nvSpPr>
      <dsp:spPr>
        <a:xfrm>
          <a:off x="9951993"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Kaupunkiviherrakenne</a:t>
          </a:r>
          <a:endParaRPr lang="fi-FI" sz="1050" b="0" i="0" kern="1200">
            <a:solidFill>
              <a:srgbClr val="000000"/>
            </a:solidFill>
            <a:latin typeface="Arial" panose="020B0604020202020204"/>
            <a:ea typeface="+mn-ea"/>
            <a:cs typeface="+mn-cs"/>
          </a:endParaRPr>
        </a:p>
      </dsp:txBody>
      <dsp:txXfrm>
        <a:off x="9951993" y="985020"/>
        <a:ext cx="1406123" cy="843674"/>
      </dsp:txXfrm>
    </dsp:sp>
    <dsp:sp modelId="{BC61BEA4-5BBA-4C06-885C-E2834FE9D576}">
      <dsp:nvSpPr>
        <dsp:cNvPr id="0" name=""/>
        <dsp:cNvSpPr/>
      </dsp:nvSpPr>
      <dsp:spPr>
        <a:xfrm>
          <a:off x="671578"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Energiatehokas ja ilmastonkestävä vesihuolto</a:t>
          </a:r>
          <a:endParaRPr lang="fi-FI" sz="1050" b="0" i="0" kern="1200">
            <a:solidFill>
              <a:srgbClr val="000000"/>
            </a:solidFill>
            <a:latin typeface="Arial" panose="020B0604020202020204"/>
            <a:ea typeface="+mn-ea"/>
            <a:cs typeface="+mn-cs"/>
          </a:endParaRPr>
        </a:p>
      </dsp:txBody>
      <dsp:txXfrm>
        <a:off x="671578" y="1969307"/>
        <a:ext cx="1406123" cy="843674"/>
      </dsp:txXfrm>
    </dsp:sp>
    <dsp:sp modelId="{AA1CF4DC-3704-4457-AD1F-A723E9735159}">
      <dsp:nvSpPr>
        <dsp:cNvPr id="0" name=""/>
        <dsp:cNvSpPr/>
      </dsp:nvSpPr>
      <dsp:spPr>
        <a:xfrm>
          <a:off x="2218314" y="1969307"/>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Ilmastovaikutusten arviointi</a:t>
          </a:r>
          <a:endParaRPr lang="fi-FI" sz="1050" b="1" i="0" kern="1200">
            <a:solidFill>
              <a:srgbClr val="000000"/>
            </a:solidFill>
            <a:latin typeface="Arial" panose="020B0604020202020204"/>
            <a:ea typeface="+mn-ea"/>
            <a:cs typeface="+mn-cs"/>
          </a:endParaRPr>
        </a:p>
      </dsp:txBody>
      <dsp:txXfrm>
        <a:off x="2218314" y="1969307"/>
        <a:ext cx="1406123" cy="843674"/>
      </dsp:txXfrm>
    </dsp:sp>
    <dsp:sp modelId="{B442132B-8E06-4AC2-B0E3-0E7BA86453EB}">
      <dsp:nvSpPr>
        <dsp:cNvPr id="0" name=""/>
        <dsp:cNvSpPr/>
      </dsp:nvSpPr>
      <dsp:spPr>
        <a:xfrm>
          <a:off x="3774077" y="197832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Ilmastonmuutos ympäristölupavalvonnassa</a:t>
          </a:r>
          <a:endParaRPr lang="fi-FI" sz="1050" b="0" i="0" kern="1200">
            <a:solidFill>
              <a:srgbClr val="000000"/>
            </a:solidFill>
            <a:latin typeface="Arial" panose="020B0604020202020204"/>
            <a:ea typeface="+mn-ea"/>
            <a:cs typeface="+mn-cs"/>
          </a:endParaRPr>
        </a:p>
      </dsp:txBody>
      <dsp:txXfrm>
        <a:off x="3774077" y="1978326"/>
        <a:ext cx="1406123" cy="843674"/>
      </dsp:txXfrm>
    </dsp:sp>
    <dsp:sp modelId="{7EFE8AFB-B33F-4B81-96E6-F6EBF2DAF94F}">
      <dsp:nvSpPr>
        <dsp:cNvPr id="0" name=""/>
        <dsp:cNvSpPr/>
      </dsp:nvSpPr>
      <dsp:spPr>
        <a:xfrm>
          <a:off x="5311786"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Maamassat, PIMA ja riskienhallinta</a:t>
          </a:r>
          <a:endParaRPr lang="fi-FI" sz="1050" b="0" i="0" kern="1200">
            <a:solidFill>
              <a:srgbClr val="000000"/>
            </a:solidFill>
            <a:latin typeface="Arial" panose="020B0604020202020204"/>
            <a:ea typeface="+mn-ea"/>
            <a:cs typeface="+mn-cs"/>
          </a:endParaRPr>
        </a:p>
      </dsp:txBody>
      <dsp:txXfrm>
        <a:off x="5311786" y="1969307"/>
        <a:ext cx="1406123" cy="843674"/>
      </dsp:txXfrm>
    </dsp:sp>
    <dsp:sp modelId="{FF2DB5AC-E15F-44CD-A37A-D1FC7D3913A1}">
      <dsp:nvSpPr>
        <dsp:cNvPr id="0" name=""/>
        <dsp:cNvSpPr/>
      </dsp:nvSpPr>
      <dsp:spPr>
        <a:xfrm>
          <a:off x="6858522" y="1969307"/>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Tulva- ja kuivuusriskienhallinta</a:t>
          </a:r>
          <a:endParaRPr lang="fi-FI" sz="1050" b="1" i="0" kern="1200">
            <a:solidFill>
              <a:srgbClr val="000000"/>
            </a:solidFill>
            <a:latin typeface="Arial" panose="020B0604020202020204"/>
            <a:ea typeface="+mn-ea"/>
            <a:cs typeface="+mn-cs"/>
          </a:endParaRPr>
        </a:p>
      </dsp:txBody>
      <dsp:txXfrm>
        <a:off x="6858522" y="1969307"/>
        <a:ext cx="1406123" cy="843674"/>
      </dsp:txXfrm>
    </dsp:sp>
    <dsp:sp modelId="{B5B7680E-0DF3-45CC-9227-D682D4CAB9B8}">
      <dsp:nvSpPr>
        <dsp:cNvPr id="0" name=""/>
        <dsp:cNvSpPr/>
      </dsp:nvSpPr>
      <dsp:spPr>
        <a:xfrm>
          <a:off x="8405257"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Luonnonsuojelun "ilmastonsuojeluohjelma" - nielut ja sopeutuminen</a:t>
          </a:r>
          <a:endParaRPr lang="fi-FI" sz="1050" b="0" i="0" kern="1200">
            <a:solidFill>
              <a:srgbClr val="000000"/>
            </a:solidFill>
            <a:latin typeface="Arial" panose="020B0604020202020204"/>
            <a:ea typeface="+mn-ea"/>
            <a:cs typeface="+mn-cs"/>
          </a:endParaRPr>
        </a:p>
      </dsp:txBody>
      <dsp:txXfrm>
        <a:off x="8405257" y="1969307"/>
        <a:ext cx="1406123" cy="843674"/>
      </dsp:txXfrm>
    </dsp:sp>
    <dsp:sp modelId="{CEC3A62C-B7A7-45DC-8AC9-D33CF36087FA}">
      <dsp:nvSpPr>
        <dsp:cNvPr id="0" name=""/>
        <dsp:cNvSpPr/>
      </dsp:nvSpPr>
      <dsp:spPr>
        <a:xfrm>
          <a:off x="9951993"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Hulevesien hallinta ja kuivatuksen mitoitus</a:t>
          </a:r>
          <a:endParaRPr lang="fi-FI" sz="1050" b="0" i="0" kern="1200">
            <a:solidFill>
              <a:srgbClr val="000000"/>
            </a:solidFill>
            <a:latin typeface="Arial" panose="020B0604020202020204"/>
            <a:ea typeface="+mn-ea"/>
            <a:cs typeface="+mn-cs"/>
          </a:endParaRPr>
        </a:p>
      </dsp:txBody>
      <dsp:txXfrm>
        <a:off x="9951993" y="1969307"/>
        <a:ext cx="1406123" cy="843674"/>
      </dsp:txXfrm>
    </dsp:sp>
    <dsp:sp modelId="{EAD8AD26-9D6B-4E66-BF36-72770E91C3B9}">
      <dsp:nvSpPr>
        <dsp:cNvPr id="0" name=""/>
        <dsp:cNvSpPr/>
      </dsp:nvSpPr>
      <dsp:spPr>
        <a:xfrm>
          <a:off x="691007" y="2953593"/>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kern="1200">
              <a:solidFill>
                <a:srgbClr val="000000"/>
              </a:solidFill>
              <a:latin typeface="Arial" panose="020B0604020202020204"/>
              <a:ea typeface="+mn-ea"/>
              <a:cs typeface="+mn-cs"/>
            </a:rPr>
            <a:t>Vesistöjen ilmastokestävyys</a:t>
          </a:r>
        </a:p>
      </dsp:txBody>
      <dsp:txXfrm>
        <a:off x="691007" y="2953593"/>
        <a:ext cx="1406123" cy="843674"/>
      </dsp:txXfrm>
    </dsp:sp>
    <dsp:sp modelId="{887A731F-C21E-41FA-BA0E-AB48B73C5DCD}">
      <dsp:nvSpPr>
        <dsp:cNvPr id="0" name=""/>
        <dsp:cNvSpPr/>
      </dsp:nvSpPr>
      <dsp:spPr>
        <a:xfrm>
          <a:off x="2237743"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Meren, saariston ja rannikon ilmastokestävyys</a:t>
          </a:r>
          <a:endParaRPr lang="fi-FI" sz="1050" b="0" i="0" kern="1200">
            <a:solidFill>
              <a:srgbClr val="000000"/>
            </a:solidFill>
            <a:latin typeface="Arial" panose="020B0604020202020204"/>
            <a:ea typeface="+mn-ea"/>
            <a:cs typeface="+mn-cs"/>
          </a:endParaRPr>
        </a:p>
      </dsp:txBody>
      <dsp:txXfrm>
        <a:off x="2237743" y="2953593"/>
        <a:ext cx="1406123" cy="843674"/>
      </dsp:txXfrm>
    </dsp:sp>
    <dsp:sp modelId="{ADA2A749-74E1-485E-8DDE-D4823C5DB8C2}">
      <dsp:nvSpPr>
        <dsp:cNvPr id="0" name=""/>
        <dsp:cNvSpPr/>
      </dsp:nvSpPr>
      <dsp:spPr>
        <a:xfrm>
          <a:off x="3784479" y="2953593"/>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Vesistöjen säännöstely ja patoturvallisuus</a:t>
          </a:r>
          <a:endParaRPr lang="fi-FI" sz="1050" b="1" i="0" kern="1200">
            <a:solidFill>
              <a:srgbClr val="000000"/>
            </a:solidFill>
            <a:latin typeface="Arial" panose="020B0604020202020204"/>
            <a:ea typeface="+mn-ea"/>
            <a:cs typeface="+mn-cs"/>
          </a:endParaRPr>
        </a:p>
      </dsp:txBody>
      <dsp:txXfrm>
        <a:off x="3784479" y="2953593"/>
        <a:ext cx="1406123" cy="843674"/>
      </dsp:txXfrm>
    </dsp:sp>
    <dsp:sp modelId="{BA0FBEB0-78D4-45A9-90F3-92D9A119CA53}">
      <dsp:nvSpPr>
        <dsp:cNvPr id="0" name=""/>
        <dsp:cNvSpPr/>
      </dsp:nvSpPr>
      <dsp:spPr>
        <a:xfrm>
          <a:off x="5331215"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Ilmastokriteerit ja ilmastokestävyys ELYn jakaman rahoituksen arviointiin</a:t>
          </a:r>
          <a:endParaRPr lang="fi-FI" sz="1050" b="0" i="0" kern="1200">
            <a:solidFill>
              <a:srgbClr val="000000"/>
            </a:solidFill>
            <a:latin typeface="Arial" panose="020B0604020202020204"/>
            <a:ea typeface="+mn-ea"/>
            <a:cs typeface="+mn-cs"/>
          </a:endParaRPr>
        </a:p>
      </dsp:txBody>
      <dsp:txXfrm>
        <a:off x="5331215" y="2953593"/>
        <a:ext cx="1406123" cy="843674"/>
      </dsp:txXfrm>
    </dsp:sp>
    <dsp:sp modelId="{EF57929F-BE93-48E0-B471-1F22B248F67E}">
      <dsp:nvSpPr>
        <dsp:cNvPr id="0" name=""/>
        <dsp:cNvSpPr/>
      </dsp:nvSpPr>
      <dsp:spPr>
        <a:xfrm>
          <a:off x="6877951"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EU-osarahoitteisen rahoituksen ilmastokriteerit</a:t>
          </a:r>
          <a:endParaRPr lang="fi-FI" sz="1050" b="0" i="0" kern="1200">
            <a:solidFill>
              <a:srgbClr val="000000"/>
            </a:solidFill>
            <a:latin typeface="Arial" panose="020B0604020202020204"/>
            <a:ea typeface="+mn-ea"/>
            <a:cs typeface="+mn-cs"/>
          </a:endParaRPr>
        </a:p>
      </dsp:txBody>
      <dsp:txXfrm>
        <a:off x="6877951" y="2953593"/>
        <a:ext cx="1406123" cy="843674"/>
      </dsp:txXfrm>
    </dsp:sp>
    <dsp:sp modelId="{F3AACEE3-D246-4908-B74B-37ED6ACDC79D}">
      <dsp:nvSpPr>
        <dsp:cNvPr id="0" name=""/>
        <dsp:cNvSpPr/>
      </dsp:nvSpPr>
      <dsp:spPr>
        <a:xfrm>
          <a:off x="8419413" y="2969581"/>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Ilmastoteemat hankehakuihin</a:t>
          </a:r>
          <a:endParaRPr lang="fi-FI" sz="1050" b="0" i="0" kern="1200">
            <a:solidFill>
              <a:srgbClr val="000000"/>
            </a:solidFill>
            <a:latin typeface="Arial" panose="020B0604020202020204"/>
            <a:ea typeface="+mn-ea"/>
            <a:cs typeface="+mn-cs"/>
          </a:endParaRPr>
        </a:p>
      </dsp:txBody>
      <dsp:txXfrm>
        <a:off x="8419413" y="2969581"/>
        <a:ext cx="1406123" cy="843674"/>
      </dsp:txXfrm>
    </dsp:sp>
    <dsp:sp modelId="{695B06C1-1F5A-4EC0-9415-ED8B3E88DF21}">
      <dsp:nvSpPr>
        <dsp:cNvPr id="0" name=""/>
        <dsp:cNvSpPr/>
      </dsp:nvSpPr>
      <dsp:spPr>
        <a:xfrm>
          <a:off x="9971422"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Koulutusten kehittäminen ilmasto-osaamisen lisäämiseksi</a:t>
          </a:r>
          <a:endParaRPr lang="fi-FI" sz="1050" b="0" i="0" kern="1200">
            <a:solidFill>
              <a:srgbClr val="000000"/>
            </a:solidFill>
            <a:latin typeface="Arial" panose="020B0604020202020204"/>
            <a:ea typeface="+mn-ea"/>
            <a:cs typeface="+mn-cs"/>
          </a:endParaRPr>
        </a:p>
      </dsp:txBody>
      <dsp:txXfrm>
        <a:off x="9971422" y="2953593"/>
        <a:ext cx="1406123" cy="843674"/>
      </dsp:txXfrm>
    </dsp:sp>
    <dsp:sp modelId="{75B88441-DA21-4F7D-B61E-8EEECC36859C}">
      <dsp:nvSpPr>
        <dsp:cNvPr id="0" name=""/>
        <dsp:cNvSpPr/>
      </dsp:nvSpPr>
      <dsp:spPr>
        <a:xfrm>
          <a:off x="691007"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 yritysten arvonlisäyksenä</a:t>
          </a:r>
          <a:endParaRPr lang="fi-FI" sz="1050" b="0" i="0" kern="1200">
            <a:solidFill>
              <a:srgbClr val="000000"/>
            </a:solidFill>
            <a:latin typeface="Arial" panose="020B0604020202020204"/>
            <a:ea typeface="+mn-ea"/>
            <a:cs typeface="+mn-cs"/>
          </a:endParaRPr>
        </a:p>
      </dsp:txBody>
      <dsp:txXfrm>
        <a:off x="691007" y="3937880"/>
        <a:ext cx="1406123" cy="843674"/>
      </dsp:txXfrm>
    </dsp:sp>
    <dsp:sp modelId="{C6B075F1-E946-4AD9-B8F8-7158A7449203}">
      <dsp:nvSpPr>
        <dsp:cNvPr id="0" name=""/>
        <dsp:cNvSpPr/>
      </dsp:nvSpPr>
      <dsp:spPr>
        <a:xfrm>
          <a:off x="2237743"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Viljelijöiden neuvonta ja ilmastomyönteinen maatalous</a:t>
          </a:r>
          <a:endParaRPr lang="fi-FI" sz="1050" b="0" i="0" kern="1200">
            <a:solidFill>
              <a:srgbClr val="000000"/>
            </a:solidFill>
            <a:latin typeface="Arial" panose="020B0604020202020204"/>
            <a:ea typeface="+mn-ea"/>
            <a:cs typeface="+mn-cs"/>
          </a:endParaRPr>
        </a:p>
      </dsp:txBody>
      <dsp:txXfrm>
        <a:off x="2237743" y="3937880"/>
        <a:ext cx="1406123" cy="843674"/>
      </dsp:txXfrm>
    </dsp:sp>
    <dsp:sp modelId="{D88FBE88-9C3D-4B1A-AD57-B55E2DC20086}">
      <dsp:nvSpPr>
        <dsp:cNvPr id="0" name=""/>
        <dsp:cNvSpPr/>
      </dsp:nvSpPr>
      <dsp:spPr>
        <a:xfrm>
          <a:off x="3784479"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Yhteisöllisyys maaseudulla</a:t>
          </a:r>
          <a:endParaRPr lang="fi-FI" sz="1050" b="0" i="0" kern="1200">
            <a:solidFill>
              <a:srgbClr val="000000"/>
            </a:solidFill>
            <a:latin typeface="Arial" panose="020B0604020202020204"/>
            <a:ea typeface="+mn-ea"/>
            <a:cs typeface="+mn-cs"/>
          </a:endParaRPr>
        </a:p>
      </dsp:txBody>
      <dsp:txXfrm>
        <a:off x="3784479" y="3937880"/>
        <a:ext cx="1406123" cy="843674"/>
      </dsp:txXfrm>
    </dsp:sp>
    <dsp:sp modelId="{9F158EE6-3781-4835-AA51-015823B84E33}">
      <dsp:nvSpPr>
        <dsp:cNvPr id="0" name=""/>
        <dsp:cNvSpPr/>
      </dsp:nvSpPr>
      <dsp:spPr>
        <a:xfrm>
          <a:off x="5331215"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Kulttuuriarvojen ja -ympäristön ilmastokestävyys</a:t>
          </a:r>
          <a:endParaRPr lang="fi-FI" sz="1050" b="0" i="0" kern="1200">
            <a:solidFill>
              <a:srgbClr val="000000"/>
            </a:solidFill>
            <a:latin typeface="Arial" panose="020B0604020202020204"/>
            <a:ea typeface="+mn-ea"/>
            <a:cs typeface="+mn-cs"/>
          </a:endParaRPr>
        </a:p>
      </dsp:txBody>
      <dsp:txXfrm>
        <a:off x="5331215" y="3937880"/>
        <a:ext cx="1406123" cy="843674"/>
      </dsp:txXfrm>
    </dsp:sp>
    <dsp:sp modelId="{7D243363-8555-42F4-A5DD-D087DA2063C8}">
      <dsp:nvSpPr>
        <dsp:cNvPr id="0" name=""/>
        <dsp:cNvSpPr/>
      </dsp:nvSpPr>
      <dsp:spPr>
        <a:xfrm>
          <a:off x="6877951"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Uudet käyttövoimat</a:t>
          </a:r>
          <a:endParaRPr lang="fi-FI" sz="1050" b="0" i="0" kern="1200">
            <a:solidFill>
              <a:srgbClr val="000000"/>
            </a:solidFill>
            <a:latin typeface="Arial" panose="020B0604020202020204"/>
            <a:ea typeface="+mn-ea"/>
            <a:cs typeface="+mn-cs"/>
          </a:endParaRPr>
        </a:p>
      </dsp:txBody>
      <dsp:txXfrm>
        <a:off x="6877951" y="3937880"/>
        <a:ext cx="1406123" cy="843674"/>
      </dsp:txXfrm>
    </dsp:sp>
    <dsp:sp modelId="{326759D4-81B7-468B-BDC7-044702BE7B72}">
      <dsp:nvSpPr>
        <dsp:cNvPr id="0" name=""/>
        <dsp:cNvSpPr/>
      </dsp:nvSpPr>
      <dsp:spPr>
        <a:xfrm>
          <a:off x="8419385" y="393788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u="none" kern="1200">
              <a:solidFill>
                <a:srgbClr val="000000"/>
              </a:solidFill>
              <a:latin typeface="Arial" panose="020B0604020202020204"/>
              <a:ea typeface="+mn-ea"/>
              <a:cs typeface="+mn-cs"/>
            </a:rPr>
            <a:t>Kestävämmän kulkumuotojakauman edistäminen</a:t>
          </a:r>
          <a:endParaRPr lang="fi-FI" sz="1200" b="1" i="0" kern="1200">
            <a:solidFill>
              <a:srgbClr val="000000"/>
            </a:solidFill>
            <a:latin typeface="Arial" panose="020B0604020202020204"/>
            <a:ea typeface="+mn-ea"/>
            <a:cs typeface="+mn-cs"/>
          </a:endParaRPr>
        </a:p>
      </dsp:txBody>
      <dsp:txXfrm>
        <a:off x="8419385" y="3937880"/>
        <a:ext cx="1406123" cy="843674"/>
      </dsp:txXfrm>
    </dsp:sp>
    <dsp:sp modelId="{03367FF2-E26D-4A3F-9200-ACF7DA947187}">
      <dsp:nvSpPr>
        <dsp:cNvPr id="0" name=""/>
        <dsp:cNvSpPr/>
      </dsp:nvSpPr>
      <dsp:spPr>
        <a:xfrm>
          <a:off x="9966149"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Tievihreä hiilinieluna ja sopeutumisessa</a:t>
          </a:r>
          <a:endParaRPr lang="fi-FI" sz="1050" b="0" i="0" kern="1200">
            <a:solidFill>
              <a:srgbClr val="000000"/>
            </a:solidFill>
            <a:latin typeface="Arial" panose="020B0604020202020204"/>
            <a:ea typeface="+mn-ea"/>
            <a:cs typeface="+mn-cs"/>
          </a:endParaRPr>
        </a:p>
      </dsp:txBody>
      <dsp:txXfrm>
        <a:off x="9966149" y="3937880"/>
        <a:ext cx="1406123" cy="843674"/>
      </dsp:txXfrm>
    </dsp:sp>
    <dsp:sp modelId="{92F67C84-0F71-4C50-B6E5-BD6F3B7EA425}">
      <dsp:nvSpPr>
        <dsp:cNvPr id="0" name=""/>
        <dsp:cNvSpPr/>
      </dsp:nvSpPr>
      <dsp:spPr>
        <a:xfrm>
          <a:off x="3011111"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Liikenteen rahoituksen kehittämisen mahdollisuudet</a:t>
          </a:r>
          <a:endParaRPr lang="fi-FI" sz="1050" b="0" i="0" kern="1200">
            <a:solidFill>
              <a:srgbClr val="000000"/>
            </a:solidFill>
            <a:latin typeface="Arial" panose="020B0604020202020204"/>
            <a:ea typeface="+mn-ea"/>
            <a:cs typeface="+mn-cs"/>
          </a:endParaRPr>
        </a:p>
      </dsp:txBody>
      <dsp:txXfrm>
        <a:off x="3011111" y="4922166"/>
        <a:ext cx="1406123" cy="843674"/>
      </dsp:txXfrm>
    </dsp:sp>
    <dsp:sp modelId="{89F21656-6CAC-4270-8BA9-E13A8E6D1646}">
      <dsp:nvSpPr>
        <dsp:cNvPr id="0" name=""/>
        <dsp:cNvSpPr/>
      </dsp:nvSpPr>
      <dsp:spPr>
        <a:xfrm>
          <a:off x="4557847"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Ilmastokriteerit hankkeiden ja urakoiden perusteluihin</a:t>
          </a:r>
          <a:endParaRPr lang="fi-FI" sz="1050" b="0" i="0" kern="1200">
            <a:solidFill>
              <a:srgbClr val="000000"/>
            </a:solidFill>
            <a:latin typeface="Arial" panose="020B0604020202020204"/>
            <a:ea typeface="+mn-ea"/>
            <a:cs typeface="+mn-cs"/>
          </a:endParaRPr>
        </a:p>
      </dsp:txBody>
      <dsp:txXfrm>
        <a:off x="4557847" y="4922166"/>
        <a:ext cx="1406123" cy="843674"/>
      </dsp:txXfrm>
    </dsp:sp>
    <dsp:sp modelId="{2D989C72-6251-4F00-BBC2-C1EDE9EBC1C9}">
      <dsp:nvSpPr>
        <dsp:cNvPr id="0" name=""/>
        <dsp:cNvSpPr/>
      </dsp:nvSpPr>
      <dsp:spPr>
        <a:xfrm>
          <a:off x="6104583"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0" i="0" u="none" kern="1200">
              <a:solidFill>
                <a:srgbClr val="000000"/>
              </a:solidFill>
              <a:latin typeface="Arial" panose="020B0604020202020204"/>
              <a:ea typeface="+mn-ea"/>
              <a:cs typeface="+mn-cs"/>
            </a:rPr>
            <a:t>Resurssitehokkuus ja digitalisaatio liikenteenhallinnassa, tienpidon tiedonkeruussa sekä suunnittelussa.</a:t>
          </a:r>
          <a:endParaRPr lang="fi-FI" sz="900" b="0" i="0" kern="1200">
            <a:solidFill>
              <a:srgbClr val="000000"/>
            </a:solidFill>
            <a:latin typeface="Arial" panose="020B0604020202020204"/>
            <a:ea typeface="+mn-ea"/>
            <a:cs typeface="+mn-cs"/>
          </a:endParaRPr>
        </a:p>
      </dsp:txBody>
      <dsp:txXfrm>
        <a:off x="6104583" y="4922166"/>
        <a:ext cx="1406123" cy="843674"/>
      </dsp:txXfrm>
    </dsp:sp>
    <dsp:sp modelId="{18DE3DE2-C1A3-4DB9-8896-BA87C04AFB61}">
      <dsp:nvSpPr>
        <dsp:cNvPr id="0" name=""/>
        <dsp:cNvSpPr/>
      </dsp:nvSpPr>
      <dsp:spPr>
        <a:xfrm>
          <a:off x="7646017"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Toimintavarmuus, liikenneturvallisuus ja vaikutusketjut</a:t>
          </a:r>
          <a:endParaRPr lang="fi-FI" sz="1050" b="0" i="0" kern="1200">
            <a:solidFill>
              <a:srgbClr val="000000"/>
            </a:solidFill>
            <a:latin typeface="Arial" panose="020B0604020202020204"/>
            <a:ea typeface="+mn-ea"/>
            <a:cs typeface="+mn-cs"/>
          </a:endParaRPr>
        </a:p>
      </dsp:txBody>
      <dsp:txXfrm>
        <a:off x="7646017" y="4922166"/>
        <a:ext cx="1406123" cy="843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FE1D-00B4-403E-894F-C758AF0A049F}">
      <dsp:nvSpPr>
        <dsp:cNvPr id="0" name=""/>
        <dsp:cNvSpPr/>
      </dsp:nvSpPr>
      <dsp:spPr>
        <a:xfrm rot="10800000">
          <a:off x="1408019" y="1463079"/>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666" tIns="72390" rIns="135128" bIns="72390" numCol="1" spcCol="1270" anchor="t" anchorCtr="0">
          <a:noAutofit/>
        </a:bodyPr>
        <a:lstStyle/>
        <a:p>
          <a:pPr marL="0" lvl="0" indent="0" algn="l" defTabSz="844550">
            <a:lnSpc>
              <a:spcPct val="90000"/>
            </a:lnSpc>
            <a:spcBef>
              <a:spcPct val="0"/>
            </a:spcBef>
            <a:spcAft>
              <a:spcPct val="35000"/>
            </a:spcAft>
            <a:buNone/>
          </a:pPr>
          <a:r>
            <a:rPr lang="fi-FI" sz="1900" b="1" kern="1200">
              <a:solidFill>
                <a:srgbClr val="FFFFFF"/>
              </a:solidFill>
              <a:latin typeface="Arial" panose="020B0604020202020204"/>
              <a:ea typeface="+mn-ea"/>
              <a:cs typeface="+mn-cs"/>
            </a:rPr>
            <a:t>Hillintä</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Päästövaikutus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Kytkeytyvyys ilmastotyöhön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Resursointi ja tehtävä osana </a:t>
          </a:r>
          <a:r>
            <a:rPr lang="fi-FI" sz="1500" kern="1200" err="1">
              <a:solidFill>
                <a:srgbClr val="FFFFFF"/>
              </a:solidFill>
              <a:latin typeface="Arial" panose="020B0604020202020204"/>
              <a:ea typeface="+mn-ea"/>
              <a:cs typeface="+mn-cs"/>
            </a:rPr>
            <a:t>ELYn</a:t>
          </a:r>
          <a:r>
            <a:rPr lang="fi-FI" sz="1500" kern="1200">
              <a:solidFill>
                <a:srgbClr val="FFFFFF"/>
              </a:solidFill>
              <a:latin typeface="Arial" panose="020B0604020202020204"/>
              <a:ea typeface="+mn-ea"/>
              <a:cs typeface="+mn-cs"/>
            </a:rPr>
            <a:t> ilmastotyötä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Käytettävissä olevat ohjauskeinot </a:t>
          </a:r>
        </a:p>
      </dsp:txBody>
      <dsp:txXfrm rot="10800000">
        <a:off x="1967378" y="1463079"/>
        <a:ext cx="3116935" cy="2237436"/>
      </dsp:txXfrm>
    </dsp:sp>
    <dsp:sp modelId="{ECE27C71-BE2E-47AC-9448-E20F2A3C9003}">
      <dsp:nvSpPr>
        <dsp:cNvPr id="0" name=""/>
        <dsp:cNvSpPr/>
      </dsp:nvSpPr>
      <dsp:spPr>
        <a:xfrm>
          <a:off x="482048" y="1655814"/>
          <a:ext cx="1851968" cy="1851968"/>
        </a:xfrm>
        <a:prstGeom prst="ellipse">
          <a:avLst/>
        </a:prstGeom>
        <a:blipFill>
          <a:blip xmlns:r="http://schemas.openxmlformats.org/officeDocument/2006/relationships" r:embed="rId1" cstate="screen">
            <a:duotone>
              <a:srgbClr val="7F7F7F">
                <a:shade val="45000"/>
                <a:satMod val="135000"/>
              </a:srgbClr>
              <a:prstClr val="white"/>
            </a:duotone>
            <a:extLst>
              <a:ext uri="{BEBA8EAE-BF5A-486C-A8C5-ECC9F3942E4B}">
                <a14:imgProps xmlns:a14="http://schemas.microsoft.com/office/drawing/2010/main">
                  <a14:imgLayer r:embed="rId2">
                    <a14:imgEffect>
                      <a14:colorTemperature colorTemp="30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A848883-90F1-4FB6-B754-C65AAB530077}">
      <dsp:nvSpPr>
        <dsp:cNvPr id="0" name=""/>
        <dsp:cNvSpPr/>
      </dsp:nvSpPr>
      <dsp: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666" tIns="72390" rIns="135128" bIns="72390" numCol="1" spcCol="1270" anchor="ctr" anchorCtr="0">
          <a:noAutofit/>
        </a:bodyPr>
        <a:lstStyle/>
        <a:p>
          <a:pPr marL="0" lvl="0" indent="0" algn="l" defTabSz="844550">
            <a:lnSpc>
              <a:spcPct val="90000"/>
            </a:lnSpc>
            <a:spcBef>
              <a:spcPct val="0"/>
            </a:spcBef>
            <a:spcAft>
              <a:spcPct val="35000"/>
            </a:spcAft>
            <a:buNone/>
          </a:pPr>
          <a:r>
            <a:rPr lang="fi-FI" sz="1900" b="1" kern="1200">
              <a:solidFill>
                <a:srgbClr val="FFFFFF"/>
              </a:solidFill>
              <a:latin typeface="Arial" panose="020B0604020202020204"/>
              <a:ea typeface="+mn-ea"/>
              <a:cs typeface="+mn-cs"/>
            </a:rPr>
            <a:t>Sopeutuminen</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Kytkeytyvyys ilmastotyöhön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Resursointi ja tehtävä osana </a:t>
          </a:r>
          <a:r>
            <a:rPr lang="fi-FI" sz="1500" kern="1200" err="1">
              <a:solidFill>
                <a:srgbClr val="FFFFFF"/>
              </a:solidFill>
              <a:latin typeface="Arial" panose="020B0604020202020204"/>
              <a:ea typeface="+mn-ea"/>
              <a:cs typeface="+mn-cs"/>
            </a:rPr>
            <a:t>ELYn</a:t>
          </a:r>
          <a:r>
            <a:rPr lang="fi-FI" sz="1500" kern="1200">
              <a:solidFill>
                <a:srgbClr val="FFFFFF"/>
              </a:solidFill>
              <a:latin typeface="Arial" panose="020B0604020202020204"/>
              <a:ea typeface="+mn-ea"/>
              <a:cs typeface="+mn-cs"/>
            </a:rPr>
            <a:t> ilmastotyötä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Käytettävissä olevat ohjauskeinot </a:t>
          </a:r>
        </a:p>
      </dsp:txBody>
      <dsp:txXfrm rot="10800000">
        <a:off x="1948335" y="3895913"/>
        <a:ext cx="3116935" cy="2237436"/>
      </dsp:txXfrm>
    </dsp:sp>
    <dsp:sp modelId="{8E867228-446B-4868-AC9D-F68559D32351}">
      <dsp:nvSpPr>
        <dsp:cNvPr id="0" name=""/>
        <dsp:cNvSpPr/>
      </dsp:nvSpPr>
      <dsp:spPr>
        <a:xfrm>
          <a:off x="462992" y="4088647"/>
          <a:ext cx="1851968" cy="1851968"/>
        </a:xfrm>
        <a:prstGeom prst="ellipse">
          <a:avLst/>
        </a:prstGeom>
        <a:blipFill>
          <a:blip xmlns:r="http://schemas.openxmlformats.org/officeDocument/2006/relationships" r:embed="rId3" cstate="screen">
            <a:duotone>
              <a:srgbClr val="7F7F7F">
                <a:shade val="45000"/>
                <a:satMod val="135000"/>
              </a:srgbClr>
              <a:prstClr val="white"/>
            </a:duotone>
            <a:extLst>
              <a:ext uri="{BEBA8EAE-BF5A-486C-A8C5-ECC9F3942E4B}">
                <a14:imgProps xmlns:a14="http://schemas.microsoft.com/office/drawing/2010/main">
                  <a14:imgLayer r:embed="rId4">
                    <a14:imgEffect>
                      <a14:saturation sat="216000"/>
                    </a14:imgEffect>
                    <a14:imgEffect>
                      <a14:brightnessContrast contrast="20000"/>
                    </a14:imgEffect>
                  </a14:imgLayer>
                </a14:imgProps>
              </a:ext>
              <a:ext uri="{28A0092B-C50C-407E-A947-70E740481C1C}">
                <a14:useLocalDpi xmlns:a14="http://schemas.microsoft.com/office/drawing/2010/main"/>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B209E-7D94-4892-85C4-D3040840B435}">
      <dsp:nvSpPr>
        <dsp:cNvPr id="0" name=""/>
        <dsp:cNvSpPr/>
      </dsp:nvSpPr>
      <dsp:spPr>
        <a:xfrm rot="5400000">
          <a:off x="-1277556" y="1277556"/>
          <a:ext cx="4394237" cy="1839124"/>
        </a:xfrm>
        <a:prstGeom prst="chevron">
          <a:avLst/>
        </a:prstGeom>
        <a:solidFill>
          <a:srgbClr val="8FB242"/>
        </a:solidFill>
        <a:ln w="38100" cap="flat" cmpd="sng" algn="ctr">
          <a:solidFill>
            <a:srgbClr val="85A53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i-FI" sz="1700" kern="1200"/>
            <a:t>Kehittämiskohteet, joissa suurin </a:t>
          </a:r>
          <a:r>
            <a:rPr lang="fi-FI" sz="1700" b="1" kern="1200"/>
            <a:t>nousu</a:t>
          </a:r>
          <a:r>
            <a:rPr lang="fi-FI" sz="1700" kern="1200"/>
            <a:t> vaikuttavuudessa nykytilan ja potentiaalin välillä</a:t>
          </a:r>
        </a:p>
      </dsp:txBody>
      <dsp:txXfrm rot="-5400000">
        <a:off x="0" y="919562"/>
        <a:ext cx="1839124" cy="2555113"/>
      </dsp:txXfrm>
    </dsp:sp>
    <dsp:sp modelId="{B34F6C6F-56EB-406E-85D9-4462245E5495}">
      <dsp:nvSpPr>
        <dsp:cNvPr id="0" name=""/>
        <dsp:cNvSpPr/>
      </dsp:nvSpPr>
      <dsp:spPr>
        <a:xfrm rot="5400000">
          <a:off x="1481130" y="357994"/>
          <a:ext cx="3474674" cy="275868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fi-FI" sz="1500" kern="1200"/>
            <a:t>Ilmastotieto paikkatietoon</a:t>
          </a:r>
        </a:p>
        <a:p>
          <a:pPr marL="114300" lvl="1" indent="-114300" algn="l" defTabSz="666750">
            <a:lnSpc>
              <a:spcPct val="90000"/>
            </a:lnSpc>
            <a:spcBef>
              <a:spcPct val="0"/>
            </a:spcBef>
            <a:spcAft>
              <a:spcPct val="15000"/>
            </a:spcAft>
            <a:buChar char="•"/>
          </a:pPr>
          <a:r>
            <a:rPr lang="fi-FI" sz="1500" kern="1200"/>
            <a:t>Ilmasto yritysten arvonlisäyksenä</a:t>
          </a:r>
        </a:p>
        <a:p>
          <a:pPr marL="114300" lvl="1" indent="-114300" algn="l" defTabSz="666750">
            <a:lnSpc>
              <a:spcPct val="90000"/>
            </a:lnSpc>
            <a:spcBef>
              <a:spcPct val="0"/>
            </a:spcBef>
            <a:spcAft>
              <a:spcPct val="15000"/>
            </a:spcAft>
            <a:buChar char="•"/>
          </a:pPr>
          <a:r>
            <a:rPr lang="fi-FI" sz="1500" kern="1200"/>
            <a:t>Liikenteen rahoittamisen kehittämisen mahdollisuudet</a:t>
          </a:r>
        </a:p>
        <a:p>
          <a:pPr marL="114300" lvl="1" indent="-114300" algn="l" defTabSz="666750">
            <a:lnSpc>
              <a:spcPct val="90000"/>
            </a:lnSpc>
            <a:spcBef>
              <a:spcPct val="0"/>
            </a:spcBef>
            <a:spcAft>
              <a:spcPct val="15000"/>
            </a:spcAft>
            <a:buChar char="•"/>
          </a:pPr>
          <a:r>
            <a:rPr lang="fi-FI" sz="1500" kern="1200"/>
            <a:t>Ilmastokriteerit hankkeissa ja urakoissa</a:t>
          </a:r>
        </a:p>
        <a:p>
          <a:pPr marL="114300" lvl="1" indent="-114300" algn="l" defTabSz="666750">
            <a:lnSpc>
              <a:spcPct val="90000"/>
            </a:lnSpc>
            <a:spcBef>
              <a:spcPct val="0"/>
            </a:spcBef>
            <a:spcAft>
              <a:spcPct val="15000"/>
            </a:spcAft>
            <a:buChar char="•"/>
          </a:pPr>
          <a:r>
            <a:rPr lang="fi-FI" sz="1500" kern="1200"/>
            <a:t>Energiajärjestelmän murros</a:t>
          </a:r>
        </a:p>
        <a:p>
          <a:pPr marL="114300" lvl="1" indent="-114300" algn="l" defTabSz="666750">
            <a:lnSpc>
              <a:spcPct val="90000"/>
            </a:lnSpc>
            <a:spcBef>
              <a:spcPct val="0"/>
            </a:spcBef>
            <a:spcAft>
              <a:spcPct val="15000"/>
            </a:spcAft>
            <a:buChar char="•"/>
          </a:pPr>
          <a:r>
            <a:rPr lang="fi-FI" sz="1500" kern="1200"/>
            <a:t>Vesistöjen ilmastokestävyys</a:t>
          </a:r>
        </a:p>
        <a:p>
          <a:pPr marL="114300" lvl="1" indent="-114300" algn="l" defTabSz="666750">
            <a:lnSpc>
              <a:spcPct val="90000"/>
            </a:lnSpc>
            <a:spcBef>
              <a:spcPct val="0"/>
            </a:spcBef>
            <a:spcAft>
              <a:spcPct val="15000"/>
            </a:spcAft>
            <a:buChar char="•"/>
          </a:pPr>
          <a:r>
            <a:rPr lang="fi-FI" sz="1500" kern="1200"/>
            <a:t>EU-osarahoitteisen rahoituksen ilmastokriteerit</a:t>
          </a:r>
        </a:p>
      </dsp:txBody>
      <dsp:txXfrm rot="-5400000">
        <a:off x="1839124" y="134668"/>
        <a:ext cx="2624018" cy="32053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9CDAC-1CC6-4CE6-B29C-3439316DEDF7}">
      <dsp:nvSpPr>
        <dsp:cNvPr id="0" name=""/>
        <dsp:cNvSpPr/>
      </dsp:nvSpPr>
      <dsp:spPr>
        <a:xfrm>
          <a:off x="0" y="92375"/>
          <a:ext cx="5810706" cy="377910"/>
        </a:xfrm>
        <a:prstGeom prst="rect">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a:solidFill>
                <a:srgbClr val="FFFFFF"/>
              </a:solidFill>
              <a:latin typeface="Arial" panose="020B0604020202020204"/>
              <a:ea typeface="+mn-ea"/>
              <a:cs typeface="+mn-cs"/>
            </a:rPr>
            <a:t>Vaikuttavuutta voivat lähitulevaisuudessa lisätä</a:t>
          </a:r>
        </a:p>
      </dsp:txBody>
      <dsp:txXfrm>
        <a:off x="0" y="92375"/>
        <a:ext cx="5810706" cy="377910"/>
      </dsp:txXfrm>
    </dsp:sp>
    <dsp:sp modelId="{221F69FD-58C4-4A97-A3E6-7C775ACAC5FB}">
      <dsp:nvSpPr>
        <dsp:cNvPr id="0" name=""/>
        <dsp:cNvSpPr/>
      </dsp:nvSpPr>
      <dsp:spPr>
        <a:xfrm>
          <a:off x="0" y="470285"/>
          <a:ext cx="5810706"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49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Saatavilla olevan tiedon laatu ja määrä </a:t>
          </a:r>
        </a:p>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EU-rahoituksen uusi kausi ja tähän liittyvä viestintä</a:t>
          </a:r>
        </a:p>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Meneillään olevat lainsäädäntöuudistukset (YSL, LSL, MRL)</a:t>
          </a:r>
        </a:p>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VLJS:n voimaantulo ja fossiilittoman liikenteen tiekartan toteutuminen </a:t>
          </a:r>
        </a:p>
      </dsp:txBody>
      <dsp:txXfrm>
        <a:off x="0" y="470285"/>
        <a:ext cx="5810706" cy="1179900"/>
      </dsp:txXfrm>
    </dsp:sp>
    <dsp:sp modelId="{A2D1B17F-B84C-4A29-B840-87DFEED111DE}">
      <dsp:nvSpPr>
        <dsp:cNvPr id="0" name=""/>
        <dsp:cNvSpPr/>
      </dsp:nvSpPr>
      <dsp:spPr>
        <a:xfrm>
          <a:off x="0" y="1650185"/>
          <a:ext cx="5810706" cy="377910"/>
        </a:xfrm>
        <a:prstGeom prst="rect">
          <a:avLst/>
        </a:prstGeom>
        <a:solidFill>
          <a:schemeClr val="accent3">
            <a:lumMod val="60000"/>
            <a:lumOff val="40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a:solidFill>
                <a:srgbClr val="FFFFFF"/>
              </a:solidFill>
              <a:latin typeface="Arial" panose="020B0604020202020204"/>
              <a:ea typeface="+mn-ea"/>
              <a:cs typeface="+mn-cs"/>
            </a:rPr>
            <a:t>Strategiatasolla vaikuttavuutta edistäisivät</a:t>
          </a:r>
        </a:p>
      </dsp:txBody>
      <dsp:txXfrm>
        <a:off x="0" y="1650185"/>
        <a:ext cx="5810706" cy="377910"/>
      </dsp:txXfrm>
    </dsp:sp>
    <dsp:sp modelId="{01061047-676F-4E06-A0E6-A4933E2A5942}">
      <dsp:nvSpPr>
        <dsp:cNvPr id="0" name=""/>
        <dsp:cNvSpPr/>
      </dsp:nvSpPr>
      <dsp:spPr>
        <a:xfrm>
          <a:off x="0" y="2028095"/>
          <a:ext cx="5810706" cy="884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49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Yhteiset linjaukset valtakunnallisesti esim. osaamisen kehittämisen suuntaamisesta myös ilmasto-osaamiseen </a:t>
          </a:r>
        </a:p>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MYLLY-tietojärjestelmän ja sekä ympäristövalvonnan tietojärjestelmien kehittäminen </a:t>
          </a:r>
        </a:p>
      </dsp:txBody>
      <dsp:txXfrm>
        <a:off x="0" y="2028095"/>
        <a:ext cx="5810706" cy="884924"/>
      </dsp:txXfrm>
    </dsp:sp>
    <dsp:sp modelId="{321F9361-90F5-4E9B-B4A1-F752FFB87FCE}">
      <dsp:nvSpPr>
        <dsp:cNvPr id="0" name=""/>
        <dsp:cNvSpPr/>
      </dsp:nvSpPr>
      <dsp:spPr>
        <a:xfrm>
          <a:off x="0" y="2913020"/>
          <a:ext cx="5810706" cy="377910"/>
        </a:xfrm>
        <a:prstGeom prst="rect">
          <a:avLst/>
        </a:prstGeom>
        <a:solidFill>
          <a:schemeClr val="accent3">
            <a:lumMod val="75000"/>
          </a:scheme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i-FI" sz="1800" kern="1200">
              <a:solidFill>
                <a:srgbClr val="FFFFFF"/>
              </a:solidFill>
              <a:latin typeface="Arial" panose="020B0604020202020204"/>
              <a:ea typeface="+mn-ea"/>
              <a:cs typeface="+mn-cs"/>
            </a:rPr>
            <a:t>Ohjaus- ja lainsäädäntötasolla</a:t>
          </a:r>
        </a:p>
      </dsp:txBody>
      <dsp:txXfrm>
        <a:off x="0" y="2913020"/>
        <a:ext cx="5810706" cy="377910"/>
      </dsp:txXfrm>
    </dsp:sp>
    <dsp:sp modelId="{2FB775BE-39F5-4E50-9E7C-56BBA7D92647}">
      <dsp:nvSpPr>
        <dsp:cNvPr id="0" name=""/>
        <dsp:cNvSpPr/>
      </dsp:nvSpPr>
      <dsp:spPr>
        <a:xfrm>
          <a:off x="0" y="3290930"/>
          <a:ext cx="5810706" cy="180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49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Pysyvien ilmastoasiantuntijaresurssien turvaaminen alueilla</a:t>
          </a:r>
        </a:p>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Ohjaavien tahojen antama ilmasto-ohjaus kaikille vastuualueille</a:t>
          </a:r>
        </a:p>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Ilmastolakiin kirjattava ELY-keskuksen rooli </a:t>
          </a:r>
        </a:p>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Sektorilainsäädäntöihin kirjattavat ilmastotavoitteet, joita ELY-keskusten tulisi omassa toiminnassaan myös toteuttaa </a:t>
          </a:r>
        </a:p>
        <a:p>
          <a:pPr marL="114300" lvl="1" indent="-114300" algn="l" defTabSz="666750">
            <a:lnSpc>
              <a:spcPct val="90000"/>
            </a:lnSpc>
            <a:spcBef>
              <a:spcPct val="0"/>
            </a:spcBef>
            <a:spcAft>
              <a:spcPct val="20000"/>
            </a:spcAft>
            <a:buChar char="•"/>
          </a:pPr>
          <a:r>
            <a:rPr lang="fi-FI" sz="1500" kern="1200">
              <a:solidFill>
                <a:srgbClr val="000000">
                  <a:hueOff val="0"/>
                  <a:satOff val="0"/>
                  <a:lumOff val="0"/>
                  <a:alphaOff val="0"/>
                </a:srgbClr>
              </a:solidFill>
              <a:latin typeface="Arial" panose="020B0604020202020204"/>
              <a:ea typeface="+mn-ea"/>
              <a:cs typeface="+mn-cs"/>
            </a:rPr>
            <a:t>Laillisuusvalvontaan liittyvä tarkempi tarkastelu siitä, miten ilmastoratkaisuja voitaisiin edistää muut taustaperiaatteet huomioiden</a:t>
          </a:r>
        </a:p>
      </dsp:txBody>
      <dsp:txXfrm>
        <a:off x="0" y="3290930"/>
        <a:ext cx="5810706" cy="18091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6EFE0-4A5A-4C22-8773-B34168A6E10F}">
      <dsp:nvSpPr>
        <dsp:cNvPr id="0" name=""/>
        <dsp:cNvSpPr/>
      </dsp:nvSpPr>
      <dsp:spPr>
        <a:xfrm>
          <a:off x="1645792" y="390323"/>
          <a:ext cx="5044186" cy="5044186"/>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fi-FI" sz="1600" kern="1200"/>
            <a:t>Informaatio-ohjaus </a:t>
          </a:r>
        </a:p>
        <a:p>
          <a:pPr marL="57150" lvl="1" indent="-57150" algn="l" defTabSz="488950">
            <a:lnSpc>
              <a:spcPct val="90000"/>
            </a:lnSpc>
            <a:spcBef>
              <a:spcPct val="0"/>
            </a:spcBef>
            <a:spcAft>
              <a:spcPct val="15000"/>
            </a:spcAft>
            <a:buChar char="•"/>
          </a:pPr>
          <a:r>
            <a:rPr lang="fi-FI" sz="1100" kern="1200"/>
            <a:t>Tietopohjan vahvistaminen </a:t>
          </a:r>
        </a:p>
        <a:p>
          <a:pPr marL="57150" lvl="1" indent="-57150" algn="l" defTabSz="488950">
            <a:lnSpc>
              <a:spcPct val="90000"/>
            </a:lnSpc>
            <a:spcBef>
              <a:spcPct val="0"/>
            </a:spcBef>
            <a:spcAft>
              <a:spcPct val="15000"/>
            </a:spcAft>
            <a:buChar char="•"/>
          </a:pPr>
          <a:r>
            <a:rPr lang="fi-FI" sz="1100" kern="1200"/>
            <a:t>Tutkimuslaitosyhteistyön ja –yhteyden vahvistaminen</a:t>
          </a:r>
        </a:p>
        <a:p>
          <a:pPr marL="57150" lvl="1" indent="-57150" algn="l" defTabSz="488950">
            <a:lnSpc>
              <a:spcPct val="90000"/>
            </a:lnSpc>
            <a:spcBef>
              <a:spcPct val="0"/>
            </a:spcBef>
            <a:spcAft>
              <a:spcPct val="15000"/>
            </a:spcAft>
            <a:buChar char="•"/>
          </a:pPr>
          <a:r>
            <a:rPr lang="fi-FI" sz="1100" kern="1200"/>
            <a:t>Verkostoyhteistyö ja yhteistyö alueilla esim. maakunnallisessa ilmastotyössä sekä kuntien ilmastotyössä (ml. Hinku-foorumi)</a:t>
          </a:r>
        </a:p>
      </dsp:txBody>
      <dsp:txXfrm>
        <a:off x="4304199" y="1459211"/>
        <a:ext cx="1801495" cy="1501246"/>
      </dsp:txXfrm>
    </dsp:sp>
    <dsp:sp modelId="{5A7AD5DD-8D05-4E70-BC7B-52D18A8BBEB5}">
      <dsp:nvSpPr>
        <dsp:cNvPr id="0" name=""/>
        <dsp:cNvSpPr/>
      </dsp:nvSpPr>
      <dsp:spPr>
        <a:xfrm>
          <a:off x="1541906" y="570473"/>
          <a:ext cx="5044186" cy="5044186"/>
        </a:xfrm>
        <a:prstGeom prst="pie">
          <a:avLst>
            <a:gd name="adj1" fmla="val 1800000"/>
            <a:gd name="adj2" fmla="val 9000000"/>
          </a:avLst>
        </a:prstGeom>
        <a:solidFill>
          <a:schemeClr val="accent5">
            <a:hueOff val="-5787341"/>
            <a:satOff val="-50000"/>
            <a:lumOff val="1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fi-FI" sz="1600" kern="1200"/>
            <a:t>Oikeus-hallinnollinen ohjaus</a:t>
          </a:r>
        </a:p>
        <a:p>
          <a:pPr marL="57150" lvl="1" indent="-57150" algn="l" defTabSz="488950">
            <a:lnSpc>
              <a:spcPct val="90000"/>
            </a:lnSpc>
            <a:spcBef>
              <a:spcPct val="0"/>
            </a:spcBef>
            <a:spcAft>
              <a:spcPct val="15000"/>
            </a:spcAft>
            <a:buChar char="•"/>
          </a:pPr>
          <a:r>
            <a:rPr lang="fi-FI" sz="1100" kern="1200"/>
            <a:t>Laillisuusvalvonta</a:t>
          </a:r>
        </a:p>
        <a:p>
          <a:pPr marL="57150" lvl="1" indent="-57150" algn="l" defTabSz="488950">
            <a:lnSpc>
              <a:spcPct val="90000"/>
            </a:lnSpc>
            <a:spcBef>
              <a:spcPct val="0"/>
            </a:spcBef>
            <a:spcAft>
              <a:spcPct val="15000"/>
            </a:spcAft>
            <a:buChar char="•"/>
          </a:pPr>
          <a:r>
            <a:rPr lang="fi-FI" sz="1100" kern="1200"/>
            <a:t>Lainsäädännön kehittäminen ja vaikuttamistyö</a:t>
          </a:r>
        </a:p>
        <a:p>
          <a:pPr marL="57150" lvl="1" indent="-57150" algn="l" defTabSz="488950">
            <a:lnSpc>
              <a:spcPct val="90000"/>
            </a:lnSpc>
            <a:spcBef>
              <a:spcPct val="0"/>
            </a:spcBef>
            <a:spcAft>
              <a:spcPct val="15000"/>
            </a:spcAft>
            <a:buChar char="•"/>
          </a:pPr>
          <a:r>
            <a:rPr lang="fi-FI" sz="1100" kern="1200"/>
            <a:t>Yhteistyö ohjaavien tahojen kanssa ja kansalliseen ohjaukseen vaikuttaminen, esim. ohjeiden ja oppaiden kehittämiseen vaikuttaminen</a:t>
          </a:r>
        </a:p>
      </dsp:txBody>
      <dsp:txXfrm>
        <a:off x="2742903" y="3843189"/>
        <a:ext cx="2702242" cy="1321096"/>
      </dsp:txXfrm>
    </dsp:sp>
    <dsp:sp modelId="{331114F9-5315-4370-9BFF-63DAB71D9422}">
      <dsp:nvSpPr>
        <dsp:cNvPr id="0" name=""/>
        <dsp:cNvSpPr/>
      </dsp:nvSpPr>
      <dsp:spPr>
        <a:xfrm>
          <a:off x="1438020" y="390323"/>
          <a:ext cx="5044186" cy="5044186"/>
        </a:xfrm>
        <a:prstGeom prst="pie">
          <a:avLst>
            <a:gd name="adj1" fmla="val 9000000"/>
            <a:gd name="adj2" fmla="val 16200000"/>
          </a:avLst>
        </a:prstGeom>
        <a:solidFill>
          <a:schemeClr val="accent5">
            <a:hueOff val="-11574682"/>
            <a:satOff val="-100000"/>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t" anchorCtr="0">
          <a:noAutofit/>
        </a:bodyPr>
        <a:lstStyle/>
        <a:p>
          <a:pPr marL="0" lvl="0" indent="0" algn="l" defTabSz="711200">
            <a:lnSpc>
              <a:spcPct val="90000"/>
            </a:lnSpc>
            <a:spcBef>
              <a:spcPct val="0"/>
            </a:spcBef>
            <a:spcAft>
              <a:spcPct val="35000"/>
            </a:spcAft>
            <a:buNone/>
          </a:pPr>
          <a:r>
            <a:rPr lang="fi-FI" sz="1600" kern="1200"/>
            <a:t>Taloudellinen ohjaus</a:t>
          </a:r>
        </a:p>
        <a:p>
          <a:pPr marL="57150" lvl="1" indent="-57150" algn="l" defTabSz="488950">
            <a:lnSpc>
              <a:spcPct val="90000"/>
            </a:lnSpc>
            <a:spcBef>
              <a:spcPct val="0"/>
            </a:spcBef>
            <a:spcAft>
              <a:spcPct val="15000"/>
            </a:spcAft>
            <a:buChar char="•"/>
          </a:pPr>
          <a:r>
            <a:rPr lang="fi-FI" sz="1100" kern="1200"/>
            <a:t>Rahoitusinstrumenttien kehittäminen</a:t>
          </a:r>
        </a:p>
        <a:p>
          <a:pPr marL="57150" lvl="1" indent="-57150" algn="l" defTabSz="488950">
            <a:lnSpc>
              <a:spcPct val="90000"/>
            </a:lnSpc>
            <a:spcBef>
              <a:spcPct val="0"/>
            </a:spcBef>
            <a:spcAft>
              <a:spcPct val="15000"/>
            </a:spcAft>
            <a:buChar char="•"/>
          </a:pPr>
          <a:r>
            <a:rPr lang="fi-FI" sz="1100" kern="1200"/>
            <a:t>ELY-keskusten jakamat avustukset eri vastuualueilla</a:t>
          </a:r>
        </a:p>
        <a:p>
          <a:pPr marL="57150" lvl="1" indent="-57150" algn="l" defTabSz="488950">
            <a:lnSpc>
              <a:spcPct val="90000"/>
            </a:lnSpc>
            <a:spcBef>
              <a:spcPct val="0"/>
            </a:spcBef>
            <a:spcAft>
              <a:spcPct val="15000"/>
            </a:spcAft>
            <a:buChar char="•"/>
          </a:pPr>
          <a:r>
            <a:rPr lang="fi-FI" sz="1100" kern="1200"/>
            <a:t>Hankintojen kehittäminen</a:t>
          </a:r>
        </a:p>
        <a:p>
          <a:pPr marL="57150" lvl="1" indent="-57150" algn="l" defTabSz="488950">
            <a:lnSpc>
              <a:spcPct val="90000"/>
            </a:lnSpc>
            <a:spcBef>
              <a:spcPct val="0"/>
            </a:spcBef>
            <a:spcAft>
              <a:spcPct val="15000"/>
            </a:spcAft>
            <a:buChar char="•"/>
          </a:pPr>
          <a:r>
            <a:rPr lang="fi-FI" sz="1100" kern="1200"/>
            <a:t>Koulutusten kehittäminen</a:t>
          </a:r>
        </a:p>
      </dsp:txBody>
      <dsp:txXfrm>
        <a:off x="2022305" y="1459211"/>
        <a:ext cx="1801495" cy="1501246"/>
      </dsp:txXfrm>
    </dsp:sp>
    <dsp:sp modelId="{756AF607-DF26-4EAC-A84E-A609EE766D1B}">
      <dsp:nvSpPr>
        <dsp:cNvPr id="0" name=""/>
        <dsp:cNvSpPr/>
      </dsp:nvSpPr>
      <dsp:spPr>
        <a:xfrm>
          <a:off x="1333950" y="78064"/>
          <a:ext cx="5668704" cy="5668704"/>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4CBC9A-7FD3-4F02-966B-37876E54D23E}">
      <dsp:nvSpPr>
        <dsp:cNvPr id="0" name=""/>
        <dsp:cNvSpPr/>
      </dsp:nvSpPr>
      <dsp:spPr>
        <a:xfrm>
          <a:off x="1229647" y="257895"/>
          <a:ext cx="5668704" cy="5668704"/>
        </a:xfrm>
        <a:prstGeom prst="circularArrow">
          <a:avLst>
            <a:gd name="adj1" fmla="val 5085"/>
            <a:gd name="adj2" fmla="val 327528"/>
            <a:gd name="adj3" fmla="val 8671970"/>
            <a:gd name="adj4" fmla="val 1800502"/>
            <a:gd name="adj5" fmla="val 5932"/>
          </a:avLst>
        </a:prstGeom>
        <a:solidFill>
          <a:schemeClr val="accent5">
            <a:hueOff val="-5787341"/>
            <a:satOff val="-50000"/>
            <a:lumOff val="16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78183F-FF20-42C3-9022-1D8038DC171D}">
      <dsp:nvSpPr>
        <dsp:cNvPr id="0" name=""/>
        <dsp:cNvSpPr/>
      </dsp:nvSpPr>
      <dsp:spPr>
        <a:xfrm>
          <a:off x="1125344" y="78064"/>
          <a:ext cx="5668704" cy="5668704"/>
        </a:xfrm>
        <a:prstGeom prst="circularArrow">
          <a:avLst>
            <a:gd name="adj1" fmla="val 5085"/>
            <a:gd name="adj2" fmla="val 327528"/>
            <a:gd name="adj3" fmla="val 15873039"/>
            <a:gd name="adj4" fmla="val 9000000"/>
            <a:gd name="adj5" fmla="val 5932"/>
          </a:avLst>
        </a:prstGeom>
        <a:solidFill>
          <a:schemeClr val="accent5">
            <a:hueOff val="-11574682"/>
            <a:satOff val="-100000"/>
            <a:lumOff val="333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B6254-814D-4869-8574-E8A1BE481660}">
      <dsp:nvSpPr>
        <dsp:cNvPr id="0" name=""/>
        <dsp:cNvSpPr/>
      </dsp:nvSpPr>
      <dsp:spPr>
        <a:xfrm>
          <a:off x="0" y="807"/>
          <a:ext cx="2745367" cy="268334"/>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Kiertotalouden potentiaalin tunnistaminen ja mahdollistaminen</a:t>
          </a:r>
          <a:endParaRPr lang="fi-FI" sz="1050" b="0" i="0" kern="1200">
            <a:solidFill>
              <a:schemeClr val="tx1"/>
            </a:solidFill>
          </a:endParaRPr>
        </a:p>
      </dsp:txBody>
      <dsp:txXfrm>
        <a:off x="13099" y="13906"/>
        <a:ext cx="2719169" cy="242136"/>
      </dsp:txXfrm>
    </dsp:sp>
    <dsp:sp modelId="{EFFAA1E8-40ED-4D95-A871-5A1DE564DAEB}">
      <dsp:nvSpPr>
        <dsp:cNvPr id="0" name=""/>
        <dsp:cNvSpPr/>
      </dsp:nvSpPr>
      <dsp:spPr>
        <a:xfrm>
          <a:off x="0" y="278577"/>
          <a:ext cx="2745367" cy="268334"/>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Ilmastovaikutusten arviointi</a:t>
          </a:r>
          <a:endParaRPr lang="fi-FI" sz="1050" b="0" i="0" kern="1200">
            <a:solidFill>
              <a:schemeClr val="tx1"/>
            </a:solidFill>
          </a:endParaRPr>
        </a:p>
      </dsp:txBody>
      <dsp:txXfrm>
        <a:off x="13099" y="291676"/>
        <a:ext cx="2719169" cy="242136"/>
      </dsp:txXfrm>
    </dsp:sp>
    <dsp:sp modelId="{59ED9A70-2706-4C93-AADF-7BCDD57F1692}">
      <dsp:nvSpPr>
        <dsp:cNvPr id="0" name=""/>
        <dsp:cNvSpPr/>
      </dsp:nvSpPr>
      <dsp:spPr>
        <a:xfrm>
          <a:off x="0" y="556348"/>
          <a:ext cx="2745367" cy="268334"/>
        </a:xfrm>
        <a:prstGeom prst="roundRect">
          <a:avLst/>
        </a:prstGeom>
        <a:solidFill>
          <a:srgbClr val="00D53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Energiajärjestelmän murros</a:t>
          </a:r>
          <a:endParaRPr lang="fi-FI" sz="1050" b="0" i="0" kern="1200">
            <a:solidFill>
              <a:schemeClr val="tx1"/>
            </a:solidFill>
          </a:endParaRPr>
        </a:p>
      </dsp:txBody>
      <dsp:txXfrm>
        <a:off x="13099" y="569447"/>
        <a:ext cx="2719169" cy="242136"/>
      </dsp:txXfrm>
    </dsp:sp>
    <dsp:sp modelId="{A108C56A-42B7-4D8F-94C1-62F9D4541D1C}">
      <dsp:nvSpPr>
        <dsp:cNvPr id="0" name=""/>
        <dsp:cNvSpPr/>
      </dsp:nvSpPr>
      <dsp:spPr>
        <a:xfrm>
          <a:off x="0" y="834118"/>
          <a:ext cx="2745367" cy="268334"/>
        </a:xfrm>
        <a:prstGeom prst="roundRect">
          <a:avLst/>
        </a:prstGeom>
        <a:solidFill>
          <a:srgbClr val="00BAE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Ravinnekiertojen hallinta - vesiensuojelu, maaperä ja hiiltä sitovat kasvit*</a:t>
          </a:r>
          <a:endParaRPr lang="fi-FI" sz="1050" b="0" i="0" kern="1200">
            <a:solidFill>
              <a:schemeClr val="tx1"/>
            </a:solidFill>
          </a:endParaRPr>
        </a:p>
      </dsp:txBody>
      <dsp:txXfrm>
        <a:off x="13099" y="847217"/>
        <a:ext cx="2719169" cy="242136"/>
      </dsp:txXfrm>
    </dsp:sp>
    <dsp:sp modelId="{12A4B0F7-D6DF-4454-B36D-C670765AEB25}">
      <dsp:nvSpPr>
        <dsp:cNvPr id="0" name=""/>
        <dsp:cNvSpPr/>
      </dsp:nvSpPr>
      <dsp:spPr>
        <a:xfrm>
          <a:off x="0" y="1111888"/>
          <a:ext cx="2745367" cy="268334"/>
        </a:xfrm>
        <a:prstGeom prst="roundRect">
          <a:avLst/>
        </a:prstGeom>
        <a:solidFill>
          <a:srgbClr val="009328">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Ilmastokestävä yhdyskuntarakenne</a:t>
          </a:r>
          <a:endParaRPr lang="fi-FI" sz="1050" b="0" i="0" kern="1200">
            <a:solidFill>
              <a:schemeClr val="tx1"/>
            </a:solidFill>
          </a:endParaRPr>
        </a:p>
      </dsp:txBody>
      <dsp:txXfrm>
        <a:off x="13099" y="1124987"/>
        <a:ext cx="2719169" cy="242136"/>
      </dsp:txXfrm>
    </dsp:sp>
    <dsp:sp modelId="{7AADD1AC-823B-4EC7-BF97-97D0A271526D}">
      <dsp:nvSpPr>
        <dsp:cNvPr id="0" name=""/>
        <dsp:cNvSpPr/>
      </dsp:nvSpPr>
      <dsp:spPr>
        <a:xfrm>
          <a:off x="0" y="1389659"/>
          <a:ext cx="2745367" cy="268334"/>
        </a:xfrm>
        <a:prstGeom prst="roundRect">
          <a:avLst/>
        </a:prstGeom>
        <a:solidFill>
          <a:srgbClr val="00BAE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Tulva- ja kuivuusriskienhallinta</a:t>
          </a:r>
          <a:endParaRPr lang="fi-FI" sz="1050" b="0" i="0" kern="1200">
            <a:solidFill>
              <a:schemeClr val="tx1"/>
            </a:solidFill>
          </a:endParaRPr>
        </a:p>
      </dsp:txBody>
      <dsp:txXfrm>
        <a:off x="13099" y="1402758"/>
        <a:ext cx="2719169" cy="242136"/>
      </dsp:txXfrm>
    </dsp:sp>
    <dsp:sp modelId="{66101708-C1DE-44D3-8280-A328E824F75A}">
      <dsp:nvSpPr>
        <dsp:cNvPr id="0" name=""/>
        <dsp:cNvSpPr/>
      </dsp:nvSpPr>
      <dsp:spPr>
        <a:xfrm>
          <a:off x="0" y="1667429"/>
          <a:ext cx="2745367" cy="268334"/>
        </a:xfrm>
        <a:prstGeom prst="roundRect">
          <a:avLst/>
        </a:prstGeom>
        <a:solidFill>
          <a:srgbClr val="E000C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Ilmastoteemat hankehakuihin</a:t>
          </a:r>
          <a:endParaRPr lang="fi-FI" sz="1050" b="0" i="0" kern="1200">
            <a:solidFill>
              <a:schemeClr val="tx1"/>
            </a:solidFill>
          </a:endParaRPr>
        </a:p>
      </dsp:txBody>
      <dsp:txXfrm>
        <a:off x="13099" y="1680528"/>
        <a:ext cx="2719169" cy="242136"/>
      </dsp:txXfrm>
    </dsp:sp>
    <dsp:sp modelId="{AADE9CEA-B0E4-4126-AA25-234DC03CB184}">
      <dsp:nvSpPr>
        <dsp:cNvPr id="0" name=""/>
        <dsp:cNvSpPr/>
      </dsp:nvSpPr>
      <dsp:spPr>
        <a:xfrm>
          <a:off x="0" y="1945200"/>
          <a:ext cx="2745367" cy="268334"/>
        </a:xfrm>
        <a:prstGeom prst="roundRect">
          <a:avLst/>
        </a:prstGeom>
        <a:solidFill>
          <a:srgbClr val="E000C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Ilmasto yritysten markkinointikeinona</a:t>
          </a:r>
          <a:endParaRPr lang="fi-FI" sz="1050" b="0" i="0" kern="1200">
            <a:solidFill>
              <a:schemeClr val="tx1"/>
            </a:solidFill>
          </a:endParaRPr>
        </a:p>
      </dsp:txBody>
      <dsp:txXfrm>
        <a:off x="13099" y="1958299"/>
        <a:ext cx="2719169" cy="242136"/>
      </dsp:txXfrm>
    </dsp:sp>
    <dsp:sp modelId="{C152A9A1-0D30-44A0-BB60-F8A0993EFE48}">
      <dsp:nvSpPr>
        <dsp:cNvPr id="0" name=""/>
        <dsp:cNvSpPr/>
      </dsp:nvSpPr>
      <dsp:spPr>
        <a:xfrm>
          <a:off x="0" y="2222970"/>
          <a:ext cx="2745367" cy="268334"/>
        </a:xfrm>
        <a:prstGeom prst="roundRect">
          <a:avLst/>
        </a:prstGeom>
        <a:solidFill>
          <a:srgbClr val="E48203">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Viljelijöiden neuvonta ja ilmastomyönteinen maatalous</a:t>
          </a:r>
          <a:endParaRPr lang="fi-FI" sz="1050" b="0" i="0" kern="1200">
            <a:solidFill>
              <a:schemeClr val="tx1"/>
            </a:solidFill>
          </a:endParaRPr>
        </a:p>
      </dsp:txBody>
      <dsp:txXfrm>
        <a:off x="13099" y="2236069"/>
        <a:ext cx="2719169" cy="242136"/>
      </dsp:txXfrm>
    </dsp:sp>
    <dsp:sp modelId="{0E35CFA9-936C-47D7-941C-FE0CB840FC2C}">
      <dsp:nvSpPr>
        <dsp:cNvPr id="0" name=""/>
        <dsp:cNvSpPr/>
      </dsp:nvSpPr>
      <dsp:spPr>
        <a:xfrm>
          <a:off x="0" y="2500740"/>
          <a:ext cx="2745367" cy="268334"/>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Liikenteen rahoituksen kehittämisen mahdollisuudet</a:t>
          </a:r>
          <a:endParaRPr lang="fi-FI" sz="1050" b="0" i="0" kern="1200">
            <a:solidFill>
              <a:schemeClr val="tx1"/>
            </a:solidFill>
          </a:endParaRPr>
        </a:p>
      </dsp:txBody>
      <dsp:txXfrm>
        <a:off x="13099" y="2513839"/>
        <a:ext cx="2719169" cy="242136"/>
      </dsp:txXfrm>
    </dsp:sp>
    <dsp:sp modelId="{69ED7FE4-B361-4126-8190-99EDA60C24FA}">
      <dsp:nvSpPr>
        <dsp:cNvPr id="0" name=""/>
        <dsp:cNvSpPr/>
      </dsp:nvSpPr>
      <dsp:spPr>
        <a:xfrm>
          <a:off x="0" y="2778511"/>
          <a:ext cx="2745367" cy="268334"/>
        </a:xfrm>
        <a:prstGeom prst="roundRect">
          <a:avLst/>
        </a:prstGeom>
        <a:solidFill>
          <a:srgbClr val="0087C9">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fi-FI" sz="1050" b="0" i="0" u="none" kern="1200">
              <a:solidFill>
                <a:schemeClr val="tx1"/>
              </a:solidFill>
            </a:rPr>
            <a:t>Toimintavarmuus ja heijastevaikutukset</a:t>
          </a:r>
          <a:endParaRPr lang="fi-FI" sz="1050" b="0" i="0" kern="1200">
            <a:solidFill>
              <a:schemeClr val="tx1"/>
            </a:solidFill>
          </a:endParaRPr>
        </a:p>
      </dsp:txBody>
      <dsp:txXfrm>
        <a:off x="13099" y="2791610"/>
        <a:ext cx="2719169" cy="24213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496F1C-BDB6-48DF-AA5A-F892CFC8AEDB}" type="datetimeFigureOut">
              <a:rPr lang="fi-FI" smtClean="0"/>
              <a:t>10.6.2021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68DED-8533-4DBC-BB68-A563674A5BB6}" type="slidenum">
              <a:rPr lang="fi-FI" smtClean="0"/>
              <a:t>‹#›</a:t>
            </a:fld>
            <a:endParaRPr lang="fi-FI"/>
          </a:p>
        </p:txBody>
      </p:sp>
    </p:spTree>
    <p:extLst>
      <p:ext uri="{BB962C8B-B14F-4D97-AF65-F5344CB8AC3E}">
        <p14:creationId xmlns:p14="http://schemas.microsoft.com/office/powerpoint/2010/main" val="141216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79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49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538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79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657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97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99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D2011-A160-41DD-8753-DD916FF0B12E}"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19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16CB79-1A37-4739-B313-2849C716AF8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39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10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669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AA513-126E-4D13-9B62-7F3CF8A2ACD6}"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19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24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BFD4CE-2409-4D27-B67A-AD3A6120FC2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965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title_1">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fld id="{DAA09675-F265-4374-961E-80C35642B8A4}" type="datetime1">
              <a:rPr lang="fi-FI" sz="1600" smtClean="0">
                <a:solidFill>
                  <a:schemeClr val="tx2"/>
                </a:solidFill>
              </a:rPr>
              <a:t>10.6.2021</a:t>
            </a:fld>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ELY-keskusten ilmastotiekartta, Pirkanmaan ELY-keskus 2021</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122113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ulukko" preserve="1" userDrawn="1">
  <p:cSld name="table">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4537E2AE-38E7-4AC7-8560-AE039B2675D4}" type="datetime1">
              <a:rPr lang="fi-FI" smtClean="0"/>
              <a:t>10.6.2021</a:t>
            </a:fld>
            <a:endParaRPr lang="fi-FI"/>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994590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54A8FC-7B15-4A52-9CFF-A7AB2C6BBFB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C0AF1B5-5EBB-46AD-B349-A7CB93965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56C4A48-7248-4754-9003-8BDCCA7F3C36}"/>
              </a:ext>
            </a:extLst>
          </p:cNvPr>
          <p:cNvSpPr>
            <a:spLocks noGrp="1"/>
          </p:cNvSpPr>
          <p:nvPr>
            <p:ph type="dt" sz="half" idx="10"/>
          </p:nvPr>
        </p:nvSpPr>
        <p:spPr/>
        <p:txBody>
          <a:bodyPr/>
          <a:lstStyle/>
          <a:p>
            <a:fld id="{7769E3D8-4BB4-4F59-AA32-A559625904A2}" type="datetime1">
              <a:rPr lang="fi-FI" smtClean="0"/>
              <a:t>10.6.2021</a:t>
            </a:fld>
            <a:endParaRPr lang="fi-FI"/>
          </a:p>
        </p:txBody>
      </p:sp>
      <p:sp>
        <p:nvSpPr>
          <p:cNvPr id="5" name="Alatunnisteen paikkamerkki 4">
            <a:extLst>
              <a:ext uri="{FF2B5EF4-FFF2-40B4-BE49-F238E27FC236}">
                <a16:creationId xmlns:a16="http://schemas.microsoft.com/office/drawing/2014/main" id="{6A78B75D-DF7B-41C1-8A11-CC946B6BE41B}"/>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EA41A04A-B0D6-41AE-BC1E-9067A5E99209}"/>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16617395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1676F4-8313-4C68-8F42-AF2ACA3B58E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13B157C-FC05-4433-BE8A-D84C9857D78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E949BEA-7FD7-4D54-BFC6-48CF944C90E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F84FD0F-96E3-4691-A067-C3A87F63A5B9}"/>
              </a:ext>
            </a:extLst>
          </p:cNvPr>
          <p:cNvSpPr>
            <a:spLocks noGrp="1"/>
          </p:cNvSpPr>
          <p:nvPr>
            <p:ph type="dt" sz="half" idx="10"/>
          </p:nvPr>
        </p:nvSpPr>
        <p:spPr/>
        <p:txBody>
          <a:bodyPr/>
          <a:lstStyle/>
          <a:p>
            <a:fld id="{695E2316-8A0B-480C-A4C9-704EE6F4A724}" type="datetime1">
              <a:rPr lang="fi-FI" smtClean="0"/>
              <a:t>10.6.2021</a:t>
            </a:fld>
            <a:endParaRPr lang="fi-FI"/>
          </a:p>
        </p:txBody>
      </p:sp>
      <p:sp>
        <p:nvSpPr>
          <p:cNvPr id="6" name="Alatunnisteen paikkamerkki 5">
            <a:extLst>
              <a:ext uri="{FF2B5EF4-FFF2-40B4-BE49-F238E27FC236}">
                <a16:creationId xmlns:a16="http://schemas.microsoft.com/office/drawing/2014/main" id="{3859CF0A-6C6E-44EA-9332-92796C957087}"/>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1FD21FD2-4B15-46E4-A051-C1F38C8E13C1}"/>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9553545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A0FD70-7699-4BC4-AE24-919C590384D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5CE4134-6FA3-47A1-BEB6-6AB3379CF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478C42A-4A7E-4838-A470-B4BBAC40609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1F7626E-1BF3-46EB-B635-64A21BD57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85B6FFF-FEE4-4801-8B4E-1793B2E82F6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6A3E315-8464-4E2C-A8F7-08642CC163FC}"/>
              </a:ext>
            </a:extLst>
          </p:cNvPr>
          <p:cNvSpPr>
            <a:spLocks noGrp="1"/>
          </p:cNvSpPr>
          <p:nvPr>
            <p:ph type="dt" sz="half" idx="10"/>
          </p:nvPr>
        </p:nvSpPr>
        <p:spPr/>
        <p:txBody>
          <a:bodyPr/>
          <a:lstStyle/>
          <a:p>
            <a:fld id="{3FA07891-3EDC-4AA0-A671-1E26E71F6E30}" type="datetime1">
              <a:rPr lang="fi-FI" smtClean="0"/>
              <a:t>10.6.2021</a:t>
            </a:fld>
            <a:endParaRPr lang="fi-FI"/>
          </a:p>
        </p:txBody>
      </p:sp>
      <p:sp>
        <p:nvSpPr>
          <p:cNvPr id="8" name="Alatunnisteen paikkamerkki 7">
            <a:extLst>
              <a:ext uri="{FF2B5EF4-FFF2-40B4-BE49-F238E27FC236}">
                <a16:creationId xmlns:a16="http://schemas.microsoft.com/office/drawing/2014/main" id="{B8FF627B-7368-4790-8D77-D33860CD762B}"/>
              </a:ext>
            </a:extLst>
          </p:cNvPr>
          <p:cNvSpPr>
            <a:spLocks noGrp="1"/>
          </p:cNvSpPr>
          <p:nvPr>
            <p:ph type="ftr" sz="quarter" idx="11"/>
          </p:nvPr>
        </p:nvSpPr>
        <p:spPr/>
        <p:txBody>
          <a:bodyPr/>
          <a:lstStyle/>
          <a:p>
            <a:r>
              <a:rPr lang="fi-FI"/>
              <a:t>ELY-keskusten ilmastotiekartta, Pirkanmaan ELY-keskus 2021</a:t>
            </a:r>
          </a:p>
        </p:txBody>
      </p:sp>
      <p:sp>
        <p:nvSpPr>
          <p:cNvPr id="9" name="Dian numeron paikkamerkki 8">
            <a:extLst>
              <a:ext uri="{FF2B5EF4-FFF2-40B4-BE49-F238E27FC236}">
                <a16:creationId xmlns:a16="http://schemas.microsoft.com/office/drawing/2014/main" id="{99EC98DC-1684-416F-BA29-930015F20D92}"/>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21086460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3BE3B7-DBE6-4B3B-A0F2-A4F850BB932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1D94261-8AEB-4C5D-B09C-B7255C56D47D}"/>
              </a:ext>
            </a:extLst>
          </p:cNvPr>
          <p:cNvSpPr>
            <a:spLocks noGrp="1"/>
          </p:cNvSpPr>
          <p:nvPr>
            <p:ph type="dt" sz="half" idx="10"/>
          </p:nvPr>
        </p:nvSpPr>
        <p:spPr/>
        <p:txBody>
          <a:bodyPr/>
          <a:lstStyle/>
          <a:p>
            <a:fld id="{E492A4DE-0025-41E0-A793-B9109AB9802D}" type="datetime1">
              <a:rPr lang="fi-FI" smtClean="0"/>
              <a:t>10.6.2021</a:t>
            </a:fld>
            <a:endParaRPr lang="fi-FI"/>
          </a:p>
        </p:txBody>
      </p:sp>
      <p:sp>
        <p:nvSpPr>
          <p:cNvPr id="4" name="Alatunnisteen paikkamerkki 3">
            <a:extLst>
              <a:ext uri="{FF2B5EF4-FFF2-40B4-BE49-F238E27FC236}">
                <a16:creationId xmlns:a16="http://schemas.microsoft.com/office/drawing/2014/main" id="{E1DF321F-F23B-4D64-AE3F-926B708859D4}"/>
              </a:ext>
            </a:extLst>
          </p:cNvPr>
          <p:cNvSpPr>
            <a:spLocks noGrp="1"/>
          </p:cNvSpPr>
          <p:nvPr>
            <p:ph type="ftr" sz="quarter" idx="11"/>
          </p:nvPr>
        </p:nvSpPr>
        <p:spPr/>
        <p:txBody>
          <a:bodyPr/>
          <a:lstStyle/>
          <a:p>
            <a:r>
              <a:rPr lang="fi-FI"/>
              <a:t>ELY-keskusten ilmastotiekartta, Pirkanmaan ELY-keskus 2021</a:t>
            </a:r>
          </a:p>
        </p:txBody>
      </p:sp>
      <p:sp>
        <p:nvSpPr>
          <p:cNvPr id="5" name="Dian numeron paikkamerkki 4">
            <a:extLst>
              <a:ext uri="{FF2B5EF4-FFF2-40B4-BE49-F238E27FC236}">
                <a16:creationId xmlns:a16="http://schemas.microsoft.com/office/drawing/2014/main" id="{40B43B24-1E17-4449-800F-F5D0647E1CAD}"/>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4675303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5B23BEF-3139-455C-B672-A715A97EF440}"/>
              </a:ext>
            </a:extLst>
          </p:cNvPr>
          <p:cNvSpPr>
            <a:spLocks noGrp="1"/>
          </p:cNvSpPr>
          <p:nvPr>
            <p:ph type="dt" sz="half" idx="10"/>
          </p:nvPr>
        </p:nvSpPr>
        <p:spPr/>
        <p:txBody>
          <a:bodyPr/>
          <a:lstStyle/>
          <a:p>
            <a:fld id="{18963F96-C983-469C-A1F5-BF769CB838F3}" type="datetime1">
              <a:rPr lang="fi-FI" smtClean="0"/>
              <a:t>10.6.2021</a:t>
            </a:fld>
            <a:endParaRPr lang="fi-FI"/>
          </a:p>
        </p:txBody>
      </p:sp>
      <p:sp>
        <p:nvSpPr>
          <p:cNvPr id="3" name="Alatunnisteen paikkamerkki 2">
            <a:extLst>
              <a:ext uri="{FF2B5EF4-FFF2-40B4-BE49-F238E27FC236}">
                <a16:creationId xmlns:a16="http://schemas.microsoft.com/office/drawing/2014/main" id="{CBC60FB4-14AF-49A3-8C8C-89AC359D64B8}"/>
              </a:ext>
            </a:extLst>
          </p:cNvPr>
          <p:cNvSpPr>
            <a:spLocks noGrp="1"/>
          </p:cNvSpPr>
          <p:nvPr>
            <p:ph type="ftr" sz="quarter" idx="11"/>
          </p:nvPr>
        </p:nvSpPr>
        <p:spPr/>
        <p:txBody>
          <a:body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C4085F7C-557D-4320-B72C-30E6DE3BDDCD}"/>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33198828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032E05-828B-400B-AF9A-6CA4DE2E621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2E5651A-14B4-4CDB-A933-61DF74359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ECA2F11-C887-49A2-AB38-E9271A61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7554D1E-32EC-448E-96C5-3E13979A158B}"/>
              </a:ext>
            </a:extLst>
          </p:cNvPr>
          <p:cNvSpPr>
            <a:spLocks noGrp="1"/>
          </p:cNvSpPr>
          <p:nvPr>
            <p:ph type="dt" sz="half" idx="10"/>
          </p:nvPr>
        </p:nvSpPr>
        <p:spPr/>
        <p:txBody>
          <a:bodyPr/>
          <a:lstStyle/>
          <a:p>
            <a:fld id="{11C907D2-ED8C-4E65-AD1C-A960971769F8}" type="datetime1">
              <a:rPr lang="fi-FI" smtClean="0"/>
              <a:t>10.6.2021</a:t>
            </a:fld>
            <a:endParaRPr lang="fi-FI"/>
          </a:p>
        </p:txBody>
      </p:sp>
      <p:sp>
        <p:nvSpPr>
          <p:cNvPr id="6" name="Alatunnisteen paikkamerkki 5">
            <a:extLst>
              <a:ext uri="{FF2B5EF4-FFF2-40B4-BE49-F238E27FC236}">
                <a16:creationId xmlns:a16="http://schemas.microsoft.com/office/drawing/2014/main" id="{32B6753F-4339-4EEE-9724-4248E54AC963}"/>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BDC81784-ACF1-4C92-B8EC-2BD39E5452B8}"/>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21349047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7768A5-617F-4591-9324-A54EC03AF76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C791ADE-1473-486E-A588-03319340A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7DC6180-D3DA-4580-B8A0-A3F9A470D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41126BC-BE1B-402F-ABBE-839151A1F5E7}"/>
              </a:ext>
            </a:extLst>
          </p:cNvPr>
          <p:cNvSpPr>
            <a:spLocks noGrp="1"/>
          </p:cNvSpPr>
          <p:nvPr>
            <p:ph type="dt" sz="half" idx="10"/>
          </p:nvPr>
        </p:nvSpPr>
        <p:spPr/>
        <p:txBody>
          <a:bodyPr/>
          <a:lstStyle/>
          <a:p>
            <a:fld id="{16679C79-1C14-40A8-99F8-726B1F35A3A6}" type="datetime1">
              <a:rPr lang="fi-FI" smtClean="0"/>
              <a:t>10.6.2021</a:t>
            </a:fld>
            <a:endParaRPr lang="fi-FI"/>
          </a:p>
        </p:txBody>
      </p:sp>
      <p:sp>
        <p:nvSpPr>
          <p:cNvPr id="6" name="Alatunnisteen paikkamerkki 5">
            <a:extLst>
              <a:ext uri="{FF2B5EF4-FFF2-40B4-BE49-F238E27FC236}">
                <a16:creationId xmlns:a16="http://schemas.microsoft.com/office/drawing/2014/main" id="{6F0D2E29-9819-4D54-8EEE-48B57F7F3B2D}"/>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58E0D87A-A110-43BD-AA6E-4882A462EB71}"/>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14653642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0ED5A2-8D1A-4DC3-B392-BCF9B216695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9FB00A7-F561-41F1-A4EA-8D42D8B9BB8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882E398-1BA8-44C9-ABBF-2DCB4FB5BBEE}"/>
              </a:ext>
            </a:extLst>
          </p:cNvPr>
          <p:cNvSpPr>
            <a:spLocks noGrp="1"/>
          </p:cNvSpPr>
          <p:nvPr>
            <p:ph type="dt" sz="half" idx="10"/>
          </p:nvPr>
        </p:nvSpPr>
        <p:spPr/>
        <p:txBody>
          <a:bodyPr/>
          <a:lstStyle/>
          <a:p>
            <a:fld id="{1D6F1606-5405-44EB-854F-74D629336BA0}" type="datetime1">
              <a:rPr lang="fi-FI" smtClean="0"/>
              <a:t>10.6.2021</a:t>
            </a:fld>
            <a:endParaRPr lang="fi-FI"/>
          </a:p>
        </p:txBody>
      </p:sp>
      <p:sp>
        <p:nvSpPr>
          <p:cNvPr id="5" name="Alatunnisteen paikkamerkki 4">
            <a:extLst>
              <a:ext uri="{FF2B5EF4-FFF2-40B4-BE49-F238E27FC236}">
                <a16:creationId xmlns:a16="http://schemas.microsoft.com/office/drawing/2014/main" id="{532D8806-14EC-4A52-B543-78B3E663BB69}"/>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B256405C-87EE-4EE1-ACDA-F15F96DA8E97}"/>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31873140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995331A-A94D-45E5-B381-12B350BC1E9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C1A5872-C8AB-4133-98AF-31E011B880F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716E52F-893A-4670-9437-4EF99DEFD394}"/>
              </a:ext>
            </a:extLst>
          </p:cNvPr>
          <p:cNvSpPr>
            <a:spLocks noGrp="1"/>
          </p:cNvSpPr>
          <p:nvPr>
            <p:ph type="dt" sz="half" idx="10"/>
          </p:nvPr>
        </p:nvSpPr>
        <p:spPr/>
        <p:txBody>
          <a:bodyPr/>
          <a:lstStyle/>
          <a:p>
            <a:fld id="{F01AC4D0-A56A-4976-B8F8-EFC44C284518}" type="datetime1">
              <a:rPr lang="fi-FI" smtClean="0"/>
              <a:t>10.6.2021</a:t>
            </a:fld>
            <a:endParaRPr lang="fi-FI"/>
          </a:p>
        </p:txBody>
      </p:sp>
      <p:sp>
        <p:nvSpPr>
          <p:cNvPr id="5" name="Alatunnisteen paikkamerkki 4">
            <a:extLst>
              <a:ext uri="{FF2B5EF4-FFF2-40B4-BE49-F238E27FC236}">
                <a16:creationId xmlns:a16="http://schemas.microsoft.com/office/drawing/2014/main" id="{73D1C203-E902-462E-992D-3FB9C881BEBA}"/>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9BD997AD-B12A-425A-8244-6310F66F25C2}"/>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4767022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335A2A2E-FE59-4FB5-B534-A2A2384E3E39}" type="datetime1">
              <a:rPr lang="fi-FI" smtClean="0"/>
              <a:t>10.6.2021</a:t>
            </a:fld>
            <a:endParaRPr lang="fi-FI"/>
          </a:p>
        </p:txBody>
      </p:sp>
      <p:sp>
        <p:nvSpPr>
          <p:cNvPr id="5" name="Alatunnisteen paikkamerkki 4"/>
          <p:cNvSpPr>
            <a:spLocks noGrp="1"/>
          </p:cNvSpPr>
          <p:nvPr>
            <p:ph type="ftr" sz="quarter" idx="11"/>
          </p:nvPr>
        </p:nvSpPr>
        <p:spPr/>
        <p:txBody>
          <a:bodyPr/>
          <a:lstStyle/>
          <a:p>
            <a:r>
              <a:rPr lang="fi-FI"/>
              <a:t>ELY-keskusten ilmastotiekartta, Pirkanmaan ELY-keskus 2021</a:t>
            </a:r>
          </a:p>
        </p:txBody>
      </p:sp>
      <p:sp>
        <p:nvSpPr>
          <p:cNvPr id="6" name="Dian numeron paikkamerkki 5"/>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305516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title_content_picture">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E7E6949C-9125-4DA4-A11F-2E70F1295D28}" type="datetime1">
              <a:rPr lang="fi-FI" smtClean="0"/>
              <a:t>10.6.2021</a:t>
            </a:fld>
            <a:endParaRPr lang="fi-FI"/>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095847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9A70D71-D347-4260-A189-5422BAACC0EF}" type="datetime1">
              <a:rPr lang="fi-FI" smtClean="0"/>
              <a:t>10.6.2021</a:t>
            </a:fld>
            <a:endParaRPr lang="fi-FI"/>
          </a:p>
        </p:txBody>
      </p:sp>
      <p:sp>
        <p:nvSpPr>
          <p:cNvPr id="5" name="Alatunnisteen paikkamerkki 4"/>
          <p:cNvSpPr>
            <a:spLocks noGrp="1"/>
          </p:cNvSpPr>
          <p:nvPr>
            <p:ph type="ftr" sz="quarter" idx="11"/>
          </p:nvPr>
        </p:nvSpPr>
        <p:spPr/>
        <p:txBody>
          <a:bodyPr/>
          <a:lstStyle/>
          <a:p>
            <a:r>
              <a:rPr lang="fi-FI"/>
              <a:t>ELY-keskusten ilmastotiekartta, Pirkanmaan ELY-keskus 2021</a:t>
            </a:r>
          </a:p>
        </p:txBody>
      </p:sp>
      <p:sp>
        <p:nvSpPr>
          <p:cNvPr id="6" name="Dian numeron paikkamerkki 5"/>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36743269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EA383FF5-227E-42BB-9192-FC78B27DE38A}" type="datetime1">
              <a:rPr lang="fi-FI" smtClean="0"/>
              <a:t>10.6.2021</a:t>
            </a:fld>
            <a:endParaRPr lang="fi-FI"/>
          </a:p>
        </p:txBody>
      </p:sp>
      <p:sp>
        <p:nvSpPr>
          <p:cNvPr id="5" name="Alatunnisteen paikkamerkki 4"/>
          <p:cNvSpPr>
            <a:spLocks noGrp="1"/>
          </p:cNvSpPr>
          <p:nvPr>
            <p:ph type="ftr" sz="quarter" idx="11"/>
          </p:nvPr>
        </p:nvSpPr>
        <p:spPr/>
        <p:txBody>
          <a:bodyPr/>
          <a:lstStyle/>
          <a:p>
            <a:r>
              <a:rPr lang="fi-FI"/>
              <a:t>ELY-keskusten ilmastotiekartta, Pirkanmaan ELY-keskus 2021</a:t>
            </a:r>
          </a:p>
        </p:txBody>
      </p:sp>
      <p:sp>
        <p:nvSpPr>
          <p:cNvPr id="6" name="Dian numeron paikkamerkki 5"/>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41248990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420ECD43-ADF9-41B7-8423-4864447B35FC}" type="datetime1">
              <a:rPr lang="fi-FI" smtClean="0"/>
              <a:t>10.6.2021</a:t>
            </a:fld>
            <a:endParaRPr lang="fi-FI"/>
          </a:p>
        </p:txBody>
      </p:sp>
      <p:sp>
        <p:nvSpPr>
          <p:cNvPr id="6" name="Alatunnisteen paikkamerkki 5"/>
          <p:cNvSpPr>
            <a:spLocks noGrp="1"/>
          </p:cNvSpPr>
          <p:nvPr>
            <p:ph type="ftr" sz="quarter" idx="11"/>
          </p:nvPr>
        </p:nvSpPr>
        <p:spPr/>
        <p:txBody>
          <a:bodyPr/>
          <a:lstStyle/>
          <a:p>
            <a:r>
              <a:rPr lang="fi-FI"/>
              <a:t>ELY-keskusten ilmastotiekartta, Pirkanmaan ELY-keskus 2021</a:t>
            </a:r>
          </a:p>
        </p:txBody>
      </p:sp>
      <p:sp>
        <p:nvSpPr>
          <p:cNvPr id="7" name="Dian numeron paikkamerkki 6"/>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18979135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9FEE509-92BD-47F7-A46D-DC1967BA35C3}" type="datetime1">
              <a:rPr lang="fi-FI" smtClean="0"/>
              <a:t>10.6.2021</a:t>
            </a:fld>
            <a:endParaRPr lang="fi-FI"/>
          </a:p>
        </p:txBody>
      </p:sp>
      <p:sp>
        <p:nvSpPr>
          <p:cNvPr id="8" name="Alatunnisteen paikkamerkki 7"/>
          <p:cNvSpPr>
            <a:spLocks noGrp="1"/>
          </p:cNvSpPr>
          <p:nvPr>
            <p:ph type="ftr" sz="quarter" idx="11"/>
          </p:nvPr>
        </p:nvSpPr>
        <p:spPr/>
        <p:txBody>
          <a:bodyPr/>
          <a:lstStyle/>
          <a:p>
            <a:r>
              <a:rPr lang="fi-FI"/>
              <a:t>ELY-keskusten ilmastotiekartta, Pirkanmaan ELY-keskus 2021</a:t>
            </a:r>
          </a:p>
        </p:txBody>
      </p:sp>
      <p:sp>
        <p:nvSpPr>
          <p:cNvPr id="9" name="Dian numeron paikkamerkki 8"/>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421281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6D7DE64D-77B5-4825-8B41-2B8EA26F2079}" type="datetime1">
              <a:rPr lang="fi-FI" smtClean="0"/>
              <a:t>10.6.2021</a:t>
            </a:fld>
            <a:endParaRPr lang="fi-FI"/>
          </a:p>
        </p:txBody>
      </p:sp>
      <p:sp>
        <p:nvSpPr>
          <p:cNvPr id="4" name="Alatunnisteen paikkamerkki 3"/>
          <p:cNvSpPr>
            <a:spLocks noGrp="1"/>
          </p:cNvSpPr>
          <p:nvPr>
            <p:ph type="ftr" sz="quarter" idx="11"/>
          </p:nvPr>
        </p:nvSpPr>
        <p:spPr/>
        <p:txBody>
          <a:bodyPr/>
          <a:lstStyle/>
          <a:p>
            <a:r>
              <a:rPr lang="fi-FI"/>
              <a:t>ELY-keskusten ilmastotiekartta, Pirkanmaan ELY-keskus 2021</a:t>
            </a:r>
          </a:p>
        </p:txBody>
      </p:sp>
      <p:sp>
        <p:nvSpPr>
          <p:cNvPr id="5" name="Dian numeron paikkamerkki 4"/>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6935901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98BD39F-E832-4D8A-8E81-D8C3DA6571D9}" type="datetime1">
              <a:rPr lang="fi-FI" smtClean="0"/>
              <a:t>10.6.2021</a:t>
            </a:fld>
            <a:endParaRPr lang="fi-FI"/>
          </a:p>
        </p:txBody>
      </p:sp>
      <p:sp>
        <p:nvSpPr>
          <p:cNvPr id="3" name="Alatunnisteen paikkamerkki 2"/>
          <p:cNvSpPr>
            <a:spLocks noGrp="1"/>
          </p:cNvSpPr>
          <p:nvPr>
            <p:ph type="ftr" sz="quarter" idx="11"/>
          </p:nvPr>
        </p:nvSpPr>
        <p:spPr/>
        <p:txBody>
          <a:bodyPr/>
          <a:lstStyle/>
          <a:p>
            <a:r>
              <a:rPr lang="fi-FI"/>
              <a:t>ELY-keskusten ilmastotiekartta, Pirkanmaan ELY-keskus 2021</a:t>
            </a:r>
          </a:p>
        </p:txBody>
      </p:sp>
      <p:sp>
        <p:nvSpPr>
          <p:cNvPr id="4" name="Dian numeron paikkamerkki 3"/>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3743895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45C9A3BE-7319-48E0-A830-03DB96FC8BD1}" type="datetime1">
              <a:rPr lang="fi-FI" smtClean="0"/>
              <a:t>10.6.2021</a:t>
            </a:fld>
            <a:endParaRPr lang="fi-FI"/>
          </a:p>
        </p:txBody>
      </p:sp>
      <p:sp>
        <p:nvSpPr>
          <p:cNvPr id="6" name="Alatunnisteen paikkamerkki 5"/>
          <p:cNvSpPr>
            <a:spLocks noGrp="1"/>
          </p:cNvSpPr>
          <p:nvPr>
            <p:ph type="ftr" sz="quarter" idx="11"/>
          </p:nvPr>
        </p:nvSpPr>
        <p:spPr/>
        <p:txBody>
          <a:bodyPr/>
          <a:lstStyle/>
          <a:p>
            <a:r>
              <a:rPr lang="fi-FI"/>
              <a:t>ELY-keskusten ilmastotiekartta, Pirkanmaan ELY-keskus 2021</a:t>
            </a:r>
          </a:p>
        </p:txBody>
      </p:sp>
      <p:sp>
        <p:nvSpPr>
          <p:cNvPr id="7" name="Dian numeron paikkamerkki 6"/>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39540336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04CECF7C-D291-43DB-B9B1-084A66057437}" type="datetime1">
              <a:rPr lang="fi-FI" smtClean="0"/>
              <a:t>10.6.2021</a:t>
            </a:fld>
            <a:endParaRPr lang="fi-FI"/>
          </a:p>
        </p:txBody>
      </p:sp>
      <p:sp>
        <p:nvSpPr>
          <p:cNvPr id="6" name="Alatunnisteen paikkamerkki 5"/>
          <p:cNvSpPr>
            <a:spLocks noGrp="1"/>
          </p:cNvSpPr>
          <p:nvPr>
            <p:ph type="ftr" sz="quarter" idx="11"/>
          </p:nvPr>
        </p:nvSpPr>
        <p:spPr/>
        <p:txBody>
          <a:bodyPr/>
          <a:lstStyle/>
          <a:p>
            <a:r>
              <a:rPr lang="fi-FI"/>
              <a:t>ELY-keskusten ilmastotiekartta, Pirkanmaan ELY-keskus 2021</a:t>
            </a:r>
          </a:p>
        </p:txBody>
      </p:sp>
      <p:sp>
        <p:nvSpPr>
          <p:cNvPr id="7" name="Dian numeron paikkamerkki 6"/>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24820808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FE61D48-E8B7-4FB5-9298-A98BF94BC849}" type="datetime1">
              <a:rPr lang="fi-FI" smtClean="0"/>
              <a:t>10.6.2021</a:t>
            </a:fld>
            <a:endParaRPr lang="fi-FI"/>
          </a:p>
        </p:txBody>
      </p:sp>
      <p:sp>
        <p:nvSpPr>
          <p:cNvPr id="5" name="Alatunnisteen paikkamerkki 4"/>
          <p:cNvSpPr>
            <a:spLocks noGrp="1"/>
          </p:cNvSpPr>
          <p:nvPr>
            <p:ph type="ftr" sz="quarter" idx="11"/>
          </p:nvPr>
        </p:nvSpPr>
        <p:spPr/>
        <p:txBody>
          <a:bodyPr/>
          <a:lstStyle/>
          <a:p>
            <a:r>
              <a:rPr lang="fi-FI"/>
              <a:t>ELY-keskusten ilmastotiekartta, Pirkanmaan ELY-keskus 2021</a:t>
            </a:r>
          </a:p>
        </p:txBody>
      </p:sp>
      <p:sp>
        <p:nvSpPr>
          <p:cNvPr id="6" name="Dian numeron paikkamerkki 5"/>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22899663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68B3D20-C751-4BAE-A1EE-B6C037B89421}" type="datetime1">
              <a:rPr lang="fi-FI" smtClean="0"/>
              <a:t>10.6.2021</a:t>
            </a:fld>
            <a:endParaRPr lang="fi-FI"/>
          </a:p>
        </p:txBody>
      </p:sp>
      <p:sp>
        <p:nvSpPr>
          <p:cNvPr id="5" name="Alatunnisteen paikkamerkki 4"/>
          <p:cNvSpPr>
            <a:spLocks noGrp="1"/>
          </p:cNvSpPr>
          <p:nvPr>
            <p:ph type="ftr" sz="quarter" idx="11"/>
          </p:nvPr>
        </p:nvSpPr>
        <p:spPr/>
        <p:txBody>
          <a:bodyPr/>
          <a:lstStyle/>
          <a:p>
            <a:r>
              <a:rPr lang="fi-FI"/>
              <a:t>ELY-keskusten ilmastotiekartta, Pirkanmaan ELY-keskus 2021</a:t>
            </a:r>
          </a:p>
        </p:txBody>
      </p:sp>
      <p:sp>
        <p:nvSpPr>
          <p:cNvPr id="6" name="Dian numeron paikkamerkki 5"/>
          <p:cNvSpPr>
            <a:spLocks noGrp="1"/>
          </p:cNvSpPr>
          <p:nvPr>
            <p:ph type="sldNum" sz="quarter" idx="12"/>
          </p:nvPr>
        </p:nvSpPr>
        <p:spPr/>
        <p:txBody>
          <a:bodyPr/>
          <a:lstStyle/>
          <a:p>
            <a:fld id="{36FFD201-BF37-404A-8104-F8F12BCCDD30}" type="slidenum">
              <a:rPr lang="fi-FI" smtClean="0"/>
              <a:t>‹#›</a:t>
            </a:fld>
            <a:endParaRPr lang="fi-FI"/>
          </a:p>
        </p:txBody>
      </p:sp>
    </p:spTree>
    <p:extLst>
      <p:ext uri="{BB962C8B-B14F-4D97-AF65-F5344CB8AC3E}">
        <p14:creationId xmlns:p14="http://schemas.microsoft.com/office/powerpoint/2010/main" val="2648176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title_content_two_pictures">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DE91344F-8594-489F-88B1-C36D90C3892F}" type="datetime1">
              <a:rPr lang="fi-FI" smtClean="0"/>
              <a:t>10.6.2021</a:t>
            </a:fld>
            <a:endParaRPr lang="fi-FI"/>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956278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F5A23D3-E29E-412E-8C45-0F778ECA3487}" type="datetime1">
              <a:rPr lang="fi-FI" smtClean="0"/>
              <a:t>10.6.2021</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p>
        </p:txBody>
      </p:sp>
    </p:spTree>
    <p:extLst>
      <p:ext uri="{BB962C8B-B14F-4D97-AF65-F5344CB8AC3E}">
        <p14:creationId xmlns:p14="http://schemas.microsoft.com/office/powerpoint/2010/main" val="21395827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10516458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8518639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1052195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0" y="1825625"/>
            <a:ext cx="10521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p:txBody>
          <a:bodyPr/>
          <a:lstStyle/>
          <a:p>
            <a:fld id="{C5F3EDA7-5438-4695-A6C5-6E7A401CFF59}" type="datetime1">
              <a:rPr lang="fi-FI" smtClean="0"/>
              <a:t>10.6.2021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p:txBody>
          <a:bodyPr/>
          <a:lstStyle/>
          <a:p>
            <a:r>
              <a:rPr lang="fi-FI"/>
              <a:t>ELY-keskusten ilmastotiekartta, Pirkanmaan ELY-keskus 2021</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3591073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Otsikko ja sisältö_kuvasuikale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a:xfrm>
            <a:off x="8009008" y="6171403"/>
            <a:ext cx="857250" cy="365125"/>
          </a:xfrm>
        </p:spPr>
        <p:txBody>
          <a:bodyPr/>
          <a:lstStyle/>
          <a:p>
            <a:fld id="{655EB09B-F160-4B82-8861-18AF6CA2452D}" type="datetime1">
              <a:rPr lang="fi-FI" smtClean="0"/>
              <a:t>10.6.2021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a:xfrm>
            <a:off x="3285067" y="6171403"/>
            <a:ext cx="4673140" cy="365125"/>
          </a:xfrm>
        </p:spPr>
        <p:txBody>
          <a:bodyPr/>
          <a:lstStyle/>
          <a:p>
            <a:r>
              <a:rPr lang="fi-FI"/>
              <a:t>ELY-keskusten ilmastotiekartta, Pirkanmaan ELY-keskus 2021</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a:xfrm>
            <a:off x="8923407" y="6171403"/>
            <a:ext cx="666751" cy="365125"/>
          </a:xfrm>
        </p:spPr>
        <p:txBody>
          <a:bodyPr/>
          <a:lstStyle/>
          <a:p>
            <a:r>
              <a:rPr lang="fi-FI"/>
              <a:t>dia </a:t>
            </a:r>
            <a:fld id="{4B3ABE4D-E3AA-DE44-821B-852CBCAB171A}" type="slidenum">
              <a:rPr lang="fi-FI" smtClean="0"/>
              <a:pPr/>
              <a:t>‹#›</a:t>
            </a:fld>
            <a:endParaRPr lang="fi-FI"/>
          </a:p>
        </p:txBody>
      </p:sp>
      <p:pic>
        <p:nvPicPr>
          <p:cNvPr id="10" name="Kuva 9">
            <a:extLst>
              <a:ext uri="{FF2B5EF4-FFF2-40B4-BE49-F238E27FC236}">
                <a16:creationId xmlns:a16="http://schemas.microsoft.com/office/drawing/2014/main" id="{AC62B113-2EFD-FA4F-85CE-6294F874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pic>
        <p:nvPicPr>
          <p:cNvPr id="7" name="Kuva 6">
            <a:extLst>
              <a:ext uri="{FF2B5EF4-FFF2-40B4-BE49-F238E27FC236}">
                <a16:creationId xmlns:a16="http://schemas.microsoft.com/office/drawing/2014/main" id="{5EEAD9B4-32D4-9C4A-9A65-89B0631410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500" y="0"/>
            <a:ext cx="2349500" cy="6858000"/>
          </a:xfrm>
          <a:prstGeom prst="rect">
            <a:avLst/>
          </a:prstGeom>
        </p:spPr>
      </p:pic>
    </p:spTree>
    <p:extLst>
      <p:ext uri="{BB962C8B-B14F-4D97-AF65-F5344CB8AC3E}">
        <p14:creationId xmlns:p14="http://schemas.microsoft.com/office/powerpoint/2010/main" val="18170359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Otsikko ja sisältö_kuvasuikale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AC62B113-2EFD-FA4F-85CE-6294F874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pic>
        <p:nvPicPr>
          <p:cNvPr id="6" name="Kuva 5">
            <a:extLst>
              <a:ext uri="{FF2B5EF4-FFF2-40B4-BE49-F238E27FC236}">
                <a16:creationId xmlns:a16="http://schemas.microsoft.com/office/drawing/2014/main" id="{A480AAB2-60F5-444B-8E95-D2C48BD479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842500" y="0"/>
            <a:ext cx="2349500" cy="6858000"/>
          </a:xfrm>
          <a:prstGeom prst="rect">
            <a:avLst/>
          </a:prstGeom>
        </p:spPr>
      </p:pic>
      <p:sp>
        <p:nvSpPr>
          <p:cNvPr id="9" name="Päivämäärän paikkamerkki 13">
            <a:extLst>
              <a:ext uri="{FF2B5EF4-FFF2-40B4-BE49-F238E27FC236}">
                <a16:creationId xmlns:a16="http://schemas.microsoft.com/office/drawing/2014/main" id="{377260D9-1E80-B146-BD77-E728B4A82530}"/>
              </a:ext>
            </a:extLst>
          </p:cNvPr>
          <p:cNvSpPr>
            <a:spLocks noGrp="1"/>
          </p:cNvSpPr>
          <p:nvPr>
            <p:ph type="dt" sz="half" idx="10"/>
          </p:nvPr>
        </p:nvSpPr>
        <p:spPr>
          <a:xfrm>
            <a:off x="8009008" y="6171403"/>
            <a:ext cx="857250" cy="365125"/>
          </a:xfrm>
        </p:spPr>
        <p:txBody>
          <a:bodyPr/>
          <a:lstStyle/>
          <a:p>
            <a:fld id="{EAB415AA-3D1B-4632-8BF1-CC1B7C53018C}" type="datetime1">
              <a:rPr lang="fi-FI" smtClean="0"/>
              <a:t>10.6.2021</a:t>
            </a:fld>
            <a:endParaRPr lang="fi-FI"/>
          </a:p>
        </p:txBody>
      </p:sp>
      <p:sp>
        <p:nvSpPr>
          <p:cNvPr id="11" name="Alatunnisteen paikkamerkki 14">
            <a:extLst>
              <a:ext uri="{FF2B5EF4-FFF2-40B4-BE49-F238E27FC236}">
                <a16:creationId xmlns:a16="http://schemas.microsoft.com/office/drawing/2014/main" id="{540252B0-2202-9B4C-AC78-C8EDFF40CA7E}"/>
              </a:ext>
            </a:extLst>
          </p:cNvPr>
          <p:cNvSpPr>
            <a:spLocks noGrp="1"/>
          </p:cNvSpPr>
          <p:nvPr>
            <p:ph type="ftr" sz="quarter" idx="11"/>
          </p:nvPr>
        </p:nvSpPr>
        <p:spPr>
          <a:xfrm>
            <a:off x="3285067" y="6171403"/>
            <a:ext cx="4673140" cy="365125"/>
          </a:xfrm>
        </p:spPr>
        <p:txBody>
          <a:bodyPr/>
          <a:lstStyle/>
          <a:p>
            <a:r>
              <a:rPr lang="fi-FI"/>
              <a:t>ELY-keskusten ilmastotiekartta, Pirkanmaan ELY-keskus 2021</a:t>
            </a:r>
          </a:p>
        </p:txBody>
      </p:sp>
      <p:sp>
        <p:nvSpPr>
          <p:cNvPr id="12" name="Dian numeron paikkamerkki 15">
            <a:extLst>
              <a:ext uri="{FF2B5EF4-FFF2-40B4-BE49-F238E27FC236}">
                <a16:creationId xmlns:a16="http://schemas.microsoft.com/office/drawing/2014/main" id="{5332A496-83BD-2646-9212-3BDB81858C71}"/>
              </a:ext>
            </a:extLst>
          </p:cNvPr>
          <p:cNvSpPr>
            <a:spLocks noGrp="1"/>
          </p:cNvSpPr>
          <p:nvPr>
            <p:ph type="sldNum" sz="quarter" idx="12"/>
          </p:nvPr>
        </p:nvSpPr>
        <p:spPr>
          <a:xfrm>
            <a:off x="8923407" y="6171403"/>
            <a:ext cx="666751" cy="365125"/>
          </a:xfrm>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4552154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Väliotsikkodia1">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864397"/>
            <a:ext cx="10515600" cy="2058024"/>
          </a:xfrm>
        </p:spPr>
        <p:txBody>
          <a:bodyPr anchor="b">
            <a:normAutofit/>
          </a:bodyPr>
          <a:lstStyle>
            <a:lvl1pPr algn="ctr">
              <a:defRPr sz="4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74816"/>
            <a:ext cx="10515600" cy="1897261"/>
          </a:xfrm>
        </p:spPr>
        <p:txBody>
          <a:bodyPr>
            <a:normAutofit/>
          </a:bodyPr>
          <a:lstStyle>
            <a:lvl1pPr marL="0" indent="0" algn="ctr">
              <a:buNone/>
              <a:defRPr sz="22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FBD7B150-875E-408E-A613-155B742A896B}"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9B02B7B0-D788-F347-805C-6C4481348C05}"/>
              </a:ext>
            </a:extLst>
          </p:cNvPr>
          <p:cNvCxnSpPr>
            <a:cxnSpLocks/>
          </p:cNvCxnSpPr>
          <p:nvPr userDrawn="1"/>
        </p:nvCxnSpPr>
        <p:spPr>
          <a:xfrm>
            <a:off x="5619335" y="3064671"/>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1449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Väliotsikkodia2">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FE59C77B-D4DF-4D88-B936-C244172871EC}"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5301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C5E76F-1694-7242-8552-D2A4EC57F4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C0786A-21DD-D54D-BE7E-EE3CAA01EC69}"/>
              </a:ext>
            </a:extLst>
          </p:cNvPr>
          <p:cNvSpPr>
            <a:spLocks noGrp="1"/>
          </p:cNvSpPr>
          <p:nvPr>
            <p:ph sz="half" idx="1"/>
          </p:nvPr>
        </p:nvSpPr>
        <p:spPr>
          <a:xfrm>
            <a:off x="838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BF142D-887D-364F-B6E5-A22295DCF269}"/>
              </a:ext>
            </a:extLst>
          </p:cNvPr>
          <p:cNvSpPr>
            <a:spLocks noGrp="1"/>
          </p:cNvSpPr>
          <p:nvPr>
            <p:ph sz="half" idx="2"/>
          </p:nvPr>
        </p:nvSpPr>
        <p:spPr>
          <a:xfrm>
            <a:off x="6172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7">
            <a:extLst>
              <a:ext uri="{FF2B5EF4-FFF2-40B4-BE49-F238E27FC236}">
                <a16:creationId xmlns:a16="http://schemas.microsoft.com/office/drawing/2014/main" id="{CF05DAF7-765C-AA49-ADAB-09401FC078F3}"/>
              </a:ext>
            </a:extLst>
          </p:cNvPr>
          <p:cNvSpPr>
            <a:spLocks noGrp="1"/>
          </p:cNvSpPr>
          <p:nvPr>
            <p:ph type="dt" sz="half" idx="10"/>
          </p:nvPr>
        </p:nvSpPr>
        <p:spPr/>
        <p:txBody>
          <a:bodyPr/>
          <a:lstStyle/>
          <a:p>
            <a:fld id="{BE2DA33D-3E0C-4D14-9C62-0D6A699DD821}" type="datetime1">
              <a:rPr lang="fi-FI" smtClean="0"/>
              <a:t>10.6.2021</a:t>
            </a:fld>
            <a:endParaRPr lang="fi-FI"/>
          </a:p>
        </p:txBody>
      </p:sp>
      <p:sp>
        <p:nvSpPr>
          <p:cNvPr id="9" name="Alatunnisteen paikkamerkki 8">
            <a:extLst>
              <a:ext uri="{FF2B5EF4-FFF2-40B4-BE49-F238E27FC236}">
                <a16:creationId xmlns:a16="http://schemas.microsoft.com/office/drawing/2014/main" id="{BC172261-910D-BD4B-AA2F-387BDCC67722}"/>
              </a:ext>
            </a:extLst>
          </p:cNvPr>
          <p:cNvSpPr>
            <a:spLocks noGrp="1"/>
          </p:cNvSpPr>
          <p:nvPr>
            <p:ph type="ftr" sz="quarter" idx="11"/>
          </p:nvPr>
        </p:nvSpPr>
        <p:spPr/>
        <p:txBody>
          <a:bodyPr/>
          <a:lstStyle/>
          <a:p>
            <a:r>
              <a:rPr lang="fi-FI"/>
              <a:t>ELY-keskusten ilmastotiekartta, Pirkanmaan ELY-keskus 2021</a:t>
            </a:r>
          </a:p>
        </p:txBody>
      </p:sp>
      <p:sp>
        <p:nvSpPr>
          <p:cNvPr id="10" name="Dian numeron paikkamerkki 9">
            <a:extLst>
              <a:ext uri="{FF2B5EF4-FFF2-40B4-BE49-F238E27FC236}">
                <a16:creationId xmlns:a16="http://schemas.microsoft.com/office/drawing/2014/main" id="{3F91BB72-F917-134D-BB72-F5F5B2782EE9}"/>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982547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7E547-E16F-314D-A380-57E01214140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D81E144-6C28-AD4F-956A-78B27CCAB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DA6ACC3-740D-7D4C-B803-A44EE7D22CEE}"/>
              </a:ext>
            </a:extLst>
          </p:cNvPr>
          <p:cNvSpPr>
            <a:spLocks noGrp="1"/>
          </p:cNvSpPr>
          <p:nvPr>
            <p:ph sz="half" idx="2"/>
          </p:nvPr>
        </p:nvSpPr>
        <p:spPr>
          <a:xfrm>
            <a:off x="839788" y="2505075"/>
            <a:ext cx="5157787"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EA82D3F-7E45-9C4A-889A-57995B655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481F27-E760-EF49-A4D6-C933A54C0F48}"/>
              </a:ext>
            </a:extLst>
          </p:cNvPr>
          <p:cNvSpPr>
            <a:spLocks noGrp="1"/>
          </p:cNvSpPr>
          <p:nvPr>
            <p:ph sz="quarter" idx="4"/>
          </p:nvPr>
        </p:nvSpPr>
        <p:spPr>
          <a:xfrm>
            <a:off x="6172200" y="2505075"/>
            <a:ext cx="5183188"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6BAA32D-6297-BD46-9960-703BC39DED03}"/>
              </a:ext>
            </a:extLst>
          </p:cNvPr>
          <p:cNvSpPr>
            <a:spLocks noGrp="1"/>
          </p:cNvSpPr>
          <p:nvPr>
            <p:ph type="dt" sz="half" idx="10"/>
          </p:nvPr>
        </p:nvSpPr>
        <p:spPr/>
        <p:txBody>
          <a:bodyPr/>
          <a:lstStyle/>
          <a:p>
            <a:fld id="{0BDFF0B1-5538-4F3A-B980-F817F3391040}" type="datetime1">
              <a:rPr lang="fi-FI" smtClean="0"/>
              <a:t>10.6.2021</a:t>
            </a:fld>
            <a:endParaRPr lang="fi-FI"/>
          </a:p>
        </p:txBody>
      </p:sp>
      <p:sp>
        <p:nvSpPr>
          <p:cNvPr id="8" name="Alatunnisteen paikkamerkki 7">
            <a:extLst>
              <a:ext uri="{FF2B5EF4-FFF2-40B4-BE49-F238E27FC236}">
                <a16:creationId xmlns:a16="http://schemas.microsoft.com/office/drawing/2014/main" id="{FB2A6D1A-2B84-0044-94A7-E5F41446B7A3}"/>
              </a:ext>
            </a:extLst>
          </p:cNvPr>
          <p:cNvSpPr>
            <a:spLocks noGrp="1"/>
          </p:cNvSpPr>
          <p:nvPr>
            <p:ph type="ftr" sz="quarter" idx="11"/>
          </p:nvPr>
        </p:nvSpPr>
        <p:spPr/>
        <p:txBody>
          <a:bodyPr/>
          <a:lstStyle/>
          <a:p>
            <a:r>
              <a:rPr lang="fi-FI"/>
              <a:t>ELY-keskusten ilmastotiekartta, Pirkanmaan ELY-keskus 2021</a:t>
            </a:r>
          </a:p>
        </p:txBody>
      </p:sp>
      <p:sp>
        <p:nvSpPr>
          <p:cNvPr id="9" name="Dian numeron paikkamerkki 8">
            <a:extLst>
              <a:ext uri="{FF2B5EF4-FFF2-40B4-BE49-F238E27FC236}">
                <a16:creationId xmlns:a16="http://schemas.microsoft.com/office/drawing/2014/main" id="{31FFB929-98BD-024A-AFB3-9917EFA7BC70}"/>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316615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title_content_picture_2">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049B57DA-3430-4294-A6CF-28E4804A7FEC}" type="datetime1">
              <a:rPr lang="fi-FI" smtClean="0"/>
              <a:t>10.6.2021</a:t>
            </a:fld>
            <a:endParaRPr lang="fi-FI"/>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517009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C0550-1FE7-FD4C-BAA2-D411D11ABA6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6C2F6AE-E9F6-384B-AB3E-8B086E280C57}"/>
              </a:ext>
            </a:extLst>
          </p:cNvPr>
          <p:cNvSpPr>
            <a:spLocks noGrp="1"/>
          </p:cNvSpPr>
          <p:nvPr>
            <p:ph type="dt" sz="half" idx="10"/>
          </p:nvPr>
        </p:nvSpPr>
        <p:spPr/>
        <p:txBody>
          <a:bodyPr/>
          <a:lstStyle/>
          <a:p>
            <a:fld id="{F1E20BBF-02F2-408C-BCA4-2533732E5DCF}" type="datetime1">
              <a:rPr lang="fi-FI" smtClean="0"/>
              <a:t>10.6.2021</a:t>
            </a:fld>
            <a:endParaRPr lang="fi-FI"/>
          </a:p>
        </p:txBody>
      </p:sp>
      <p:sp>
        <p:nvSpPr>
          <p:cNvPr id="4" name="Alatunnisteen paikkamerkki 3">
            <a:extLst>
              <a:ext uri="{FF2B5EF4-FFF2-40B4-BE49-F238E27FC236}">
                <a16:creationId xmlns:a16="http://schemas.microsoft.com/office/drawing/2014/main" id="{085D247C-D0AE-3B4B-98B3-076E98133394}"/>
              </a:ext>
            </a:extLst>
          </p:cNvPr>
          <p:cNvSpPr>
            <a:spLocks noGrp="1"/>
          </p:cNvSpPr>
          <p:nvPr>
            <p:ph type="ftr" sz="quarter" idx="11"/>
          </p:nvPr>
        </p:nvSpPr>
        <p:spPr/>
        <p:txBody>
          <a:bodyPr/>
          <a:lstStyle/>
          <a:p>
            <a:r>
              <a:rPr lang="fi-FI"/>
              <a:t>ELY-keskusten ilmastotiekartta, Pirkanmaan ELY-keskus 2021</a:t>
            </a:r>
          </a:p>
        </p:txBody>
      </p:sp>
      <p:sp>
        <p:nvSpPr>
          <p:cNvPr id="5" name="Dian numeron paikkamerkki 4">
            <a:extLst>
              <a:ext uri="{FF2B5EF4-FFF2-40B4-BE49-F238E27FC236}">
                <a16:creationId xmlns:a16="http://schemas.microsoft.com/office/drawing/2014/main" id="{5F69A78D-90C3-E34B-93C3-AA030F481889}"/>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2980792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p>
            <a:fld id="{DE1901A7-875A-4B37-95E3-5CF5E081EB8A}"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40367972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iitos-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F926F4C7-514C-4B68-BD54-3314ACD96105}"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18477352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7108F-143E-4440-8F0D-1E45DAB344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1E66197-EC9A-8C44-90D2-BFB22FEFD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F74A5D-4771-A343-BFFA-62FDE3A50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B0E6731-0950-524D-B024-33323F8BE78F}"/>
              </a:ext>
            </a:extLst>
          </p:cNvPr>
          <p:cNvSpPr>
            <a:spLocks noGrp="1"/>
          </p:cNvSpPr>
          <p:nvPr>
            <p:ph type="dt" sz="half" idx="10"/>
          </p:nvPr>
        </p:nvSpPr>
        <p:spPr/>
        <p:txBody>
          <a:bodyPr/>
          <a:lstStyle/>
          <a:p>
            <a:fld id="{2CD8A3F4-A40E-4B41-995E-4165B01834C5}" type="datetime1">
              <a:rPr lang="fi-FI" smtClean="0"/>
              <a:t>10.6.2021</a:t>
            </a:fld>
            <a:endParaRPr lang="fi-FI"/>
          </a:p>
        </p:txBody>
      </p:sp>
      <p:sp>
        <p:nvSpPr>
          <p:cNvPr id="6" name="Alatunnisteen paikkamerkki 5">
            <a:extLst>
              <a:ext uri="{FF2B5EF4-FFF2-40B4-BE49-F238E27FC236}">
                <a16:creationId xmlns:a16="http://schemas.microsoft.com/office/drawing/2014/main" id="{53F1B5B2-9D9E-444C-A93D-BEC1AF328759}"/>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653291E9-B0A3-1E48-ADDD-23522E228D9A}"/>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19186379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9F6410-A4E8-F843-BEFC-79BDC8AE2B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4749C22-42C9-2843-9607-285BF7401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2967979-334A-644B-9C98-1F86A309B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812079E-CAF0-284D-A6E5-C915F0F20BEE}"/>
              </a:ext>
            </a:extLst>
          </p:cNvPr>
          <p:cNvSpPr>
            <a:spLocks noGrp="1"/>
          </p:cNvSpPr>
          <p:nvPr>
            <p:ph type="dt" sz="half" idx="10"/>
          </p:nvPr>
        </p:nvSpPr>
        <p:spPr/>
        <p:txBody>
          <a:bodyPr/>
          <a:lstStyle/>
          <a:p>
            <a:fld id="{B7532340-7D72-4D40-AA30-4454F17DDD47}" type="datetime1">
              <a:rPr lang="fi-FI" smtClean="0"/>
              <a:t>10.6.2021</a:t>
            </a:fld>
            <a:endParaRPr lang="fi-FI"/>
          </a:p>
        </p:txBody>
      </p:sp>
      <p:sp>
        <p:nvSpPr>
          <p:cNvPr id="6" name="Alatunnisteen paikkamerkki 5">
            <a:extLst>
              <a:ext uri="{FF2B5EF4-FFF2-40B4-BE49-F238E27FC236}">
                <a16:creationId xmlns:a16="http://schemas.microsoft.com/office/drawing/2014/main" id="{D31E663A-672C-864D-8B4B-020F56961E04}"/>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703344B3-A37A-2643-978C-C359FA84EF4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3951497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48A13B-B4DB-4B42-9572-71077103458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4BEFA9A-FCC8-8143-B40B-3A77A0240CD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06ED86-405E-5D4E-825C-87F6E4086080}"/>
              </a:ext>
            </a:extLst>
          </p:cNvPr>
          <p:cNvSpPr>
            <a:spLocks noGrp="1"/>
          </p:cNvSpPr>
          <p:nvPr>
            <p:ph type="dt" sz="half" idx="10"/>
          </p:nvPr>
        </p:nvSpPr>
        <p:spPr/>
        <p:txBody>
          <a:bodyPr/>
          <a:lstStyle/>
          <a:p>
            <a:fld id="{5CB6FB5F-2493-4E36-8FD5-3841A4D9EA0F}" type="datetime1">
              <a:rPr lang="fi-FI" smtClean="0"/>
              <a:t>10.6.2021</a:t>
            </a:fld>
            <a:endParaRPr lang="fi-FI"/>
          </a:p>
        </p:txBody>
      </p:sp>
      <p:sp>
        <p:nvSpPr>
          <p:cNvPr id="5" name="Alatunnisteen paikkamerkki 4">
            <a:extLst>
              <a:ext uri="{FF2B5EF4-FFF2-40B4-BE49-F238E27FC236}">
                <a16:creationId xmlns:a16="http://schemas.microsoft.com/office/drawing/2014/main" id="{D402632D-A670-4143-B6B3-399FB92C0E6B}"/>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FC3B0FD-62F7-EA45-B0A6-BF46A558F55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146240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4FC6C8E-F0C0-B549-9CF0-FFEBC0F525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EB2CD57-B80D-8E4A-9DD4-8C94DA9E5DC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5D31583-CC19-DF41-9CFD-6AD1350D5458}"/>
              </a:ext>
            </a:extLst>
          </p:cNvPr>
          <p:cNvSpPr>
            <a:spLocks noGrp="1"/>
          </p:cNvSpPr>
          <p:nvPr>
            <p:ph type="dt" sz="half" idx="10"/>
          </p:nvPr>
        </p:nvSpPr>
        <p:spPr/>
        <p:txBody>
          <a:bodyPr/>
          <a:lstStyle/>
          <a:p>
            <a:fld id="{2597780A-E82C-40AB-B552-753608296BC2}" type="datetime1">
              <a:rPr lang="fi-FI" smtClean="0"/>
              <a:t>10.6.2021</a:t>
            </a:fld>
            <a:endParaRPr lang="fi-FI"/>
          </a:p>
        </p:txBody>
      </p:sp>
      <p:sp>
        <p:nvSpPr>
          <p:cNvPr id="5" name="Alatunnisteen paikkamerkki 4">
            <a:extLst>
              <a:ext uri="{FF2B5EF4-FFF2-40B4-BE49-F238E27FC236}">
                <a16:creationId xmlns:a16="http://schemas.microsoft.com/office/drawing/2014/main" id="{11E4D4AA-637E-924E-827A-217BDF396A74}"/>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25E38D9-F6A3-374A-824D-AFA88DF3D672}"/>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8546134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Otsikko ja sisältö elementillä_vihreä">
    <p:spTree>
      <p:nvGrpSpPr>
        <p:cNvPr id="1" name=""/>
        <p:cNvGrpSpPr/>
        <p:nvPr/>
      </p:nvGrpSpPr>
      <p:grpSpPr>
        <a:xfrm>
          <a:off x="0" y="0"/>
          <a:ext cx="0" cy="0"/>
          <a:chOff x="0" y="0"/>
          <a:chExt cx="0" cy="0"/>
        </a:xfrm>
      </p:grpSpPr>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7"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72346" y="4005368"/>
            <a:ext cx="1619654" cy="2736000"/>
          </a:xfrm>
          <a:prstGeom prst="rect">
            <a:avLst/>
          </a:prstGeom>
        </p:spPr>
      </p:pic>
    </p:spTree>
    <p:extLst>
      <p:ext uri="{BB962C8B-B14F-4D97-AF65-F5344CB8AC3E}">
        <p14:creationId xmlns:p14="http://schemas.microsoft.com/office/powerpoint/2010/main" val="17292425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Otsikko ja sisältö" userDrawn="1">
  <p:cSld name="1_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012F127E-1161-4701-9B56-6EC610D755CA}" type="datetime1">
              <a:rPr lang="fi-FI" smtClean="0"/>
              <a:t>10.6.2021</a:t>
            </a:fld>
            <a:endParaRPr lang="fi-FI"/>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731741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4_Otsikko ja sisältö elementillä_vihreä">
    <p:spTree>
      <p:nvGrpSpPr>
        <p:cNvPr id="1" name=""/>
        <p:cNvGrpSpPr/>
        <p:nvPr/>
      </p:nvGrpSpPr>
      <p:grpSpPr>
        <a:xfrm>
          <a:off x="0" y="0"/>
          <a:ext cx="0" cy="0"/>
          <a:chOff x="0" y="0"/>
          <a:chExt cx="0" cy="0"/>
        </a:xfrm>
      </p:grpSpPr>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837500" cy="365125"/>
          </a:xfrm>
        </p:spPr>
        <p:txBody>
          <a:bodyPr/>
          <a:lstStyle/>
          <a:p>
            <a:r>
              <a:rPr lang="fi-FI"/>
              <a:t>ELY-keskusten ilmastotiekartta, Pirkanmaan ELY-keskus 2021</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7"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572346" y="4005368"/>
            <a:ext cx="1619654" cy="2736000"/>
          </a:xfrm>
          <a:prstGeom prst="rect">
            <a:avLst/>
          </a:prstGeom>
        </p:spPr>
      </p:pic>
    </p:spTree>
    <p:extLst>
      <p:ext uri="{BB962C8B-B14F-4D97-AF65-F5344CB8AC3E}">
        <p14:creationId xmlns:p14="http://schemas.microsoft.com/office/powerpoint/2010/main" val="237233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uva" preserve="1" userDrawn="1">
  <p:cSld name="picture">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951330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5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1103446" y="1268760"/>
            <a:ext cx="8832981" cy="648072"/>
          </a:xfrm>
          <a:prstGeom prst="rect">
            <a:avLst/>
          </a:prstGeom>
        </p:spPr>
        <p:txBody>
          <a:bodyPr/>
          <a:lstStyle>
            <a:lvl1pPr>
              <a:defRPr sz="3000" baseline="0">
                <a:solidFill>
                  <a:schemeClr val="tx1"/>
                </a:solidFill>
              </a:defRPr>
            </a:lvl1pPr>
          </a:lstStyle>
          <a:p>
            <a:r>
              <a:rPr lang="fi-FI"/>
              <a:t>Lisää otsikko</a:t>
            </a:r>
          </a:p>
        </p:txBody>
      </p:sp>
      <p:pic>
        <p:nvPicPr>
          <p:cNvPr id="7" name="Kuva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2437" y="4005368"/>
            <a:ext cx="2159539" cy="2736000"/>
          </a:xfrm>
          <a:prstGeom prst="rect">
            <a:avLst/>
          </a:prstGeom>
        </p:spPr>
      </p:pic>
      <p:sp>
        <p:nvSpPr>
          <p:cNvPr id="10" name="Alatunnisteen paikkamerkki 5"/>
          <p:cNvSpPr>
            <a:spLocks noGrp="1"/>
          </p:cNvSpPr>
          <p:nvPr>
            <p:ph type="ftr" sz="quarter" idx="3"/>
          </p:nvPr>
        </p:nvSpPr>
        <p:spPr>
          <a:xfrm>
            <a:off x="1103445" y="6357938"/>
            <a:ext cx="8928992"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ELY-keskusten ilmastotiekartta, Pirkanmaan ELY-keskus 2021</a:t>
            </a:r>
          </a:p>
        </p:txBody>
      </p:sp>
      <p:sp>
        <p:nvSpPr>
          <p:cNvPr id="12" name="Dian numeron paikkamerkki 6"/>
          <p:cNvSpPr>
            <a:spLocks noGrp="1"/>
          </p:cNvSpPr>
          <p:nvPr>
            <p:ph type="sldNum" sz="quarter" idx="4"/>
          </p:nvPr>
        </p:nvSpPr>
        <p:spPr>
          <a:xfrm>
            <a:off x="334931" y="6357936"/>
            <a:ext cx="561824"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a:p>
        </p:txBody>
      </p:sp>
      <p:sp>
        <p:nvSpPr>
          <p:cNvPr id="9" name="Tekstin paikkamerkki 16"/>
          <p:cNvSpPr>
            <a:spLocks noGrp="1"/>
          </p:cNvSpPr>
          <p:nvPr>
            <p:ph type="body" sz="quarter" idx="11"/>
          </p:nvPr>
        </p:nvSpPr>
        <p:spPr>
          <a:xfrm>
            <a:off x="1103447" y="2090436"/>
            <a:ext cx="8832980" cy="3930853"/>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392656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587655"/>
            <a:ext cx="9330377"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1" name="Platshållare för sidfot 4"/>
          <p:cNvSpPr>
            <a:spLocks noGrp="1"/>
          </p:cNvSpPr>
          <p:nvPr>
            <p:ph type="ftr" sz="quarter" idx="14"/>
          </p:nvPr>
        </p:nvSpPr>
        <p:spPr>
          <a:xfrm>
            <a:off x="1091444" y="6376243"/>
            <a:ext cx="9330377" cy="365125"/>
          </a:xfrm>
        </p:spPr>
        <p:txBody>
          <a:bodyPr/>
          <a:lstStyle/>
          <a:p>
            <a:r>
              <a:rPr lang="fi-FI"/>
              <a:t>ELY-keskusten ilmastotiekartta, Pirkanmaan ELY-keskus 2021</a:t>
            </a:r>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8"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695815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1103445" y="1268760"/>
            <a:ext cx="10369152" cy="642942"/>
          </a:xfrm>
          <a:prstGeom prst="rect">
            <a:avLst/>
          </a:prstGeom>
        </p:spPr>
        <p:txBody>
          <a:bodyPr/>
          <a:lstStyle>
            <a:lvl1pPr>
              <a:defRPr sz="3000" baseline="0">
                <a:solidFill>
                  <a:schemeClr val="tx1"/>
                </a:solidFill>
              </a:defRPr>
            </a:lvl1pPr>
          </a:lstStyle>
          <a:p>
            <a:r>
              <a:rPr lang="sv-SE"/>
              <a:t>Klicka här för att ändra format</a:t>
            </a:r>
            <a:endParaRPr lang="fi-FI"/>
          </a:p>
        </p:txBody>
      </p:sp>
      <p:sp>
        <p:nvSpPr>
          <p:cNvPr id="7" name="Tekstin paikkamerkki 16"/>
          <p:cNvSpPr>
            <a:spLocks noGrp="1"/>
          </p:cNvSpPr>
          <p:nvPr>
            <p:ph type="body" sz="quarter" idx="10"/>
          </p:nvPr>
        </p:nvSpPr>
        <p:spPr>
          <a:xfrm>
            <a:off x="1103446" y="2084238"/>
            <a:ext cx="10376925"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sv-SE"/>
              <a:t>Klicka här för att ändra format på bakgrundstexten</a:t>
            </a:r>
          </a:p>
        </p:txBody>
      </p:sp>
      <p:sp>
        <p:nvSpPr>
          <p:cNvPr id="4" name="Dian numeron paikkamerkki 9"/>
          <p:cNvSpPr>
            <a:spLocks noGrp="1"/>
          </p:cNvSpPr>
          <p:nvPr>
            <p:ph type="sldNum" sz="quarter" idx="11"/>
          </p:nvPr>
        </p:nvSpPr>
        <p:spPr>
          <a:xfrm>
            <a:off x="10320867" y="6356351"/>
            <a:ext cx="533400" cy="365125"/>
          </a:xfrm>
        </p:spPr>
        <p:txBody>
          <a:bodyPr/>
          <a:lstStyle>
            <a:lvl1pPr>
              <a:defRPr/>
            </a:lvl1pPr>
          </a:lstStyle>
          <a:p>
            <a:pPr>
              <a:defRPr/>
            </a:pPr>
            <a:fld id="{55ACA3EB-A402-4FA5-9D7D-A901FFA5CDE1}" type="slidenum">
              <a:rPr lang="fi-FI"/>
              <a:pPr>
                <a:defRPr/>
              </a:pPr>
              <a:t>‹#›</a:t>
            </a:fld>
            <a:endParaRPr lang="fi-FI"/>
          </a:p>
        </p:txBody>
      </p:sp>
      <p:sp>
        <p:nvSpPr>
          <p:cNvPr id="5" name="Platshållare för sidfot 4"/>
          <p:cNvSpPr>
            <a:spLocks noGrp="1"/>
          </p:cNvSpPr>
          <p:nvPr>
            <p:ph type="ftr" sz="quarter" idx="12"/>
          </p:nvPr>
        </p:nvSpPr>
        <p:spPr>
          <a:xfrm>
            <a:off x="334433" y="6357939"/>
            <a:ext cx="8477251" cy="365125"/>
          </a:xfrm>
        </p:spPr>
        <p:txBody>
          <a:bodyPr/>
          <a:lstStyle>
            <a:lvl1pPr>
              <a:defRPr/>
            </a:lvl1pPr>
          </a:lstStyle>
          <a:p>
            <a:pPr>
              <a:defRPr/>
            </a:pPr>
            <a:r>
              <a:rPr lang="fi-FI"/>
              <a:t>ELY-keskusten ilmastotiekartta, Pirkanmaan ELY-keskus 2021</a:t>
            </a:r>
          </a:p>
        </p:txBody>
      </p:sp>
    </p:spTree>
    <p:extLst>
      <p:ext uri="{BB962C8B-B14F-4D97-AF65-F5344CB8AC3E}">
        <p14:creationId xmlns:p14="http://schemas.microsoft.com/office/powerpoint/2010/main" val="33874242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Kaksi sisältökohdetta" userDrawn="1">
  <p:cSld name="1_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B11C881C-551A-4128-BB7C-2EC58E5641B7}" type="datetime1">
              <a:rPr lang="fi-FI" smtClean="0"/>
              <a:t>10.6.2021</a:t>
            </a:fld>
            <a:endParaRPr lang="fi-FI"/>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52941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Vain otsikko" userDrawn="1">
  <p:cSld name="1_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83DC77AF-BEB6-4145-8D79-A638C04E31B6}" type="datetime1">
              <a:rPr lang="fi-FI" smtClean="0"/>
              <a:t>10.6.2021</a:t>
            </a:fld>
            <a:endParaRPr lang="fi-FI"/>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4254384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Kaksi sisältökohdetta" userDrawn="1">
  <p:cSld name="1_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D2D5F4-4871-4469-8343-ED7F6811B37D}" type="slidenum">
              <a:rPr kumimoji="0" lang="fi-FI" sz="900" b="0" i="0" u="none" strike="noStrike" kern="1200" cap="none" spc="0" normalizeH="0" baseline="0" noProof="0" smtClean="0">
                <a:ln>
                  <a:noFill/>
                </a:ln>
                <a:solidFill>
                  <a:srgbClr val="000000"/>
                </a:solidFill>
                <a:effectLst/>
                <a:uLnTx/>
                <a:uFillTx/>
                <a:latin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i-FI" sz="900" b="0" i="0" u="none" strike="noStrike" kern="1200" cap="none" spc="0" normalizeH="0" baseline="0" noProof="0">
              <a:ln>
                <a:noFill/>
              </a:ln>
              <a:solidFill>
                <a:srgbClr val="000000"/>
              </a:solidFill>
              <a:effectLst/>
              <a:uLnTx/>
              <a:uFillTx/>
              <a:latin typeface="Open Sans" panose="020B0606030504020204" pitchFamily="34" charset="0"/>
            </a:endParaRPr>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1CE6F6-810B-4380-A804-19521CD3E2CF}" type="datetime1">
              <a:rPr kumimoji="0" lang="fi-FI" sz="900" b="0" i="0" u="none" strike="noStrike" kern="1200" cap="none" spc="0" normalizeH="0" baseline="0" noProof="0" smtClean="0">
                <a:ln>
                  <a:noFill/>
                </a:ln>
                <a:solidFill>
                  <a:srgbClr val="000000"/>
                </a:solidFill>
                <a:effectLst/>
                <a:uLnTx/>
                <a:uFillTx/>
                <a:latin typeface="Open Sans" panose="020B0606030504020204" pitchFamily="34" charset="0"/>
              </a:rPr>
              <a:t>10.6.2021</a:t>
            </a:fld>
            <a:endParaRPr kumimoji="0" lang="fi-FI" sz="900" b="0" i="0" u="none" strike="noStrike" kern="1200" cap="none" spc="0" normalizeH="0" baseline="0" noProof="0">
              <a:ln>
                <a:noFill/>
              </a:ln>
              <a:solidFill>
                <a:srgbClr val="000000"/>
              </a:solidFill>
              <a:effectLst/>
              <a:uLnTx/>
              <a:uFillTx/>
              <a:latin typeface="Open Sans" panose="020B0606030504020204" pitchFamily="34" charset="0"/>
            </a:endParaRPr>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srgbClr val="000000"/>
                </a:solidFill>
                <a:effectLst/>
                <a:uLnTx/>
                <a:uFillTx/>
                <a:latin typeface="Open Sans" panose="020B0606030504020204" pitchFamily="34" charset="0"/>
              </a:rPr>
              <a:t>ELY-keskusten ilmastotiekartta, Pirkanmaan ELY-keskus 2021</a:t>
            </a:r>
          </a:p>
        </p:txBody>
      </p:sp>
    </p:spTree>
    <p:extLst>
      <p:ext uri="{BB962C8B-B14F-4D97-AF65-F5344CB8AC3E}">
        <p14:creationId xmlns:p14="http://schemas.microsoft.com/office/powerpoint/2010/main" val="2640031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Sisältö kaarevalla kuvalla"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A1A1E591-C071-4724-8EE9-55134E91C2D4}" type="datetime1">
              <a:rPr lang="fi-FI" smtClean="0"/>
              <a:t>10.6.2021</a:t>
            </a:fld>
            <a:endParaRPr lang="fi-FI"/>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522445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June 10,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627851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June 10,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703243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June 10,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2629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title_content_curve_picture">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214C3C78-4C2D-44EB-A422-D0FD679A9014}" type="datetime1">
              <a:rPr lang="fi-FI" smtClean="0"/>
              <a:t>10.6.2021</a:t>
            </a:fld>
            <a:endParaRPr lang="fi-FI"/>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924489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June 10,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763190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June 10,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94060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June 10,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507792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June 10,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521453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June 10,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379858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June 10,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5657919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June 10,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904213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June 10,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50308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Aloitusdia_vihreä">
    <p:spTree>
      <p:nvGrpSpPr>
        <p:cNvPr id="1" name=""/>
        <p:cNvGrpSpPr/>
        <p:nvPr/>
      </p:nvGrpSpPr>
      <p:grpSpPr>
        <a:xfrm>
          <a:off x="0" y="0"/>
          <a:ext cx="0" cy="0"/>
          <a:chOff x="0" y="0"/>
          <a:chExt cx="0" cy="0"/>
        </a:xfrm>
      </p:grpSpPr>
      <p:sp>
        <p:nvSpPr>
          <p:cNvPr id="9" name="Rektangel 9"/>
          <p:cNvSpPr/>
          <p:nvPr userDrawn="1"/>
        </p:nvSpPr>
        <p:spPr>
          <a:xfrm>
            <a:off x="0" y="981075"/>
            <a:ext cx="1221668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Otsikko 6"/>
          <p:cNvSpPr>
            <a:spLocks noGrp="1"/>
          </p:cNvSpPr>
          <p:nvPr>
            <p:ph type="title" hasCustomPrompt="1"/>
          </p:nvPr>
        </p:nvSpPr>
        <p:spPr>
          <a:xfrm>
            <a:off x="1091444" y="2744924"/>
            <a:ext cx="6984777"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16" name="Platshållare för datum 3"/>
          <p:cNvSpPr>
            <a:spLocks noGrp="1"/>
          </p:cNvSpPr>
          <p:nvPr>
            <p:ph type="dt" sz="half" idx="13"/>
          </p:nvPr>
        </p:nvSpPr>
        <p:spPr>
          <a:xfrm>
            <a:off x="1091444" y="6417332"/>
            <a:ext cx="6984777" cy="360040"/>
          </a:xfrm>
        </p:spPr>
        <p:txBody>
          <a:bodyPr/>
          <a:lstStyle>
            <a:lvl1pPr algn="ctr">
              <a:defRPr>
                <a:solidFill>
                  <a:schemeClr val="bg1"/>
                </a:solidFill>
              </a:defRPr>
            </a:lvl1pPr>
          </a:lstStyle>
          <a:p>
            <a:r>
              <a:rPr lang="fi-FI"/>
              <a:t>29.9.2020</a:t>
            </a:r>
          </a:p>
        </p:txBody>
      </p:sp>
      <p:sp>
        <p:nvSpPr>
          <p:cNvPr id="17" name="Platshållare för sidfot 4"/>
          <p:cNvSpPr>
            <a:spLocks noGrp="1"/>
          </p:cNvSpPr>
          <p:nvPr>
            <p:ph type="ftr" sz="quarter" idx="14"/>
          </p:nvPr>
        </p:nvSpPr>
        <p:spPr>
          <a:xfrm>
            <a:off x="1091444" y="6021288"/>
            <a:ext cx="6984777" cy="360040"/>
          </a:xfrm>
        </p:spPr>
        <p:txBody>
          <a:bodyPr/>
          <a:lstStyle>
            <a:lvl1pPr algn="ctr">
              <a:defRPr>
                <a:solidFill>
                  <a:schemeClr val="bg1"/>
                </a:solidFill>
              </a:defRPr>
            </a:lvl1pPr>
          </a:lstStyle>
          <a:p>
            <a:r>
              <a:rPr lang="fi-FI"/>
              <a:t>Virtanen Katriina</a:t>
            </a:r>
          </a:p>
        </p:txBody>
      </p:sp>
      <p:pic>
        <p:nvPicPr>
          <p:cNvPr id="18" name="Kuva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38773"/>
          <a:stretch/>
        </p:blipFill>
        <p:spPr>
          <a:xfrm>
            <a:off x="9588388" y="1952836"/>
            <a:ext cx="2628292" cy="4428492"/>
          </a:xfrm>
          <a:prstGeom prst="rect">
            <a:avLst/>
          </a:prstGeom>
        </p:spPr>
      </p:pic>
      <p:sp>
        <p:nvSpPr>
          <p:cNvPr id="8" name="Alaotsikko 2"/>
          <p:cNvSpPr>
            <a:spLocks noGrp="1"/>
          </p:cNvSpPr>
          <p:nvPr>
            <p:ph type="subTitle" idx="1"/>
          </p:nvPr>
        </p:nvSpPr>
        <p:spPr>
          <a:xfrm>
            <a:off x="1091444" y="4582800"/>
            <a:ext cx="6984777" cy="144000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744315292"/>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9" name="Platshållare för sidfot 4"/>
          <p:cNvSpPr>
            <a:spLocks noGrp="1"/>
          </p:cNvSpPr>
          <p:nvPr>
            <p:ph type="ftr" sz="quarter" idx="14"/>
          </p:nvPr>
        </p:nvSpPr>
        <p:spPr>
          <a:xfrm>
            <a:off x="1091445" y="6376243"/>
            <a:ext cx="9325036" cy="365125"/>
          </a:xfrm>
        </p:spPr>
        <p:txBody>
          <a:bodyPr/>
          <a:lstStyle/>
          <a:p>
            <a:r>
              <a:rPr lang="fi-FI"/>
              <a:t>Virtanen Katriina</a:t>
            </a:r>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10" name="Otsikko 6"/>
          <p:cNvSpPr>
            <a:spLocks noGrp="1"/>
          </p:cNvSpPr>
          <p:nvPr>
            <p:ph type="title" hasCustomPrompt="1"/>
          </p:nvPr>
        </p:nvSpPr>
        <p:spPr>
          <a:xfrm>
            <a:off x="1091445" y="1278951"/>
            <a:ext cx="9325036"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11"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2228635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title_content_curve_picture_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CED21923-5814-4662-821C-C24674988996}" type="datetime1">
              <a:rPr lang="fi-FI" smtClean="0"/>
              <a:t>10.6.2021</a:t>
            </a:fld>
            <a:endParaRPr lang="fi-FI"/>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317093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1268760"/>
            <a:ext cx="9330377"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16" name="Platshållare för sidfot 4"/>
          <p:cNvSpPr>
            <a:spLocks noGrp="1"/>
          </p:cNvSpPr>
          <p:nvPr>
            <p:ph type="ftr" sz="quarter" idx="14"/>
          </p:nvPr>
        </p:nvSpPr>
        <p:spPr>
          <a:xfrm>
            <a:off x="1089268" y="6376243"/>
            <a:ext cx="9327212" cy="365125"/>
          </a:xfrm>
        </p:spPr>
        <p:txBody>
          <a:bodyPr/>
          <a:lstStyle/>
          <a:p>
            <a:r>
              <a:rPr lang="fi-FI"/>
              <a:t>Virtanen Katriina</a:t>
            </a:r>
          </a:p>
        </p:txBody>
      </p:sp>
      <p:sp>
        <p:nvSpPr>
          <p:cNvPr id="1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pic>
        <p:nvPicPr>
          <p:cNvPr id="8"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668509" y="147396"/>
            <a:ext cx="853081" cy="882000"/>
          </a:xfrm>
          <a:prstGeom prst="rect">
            <a:avLst/>
          </a:prstGeom>
          <a:noFill/>
          <a:ln w="9525">
            <a:noFill/>
            <a:miter lim="800000"/>
            <a:headEnd/>
            <a:tailEnd/>
          </a:ln>
        </p:spPr>
      </p:pic>
      <p:pic>
        <p:nvPicPr>
          <p:cNvPr id="9" name="Kuva 8" descr="VipuvoimaaEU_2014_2020_rgb.png"/>
          <p:cNvPicPr>
            <a:picLocks noChangeAspect="1"/>
          </p:cNvPicPr>
          <p:nvPr userDrawn="1"/>
        </p:nvPicPr>
        <p:blipFill>
          <a:blip r:embed="rId3" cstate="print"/>
          <a:stretch>
            <a:fillRect/>
          </a:stretch>
        </p:blipFill>
        <p:spPr>
          <a:xfrm>
            <a:off x="9259136" y="188640"/>
            <a:ext cx="1049332" cy="742796"/>
          </a:xfrm>
          <a:prstGeom prst="rect">
            <a:avLst/>
          </a:prstGeom>
        </p:spPr>
      </p:pic>
      <p:sp>
        <p:nvSpPr>
          <p:cNvPr id="10"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185855707"/>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587655"/>
            <a:ext cx="9330377"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1" name="Platshållare för sidfot 4"/>
          <p:cNvSpPr>
            <a:spLocks noGrp="1"/>
          </p:cNvSpPr>
          <p:nvPr>
            <p:ph type="ftr" sz="quarter" idx="14"/>
          </p:nvPr>
        </p:nvSpPr>
        <p:spPr>
          <a:xfrm>
            <a:off x="1091444" y="6376243"/>
            <a:ext cx="9330377" cy="365125"/>
          </a:xfrm>
        </p:spPr>
        <p:txBody>
          <a:bodyPr/>
          <a:lstStyle/>
          <a:p>
            <a:r>
              <a:rPr lang="fi-FI"/>
              <a:t>Virtanen Katriina</a:t>
            </a:r>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8"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870140129"/>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1442" y="1989181"/>
            <a:ext cx="9289034" cy="1470025"/>
          </a:xfrm>
          <a:prstGeom prst="rect">
            <a:avLst/>
          </a:prstGeom>
        </p:spPr>
        <p:txBody>
          <a:bodyPr/>
          <a:lstStyle>
            <a:lvl1pPr algn="ctr">
              <a:defRPr sz="3000">
                <a:solidFill>
                  <a:schemeClr val="tx1"/>
                </a:solidFill>
              </a:defRPr>
            </a:lvl1pPr>
          </a:lstStyle>
          <a:p>
            <a:r>
              <a:rPr lang="fi-FI" noProof="0"/>
              <a:t>Lisää otsikko</a:t>
            </a:r>
            <a:endParaRPr lang="fi-FI"/>
          </a:p>
        </p:txBody>
      </p:sp>
      <p:sp>
        <p:nvSpPr>
          <p:cNvPr id="3" name="Underrubrik 2"/>
          <p:cNvSpPr>
            <a:spLocks noGrp="1"/>
          </p:cNvSpPr>
          <p:nvPr>
            <p:ph type="subTitle" idx="1" hasCustomPrompt="1"/>
          </p:nvPr>
        </p:nvSpPr>
        <p:spPr>
          <a:xfrm>
            <a:off x="1091444" y="3825044"/>
            <a:ext cx="9289034"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napsauttamalla</a:t>
            </a:r>
          </a:p>
        </p:txBody>
      </p:sp>
      <p:sp>
        <p:nvSpPr>
          <p:cNvPr id="8" name="Platshållare för sidfot 4"/>
          <p:cNvSpPr>
            <a:spLocks noGrp="1"/>
          </p:cNvSpPr>
          <p:nvPr>
            <p:ph type="ftr" sz="quarter" idx="14"/>
          </p:nvPr>
        </p:nvSpPr>
        <p:spPr>
          <a:xfrm>
            <a:off x="1091444" y="6376243"/>
            <a:ext cx="9289032" cy="365125"/>
          </a:xfrm>
        </p:spPr>
        <p:txBody>
          <a:bodyPr/>
          <a:lstStyle/>
          <a:p>
            <a:r>
              <a:rPr lang="fi-FI"/>
              <a:t>Virtanen Katriina</a:t>
            </a:r>
          </a:p>
        </p:txBody>
      </p:sp>
      <p:sp>
        <p:nvSpPr>
          <p:cNvPr id="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4002326266"/>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91445" y="1268760"/>
            <a:ext cx="9325036" cy="4464496"/>
          </a:xfrm>
          <a:prstGeom prst="rect">
            <a:avLst/>
          </a:prstGeom>
        </p:spPr>
        <p:txBody>
          <a:bodyPr/>
          <a:lstStyle>
            <a:lvl1pPr>
              <a:defRPr>
                <a:solidFill>
                  <a:schemeClr val="tx1"/>
                </a:solidFill>
              </a:defRPr>
            </a:lvl1pPr>
          </a:lstStyle>
          <a:p>
            <a:r>
              <a:rPr lang="fi-FI"/>
              <a:t>Muokkaa perustyyliä napsauttamalla</a:t>
            </a:r>
          </a:p>
        </p:txBody>
      </p:sp>
      <p:sp>
        <p:nvSpPr>
          <p:cNvPr id="6" name="Platshållare för sidfot 4"/>
          <p:cNvSpPr>
            <a:spLocks noGrp="1"/>
          </p:cNvSpPr>
          <p:nvPr>
            <p:ph type="ftr" sz="quarter" idx="14"/>
          </p:nvPr>
        </p:nvSpPr>
        <p:spPr>
          <a:xfrm>
            <a:off x="1086925" y="6376243"/>
            <a:ext cx="8477249" cy="365125"/>
          </a:xfrm>
        </p:spPr>
        <p:txBody>
          <a:bodyPr/>
          <a:lstStyle/>
          <a:p>
            <a:r>
              <a:rPr lang="fi-FI"/>
              <a:t>Virtanen Katriina</a:t>
            </a:r>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3748463736"/>
      </p:ext>
    </p:extLst>
  </p:cSld>
  <p:clrMapOvr>
    <a:masterClrMapping/>
  </p:clrMapOvr>
  <p:hf hdr="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10956540" y="0"/>
            <a:ext cx="12354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userDrawn="1">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pic>
        <p:nvPicPr>
          <p:cNvPr id="10" name="Kuva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3" t="964" r="33343" b="-964"/>
          <a:stretch/>
        </p:blipFill>
        <p:spPr>
          <a:xfrm>
            <a:off x="10956540" y="2960948"/>
            <a:ext cx="1225485" cy="3735478"/>
          </a:xfrm>
          <a:prstGeom prst="rect">
            <a:avLst/>
          </a:prstGeom>
        </p:spPr>
      </p:pic>
      <p:sp>
        <p:nvSpPr>
          <p:cNvPr id="14"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15"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9"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42299593"/>
      </p:ext>
    </p:extLst>
  </p:cSld>
  <p:clrMapOvr>
    <a:masterClrMapping/>
  </p:clrMapOvr>
  <p:hf hdr="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vihreä">
    <p:spTree>
      <p:nvGrpSpPr>
        <p:cNvPr id="1" name=""/>
        <p:cNvGrpSpPr/>
        <p:nvPr/>
      </p:nvGrpSpPr>
      <p:grpSpPr>
        <a:xfrm>
          <a:off x="0" y="0"/>
          <a:ext cx="0" cy="0"/>
          <a:chOff x="0" y="0"/>
          <a:chExt cx="0" cy="0"/>
        </a:xfrm>
      </p:grpSpPr>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7"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r="38930"/>
          <a:stretch/>
        </p:blipFill>
        <p:spPr>
          <a:xfrm>
            <a:off x="10572346" y="4005368"/>
            <a:ext cx="1619654" cy="2736000"/>
          </a:xfrm>
          <a:prstGeom prst="rect">
            <a:avLst/>
          </a:prstGeom>
        </p:spPr>
      </p:pic>
    </p:spTree>
    <p:extLst>
      <p:ext uri="{BB962C8B-B14F-4D97-AF65-F5344CB8AC3E}">
        <p14:creationId xmlns:p14="http://schemas.microsoft.com/office/powerpoint/2010/main" val="2841427691"/>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11" name="Platshållare för bild 2"/>
          <p:cNvSpPr>
            <a:spLocks noGrp="1"/>
          </p:cNvSpPr>
          <p:nvPr>
            <p:ph type="pic" idx="1"/>
          </p:nvPr>
        </p:nvSpPr>
        <p:spPr>
          <a:xfrm>
            <a:off x="9732404" y="0"/>
            <a:ext cx="2448272"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Otsikko 6"/>
          <p:cNvSpPr>
            <a:spLocks noGrp="1"/>
          </p:cNvSpPr>
          <p:nvPr>
            <p:ph type="title" hasCustomPrompt="1"/>
          </p:nvPr>
        </p:nvSpPr>
        <p:spPr>
          <a:xfrm>
            <a:off x="1091446" y="1267841"/>
            <a:ext cx="8244916"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249436" cy="365125"/>
          </a:xfrm>
        </p:spPr>
        <p:txBody>
          <a:bodyPr/>
          <a:lstStyle/>
          <a:p>
            <a:r>
              <a:rPr lang="fi-FI"/>
              <a:t>Virtanen Katriina</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7" name="Tekstin paikkamerkki 16"/>
          <p:cNvSpPr>
            <a:spLocks noGrp="1"/>
          </p:cNvSpPr>
          <p:nvPr>
            <p:ph type="body" sz="quarter" idx="10"/>
          </p:nvPr>
        </p:nvSpPr>
        <p:spPr>
          <a:xfrm>
            <a:off x="1091444" y="2060848"/>
            <a:ext cx="824491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213989916"/>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91444" y="4947046"/>
            <a:ext cx="8832980" cy="498178"/>
          </a:xfrm>
          <a:prstGeom prst="rect">
            <a:avLst/>
          </a:prstGeom>
        </p:spPr>
        <p:txBody>
          <a:bodyPr anchor="b"/>
          <a:lstStyle>
            <a:lvl1pPr algn="l">
              <a:defRPr sz="2200" b="0">
                <a:solidFill>
                  <a:schemeClr val="tx1"/>
                </a:solidFill>
              </a:defRPr>
            </a:lvl1pPr>
          </a:lstStyle>
          <a:p>
            <a:r>
              <a:rPr lang="fi-FI"/>
              <a:t>Muokkaa perustyyliä napsauttamalla</a:t>
            </a:r>
          </a:p>
        </p:txBody>
      </p:sp>
      <p:sp>
        <p:nvSpPr>
          <p:cNvPr id="3" name="Platshållare för bild 2"/>
          <p:cNvSpPr>
            <a:spLocks noGrp="1"/>
          </p:cNvSpPr>
          <p:nvPr>
            <p:ph type="pic" idx="1"/>
          </p:nvPr>
        </p:nvSpPr>
        <p:spPr>
          <a:xfrm>
            <a:off x="1091443" y="1268760"/>
            <a:ext cx="8832981"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1091444" y="5511354"/>
            <a:ext cx="883298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2431326874"/>
      </p:ext>
    </p:extLst>
  </p:cSld>
  <p:clrMapOvr>
    <a:masterClrMapping/>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35360" y="260648"/>
            <a:ext cx="1152128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335360" y="5661248"/>
            <a:ext cx="1152128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2685052919"/>
      </p:ext>
    </p:extLst>
  </p:cSld>
  <p:clrMapOvr>
    <a:masterClrMapping/>
  </p:clrMapOvr>
  <p:hf hdr="0"/>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268760"/>
            <a:ext cx="11137237" cy="1143000"/>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innehåll 2"/>
          <p:cNvSpPr>
            <a:spLocks noGrp="1"/>
          </p:cNvSpPr>
          <p:nvPr>
            <p:ph idx="1"/>
          </p:nvPr>
        </p:nvSpPr>
        <p:spPr>
          <a:xfrm>
            <a:off x="335360" y="2564904"/>
            <a:ext cx="11164821" cy="3268960"/>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93920568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title_content_curve_picture_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910832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980728"/>
            <a:ext cx="11425269" cy="1008112"/>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innehåll 2"/>
          <p:cNvSpPr>
            <a:spLocks noGrp="1"/>
          </p:cNvSpPr>
          <p:nvPr>
            <p:ph sz="half" idx="1"/>
          </p:nvPr>
        </p:nvSpPr>
        <p:spPr>
          <a:xfrm>
            <a:off x="335360" y="1988841"/>
            <a:ext cx="5672832" cy="4320480"/>
          </a:xfrm>
          <a:prstGeom prst="rect">
            <a:avLst/>
          </a:prstGeom>
        </p:spPr>
        <p:txBody>
          <a:bodyPr/>
          <a:lstStyle>
            <a:lvl1pPr>
              <a:buClr>
                <a:schemeClr val="accent2"/>
              </a:buClr>
              <a:buFont typeface="Wingdings" pitchFamily="2" charset="2"/>
              <a:buChar cha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1800"/>
            </a:lvl5pPr>
            <a:lvl6pPr>
              <a:buClr>
                <a:schemeClr val="accent1"/>
              </a:buClr>
              <a:defRPr sz="1800"/>
            </a:lvl6pPr>
            <a:lvl7pPr>
              <a:buClr>
                <a:schemeClr val="accent1"/>
              </a:buClr>
              <a:defRPr sz="1800"/>
            </a:lvl7pPr>
            <a:lvl8pPr>
              <a:buClr>
                <a:schemeClr val="accent1"/>
              </a:buClr>
              <a:defRPr sz="1800"/>
            </a:lvl8pPr>
            <a:lvl9pPr>
              <a:buClr>
                <a:schemeClr val="accent1"/>
              </a:buCl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latshållare för innehåll 3"/>
          <p:cNvSpPr>
            <a:spLocks noGrp="1"/>
          </p:cNvSpPr>
          <p:nvPr>
            <p:ph sz="half" idx="2"/>
          </p:nvPr>
        </p:nvSpPr>
        <p:spPr>
          <a:xfrm>
            <a:off x="6096000" y="1988841"/>
            <a:ext cx="5664629" cy="4320480"/>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1800"/>
            </a:lvl5pPr>
            <a:lvl6pPr>
              <a:buClr>
                <a:schemeClr val="accent1"/>
              </a:buClr>
              <a:defRPr sz="1800"/>
            </a:lvl6pPr>
            <a:lvl7pPr>
              <a:buClr>
                <a:schemeClr val="accent1"/>
              </a:buClr>
              <a:defRPr sz="1800"/>
            </a:lvl7pPr>
            <a:lvl8pPr>
              <a:buClr>
                <a:schemeClr val="accent1"/>
              </a:buClr>
              <a:defRPr sz="1800"/>
            </a:lvl8pPr>
            <a:lvl9pPr>
              <a:buClr>
                <a:schemeClr val="accent1"/>
              </a:buCl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3216584145"/>
      </p:ext>
    </p:extLst>
  </p:cSld>
  <p:clrMapOvr>
    <a:masterClrMapping/>
  </p:clrMapOvr>
  <p:hf hdr="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196752"/>
            <a:ext cx="11521280" cy="576064"/>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text 2"/>
          <p:cNvSpPr>
            <a:spLocks noGrp="1"/>
          </p:cNvSpPr>
          <p:nvPr>
            <p:ph type="body" idx="1"/>
          </p:nvPr>
        </p:nvSpPr>
        <p:spPr>
          <a:xfrm>
            <a:off x="335360" y="1988840"/>
            <a:ext cx="5664629"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Platshållare för innehåll 3"/>
          <p:cNvSpPr>
            <a:spLocks noGrp="1"/>
          </p:cNvSpPr>
          <p:nvPr>
            <p:ph sz="half" idx="2"/>
          </p:nvPr>
        </p:nvSpPr>
        <p:spPr>
          <a:xfrm>
            <a:off x="335360" y="2894956"/>
            <a:ext cx="5664629" cy="3414365"/>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1600"/>
            </a:lvl5pPr>
            <a:lvl6pPr>
              <a:buClr>
                <a:schemeClr val="accent1"/>
              </a:buClr>
              <a:defRPr sz="1600"/>
            </a:lvl6pPr>
            <a:lvl7pPr>
              <a:buClr>
                <a:schemeClr val="accent1"/>
              </a:buClr>
              <a:defRPr sz="1600"/>
            </a:lvl7pPr>
            <a:lvl8pPr>
              <a:buClr>
                <a:schemeClr val="accent1"/>
              </a:buClr>
              <a:defRPr sz="1600"/>
            </a:lvl8pPr>
            <a:lvl9pPr>
              <a:buClr>
                <a:schemeClr val="accent1"/>
              </a:buCl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latshållare för text 4"/>
          <p:cNvSpPr>
            <a:spLocks noGrp="1"/>
          </p:cNvSpPr>
          <p:nvPr>
            <p:ph type="body" sz="quarter" idx="3"/>
          </p:nvPr>
        </p:nvSpPr>
        <p:spPr>
          <a:xfrm>
            <a:off x="6192011" y="1988840"/>
            <a:ext cx="5664629"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10" name="Platshållare för innehåll 3"/>
          <p:cNvSpPr>
            <a:spLocks noGrp="1"/>
          </p:cNvSpPr>
          <p:nvPr>
            <p:ph sz="half" idx="15"/>
          </p:nvPr>
        </p:nvSpPr>
        <p:spPr>
          <a:xfrm>
            <a:off x="6192011" y="2894956"/>
            <a:ext cx="5664629" cy="3414365"/>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1600" baseline="0"/>
            </a:lvl5pPr>
            <a:lvl6pPr>
              <a:buClr>
                <a:schemeClr val="accent1"/>
              </a:buClr>
              <a:defRPr sz="1600"/>
            </a:lvl6pPr>
            <a:lvl7pPr>
              <a:buClr>
                <a:schemeClr val="accent1"/>
              </a:buClr>
              <a:defRPr sz="1600"/>
            </a:lvl7pPr>
            <a:lvl8pPr>
              <a:buClr>
                <a:schemeClr val="accent1"/>
              </a:buClr>
              <a:defRPr sz="1600"/>
            </a:lvl8pPr>
            <a:lvl9pPr>
              <a:buClr>
                <a:schemeClr val="accent1"/>
              </a:buCl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45845313"/>
      </p:ext>
    </p:extLst>
  </p:cSld>
  <p:clrMapOvr>
    <a:masterClrMapping/>
  </p:clrMapOvr>
  <p:hf hdr="0"/>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268760"/>
            <a:ext cx="5376597" cy="792088"/>
          </a:xfrm>
          <a:prstGeom prst="rect">
            <a:avLst/>
          </a:prstGeom>
        </p:spPr>
        <p:txBody>
          <a:bodyPr anchor="b"/>
          <a:lstStyle>
            <a:lvl1pPr algn="l">
              <a:defRPr sz="2200" b="0">
                <a:solidFill>
                  <a:schemeClr val="tx1"/>
                </a:solidFill>
              </a:defRPr>
            </a:lvl1pPr>
          </a:lstStyle>
          <a:p>
            <a:r>
              <a:rPr lang="fi-FI" noProof="0"/>
              <a:t>Lisää otsikko</a:t>
            </a:r>
          </a:p>
        </p:txBody>
      </p:sp>
      <p:sp>
        <p:nvSpPr>
          <p:cNvPr id="3" name="Platshållare för innehåll 2"/>
          <p:cNvSpPr>
            <a:spLocks noGrp="1"/>
          </p:cNvSpPr>
          <p:nvPr>
            <p:ph idx="1"/>
          </p:nvPr>
        </p:nvSpPr>
        <p:spPr>
          <a:xfrm>
            <a:off x="6096000" y="404665"/>
            <a:ext cx="5760640" cy="5760640"/>
          </a:xfrm>
          <a:prstGeom prst="rect">
            <a:avLst/>
          </a:prstGeom>
        </p:spPr>
        <p:txBody>
          <a:bodyPr/>
          <a:lstStyle>
            <a:lvl1pPr>
              <a:buClr>
                <a:schemeClr val="accent2"/>
              </a:buClr>
              <a:defRPr sz="2200"/>
            </a:lvl1pPr>
            <a:lvl2pPr>
              <a:buClr>
                <a:schemeClr val="tx2"/>
              </a:buClr>
              <a:defRPr sz="2200"/>
            </a:lvl2pPr>
            <a:lvl3pPr>
              <a:buClr>
                <a:schemeClr val="accent2"/>
              </a:buClr>
              <a:defRPr sz="1800"/>
            </a:lvl3pPr>
            <a:lvl4pPr>
              <a:buClr>
                <a:schemeClr val="tx2"/>
              </a:buClr>
              <a:defRPr sz="1800"/>
            </a:lvl4pPr>
            <a:lvl5pPr>
              <a:buClr>
                <a:schemeClr val="accent2"/>
              </a:buClr>
              <a:defRPr sz="2000"/>
            </a:lvl5pPr>
            <a:lvl6pPr>
              <a:buClr>
                <a:schemeClr val="accent1"/>
              </a:buClr>
              <a:defRPr sz="2000"/>
            </a:lvl6pPr>
            <a:lvl7pPr>
              <a:buClr>
                <a:schemeClr val="accent1"/>
              </a:buClr>
              <a:defRPr sz="2000"/>
            </a:lvl7pPr>
            <a:lvl8pPr>
              <a:buClr>
                <a:schemeClr val="accent1"/>
              </a:buClr>
              <a:defRPr sz="2000"/>
            </a:lvl8pPr>
            <a:lvl9pPr>
              <a:buClr>
                <a:schemeClr val="accent1"/>
              </a:buCl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latshållare för text 3"/>
          <p:cNvSpPr>
            <a:spLocks noGrp="1"/>
          </p:cNvSpPr>
          <p:nvPr>
            <p:ph type="body" sz="half" idx="2"/>
          </p:nvPr>
        </p:nvSpPr>
        <p:spPr>
          <a:xfrm>
            <a:off x="335360" y="2204864"/>
            <a:ext cx="5376597"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314717738"/>
      </p:ext>
    </p:extLst>
  </p:cSld>
  <p:clrMapOvr>
    <a:masterClrMapping/>
  </p:clrMapOvr>
  <p:hf hdr="0"/>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6" name="Platshållare för sidfot 4"/>
          <p:cNvSpPr>
            <a:spLocks noGrp="1"/>
          </p:cNvSpPr>
          <p:nvPr>
            <p:ph type="ftr" sz="quarter" idx="14"/>
          </p:nvPr>
        </p:nvSpPr>
        <p:spPr>
          <a:xfrm>
            <a:off x="1086925" y="6376243"/>
            <a:ext cx="8837500" cy="365125"/>
          </a:xfrm>
        </p:spPr>
        <p:txBody>
          <a:bodyPr/>
          <a:lstStyle/>
          <a:p>
            <a:r>
              <a:rPr lang="fi-FI"/>
              <a:t>Virtanen Katriina</a:t>
            </a:r>
          </a:p>
        </p:txBody>
      </p:sp>
      <p:sp>
        <p:nvSpPr>
          <p:cNvPr id="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extLst>
      <p:ext uri="{BB962C8B-B14F-4D97-AF65-F5344CB8AC3E}">
        <p14:creationId xmlns:p14="http://schemas.microsoft.com/office/powerpoint/2010/main" val="1735051267"/>
      </p:ext>
    </p:extLst>
  </p:cSld>
  <p:clrMapOvr>
    <a:masterClrMapping/>
  </p:clrMapOvr>
  <p:hf hdr="0"/>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cSld name="Väliotsikkodia2">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3753017B-9241-F045-9938-790C86BC6799}" type="datetime1">
              <a:rPr lang="fi-FI" smtClean="0"/>
              <a:pPr/>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Esityksen alatunniste tässä</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0340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a:prstGeom prst="rect">
            <a:avLst/>
          </a:prstGeo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D9D09E47-ED84-1440-B542-535EF1E55ECB}" type="datetime1">
              <a:rPr lang="fi-FI" smtClean="0"/>
              <a:t>10.6.2021</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alatunniste tässä</a:t>
            </a:r>
          </a:p>
        </p:txBody>
      </p:sp>
    </p:spTree>
    <p:extLst>
      <p:ext uri="{BB962C8B-B14F-4D97-AF65-F5344CB8AC3E}">
        <p14:creationId xmlns:p14="http://schemas.microsoft.com/office/powerpoint/2010/main" val="13187259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a:prstGeom prst="rect">
            <a:avLst/>
          </a:prstGeo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a:prstGeom prst="rect">
            <a:avLst/>
          </a:prstGeo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38888865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a:prstGeom prst="rect">
            <a:avLst/>
          </a:prstGeo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a:prstGeom prst="rect">
            <a:avLst/>
          </a:prstGeo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37621496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iitos-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6EAA6B2A-6A76-2D4D-9164-11F14E8F3508}" type="datetime1">
              <a:rPr lang="fi-FI" smtClean="0"/>
              <a:pPr/>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Esityksen alatunniste tässä</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prstGeom prst="rect">
            <a:avLst/>
          </a:prstGeo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3640505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4_Otsikko ja sisältö elementillä_vihreä">
    <p:spTree>
      <p:nvGrpSpPr>
        <p:cNvPr id="1" name=""/>
        <p:cNvGrpSpPr/>
        <p:nvPr/>
      </p:nvGrpSpPr>
      <p:grpSpPr>
        <a:xfrm>
          <a:off x="0" y="0"/>
          <a:ext cx="0" cy="0"/>
          <a:chOff x="0" y="0"/>
          <a:chExt cx="0" cy="0"/>
        </a:xfrm>
      </p:grpSpPr>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8375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Kerkkä Valeria</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C89A02-2183-4EC2-9978-996C81F899C4}" type="slidenum">
              <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r="38930"/>
          <a:stretch/>
        </p:blipFill>
        <p:spPr>
          <a:xfrm>
            <a:off x="10572346" y="4005368"/>
            <a:ext cx="1619654" cy="2736000"/>
          </a:xfrm>
          <a:prstGeom prst="rect">
            <a:avLst/>
          </a:prstGeom>
        </p:spPr>
      </p:pic>
    </p:spTree>
    <p:extLst>
      <p:ext uri="{BB962C8B-B14F-4D97-AF65-F5344CB8AC3E}">
        <p14:creationId xmlns:p14="http://schemas.microsoft.com/office/powerpoint/2010/main" val="405689087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subtitle_1">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4116941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subtitle_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783772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title_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285729B3-884D-4FEB-AAC8-3F508674E8D6}" type="datetime1">
              <a:rPr lang="fi-FI" sz="1600" smtClean="0">
                <a:solidFill>
                  <a:schemeClr val="bg1"/>
                </a:solidFill>
              </a:rPr>
              <a:t>10.6.2021</a:t>
            </a:fld>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328047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subtitle_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93851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subtitle_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406992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subtitle_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105680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subtitle_7">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102583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subtitle_1_picture">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550984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subtitle_2_picture">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933064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subtitle_3_picture">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2986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ain otsikko" preserve="1" userDrawn="1">
  <p:cSld name="only_title">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EBD070A7-9B51-4750-9FF3-A27C80A304B2}" type="datetime1">
              <a:rPr lang="fi-FI" smtClean="0"/>
              <a:t>10.6.2021</a:t>
            </a:fld>
            <a:endParaRPr lang="fi-FI"/>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87092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yhjä" type="blank" preserve="1">
  <p:cSld name="kml_blank">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EF8F9D9E-5F96-4C35-B8C5-8A60B0DA0B94}" type="datetime1">
              <a:rPr lang="fi-FI" smtClean="0"/>
              <a:t>10.6.2021</a:t>
            </a:fld>
            <a:endParaRPr lang="fi-FI"/>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67414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endpage_1">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404808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title_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CA4207C4-9F9A-4424-A214-D54EAAFA8518}" type="datetime1">
              <a:rPr lang="fi-FI" sz="1600" smtClean="0">
                <a:solidFill>
                  <a:schemeClr val="bg1"/>
                </a:solidFill>
              </a:rPr>
              <a:t>10.6.2021</a:t>
            </a:fld>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3070817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endpage_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853915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endpage_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1317199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375ACCCD-15E0-4F75-90C1-2284B2A16B15}" type="datetime1">
              <a:rPr lang="fi-FI" smtClean="0"/>
              <a:t>10.6.2021</a:t>
            </a:fld>
            <a:endParaRPr lang="fi-FI"/>
          </a:p>
        </p:txBody>
      </p:sp>
      <p:sp>
        <p:nvSpPr>
          <p:cNvPr id="5" name="Footer Placeholder 4"/>
          <p:cNvSpPr>
            <a:spLocks noGrp="1"/>
          </p:cNvSpPr>
          <p:nvPr>
            <p:ph type="ftr" sz="quarter" idx="11"/>
          </p:nvPr>
        </p:nvSpPr>
        <p:spPr/>
        <p:txBody>
          <a:bodyPr/>
          <a:lstStyle/>
          <a:p>
            <a:r>
              <a:rPr lang="fi-FI"/>
              <a:t>ELY-keskusten ilmastotiekartta, Pirkanmaan ELY-keskus 2021</a:t>
            </a:r>
          </a:p>
        </p:txBody>
      </p:sp>
      <p:sp>
        <p:nvSpPr>
          <p:cNvPr id="6" name="Slide Number Placeholder 5"/>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1155939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6C680EC-9383-464F-AFB3-1104D9088FE1}" type="datetime1">
              <a:rPr lang="fi-FI" smtClean="0"/>
              <a:t>10.6.2021</a:t>
            </a:fld>
            <a:endParaRPr lang="fi-FI"/>
          </a:p>
        </p:txBody>
      </p:sp>
      <p:sp>
        <p:nvSpPr>
          <p:cNvPr id="5" name="Footer Placeholder 4"/>
          <p:cNvSpPr>
            <a:spLocks noGrp="1"/>
          </p:cNvSpPr>
          <p:nvPr>
            <p:ph type="ftr" sz="quarter" idx="11"/>
          </p:nvPr>
        </p:nvSpPr>
        <p:spPr/>
        <p:txBody>
          <a:bodyPr/>
          <a:lstStyle/>
          <a:p>
            <a:r>
              <a:rPr lang="fi-FI"/>
              <a:t>ELY-keskusten ilmastotiekartta, Pirkanmaan ELY-keskus 2021</a:t>
            </a:r>
          </a:p>
        </p:txBody>
      </p:sp>
      <p:sp>
        <p:nvSpPr>
          <p:cNvPr id="6" name="Slide Number Placeholder 5"/>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2138351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6AB50E88-14AF-45AC-B840-C30012CD59E3}" type="datetime1">
              <a:rPr lang="fi-FI" smtClean="0"/>
              <a:t>10.6.2021</a:t>
            </a:fld>
            <a:endParaRPr lang="fi-FI"/>
          </a:p>
        </p:txBody>
      </p:sp>
      <p:sp>
        <p:nvSpPr>
          <p:cNvPr id="5" name="Footer Placeholder 4"/>
          <p:cNvSpPr>
            <a:spLocks noGrp="1"/>
          </p:cNvSpPr>
          <p:nvPr>
            <p:ph type="ftr" sz="quarter" idx="11"/>
          </p:nvPr>
        </p:nvSpPr>
        <p:spPr/>
        <p:txBody>
          <a:bodyPr/>
          <a:lstStyle/>
          <a:p>
            <a:r>
              <a:rPr lang="fi-FI"/>
              <a:t>ELY-keskusten ilmastotiekartta, Pirkanmaan ELY-keskus 2021</a:t>
            </a:r>
          </a:p>
        </p:txBody>
      </p:sp>
      <p:sp>
        <p:nvSpPr>
          <p:cNvPr id="6" name="Slide Number Placeholder 5"/>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1093664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EB00C089-3BA5-4FB5-B8D9-DEFF02452BF1}" type="datetime1">
              <a:rPr lang="fi-FI" smtClean="0"/>
              <a:t>10.6.2021</a:t>
            </a:fld>
            <a:endParaRPr lang="fi-FI"/>
          </a:p>
        </p:txBody>
      </p:sp>
      <p:sp>
        <p:nvSpPr>
          <p:cNvPr id="6" name="Footer Placeholder 5"/>
          <p:cNvSpPr>
            <a:spLocks noGrp="1"/>
          </p:cNvSpPr>
          <p:nvPr>
            <p:ph type="ftr" sz="quarter" idx="11"/>
          </p:nvPr>
        </p:nvSpPr>
        <p:spPr/>
        <p:txBody>
          <a:bodyPr/>
          <a:lstStyle/>
          <a:p>
            <a:r>
              <a:rPr lang="fi-FI"/>
              <a:t>ELY-keskusten ilmastotiekartta, Pirkanmaan ELY-keskus 2021</a:t>
            </a:r>
          </a:p>
        </p:txBody>
      </p:sp>
      <p:sp>
        <p:nvSpPr>
          <p:cNvPr id="7" name="Slide Number Placeholder 6"/>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2005600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C536ED0F-CD27-4D88-B3F7-4DF010BF8697}" type="datetime1">
              <a:rPr lang="fi-FI" smtClean="0"/>
              <a:t>10.6.2021</a:t>
            </a:fld>
            <a:endParaRPr lang="fi-FI"/>
          </a:p>
        </p:txBody>
      </p:sp>
      <p:sp>
        <p:nvSpPr>
          <p:cNvPr id="8" name="Footer Placeholder 7"/>
          <p:cNvSpPr>
            <a:spLocks noGrp="1"/>
          </p:cNvSpPr>
          <p:nvPr>
            <p:ph type="ftr" sz="quarter" idx="11"/>
          </p:nvPr>
        </p:nvSpPr>
        <p:spPr/>
        <p:txBody>
          <a:bodyPr/>
          <a:lstStyle/>
          <a:p>
            <a:r>
              <a:rPr lang="fi-FI"/>
              <a:t>ELY-keskusten ilmastotiekartta, Pirkanmaan ELY-keskus 2021</a:t>
            </a:r>
          </a:p>
        </p:txBody>
      </p:sp>
      <p:sp>
        <p:nvSpPr>
          <p:cNvPr id="9" name="Slide Number Placeholder 8"/>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51421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0137A748-808F-4D28-AD86-A814A499EF4B}" type="datetime1">
              <a:rPr lang="fi-FI" smtClean="0"/>
              <a:t>10.6.2021</a:t>
            </a:fld>
            <a:endParaRPr lang="fi-FI"/>
          </a:p>
        </p:txBody>
      </p:sp>
      <p:sp>
        <p:nvSpPr>
          <p:cNvPr id="4" name="Footer Placeholder 3"/>
          <p:cNvSpPr>
            <a:spLocks noGrp="1"/>
          </p:cNvSpPr>
          <p:nvPr>
            <p:ph type="ftr" sz="quarter" idx="11"/>
          </p:nvPr>
        </p:nvSpPr>
        <p:spPr/>
        <p:txBody>
          <a:bodyPr/>
          <a:lstStyle/>
          <a:p>
            <a:r>
              <a:rPr lang="fi-FI"/>
              <a:t>ELY-keskusten ilmastotiekartta, Pirkanmaan ELY-keskus 2021</a:t>
            </a:r>
          </a:p>
        </p:txBody>
      </p:sp>
      <p:sp>
        <p:nvSpPr>
          <p:cNvPr id="5" name="Slide Number Placeholder 4"/>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80644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37B5D-881F-46C2-9464-E9DB2CA7D127}" type="datetime1">
              <a:rPr lang="fi-FI" smtClean="0"/>
              <a:t>10.6.2021</a:t>
            </a:fld>
            <a:endParaRPr lang="fi-FI"/>
          </a:p>
        </p:txBody>
      </p:sp>
      <p:sp>
        <p:nvSpPr>
          <p:cNvPr id="3" name="Footer Placeholder 2"/>
          <p:cNvSpPr>
            <a:spLocks noGrp="1"/>
          </p:cNvSpPr>
          <p:nvPr>
            <p:ph type="ftr" sz="quarter" idx="11"/>
          </p:nvPr>
        </p:nvSpPr>
        <p:spPr/>
        <p:txBody>
          <a:bodyPr/>
          <a:lstStyle/>
          <a:p>
            <a:r>
              <a:rPr lang="fi-FI"/>
              <a:t>ELY-keskusten ilmastotiekartta, Pirkanmaan ELY-keskus 2021</a:t>
            </a:r>
          </a:p>
        </p:txBody>
      </p:sp>
      <p:sp>
        <p:nvSpPr>
          <p:cNvPr id="4" name="Slide Number Placeholder 3"/>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1034693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E3B301B-5C34-4B93-A975-54B4A6EA7324}" type="datetime1">
              <a:rPr lang="fi-FI" smtClean="0"/>
              <a:t>10.6.2021</a:t>
            </a:fld>
            <a:endParaRPr lang="fi-FI"/>
          </a:p>
        </p:txBody>
      </p:sp>
      <p:sp>
        <p:nvSpPr>
          <p:cNvPr id="6" name="Footer Placeholder 5"/>
          <p:cNvSpPr>
            <a:spLocks noGrp="1"/>
          </p:cNvSpPr>
          <p:nvPr>
            <p:ph type="ftr" sz="quarter" idx="11"/>
          </p:nvPr>
        </p:nvSpPr>
        <p:spPr/>
        <p:txBody>
          <a:bodyPr/>
          <a:lstStyle/>
          <a:p>
            <a:r>
              <a:rPr lang="fi-FI"/>
              <a:t>ELY-keskusten ilmastotiekartta, Pirkanmaan ELY-keskus 2021</a:t>
            </a:r>
          </a:p>
        </p:txBody>
      </p:sp>
      <p:sp>
        <p:nvSpPr>
          <p:cNvPr id="7" name="Slide Number Placeholder 6"/>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9210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title_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81A8424F-49E6-4707-9378-D7F896849572}" type="datetime1">
              <a:rPr lang="fi-FI" sz="1600" smtClean="0">
                <a:solidFill>
                  <a:schemeClr val="bg1"/>
                </a:solidFill>
              </a:rPr>
              <a:t>10.6.2021</a:t>
            </a:fld>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593405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D6CC4224-E346-494D-931F-CEF95C6922F1}" type="datetime1">
              <a:rPr lang="fi-FI" smtClean="0"/>
              <a:t>10.6.2021</a:t>
            </a:fld>
            <a:endParaRPr lang="fi-FI"/>
          </a:p>
        </p:txBody>
      </p:sp>
      <p:sp>
        <p:nvSpPr>
          <p:cNvPr id="6" name="Footer Placeholder 5"/>
          <p:cNvSpPr>
            <a:spLocks noGrp="1"/>
          </p:cNvSpPr>
          <p:nvPr>
            <p:ph type="ftr" sz="quarter" idx="11"/>
          </p:nvPr>
        </p:nvSpPr>
        <p:spPr/>
        <p:txBody>
          <a:bodyPr/>
          <a:lstStyle/>
          <a:p>
            <a:r>
              <a:rPr lang="fi-FI"/>
              <a:t>ELY-keskusten ilmastotiekartta, Pirkanmaan ELY-keskus 2021</a:t>
            </a:r>
          </a:p>
        </p:txBody>
      </p:sp>
      <p:sp>
        <p:nvSpPr>
          <p:cNvPr id="7" name="Slide Number Placeholder 6"/>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1261521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D080752-A519-4D6F-AA9E-EB055DC710AE}" type="datetime1">
              <a:rPr lang="fi-FI" smtClean="0"/>
              <a:t>10.6.2021</a:t>
            </a:fld>
            <a:endParaRPr lang="fi-FI"/>
          </a:p>
        </p:txBody>
      </p:sp>
      <p:sp>
        <p:nvSpPr>
          <p:cNvPr id="5" name="Footer Placeholder 4"/>
          <p:cNvSpPr>
            <a:spLocks noGrp="1"/>
          </p:cNvSpPr>
          <p:nvPr>
            <p:ph type="ftr" sz="quarter" idx="11"/>
          </p:nvPr>
        </p:nvSpPr>
        <p:spPr/>
        <p:txBody>
          <a:bodyPr/>
          <a:lstStyle/>
          <a:p>
            <a:r>
              <a:rPr lang="fi-FI"/>
              <a:t>ELY-keskusten ilmastotiekartta, Pirkanmaan ELY-keskus 2021</a:t>
            </a:r>
          </a:p>
        </p:txBody>
      </p:sp>
      <p:sp>
        <p:nvSpPr>
          <p:cNvPr id="6" name="Slide Number Placeholder 5"/>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5189924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5FA307D-B646-42D3-9AF5-D13C94148F3B}" type="datetime1">
              <a:rPr lang="fi-FI" smtClean="0"/>
              <a:t>10.6.2021</a:t>
            </a:fld>
            <a:endParaRPr lang="fi-FI"/>
          </a:p>
        </p:txBody>
      </p:sp>
      <p:sp>
        <p:nvSpPr>
          <p:cNvPr id="5" name="Footer Placeholder 4"/>
          <p:cNvSpPr>
            <a:spLocks noGrp="1"/>
          </p:cNvSpPr>
          <p:nvPr>
            <p:ph type="ftr" sz="quarter" idx="11"/>
          </p:nvPr>
        </p:nvSpPr>
        <p:spPr/>
        <p:txBody>
          <a:bodyPr/>
          <a:lstStyle/>
          <a:p>
            <a:r>
              <a:rPr lang="fi-FI"/>
              <a:t>ELY-keskusten ilmastotiekartta, Pirkanmaan ELY-keskus 2021</a:t>
            </a:r>
          </a:p>
        </p:txBody>
      </p:sp>
      <p:sp>
        <p:nvSpPr>
          <p:cNvPr id="6" name="Slide Number Placeholder 5"/>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865239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98F9CCDD-8CAE-448B-99D1-6B83B44F4221}" type="datetime1">
              <a:rPr lang="fi-FI" smtClean="0"/>
              <a:t>10.6.2021</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p>
        </p:txBody>
      </p:sp>
    </p:spTree>
    <p:extLst>
      <p:ext uri="{BB962C8B-B14F-4D97-AF65-F5344CB8AC3E}">
        <p14:creationId xmlns:p14="http://schemas.microsoft.com/office/powerpoint/2010/main" val="871197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3943700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3315505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iitos-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33E13D20-B193-4D9E-9B0F-744258FDD0E6}"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85677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2CA324C-E82C-42D8-878F-1E6A3F94A822}" type="datetime1">
              <a:rPr lang="fi-FI" smtClean="0"/>
              <a:t>10.6.2021</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p>
        </p:txBody>
      </p:sp>
    </p:spTree>
    <p:extLst>
      <p:ext uri="{BB962C8B-B14F-4D97-AF65-F5344CB8AC3E}">
        <p14:creationId xmlns:p14="http://schemas.microsoft.com/office/powerpoint/2010/main" val="39512297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2371356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210808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title_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fld id="{964DD1BE-198E-4AAD-81EF-619D1D6CFE7D}" type="datetime1">
              <a:rPr lang="fi-FI" smtClean="0"/>
              <a:t>10.6.2021</a:t>
            </a:fld>
            <a:endParaRPr lang="fi-FI"/>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ELY-keskusten ilmastotiekartta, Pirkanmaan ELY-keskus 2021</a:t>
            </a:r>
          </a:p>
        </p:txBody>
      </p:sp>
    </p:spTree>
    <p:extLst>
      <p:ext uri="{BB962C8B-B14F-4D97-AF65-F5344CB8AC3E}">
        <p14:creationId xmlns:p14="http://schemas.microsoft.com/office/powerpoint/2010/main" val="3500943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1052195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0" y="1825625"/>
            <a:ext cx="10521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p:txBody>
          <a:bodyPr/>
          <a:lstStyle/>
          <a:p>
            <a:fld id="{BA85D352-5ACB-4960-A823-DF88909B07B1}" type="datetime1">
              <a:rPr lang="fi-FI" smtClean="0"/>
              <a:t>10.6.2021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p:txBody>
          <a:bodyPr/>
          <a:lstStyle/>
          <a:p>
            <a:r>
              <a:rPr lang="fi-FI"/>
              <a:t>ELY-keskusten ilmastotiekartta, Pirkanmaan ELY-keskus 2021</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2566265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Otsikko ja sisältö_kuvasuikale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a:xfrm>
            <a:off x="8009008" y="6171403"/>
            <a:ext cx="857250" cy="365125"/>
          </a:xfrm>
        </p:spPr>
        <p:txBody>
          <a:bodyPr/>
          <a:lstStyle/>
          <a:p>
            <a:fld id="{61609CBC-D7C5-46B3-BFA6-8C95FA4A2956}" type="datetime1">
              <a:rPr lang="fi-FI" smtClean="0"/>
              <a:t>10.6.2021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a:xfrm>
            <a:off x="3285067" y="6171403"/>
            <a:ext cx="4673140" cy="365125"/>
          </a:xfrm>
        </p:spPr>
        <p:txBody>
          <a:bodyPr/>
          <a:lstStyle/>
          <a:p>
            <a:r>
              <a:rPr lang="fi-FI"/>
              <a:t>ELY-keskusten ilmastotiekartta, Pirkanmaan ELY-keskus 2021</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a:xfrm>
            <a:off x="8923407" y="6171403"/>
            <a:ext cx="666751" cy="365125"/>
          </a:xfrm>
        </p:spPr>
        <p:txBody>
          <a:bodyPr/>
          <a:lstStyle/>
          <a:p>
            <a:r>
              <a:rPr lang="fi-FI"/>
              <a:t>dia </a:t>
            </a:r>
            <a:fld id="{4B3ABE4D-E3AA-DE44-821B-852CBCAB171A}" type="slidenum">
              <a:rPr lang="fi-FI" smtClean="0"/>
              <a:pPr/>
              <a:t>‹#›</a:t>
            </a:fld>
            <a:endParaRPr lang="fi-FI"/>
          </a:p>
        </p:txBody>
      </p:sp>
      <p:pic>
        <p:nvPicPr>
          <p:cNvPr id="10" name="Kuva 9">
            <a:extLst>
              <a:ext uri="{FF2B5EF4-FFF2-40B4-BE49-F238E27FC236}">
                <a16:creationId xmlns:a16="http://schemas.microsoft.com/office/drawing/2014/main" id="{AC62B113-2EFD-FA4F-85CE-6294F874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pic>
        <p:nvPicPr>
          <p:cNvPr id="7" name="Kuva 6">
            <a:extLst>
              <a:ext uri="{FF2B5EF4-FFF2-40B4-BE49-F238E27FC236}">
                <a16:creationId xmlns:a16="http://schemas.microsoft.com/office/drawing/2014/main" id="{5EEAD9B4-32D4-9C4A-9A65-89B0631410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500" y="0"/>
            <a:ext cx="2349500" cy="6858000"/>
          </a:xfrm>
          <a:prstGeom prst="rect">
            <a:avLst/>
          </a:prstGeom>
        </p:spPr>
      </p:pic>
    </p:spTree>
    <p:extLst>
      <p:ext uri="{BB962C8B-B14F-4D97-AF65-F5344CB8AC3E}">
        <p14:creationId xmlns:p14="http://schemas.microsoft.com/office/powerpoint/2010/main" val="1062587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Otsikko ja sisältö_kuvasuikale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AC62B113-2EFD-FA4F-85CE-6294F874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pic>
        <p:nvPicPr>
          <p:cNvPr id="6" name="Kuva 5">
            <a:extLst>
              <a:ext uri="{FF2B5EF4-FFF2-40B4-BE49-F238E27FC236}">
                <a16:creationId xmlns:a16="http://schemas.microsoft.com/office/drawing/2014/main" id="{A480AAB2-60F5-444B-8E95-D2C48BD479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842500" y="0"/>
            <a:ext cx="2349500" cy="6858000"/>
          </a:xfrm>
          <a:prstGeom prst="rect">
            <a:avLst/>
          </a:prstGeom>
        </p:spPr>
      </p:pic>
      <p:sp>
        <p:nvSpPr>
          <p:cNvPr id="9" name="Päivämäärän paikkamerkki 13">
            <a:extLst>
              <a:ext uri="{FF2B5EF4-FFF2-40B4-BE49-F238E27FC236}">
                <a16:creationId xmlns:a16="http://schemas.microsoft.com/office/drawing/2014/main" id="{377260D9-1E80-B146-BD77-E728B4A82530}"/>
              </a:ext>
            </a:extLst>
          </p:cNvPr>
          <p:cNvSpPr>
            <a:spLocks noGrp="1"/>
          </p:cNvSpPr>
          <p:nvPr>
            <p:ph type="dt" sz="half" idx="10"/>
          </p:nvPr>
        </p:nvSpPr>
        <p:spPr>
          <a:xfrm>
            <a:off x="8009008" y="6171403"/>
            <a:ext cx="857250" cy="365125"/>
          </a:xfrm>
        </p:spPr>
        <p:txBody>
          <a:bodyPr/>
          <a:lstStyle/>
          <a:p>
            <a:fld id="{25BB54C6-1145-48DD-A759-9A5E202AA3FE}" type="datetime1">
              <a:rPr lang="fi-FI" smtClean="0"/>
              <a:t>10.6.2021</a:t>
            </a:fld>
            <a:endParaRPr lang="fi-FI"/>
          </a:p>
        </p:txBody>
      </p:sp>
      <p:sp>
        <p:nvSpPr>
          <p:cNvPr id="11" name="Alatunnisteen paikkamerkki 14">
            <a:extLst>
              <a:ext uri="{FF2B5EF4-FFF2-40B4-BE49-F238E27FC236}">
                <a16:creationId xmlns:a16="http://schemas.microsoft.com/office/drawing/2014/main" id="{540252B0-2202-9B4C-AC78-C8EDFF40CA7E}"/>
              </a:ext>
            </a:extLst>
          </p:cNvPr>
          <p:cNvSpPr>
            <a:spLocks noGrp="1"/>
          </p:cNvSpPr>
          <p:nvPr>
            <p:ph type="ftr" sz="quarter" idx="11"/>
          </p:nvPr>
        </p:nvSpPr>
        <p:spPr>
          <a:xfrm>
            <a:off x="3285067" y="6171403"/>
            <a:ext cx="4673140" cy="365125"/>
          </a:xfrm>
        </p:spPr>
        <p:txBody>
          <a:bodyPr/>
          <a:lstStyle/>
          <a:p>
            <a:r>
              <a:rPr lang="fi-FI"/>
              <a:t>ELY-keskusten ilmastotiekartta, Pirkanmaan ELY-keskus 2021</a:t>
            </a:r>
          </a:p>
        </p:txBody>
      </p:sp>
      <p:sp>
        <p:nvSpPr>
          <p:cNvPr id="12" name="Dian numeron paikkamerkki 15">
            <a:extLst>
              <a:ext uri="{FF2B5EF4-FFF2-40B4-BE49-F238E27FC236}">
                <a16:creationId xmlns:a16="http://schemas.microsoft.com/office/drawing/2014/main" id="{5332A496-83BD-2646-9212-3BDB81858C71}"/>
              </a:ext>
            </a:extLst>
          </p:cNvPr>
          <p:cNvSpPr>
            <a:spLocks noGrp="1"/>
          </p:cNvSpPr>
          <p:nvPr>
            <p:ph type="sldNum" sz="quarter" idx="12"/>
          </p:nvPr>
        </p:nvSpPr>
        <p:spPr>
          <a:xfrm>
            <a:off x="8923407" y="6171403"/>
            <a:ext cx="666751" cy="365125"/>
          </a:xfrm>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42198069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Väliotsikkodia1">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864397"/>
            <a:ext cx="10515600" cy="2058024"/>
          </a:xfrm>
        </p:spPr>
        <p:txBody>
          <a:bodyPr anchor="b">
            <a:normAutofit/>
          </a:bodyPr>
          <a:lstStyle>
            <a:lvl1pPr algn="ctr">
              <a:defRPr sz="4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74816"/>
            <a:ext cx="10515600" cy="1897261"/>
          </a:xfrm>
        </p:spPr>
        <p:txBody>
          <a:bodyPr>
            <a:normAutofit/>
          </a:bodyPr>
          <a:lstStyle>
            <a:lvl1pPr marL="0" indent="0" algn="ctr">
              <a:buNone/>
              <a:defRPr sz="22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AD798AB7-C675-410E-ADC1-1488E63063ED}"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9B02B7B0-D788-F347-805C-6C4481348C05}"/>
              </a:ext>
            </a:extLst>
          </p:cNvPr>
          <p:cNvCxnSpPr>
            <a:cxnSpLocks/>
          </p:cNvCxnSpPr>
          <p:nvPr userDrawn="1"/>
        </p:nvCxnSpPr>
        <p:spPr>
          <a:xfrm>
            <a:off x="5619335" y="3064671"/>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0362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Väliotsikkodia2">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2C7FD73D-8E8E-4F5A-9EE4-2F66EF3E4323}" type="datetime1">
              <a:rPr lang="fi-FI" smtClean="0"/>
              <a:t>10.6.2021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ELY-keskusten ilmastotiekartta, Pirkanmaan ELY-keskus 2021</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5047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C5E76F-1694-7242-8552-D2A4EC57F4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C0786A-21DD-D54D-BE7E-EE3CAA01EC69}"/>
              </a:ext>
            </a:extLst>
          </p:cNvPr>
          <p:cNvSpPr>
            <a:spLocks noGrp="1"/>
          </p:cNvSpPr>
          <p:nvPr>
            <p:ph sz="half" idx="1"/>
          </p:nvPr>
        </p:nvSpPr>
        <p:spPr>
          <a:xfrm>
            <a:off x="838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BF142D-887D-364F-B6E5-A22295DCF269}"/>
              </a:ext>
            </a:extLst>
          </p:cNvPr>
          <p:cNvSpPr>
            <a:spLocks noGrp="1"/>
          </p:cNvSpPr>
          <p:nvPr>
            <p:ph sz="half" idx="2"/>
          </p:nvPr>
        </p:nvSpPr>
        <p:spPr>
          <a:xfrm>
            <a:off x="6172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7">
            <a:extLst>
              <a:ext uri="{FF2B5EF4-FFF2-40B4-BE49-F238E27FC236}">
                <a16:creationId xmlns:a16="http://schemas.microsoft.com/office/drawing/2014/main" id="{CF05DAF7-765C-AA49-ADAB-09401FC078F3}"/>
              </a:ext>
            </a:extLst>
          </p:cNvPr>
          <p:cNvSpPr>
            <a:spLocks noGrp="1"/>
          </p:cNvSpPr>
          <p:nvPr>
            <p:ph type="dt" sz="half" idx="10"/>
          </p:nvPr>
        </p:nvSpPr>
        <p:spPr/>
        <p:txBody>
          <a:bodyPr/>
          <a:lstStyle/>
          <a:p>
            <a:fld id="{4ACB97DB-D57E-4EF5-930D-EA0DB7001DE5}" type="datetime1">
              <a:rPr lang="fi-FI" smtClean="0"/>
              <a:t>10.6.2021</a:t>
            </a:fld>
            <a:endParaRPr lang="fi-FI"/>
          </a:p>
        </p:txBody>
      </p:sp>
      <p:sp>
        <p:nvSpPr>
          <p:cNvPr id="9" name="Alatunnisteen paikkamerkki 8">
            <a:extLst>
              <a:ext uri="{FF2B5EF4-FFF2-40B4-BE49-F238E27FC236}">
                <a16:creationId xmlns:a16="http://schemas.microsoft.com/office/drawing/2014/main" id="{BC172261-910D-BD4B-AA2F-387BDCC67722}"/>
              </a:ext>
            </a:extLst>
          </p:cNvPr>
          <p:cNvSpPr>
            <a:spLocks noGrp="1"/>
          </p:cNvSpPr>
          <p:nvPr>
            <p:ph type="ftr" sz="quarter" idx="11"/>
          </p:nvPr>
        </p:nvSpPr>
        <p:spPr/>
        <p:txBody>
          <a:bodyPr/>
          <a:lstStyle/>
          <a:p>
            <a:r>
              <a:rPr lang="fi-FI"/>
              <a:t>ELY-keskusten ilmastotiekartta, Pirkanmaan ELY-keskus 2021</a:t>
            </a:r>
          </a:p>
        </p:txBody>
      </p:sp>
      <p:sp>
        <p:nvSpPr>
          <p:cNvPr id="10" name="Dian numeron paikkamerkki 9">
            <a:extLst>
              <a:ext uri="{FF2B5EF4-FFF2-40B4-BE49-F238E27FC236}">
                <a16:creationId xmlns:a16="http://schemas.microsoft.com/office/drawing/2014/main" id="{3F91BB72-F917-134D-BB72-F5F5B2782EE9}"/>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4019970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7E547-E16F-314D-A380-57E01214140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D81E144-6C28-AD4F-956A-78B27CCAB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DA6ACC3-740D-7D4C-B803-A44EE7D22CEE}"/>
              </a:ext>
            </a:extLst>
          </p:cNvPr>
          <p:cNvSpPr>
            <a:spLocks noGrp="1"/>
          </p:cNvSpPr>
          <p:nvPr>
            <p:ph sz="half" idx="2"/>
          </p:nvPr>
        </p:nvSpPr>
        <p:spPr>
          <a:xfrm>
            <a:off x="839788" y="2505075"/>
            <a:ext cx="5157787"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EA82D3F-7E45-9C4A-889A-57995B655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481F27-E760-EF49-A4D6-C933A54C0F48}"/>
              </a:ext>
            </a:extLst>
          </p:cNvPr>
          <p:cNvSpPr>
            <a:spLocks noGrp="1"/>
          </p:cNvSpPr>
          <p:nvPr>
            <p:ph sz="quarter" idx="4"/>
          </p:nvPr>
        </p:nvSpPr>
        <p:spPr>
          <a:xfrm>
            <a:off x="6172200" y="2505075"/>
            <a:ext cx="5183188"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6BAA32D-6297-BD46-9960-703BC39DED03}"/>
              </a:ext>
            </a:extLst>
          </p:cNvPr>
          <p:cNvSpPr>
            <a:spLocks noGrp="1"/>
          </p:cNvSpPr>
          <p:nvPr>
            <p:ph type="dt" sz="half" idx="10"/>
          </p:nvPr>
        </p:nvSpPr>
        <p:spPr/>
        <p:txBody>
          <a:bodyPr/>
          <a:lstStyle/>
          <a:p>
            <a:fld id="{6ED8EFB7-3770-4326-A4C0-DE9430E7D260}" type="datetime1">
              <a:rPr lang="fi-FI" smtClean="0"/>
              <a:t>10.6.2021</a:t>
            </a:fld>
            <a:endParaRPr lang="fi-FI"/>
          </a:p>
        </p:txBody>
      </p:sp>
      <p:sp>
        <p:nvSpPr>
          <p:cNvPr id="8" name="Alatunnisteen paikkamerkki 7">
            <a:extLst>
              <a:ext uri="{FF2B5EF4-FFF2-40B4-BE49-F238E27FC236}">
                <a16:creationId xmlns:a16="http://schemas.microsoft.com/office/drawing/2014/main" id="{FB2A6D1A-2B84-0044-94A7-E5F41446B7A3}"/>
              </a:ext>
            </a:extLst>
          </p:cNvPr>
          <p:cNvSpPr>
            <a:spLocks noGrp="1"/>
          </p:cNvSpPr>
          <p:nvPr>
            <p:ph type="ftr" sz="quarter" idx="11"/>
          </p:nvPr>
        </p:nvSpPr>
        <p:spPr/>
        <p:txBody>
          <a:bodyPr/>
          <a:lstStyle/>
          <a:p>
            <a:r>
              <a:rPr lang="fi-FI"/>
              <a:t>ELY-keskusten ilmastotiekartta, Pirkanmaan ELY-keskus 2021</a:t>
            </a:r>
          </a:p>
        </p:txBody>
      </p:sp>
      <p:sp>
        <p:nvSpPr>
          <p:cNvPr id="9" name="Dian numeron paikkamerkki 8">
            <a:extLst>
              <a:ext uri="{FF2B5EF4-FFF2-40B4-BE49-F238E27FC236}">
                <a16:creationId xmlns:a16="http://schemas.microsoft.com/office/drawing/2014/main" id="{31FFB929-98BD-024A-AFB3-9917EFA7BC70}"/>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17339684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C0550-1FE7-FD4C-BAA2-D411D11ABA6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6C2F6AE-E9F6-384B-AB3E-8B086E280C57}"/>
              </a:ext>
            </a:extLst>
          </p:cNvPr>
          <p:cNvSpPr>
            <a:spLocks noGrp="1"/>
          </p:cNvSpPr>
          <p:nvPr>
            <p:ph type="dt" sz="half" idx="10"/>
          </p:nvPr>
        </p:nvSpPr>
        <p:spPr/>
        <p:txBody>
          <a:bodyPr/>
          <a:lstStyle/>
          <a:p>
            <a:fld id="{1865BB9F-7C0E-46AF-8809-C7C67805AC6A}" type="datetime1">
              <a:rPr lang="fi-FI" smtClean="0"/>
              <a:t>10.6.2021</a:t>
            </a:fld>
            <a:endParaRPr lang="fi-FI"/>
          </a:p>
        </p:txBody>
      </p:sp>
      <p:sp>
        <p:nvSpPr>
          <p:cNvPr id="4" name="Alatunnisteen paikkamerkki 3">
            <a:extLst>
              <a:ext uri="{FF2B5EF4-FFF2-40B4-BE49-F238E27FC236}">
                <a16:creationId xmlns:a16="http://schemas.microsoft.com/office/drawing/2014/main" id="{085D247C-D0AE-3B4B-98B3-076E98133394}"/>
              </a:ext>
            </a:extLst>
          </p:cNvPr>
          <p:cNvSpPr>
            <a:spLocks noGrp="1"/>
          </p:cNvSpPr>
          <p:nvPr>
            <p:ph type="ftr" sz="quarter" idx="11"/>
          </p:nvPr>
        </p:nvSpPr>
        <p:spPr/>
        <p:txBody>
          <a:bodyPr/>
          <a:lstStyle/>
          <a:p>
            <a:r>
              <a:rPr lang="fi-FI"/>
              <a:t>ELY-keskusten ilmastotiekartta, Pirkanmaan ELY-keskus 2021</a:t>
            </a:r>
          </a:p>
        </p:txBody>
      </p:sp>
      <p:sp>
        <p:nvSpPr>
          <p:cNvPr id="5" name="Dian numeron paikkamerkki 4">
            <a:extLst>
              <a:ext uri="{FF2B5EF4-FFF2-40B4-BE49-F238E27FC236}">
                <a16:creationId xmlns:a16="http://schemas.microsoft.com/office/drawing/2014/main" id="{5F69A78D-90C3-E34B-93C3-AA030F481889}"/>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4097151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p>
            <a:fld id="{3D06CEA8-5543-4137-93A9-E84179145B20}"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220312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iitos-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489AC669-16F5-4E47-9470-5D7B5EDA38CC}" type="datetime1">
              <a:rPr lang="fi-FI" smtClean="0"/>
              <a:t>10.6.2021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ELY-keskusten ilmastotiekartta, Pirkanmaan ELY-keskus 2021</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93631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title_and_content">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4D375734-054F-416B-B94E-710ABB1B9CF7}" type="datetime1">
              <a:rPr lang="fi-FI" smtClean="0"/>
              <a:t>10.6.2021</a:t>
            </a:fld>
            <a:endParaRPr lang="fi-FI"/>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371629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7108F-143E-4440-8F0D-1E45DAB344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1E66197-EC9A-8C44-90D2-BFB22FEFD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F74A5D-4771-A343-BFFA-62FDE3A50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B0E6731-0950-524D-B024-33323F8BE78F}"/>
              </a:ext>
            </a:extLst>
          </p:cNvPr>
          <p:cNvSpPr>
            <a:spLocks noGrp="1"/>
          </p:cNvSpPr>
          <p:nvPr>
            <p:ph type="dt" sz="half" idx="10"/>
          </p:nvPr>
        </p:nvSpPr>
        <p:spPr/>
        <p:txBody>
          <a:bodyPr/>
          <a:lstStyle/>
          <a:p>
            <a:fld id="{E1E42F95-6B30-4F43-B50E-EE409E90AD3C}" type="datetime1">
              <a:rPr lang="fi-FI" smtClean="0"/>
              <a:t>10.6.2021</a:t>
            </a:fld>
            <a:endParaRPr lang="fi-FI"/>
          </a:p>
        </p:txBody>
      </p:sp>
      <p:sp>
        <p:nvSpPr>
          <p:cNvPr id="6" name="Alatunnisteen paikkamerkki 5">
            <a:extLst>
              <a:ext uri="{FF2B5EF4-FFF2-40B4-BE49-F238E27FC236}">
                <a16:creationId xmlns:a16="http://schemas.microsoft.com/office/drawing/2014/main" id="{53F1B5B2-9D9E-444C-A93D-BEC1AF328759}"/>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653291E9-B0A3-1E48-ADDD-23522E228D9A}"/>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575153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9F6410-A4E8-F843-BEFC-79BDC8AE2B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4749C22-42C9-2843-9607-285BF7401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2967979-334A-644B-9C98-1F86A309B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812079E-CAF0-284D-A6E5-C915F0F20BEE}"/>
              </a:ext>
            </a:extLst>
          </p:cNvPr>
          <p:cNvSpPr>
            <a:spLocks noGrp="1"/>
          </p:cNvSpPr>
          <p:nvPr>
            <p:ph type="dt" sz="half" idx="10"/>
          </p:nvPr>
        </p:nvSpPr>
        <p:spPr/>
        <p:txBody>
          <a:bodyPr/>
          <a:lstStyle/>
          <a:p>
            <a:fld id="{964F16F4-00AD-480C-BA2C-1724C6389CA2}" type="datetime1">
              <a:rPr lang="fi-FI" smtClean="0"/>
              <a:t>10.6.2021</a:t>
            </a:fld>
            <a:endParaRPr lang="fi-FI"/>
          </a:p>
        </p:txBody>
      </p:sp>
      <p:sp>
        <p:nvSpPr>
          <p:cNvPr id="6" name="Alatunnisteen paikkamerkki 5">
            <a:extLst>
              <a:ext uri="{FF2B5EF4-FFF2-40B4-BE49-F238E27FC236}">
                <a16:creationId xmlns:a16="http://schemas.microsoft.com/office/drawing/2014/main" id="{D31E663A-672C-864D-8B4B-020F56961E04}"/>
              </a:ext>
            </a:extLst>
          </p:cNvPr>
          <p:cNvSpPr>
            <a:spLocks noGrp="1"/>
          </p:cNvSpPr>
          <p:nvPr>
            <p:ph type="ftr" sz="quarter" idx="11"/>
          </p:nvPr>
        </p:nvSpPr>
        <p:spPr/>
        <p:txBody>
          <a:bodyPr/>
          <a:lstStyle/>
          <a:p>
            <a:r>
              <a:rPr lang="fi-FI"/>
              <a:t>ELY-keskusten ilmastotiekartta, Pirkanmaan ELY-keskus 2021</a:t>
            </a:r>
          </a:p>
        </p:txBody>
      </p:sp>
      <p:sp>
        <p:nvSpPr>
          <p:cNvPr id="7" name="Dian numeron paikkamerkki 6">
            <a:extLst>
              <a:ext uri="{FF2B5EF4-FFF2-40B4-BE49-F238E27FC236}">
                <a16:creationId xmlns:a16="http://schemas.microsoft.com/office/drawing/2014/main" id="{703344B3-A37A-2643-978C-C359FA84EF4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025830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48A13B-B4DB-4B42-9572-71077103458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4BEFA9A-FCC8-8143-B40B-3A77A0240CD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06ED86-405E-5D4E-825C-87F6E4086080}"/>
              </a:ext>
            </a:extLst>
          </p:cNvPr>
          <p:cNvSpPr>
            <a:spLocks noGrp="1"/>
          </p:cNvSpPr>
          <p:nvPr>
            <p:ph type="dt" sz="half" idx="10"/>
          </p:nvPr>
        </p:nvSpPr>
        <p:spPr/>
        <p:txBody>
          <a:bodyPr/>
          <a:lstStyle/>
          <a:p>
            <a:fld id="{75DDBE5C-8A65-4AFC-92B5-D3B20F8F6225}" type="datetime1">
              <a:rPr lang="fi-FI" smtClean="0"/>
              <a:t>10.6.2021</a:t>
            </a:fld>
            <a:endParaRPr lang="fi-FI"/>
          </a:p>
        </p:txBody>
      </p:sp>
      <p:sp>
        <p:nvSpPr>
          <p:cNvPr id="5" name="Alatunnisteen paikkamerkki 4">
            <a:extLst>
              <a:ext uri="{FF2B5EF4-FFF2-40B4-BE49-F238E27FC236}">
                <a16:creationId xmlns:a16="http://schemas.microsoft.com/office/drawing/2014/main" id="{D402632D-A670-4143-B6B3-399FB92C0E6B}"/>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FC3B0FD-62F7-EA45-B0A6-BF46A558F55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598284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4FC6C8E-F0C0-B549-9CF0-FFEBC0F525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EB2CD57-B80D-8E4A-9DD4-8C94DA9E5DC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5D31583-CC19-DF41-9CFD-6AD1350D5458}"/>
              </a:ext>
            </a:extLst>
          </p:cNvPr>
          <p:cNvSpPr>
            <a:spLocks noGrp="1"/>
          </p:cNvSpPr>
          <p:nvPr>
            <p:ph type="dt" sz="half" idx="10"/>
          </p:nvPr>
        </p:nvSpPr>
        <p:spPr/>
        <p:txBody>
          <a:bodyPr/>
          <a:lstStyle/>
          <a:p>
            <a:fld id="{EA84A457-2D1D-48E2-8D5F-EBE9153D9EBE}" type="datetime1">
              <a:rPr lang="fi-FI" smtClean="0"/>
              <a:t>10.6.2021</a:t>
            </a:fld>
            <a:endParaRPr lang="fi-FI"/>
          </a:p>
        </p:txBody>
      </p:sp>
      <p:sp>
        <p:nvSpPr>
          <p:cNvPr id="5" name="Alatunnisteen paikkamerkki 4">
            <a:extLst>
              <a:ext uri="{FF2B5EF4-FFF2-40B4-BE49-F238E27FC236}">
                <a16:creationId xmlns:a16="http://schemas.microsoft.com/office/drawing/2014/main" id="{11E4D4AA-637E-924E-827A-217BDF396A74}"/>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25E38D9-F6A3-374A-824D-AFA88DF3D672}"/>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599398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B6FAE5-7BA3-4B21-A750-60D5912CEBA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BE94C61-111D-47BB-B4DE-7F5AD75408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023631E-F733-49AA-BFD5-CCC5740985BF}"/>
              </a:ext>
            </a:extLst>
          </p:cNvPr>
          <p:cNvSpPr>
            <a:spLocks noGrp="1"/>
          </p:cNvSpPr>
          <p:nvPr>
            <p:ph type="dt" sz="half" idx="10"/>
          </p:nvPr>
        </p:nvSpPr>
        <p:spPr/>
        <p:txBody>
          <a:bodyPr/>
          <a:lstStyle/>
          <a:p>
            <a:fld id="{1C9BDB3B-5E48-4D7D-ABE1-97BFFA2ECE1A}" type="datetime1">
              <a:rPr lang="fi-FI" smtClean="0"/>
              <a:t>10.6.2021</a:t>
            </a:fld>
            <a:endParaRPr lang="fi-FI"/>
          </a:p>
        </p:txBody>
      </p:sp>
      <p:sp>
        <p:nvSpPr>
          <p:cNvPr id="5" name="Alatunnisteen paikkamerkki 4">
            <a:extLst>
              <a:ext uri="{FF2B5EF4-FFF2-40B4-BE49-F238E27FC236}">
                <a16:creationId xmlns:a16="http://schemas.microsoft.com/office/drawing/2014/main" id="{95AE13C7-5AE9-4943-8658-782DB8AF0482}"/>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E61EE13A-00DB-4BE1-8874-170B91CA9AB7}"/>
              </a:ext>
            </a:extLst>
          </p:cNvPr>
          <p:cNvSpPr>
            <a:spLocks noGrp="1"/>
          </p:cNvSpPr>
          <p:nvPr>
            <p:ph type="sldNum" sz="quarter" idx="12"/>
          </p:nvPr>
        </p:nvSpPr>
        <p:spPr/>
        <p:txBody>
          <a:bodyPr/>
          <a:lstStyle/>
          <a:p>
            <a:fld id="{16CD8AD4-B033-4144-82AF-4C7422E68203}" type="slidenum">
              <a:rPr lang="fi-FI" smtClean="0"/>
              <a:t>‹#›</a:t>
            </a:fld>
            <a:endParaRPr lang="fi-FI"/>
          </a:p>
        </p:txBody>
      </p:sp>
    </p:spTree>
    <p:extLst>
      <p:ext uri="{BB962C8B-B14F-4D97-AF65-F5344CB8AC3E}">
        <p14:creationId xmlns:p14="http://schemas.microsoft.com/office/powerpoint/2010/main" val="3895087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Otsikko ja sisältö elementillä_vihreä">
    <p:spTree>
      <p:nvGrpSpPr>
        <p:cNvPr id="1" name=""/>
        <p:cNvGrpSpPr/>
        <p:nvPr/>
      </p:nvGrpSpPr>
      <p:grpSpPr>
        <a:xfrm>
          <a:off x="0" y="0"/>
          <a:ext cx="0" cy="0"/>
          <a:chOff x="0" y="0"/>
          <a:chExt cx="0" cy="0"/>
        </a:xfrm>
      </p:grpSpPr>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3" name="Platshållare för sidfot 4"/>
          <p:cNvSpPr>
            <a:spLocks noGrp="1"/>
          </p:cNvSpPr>
          <p:nvPr>
            <p:ph type="ftr" sz="quarter" idx="14"/>
          </p:nvPr>
        </p:nvSpPr>
        <p:spPr>
          <a:xfrm>
            <a:off x="1086925" y="6376243"/>
            <a:ext cx="88375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ELY-keskusten ilmastotiekartta, Pirkanmaan ELY-keskus 2021</a:t>
            </a:r>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C89A02-2183-4EC2-9978-996C81F899C4}" type="slidenum">
              <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100" b="0" i="0" u="none" strike="noStrike" kern="1200" cap="none" spc="0" normalizeH="0" baseline="0" noProof="0">
              <a:ln>
                <a:noFill/>
              </a:ln>
              <a:solidFill>
                <a:srgbClr val="FFFFFF">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2346" y="4005368"/>
            <a:ext cx="1619654" cy="2736000"/>
          </a:xfrm>
          <a:prstGeom prst="rect">
            <a:avLst/>
          </a:prstGeom>
        </p:spPr>
      </p:pic>
    </p:spTree>
    <p:extLst>
      <p:ext uri="{BB962C8B-B14F-4D97-AF65-F5344CB8AC3E}">
        <p14:creationId xmlns:p14="http://schemas.microsoft.com/office/powerpoint/2010/main" val="1342497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fld id="{B72409C3-6013-43EC-A9C8-89973623500A}" type="datetime1">
              <a:rPr lang="fi-FI" sz="1600" smtClean="0">
                <a:solidFill>
                  <a:schemeClr val="tx2"/>
                </a:solidFill>
              </a:rPr>
              <a:t>10.6.2021</a:t>
            </a:fld>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ELY-keskusten ilmastotiekartta, Pirkanmaan ELY-keskus 2021</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3360296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DF0A6A02-8923-47F8-BB48-57DC5AE63436}" type="datetime1">
              <a:rPr lang="fi-FI" sz="1600" smtClean="0">
                <a:solidFill>
                  <a:schemeClr val="bg1"/>
                </a:solidFill>
              </a:rPr>
              <a:t>10.6.2021</a:t>
            </a:fld>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3888446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36CDE0A7-3BE7-4B8B-95E1-13F9A6071171}" type="datetime1">
              <a:rPr lang="fi-FI" sz="1600" smtClean="0">
                <a:solidFill>
                  <a:schemeClr val="bg1"/>
                </a:solidFill>
              </a:rPr>
              <a:t>10.6.2021</a:t>
            </a:fld>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3196342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fld id="{7AA4FB07-082A-40B4-A324-A8462A88EE00}" type="datetime1">
              <a:rPr lang="fi-FI" sz="1600" smtClean="0">
                <a:solidFill>
                  <a:schemeClr val="bg1"/>
                </a:solidFill>
              </a:rPr>
              <a:t>10.6.2021</a:t>
            </a:fld>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ELY-keskusten ilmastotiekartta, Pirkanmaan ELY-keskus 2021</a:t>
            </a:r>
            <a:endParaRPr lang="fi-FI" sz="1600">
              <a:solidFill>
                <a:schemeClr val="bg1"/>
              </a:solidFill>
            </a:endParaRPr>
          </a:p>
        </p:txBody>
      </p:sp>
    </p:spTree>
    <p:extLst>
      <p:ext uri="{BB962C8B-B14F-4D97-AF65-F5344CB8AC3E}">
        <p14:creationId xmlns:p14="http://schemas.microsoft.com/office/powerpoint/2010/main" val="3076448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avio" preserve="1" userDrawn="1">
  <p:cSld name="graph">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F333A617-FA60-4B93-B04C-B85B3FF91450}" type="datetime1">
              <a:rPr lang="fi-FI" smtClean="0"/>
              <a:t>10.6.2021</a:t>
            </a:fld>
            <a:endParaRPr lang="fi-FI"/>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40655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fld id="{73CC4BA3-9884-4923-ADEF-0395DE6ABB77}" type="datetime1">
              <a:rPr lang="fi-FI" smtClean="0"/>
              <a:t>10.6.2021</a:t>
            </a:fld>
            <a:endParaRPr lang="fi-FI"/>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ELY-keskusten ilmastotiekartta, Pirkanmaan ELY-keskus 2021</a:t>
            </a:r>
          </a:p>
        </p:txBody>
      </p:sp>
    </p:spTree>
    <p:extLst>
      <p:ext uri="{BB962C8B-B14F-4D97-AF65-F5344CB8AC3E}">
        <p14:creationId xmlns:p14="http://schemas.microsoft.com/office/powerpoint/2010/main" val="2582321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C988C091-9926-43A6-975B-2C723BA98487}" type="datetime1">
              <a:rPr lang="fi-FI" smtClean="0"/>
              <a:t>10.6.2021</a:t>
            </a:fld>
            <a:endParaRPr lang="fi-FI"/>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930890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F11A69E1-6935-4F7F-A541-F8B0CBD57187}" type="datetime1">
              <a:rPr lang="fi-FI" smtClean="0"/>
              <a:t>10.6.2021</a:t>
            </a:fld>
            <a:endParaRPr lang="fi-FI"/>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632446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D87CB445-D533-4747-8FBA-7BDD751F71BD}" type="datetime1">
              <a:rPr lang="fi-FI" smtClean="0"/>
              <a:t>10.6.2021</a:t>
            </a:fld>
            <a:endParaRPr lang="fi-FI"/>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885638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1B7BF20C-C5E5-475D-AC8B-2796358DBC96}" type="datetime1">
              <a:rPr lang="fi-FI" smtClean="0"/>
              <a:t>10.6.2021</a:t>
            </a:fld>
            <a:endParaRPr lang="fi-FI"/>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20013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18A65505-BE9C-4CFA-A00C-99D7C54C5C72}" type="datetime1">
              <a:rPr lang="fi-FI" smtClean="0"/>
              <a:t>10.6.2021</a:t>
            </a:fld>
            <a:endParaRPr lang="fi-FI"/>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2485740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D455775A-8808-4531-A9E1-E420266B9A8E}" type="datetime1">
              <a:rPr lang="fi-FI" smtClean="0"/>
              <a:t>10.6.2021</a:t>
            </a:fld>
            <a:endParaRPr lang="fi-FI"/>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606239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38054CED-8A6E-4460-B39C-78422695BFCD}" type="datetime1">
              <a:rPr lang="fi-FI" smtClean="0"/>
              <a:t>10.6.2021</a:t>
            </a:fld>
            <a:endParaRPr lang="fi-FI"/>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179123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9EEA0F20-88C8-4300-B20A-DA2198414293}" type="datetime1">
              <a:rPr lang="fi-FI" smtClean="0"/>
              <a:t>10.6.2021</a:t>
            </a:fld>
            <a:endParaRPr lang="fi-FI"/>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959856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747264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title_and_two_contents">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57646353-D5D9-4637-8AE5-F97A1D75A036}" type="datetime1">
              <a:rPr lang="fi-FI" smtClean="0"/>
              <a:t>10.6.2021</a:t>
            </a:fld>
            <a:endParaRPr lang="fi-FI"/>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842973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133E8817-31BE-4A0E-A0B0-D0D4854664C9}" type="datetime1">
              <a:rPr lang="fi-FI" smtClean="0"/>
              <a:t>10.6.2021</a:t>
            </a:fld>
            <a:endParaRPr lang="fi-FI"/>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880761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DF36A0D8-B351-465F-8D2E-9121D4234907}" type="datetime1">
              <a:rPr lang="fi-FI" smtClean="0"/>
              <a:t>10.6.2021</a:t>
            </a:fld>
            <a:endParaRPr lang="fi-FI"/>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559993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539095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249214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697667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3655070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810040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965632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042848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874333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kaavio" preserve="1" userDrawn="1">
  <p:cSld name="title_content_graph">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A5339244-19B0-4033-85A3-DEF42BC340E0}" type="datetime1">
              <a:rPr lang="fi-FI" smtClean="0"/>
              <a:t>10.6.2021</a:t>
            </a:fld>
            <a:endParaRPr lang="fi-FI"/>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50466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3115170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024112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C8E79193-B979-4162-AA62-AADE80E5BD65}" type="datetime1">
              <a:rPr lang="fi-FI" smtClean="0"/>
              <a:t>10.6.2021</a:t>
            </a:fld>
            <a:endParaRPr lang="fi-FI"/>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4171029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A04345D6-E398-4A82-B6BE-342AC644CB58}" type="datetime1">
              <a:rPr lang="fi-FI" smtClean="0"/>
              <a:t>10.6.2021</a:t>
            </a:fld>
            <a:endParaRPr lang="fi-FI"/>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833258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663767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3082172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838127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1052195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0" y="1825625"/>
            <a:ext cx="10521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p:txBody>
          <a:bodyPr/>
          <a:lstStyle/>
          <a:p>
            <a:fld id="{36344A60-8AC4-4568-B13A-96E3F819E5EF}" type="datetime1">
              <a:rPr lang="fi-FI" smtClean="0"/>
              <a:t>10.6.2021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p:txBody>
          <a:bodyPr/>
          <a:lstStyle/>
          <a:p>
            <a:r>
              <a:rPr lang="fi-FI"/>
              <a:t>ELY-keskusten ilmastotiekartta, Pirkanmaan ELY-keskus 2021</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2975825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31E36B-0715-4D48-B023-11F97EE8D88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C32C763-E21F-4C33-96AF-06324CF88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4322828-9CF9-42C2-BD78-F08796DE7BD3}"/>
              </a:ext>
            </a:extLst>
          </p:cNvPr>
          <p:cNvSpPr>
            <a:spLocks noGrp="1"/>
          </p:cNvSpPr>
          <p:nvPr>
            <p:ph type="dt" sz="half" idx="10"/>
          </p:nvPr>
        </p:nvSpPr>
        <p:spPr/>
        <p:txBody>
          <a:bodyPr/>
          <a:lstStyle/>
          <a:p>
            <a:fld id="{6EF6D111-ED39-49FD-B249-A8EB9E641DD8}" type="datetime1">
              <a:rPr lang="fi-FI" smtClean="0"/>
              <a:t>10.6.2021</a:t>
            </a:fld>
            <a:endParaRPr lang="fi-FI"/>
          </a:p>
        </p:txBody>
      </p:sp>
      <p:sp>
        <p:nvSpPr>
          <p:cNvPr id="5" name="Alatunnisteen paikkamerkki 4">
            <a:extLst>
              <a:ext uri="{FF2B5EF4-FFF2-40B4-BE49-F238E27FC236}">
                <a16:creationId xmlns:a16="http://schemas.microsoft.com/office/drawing/2014/main" id="{738A7064-31EE-4269-B466-54AE721131C0}"/>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39373C2A-4D5E-4787-8519-442C2670CF91}"/>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3552119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7B98C6-2CB4-42AC-A2CB-9572D6F5826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2C45D60-005A-49DE-AB75-7D7E329ABEF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BAAB59-78BE-4790-BFC9-D3B2210F1BC7}"/>
              </a:ext>
            </a:extLst>
          </p:cNvPr>
          <p:cNvSpPr>
            <a:spLocks noGrp="1"/>
          </p:cNvSpPr>
          <p:nvPr>
            <p:ph type="dt" sz="half" idx="10"/>
          </p:nvPr>
        </p:nvSpPr>
        <p:spPr/>
        <p:txBody>
          <a:bodyPr/>
          <a:lstStyle/>
          <a:p>
            <a:fld id="{67E8851A-1332-426C-B2F5-E9CE1F27BC47}" type="datetime1">
              <a:rPr lang="fi-FI" smtClean="0"/>
              <a:t>10.6.2021</a:t>
            </a:fld>
            <a:endParaRPr lang="fi-FI"/>
          </a:p>
        </p:txBody>
      </p:sp>
      <p:sp>
        <p:nvSpPr>
          <p:cNvPr id="5" name="Alatunnisteen paikkamerkki 4">
            <a:extLst>
              <a:ext uri="{FF2B5EF4-FFF2-40B4-BE49-F238E27FC236}">
                <a16:creationId xmlns:a16="http://schemas.microsoft.com/office/drawing/2014/main" id="{4F42F956-01F6-49B9-BCA2-5019EEA3EFD2}"/>
              </a:ext>
            </a:extLst>
          </p:cNvPr>
          <p:cNvSpPr>
            <a:spLocks noGrp="1"/>
          </p:cNvSpPr>
          <p:nvPr>
            <p:ph type="ftr" sz="quarter" idx="11"/>
          </p:nvPr>
        </p:nvSpPr>
        <p:spPr/>
        <p:txBody>
          <a:body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B2F60197-1FC1-4420-8178-F7EDDC0538C7}"/>
              </a:ext>
            </a:extLst>
          </p:cNvPr>
          <p:cNvSpPr>
            <a:spLocks noGrp="1"/>
          </p:cNvSpPr>
          <p:nvPr>
            <p:ph type="sldNum" sz="quarter" idx="12"/>
          </p:nvPr>
        </p:nvSpPr>
        <p:spPr/>
        <p:txBody>
          <a:bodyPr/>
          <a:lstStyle/>
          <a:p>
            <a:fld id="{80F17BB6-096A-4AA8-81DB-2F3FA0C95B19}" type="slidenum">
              <a:rPr lang="fi-FI" smtClean="0"/>
              <a:t>‹#›</a:t>
            </a:fld>
            <a:endParaRPr lang="fi-FI"/>
          </a:p>
        </p:txBody>
      </p:sp>
    </p:spTree>
    <p:extLst>
      <p:ext uri="{BB962C8B-B14F-4D97-AF65-F5344CB8AC3E}">
        <p14:creationId xmlns:p14="http://schemas.microsoft.com/office/powerpoint/2010/main" val="20766737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theme" Target="../theme/theme2.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2.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3.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image" Target="../media/image15.png"/><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theme" Target="../theme/theme4.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8"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5.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6.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slideLayout" Target="../slideLayouts/slideLayout145.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slideLayout" Target="../slideLayouts/slideLayout144.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29" Type="http://schemas.openxmlformats.org/officeDocument/2006/relationships/image" Target="../media/image2.png"/><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slideLayout" Target="../slideLayouts/slideLayout143.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28" Type="http://schemas.openxmlformats.org/officeDocument/2006/relationships/theme" Target="../theme/theme7.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slideLayout" Target="../slideLayouts/slideLayout1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image" Target="../media/image20.jpeg"/><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theme" Target="../theme/theme9.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C970262A-E9EF-4A25-9708-758D003710C4}" type="datetime1">
              <a:rPr lang="fi-FI" smtClean="0"/>
              <a:t>10.6.2021</a:t>
            </a:fld>
            <a:endParaRPr lang="fi-FI"/>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3467862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89" r:id="rId7"/>
    <p:sldLayoutId id="2147483667" r:id="rId8"/>
    <p:sldLayoutId id="2147483690" r:id="rId9"/>
    <p:sldLayoutId id="2147483691"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25D12-004F-47FA-85A3-435F20FAA015}" type="datetime1">
              <a:rPr lang="fi-FI" smtClean="0"/>
              <a:t>10.6.2021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ELY-keskusten ilmastotiekartta, Pirkanmaan ELY-keskus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i-FI"/>
              <a:t>dia </a:t>
            </a:r>
            <a:fld id="{4B3ABE4D-E3AA-DE44-821B-852CBCAB171A}" type="slidenum">
              <a:rPr lang="fi-FI" smtClean="0"/>
              <a:pPr/>
              <a:t>‹#›</a:t>
            </a:fld>
            <a:endParaRPr lang="fi-FI"/>
          </a:p>
        </p:txBody>
      </p:sp>
      <p:pic>
        <p:nvPicPr>
          <p:cNvPr id="7" name="Kuva 6">
            <a:extLst>
              <a:ext uri="{FF2B5EF4-FFF2-40B4-BE49-F238E27FC236}">
                <a16:creationId xmlns:a16="http://schemas.microsoft.com/office/drawing/2014/main" id="{168DD916-D489-4756-9DCC-63EBDBB5A07D}"/>
              </a:ext>
            </a:extLst>
          </p:cNvPr>
          <p:cNvPicPr>
            <a:picLocks noChangeAspect="1"/>
          </p:cNvPicPr>
          <p:nvPr userDrawn="1"/>
        </p:nvPicPr>
        <p:blipFill>
          <a:blip r:embed="rId17" cstate="email">
            <a:extLst>
              <a:ext uri="{28A0092B-C50C-407E-A947-70E740481C1C}">
                <a14:useLocalDpi xmlns:a14="http://schemas.microsoft.com/office/drawing/2010/main"/>
              </a:ext>
            </a:extLst>
          </a:blip>
          <a:srcRect/>
          <a:stretch/>
        </p:blipFill>
        <p:spPr>
          <a:xfrm>
            <a:off x="758825" y="5915618"/>
            <a:ext cx="2381940" cy="737442"/>
          </a:xfrm>
          <a:prstGeom prst="rect">
            <a:avLst/>
          </a:prstGeom>
          <a:effectLst>
            <a:glow rad="254000">
              <a:schemeClr val="bg1">
                <a:alpha val="36000"/>
              </a:schemeClr>
            </a:glow>
          </a:effectLst>
        </p:spPr>
      </p:pic>
    </p:spTree>
    <p:extLst>
      <p:ext uri="{BB962C8B-B14F-4D97-AF65-F5344CB8AC3E}">
        <p14:creationId xmlns:p14="http://schemas.microsoft.com/office/powerpoint/2010/main" val="75859363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0C9E8E0-A322-B74C-A002-E2A734E2B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18EAE9C2-0AF5-644A-B5AF-1A956F65D909}"/>
              </a:ext>
            </a:extLst>
          </p:cNvPr>
          <p:cNvSpPr>
            <a:spLocks noGrp="1"/>
          </p:cNvSpPr>
          <p:nvPr>
            <p:ph type="body" idx="1"/>
          </p:nvPr>
        </p:nvSpPr>
        <p:spPr>
          <a:xfrm>
            <a:off x="838200" y="1825625"/>
            <a:ext cx="10515600" cy="4041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84304D5-65CB-EF44-AB06-B7C441536DE7}"/>
              </a:ext>
            </a:extLst>
          </p:cNvPr>
          <p:cNvSpPr>
            <a:spLocks noGrp="1"/>
          </p:cNvSpPr>
          <p:nvPr>
            <p:ph type="dt" sz="half" idx="2"/>
          </p:nvPr>
        </p:nvSpPr>
        <p:spPr>
          <a:xfrm>
            <a:off x="9772650" y="6178547"/>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C41F9EF6-6B78-4859-9900-1E2293806AE2}" type="datetime1">
              <a:rPr lang="fi-FI" smtClean="0"/>
              <a:t>10.6.2021</a:t>
            </a:fld>
            <a:endParaRPr lang="fi-FI"/>
          </a:p>
        </p:txBody>
      </p:sp>
      <p:sp>
        <p:nvSpPr>
          <p:cNvPr id="5" name="Alatunnisteen paikkamerkki 4">
            <a:extLst>
              <a:ext uri="{FF2B5EF4-FFF2-40B4-BE49-F238E27FC236}">
                <a16:creationId xmlns:a16="http://schemas.microsoft.com/office/drawing/2014/main" id="{F72D6BAD-B307-3245-9494-5CCFD82DF44B}"/>
              </a:ext>
            </a:extLst>
          </p:cNvPr>
          <p:cNvSpPr>
            <a:spLocks noGrp="1"/>
          </p:cNvSpPr>
          <p:nvPr>
            <p:ph type="ftr" sz="quarter" idx="3"/>
          </p:nvPr>
        </p:nvSpPr>
        <p:spPr>
          <a:xfrm>
            <a:off x="3446394" y="6178547"/>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AEC60AC-12CD-3F4D-8D6D-457639F533DE}"/>
              </a:ext>
            </a:extLst>
          </p:cNvPr>
          <p:cNvSpPr>
            <a:spLocks noGrp="1"/>
          </p:cNvSpPr>
          <p:nvPr>
            <p:ph type="sldNum" sz="quarter" idx="4"/>
          </p:nvPr>
        </p:nvSpPr>
        <p:spPr>
          <a:xfrm>
            <a:off x="10687049" y="6178547"/>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8" name="Kuva 7">
            <a:extLst>
              <a:ext uri="{FF2B5EF4-FFF2-40B4-BE49-F238E27FC236}">
                <a16:creationId xmlns:a16="http://schemas.microsoft.com/office/drawing/2014/main" id="{3605DA8B-B466-F248-8467-2A951B040EC6}"/>
              </a:ext>
            </a:extLst>
          </p:cNvPr>
          <p:cNvPicPr>
            <a:picLocks noChangeAspect="1"/>
          </p:cNvPicPr>
          <p:nvPr userDrawn="1"/>
        </p:nvPicPr>
        <p:blipFill>
          <a:blip r:embed="rId21" cstate="email">
            <a:extLst>
              <a:ext uri="{28A0092B-C50C-407E-A947-70E740481C1C}">
                <a14:useLocalDpi xmlns:a14="http://schemas.microsoft.com/office/drawing/2010/main"/>
              </a:ext>
            </a:extLst>
          </a:blip>
          <a:srcRect/>
          <a:stretch/>
        </p:blipFill>
        <p:spPr>
          <a:xfrm>
            <a:off x="758825" y="5915618"/>
            <a:ext cx="2381940" cy="737442"/>
          </a:xfrm>
          <a:prstGeom prst="rect">
            <a:avLst/>
          </a:prstGeom>
          <a:effectLst>
            <a:glow rad="254000">
              <a:schemeClr val="bg1">
                <a:alpha val="36000"/>
              </a:schemeClr>
            </a:glow>
          </a:effectLst>
        </p:spPr>
      </p:pic>
    </p:spTree>
    <p:extLst>
      <p:ext uri="{BB962C8B-B14F-4D97-AF65-F5344CB8AC3E}">
        <p14:creationId xmlns:p14="http://schemas.microsoft.com/office/powerpoint/2010/main" val="36569261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hf sldNum="0" hdr="0" dt="0"/>
  <p:txStyles>
    <p:titleStyle>
      <a:lvl1pPr algn="l" defTabSz="914400" rtl="0" eaLnBrk="1" latinLnBrk="0" hangingPunct="1">
        <a:lnSpc>
          <a:spcPct val="90000"/>
        </a:lnSpc>
        <a:spcBef>
          <a:spcPct val="0"/>
        </a:spcBef>
        <a:buNone/>
        <a:defRPr sz="4400" b="1" kern="1200" spc="-15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fld id="{2D5100AC-4F54-4BEA-8A6C-4206D72115E4}" type="datetime1">
              <a:rPr lang="fi-FI" smtClean="0"/>
              <a:t>10.6.2021</a:t>
            </a:fld>
            <a:endParaRPr lang="fi-FI"/>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ELY-keskusten ilmastotiekartta, Pirkanmaan ELY-keskus 2021</a:t>
            </a:r>
          </a:p>
        </p:txBody>
      </p:sp>
    </p:spTree>
    <p:extLst>
      <p:ext uri="{BB962C8B-B14F-4D97-AF65-F5344CB8AC3E}">
        <p14:creationId xmlns:p14="http://schemas.microsoft.com/office/powerpoint/2010/main" val="104924930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F4D32D0-F1A9-46A0-B06A-2CEB9F433B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D3A9278-AE3D-49BF-99B0-531AA785F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32E7413-AA32-44C6-A0AD-9628A9C0E6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AE141-CF85-4378-A575-1FC9A1536184}" type="datetime1">
              <a:rPr lang="fi-FI" smtClean="0"/>
              <a:t>10.6.2021</a:t>
            </a:fld>
            <a:endParaRPr lang="fi-FI"/>
          </a:p>
        </p:txBody>
      </p:sp>
      <p:sp>
        <p:nvSpPr>
          <p:cNvPr id="5" name="Alatunnisteen paikkamerkki 4">
            <a:extLst>
              <a:ext uri="{FF2B5EF4-FFF2-40B4-BE49-F238E27FC236}">
                <a16:creationId xmlns:a16="http://schemas.microsoft.com/office/drawing/2014/main" id="{3211F367-6BEE-417A-B74C-558DCC38F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8CC5CADB-5F81-40A2-BD4B-731C5355C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17BB6-096A-4AA8-81DB-2F3FA0C95B19}" type="slidenum">
              <a:rPr lang="fi-FI" smtClean="0"/>
              <a:t>‹#›</a:t>
            </a:fld>
            <a:endParaRPr lang="fi-FI"/>
          </a:p>
        </p:txBody>
      </p:sp>
    </p:spTree>
    <p:extLst>
      <p:ext uri="{BB962C8B-B14F-4D97-AF65-F5344CB8AC3E}">
        <p14:creationId xmlns:p14="http://schemas.microsoft.com/office/powerpoint/2010/main" val="100610167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8ECB3-C04F-422F-8DEA-702169310FD2}" type="datetime1">
              <a:rPr lang="fi-FI" smtClean="0"/>
              <a:t>10.6.2021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ELY-keskusten ilmastotiekartta, Pirkanmaan ELY-keskus 2021</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FD201-BF37-404A-8104-F8F12BCCDD30}" type="slidenum">
              <a:rPr lang="fi-FI" smtClean="0"/>
              <a:t>‹#›</a:t>
            </a:fld>
            <a:endParaRPr lang="fi-FI"/>
          </a:p>
        </p:txBody>
      </p:sp>
    </p:spTree>
    <p:extLst>
      <p:ext uri="{BB962C8B-B14F-4D97-AF65-F5344CB8AC3E}">
        <p14:creationId xmlns:p14="http://schemas.microsoft.com/office/powerpoint/2010/main" val="378872010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0C9E8E0-A322-B74C-A002-E2A734E2B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18EAE9C2-0AF5-644A-B5AF-1A956F65D909}"/>
              </a:ext>
            </a:extLst>
          </p:cNvPr>
          <p:cNvSpPr>
            <a:spLocks noGrp="1"/>
          </p:cNvSpPr>
          <p:nvPr>
            <p:ph type="body" idx="1"/>
          </p:nvPr>
        </p:nvSpPr>
        <p:spPr>
          <a:xfrm>
            <a:off x="838200" y="1825625"/>
            <a:ext cx="10515600" cy="4041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84304D5-65CB-EF44-AB06-B7C441536DE7}"/>
              </a:ext>
            </a:extLst>
          </p:cNvPr>
          <p:cNvSpPr>
            <a:spLocks noGrp="1"/>
          </p:cNvSpPr>
          <p:nvPr>
            <p:ph type="dt" sz="half" idx="2"/>
          </p:nvPr>
        </p:nvSpPr>
        <p:spPr>
          <a:xfrm>
            <a:off x="9772650" y="6178547"/>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EC8D7308-0BC9-449B-9AF1-91798B51D8C8}" type="datetime1">
              <a:rPr lang="fi-FI" smtClean="0"/>
              <a:t>10.6.2021</a:t>
            </a:fld>
            <a:endParaRPr lang="fi-FI"/>
          </a:p>
        </p:txBody>
      </p:sp>
      <p:sp>
        <p:nvSpPr>
          <p:cNvPr id="5" name="Alatunnisteen paikkamerkki 4">
            <a:extLst>
              <a:ext uri="{FF2B5EF4-FFF2-40B4-BE49-F238E27FC236}">
                <a16:creationId xmlns:a16="http://schemas.microsoft.com/office/drawing/2014/main" id="{F72D6BAD-B307-3245-9494-5CCFD82DF44B}"/>
              </a:ext>
            </a:extLst>
          </p:cNvPr>
          <p:cNvSpPr>
            <a:spLocks noGrp="1"/>
          </p:cNvSpPr>
          <p:nvPr>
            <p:ph type="ftr" sz="quarter" idx="3"/>
          </p:nvPr>
        </p:nvSpPr>
        <p:spPr>
          <a:xfrm>
            <a:off x="3446394" y="6178547"/>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ELY-keskusten ilmastotiekartta, Pirkanmaan ELY-keskus 2021</a:t>
            </a:r>
          </a:p>
        </p:txBody>
      </p:sp>
      <p:sp>
        <p:nvSpPr>
          <p:cNvPr id="6" name="Dian numeron paikkamerkki 5">
            <a:extLst>
              <a:ext uri="{FF2B5EF4-FFF2-40B4-BE49-F238E27FC236}">
                <a16:creationId xmlns:a16="http://schemas.microsoft.com/office/drawing/2014/main" id="{DAEC60AC-12CD-3F4D-8D6D-457639F533DE}"/>
              </a:ext>
            </a:extLst>
          </p:cNvPr>
          <p:cNvSpPr>
            <a:spLocks noGrp="1"/>
          </p:cNvSpPr>
          <p:nvPr>
            <p:ph type="sldNum" sz="quarter" idx="4"/>
          </p:nvPr>
        </p:nvSpPr>
        <p:spPr>
          <a:xfrm>
            <a:off x="10687049" y="6178547"/>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8" name="Kuva 7">
            <a:extLst>
              <a:ext uri="{FF2B5EF4-FFF2-40B4-BE49-F238E27FC236}">
                <a16:creationId xmlns:a16="http://schemas.microsoft.com/office/drawing/2014/main" id="{3605DA8B-B466-F248-8467-2A951B040EC6}"/>
              </a:ext>
            </a:extLst>
          </p:cNvPr>
          <p:cNvPicPr>
            <a:picLocks noChangeAspect="1"/>
          </p:cNvPicPr>
          <p:nvPr userDrawn="1"/>
        </p:nvPicPr>
        <p:blipFill>
          <a:blip r:embed="rId29" cstate="email">
            <a:extLst>
              <a:ext uri="{28A0092B-C50C-407E-A947-70E740481C1C}">
                <a14:useLocalDpi xmlns:a14="http://schemas.microsoft.com/office/drawing/2010/main"/>
              </a:ext>
            </a:extLst>
          </a:blip>
          <a:srcRect/>
          <a:stretch/>
        </p:blipFill>
        <p:spPr>
          <a:xfrm>
            <a:off x="758825" y="5915618"/>
            <a:ext cx="2381940" cy="737442"/>
          </a:xfrm>
          <a:prstGeom prst="rect">
            <a:avLst/>
          </a:prstGeom>
          <a:effectLst>
            <a:glow rad="254000">
              <a:schemeClr val="bg1">
                <a:alpha val="36000"/>
              </a:schemeClr>
            </a:glow>
          </a:effectLst>
        </p:spPr>
      </p:pic>
    </p:spTree>
    <p:extLst>
      <p:ext uri="{BB962C8B-B14F-4D97-AF65-F5344CB8AC3E}">
        <p14:creationId xmlns:p14="http://schemas.microsoft.com/office/powerpoint/2010/main" val="123490778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Lst>
  <p:hf sldNum="0" hdr="0" dt="0"/>
  <p:txStyles>
    <p:titleStyle>
      <a:lvl1pPr algn="l" defTabSz="914400" rtl="0" eaLnBrk="1" latinLnBrk="0" hangingPunct="1">
        <a:lnSpc>
          <a:spcPct val="90000"/>
        </a:lnSpc>
        <a:spcBef>
          <a:spcPct val="0"/>
        </a:spcBef>
        <a:buNone/>
        <a:defRPr sz="4400" b="1" kern="1200" spc="-15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June 10, 2021</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35616276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431800" y="6021389"/>
            <a:ext cx="2592917" cy="274637"/>
          </a:xfrm>
          <a:prstGeom prst="rect">
            <a:avLst/>
          </a:prstGeom>
          <a:noFill/>
          <a:ln w="9525">
            <a:noFill/>
            <a:miter lim="800000"/>
            <a:headEnd/>
            <a:tailEnd/>
          </a:ln>
          <a:effectLst/>
        </p:spPr>
        <p:txBody>
          <a:bodyPr lIns="0" tIns="0" rIns="0" bIns="0">
            <a:spAutoFit/>
          </a:bodyPr>
          <a:lstStyle/>
          <a:p>
            <a:pPr>
              <a:spcBef>
                <a:spcPct val="50000"/>
              </a:spcBef>
              <a:defRPr/>
            </a:pPr>
            <a:endParaRPr lang="fi-FI">
              <a:cs typeface="+mn-cs"/>
            </a:endParaRPr>
          </a:p>
        </p:txBody>
      </p:sp>
      <p:sp>
        <p:nvSpPr>
          <p:cNvPr id="5" name="Päivämäärän paikkamerkki 4"/>
          <p:cNvSpPr>
            <a:spLocks noGrp="1"/>
          </p:cNvSpPr>
          <p:nvPr>
            <p:ph type="dt" sz="half" idx="2"/>
          </p:nvPr>
        </p:nvSpPr>
        <p:spPr>
          <a:xfrm>
            <a:off x="8951384" y="6357939"/>
            <a:ext cx="1081053"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r>
              <a:rPr lang="fi-FI"/>
              <a:t>29.9.2020</a:t>
            </a:r>
          </a:p>
        </p:txBody>
      </p:sp>
      <p:sp>
        <p:nvSpPr>
          <p:cNvPr id="6" name="Alatunnisteen paikkamerkki 5"/>
          <p:cNvSpPr>
            <a:spLocks noGrp="1"/>
          </p:cNvSpPr>
          <p:nvPr>
            <p:ph type="ftr" sz="quarter" idx="3"/>
          </p:nvPr>
        </p:nvSpPr>
        <p:spPr>
          <a:xfrm>
            <a:off x="378885" y="6357939"/>
            <a:ext cx="8477249"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t>Virtanen Katriina</a:t>
            </a:r>
          </a:p>
        </p:txBody>
      </p:sp>
      <p:sp>
        <p:nvSpPr>
          <p:cNvPr id="7" name="Dian numeron paikkamerkki 6"/>
          <p:cNvSpPr>
            <a:spLocks noGrp="1"/>
          </p:cNvSpPr>
          <p:nvPr>
            <p:ph type="sldNum" sz="quarter" idx="4"/>
          </p:nvPr>
        </p:nvSpPr>
        <p:spPr>
          <a:xfrm>
            <a:off x="10320469" y="6381328"/>
            <a:ext cx="53340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a:p>
        </p:txBody>
      </p:sp>
      <p:pic>
        <p:nvPicPr>
          <p:cNvPr id="9" name="Kuva 8" descr="ELY_LB01_FiSvEn_3L_B3___RGB_tresprak.jpg"/>
          <p:cNvPicPr>
            <a:picLocks noChangeAspect="1"/>
          </p:cNvPicPr>
          <p:nvPr userDrawn="1"/>
        </p:nvPicPr>
        <p:blipFill>
          <a:blip r:embed="rId24" cstate="print"/>
          <a:stretch>
            <a:fillRect/>
          </a:stretch>
        </p:blipFill>
        <p:spPr>
          <a:xfrm>
            <a:off x="191344" y="8620"/>
            <a:ext cx="5069360" cy="1080120"/>
          </a:xfrm>
          <a:prstGeom prst="rect">
            <a:avLst/>
          </a:prstGeom>
        </p:spPr>
      </p:pic>
    </p:spTree>
    <p:extLst>
      <p:ext uri="{BB962C8B-B14F-4D97-AF65-F5344CB8AC3E}">
        <p14:creationId xmlns:p14="http://schemas.microsoft.com/office/powerpoint/2010/main" val="427034429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Ls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6.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81.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hyperlink" Target="https://www.ymparisto.fi/fi-FI/Asiointi_luvat_ja_ymparistovaikutusten_arviointi/Ymparistovaikutusten_arviointi/YVAhankkeet?n5=1" TargetMode="Externa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hyperlink" Target="http://www.groundreport.com/why-are-social-networks-important/" TargetMode="External"/><Relationship Id="rId2" Type="http://schemas.openxmlformats.org/officeDocument/2006/relationships/image" Target="../media/image37.jpeg"/><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diagramLayout" Target="../diagrams/layout12.xml"/><Relationship Id="rId26" Type="http://schemas.microsoft.com/office/2007/relationships/diagramDrawing" Target="../diagrams/drawing13.xml"/><Relationship Id="rId3" Type="http://schemas.openxmlformats.org/officeDocument/2006/relationships/diagramLayout" Target="../diagrams/layout9.xml"/><Relationship Id="rId21" Type="http://schemas.microsoft.com/office/2007/relationships/diagramDrawing" Target="../diagrams/drawing12.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diagramData" Target="../diagrams/data12.xml"/><Relationship Id="rId25" Type="http://schemas.openxmlformats.org/officeDocument/2006/relationships/diagramColors" Target="../diagrams/colors13.xml"/><Relationship Id="rId2" Type="http://schemas.openxmlformats.org/officeDocument/2006/relationships/diagramData" Target="../diagrams/data9.xml"/><Relationship Id="rId16" Type="http://schemas.microsoft.com/office/2007/relationships/diagramDrawing" Target="../diagrams/drawing11.xml"/><Relationship Id="rId20" Type="http://schemas.openxmlformats.org/officeDocument/2006/relationships/diagramColors" Target="../diagrams/colors12.xml"/><Relationship Id="rId29" Type="http://schemas.openxmlformats.org/officeDocument/2006/relationships/diagramQuickStyle" Target="../diagrams/quickStyle14.xml"/><Relationship Id="rId1" Type="http://schemas.openxmlformats.org/officeDocument/2006/relationships/slideLayout" Target="../slideLayouts/slideLayout50.xml"/><Relationship Id="rId6" Type="http://schemas.microsoft.com/office/2007/relationships/diagramDrawing" Target="../diagrams/drawing9.xml"/><Relationship Id="rId11" Type="http://schemas.microsoft.com/office/2007/relationships/diagramDrawing" Target="../diagrams/drawing10.xml"/><Relationship Id="rId24" Type="http://schemas.openxmlformats.org/officeDocument/2006/relationships/diagramQuickStyle" Target="../diagrams/quickStyle13.xml"/><Relationship Id="rId5" Type="http://schemas.openxmlformats.org/officeDocument/2006/relationships/diagramColors" Target="../diagrams/colors9.xml"/><Relationship Id="rId15" Type="http://schemas.openxmlformats.org/officeDocument/2006/relationships/diagramColors" Target="../diagrams/colors11.xml"/><Relationship Id="rId23" Type="http://schemas.openxmlformats.org/officeDocument/2006/relationships/diagramLayout" Target="../diagrams/layout13.xml"/><Relationship Id="rId28" Type="http://schemas.openxmlformats.org/officeDocument/2006/relationships/diagramLayout" Target="../diagrams/layout14.xml"/><Relationship Id="rId10" Type="http://schemas.openxmlformats.org/officeDocument/2006/relationships/diagramColors" Target="../diagrams/colors10.xml"/><Relationship Id="rId19" Type="http://schemas.openxmlformats.org/officeDocument/2006/relationships/diagramQuickStyle" Target="../diagrams/quickStyle12.xml"/><Relationship Id="rId31" Type="http://schemas.microsoft.com/office/2007/relationships/diagramDrawing" Target="../diagrams/drawing14.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 Id="rId22" Type="http://schemas.openxmlformats.org/officeDocument/2006/relationships/diagramData" Target="../diagrams/data13.xml"/><Relationship Id="rId27" Type="http://schemas.openxmlformats.org/officeDocument/2006/relationships/diagramData" Target="../diagrams/data14.xml"/><Relationship Id="rId30" Type="http://schemas.openxmlformats.org/officeDocument/2006/relationships/diagramColors" Target="../diagrams/colors14.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55.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tat.fi/tup/kiertotalous/kiertotalousliiketoiminnan-indikaattorit.html" TargetMode="External"/><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5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1.png"/><Relationship Id="rId7" Type="http://schemas.openxmlformats.org/officeDocument/2006/relationships/diagramColors" Target="../diagrams/colors18.xml"/><Relationship Id="rId2" Type="http://schemas.openxmlformats.org/officeDocument/2006/relationships/image" Target="../media/image40.png"/><Relationship Id="rId1" Type="http://schemas.openxmlformats.org/officeDocument/2006/relationships/slideLayout" Target="../slideLayouts/slideLayout58.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2.png"/><Relationship Id="rId7" Type="http://schemas.openxmlformats.org/officeDocument/2006/relationships/diagramColors" Target="../diagrams/colors20.xm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0.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hyperlink" Target="https://www.flickr.com/photos/shareski/485989065/" TargetMode="External"/><Relationship Id="rId2" Type="http://schemas.openxmlformats.org/officeDocument/2006/relationships/image" Target="../media/image55.jpeg"/><Relationship Id="rId1" Type="http://schemas.openxmlformats.org/officeDocument/2006/relationships/slideLayout" Target="../slideLayouts/slideLayout146.xml"/></Relationships>
</file>

<file path=ppt/slides/_rels/slide44.xml.rels><?xml version="1.0" encoding="UTF-8" standalone="yes"?>
<Relationships xmlns="http://schemas.openxmlformats.org/package/2006/relationships"><Relationship Id="rId3" Type="http://schemas.openxmlformats.org/officeDocument/2006/relationships/hyperlink" Target="https://www.flickr.com/photos/shareski/485989065/" TargetMode="External"/><Relationship Id="rId2" Type="http://schemas.openxmlformats.org/officeDocument/2006/relationships/image" Target="../media/image55.jpeg"/><Relationship Id="rId1" Type="http://schemas.openxmlformats.org/officeDocument/2006/relationships/slideLayout" Target="../slideLayouts/slideLayout146.xml"/></Relationships>
</file>

<file path=ppt/slides/_rels/slide45.xml.rels><?xml version="1.0" encoding="UTF-8" standalone="yes"?>
<Relationships xmlns="http://schemas.openxmlformats.org/package/2006/relationships"><Relationship Id="rId3" Type="http://schemas.openxmlformats.org/officeDocument/2006/relationships/hyperlink" Target="https://www.flickr.com/photos/shareski/485989065/" TargetMode="External"/><Relationship Id="rId2" Type="http://schemas.openxmlformats.org/officeDocument/2006/relationships/image" Target="../media/image55.jpeg"/><Relationship Id="rId1" Type="http://schemas.openxmlformats.org/officeDocument/2006/relationships/slideLayout" Target="../slideLayouts/slideLayout146.xml"/><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10.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50.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50.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49.xml.rels><?xml version="1.0" encoding="UTF-8" standalone="yes"?>
<Relationships xmlns="http://schemas.openxmlformats.org/package/2006/relationships"><Relationship Id="rId3" Type="http://schemas.openxmlformats.org/officeDocument/2006/relationships/hyperlink" Target="https://pxhere.com/en/photo/600277" TargetMode="External"/><Relationship Id="rId2" Type="http://schemas.openxmlformats.org/officeDocument/2006/relationships/image" Target="../media/image57.jpeg"/><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4.xml"/><Relationship Id="rId7" Type="http://schemas.openxmlformats.org/officeDocument/2006/relationships/image" Target="../media/image31.png"/><Relationship Id="rId2" Type="http://schemas.openxmlformats.org/officeDocument/2006/relationships/diagramData" Target="../diagrams/data4.xml"/><Relationship Id="rId1" Type="http://schemas.openxmlformats.org/officeDocument/2006/relationships/slideLayout" Target="../slideLayouts/slideLayout9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Kuva, joka sisältää kohteen ikkuna, sisä, rakennus, näköala suuntaan&#10;&#10;Kuvaus luotu automaattisesti">
            <a:extLst>
              <a:ext uri="{FF2B5EF4-FFF2-40B4-BE49-F238E27FC236}">
                <a16:creationId xmlns:a16="http://schemas.microsoft.com/office/drawing/2014/main" id="{2507D5B2-DE9D-4798-998D-9F3C7DD45655}"/>
              </a:ext>
            </a:extLst>
          </p:cNvPr>
          <p:cNvPicPr>
            <a:picLocks noChangeAspect="1"/>
          </p:cNvPicPr>
          <p:nvPr/>
        </p:nvPicPr>
        <p:blipFill rotWithShape="1">
          <a:blip r:embed="rId2">
            <a:extLst>
              <a:ext uri="{28A0092B-C50C-407E-A947-70E740481C1C}">
                <a14:useLocalDpi xmlns:a14="http://schemas.microsoft.com/office/drawing/2010/main" val="0"/>
              </a:ext>
            </a:extLst>
          </a:blip>
          <a:srcRect r="2476" b="1"/>
          <a:stretch/>
        </p:blipFill>
        <p:spPr>
          <a:xfrm>
            <a:off x="6625" y="10"/>
            <a:ext cx="12192000" cy="6875809"/>
          </a:xfrm>
          <a:prstGeom prst="rect">
            <a:avLst/>
          </a:prstGeom>
        </p:spPr>
      </p:pic>
      <p:sp>
        <p:nvSpPr>
          <p:cNvPr id="4" name="Otsikko 3">
            <a:extLst>
              <a:ext uri="{FF2B5EF4-FFF2-40B4-BE49-F238E27FC236}">
                <a16:creationId xmlns:a16="http://schemas.microsoft.com/office/drawing/2014/main" id="{8A9A610B-434E-4FE2-95F2-3C9725F53F5D}"/>
              </a:ext>
            </a:extLst>
          </p:cNvPr>
          <p:cNvSpPr>
            <a:spLocks noGrp="1"/>
          </p:cNvSpPr>
          <p:nvPr>
            <p:ph type="ctrTitle"/>
          </p:nvPr>
        </p:nvSpPr>
        <p:spPr>
          <a:xfrm>
            <a:off x="-8764" y="-17819"/>
            <a:ext cx="12200764" cy="6893638"/>
          </a:xfrm>
          <a:gradFill flip="none" rotWithShape="1">
            <a:gsLst>
              <a:gs pos="59000">
                <a:srgbClr val="A6D197">
                  <a:alpha val="80000"/>
                </a:srgbClr>
              </a:gs>
              <a:gs pos="0">
                <a:srgbClr val="A1D0FA">
                  <a:alpha val="90000"/>
                </a:srgbClr>
              </a:gs>
              <a:gs pos="78000">
                <a:srgbClr val="86BD07">
                  <a:alpha val="60000"/>
                </a:srgbClr>
              </a:gs>
              <a:gs pos="100000">
                <a:srgbClr val="495E89">
                  <a:alpha val="60000"/>
                </a:srgbClr>
              </a:gs>
            </a:gsLst>
            <a:path path="circle">
              <a:fillToRect l="100000" t="100000"/>
            </a:path>
            <a:tileRect r="-100000" b="-100000"/>
          </a:gradFill>
        </p:spPr>
        <p:txBody>
          <a:bodyPr anchor="ctr">
            <a:normAutofit/>
          </a:bodyPr>
          <a:lstStyle/>
          <a:p>
            <a:pPr algn="ctr"/>
            <a:br>
              <a:rPr lang="en-US" sz="4000" kern="1200">
                <a:solidFill>
                  <a:srgbClr val="FFFFFF"/>
                </a:solidFill>
                <a:latin typeface="+mj-lt"/>
                <a:ea typeface="+mj-ea"/>
                <a:cs typeface="+mj-cs"/>
              </a:rPr>
            </a:br>
            <a:br>
              <a:rPr lang="en-US" sz="4000" kern="1200">
                <a:solidFill>
                  <a:srgbClr val="FFFFFF"/>
                </a:solidFill>
                <a:latin typeface="+mj-lt"/>
                <a:ea typeface="+mj-ea"/>
                <a:cs typeface="+mj-cs"/>
              </a:rPr>
            </a:br>
            <a:r>
              <a:rPr lang="en-US" sz="4000" kern="1200" err="1">
                <a:solidFill>
                  <a:srgbClr val="FFFFFF"/>
                </a:solidFill>
                <a:latin typeface="+mj-lt"/>
                <a:ea typeface="+mj-ea"/>
                <a:cs typeface="+mj-cs"/>
              </a:rPr>
              <a:t>Näkökulmia</a:t>
            </a:r>
            <a:r>
              <a:rPr lang="en-US" sz="4000" kern="1200">
                <a:solidFill>
                  <a:srgbClr val="FFFFFF"/>
                </a:solidFill>
                <a:latin typeface="+mj-lt"/>
                <a:ea typeface="+mj-ea"/>
                <a:cs typeface="+mj-cs"/>
              </a:rPr>
              <a:t> </a:t>
            </a:r>
            <a:r>
              <a:rPr lang="en-US" sz="4000" kern="1200" err="1">
                <a:solidFill>
                  <a:srgbClr val="FFFFFF"/>
                </a:solidFill>
                <a:latin typeface="+mj-lt"/>
                <a:ea typeface="+mj-ea"/>
                <a:cs typeface="+mj-cs"/>
              </a:rPr>
              <a:t>ilmastotyöhön</a:t>
            </a:r>
            <a:r>
              <a:rPr lang="en-US" sz="4000" kern="1200">
                <a:solidFill>
                  <a:srgbClr val="FFFFFF"/>
                </a:solidFill>
                <a:latin typeface="+mj-lt"/>
                <a:ea typeface="+mj-ea"/>
                <a:cs typeface="+mj-cs"/>
              </a:rPr>
              <a:t> ELY-</a:t>
            </a:r>
            <a:r>
              <a:rPr lang="en-US" sz="4000" kern="1200" err="1">
                <a:solidFill>
                  <a:srgbClr val="FFFFFF"/>
                </a:solidFill>
                <a:latin typeface="+mj-lt"/>
                <a:ea typeface="+mj-ea"/>
                <a:cs typeface="+mj-cs"/>
              </a:rPr>
              <a:t>keskuksissa</a:t>
            </a:r>
            <a:br>
              <a:rPr lang="en-US" sz="4000" kern="1200">
                <a:solidFill>
                  <a:srgbClr val="FFFFFF"/>
                </a:solidFill>
                <a:latin typeface="+mj-lt"/>
                <a:ea typeface="+mj-ea"/>
                <a:cs typeface="+mj-cs"/>
              </a:rPr>
            </a:br>
            <a:br>
              <a:rPr lang="en-US" sz="4000" kern="1200">
                <a:solidFill>
                  <a:srgbClr val="FFFFFF"/>
                </a:solidFill>
                <a:latin typeface="+mj-lt"/>
                <a:ea typeface="+mj-ea"/>
                <a:cs typeface="+mj-cs"/>
              </a:rPr>
            </a:br>
            <a:br>
              <a:rPr lang="en-US" sz="4000" kern="1200">
                <a:solidFill>
                  <a:srgbClr val="FFFFFF"/>
                </a:solidFill>
                <a:latin typeface="+mj-lt"/>
                <a:ea typeface="+mj-ea"/>
                <a:cs typeface="+mj-cs"/>
              </a:rPr>
            </a:br>
            <a:br>
              <a:rPr lang="en-US" sz="4000" kern="1200">
                <a:solidFill>
                  <a:srgbClr val="FFFFFF"/>
                </a:solidFill>
                <a:latin typeface="+mj-lt"/>
                <a:ea typeface="+mj-ea"/>
                <a:cs typeface="+mj-cs"/>
              </a:rPr>
            </a:br>
            <a:br>
              <a:rPr lang="en-US" sz="4000" kern="1200">
                <a:solidFill>
                  <a:srgbClr val="FFFFFF"/>
                </a:solidFill>
                <a:latin typeface="+mj-lt"/>
                <a:ea typeface="+mj-ea"/>
                <a:cs typeface="+mj-cs"/>
              </a:rPr>
            </a:br>
            <a:r>
              <a:rPr lang="en-US" sz="1600" b="0" cap="none" spc="0">
                <a:solidFill>
                  <a:srgbClr val="FFFFFF"/>
                </a:solidFill>
                <a:latin typeface="+mn-lt"/>
              </a:rPr>
              <a:t>T</a:t>
            </a:r>
            <a:r>
              <a:rPr lang="en-US" sz="1600" b="0" kern="1200" cap="none" spc="0">
                <a:solidFill>
                  <a:srgbClr val="FFFFFF"/>
                </a:solidFill>
                <a:latin typeface="+mn-lt"/>
                <a:ea typeface="+mj-ea"/>
                <a:cs typeface="+mj-cs"/>
              </a:rPr>
              <a:t>iekarttahankkeen </a:t>
            </a:r>
            <a:r>
              <a:rPr lang="en-US" sz="1600" b="0" kern="1200" cap="none" spc="0" err="1">
                <a:solidFill>
                  <a:srgbClr val="FFFFFF"/>
                </a:solidFill>
                <a:latin typeface="+mn-lt"/>
                <a:ea typeface="+mj-ea"/>
                <a:cs typeface="+mj-cs"/>
              </a:rPr>
              <a:t>taustaraportti</a:t>
            </a:r>
            <a:br>
              <a:rPr lang="en-US" sz="1600" b="0" kern="1200" cap="none" spc="0">
                <a:solidFill>
                  <a:srgbClr val="FFFFFF"/>
                </a:solidFill>
                <a:latin typeface="+mn-lt"/>
                <a:ea typeface="+mj-ea"/>
                <a:cs typeface="+mj-cs"/>
              </a:rPr>
            </a:br>
            <a:r>
              <a:rPr lang="en-US" sz="1600" b="0" kern="1200" cap="none" spc="0">
                <a:solidFill>
                  <a:srgbClr val="FFFFFF"/>
                </a:solidFill>
                <a:latin typeface="+mn-lt"/>
                <a:ea typeface="+mj-ea"/>
                <a:cs typeface="+mj-cs"/>
              </a:rPr>
              <a:t>31.5.2021</a:t>
            </a:r>
            <a:br>
              <a:rPr lang="en-US" sz="1600" b="0" kern="1200" cap="none" spc="0">
                <a:solidFill>
                  <a:srgbClr val="FFFFFF"/>
                </a:solidFill>
                <a:latin typeface="+mn-lt"/>
                <a:ea typeface="+mj-ea"/>
                <a:cs typeface="+mj-cs"/>
              </a:rPr>
            </a:br>
            <a:r>
              <a:rPr lang="en-US" sz="1600" b="0" cap="none" spc="0">
                <a:solidFill>
                  <a:srgbClr val="FFFFFF"/>
                </a:solidFill>
                <a:latin typeface="+mn-lt"/>
              </a:rPr>
              <a:t>V</a:t>
            </a:r>
            <a:r>
              <a:rPr lang="en-US" sz="1600" b="0" kern="1200" cap="none" spc="0">
                <a:solidFill>
                  <a:srgbClr val="FFFFFF"/>
                </a:solidFill>
                <a:latin typeface="+mn-lt"/>
                <a:ea typeface="+mj-ea"/>
                <a:cs typeface="+mj-cs"/>
              </a:rPr>
              <a:t>aleria </a:t>
            </a:r>
            <a:r>
              <a:rPr lang="en-US" sz="1600" b="0" cap="none" spc="0">
                <a:solidFill>
                  <a:srgbClr val="FFFFFF"/>
                </a:solidFill>
                <a:latin typeface="+mn-lt"/>
              </a:rPr>
              <a:t>K</a:t>
            </a:r>
            <a:r>
              <a:rPr lang="en-US" sz="1600" b="0" kern="1200" cap="none" spc="0">
                <a:solidFill>
                  <a:srgbClr val="FFFFFF"/>
                </a:solidFill>
                <a:latin typeface="+mn-lt"/>
                <a:ea typeface="+mj-ea"/>
                <a:cs typeface="+mj-cs"/>
              </a:rPr>
              <a:t>erkkä / </a:t>
            </a:r>
            <a:r>
              <a:rPr lang="en-US" sz="1600" b="0" cap="none" spc="0">
                <a:solidFill>
                  <a:srgbClr val="FFFFFF"/>
                </a:solidFill>
                <a:latin typeface="+mn-lt"/>
              </a:rPr>
              <a:t>P</a:t>
            </a:r>
            <a:r>
              <a:rPr lang="en-US" sz="1600" b="0" kern="1200" cap="none" spc="0">
                <a:solidFill>
                  <a:srgbClr val="FFFFFF"/>
                </a:solidFill>
                <a:latin typeface="+mn-lt"/>
                <a:ea typeface="+mj-ea"/>
                <a:cs typeface="+mj-cs"/>
              </a:rPr>
              <a:t>irkanmaan ELY-</a:t>
            </a:r>
            <a:r>
              <a:rPr lang="en-US" sz="1600" b="0" kern="1200" cap="none" spc="0" err="1">
                <a:solidFill>
                  <a:srgbClr val="FFFFFF"/>
                </a:solidFill>
                <a:latin typeface="+mn-lt"/>
                <a:ea typeface="+mj-ea"/>
                <a:cs typeface="+mj-cs"/>
              </a:rPr>
              <a:t>keskus</a:t>
            </a:r>
            <a:endParaRPr lang="fi-FI" sz="1200" b="0" cap="none" spc="0">
              <a:solidFill>
                <a:schemeClr val="bg1"/>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3430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262468-755B-4EA1-BEE2-7A2E7AA2F8B5}"/>
              </a:ext>
            </a:extLst>
          </p:cNvPr>
          <p:cNvSpPr>
            <a:spLocks noGrp="1"/>
          </p:cNvSpPr>
          <p:nvPr>
            <p:ph type="title"/>
          </p:nvPr>
        </p:nvSpPr>
        <p:spPr>
          <a:xfrm>
            <a:off x="266697" y="90495"/>
            <a:ext cx="10112594" cy="1119501"/>
          </a:xfrm>
        </p:spPr>
        <p:txBody>
          <a:bodyPr/>
          <a:lstStyle/>
          <a:p>
            <a:pPr>
              <a:defRPr/>
            </a:pPr>
            <a:r>
              <a:rPr lang="fi-FI" sz="4000">
                <a:solidFill>
                  <a:srgbClr val="00BAED">
                    <a:lumMod val="50000"/>
                  </a:srgbClr>
                </a:solidFill>
                <a:latin typeface="Arial" panose="020B0604020202020204"/>
              </a:rPr>
              <a:t>Vaikuttavuuden arvioinnin laatiminen</a:t>
            </a:r>
          </a:p>
        </p:txBody>
      </p:sp>
      <p:graphicFrame>
        <p:nvGraphicFramePr>
          <p:cNvPr id="18" name="Kaaviokuva 17">
            <a:extLst>
              <a:ext uri="{FF2B5EF4-FFF2-40B4-BE49-F238E27FC236}">
                <a16:creationId xmlns:a16="http://schemas.microsoft.com/office/drawing/2014/main" id="{8CA5EF01-CDAF-4237-BD69-EF8384F1E277}"/>
              </a:ext>
            </a:extLst>
          </p:cNvPr>
          <p:cNvGraphicFramePr/>
          <p:nvPr/>
        </p:nvGraphicFramePr>
        <p:xfrm>
          <a:off x="6800850" y="79186"/>
          <a:ext cx="5528263" cy="72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isällön paikkamerkki 5">
            <a:extLst>
              <a:ext uri="{FF2B5EF4-FFF2-40B4-BE49-F238E27FC236}">
                <a16:creationId xmlns:a16="http://schemas.microsoft.com/office/drawing/2014/main" id="{FF730BA5-5445-4E17-8ADB-B5AAD1F49C91}"/>
              </a:ext>
            </a:extLst>
          </p:cNvPr>
          <p:cNvSpPr>
            <a:spLocks noGrp="1"/>
          </p:cNvSpPr>
          <p:nvPr>
            <p:ph idx="1"/>
          </p:nvPr>
        </p:nvSpPr>
        <p:spPr>
          <a:xfrm>
            <a:off x="546685" y="999118"/>
            <a:ext cx="7282866" cy="5018136"/>
          </a:xfrm>
        </p:spPr>
        <p:txBody>
          <a:bodyPr/>
          <a:lstStyle/>
          <a:p>
            <a:r>
              <a:rPr lang="fi-FI" sz="1800"/>
              <a:t>Arviointi tehtiin sekä kehittämiskohteille että suppeammin ELY-keskuksen tehtäville</a:t>
            </a:r>
          </a:p>
          <a:p>
            <a:pPr lvl="1">
              <a:spcBef>
                <a:spcPts val="600"/>
              </a:spcBef>
            </a:pPr>
            <a:r>
              <a:rPr lang="fi-FI" sz="1400"/>
              <a:t>ELY-keskusten ilmastovaikuttavuutta arvioitiin erikseen hillinnän ja sopeutumisen kannalta. </a:t>
            </a:r>
          </a:p>
          <a:p>
            <a:pPr lvl="1">
              <a:spcBef>
                <a:spcPts val="600"/>
              </a:spcBef>
            </a:pPr>
            <a:r>
              <a:rPr lang="fi-FI" sz="1400"/>
              <a:t>Arvio tehtiin sekä nykytilan että potentiaalin näkökulmista </a:t>
            </a:r>
          </a:p>
          <a:p>
            <a:r>
              <a:rPr lang="fi-FI" sz="1800"/>
              <a:t>Arvioinnissa huomioitiin 1) päästö- tai nieluvaikuttavuus sekä 2) ELY-keskuksen rooli ilmastotyössä.</a:t>
            </a:r>
          </a:p>
          <a:p>
            <a:pPr lvl="1">
              <a:spcBef>
                <a:spcPts val="600"/>
              </a:spcBef>
            </a:pPr>
            <a:r>
              <a:rPr lang="fi-FI" sz="1400"/>
              <a:t>ELY-keskuksen rooli pyrittiin käymään systemaattisesti läpi eri näkökulmista, jotta otettaisiin huomioon kaikki erilaiset ohjauskeinot, joita virastolla on käytettävissään. </a:t>
            </a:r>
          </a:p>
          <a:p>
            <a:pPr lvl="1">
              <a:spcBef>
                <a:spcPts val="600"/>
              </a:spcBef>
            </a:pPr>
            <a:r>
              <a:rPr lang="fi-FI" sz="1400"/>
              <a:t>Tässä käytettiin tukena organisaatioiden ilmastotyön arviointikehikkoa (alkup. USAID), jota sovellettiin ELY-keskuksiin.</a:t>
            </a:r>
          </a:p>
          <a:p>
            <a:r>
              <a:rPr lang="fi-FI" sz="1800"/>
              <a:t>Arvioinnissa vaikuttavuus luokiteltiin 5 eri luokkaan, jossa luokka 5 oli vaikuttavin ja luokka 1 vähiten vaikuttava</a:t>
            </a:r>
          </a:p>
          <a:p>
            <a:r>
              <a:rPr lang="fi-FI" sz="1800"/>
              <a:t>Arvioinnissa tarkasteltiin</a:t>
            </a:r>
          </a:p>
          <a:p>
            <a:pPr lvl="1">
              <a:spcBef>
                <a:spcPts val="600"/>
              </a:spcBef>
            </a:pPr>
            <a:r>
              <a:rPr lang="fi-FI" sz="1050"/>
              <a:t>Hillintä: </a:t>
            </a:r>
          </a:p>
          <a:p>
            <a:pPr lvl="2">
              <a:spcBef>
                <a:spcPts val="0"/>
              </a:spcBef>
            </a:pPr>
            <a:r>
              <a:rPr lang="fi-FI" sz="900"/>
              <a:t>Päästövaikutus </a:t>
            </a:r>
          </a:p>
          <a:p>
            <a:pPr lvl="2">
              <a:spcBef>
                <a:spcPts val="0"/>
              </a:spcBef>
            </a:pPr>
            <a:r>
              <a:rPr lang="fi-FI" sz="900"/>
              <a:t>Kytkeytyvyys ilmastotyöhön </a:t>
            </a:r>
          </a:p>
          <a:p>
            <a:pPr lvl="2">
              <a:spcBef>
                <a:spcPts val="0"/>
              </a:spcBef>
            </a:pPr>
            <a:r>
              <a:rPr lang="fi-FI" sz="900"/>
              <a:t>Resursointi ja tehtävä osana </a:t>
            </a:r>
            <a:r>
              <a:rPr lang="fi-FI" sz="900" err="1"/>
              <a:t>ELYn</a:t>
            </a:r>
            <a:r>
              <a:rPr lang="fi-FI" sz="900"/>
              <a:t> ilmastotyötä </a:t>
            </a:r>
          </a:p>
          <a:p>
            <a:pPr lvl="2">
              <a:spcBef>
                <a:spcPts val="0"/>
              </a:spcBef>
            </a:pPr>
            <a:r>
              <a:rPr lang="fi-FI" sz="900"/>
              <a:t>Käytettävissä olevat ohjauskeinot </a:t>
            </a:r>
          </a:p>
          <a:p>
            <a:pPr lvl="1">
              <a:spcBef>
                <a:spcPts val="600"/>
              </a:spcBef>
            </a:pPr>
            <a:r>
              <a:rPr lang="fi-FI" sz="1050"/>
              <a:t>Sopeutuminen</a:t>
            </a:r>
          </a:p>
          <a:p>
            <a:pPr lvl="2">
              <a:spcBef>
                <a:spcPts val="0"/>
              </a:spcBef>
            </a:pPr>
            <a:r>
              <a:rPr lang="fi-FI" sz="900"/>
              <a:t>Kytkeytyvyys ilmastotyöhön </a:t>
            </a:r>
          </a:p>
          <a:p>
            <a:pPr lvl="2">
              <a:spcBef>
                <a:spcPts val="0"/>
              </a:spcBef>
            </a:pPr>
            <a:r>
              <a:rPr lang="fi-FI" sz="900"/>
              <a:t>Resursointi ja tehtävä osana </a:t>
            </a:r>
            <a:r>
              <a:rPr lang="fi-FI" sz="900" err="1"/>
              <a:t>ELYn</a:t>
            </a:r>
            <a:r>
              <a:rPr lang="fi-FI" sz="900"/>
              <a:t> ilmastotyötä </a:t>
            </a:r>
          </a:p>
          <a:p>
            <a:pPr lvl="2">
              <a:spcBef>
                <a:spcPts val="0"/>
              </a:spcBef>
            </a:pPr>
            <a:r>
              <a:rPr lang="fi-FI" sz="900"/>
              <a:t>Käytettävissä olevat ohjauskeinot </a:t>
            </a:r>
          </a:p>
          <a:p>
            <a:pPr lvl="1">
              <a:spcBef>
                <a:spcPts val="0"/>
              </a:spcBef>
            </a:pPr>
            <a:endParaRPr lang="fi-FI" sz="2000"/>
          </a:p>
        </p:txBody>
      </p:sp>
      <p:sp>
        <p:nvSpPr>
          <p:cNvPr id="7" name="Alatunnisteen paikkamerkki 2">
            <a:extLst>
              <a:ext uri="{FF2B5EF4-FFF2-40B4-BE49-F238E27FC236}">
                <a16:creationId xmlns:a16="http://schemas.microsoft.com/office/drawing/2014/main" id="{3FDF5797-1122-49BE-BEB0-476FC6DE347B}"/>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2244036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1ACA1C-2FC4-4C3A-BA38-2F7AD125DC7C}"/>
              </a:ext>
            </a:extLst>
          </p:cNvPr>
          <p:cNvSpPr>
            <a:spLocks noGrp="1"/>
          </p:cNvSpPr>
          <p:nvPr>
            <p:ph type="title"/>
          </p:nvPr>
        </p:nvSpPr>
        <p:spPr>
          <a:xfrm>
            <a:off x="306107" y="207600"/>
            <a:ext cx="6464808" cy="1312145"/>
          </a:xfrm>
        </p:spPr>
        <p:txBody>
          <a:bodyPr>
            <a:normAutofit/>
          </a:bodyPr>
          <a:lstStyle/>
          <a:p>
            <a:r>
              <a:rPr lang="fi-FI" sz="3000"/>
              <a:t>ELY-keskusten ilmastovaikuttavuuden potentiaali</a:t>
            </a:r>
          </a:p>
        </p:txBody>
      </p:sp>
      <p:pic>
        <p:nvPicPr>
          <p:cNvPr id="8" name="Kuvan paikkamerkki 7" descr="Kuva, joka sisältää kohteen ikkuna, sisä, rakennus&#10;&#10;Kuvaus luotu automaattisesti">
            <a:extLst>
              <a:ext uri="{FF2B5EF4-FFF2-40B4-BE49-F238E27FC236}">
                <a16:creationId xmlns:a16="http://schemas.microsoft.com/office/drawing/2014/main" id="{C82F6616-52D6-46F2-BFFF-F2BD4A9AF0FD}"/>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graphicFrame>
        <p:nvGraphicFramePr>
          <p:cNvPr id="12" name="Kaaviokuva 11">
            <a:extLst>
              <a:ext uri="{FF2B5EF4-FFF2-40B4-BE49-F238E27FC236}">
                <a16:creationId xmlns:a16="http://schemas.microsoft.com/office/drawing/2014/main" id="{6DCB8E77-CD52-4B7E-B3B1-A571B2F40C6B}"/>
              </a:ext>
            </a:extLst>
          </p:cNvPr>
          <p:cNvGraphicFramePr/>
          <p:nvPr/>
        </p:nvGraphicFramePr>
        <p:xfrm>
          <a:off x="6770914" y="422860"/>
          <a:ext cx="4597811" cy="4394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Sisällön paikkamerkki 10">
            <a:extLst>
              <a:ext uri="{FF2B5EF4-FFF2-40B4-BE49-F238E27FC236}">
                <a16:creationId xmlns:a16="http://schemas.microsoft.com/office/drawing/2014/main" id="{58A60CDA-EE89-497C-920A-075F25B9243E}"/>
              </a:ext>
            </a:extLst>
          </p:cNvPr>
          <p:cNvGraphicFramePr>
            <a:graphicFrameLocks/>
          </p:cNvGraphicFramePr>
          <p:nvPr/>
        </p:nvGraphicFramePr>
        <p:xfrm>
          <a:off x="539908" y="1503031"/>
          <a:ext cx="5810706" cy="51924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Alatunnisteen paikkamerkki 2">
            <a:extLst>
              <a:ext uri="{FF2B5EF4-FFF2-40B4-BE49-F238E27FC236}">
                <a16:creationId xmlns:a16="http://schemas.microsoft.com/office/drawing/2014/main" id="{BA3D97CC-1FE7-4BD9-BC91-AFAF3E829B2C}"/>
              </a:ext>
            </a:extLst>
          </p:cNvPr>
          <p:cNvSpPr>
            <a:spLocks noGrp="1"/>
          </p:cNvSpPr>
          <p:nvPr>
            <p:ph type="ftr" sz="quarter" idx="3"/>
          </p:nvPr>
        </p:nvSpPr>
        <p:spPr/>
        <p:txBody>
          <a:bodyPr/>
          <a:lstStyle/>
          <a:p>
            <a:pPr algn="l"/>
            <a:r>
              <a:rPr lang="fi-FI"/>
              <a:t>ELY-keskusten ilmastotiekartta, Pirkanmaan ELY-keskus 2021</a:t>
            </a:r>
          </a:p>
        </p:txBody>
      </p:sp>
      <p:sp>
        <p:nvSpPr>
          <p:cNvPr id="7" name="Alatunnisteen paikkamerkki 2">
            <a:extLst>
              <a:ext uri="{FF2B5EF4-FFF2-40B4-BE49-F238E27FC236}">
                <a16:creationId xmlns:a16="http://schemas.microsoft.com/office/drawing/2014/main" id="{516E36CD-B725-4EAC-9705-7BC53D434095}"/>
              </a:ext>
            </a:extLst>
          </p:cNvPr>
          <p:cNvSpPr txBox="1">
            <a:spLocks/>
          </p:cNvSpPr>
          <p:nvPr/>
        </p:nvSpPr>
        <p:spPr>
          <a:xfrm>
            <a:off x="8077200" y="6579226"/>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2927956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A00D39B-7873-422C-83CD-00629431514F}"/>
              </a:ext>
            </a:extLst>
          </p:cNvPr>
          <p:cNvSpPr>
            <a:spLocks noGrp="1"/>
          </p:cNvSpPr>
          <p:nvPr>
            <p:ph type="title"/>
          </p:nvPr>
        </p:nvSpPr>
        <p:spPr>
          <a:xfrm>
            <a:off x="337839" y="-41317"/>
            <a:ext cx="11292185" cy="1119501"/>
          </a:xfrm>
        </p:spPr>
        <p:txBody>
          <a:bodyPr/>
          <a:lstStyle/>
          <a:p>
            <a:r>
              <a:rPr lang="fi-FI" sz="2800"/>
              <a:t>Ilmastotyön </a:t>
            </a:r>
            <a:r>
              <a:rPr lang="fi-FI" sz="2800" i="1"/>
              <a:t>potentiaalin</a:t>
            </a:r>
            <a:r>
              <a:rPr lang="fi-FI" sz="2800"/>
              <a:t> hotspotit ja suurimmat nousijat</a:t>
            </a:r>
          </a:p>
        </p:txBody>
      </p:sp>
      <p:graphicFrame>
        <p:nvGraphicFramePr>
          <p:cNvPr id="7" name="Taulukko 6">
            <a:extLst>
              <a:ext uri="{FF2B5EF4-FFF2-40B4-BE49-F238E27FC236}">
                <a16:creationId xmlns:a16="http://schemas.microsoft.com/office/drawing/2014/main" id="{0F01B848-F1CE-45A2-BBC9-9C33E1057C9D}"/>
              </a:ext>
            </a:extLst>
          </p:cNvPr>
          <p:cNvGraphicFramePr>
            <a:graphicFrameLocks noGrp="1"/>
          </p:cNvGraphicFramePr>
          <p:nvPr/>
        </p:nvGraphicFramePr>
        <p:xfrm>
          <a:off x="380393" y="844032"/>
          <a:ext cx="5529580" cy="5763722"/>
        </p:xfrm>
        <a:graphic>
          <a:graphicData uri="http://schemas.openxmlformats.org/drawingml/2006/table">
            <a:tbl>
              <a:tblPr/>
              <a:tblGrid>
                <a:gridCol w="1382395">
                  <a:extLst>
                    <a:ext uri="{9D8B030D-6E8A-4147-A177-3AD203B41FA5}">
                      <a16:colId xmlns:a16="http://schemas.microsoft.com/office/drawing/2014/main" val="856905338"/>
                    </a:ext>
                  </a:extLst>
                </a:gridCol>
                <a:gridCol w="1382395">
                  <a:extLst>
                    <a:ext uri="{9D8B030D-6E8A-4147-A177-3AD203B41FA5}">
                      <a16:colId xmlns:a16="http://schemas.microsoft.com/office/drawing/2014/main" val="2139925945"/>
                    </a:ext>
                  </a:extLst>
                </a:gridCol>
                <a:gridCol w="1382395">
                  <a:extLst>
                    <a:ext uri="{9D8B030D-6E8A-4147-A177-3AD203B41FA5}">
                      <a16:colId xmlns:a16="http://schemas.microsoft.com/office/drawing/2014/main" val="616883032"/>
                    </a:ext>
                  </a:extLst>
                </a:gridCol>
                <a:gridCol w="1382395">
                  <a:extLst>
                    <a:ext uri="{9D8B030D-6E8A-4147-A177-3AD203B41FA5}">
                      <a16:colId xmlns:a16="http://schemas.microsoft.com/office/drawing/2014/main" val="232993357"/>
                    </a:ext>
                  </a:extLst>
                </a:gridCol>
              </a:tblGrid>
              <a:tr h="242749">
                <a:tc gridSpan="2">
                  <a:txBody>
                    <a:bodyPr/>
                    <a:lstStyle/>
                    <a:p>
                      <a:pPr algn="l" fontAlgn="ctr"/>
                      <a:r>
                        <a:rPr lang="fi-FI" sz="1600" b="1" i="0" u="none" strike="noStrike">
                          <a:solidFill>
                            <a:srgbClr val="000000"/>
                          </a:solidFill>
                          <a:effectLst/>
                          <a:latin typeface="+mn-lt"/>
                        </a:rPr>
                        <a:t>Hillintä</a:t>
                      </a:r>
                    </a:p>
                  </a:txBody>
                  <a:tcPr marL="6328" marR="6328" marT="6328" marB="0" anchor="ctr">
                    <a:lnL>
                      <a:noFill/>
                    </a:lnL>
                    <a:lnR w="285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i-FI"/>
                    </a:p>
                  </a:txBody>
                  <a:tcPr/>
                </a:tc>
                <a:tc>
                  <a:txBody>
                    <a:bodyPr/>
                    <a:lstStyle/>
                    <a:p>
                      <a:pPr algn="l" fontAlgn="ctr"/>
                      <a:endParaRPr lang="fi-FI" sz="1100" b="1" i="0" u="none" strike="noStrike">
                        <a:solidFill>
                          <a:srgbClr val="000000"/>
                        </a:solidFill>
                        <a:effectLst/>
                        <a:latin typeface="+mn-lt"/>
                      </a:endParaRPr>
                    </a:p>
                  </a:txBody>
                  <a:tcPr marL="6328" marR="6328" marT="6328" marB="0" anchor="ctr">
                    <a:lnL w="28575" cap="flat" cmpd="sng" algn="ctr">
                      <a:noFill/>
                      <a:prstDash val="dash"/>
                      <a:round/>
                      <a:headEnd type="none" w="med" len="med"/>
                      <a:tailEnd type="none" w="med" len="med"/>
                    </a:lnL>
                    <a:lnR>
                      <a:noFill/>
                    </a:lnR>
                    <a:lnT w="28575" cap="flat" cmpd="sng" algn="ctr">
                      <a:noFill/>
                      <a:prstDash val="dash"/>
                      <a:round/>
                      <a:headEnd type="none" w="med" len="med"/>
                      <a:tailEnd type="none" w="med" len="med"/>
                    </a:lnT>
                    <a:lnB w="2857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i-FI" sz="1100" b="1" i="0" u="none" strike="noStrike">
                          <a:solidFill>
                            <a:srgbClr val="000000"/>
                          </a:solidFill>
                          <a:effectLst/>
                          <a:latin typeface="+mn-lt"/>
                        </a:rPr>
                        <a:t> </a:t>
                      </a:r>
                    </a:p>
                  </a:txBody>
                  <a:tcPr marL="6328" marR="6328" marT="6328" marB="0" anchor="ctr">
                    <a:lnL>
                      <a:noFill/>
                    </a:lnL>
                    <a:lnR w="28575" cap="flat" cmpd="sng" algn="ctr">
                      <a:noFill/>
                      <a:prstDash val="dash"/>
                      <a:round/>
                      <a:headEnd type="none" w="med" len="med"/>
                      <a:tailEnd type="none" w="med" len="med"/>
                    </a:lnR>
                    <a:lnT w="28575" cap="flat" cmpd="sng" algn="ctr">
                      <a:noFill/>
                      <a:prstDash val="dash"/>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59828"/>
                  </a:ext>
                </a:extLst>
              </a:tr>
              <a:tr h="301901">
                <a:tc>
                  <a:txBody>
                    <a:bodyPr/>
                    <a:lstStyle/>
                    <a:p>
                      <a:pPr algn="ctr" fontAlgn="t"/>
                      <a:r>
                        <a:rPr lang="fi-FI" sz="1000" b="1" i="0" u="none" strike="noStrike">
                          <a:solidFill>
                            <a:srgbClr val="000000"/>
                          </a:solidFill>
                          <a:effectLst/>
                          <a:latin typeface="+mn-lt"/>
                        </a:rPr>
                        <a:t>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a:noFill/>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Ojitukset ja vesitalouden hallinta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Ilmastonmuutos ympäristövalvonnassa</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no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 yritysten arvonlisäyksenä</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770037150"/>
                  </a:ext>
                </a:extLst>
              </a:tr>
              <a:tr h="449782">
                <a:tc>
                  <a:txBody>
                    <a:bodyPr/>
                    <a:lstStyle/>
                    <a:p>
                      <a:pPr algn="ctr" rtl="0" fontAlgn="t"/>
                      <a:r>
                        <a:rPr lang="fi-FI" sz="1000" b="1" i="0" u="none" strike="noStrike">
                          <a:solidFill>
                            <a:srgbClr val="000000"/>
                          </a:solidFill>
                          <a:effectLst/>
                          <a:latin typeface="+mn-lt"/>
                        </a:rPr>
                        <a:t>Materiaalitehokkuus</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Ilmastotieto paikkatietoon</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mn-lt"/>
                        </a:rPr>
                        <a:t>Maamassat, PIMA ja riskienhallinta</a:t>
                      </a:r>
                    </a:p>
                  </a:txBody>
                  <a:tcPr marL="6328" marR="6328" marT="6328" marB="0" anchor="ctr">
                    <a:lnL w="28575" cap="flat" cmpd="sng" algn="ctr">
                      <a:solidFill>
                        <a:srgbClr val="FFFF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Viljelijöiden neuvonta ja ilmastomyönteinen maatalous </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15623330"/>
                  </a:ext>
                </a:extLst>
              </a:tr>
              <a:tr h="597663">
                <a:tc>
                  <a:txBody>
                    <a:bodyPr/>
                    <a:lstStyle/>
                    <a:p>
                      <a:pPr algn="ctr" rtl="0" fontAlgn="t"/>
                      <a:r>
                        <a:rPr lang="fi-FI" sz="1000" b="1" i="0" u="none" strike="noStrike">
                          <a:solidFill>
                            <a:srgbClr val="000000"/>
                          </a:solidFill>
                          <a:effectLst/>
                          <a:latin typeface="+mn-lt"/>
                        </a:rPr>
                        <a:t>Biokaasun ja bioenergian edistäminen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Päästöratkaisujen tunnistaminen erityyppisissä aluerakenteissa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Tulva- ja kuivuusriskienhallinta</a:t>
                      </a:r>
                    </a:p>
                  </a:txBody>
                  <a:tcPr marL="6328" marR="6328" marT="6328" marB="0" anchor="ctr">
                    <a:lnL w="19050" cap="flat" cmpd="sng" algn="ctr">
                      <a:solidFill>
                        <a:srgbClr val="E7E6E6"/>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Kestävämmän kulkumuotojakauman edistäminen</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586030349"/>
                  </a:ext>
                </a:extLst>
              </a:tr>
              <a:tr h="745543">
                <a:tc>
                  <a:txBody>
                    <a:bodyPr/>
                    <a:lstStyle/>
                    <a:p>
                      <a:pPr algn="ctr" rtl="0" fontAlgn="t"/>
                      <a:r>
                        <a:rPr lang="fi-FI" sz="1000" b="1" i="0" u="none" strike="noStrike">
                          <a:solidFill>
                            <a:srgbClr val="000000"/>
                          </a:solidFill>
                          <a:effectLst/>
                          <a:latin typeface="+mn-lt"/>
                        </a:rPr>
                        <a:t>Kiertotalouden potentiaalin tunnistaminen ja mahdollistaminen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Maankäytön ratkaisuissa syntyvien päästöjen minimointi ja nielujen maksimointi</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Luonnonsuojelun "ilmastonsuojeluohjelma" </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Uudet käyttövoimat</a:t>
                      </a:r>
                    </a:p>
                  </a:txBody>
                  <a:tcPr marL="6328" marR="6328" marT="6328" marB="0" anchor="ctr">
                    <a:lnL w="28575" cap="flat" cmpd="sng" algn="ctr">
                      <a:solidFill>
                        <a:srgbClr val="FFFF00"/>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4982640"/>
                  </a:ext>
                </a:extLst>
              </a:tr>
              <a:tr h="745543">
                <a:tc>
                  <a:txBody>
                    <a:bodyPr/>
                    <a:lstStyle/>
                    <a:p>
                      <a:pPr algn="ctr" rtl="0" fontAlgn="t"/>
                      <a:r>
                        <a:rPr lang="fi-FI" sz="1000" b="1" i="0" u="none" strike="noStrike">
                          <a:solidFill>
                            <a:srgbClr val="000000"/>
                          </a:solidFill>
                          <a:effectLst/>
                          <a:latin typeface="+mn-lt"/>
                        </a:rPr>
                        <a:t>Kiertotalouden ja materiaalien uusiokäytön ratkaisujen riskienhallinta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Ilmastokestävä yhdyskuntarakenne ja viranomaistehtävät</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Meren, saariston ja rannikon ilmastokestävyys</a:t>
                      </a:r>
                    </a:p>
                  </a:txBody>
                  <a:tcPr marL="6328" marR="6328" marT="6328" marB="0" anchor="ctr">
                    <a:lnL w="19050" cap="flat" cmpd="sng" algn="ctr">
                      <a:solidFill>
                        <a:srgbClr val="E7E6E6"/>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Tievihreä hiilinieluna ja sopeutumisessa</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7553543"/>
                  </a:ext>
                </a:extLst>
              </a:tr>
              <a:tr h="597663">
                <a:tc>
                  <a:txBody>
                    <a:bodyPr/>
                    <a:lstStyle/>
                    <a:p>
                      <a:pPr algn="ctr" rtl="0" fontAlgn="t"/>
                      <a:r>
                        <a:rPr lang="fi-FI" sz="1000" b="1" i="0" u="none" strike="noStrike">
                          <a:solidFill>
                            <a:srgbClr val="000000"/>
                          </a:solidFill>
                          <a:effectLst/>
                          <a:latin typeface="+mn-lt"/>
                        </a:rPr>
                        <a:t>Energia- ja resurssitehokkuuden edistäminen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Kaupunkiviherrakenne</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Ilmastokriteerit ja ilmastokestävyys rahoituksen arviointiin </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Liikenteen rahoituksen kehittämisen mahdollisuudet</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extLst>
                  <a:ext uri="{0D108BD9-81ED-4DB2-BD59-A6C34878D82A}">
                    <a16:rowId xmlns:a16="http://schemas.microsoft.com/office/drawing/2014/main" val="237924290"/>
                  </a:ext>
                </a:extLst>
              </a:tr>
              <a:tr h="449782">
                <a:tc>
                  <a:txBody>
                    <a:bodyPr/>
                    <a:lstStyle/>
                    <a:p>
                      <a:pPr algn="ctr" rtl="0" fontAlgn="t"/>
                      <a:r>
                        <a:rPr lang="fi-FI" sz="1000" b="1" i="0" u="none" strike="noStrike">
                          <a:solidFill>
                            <a:srgbClr val="000000"/>
                          </a:solidFill>
                          <a:effectLst/>
                          <a:latin typeface="+mn-lt"/>
                        </a:rPr>
                        <a:t>Energiajärjestelmän murros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Vesihuollon turvaaminen ja energiatehokkuus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EU-osarahoitteisen kehittämisrahoituksen ilmastokriteerit</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Ilmastokriteerit hankkeissa ja urakoissa</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EECDFF"/>
                    </a:solidFill>
                  </a:tcPr>
                </a:tc>
                <a:extLst>
                  <a:ext uri="{0D108BD9-81ED-4DB2-BD59-A6C34878D82A}">
                    <a16:rowId xmlns:a16="http://schemas.microsoft.com/office/drawing/2014/main" val="747507000"/>
                  </a:ext>
                </a:extLst>
              </a:tr>
              <a:tr h="738530">
                <a:tc>
                  <a:txBody>
                    <a:bodyPr/>
                    <a:lstStyle/>
                    <a:p>
                      <a:pPr algn="ctr" rtl="0" fontAlgn="t"/>
                      <a:r>
                        <a:rPr lang="fi-FI" sz="1000" b="1" i="0" u="none" strike="noStrike">
                          <a:solidFill>
                            <a:srgbClr val="000000"/>
                          </a:solidFill>
                          <a:effectLst/>
                          <a:latin typeface="+mn-lt"/>
                        </a:rPr>
                        <a:t>Soiden käyttö, suojelu, jälkikäyttö ja hiilivarastot</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9525" cap="flat" cmpd="sng" algn="ctr">
                      <a:solidFill>
                        <a:schemeClr val="bg1"/>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Vesistöjen ilmastokestävyys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Ilmastoteemat hankehakuihin</a:t>
                      </a:r>
                    </a:p>
                  </a:txBody>
                  <a:tcPr marL="6328" marR="6328" marT="6328" marB="0" anchor="ctr">
                    <a:lnL w="28575" cap="flat" cmpd="sng" algn="ctr">
                      <a:solidFill>
                        <a:srgbClr val="FFFF00"/>
                      </a:solidFill>
                      <a:prstDash val="dash"/>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FFFF00"/>
                      </a:solidFill>
                      <a:prstDash val="dash"/>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algn="ctr" rtl="0" fontAlgn="t"/>
                      <a:r>
                        <a:rPr lang="fi-FI" sz="1000" b="1" i="0" u="none" strike="noStrike">
                          <a:solidFill>
                            <a:srgbClr val="000000"/>
                          </a:solidFill>
                          <a:effectLst/>
                          <a:latin typeface="+mn-lt"/>
                        </a:rPr>
                        <a:t>Resurssitehokkuuden ja digitalisaation edistäminen liikenteenhallinnassa, tiedonkeruussa ja suunnittelussa</a:t>
                      </a:r>
                    </a:p>
                    <a:p>
                      <a:pPr algn="ctr" fontAlgn="t"/>
                      <a:r>
                        <a:rPr lang="fi-FI" sz="1000" b="1" i="0" u="none" strike="noStrike">
                          <a:solidFill>
                            <a:srgbClr val="000000"/>
                          </a:solidFill>
                          <a:effectLst/>
                          <a:latin typeface="+mn-lt"/>
                        </a:rPr>
                        <a:t> </a:t>
                      </a:r>
                    </a:p>
                  </a:txBody>
                  <a:tcPr marL="6328" marR="6328" marT="6328"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0602365"/>
                  </a:ext>
                </a:extLst>
              </a:tr>
              <a:tr h="745543">
                <a:tc>
                  <a:txBody>
                    <a:bodyPr/>
                    <a:lstStyle/>
                    <a:p>
                      <a:pPr algn="ctr" rtl="0" fontAlgn="t"/>
                      <a:r>
                        <a:rPr lang="fi-FI" sz="1000" b="1" i="0" u="none" strike="noStrike">
                          <a:solidFill>
                            <a:srgbClr val="000000"/>
                          </a:solidFill>
                          <a:effectLst/>
                          <a:latin typeface="+mn-lt"/>
                        </a:rPr>
                        <a:t>Ravinnekiertojen hallinta - vesiensuojelu, maaperä ja hiiltä sitovat kasvit</a:t>
                      </a:r>
                    </a:p>
                  </a:txBody>
                  <a:tcPr marL="6328" marR="6328" marT="6328" marB="0" anchor="ctr">
                    <a:lnL w="190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0036"/>
                    </a:solidFill>
                  </a:tcPr>
                </a:tc>
                <a:tc>
                  <a:txBody>
                    <a:bodyPr/>
                    <a:lstStyle/>
                    <a:p>
                      <a:pPr algn="ctr" rtl="0" fontAlgn="t"/>
                      <a:r>
                        <a:rPr lang="fi-FI" sz="1000" b="1" i="0" u="none" strike="noStrike">
                          <a:solidFill>
                            <a:srgbClr val="000000"/>
                          </a:solidFill>
                          <a:effectLst/>
                          <a:latin typeface="+mn-lt"/>
                        </a:rPr>
                        <a:t>Ilmastovaikutusten arviointi</a:t>
                      </a:r>
                    </a:p>
                  </a:txBody>
                  <a:tcPr marL="6328" marR="6328" marT="632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FFFF00"/>
                      </a:solid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rtl="0" fontAlgn="t"/>
                      <a:r>
                        <a:rPr lang="fi-FI" sz="1000" b="1" i="0" u="none" strike="noStrike">
                          <a:solidFill>
                            <a:srgbClr val="000000"/>
                          </a:solidFill>
                          <a:effectLst/>
                          <a:latin typeface="+mn-lt"/>
                        </a:rPr>
                        <a:t>Koulutusten kehittäminen ilmasto-osaamisen lisäämiseksi</a:t>
                      </a:r>
                    </a:p>
                  </a:txBody>
                  <a:tcPr marL="6328" marR="6328" marT="6328" marB="0" anchor="ctr">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t"/>
                      <a:r>
                        <a:rPr lang="fi-FI" sz="1000" b="1" i="0" u="none" strike="noStrike">
                          <a:solidFill>
                            <a:srgbClr val="000000"/>
                          </a:solidFill>
                          <a:effectLst/>
                          <a:latin typeface="+mn-lt"/>
                        </a:rPr>
                        <a:t> </a:t>
                      </a:r>
                    </a:p>
                  </a:txBody>
                  <a:tcPr marL="6328" marR="6328" marT="6328" marB="0" anchor="ctr">
                    <a:lnL w="63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3649146179"/>
                  </a:ext>
                </a:extLst>
              </a:tr>
            </a:tbl>
          </a:graphicData>
        </a:graphic>
      </p:graphicFrame>
      <p:graphicFrame>
        <p:nvGraphicFramePr>
          <p:cNvPr id="2" name="Taulukko 1">
            <a:extLst>
              <a:ext uri="{FF2B5EF4-FFF2-40B4-BE49-F238E27FC236}">
                <a16:creationId xmlns:a16="http://schemas.microsoft.com/office/drawing/2014/main" id="{6DE114B2-B47C-4B8F-A9CF-0C62F6C271E7}"/>
              </a:ext>
            </a:extLst>
          </p:cNvPr>
          <p:cNvGraphicFramePr>
            <a:graphicFrameLocks noGrp="1"/>
          </p:cNvGraphicFramePr>
          <p:nvPr/>
        </p:nvGraphicFramePr>
        <p:xfrm>
          <a:off x="6324541" y="844032"/>
          <a:ext cx="5529600" cy="4924976"/>
        </p:xfrm>
        <a:graphic>
          <a:graphicData uri="http://schemas.openxmlformats.org/drawingml/2006/table">
            <a:tbl>
              <a:tblPr/>
              <a:tblGrid>
                <a:gridCol w="1105920">
                  <a:extLst>
                    <a:ext uri="{9D8B030D-6E8A-4147-A177-3AD203B41FA5}">
                      <a16:colId xmlns:a16="http://schemas.microsoft.com/office/drawing/2014/main" val="2064665938"/>
                    </a:ext>
                  </a:extLst>
                </a:gridCol>
                <a:gridCol w="1105920">
                  <a:extLst>
                    <a:ext uri="{9D8B030D-6E8A-4147-A177-3AD203B41FA5}">
                      <a16:colId xmlns:a16="http://schemas.microsoft.com/office/drawing/2014/main" val="1329052606"/>
                    </a:ext>
                  </a:extLst>
                </a:gridCol>
                <a:gridCol w="1105920">
                  <a:extLst>
                    <a:ext uri="{9D8B030D-6E8A-4147-A177-3AD203B41FA5}">
                      <a16:colId xmlns:a16="http://schemas.microsoft.com/office/drawing/2014/main" val="1220579943"/>
                    </a:ext>
                  </a:extLst>
                </a:gridCol>
                <a:gridCol w="1105920">
                  <a:extLst>
                    <a:ext uri="{9D8B030D-6E8A-4147-A177-3AD203B41FA5}">
                      <a16:colId xmlns:a16="http://schemas.microsoft.com/office/drawing/2014/main" val="4244176345"/>
                    </a:ext>
                  </a:extLst>
                </a:gridCol>
                <a:gridCol w="1105920">
                  <a:extLst>
                    <a:ext uri="{9D8B030D-6E8A-4147-A177-3AD203B41FA5}">
                      <a16:colId xmlns:a16="http://schemas.microsoft.com/office/drawing/2014/main" val="4191921563"/>
                    </a:ext>
                  </a:extLst>
                </a:gridCol>
              </a:tblGrid>
              <a:tr h="367200">
                <a:tc gridSpan="3">
                  <a:txBody>
                    <a:bodyPr/>
                    <a:lstStyle/>
                    <a:p>
                      <a:pPr marL="0" algn="l" defTabSz="914400" rtl="0" eaLnBrk="1" fontAlgn="ctr" latinLnBrk="0" hangingPunct="1"/>
                      <a:r>
                        <a:rPr lang="fi-FI" sz="1600" b="1" i="0" u="none" strike="noStrike" kern="1200">
                          <a:solidFill>
                            <a:srgbClr val="000000"/>
                          </a:solidFill>
                          <a:effectLst/>
                          <a:latin typeface="+mn-lt"/>
                          <a:ea typeface="+mn-ea"/>
                          <a:cs typeface="+mn-cs"/>
                        </a:rPr>
                        <a:t>Sopeutuminen</a:t>
                      </a:r>
                    </a:p>
                  </a:txBody>
                  <a:tcPr marL="6350" marR="6350" marT="6350" marB="0" anchor="ctr">
                    <a:lnL>
                      <a:noFill/>
                    </a:lnL>
                    <a:lnR>
                      <a:noFill/>
                    </a:lnR>
                    <a:lnT>
                      <a:noFill/>
                    </a:lnT>
                    <a:lnB>
                      <a:noFill/>
                    </a:lnB>
                    <a:noFill/>
                  </a:tcPr>
                </a:tc>
                <a:tc hMerge="1">
                  <a:txBody>
                    <a:bodyPr/>
                    <a:lstStyle/>
                    <a:p>
                      <a:endParaRPr lang="fi-FI"/>
                    </a:p>
                  </a:txBody>
                  <a:tcPr/>
                </a:tc>
                <a:tc hMerge="1">
                  <a:txBody>
                    <a:bodyPr/>
                    <a:lstStyle/>
                    <a:p>
                      <a:endParaRPr lang="fi-FI"/>
                    </a:p>
                  </a:txBody>
                  <a:tcPr/>
                </a:tc>
                <a:tc>
                  <a:txBody>
                    <a:bodyPr/>
                    <a:lstStyle/>
                    <a:p>
                      <a:pPr algn="l" fontAlgn="ctr"/>
                      <a:r>
                        <a:rPr lang="fi-FI" sz="1100" b="1" i="0" u="none" strike="noStrike">
                          <a:solidFill>
                            <a:srgbClr val="000000"/>
                          </a:solidFill>
                          <a:effectLst/>
                          <a:latin typeface="+mn-lt"/>
                        </a:rPr>
                        <a:t> </a:t>
                      </a:r>
                    </a:p>
                  </a:txBody>
                  <a:tcPr marL="6350" marR="6350" marT="6350" marB="0" anchor="ctr">
                    <a:lnL>
                      <a:noFill/>
                    </a:lnL>
                    <a:lnR>
                      <a:noFill/>
                    </a:lnR>
                    <a:lnT>
                      <a:noFill/>
                    </a:lnT>
                    <a:lnB>
                      <a:noFill/>
                    </a:lnB>
                    <a:noFill/>
                  </a:tcPr>
                </a:tc>
                <a:tc>
                  <a:txBody>
                    <a:bodyPr/>
                    <a:lstStyle/>
                    <a:p>
                      <a:pPr algn="l" fontAlgn="ctr"/>
                      <a:r>
                        <a:rPr lang="fi-FI" sz="1100" b="1" i="0" u="none" strike="noStrike">
                          <a:solidFill>
                            <a:srgbClr val="000000"/>
                          </a:solidFill>
                          <a:effectLst/>
                          <a:latin typeface="+mn-lt"/>
                        </a:rPr>
                        <a:t> </a:t>
                      </a:r>
                    </a:p>
                  </a:txBody>
                  <a:tcPr marL="6350" marR="6350" marT="6350" marB="0" anchor="ctr">
                    <a:lnL>
                      <a:noFill/>
                    </a:lnL>
                    <a:lnR>
                      <a:noFill/>
                    </a:lnR>
                    <a:lnT>
                      <a:noFill/>
                    </a:lnT>
                    <a:lnB>
                      <a:noFill/>
                    </a:lnB>
                    <a:noFill/>
                  </a:tcPr>
                </a:tc>
                <a:extLst>
                  <a:ext uri="{0D108BD9-81ED-4DB2-BD59-A6C34878D82A}">
                    <a16:rowId xmlns:a16="http://schemas.microsoft.com/office/drawing/2014/main" val="1162323507"/>
                  </a:ext>
                </a:extLst>
              </a:tr>
              <a:tr h="739659">
                <a:tc>
                  <a:txBody>
                    <a:bodyPr/>
                    <a:lstStyle/>
                    <a:p>
                      <a:pPr algn="ctr" fontAlgn="t"/>
                      <a:r>
                        <a:rPr lang="fi-FI" sz="1000" b="1" i="0" u="none" strike="noStrike">
                          <a:solidFill>
                            <a:srgbClr val="000000"/>
                          </a:solidFill>
                          <a:effectLst/>
                          <a:latin typeface="+mn-lt"/>
                        </a:rPr>
                        <a:t>Ojitukset ja vesitalouden hallinta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mn-lt"/>
                        </a:rPr>
                        <a:t>Ilmastovaikutusten arviointi</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Koulutusten kehittäminen ilmasto-osaamisen lisäämiseksi</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solidFill>
                      <a:srgbClr val="F7CEFE"/>
                    </a:solidFill>
                  </a:tcPr>
                </a:tc>
                <a:tc>
                  <a:txBody>
                    <a:bodyPr/>
                    <a:lstStyle/>
                    <a:p>
                      <a:pPr algn="ctr" rtl="0" fontAlgn="t"/>
                      <a:r>
                        <a:rPr lang="fi-FI" sz="1000" b="1" i="0" u="none" strike="noStrike">
                          <a:solidFill>
                            <a:srgbClr val="000000"/>
                          </a:solidFill>
                          <a:effectLst/>
                          <a:latin typeface="+mn-lt"/>
                        </a:rPr>
                        <a:t>Yhteisöllisyys maaseudulla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Liikenteen rahoituksen kehittämisen mahdollisuudet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04868"/>
                  </a:ext>
                </a:extLst>
              </a:tr>
              <a:tr h="739659">
                <a:tc>
                  <a:txBody>
                    <a:bodyPr/>
                    <a:lstStyle/>
                    <a:p>
                      <a:pPr algn="ctr" fontAlgn="t"/>
                      <a:r>
                        <a:rPr lang="fi-FI" sz="1000" b="1" i="0" u="none" strike="noStrike">
                          <a:solidFill>
                            <a:srgbClr val="000000"/>
                          </a:solidFill>
                          <a:effectLst/>
                          <a:latin typeface="+mn-lt"/>
                        </a:rPr>
                        <a:t>Ilmastokestävä yhdyskuntarakenne ja viranomaistehtävät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kern="1200">
                          <a:solidFill>
                            <a:srgbClr val="000000"/>
                          </a:solidFill>
                          <a:effectLst/>
                          <a:latin typeface="+mn-lt"/>
                          <a:ea typeface="+mn-ea"/>
                          <a:cs typeface="+mn-cs"/>
                        </a:rPr>
                        <a:t>Toimintavarmuus, liikenneturvallisuus ja vaikutusketjut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fontAlgn="t"/>
                      <a:r>
                        <a:rPr lang="fi-FI" sz="1000" b="1" i="0" u="none" strike="noStrike">
                          <a:solidFill>
                            <a:srgbClr val="000000"/>
                          </a:solidFill>
                          <a:effectLst/>
                          <a:latin typeface="+mn-lt"/>
                        </a:rPr>
                        <a:t>EU-osarahoitteisen kehittämisrahoituksen ilmastokriteerit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Ilmastoteemat hankehakuihin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Maamassat, PIMA ja riskienhallinta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8097761"/>
                  </a:ext>
                </a:extLst>
              </a:tr>
              <a:tr h="739659">
                <a:tc>
                  <a:txBody>
                    <a:bodyPr/>
                    <a:lstStyle/>
                    <a:p>
                      <a:pPr algn="ctr" fontAlgn="t"/>
                      <a:r>
                        <a:rPr lang="fi-FI" sz="1000" b="1" i="0" u="none" strike="noStrike">
                          <a:solidFill>
                            <a:srgbClr val="000000"/>
                          </a:solidFill>
                          <a:effectLst/>
                          <a:latin typeface="+mn-lt"/>
                        </a:rPr>
                        <a:t>Tulva- ja kuivuusriskienhallinta</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mn-lt"/>
                        </a:rPr>
                        <a:t>Ilmastokriteerit ja ilmastokestävyys rahoituksen arviointiin </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Kaupunkiviherrakenne</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Tievihreä sopeutumisessa ja hiilinieluna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i-FI" sz="1000" b="1" i="0" u="none" strike="noStrike">
                          <a:solidFill>
                            <a:srgbClr val="000000"/>
                          </a:solidFill>
                          <a:effectLst/>
                          <a:latin typeface="+mn-lt"/>
                        </a:rPr>
                        <a:t>Vesistöjen ilmastokestävyys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4198245739"/>
                  </a:ext>
                </a:extLst>
              </a:tr>
              <a:tr h="770879">
                <a:tc>
                  <a:txBody>
                    <a:bodyPr/>
                    <a:lstStyle/>
                    <a:p>
                      <a:pPr algn="ctr" fontAlgn="t"/>
                      <a:r>
                        <a:rPr lang="fi-FI" sz="1000" b="1" i="0" u="none" strike="noStrike">
                          <a:solidFill>
                            <a:srgbClr val="000000"/>
                          </a:solidFill>
                          <a:effectLst/>
                          <a:latin typeface="+mn-lt"/>
                        </a:rPr>
                        <a:t>Vesihuollon turvaaminen ja energiatehokkuus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Kulttuuriarvojen ja -ympäristöjen ilmastonkestävyys</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Viljelijöiden neuvonta ja ilmastomyönteinen maatalous</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Ilmasto yritysten arvonlisäyksenä</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fontAlgn="t"/>
                      <a:r>
                        <a:rPr lang="fi-FI" sz="1000" b="1" i="0" u="none" strike="noStrike" kern="1200">
                          <a:solidFill>
                            <a:srgbClr val="000000"/>
                          </a:solidFill>
                          <a:effectLst/>
                          <a:latin typeface="+mn-lt"/>
                          <a:ea typeface="+mn-ea"/>
                          <a:cs typeface="+mn-cs"/>
                        </a:rPr>
                        <a:t>Ravinnekiertojen</a:t>
                      </a:r>
                      <a:r>
                        <a:rPr lang="fi-FI" sz="1000" b="1" i="0" u="none" strike="noStrike">
                          <a:solidFill>
                            <a:srgbClr val="000000"/>
                          </a:solidFill>
                          <a:effectLst/>
                          <a:latin typeface="+mn-lt"/>
                        </a:rPr>
                        <a:t> hallinta - </a:t>
                      </a:r>
                      <a:r>
                        <a:rPr lang="fi-FI" sz="1000" b="1" i="0" u="none" strike="noStrike" kern="1200">
                          <a:solidFill>
                            <a:srgbClr val="000000"/>
                          </a:solidFill>
                          <a:effectLst/>
                          <a:latin typeface="+mn-lt"/>
                          <a:ea typeface="+mn-ea"/>
                          <a:cs typeface="+mn-cs"/>
                        </a:rPr>
                        <a:t>vesiensuojelu, maaperä ja hiiltä sitovat kasvit*</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2489926984"/>
                  </a:ext>
                </a:extLst>
              </a:tr>
              <a:tr h="739659">
                <a:tc>
                  <a:txBody>
                    <a:bodyPr/>
                    <a:lstStyle/>
                    <a:p>
                      <a:pPr algn="ctr" fontAlgn="t"/>
                      <a:r>
                        <a:rPr lang="fi-FI" sz="1000" b="1" i="0" u="none" strike="noStrike">
                          <a:solidFill>
                            <a:srgbClr val="000000"/>
                          </a:solidFill>
                          <a:effectLst/>
                          <a:latin typeface="+mn-lt"/>
                        </a:rPr>
                        <a:t>Hulevesien hallinta ja kuivatuksen mitoitus</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mn-lt"/>
                        </a:rPr>
                        <a:t>Vesistöjen säännöstely ja patoturvallisuus</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Ilmastokriteerit hankkeissa ja urakoissa</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i-FI" sz="1000" b="1" i="0" u="none" strike="noStrike">
                          <a:solidFill>
                            <a:srgbClr val="000000"/>
                          </a:solidFill>
                          <a:effectLst/>
                          <a:latin typeface="+mn-lt"/>
                        </a:rPr>
                        <a:t>Luonnonsuojelun ilmastonsuojeluohjelma</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rowSpan="2">
                  <a:txBody>
                    <a:bodyPr/>
                    <a:lstStyle/>
                    <a:p>
                      <a:pPr algn="ctr" rtl="0" fontAlgn="t"/>
                      <a:r>
                        <a:rPr lang="fi-FI" sz="1000" b="1" i="0" u="none" strike="noStrike">
                          <a:solidFill>
                            <a:srgbClr val="000000"/>
                          </a:solidFill>
                          <a:effectLst/>
                          <a:latin typeface="+mn-lt"/>
                        </a:rPr>
                        <a:t>Resurssitehokkuus ja digitalisaatio liikenteenhallinnassa, tienpidon tiedonkeruussa sekä suunnittelussa.​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875911027"/>
                  </a:ext>
                </a:extLst>
              </a:tr>
              <a:tr h="770879">
                <a:tc>
                  <a:txBody>
                    <a:bodyPr/>
                    <a:lstStyle/>
                    <a:p>
                      <a:pPr algn="ctr" rtl="0" fontAlgn="t"/>
                      <a:r>
                        <a:rPr lang="fi-FI" sz="1000" b="1" i="0" u="none" strike="noStrike">
                          <a:solidFill>
                            <a:srgbClr val="000000"/>
                          </a:solidFill>
                          <a:effectLst/>
                          <a:latin typeface="+mn-lt"/>
                        </a:rPr>
                        <a:t>Ilmastotieto paikkatietoon</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Meren, saariston ja rannikon ilmastokestävyys</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Ilmastonmuutos ympäristövalvonnassa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Kiertotalouden ja materiaalien uusiokäytön  ratkaisujen riskienhallinta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algn="ctr" fontAlgn="b"/>
                      <a:endParaRPr lang="fi-FI" sz="9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745694327"/>
                  </a:ext>
                </a:extLst>
              </a:tr>
            </a:tbl>
          </a:graphicData>
        </a:graphic>
      </p:graphicFrame>
      <p:graphicFrame>
        <p:nvGraphicFramePr>
          <p:cNvPr id="3" name="Taulukko 2">
            <a:extLst>
              <a:ext uri="{FF2B5EF4-FFF2-40B4-BE49-F238E27FC236}">
                <a16:creationId xmlns:a16="http://schemas.microsoft.com/office/drawing/2014/main" id="{E3F19477-32BC-43FC-830D-67B66C12D855}"/>
              </a:ext>
            </a:extLst>
          </p:cNvPr>
          <p:cNvGraphicFramePr>
            <a:graphicFrameLocks noGrp="1"/>
          </p:cNvGraphicFramePr>
          <p:nvPr/>
        </p:nvGraphicFramePr>
        <p:xfrm>
          <a:off x="6324541" y="5922990"/>
          <a:ext cx="3499924" cy="504919"/>
        </p:xfrm>
        <a:graphic>
          <a:graphicData uri="http://schemas.openxmlformats.org/drawingml/2006/table">
            <a:tbl>
              <a:tblPr/>
              <a:tblGrid>
                <a:gridCol w="3499924">
                  <a:extLst>
                    <a:ext uri="{9D8B030D-6E8A-4147-A177-3AD203B41FA5}">
                      <a16:colId xmlns:a16="http://schemas.microsoft.com/office/drawing/2014/main" val="3011713039"/>
                    </a:ext>
                  </a:extLst>
                </a:gridCol>
              </a:tblGrid>
              <a:tr h="504919">
                <a:tc>
                  <a:txBody>
                    <a:bodyPr/>
                    <a:lstStyle/>
                    <a:p>
                      <a:pPr algn="l" fontAlgn="ctr"/>
                      <a:r>
                        <a:rPr lang="fi-FI" sz="1600" b="1" i="0" u="none" strike="noStrike">
                          <a:solidFill>
                            <a:srgbClr val="000000"/>
                          </a:solidFill>
                          <a:effectLst/>
                          <a:latin typeface="+mn-lt"/>
                        </a:rPr>
                        <a:t> </a:t>
                      </a:r>
                      <a:r>
                        <a:rPr lang="fi-FI" sz="1600" b="1" i="0" u="none" strike="noStrike">
                          <a:solidFill>
                            <a:schemeClr val="tx1"/>
                          </a:solidFill>
                          <a:effectLst/>
                          <a:latin typeface="+mn-lt"/>
                        </a:rPr>
                        <a:t>Suurimmat nousijat potentiaalissa</a:t>
                      </a:r>
                    </a:p>
                  </a:txBody>
                  <a:tcPr marL="6328" marR="6328" marT="6328" marB="0" anchor="ctr">
                    <a:lnL w="38100" cap="flat" cmpd="sng" algn="ctr">
                      <a:solidFill>
                        <a:srgbClr val="FFFF00"/>
                      </a:solidFill>
                      <a:prstDash val="dash"/>
                      <a:round/>
                      <a:headEnd type="none" w="med" len="med"/>
                      <a:tailEnd type="none" w="med" len="med"/>
                    </a:lnL>
                    <a:lnR w="38100" cap="flat" cmpd="sng" algn="ctr">
                      <a:solidFill>
                        <a:srgbClr val="FFFF00"/>
                      </a:solidFill>
                      <a:prstDash val="dash"/>
                      <a:round/>
                      <a:headEnd type="none" w="med" len="med"/>
                      <a:tailEnd type="none" w="med" len="med"/>
                    </a:lnR>
                    <a:lnT w="38100" cap="flat" cmpd="sng" algn="ctr">
                      <a:solidFill>
                        <a:srgbClr val="FFFF00"/>
                      </a:solidFill>
                      <a:prstDash val="dash"/>
                      <a:round/>
                      <a:headEnd type="none" w="med" len="med"/>
                      <a:tailEnd type="none" w="med" len="med"/>
                    </a:lnT>
                    <a:lnB w="38100" cap="flat" cmpd="sng" algn="ctr">
                      <a:solidFill>
                        <a:srgbClr val="FFFF00"/>
                      </a:solidFill>
                      <a:prstDash val="dash"/>
                      <a:round/>
                      <a:headEnd type="none" w="med" len="med"/>
                      <a:tailEnd type="none" w="med" len="med"/>
                    </a:lnB>
                    <a:solidFill>
                      <a:srgbClr val="BEEBFF"/>
                    </a:solidFill>
                  </a:tcPr>
                </a:tc>
                <a:extLst>
                  <a:ext uri="{0D108BD9-81ED-4DB2-BD59-A6C34878D82A}">
                    <a16:rowId xmlns:a16="http://schemas.microsoft.com/office/drawing/2014/main" val="1246996817"/>
                  </a:ext>
                </a:extLst>
              </a:tr>
            </a:tbl>
          </a:graphicData>
        </a:graphic>
      </p:graphicFrame>
      <p:graphicFrame>
        <p:nvGraphicFramePr>
          <p:cNvPr id="8" name="Taulukko 3">
            <a:extLst>
              <a:ext uri="{FF2B5EF4-FFF2-40B4-BE49-F238E27FC236}">
                <a16:creationId xmlns:a16="http://schemas.microsoft.com/office/drawing/2014/main" id="{89330630-B778-4362-8B59-E2DE0AB172F0}"/>
              </a:ext>
            </a:extLst>
          </p:cNvPr>
          <p:cNvGraphicFramePr>
            <a:graphicFrameLocks noGrp="1"/>
          </p:cNvGraphicFramePr>
          <p:nvPr/>
        </p:nvGraphicFramePr>
        <p:xfrm>
          <a:off x="9897488" y="282034"/>
          <a:ext cx="1956653" cy="754380"/>
        </p:xfrm>
        <a:graphic>
          <a:graphicData uri="http://schemas.openxmlformats.org/drawingml/2006/table">
            <a:tbl>
              <a:tblPr firstRow="1" bandRow="1">
                <a:tableStyleId>{5C22544A-7EE6-4342-B048-85BDC9FD1C3A}</a:tableStyleId>
              </a:tblPr>
              <a:tblGrid>
                <a:gridCol w="1104785">
                  <a:extLst>
                    <a:ext uri="{9D8B030D-6E8A-4147-A177-3AD203B41FA5}">
                      <a16:colId xmlns:a16="http://schemas.microsoft.com/office/drawing/2014/main" val="2251759161"/>
                    </a:ext>
                  </a:extLst>
                </a:gridCol>
                <a:gridCol w="851868">
                  <a:extLst>
                    <a:ext uri="{9D8B030D-6E8A-4147-A177-3AD203B41FA5}">
                      <a16:colId xmlns:a16="http://schemas.microsoft.com/office/drawing/2014/main" val="468262874"/>
                    </a:ext>
                  </a:extLst>
                </a:gridCol>
              </a:tblGrid>
              <a:tr h="2239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a:solidFill>
                            <a:schemeClr val="tx1"/>
                          </a:solidFill>
                        </a:rPr>
                        <a:t>Värikoodit ja vaikuttavuus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a:solidFill>
                            <a:schemeClr val="tx1"/>
                          </a:solidFill>
                        </a:rPr>
                        <a:t>5 - korkein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3822656680"/>
                  </a:ext>
                </a:extLst>
              </a:tr>
              <a:tr h="223900">
                <a:tc vMerge="1">
                  <a:txBody>
                    <a:bodyPr/>
                    <a:lstStyle/>
                    <a:p>
                      <a:pPr algn="ctr"/>
                      <a:endParaRPr lang="fi-FI" sz="1050" b="1">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a:r>
                        <a:rPr lang="fi-FI" sz="1050" b="1">
                          <a:solidFill>
                            <a:schemeClr val="tx1"/>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extLst>
                  <a:ext uri="{0D108BD9-81ED-4DB2-BD59-A6C34878D82A}">
                    <a16:rowId xmlns:a16="http://schemas.microsoft.com/office/drawing/2014/main" val="3226498438"/>
                  </a:ext>
                </a:extLst>
              </a:tr>
              <a:tr h="223900">
                <a:tc vMerge="1">
                  <a:txBody>
                    <a:bodyPr/>
                    <a:lstStyle/>
                    <a:p>
                      <a:pPr algn="ctr"/>
                      <a:endParaRPr lang="fi-FI" sz="1050" b="1">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tc>
                  <a:txBody>
                    <a:bodyPr/>
                    <a:lstStyle/>
                    <a:p>
                      <a:pPr algn="ctr"/>
                      <a:r>
                        <a:rPr lang="fi-FI" sz="1050" b="1">
                          <a:solidFill>
                            <a:schemeClr val="tx1"/>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extLst>
                  <a:ext uri="{0D108BD9-81ED-4DB2-BD59-A6C34878D82A}">
                    <a16:rowId xmlns:a16="http://schemas.microsoft.com/office/drawing/2014/main" val="3618938850"/>
                  </a:ext>
                </a:extLst>
              </a:tr>
            </a:tbl>
          </a:graphicData>
        </a:graphic>
      </p:graphicFrame>
      <p:sp>
        <p:nvSpPr>
          <p:cNvPr id="4" name="Alatunnisteen paikkamerkki 3">
            <a:extLst>
              <a:ext uri="{FF2B5EF4-FFF2-40B4-BE49-F238E27FC236}">
                <a16:creationId xmlns:a16="http://schemas.microsoft.com/office/drawing/2014/main" id="{4FA2FE8D-A4AF-4E08-B356-1EDE13AFD6A0}"/>
              </a:ext>
            </a:extLst>
          </p:cNvPr>
          <p:cNvSpPr>
            <a:spLocks noGrp="1"/>
          </p:cNvSpPr>
          <p:nvPr>
            <p:ph type="ftr" sz="quarter" idx="3"/>
          </p:nvPr>
        </p:nvSpPr>
        <p:spPr/>
        <p:txBody>
          <a:bodyPr/>
          <a:lstStyle/>
          <a:p>
            <a:pPr algn="l"/>
            <a:r>
              <a:rPr lang="fi-FI"/>
              <a:t>ELY-keskusten ilmastotiekartta, Pirkanmaan ELY-keskus 2021</a:t>
            </a:r>
          </a:p>
        </p:txBody>
      </p:sp>
    </p:spTree>
    <p:extLst>
      <p:ext uri="{BB962C8B-B14F-4D97-AF65-F5344CB8AC3E}">
        <p14:creationId xmlns:p14="http://schemas.microsoft.com/office/powerpoint/2010/main" val="4098371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11AAB647-EB2A-4FB1-9C98-46C82C32DD49}"/>
              </a:ext>
            </a:extLst>
          </p:cNvPr>
          <p:cNvSpPr>
            <a:spLocks noGrp="1"/>
          </p:cNvSpPr>
          <p:nvPr>
            <p:ph type="title"/>
          </p:nvPr>
        </p:nvSpPr>
        <p:spPr>
          <a:xfrm>
            <a:off x="96560" y="183832"/>
            <a:ext cx="10521950" cy="570313"/>
          </a:xfrm>
        </p:spPr>
        <p:txBody>
          <a:bodyPr>
            <a:normAutofit/>
          </a:bodyPr>
          <a:lstStyle/>
          <a:p>
            <a:r>
              <a:rPr lang="fi-FI" sz="3200">
                <a:solidFill>
                  <a:schemeClr val="tx1"/>
                </a:solidFill>
              </a:rPr>
              <a:t>Yhteenveto ELY-keskusten </a:t>
            </a:r>
            <a:r>
              <a:rPr lang="fi-FI" sz="3200" err="1">
                <a:solidFill>
                  <a:schemeClr val="tx1"/>
                </a:solidFill>
              </a:rPr>
              <a:t>päästö”kädenjäljestä</a:t>
            </a:r>
            <a:r>
              <a:rPr lang="fi-FI" sz="3200">
                <a:solidFill>
                  <a:schemeClr val="tx1"/>
                </a:solidFill>
              </a:rPr>
              <a:t>”</a:t>
            </a:r>
          </a:p>
        </p:txBody>
      </p:sp>
      <p:graphicFrame>
        <p:nvGraphicFramePr>
          <p:cNvPr id="8" name="Taulukko 7">
            <a:extLst>
              <a:ext uri="{FF2B5EF4-FFF2-40B4-BE49-F238E27FC236}">
                <a16:creationId xmlns:a16="http://schemas.microsoft.com/office/drawing/2014/main" id="{0C8AABDC-B565-48E2-A104-4CA3E9F5E8C7}"/>
              </a:ext>
            </a:extLst>
          </p:cNvPr>
          <p:cNvGraphicFramePr>
            <a:graphicFrameLocks noGrp="1"/>
          </p:cNvGraphicFramePr>
          <p:nvPr/>
        </p:nvGraphicFramePr>
        <p:xfrm>
          <a:off x="204247" y="662943"/>
          <a:ext cx="11783506" cy="6115573"/>
        </p:xfrm>
        <a:graphic>
          <a:graphicData uri="http://schemas.openxmlformats.org/drawingml/2006/table">
            <a:tbl>
              <a:tblPr firstRow="1" bandRow="1">
                <a:tableStyleId>{00A15C55-8517-42AA-B614-E9B94910E393}</a:tableStyleId>
              </a:tblPr>
              <a:tblGrid>
                <a:gridCol w="6526492">
                  <a:extLst>
                    <a:ext uri="{9D8B030D-6E8A-4147-A177-3AD203B41FA5}">
                      <a16:colId xmlns:a16="http://schemas.microsoft.com/office/drawing/2014/main" val="2710306675"/>
                    </a:ext>
                  </a:extLst>
                </a:gridCol>
                <a:gridCol w="1846606">
                  <a:extLst>
                    <a:ext uri="{9D8B030D-6E8A-4147-A177-3AD203B41FA5}">
                      <a16:colId xmlns:a16="http://schemas.microsoft.com/office/drawing/2014/main" val="391142991"/>
                    </a:ext>
                  </a:extLst>
                </a:gridCol>
                <a:gridCol w="1705204">
                  <a:extLst>
                    <a:ext uri="{9D8B030D-6E8A-4147-A177-3AD203B41FA5}">
                      <a16:colId xmlns:a16="http://schemas.microsoft.com/office/drawing/2014/main" val="4137876404"/>
                    </a:ext>
                  </a:extLst>
                </a:gridCol>
                <a:gridCol w="1705204">
                  <a:extLst>
                    <a:ext uri="{9D8B030D-6E8A-4147-A177-3AD203B41FA5}">
                      <a16:colId xmlns:a16="http://schemas.microsoft.com/office/drawing/2014/main" val="2380083261"/>
                    </a:ext>
                  </a:extLst>
                </a:gridCol>
              </a:tblGrid>
              <a:tr h="286112">
                <a:tc>
                  <a:txBody>
                    <a:bodyPr/>
                    <a:lstStyle/>
                    <a:p>
                      <a:pPr algn="l" fontAlgn="b"/>
                      <a:r>
                        <a:rPr lang="fi-FI" sz="1200" b="1" u="none" strike="noStrike">
                          <a:effectLst/>
                        </a:rPr>
                        <a:t>Kehittämiskohteen nimi</a:t>
                      </a:r>
                      <a:endParaRPr lang="fi-FI" sz="1200" b="1"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200" b="1" u="none" strike="noStrike">
                          <a:effectLst/>
                        </a:rPr>
                        <a:t>Arvio päästövähennys-potentiaalista </a:t>
                      </a:r>
                      <a:r>
                        <a:rPr lang="fi-FI" sz="1050" b="1" u="none" strike="noStrike">
                          <a:effectLst/>
                        </a:rPr>
                        <a:t>(Mt CO2e / a)</a:t>
                      </a:r>
                      <a:endParaRPr lang="fi-FI" sz="1050" b="1"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200" b="1" u="none" strike="noStrike">
                          <a:effectLst/>
                        </a:rPr>
                        <a:t>Osuus Suomen kokonaispäästöistä 2016</a:t>
                      </a:r>
                      <a:endParaRPr lang="fi-FI" sz="1200" b="1"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200" b="1" u="none" strike="noStrike">
                          <a:effectLst/>
                        </a:rPr>
                        <a:t>Osuus päästö-vähennyspolusta 2035</a:t>
                      </a:r>
                      <a:endParaRPr lang="fi-FI" sz="1200" b="1"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3655954381"/>
                  </a:ext>
                </a:extLst>
              </a:tr>
              <a:tr h="167626">
                <a:tc>
                  <a:txBody>
                    <a:bodyPr/>
                    <a:lstStyle/>
                    <a:p>
                      <a:pPr algn="l" fontAlgn="ctr"/>
                      <a:r>
                        <a:rPr lang="fi-FI" sz="1100" b="0" u="none" strike="noStrike">
                          <a:effectLst/>
                        </a:rPr>
                        <a:t>Materiaalitehokkuus</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2986267577"/>
                  </a:ext>
                </a:extLst>
              </a:tr>
              <a:tr h="167626">
                <a:tc>
                  <a:txBody>
                    <a:bodyPr/>
                    <a:lstStyle/>
                    <a:p>
                      <a:pPr algn="l" fontAlgn="ctr"/>
                      <a:r>
                        <a:rPr lang="fi-FI" sz="1100" b="0" u="none" strike="noStrike">
                          <a:effectLst/>
                        </a:rPr>
                        <a:t>Biokaasun ja bioenergian edistäminen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0,78</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1,3 %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2,2 %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749594477"/>
                  </a:ext>
                </a:extLst>
              </a:tr>
              <a:tr h="167626">
                <a:tc>
                  <a:txBody>
                    <a:bodyPr/>
                    <a:lstStyle/>
                    <a:p>
                      <a:pPr algn="l" fontAlgn="ctr"/>
                      <a:r>
                        <a:rPr lang="fi-FI" sz="1100" b="0" u="none" strike="noStrike">
                          <a:effectLst/>
                        </a:rPr>
                        <a:t>Kiertotalouden potentiaalin tunnistaminen ja mahdollistaminen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&gt;10</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&gt;17 %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&gt;28 %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809428981"/>
                  </a:ext>
                </a:extLst>
              </a:tr>
              <a:tr h="167626">
                <a:tc>
                  <a:txBody>
                    <a:bodyPr/>
                    <a:lstStyle/>
                    <a:p>
                      <a:pPr algn="l" fontAlgn="ctr"/>
                      <a:r>
                        <a:rPr lang="fi-FI" sz="1100" b="0" u="none" strike="noStrike">
                          <a:effectLst/>
                        </a:rPr>
                        <a:t>Kiertotalouden ja materiaalien uusiokäytön ratkaisujen riskienhallinta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Muutamia</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5,1 %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8,5 %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437910542"/>
                  </a:ext>
                </a:extLst>
              </a:tr>
              <a:tr h="167626">
                <a:tc>
                  <a:txBody>
                    <a:bodyPr/>
                    <a:lstStyle/>
                    <a:p>
                      <a:pPr algn="l" fontAlgn="ctr"/>
                      <a:r>
                        <a:rPr lang="fi-FI" sz="1100" b="0" u="none" strike="noStrike">
                          <a:effectLst/>
                        </a:rPr>
                        <a:t>Energia- ja resurssitehokkuuden edistäminen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&gt;1</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&gt;1,7 %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&gt;2,8 %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2127407711"/>
                  </a:ext>
                </a:extLst>
              </a:tr>
              <a:tr h="77024">
                <a:tc>
                  <a:txBody>
                    <a:bodyPr/>
                    <a:lstStyle/>
                    <a:p>
                      <a:pPr algn="l" fontAlgn="ctr"/>
                      <a:r>
                        <a:rPr lang="fi-FI" sz="1100" b="0" u="none" strike="noStrike">
                          <a:effectLst/>
                        </a:rPr>
                        <a:t>Energiajärjestelmän murros</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&gt;15</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&gt;26 %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&gt;42 %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318453317"/>
                  </a:ext>
                </a:extLst>
              </a:tr>
              <a:tr h="2496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1100" b="0" u="none" strike="noStrike">
                          <a:effectLst/>
                        </a:rPr>
                        <a:t>Soiden käyttö, suojelu, jälkikäyttö ja hiilivarastot</a:t>
                      </a:r>
                      <a:br>
                        <a:rPr lang="fi-FI" sz="1100" b="0" u="none" strike="noStrike">
                          <a:effectLst/>
                        </a:rPr>
                      </a:br>
                      <a:r>
                        <a:rPr lang="fi-FI" sz="1100" b="0" u="none" strike="noStrike">
                          <a:effectLst/>
                        </a:rPr>
                        <a:t>Ravinnekiertojen hallinta - vesiensuojelu, maaperä ja hiiltä sitovat kasvit</a:t>
                      </a:r>
                      <a:br>
                        <a:rPr lang="fi-FI" sz="1100" b="0" u="none" strike="noStrike">
                          <a:effectLst/>
                        </a:rPr>
                      </a:br>
                      <a:r>
                        <a:rPr lang="fi-FI" sz="1100" b="0" u="none" strike="noStrike">
                          <a:effectLst/>
                        </a:rPr>
                        <a:t>Ojitukset ja vesitalouden hallinta</a:t>
                      </a:r>
                    </a:p>
                  </a:txBody>
                  <a:tcPr marL="1123" marR="1123" marT="1123" marB="0" anchor="ctr"/>
                </a:tc>
                <a:tc>
                  <a:txBody>
                    <a:bodyPr/>
                    <a:lstStyle/>
                    <a:p>
                      <a:pPr algn="l" fontAlgn="ctr"/>
                      <a:r>
                        <a:rPr lang="fi-FI" sz="1100" b="0" u="none" strike="noStrike">
                          <a:effectLst/>
                        </a:rPr>
                        <a:t>5,1–9,7</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ctr"/>
                      <a:r>
                        <a:rPr lang="fi-FI" sz="1100" b="0" u="none" strike="noStrike">
                          <a:effectLst/>
                        </a:rPr>
                        <a:t>9–17%</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ctr"/>
                      <a:r>
                        <a:rPr lang="fi-FI" sz="1100" b="0" u="none" strike="noStrike">
                          <a:effectLst/>
                        </a:rPr>
                        <a:t>14–27%</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725682514"/>
                  </a:ext>
                </a:extLst>
              </a:tr>
              <a:tr h="167626">
                <a:tc>
                  <a:txBody>
                    <a:bodyPr/>
                    <a:lstStyle/>
                    <a:p>
                      <a:pPr algn="l" fontAlgn="ctr"/>
                      <a:r>
                        <a:rPr lang="fi-FI" sz="1100" b="0" u="none" strike="noStrike">
                          <a:effectLst/>
                        </a:rPr>
                        <a:t>Ilmastotieto paikkatietoon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496135762"/>
                  </a:ext>
                </a:extLst>
              </a:tr>
              <a:tr h="167626">
                <a:tc>
                  <a:txBody>
                    <a:bodyPr/>
                    <a:lstStyle/>
                    <a:p>
                      <a:pPr algn="l" fontAlgn="ctr"/>
                      <a:r>
                        <a:rPr lang="fi-FI" sz="1100" b="0" u="none" strike="noStrike">
                          <a:effectLst/>
                        </a:rPr>
                        <a:t>Päästöratkaisujen tunnistaminen erityyppisissä aluerakenteissa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&lt;1</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&lt;2 %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&lt;3 %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551153533"/>
                  </a:ext>
                </a:extLst>
              </a:tr>
              <a:tr h="167626">
                <a:tc>
                  <a:txBody>
                    <a:bodyPr/>
                    <a:lstStyle/>
                    <a:p>
                      <a:pPr algn="l" fontAlgn="ctr"/>
                      <a:r>
                        <a:rPr lang="fi-FI" sz="1100" b="0" u="none" strike="noStrike">
                          <a:effectLst/>
                        </a:rPr>
                        <a:t>Maankäytön ratkaisuissa syntyvien päästöjen minimointi ja nielujen maksimointi</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Jopa 15</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Jopa 26 %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Jopa 42 %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579873126"/>
                  </a:ext>
                </a:extLst>
              </a:tr>
              <a:tr h="167626">
                <a:tc>
                  <a:txBody>
                    <a:bodyPr/>
                    <a:lstStyle/>
                    <a:p>
                      <a:pPr algn="l" fontAlgn="ctr"/>
                      <a:r>
                        <a:rPr lang="fi-FI" sz="1100" b="0" u="none" strike="noStrike">
                          <a:effectLst/>
                        </a:rPr>
                        <a:t>Ilmastokestävä yhdyskuntarakenne ja viranomaistehtävät</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Jopa 15–20</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Jopa 34 %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Jopa 56 %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2274324861"/>
                  </a:ext>
                </a:extLst>
              </a:tr>
              <a:tr h="167626">
                <a:tc>
                  <a:txBody>
                    <a:bodyPr/>
                    <a:lstStyle/>
                    <a:p>
                      <a:pPr algn="l" fontAlgn="ctr"/>
                      <a:r>
                        <a:rPr lang="fi-FI" sz="1100" b="0" u="none" strike="noStrike">
                          <a:effectLst/>
                        </a:rPr>
                        <a:t>Kaupunkiviherrakenne</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3138679882"/>
                  </a:ext>
                </a:extLst>
              </a:tr>
              <a:tr h="167626">
                <a:tc>
                  <a:txBody>
                    <a:bodyPr/>
                    <a:lstStyle/>
                    <a:p>
                      <a:pPr algn="l" fontAlgn="ctr"/>
                      <a:r>
                        <a:rPr lang="fi-FI" sz="1100" b="0" u="none" strike="noStrike">
                          <a:effectLst/>
                        </a:rPr>
                        <a:t>Vesihuollon turvaaminen ja energiatehokkuus</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0,04</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0,068 %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0,11 %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3316091693"/>
                  </a:ext>
                </a:extLst>
              </a:tr>
              <a:tr h="167626">
                <a:tc>
                  <a:txBody>
                    <a:bodyPr/>
                    <a:lstStyle/>
                    <a:p>
                      <a:pPr algn="l" fontAlgn="ctr"/>
                      <a:r>
                        <a:rPr lang="fi-FI" sz="1100" b="0" u="none" strike="noStrike">
                          <a:effectLst/>
                        </a:rPr>
                        <a:t>Ilmastovaikutusten arviointi</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Noin 1</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Noin 1,7 %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Noin 2,8 %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3059433014"/>
                  </a:ext>
                </a:extLst>
              </a:tr>
              <a:tr h="167626">
                <a:tc>
                  <a:txBody>
                    <a:bodyPr/>
                    <a:lstStyle/>
                    <a:p>
                      <a:pPr algn="l" fontAlgn="ctr"/>
                      <a:r>
                        <a:rPr lang="fi-FI" sz="1100" b="0" u="none" strike="noStrike">
                          <a:effectLst/>
                        </a:rPr>
                        <a:t>Ilmastonmuutos ympäristövalvonnassa</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&lt;0,5</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&lt;0,85 %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&lt;1,4 %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2972109479"/>
                  </a:ext>
                </a:extLst>
              </a:tr>
              <a:tr h="167626">
                <a:tc>
                  <a:txBody>
                    <a:bodyPr/>
                    <a:lstStyle/>
                    <a:p>
                      <a:pPr algn="l" fontAlgn="ctr"/>
                      <a:r>
                        <a:rPr lang="fi-FI" sz="1100" b="0" u="none" strike="noStrike">
                          <a:effectLst/>
                        </a:rPr>
                        <a:t>Maamassat, PIMA ja riskienhallinta</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&lt;0,1</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&lt;0,17%</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&lt;0,28%</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7124063"/>
                  </a:ext>
                </a:extLst>
              </a:tr>
              <a:tr h="167626">
                <a:tc>
                  <a:txBody>
                    <a:bodyPr/>
                    <a:lstStyle/>
                    <a:p>
                      <a:pPr algn="l" fontAlgn="ctr"/>
                      <a:r>
                        <a:rPr lang="fi-FI" sz="1100" b="0" u="none" strike="noStrike">
                          <a:effectLst/>
                        </a:rPr>
                        <a:t>Luonnonsuojelun "ilmastonsuojeluohjelma"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Jopa 5</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Jopa 8,5 %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Jopa 14 %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50704412"/>
                  </a:ext>
                </a:extLst>
              </a:tr>
              <a:tr h="167626">
                <a:tc>
                  <a:txBody>
                    <a:bodyPr/>
                    <a:lstStyle/>
                    <a:p>
                      <a:pPr algn="l" fontAlgn="ctr"/>
                      <a:r>
                        <a:rPr lang="fi-FI" sz="1100" b="0" u="none" strike="noStrike">
                          <a:effectLst/>
                        </a:rPr>
                        <a:t>Meren, saariston ja rannikon ilmastokestävyys</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767718991"/>
                  </a:ext>
                </a:extLst>
              </a:tr>
              <a:tr h="167626">
                <a:tc>
                  <a:txBody>
                    <a:bodyPr/>
                    <a:lstStyle/>
                    <a:p>
                      <a:pPr algn="l" fontAlgn="ctr"/>
                      <a:r>
                        <a:rPr lang="fi-FI" sz="1100" b="0" u="none" strike="noStrike">
                          <a:effectLst/>
                        </a:rPr>
                        <a:t>Ilmastokriteerit ja ilmastokestävyys rahoituksen arviointiin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Todennäköisimmin alle 1</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&lt;1,7 %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&lt;2,8 %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281811272"/>
                  </a:ext>
                </a:extLst>
              </a:tr>
              <a:tr h="167626">
                <a:tc>
                  <a:txBody>
                    <a:bodyPr/>
                    <a:lstStyle/>
                    <a:p>
                      <a:pPr algn="l" fontAlgn="ctr"/>
                      <a:r>
                        <a:rPr lang="fi-FI" sz="1100" b="0" u="none" strike="noStrike">
                          <a:effectLst/>
                        </a:rPr>
                        <a:t>EU-osarahoitteisen kehittämisrahoituksen ilmastokriteerit</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4</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7 %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11 %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449290930"/>
                  </a:ext>
                </a:extLst>
              </a:tr>
              <a:tr h="167626">
                <a:tc>
                  <a:txBody>
                    <a:bodyPr/>
                    <a:lstStyle/>
                    <a:p>
                      <a:pPr algn="l" fontAlgn="ctr"/>
                      <a:r>
                        <a:rPr lang="fi-FI" sz="1100" b="0" u="none" strike="noStrike">
                          <a:effectLst/>
                        </a:rPr>
                        <a:t>Ilmastoteemat hankehakuihin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Todennäköisimmin alle 1</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&lt;1,7 %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&lt;2,8 %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2010024513"/>
                  </a:ext>
                </a:extLst>
              </a:tr>
              <a:tr h="167626">
                <a:tc>
                  <a:txBody>
                    <a:bodyPr/>
                    <a:lstStyle/>
                    <a:p>
                      <a:pPr algn="l" fontAlgn="ctr"/>
                      <a:r>
                        <a:rPr lang="fi-FI" sz="1100" b="0" u="none" strike="noStrike">
                          <a:effectLst/>
                        </a:rPr>
                        <a:t>Koulutusten kehittäminen ilmasto-osaamisen lisäämiseksi</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Suorat vaikutukset vähäiset</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3548925690"/>
                  </a:ext>
                </a:extLst>
              </a:tr>
              <a:tr h="167626">
                <a:tc>
                  <a:txBody>
                    <a:bodyPr/>
                    <a:lstStyle/>
                    <a:p>
                      <a:pPr algn="l" fontAlgn="ctr"/>
                      <a:r>
                        <a:rPr lang="fi-FI" sz="1100" b="0" u="none" strike="noStrike">
                          <a:effectLst/>
                        </a:rPr>
                        <a:t>Ilmasto yritysten arvonlisäyksenä</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Jopa &gt;1</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Jopa 2 %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Jopa 3 %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43896201"/>
                  </a:ext>
                </a:extLst>
              </a:tr>
              <a:tr h="83288">
                <a:tc>
                  <a:txBody>
                    <a:bodyPr/>
                    <a:lstStyle/>
                    <a:p>
                      <a:pPr algn="l" fontAlgn="ctr"/>
                      <a:r>
                        <a:rPr lang="fi-FI" sz="1100" b="0" u="none" strike="noStrike">
                          <a:effectLst/>
                        </a:rPr>
                        <a:t>Viljelijöiden neuvonta ja ilmastomyönteinen maatalous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&gt;1,5. Jopa yli 10.</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&gt;2,6 %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&gt;4,2 %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704965920"/>
                  </a:ext>
                </a:extLst>
              </a:tr>
              <a:tr h="167626">
                <a:tc>
                  <a:txBody>
                    <a:bodyPr/>
                    <a:lstStyle/>
                    <a:p>
                      <a:pPr algn="l" fontAlgn="ctr"/>
                      <a:r>
                        <a:rPr lang="fi-FI" sz="1100" b="0" u="none" strike="noStrike">
                          <a:effectLst/>
                        </a:rPr>
                        <a:t>Kestävämmän kulkumuotojakauman edistäminen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&gt;2,5</a:t>
                      </a:r>
                      <a:endParaRPr lang="fi-FI" sz="1100" b="0" i="0" u="none" strike="noStrike">
                        <a:solidFill>
                          <a:srgbClr val="000000"/>
                        </a:solidFill>
                        <a:effectLst/>
                        <a:latin typeface="Calibri" panose="020F0502020204030204" pitchFamily="34" charset="0"/>
                      </a:endParaRPr>
                    </a:p>
                  </a:txBody>
                  <a:tcPr marL="1123" marR="1123" marT="1123" marB="0" anchor="ctr">
                    <a:solidFill>
                      <a:schemeClr val="accent3">
                        <a:lumMod val="60000"/>
                        <a:lumOff val="40000"/>
                      </a:schemeClr>
                    </a:solidFill>
                  </a:tcPr>
                </a:tc>
                <a:tc>
                  <a:txBody>
                    <a:bodyPr/>
                    <a:lstStyle/>
                    <a:p>
                      <a:pPr algn="l" fontAlgn="b"/>
                      <a:r>
                        <a:rPr lang="fi-FI" sz="1100" b="0" u="none" strike="noStrike">
                          <a:effectLst/>
                        </a:rPr>
                        <a:t>&gt;4,3 %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&gt;7,1 %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603826246"/>
                  </a:ext>
                </a:extLst>
              </a:tr>
              <a:tr h="167626">
                <a:tc>
                  <a:txBody>
                    <a:bodyPr/>
                    <a:lstStyle/>
                    <a:p>
                      <a:pPr algn="l" fontAlgn="ctr"/>
                      <a:r>
                        <a:rPr lang="fi-FI" sz="1100" b="0" u="none" strike="noStrike">
                          <a:effectLst/>
                        </a:rPr>
                        <a:t>Uudet käyttövoimat</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&gt;0,1</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&gt;0,2 %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&gt;0,3 %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65858717"/>
                  </a:ext>
                </a:extLst>
              </a:tr>
              <a:tr h="167626">
                <a:tc>
                  <a:txBody>
                    <a:bodyPr/>
                    <a:lstStyle/>
                    <a:p>
                      <a:pPr algn="l" fontAlgn="ctr"/>
                      <a:r>
                        <a:rPr lang="fi-FI" sz="1100" b="0" u="none" strike="noStrike">
                          <a:effectLst/>
                        </a:rPr>
                        <a:t>Tievihreä hiilinieluna ja sopeutumisessa</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Vähäinen</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3743514953"/>
                  </a:ext>
                </a:extLst>
              </a:tr>
              <a:tr h="167626">
                <a:tc>
                  <a:txBody>
                    <a:bodyPr/>
                    <a:lstStyle/>
                    <a:p>
                      <a:pPr algn="l" fontAlgn="ctr"/>
                      <a:r>
                        <a:rPr lang="fi-FI" sz="1100" b="0" u="none" strike="noStrike">
                          <a:effectLst/>
                        </a:rPr>
                        <a:t>Liikenteen rahoituksen kehittämisen mahdollisuudet</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&lt;1</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&lt;1,7 %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&lt;2,8 %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1747083620"/>
                  </a:ext>
                </a:extLst>
              </a:tr>
              <a:tr h="167626">
                <a:tc>
                  <a:txBody>
                    <a:bodyPr/>
                    <a:lstStyle/>
                    <a:p>
                      <a:pPr algn="l" fontAlgn="ctr"/>
                      <a:r>
                        <a:rPr lang="fi-FI" sz="1100" b="0" u="none" strike="noStrike">
                          <a:effectLst/>
                        </a:rPr>
                        <a:t>Ilmastokriteerit hankkeissa ja urakoissa</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Noin 0,1</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0,2 %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0,3 %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3783979966"/>
                  </a:ext>
                </a:extLst>
              </a:tr>
              <a:tr h="167626">
                <a:tc>
                  <a:txBody>
                    <a:bodyPr/>
                    <a:lstStyle/>
                    <a:p>
                      <a:pPr algn="l" fontAlgn="ctr"/>
                      <a:r>
                        <a:rPr lang="fi-FI" sz="1100" b="0" u="none" strike="noStrike">
                          <a:effectLst/>
                        </a:rPr>
                        <a:t>Resurssitehokkuuden ja digitalisaation edistäminen liikenteenhallinnassa, tiedonkeruussa ja suunnittelussa</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&lt;0,1</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&lt;0,2 %</a:t>
                      </a:r>
                      <a:endParaRPr lang="fi-FI" sz="1100" b="0" i="0" u="none" strike="noStrike">
                        <a:solidFill>
                          <a:srgbClr val="000000"/>
                        </a:solidFill>
                        <a:effectLst/>
                        <a:latin typeface="Calibri" panose="020F0502020204030204" pitchFamily="34" charset="0"/>
                      </a:endParaRPr>
                    </a:p>
                  </a:txBody>
                  <a:tcPr marL="1123" marR="1123" marT="1123" marB="0" anchor="ctr"/>
                </a:tc>
                <a:tc>
                  <a:txBody>
                    <a:bodyPr/>
                    <a:lstStyle/>
                    <a:p>
                      <a:pPr algn="l" fontAlgn="b"/>
                      <a:r>
                        <a:rPr lang="fi-FI" sz="1100" b="0" u="none" strike="noStrike">
                          <a:effectLst/>
                        </a:rPr>
                        <a:t>&lt;0,3 %</a:t>
                      </a:r>
                      <a:endParaRPr lang="fi-FI" sz="1100" b="0" i="0" u="none" strike="noStrike">
                        <a:solidFill>
                          <a:srgbClr val="000000"/>
                        </a:solidFill>
                        <a:effectLst/>
                        <a:latin typeface="Calibri" panose="020F0502020204030204" pitchFamily="34" charset="0"/>
                      </a:endParaRPr>
                    </a:p>
                  </a:txBody>
                  <a:tcPr marL="1123" marR="1123" marT="1123" marB="0" anchor="ctr"/>
                </a:tc>
                <a:extLst>
                  <a:ext uri="{0D108BD9-81ED-4DB2-BD59-A6C34878D82A}">
                    <a16:rowId xmlns:a16="http://schemas.microsoft.com/office/drawing/2014/main" val="3552399468"/>
                  </a:ext>
                </a:extLst>
              </a:tr>
            </a:tbl>
          </a:graphicData>
        </a:graphic>
      </p:graphicFrame>
      <p:sp>
        <p:nvSpPr>
          <p:cNvPr id="2" name="Tekstiruutu 1">
            <a:extLst>
              <a:ext uri="{FF2B5EF4-FFF2-40B4-BE49-F238E27FC236}">
                <a16:creationId xmlns:a16="http://schemas.microsoft.com/office/drawing/2014/main" id="{E48510D1-3057-44FC-A895-0626BE31841A}"/>
              </a:ext>
            </a:extLst>
          </p:cNvPr>
          <p:cNvSpPr txBox="1"/>
          <p:nvPr/>
        </p:nvSpPr>
        <p:spPr>
          <a:xfrm>
            <a:off x="6985262" y="6640016"/>
            <a:ext cx="841813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alpha val="50000"/>
                  </a:srgbClr>
                </a:solidFill>
                <a:effectLst/>
                <a:uLnTx/>
                <a:uFillTx/>
                <a:latin typeface="Arial" panose="020B0604020202020204"/>
                <a:ea typeface="+mn-ea"/>
                <a:cs typeface="+mn-cs"/>
              </a:rPr>
              <a:t>Päästövaikutusten arviointi: Petri-Tapio Heikkonen, Pirkanmaan ELY-keskus</a:t>
            </a:r>
          </a:p>
        </p:txBody>
      </p:sp>
      <p:sp>
        <p:nvSpPr>
          <p:cNvPr id="3" name="Alatunnisteen paikkamerkki 2">
            <a:extLst>
              <a:ext uri="{FF2B5EF4-FFF2-40B4-BE49-F238E27FC236}">
                <a16:creationId xmlns:a16="http://schemas.microsoft.com/office/drawing/2014/main" id="{AE20C5CC-2148-4303-8C0E-DF1F28909D7A}"/>
              </a:ext>
            </a:extLst>
          </p:cNvPr>
          <p:cNvSpPr>
            <a:spLocks noGrp="1"/>
          </p:cNvSpPr>
          <p:nvPr>
            <p:ph type="ftr" sz="quarter" idx="11"/>
          </p:nvPr>
        </p:nvSpPr>
        <p:spPr/>
        <p:txBody>
          <a:bodyPr/>
          <a:lstStyle/>
          <a:p>
            <a:r>
              <a:rPr lang="fi-FI"/>
              <a:t>ELY-keskusten ilmastotiekartta, Pirkanmaan ELY-keskus 2021</a:t>
            </a:r>
          </a:p>
        </p:txBody>
      </p:sp>
    </p:spTree>
    <p:extLst>
      <p:ext uri="{BB962C8B-B14F-4D97-AF65-F5344CB8AC3E}">
        <p14:creationId xmlns:p14="http://schemas.microsoft.com/office/powerpoint/2010/main" val="189151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11AAB647-EB2A-4FB1-9C98-46C82C32DD49}"/>
              </a:ext>
            </a:extLst>
          </p:cNvPr>
          <p:cNvSpPr>
            <a:spLocks noGrp="1"/>
          </p:cNvSpPr>
          <p:nvPr>
            <p:ph type="title"/>
          </p:nvPr>
        </p:nvSpPr>
        <p:spPr>
          <a:xfrm>
            <a:off x="-1" y="-24581"/>
            <a:ext cx="12066309" cy="517525"/>
          </a:xfrm>
        </p:spPr>
        <p:txBody>
          <a:bodyPr>
            <a:noAutofit/>
          </a:bodyPr>
          <a:lstStyle/>
          <a:p>
            <a:r>
              <a:rPr lang="fi-FI" sz="2400">
                <a:solidFill>
                  <a:schemeClr val="tx1"/>
                </a:solidFill>
              </a:rPr>
              <a:t>Yhteenveto ELY-keskusten ilmastovaikuttavuudesta - taustatietoja</a:t>
            </a:r>
          </a:p>
        </p:txBody>
      </p:sp>
      <p:sp>
        <p:nvSpPr>
          <p:cNvPr id="10" name="Sisällön paikkamerkki 9">
            <a:extLst>
              <a:ext uri="{FF2B5EF4-FFF2-40B4-BE49-F238E27FC236}">
                <a16:creationId xmlns:a16="http://schemas.microsoft.com/office/drawing/2014/main" id="{8BC1738B-D010-4DB0-AC95-46F82DEBE77A}"/>
              </a:ext>
            </a:extLst>
          </p:cNvPr>
          <p:cNvSpPr>
            <a:spLocks noGrp="1"/>
          </p:cNvSpPr>
          <p:nvPr>
            <p:ph idx="1"/>
          </p:nvPr>
        </p:nvSpPr>
        <p:spPr/>
        <p:txBody>
          <a:bodyPr/>
          <a:lstStyle/>
          <a:p>
            <a:endParaRPr lang="fi-FI"/>
          </a:p>
        </p:txBody>
      </p:sp>
      <p:graphicFrame>
        <p:nvGraphicFramePr>
          <p:cNvPr id="8" name="Taulukko 7">
            <a:extLst>
              <a:ext uri="{FF2B5EF4-FFF2-40B4-BE49-F238E27FC236}">
                <a16:creationId xmlns:a16="http://schemas.microsoft.com/office/drawing/2014/main" id="{0C8AABDC-B565-48E2-A104-4CA3E9F5E8C7}"/>
              </a:ext>
            </a:extLst>
          </p:cNvPr>
          <p:cNvGraphicFramePr>
            <a:graphicFrameLocks noGrp="1"/>
          </p:cNvGraphicFramePr>
          <p:nvPr/>
        </p:nvGraphicFramePr>
        <p:xfrm>
          <a:off x="0" y="387666"/>
          <a:ext cx="12192001" cy="6470334"/>
        </p:xfrm>
        <a:graphic>
          <a:graphicData uri="http://schemas.openxmlformats.org/drawingml/2006/table">
            <a:tbl>
              <a:tblPr firstRow="1" bandRow="1">
                <a:tableStyleId>{F5AB1C69-6EDB-4FF4-983F-18BD219EF322}</a:tableStyleId>
              </a:tblPr>
              <a:tblGrid>
                <a:gridCol w="2183876">
                  <a:extLst>
                    <a:ext uri="{9D8B030D-6E8A-4147-A177-3AD203B41FA5}">
                      <a16:colId xmlns:a16="http://schemas.microsoft.com/office/drawing/2014/main" val="2710306675"/>
                    </a:ext>
                  </a:extLst>
                </a:gridCol>
                <a:gridCol w="1442301">
                  <a:extLst>
                    <a:ext uri="{9D8B030D-6E8A-4147-A177-3AD203B41FA5}">
                      <a16:colId xmlns:a16="http://schemas.microsoft.com/office/drawing/2014/main" val="391142991"/>
                    </a:ext>
                  </a:extLst>
                </a:gridCol>
                <a:gridCol w="6815868">
                  <a:extLst>
                    <a:ext uri="{9D8B030D-6E8A-4147-A177-3AD203B41FA5}">
                      <a16:colId xmlns:a16="http://schemas.microsoft.com/office/drawing/2014/main" val="3352998287"/>
                    </a:ext>
                  </a:extLst>
                </a:gridCol>
                <a:gridCol w="1749956">
                  <a:extLst>
                    <a:ext uri="{9D8B030D-6E8A-4147-A177-3AD203B41FA5}">
                      <a16:colId xmlns:a16="http://schemas.microsoft.com/office/drawing/2014/main" val="3207524298"/>
                    </a:ext>
                  </a:extLst>
                </a:gridCol>
              </a:tblGrid>
              <a:tr h="342602">
                <a:tc>
                  <a:txBody>
                    <a:bodyPr/>
                    <a:lstStyle/>
                    <a:p>
                      <a:pPr algn="l" fontAlgn="b"/>
                      <a:r>
                        <a:rPr lang="fi-FI" sz="900" b="1" u="none" strike="noStrike">
                          <a:effectLst/>
                        </a:rPr>
                        <a:t>Kehittämiskohteen nimi</a:t>
                      </a:r>
                      <a:endParaRPr lang="fi-FI" sz="9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900" b="1" u="none" strike="noStrike">
                          <a:effectLst/>
                        </a:rPr>
                        <a:t>Arvio </a:t>
                      </a:r>
                      <a:r>
                        <a:rPr lang="fi-FI" sz="900" b="1" u="none" strike="noStrike" err="1">
                          <a:effectLst/>
                        </a:rPr>
                        <a:t>väh.potentiaalista</a:t>
                      </a:r>
                      <a:r>
                        <a:rPr lang="fi-FI" sz="900" b="1" u="none" strike="noStrike">
                          <a:effectLst/>
                        </a:rPr>
                        <a:t> (</a:t>
                      </a:r>
                      <a:r>
                        <a:rPr lang="fi-FI" sz="800" b="1" u="none" strike="noStrike">
                          <a:effectLst/>
                        </a:rPr>
                        <a:t>Mt CO2e / a)</a:t>
                      </a:r>
                      <a:endParaRPr lang="fi-FI" sz="9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900" b="1" u="none" strike="noStrike">
                          <a:effectLst/>
                        </a:rPr>
                        <a:t>Kommentteja</a:t>
                      </a:r>
                      <a:endParaRPr lang="fi-FI" sz="9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900" b="1" u="none" strike="noStrike">
                          <a:effectLst/>
                        </a:rPr>
                        <a:t>Tärkeimmät lähteet</a:t>
                      </a:r>
                      <a:endParaRPr lang="fi-FI" sz="9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55954381"/>
                  </a:ext>
                </a:extLst>
              </a:tr>
              <a:tr h="126906">
                <a:tc>
                  <a:txBody>
                    <a:bodyPr/>
                    <a:lstStyle/>
                    <a:p>
                      <a:pPr algn="l" fontAlgn="ctr"/>
                      <a:r>
                        <a:rPr lang="fi-FI" sz="700" u="none" strike="noStrike">
                          <a:effectLst/>
                        </a:rPr>
                        <a:t>Materiaalitehokkuus</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Vähäinen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600" u="none" strike="noStrike">
                          <a:effectLst/>
                        </a:rPr>
                        <a:t>Välillisten vaikutusten potentiaali saattaa nousta jopa merkittäväksi.  Suorat vaikutukset vähäisemmät</a:t>
                      </a:r>
                      <a:endParaRPr lang="fi-FI" sz="6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86267577"/>
                  </a:ext>
                </a:extLst>
              </a:tr>
              <a:tr h="181294">
                <a:tc>
                  <a:txBody>
                    <a:bodyPr/>
                    <a:lstStyle/>
                    <a:p>
                      <a:pPr algn="l" fontAlgn="ctr"/>
                      <a:r>
                        <a:rPr lang="fi-FI" sz="700" u="none" strike="noStrike">
                          <a:effectLst/>
                        </a:rPr>
                        <a:t>Biokaasun ja bioenergian edistäminen</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0,78</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Biokaasua realistisesti saatavissa liikennekäyttöön 3,58 TWh vuonna 2030</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Fossiilittoman liikenteen tiekartta -työryhmän loppuraportti. Liikenne- ja viestintäministeriön julkaisuja 2020:17.</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49594477"/>
                  </a:ext>
                </a:extLst>
              </a:tr>
              <a:tr h="271941">
                <a:tc>
                  <a:txBody>
                    <a:bodyPr/>
                    <a:lstStyle/>
                    <a:p>
                      <a:pPr algn="l" fontAlgn="ctr"/>
                      <a:r>
                        <a:rPr lang="fi-FI" sz="700" u="none" strike="noStrike">
                          <a:effectLst/>
                        </a:rPr>
                        <a:t>Kiertotalouden potentiaalin tunnistaminen ja mahdollistaminen</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&gt;10</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Kvantitatiiviset arviot kiertotalouden hiilikädenjäljestä ovat tällä hetkellä vaillinaiset. Suppea joukko kiertotalouden osa-alueita pääsee kuitenkin jo usean </a:t>
                      </a:r>
                      <a:r>
                        <a:rPr lang="fi-FI" sz="700" u="none" strike="noStrike" err="1">
                          <a:effectLst/>
                        </a:rPr>
                        <a:t>Mt:n</a:t>
                      </a:r>
                      <a:r>
                        <a:rPr lang="fi-FI" sz="700" u="none" strike="noStrike">
                          <a:effectLst/>
                        </a:rPr>
                        <a:t> luokkaan, joten yli 10 Mt -suuruusluokka on perusteltu arvio.</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Kiertotalous vähähiilisyyden edistäjänä ja luonnon monimuotoisuuden turvaajana. Ympäristöministeriön julkaisuja 2021:6</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09428981"/>
                  </a:ext>
                </a:extLst>
              </a:tr>
              <a:tr h="253811">
                <a:tc>
                  <a:txBody>
                    <a:bodyPr/>
                    <a:lstStyle/>
                    <a:p>
                      <a:pPr algn="l" fontAlgn="ctr"/>
                      <a:r>
                        <a:rPr lang="fi-FI" sz="700" u="none" strike="noStrike">
                          <a:effectLst/>
                        </a:rPr>
                        <a:t>Kiertotalouden ja materiaalien uusiokäytön ratkaisujen riskienhallinta </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Muutamia</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Liittyy Kiertotalouden potentiaalin tunnistamiseen, mutta on vaikutuksiltaan pienempi osa</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37910542"/>
                  </a:ext>
                </a:extLst>
              </a:tr>
              <a:tr h="290070">
                <a:tc>
                  <a:txBody>
                    <a:bodyPr/>
                    <a:lstStyle/>
                    <a:p>
                      <a:pPr algn="l" fontAlgn="ctr"/>
                      <a:r>
                        <a:rPr lang="fi-FI" sz="700" u="none" strike="noStrike">
                          <a:effectLst/>
                        </a:rPr>
                        <a:t>Energia- ja resurssitehokkuuden edistäminen</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&gt;1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Energiatehokkuudella saavutettavaksi päästövähennykseksi on arvioitu yhteensä 14–22 Mt vuosien 2021–2030 aikana. Tätä ei voi kuitenkaan suoraan kymmenellä jakamalla jyvittää vuosittaiseksi luvuksi, koska kokonaisvähennys on kumulatiivinen.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400" u="none" strike="noStrike">
                          <a:effectLst/>
                        </a:rPr>
                        <a:t>Tilastokeskus: Energia ja päästöt https://pxhopea2.stat.fi/sahkoiset_julkaisut/energia2020/html/suom0011.htm Viitattu 26.4.2021, Energiatehokkuustyöryhmän raportti. Työ- ja elinkeinoministeriön julkaisuja • Energia • 2019:53</a:t>
                      </a:r>
                      <a:endParaRPr lang="fi-FI"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27407711"/>
                  </a:ext>
                </a:extLst>
              </a:tr>
              <a:tr h="145035">
                <a:tc>
                  <a:txBody>
                    <a:bodyPr/>
                    <a:lstStyle/>
                    <a:p>
                      <a:pPr algn="l" fontAlgn="ctr"/>
                      <a:r>
                        <a:rPr lang="fi-FI" sz="700" u="none" strike="noStrike">
                          <a:effectLst/>
                        </a:rPr>
                        <a:t>Energiajärjestelmän murros</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&gt;15</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Energiateollisuuden kokonaispäästöt vuonna 2016 olivat 19 Mt, päästövähennyspolun tavoitepäästötasot ovat 4,3 Mt vuonna 2035 ja 2,1 Mt vuonna 2040. </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400" u="none" strike="noStrike">
                          <a:effectLst/>
                        </a:rPr>
                        <a:t>PÄÄSTÖVÄHENNYSPOLKU KOHTI HIILINEUTRAALIA SUOMEA - HAHMOTELMA. Suomen </a:t>
                      </a:r>
                      <a:r>
                        <a:rPr lang="fi-FI" sz="400" u="none" strike="noStrike" err="1">
                          <a:effectLst/>
                        </a:rPr>
                        <a:t>IlmastopaneeliRaportti</a:t>
                      </a:r>
                      <a:r>
                        <a:rPr lang="fi-FI" sz="400" u="none" strike="noStrike">
                          <a:effectLst/>
                        </a:rPr>
                        <a:t> 7/2019</a:t>
                      </a:r>
                      <a:endParaRPr lang="fi-FI"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18453317"/>
                  </a:ext>
                </a:extLst>
              </a:tr>
              <a:tr h="50762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i-FI" sz="700" u="none" strike="noStrike">
                          <a:effectLst/>
                        </a:rPr>
                        <a:t>Soiden käyttö, suojelu, jälkikäyttö ja hiilivarastot</a:t>
                      </a:r>
                      <a:br>
                        <a:rPr lang="fi-FI" sz="700" u="none" strike="noStrike">
                          <a:effectLst/>
                        </a:rPr>
                      </a:br>
                      <a:r>
                        <a:rPr lang="fi-FI" sz="700" u="none" strike="noStrike">
                          <a:effectLst/>
                        </a:rPr>
                        <a:t>Ravinnekiertojen hallinta - vesiensuojelu, maaperä ja hiiltä sitovat kasvit</a:t>
                      </a:r>
                      <a:br>
                        <a:rPr lang="fi-FI" sz="700" u="none" strike="noStrike">
                          <a:effectLst/>
                        </a:rPr>
                      </a:br>
                      <a:r>
                        <a:rPr lang="fi-FI" sz="700" u="none" strike="noStrike">
                          <a:effectLst/>
                        </a:rPr>
                        <a:t>Ojitukset ja vesitalouden hallinta </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fi-FI" sz="700" u="none" strike="noStrike">
                          <a:effectLst/>
                        </a:rPr>
                        <a:t>5,1–9,7</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Maankäyttösektorin toimenpiteillä suo-, vesi-, metsäsektoreilla vuoteen 2035 saavutettavissa 5–10 Mt päästövähennys</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LÄHDE: LUKE - LUOBIO 7/2021</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25682514"/>
                  </a:ext>
                </a:extLst>
              </a:tr>
              <a:tr h="126906">
                <a:tc>
                  <a:txBody>
                    <a:bodyPr/>
                    <a:lstStyle/>
                    <a:p>
                      <a:pPr algn="l" fontAlgn="ctr"/>
                      <a:r>
                        <a:rPr lang="fi-FI" sz="700" u="none" strike="noStrike">
                          <a:effectLst/>
                        </a:rPr>
                        <a:t>Ilmastotieto paikkatietoon</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Vähäinen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Vaikeasti kvantifioitavissa. Oletettavasti vähäinen vaikutus.</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96135762"/>
                  </a:ext>
                </a:extLst>
              </a:tr>
              <a:tr h="253811">
                <a:tc>
                  <a:txBody>
                    <a:bodyPr/>
                    <a:lstStyle/>
                    <a:p>
                      <a:pPr algn="l" fontAlgn="ctr"/>
                      <a:r>
                        <a:rPr lang="fi-FI" sz="700" u="none" strike="noStrike">
                          <a:effectLst/>
                        </a:rPr>
                        <a:t>Päästöratkaisujen tunnistaminen erityyppisissä aluerakenteissa </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&lt;1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Liittyy osana Maankäytön ratkaisuihin ja Yhdyskuntarakenteeseen alla. Vaikeasti kvantifioitava yksinään.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51153533"/>
                  </a:ext>
                </a:extLst>
              </a:tr>
              <a:tr h="253811">
                <a:tc>
                  <a:txBody>
                    <a:bodyPr/>
                    <a:lstStyle/>
                    <a:p>
                      <a:pPr algn="l" fontAlgn="ctr"/>
                      <a:r>
                        <a:rPr lang="fi-FI" sz="700" u="none" strike="noStrike">
                          <a:effectLst/>
                        </a:rPr>
                        <a:t>Maankäytön ratkaisuissa syntyvien päästöjen minimointi ja nielujen maksimointi</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Jopa 15</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Päästöjen minimoinnin osalta voidaan 30 vuoden skaalalla päästä yli 15 Mt/a päästövähennykseen.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ks. Yhdyskuntarakenne-välilehti</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79873126"/>
                  </a:ext>
                </a:extLst>
              </a:tr>
              <a:tr h="253811">
                <a:tc>
                  <a:txBody>
                    <a:bodyPr/>
                    <a:lstStyle/>
                    <a:p>
                      <a:pPr algn="l" fontAlgn="ctr"/>
                      <a:r>
                        <a:rPr lang="fi-FI" sz="700" u="none" strike="noStrike">
                          <a:effectLst/>
                        </a:rPr>
                        <a:t>Ilmastokestävä yhdyskuntarakenne ja viranomaistehtävät</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Jopa 15–20</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Kokonaisuudessaan 15–20 Mt vähennyspotentiaali nykyajasta vuoteen 2040</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74324861"/>
                  </a:ext>
                </a:extLst>
              </a:tr>
              <a:tr h="126906">
                <a:tc>
                  <a:txBody>
                    <a:bodyPr/>
                    <a:lstStyle/>
                    <a:p>
                      <a:pPr algn="l" fontAlgn="ctr"/>
                      <a:r>
                        <a:rPr lang="fi-FI" sz="700" u="none" strike="noStrike">
                          <a:effectLst/>
                        </a:rPr>
                        <a:t>Kaupunkiviherrakenne</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Vähäinen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8679882"/>
                  </a:ext>
                </a:extLst>
              </a:tr>
              <a:tr h="271941">
                <a:tc>
                  <a:txBody>
                    <a:bodyPr/>
                    <a:lstStyle/>
                    <a:p>
                      <a:pPr algn="l" fontAlgn="ctr"/>
                      <a:r>
                        <a:rPr lang="fi-FI" sz="700" u="none" strike="noStrike">
                          <a:effectLst/>
                        </a:rPr>
                        <a:t>Vesihuollon turvaaminen ja energiatehokkuus</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0,04</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Vesihuollon energiansäästöpotentiaali on noin 690 TJ. Päästövähennyspotentiaalina tarkoittaa noin 41 kt CO2e</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Tilastokeskus: Energia ja päästöt https://pxhopea2.stat.fi/sahkoiset_julkaisut/energia2020/html/suom0011.htm Viitattu 26.4.2021</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16091693"/>
                  </a:ext>
                </a:extLst>
              </a:tr>
              <a:tr h="253811">
                <a:tc>
                  <a:txBody>
                    <a:bodyPr/>
                    <a:lstStyle/>
                    <a:p>
                      <a:pPr algn="l" fontAlgn="ctr"/>
                      <a:r>
                        <a:rPr lang="fi-FI" sz="700" u="none" strike="noStrike">
                          <a:effectLst/>
                        </a:rPr>
                        <a:t>Ilmastovaikutusten arviointi</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Noin 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YVA-hankkeitten eri vaihtoehtojen ilmastovaikutuksia vertaamalla on koko Suomessa jopa 1 Mt vuosittainen päästövaikutuspotentiaali. YVA perustuu kuitenkin kokonaisvaltaiseen arviointiin, josta ilmastovaikutukset ovat vain yksi osa.</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400" u="sng" strike="noStrike">
                          <a:effectLst/>
                          <a:hlinkClick r:id="rId2"/>
                        </a:rPr>
                        <a:t>https://www.ymparisto.fi/fi-FI/Asiointi_luvat_ja_ymparistovaikutusten_arviointi/Ymparistovaikutusten_arviointi/YVAhankkeet?n5=1</a:t>
                      </a:r>
                      <a:endParaRPr lang="fi-FI" sz="400" b="0" i="0" u="sng" strike="noStrike">
                        <a:solidFill>
                          <a:srgbClr val="56C7AA"/>
                        </a:solidFill>
                        <a:effectLst/>
                        <a:latin typeface="Calibri" panose="020F0502020204030204" pitchFamily="34" charset="0"/>
                      </a:endParaRPr>
                    </a:p>
                  </a:txBody>
                  <a:tcPr marL="0" marR="0" marT="0" marB="0" anchor="ctr"/>
                </a:tc>
                <a:extLst>
                  <a:ext uri="{0D108BD9-81ED-4DB2-BD59-A6C34878D82A}">
                    <a16:rowId xmlns:a16="http://schemas.microsoft.com/office/drawing/2014/main" val="3059433014"/>
                  </a:ext>
                </a:extLst>
              </a:tr>
              <a:tr h="253811">
                <a:tc>
                  <a:txBody>
                    <a:bodyPr/>
                    <a:lstStyle/>
                    <a:p>
                      <a:pPr algn="l" fontAlgn="ctr"/>
                      <a:r>
                        <a:rPr lang="fi-FI" sz="700" u="none" strike="noStrike">
                          <a:effectLst/>
                        </a:rPr>
                        <a:t>Ilmastonmuutos ympäristövalvonnassa</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&lt;0,5</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Fossiiliset khk-päästöt ovat valtakunnallisesti olleet 10–13 Mt vuodessa. Tähän ei kuitenkan liene suuria vaikutusmahdollisuuksia ympäristövalvonnassa. Valvottavat metaanipäästöt ilmaan ovat vaihdelleet 100–250 kt CO2e. </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YLVA</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72109479"/>
                  </a:ext>
                </a:extLst>
              </a:tr>
              <a:tr h="126906">
                <a:tc>
                  <a:txBody>
                    <a:bodyPr/>
                    <a:lstStyle/>
                    <a:p>
                      <a:pPr algn="l" fontAlgn="ctr"/>
                      <a:r>
                        <a:rPr lang="fi-FI" sz="700" u="none" strike="noStrike">
                          <a:effectLst/>
                        </a:rPr>
                        <a:t>Maamassat, PIMA ja riskienhallinta</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&lt;0,1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PIMA-hankkeitten ilmastovaikutuksista suurin osa tulee kuljetuksista ja sekin on melko vähäinen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124063"/>
                  </a:ext>
                </a:extLst>
              </a:tr>
              <a:tr h="126906">
                <a:tc>
                  <a:txBody>
                    <a:bodyPr/>
                    <a:lstStyle/>
                    <a:p>
                      <a:pPr algn="l" fontAlgn="ctr"/>
                      <a:r>
                        <a:rPr lang="fi-FI" sz="700" u="none" strike="noStrike">
                          <a:effectLst/>
                        </a:rPr>
                        <a:t>Luonnonsuojelun "ilmastonsuojeluohjelma" </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Jopa 5</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Soitten suojelulla ja ennallistamisella iso vähennyspotentiaali, teoriassa jopa 5 Mt/a lisähiilinieluun. Metsien hiilinielu on suurempi kuin soitten, mutta hiilivarasto pienempi.</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LUKE - LUOBIO 7/2021</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0704412"/>
                  </a:ext>
                </a:extLst>
              </a:tr>
              <a:tr h="126906">
                <a:tc>
                  <a:txBody>
                    <a:bodyPr/>
                    <a:lstStyle/>
                    <a:p>
                      <a:pPr algn="l" fontAlgn="ctr"/>
                      <a:r>
                        <a:rPr lang="fi-FI" sz="700" u="none" strike="noStrike">
                          <a:effectLst/>
                        </a:rPr>
                        <a:t>Meren, saariston ja rannikon ilmastokestävyys</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Vähäinen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67718991"/>
                  </a:ext>
                </a:extLst>
              </a:tr>
              <a:tr h="253811">
                <a:tc>
                  <a:txBody>
                    <a:bodyPr/>
                    <a:lstStyle/>
                    <a:p>
                      <a:pPr algn="l" fontAlgn="ctr"/>
                      <a:r>
                        <a:rPr lang="fi-FI" sz="700" u="none" strike="noStrike">
                          <a:effectLst/>
                        </a:rPr>
                        <a:t>Ilmastokriteerit ja ilmastokestävyys rahoituksen arviointiin </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Todennäköisimmin &lt;1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Ilmastokriteereillä voidaan rahoitusta jakaessa ohjata hankkeiden suunnittelua, mutta on vaikea arvioida, kuinka paljon näillä on todellista vaikutusta.</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1811272"/>
                  </a:ext>
                </a:extLst>
              </a:tr>
              <a:tr h="253811">
                <a:tc>
                  <a:txBody>
                    <a:bodyPr/>
                    <a:lstStyle/>
                    <a:p>
                      <a:pPr algn="l" fontAlgn="ctr"/>
                      <a:r>
                        <a:rPr lang="fi-FI" sz="700" u="none" strike="noStrike">
                          <a:effectLst/>
                        </a:rPr>
                        <a:t>EU-osarahoitteisen kehittämisrahoituksen ilmastokriteerit</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4</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4 Mt: Ohjelman päästökauppaan kuulumattomat päästöt tulosindikaattorin lähtötasoksi asetetaan vuosien 2008–2010 keskiarvo, joka oli Manner-Suomessa 33,07 milj.t C02-ekv. Tavoitetasoksi asetetaan päästötavoite 29 milj.t C02-ekv vuosien 2021–2023 keskiarvolla mitattuna. </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https://www.eura2014.fi/rrtiepa/</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49290930"/>
                  </a:ext>
                </a:extLst>
              </a:tr>
              <a:tr h="126906">
                <a:tc>
                  <a:txBody>
                    <a:bodyPr/>
                    <a:lstStyle/>
                    <a:p>
                      <a:pPr algn="l" fontAlgn="ctr"/>
                      <a:r>
                        <a:rPr lang="fi-FI" sz="700" u="none" strike="noStrike">
                          <a:effectLst/>
                        </a:rPr>
                        <a:t>Ilmastoteemat hankehakuihin</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Todennäköisimmin &lt;1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Ilmastokriteereillä voidaan rahoitusta jakaessa ohjata hankkeiden suunnittelua, mutta on vaikea arvioida, kuinka paljon näillä on todellista vaikutusta.</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10024513"/>
                  </a:ext>
                </a:extLst>
              </a:tr>
              <a:tr h="253811">
                <a:tc>
                  <a:txBody>
                    <a:bodyPr/>
                    <a:lstStyle/>
                    <a:p>
                      <a:pPr algn="l" fontAlgn="ctr"/>
                      <a:r>
                        <a:rPr lang="fi-FI" sz="700" u="none" strike="noStrike">
                          <a:effectLst/>
                        </a:rPr>
                        <a:t>Koulutusten kehittäminen ilmasto-osaamisen lisäämiseksi</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Vähäinen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Suorat vaikutukset vähäiset, välilliset vaikutukset voivat olla huomattavia.</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48925690"/>
                  </a:ext>
                </a:extLst>
              </a:tr>
              <a:tr h="126906">
                <a:tc>
                  <a:txBody>
                    <a:bodyPr/>
                    <a:lstStyle/>
                    <a:p>
                      <a:pPr algn="l" fontAlgn="ctr"/>
                      <a:r>
                        <a:rPr lang="fi-FI" sz="700" u="none" strike="noStrike">
                          <a:effectLst/>
                        </a:rPr>
                        <a:t>Ilmasto yritysten arvonlisäyksenä</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Jopa &gt;1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Tähän mennessä julkaistuissa toimialatiekartoissa (pl. energiaintensiiviset toimialat) yhteensä 700 kt/a vähennys.</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https://tem.fi/tiekartat</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3896201"/>
                  </a:ext>
                </a:extLst>
              </a:tr>
              <a:tr h="126906">
                <a:tc>
                  <a:txBody>
                    <a:bodyPr/>
                    <a:lstStyle/>
                    <a:p>
                      <a:pPr algn="l" fontAlgn="ctr"/>
                      <a:r>
                        <a:rPr lang="fi-FI" sz="700" u="none" strike="noStrike">
                          <a:effectLst/>
                        </a:rPr>
                        <a:t>Viljelijöiden neuvonta ja ilmastomyönteinen maatalous </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&gt;1,5. Jopa yli 10.</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Riippuen toteutettavista toimenpiteistä, sekä huomioidaanko LULUCF-sektorin toimet</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500" u="none" strike="noStrike">
                          <a:effectLst/>
                        </a:rPr>
                        <a:t>MTK : Maatalouden ilmastotiekartta</a:t>
                      </a:r>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04965920"/>
                  </a:ext>
                </a:extLst>
              </a:tr>
              <a:tr h="126906">
                <a:tc>
                  <a:txBody>
                    <a:bodyPr/>
                    <a:lstStyle/>
                    <a:p>
                      <a:pPr algn="l" fontAlgn="ctr"/>
                      <a:r>
                        <a:rPr lang="fi-FI" sz="700" u="none" strike="noStrike">
                          <a:effectLst/>
                        </a:rPr>
                        <a:t>Kestävämmän kulkumuotojakauman edistäminen</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&gt;2,5</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Jos fossiilinen henkilöautoilu taajamissa vähenee 50% ja maanteillä 40%, päästövähennys olisi 2,5 Mt luokkaa</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03826246"/>
                  </a:ext>
                </a:extLst>
              </a:tr>
              <a:tr h="126906">
                <a:tc>
                  <a:txBody>
                    <a:bodyPr/>
                    <a:lstStyle/>
                    <a:p>
                      <a:pPr algn="l" fontAlgn="ctr"/>
                      <a:r>
                        <a:rPr lang="fi-FI" sz="700" u="none" strike="noStrike">
                          <a:effectLst/>
                        </a:rPr>
                        <a:t>Uudet käyttövoimat</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&gt;0,1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Osin vaikeasti määritettävä. ELY-keskusten tilaaman joukkoliikenteen päästövähennyspotentiaali noin 20 </a:t>
                      </a:r>
                      <a:r>
                        <a:rPr lang="fi-FI" sz="700" u="none" strike="noStrike" err="1">
                          <a:effectLst/>
                        </a:rPr>
                        <a:t>kt</a:t>
                      </a:r>
                      <a:r>
                        <a:rPr lang="fi-FI" sz="700" u="none" strike="noStrike">
                          <a:effectLst/>
                        </a:rPr>
                        <a:t>.</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5858717"/>
                  </a:ext>
                </a:extLst>
              </a:tr>
              <a:tr h="126906">
                <a:tc>
                  <a:txBody>
                    <a:bodyPr/>
                    <a:lstStyle/>
                    <a:p>
                      <a:pPr algn="l" fontAlgn="ctr"/>
                      <a:r>
                        <a:rPr lang="fi-FI" sz="700" u="none" strike="noStrike">
                          <a:effectLst/>
                        </a:rPr>
                        <a:t>Tievihreä hiilinieluna ja sopeutumisessa</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Vähäinen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43514953"/>
                  </a:ext>
                </a:extLst>
              </a:tr>
              <a:tr h="253811">
                <a:tc>
                  <a:txBody>
                    <a:bodyPr/>
                    <a:lstStyle/>
                    <a:p>
                      <a:pPr algn="l" fontAlgn="ctr"/>
                      <a:r>
                        <a:rPr lang="fi-FI" sz="700" u="none" strike="noStrike">
                          <a:effectLst/>
                        </a:rPr>
                        <a:t>Liikenteen rahoituksen kehittämisen mahdollisuudet</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&lt;1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Liittyy kestävämmän kulkumuotojakauman edistämiseen. Nimenomaan rahoituksen keinoin saavutettava vähennys on vaikeasti määritettävä. 10% vähenemä autoilussa tarkoittaisi noin 200 kt vuosittaista päästövähennystä </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47083620"/>
                  </a:ext>
                </a:extLst>
              </a:tr>
              <a:tr h="145035">
                <a:tc>
                  <a:txBody>
                    <a:bodyPr/>
                    <a:lstStyle/>
                    <a:p>
                      <a:pPr algn="l" fontAlgn="ctr"/>
                      <a:r>
                        <a:rPr lang="fi-FI" sz="700" u="none" strike="noStrike">
                          <a:effectLst/>
                        </a:rPr>
                        <a:t>Ilmastokriteerit hankkeissa ja urakoissa</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Noin 0,1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 Tienpidon koko hiilijalanjälki ~510 </a:t>
                      </a:r>
                      <a:r>
                        <a:rPr lang="fi-FI" sz="700" u="none" strike="noStrike" err="1">
                          <a:effectLst/>
                        </a:rPr>
                        <a:t>kt</a:t>
                      </a:r>
                      <a:r>
                        <a:rPr lang="fi-FI" sz="700" u="none" strike="noStrike">
                          <a:effectLst/>
                        </a:rPr>
                        <a:t> CO2e/a. Sitä on mahdollista pienentää, mutta on epäselvää, kuinka paljon</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400" u="none" strike="noStrike">
                          <a:effectLst/>
                        </a:rPr>
                        <a:t>VÄYLÄNPIDON HIILIJALANJÄLKI JA SEN LASKEMINEN. Väyläviraston julkaisuja 50/2019</a:t>
                      </a:r>
                      <a:endParaRPr lang="fi-FI"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83979966"/>
                  </a:ext>
                </a:extLst>
              </a:tr>
              <a:tr h="253811">
                <a:tc>
                  <a:txBody>
                    <a:bodyPr/>
                    <a:lstStyle/>
                    <a:p>
                      <a:pPr algn="l" fontAlgn="ctr"/>
                      <a:r>
                        <a:rPr lang="fi-FI" sz="700" u="none" strike="noStrike">
                          <a:effectLst/>
                        </a:rPr>
                        <a:t>Resurssitehokkuuden ja digitalisaation edistäminen liikenteenhallinnassa, tiedonkeruussa ja suunnittelussa</a:t>
                      </a:r>
                      <a:endParaRPr lang="fi-FI" sz="7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fi-FI" sz="700" u="none" strike="noStrike">
                          <a:effectLst/>
                        </a:rPr>
                        <a:t>&lt;0,1</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fi-FI" sz="700" u="none" strike="noStrike">
                          <a:effectLst/>
                        </a:rPr>
                        <a:t>Suorat ilmastovaikutukset jäänevät vähäisiksi.</a:t>
                      </a:r>
                      <a:endParaRPr lang="fi-FI" sz="700" b="0" i="0" u="none" strike="noStrike">
                        <a:solidFill>
                          <a:srgbClr val="000000"/>
                        </a:solidFill>
                        <a:effectLst/>
                        <a:latin typeface="Calibri" panose="020F0502020204030204" pitchFamily="34" charset="0"/>
                      </a:endParaRPr>
                    </a:p>
                  </a:txBody>
                  <a:tcPr marL="0" marR="0" marT="0" marB="0" anchor="ctr"/>
                </a:tc>
                <a:tc>
                  <a:txBody>
                    <a:bodyPr/>
                    <a:lstStyle/>
                    <a:p>
                      <a:pPr algn="l" fontAlgn="t"/>
                      <a:endParaRPr lang="fi-FI" sz="5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52399468"/>
                  </a:ext>
                </a:extLst>
              </a:tr>
            </a:tbl>
          </a:graphicData>
        </a:graphic>
      </p:graphicFrame>
    </p:spTree>
    <p:extLst>
      <p:ext uri="{BB962C8B-B14F-4D97-AF65-F5344CB8AC3E}">
        <p14:creationId xmlns:p14="http://schemas.microsoft.com/office/powerpoint/2010/main" val="1021744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D41037-8D04-4E3B-94E4-2F08062F4999}"/>
              </a:ext>
            </a:extLst>
          </p:cNvPr>
          <p:cNvSpPr>
            <a:spLocks noGrp="1"/>
          </p:cNvSpPr>
          <p:nvPr>
            <p:ph type="title"/>
          </p:nvPr>
        </p:nvSpPr>
        <p:spPr>
          <a:xfrm>
            <a:off x="315628" y="190234"/>
            <a:ext cx="10521950" cy="1325563"/>
          </a:xfrm>
        </p:spPr>
        <p:txBody>
          <a:bodyPr>
            <a:normAutofit/>
          </a:bodyPr>
          <a:lstStyle/>
          <a:p>
            <a:r>
              <a:rPr lang="fi-FI" sz="3200"/>
              <a:t>ELY-keskusten ilmastotyön ohjauskeinot ja reunaehdot</a:t>
            </a:r>
          </a:p>
        </p:txBody>
      </p:sp>
      <p:sp>
        <p:nvSpPr>
          <p:cNvPr id="3" name="Sisällön paikkamerkki 2">
            <a:extLst>
              <a:ext uri="{FF2B5EF4-FFF2-40B4-BE49-F238E27FC236}">
                <a16:creationId xmlns:a16="http://schemas.microsoft.com/office/drawing/2014/main" id="{0A7F56A7-366E-45C1-A39B-F4AD40830391}"/>
              </a:ext>
            </a:extLst>
          </p:cNvPr>
          <p:cNvSpPr>
            <a:spLocks noGrp="1"/>
          </p:cNvSpPr>
          <p:nvPr>
            <p:ph idx="1"/>
          </p:nvPr>
        </p:nvSpPr>
        <p:spPr>
          <a:xfrm>
            <a:off x="6276975" y="1203542"/>
            <a:ext cx="5513672" cy="5456394"/>
          </a:xfrm>
        </p:spPr>
        <p:txBody>
          <a:bodyPr numCol="1">
            <a:normAutofit fontScale="55000" lnSpcReduction="20000"/>
          </a:bodyPr>
          <a:lstStyle/>
          <a:p>
            <a:pPr marL="0" indent="0">
              <a:buNone/>
            </a:pPr>
            <a:r>
              <a:rPr lang="fi-FI"/>
              <a:t>ELY-keskusten toimintaa säädellään eri lainsäädännöissä sekä tulosohjauksen keinoin. Kaikki nämä vaikuttavat siihen, mitä toimenpiteitä on mahdollista toteuttaa suoraan ja mitkä vaativat joko laajempaa yhteistyötä tai lainsäädännön muutoksia. </a:t>
            </a:r>
          </a:p>
          <a:p>
            <a:r>
              <a:rPr lang="fi-FI"/>
              <a:t>Laillisuusvalvonta perustuu lainsäädäntöön ja oikeuskäytäntöihin</a:t>
            </a:r>
          </a:p>
          <a:p>
            <a:r>
              <a:rPr lang="fi-FI"/>
              <a:t>Asiakkaiden yhdenmukainen kohtelu on tärkeä periaate</a:t>
            </a:r>
          </a:p>
          <a:p>
            <a:r>
              <a:rPr lang="fi-FI"/>
              <a:t>Resurssit eivät vielä mahdollista systemaattista ilmastotyötä </a:t>
            </a:r>
          </a:p>
          <a:p>
            <a:endParaRPr lang="fi-FI"/>
          </a:p>
          <a:p>
            <a:pPr marL="0" indent="0">
              <a:buNone/>
            </a:pPr>
            <a:r>
              <a:rPr lang="fi-FI"/>
              <a:t>Ilmastotietoa sekä päästöistä että muutoksen aiheuttamista sää- ja olosuhdeskenaarioista ei vielä ole riittävästi tai riittävän havainnollisella tasolla käytännön työtä ajatellen. Tulisikin edistää sellaisten tieteeseen pohjautuvien ilmastolinjausten löytymistä, jotka ovat olosuhteesta riippumatta hyviä ratkaisuja. </a:t>
            </a:r>
          </a:p>
          <a:p>
            <a:r>
              <a:rPr lang="fi-FI"/>
              <a:t>Näitä tietotarpeita liittyy erityisesti liikenteeseen, yhdyskuntarakenteeseen sekä maatalouteen ja maaperän hiilenkiertoon.</a:t>
            </a:r>
          </a:p>
          <a:p>
            <a:pPr marL="0" indent="0">
              <a:buNone/>
            </a:pPr>
            <a:endParaRPr lang="fi-FI"/>
          </a:p>
          <a:p>
            <a:pPr marL="0" indent="0">
              <a:buNone/>
            </a:pPr>
            <a:r>
              <a:rPr lang="fi-FI"/>
              <a:t>Vaikka kaikkia muutostarpeita ei voida toteuttaa ELY-keskuksen voimin, on tärkeää koota tarpeita yhteen ja lisätä tietoisuutta niistä kokonaisuudessaan. Osa ELY-keskusten ilmastovaikuttavuutta on myös ylöspäin vaikuttaminen ja tärkeiden kysymysten esiin tuominen.</a:t>
            </a:r>
          </a:p>
        </p:txBody>
      </p:sp>
      <p:sp>
        <p:nvSpPr>
          <p:cNvPr id="7" name="Suorakulmio 6">
            <a:extLst>
              <a:ext uri="{FF2B5EF4-FFF2-40B4-BE49-F238E27FC236}">
                <a16:creationId xmlns:a16="http://schemas.microsoft.com/office/drawing/2014/main" id="{7AB612F8-1F68-40B8-9116-0CC25E3B93CD}"/>
              </a:ext>
            </a:extLst>
          </p:cNvPr>
          <p:cNvSpPr/>
          <p:nvPr/>
        </p:nvSpPr>
        <p:spPr>
          <a:xfrm>
            <a:off x="401353" y="5973870"/>
            <a:ext cx="3045041" cy="1038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9" name="Kaaviokuva 8">
            <a:extLst>
              <a:ext uri="{FF2B5EF4-FFF2-40B4-BE49-F238E27FC236}">
                <a16:creationId xmlns:a16="http://schemas.microsoft.com/office/drawing/2014/main" id="{13029FBD-5C4B-454E-8071-4C11021FFB94}"/>
              </a:ext>
            </a:extLst>
          </p:cNvPr>
          <p:cNvGraphicFramePr/>
          <p:nvPr/>
        </p:nvGraphicFramePr>
        <p:xfrm>
          <a:off x="-708162" y="853016"/>
          <a:ext cx="8128000" cy="600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latunnisteen paikkamerkki 2">
            <a:extLst>
              <a:ext uri="{FF2B5EF4-FFF2-40B4-BE49-F238E27FC236}">
                <a16:creationId xmlns:a16="http://schemas.microsoft.com/office/drawing/2014/main" id="{4EDEFA22-16C8-4152-BF71-216BE8808F4A}"/>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257755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E45AF3-C65D-47BA-98BE-AB30DB9199D6}"/>
              </a:ext>
            </a:extLst>
          </p:cNvPr>
          <p:cNvSpPr>
            <a:spLocks noGrp="1"/>
          </p:cNvSpPr>
          <p:nvPr>
            <p:ph type="title"/>
          </p:nvPr>
        </p:nvSpPr>
        <p:spPr/>
        <p:txBody>
          <a:bodyPr anchor="ctr">
            <a:normAutofit fontScale="90000"/>
          </a:bodyPr>
          <a:lstStyle/>
          <a:p>
            <a:r>
              <a:rPr lang="fi-FI"/>
              <a:t>ELY-keskuksen rooli ympäristöalan toimijana ja potentiaali ilmastotyössä</a:t>
            </a:r>
          </a:p>
        </p:txBody>
      </p:sp>
      <p:sp>
        <p:nvSpPr>
          <p:cNvPr id="3" name="Alaotsikko 2">
            <a:extLst>
              <a:ext uri="{FF2B5EF4-FFF2-40B4-BE49-F238E27FC236}">
                <a16:creationId xmlns:a16="http://schemas.microsoft.com/office/drawing/2014/main" id="{864A9F5A-CD31-45CB-BD31-1C6A1D6D6087}"/>
              </a:ext>
            </a:extLst>
          </p:cNvPr>
          <p:cNvSpPr>
            <a:spLocks noGrp="1"/>
          </p:cNvSpPr>
          <p:nvPr>
            <p:ph idx="1"/>
          </p:nvPr>
        </p:nvSpPr>
        <p:spPr/>
        <p:txBody>
          <a:bodyPr anchor="ctr">
            <a:normAutofit fontScale="77500" lnSpcReduction="20000"/>
          </a:bodyPr>
          <a:lstStyle/>
          <a:p>
            <a:r>
              <a:rPr lang="fi-FI"/>
              <a:t>Valtakunnallisuus: muihin viranomaisiin, jotka ottavat kantaa samoihin kysymyksiin, verrattuna </a:t>
            </a:r>
            <a:r>
              <a:rPr lang="fi-FI" err="1"/>
              <a:t>ELYissä</a:t>
            </a:r>
            <a:r>
              <a:rPr lang="fi-FI"/>
              <a:t> tehdään linjauksia, joita koetellaan käytännössä ja niitä otetaan vakiintuneiden hyvien ratkaisujen kehittyessä käyttöön koko Suomessa </a:t>
            </a:r>
          </a:p>
          <a:p>
            <a:r>
              <a:rPr lang="fi-FI"/>
              <a:t>Suora rajapinta toimijoihin: työtä tehdään suorassa vuorovaikutuksessa asiakkaiden, julkisten toimijoiden, tutkimuslaitosten jne. kanssa </a:t>
            </a:r>
            <a:r>
              <a:rPr lang="fi-FI" err="1"/>
              <a:t>kanssa</a:t>
            </a:r>
            <a:r>
              <a:rPr lang="fi-FI"/>
              <a:t> </a:t>
            </a:r>
          </a:p>
          <a:p>
            <a:r>
              <a:rPr lang="fi-FI">
                <a:sym typeface="Wingdings" panose="05000000000000000000" pitchFamily="2" charset="2"/>
              </a:rPr>
              <a:t>Vaikuttamisen kanavien moninaisuus: lakisääteinen ohjaus (ml. ennakkoneuvottelut jne.), rahoitusohjaus, neuvonta, vuorovaikutus alueellisten toimijoiden kanssa, erilaiset edistämistehtävät ja –hankkeet sekä asiantuntijaviestintä </a:t>
            </a:r>
            <a:br>
              <a:rPr lang="fi-FI">
                <a:sym typeface="Wingdings" panose="05000000000000000000" pitchFamily="2" charset="2"/>
              </a:rPr>
            </a:br>
            <a:endParaRPr lang="fi-FI">
              <a:solidFill>
                <a:srgbClr val="FF0000"/>
              </a:solidFill>
            </a:endParaRPr>
          </a:p>
        </p:txBody>
      </p:sp>
      <p:pic>
        <p:nvPicPr>
          <p:cNvPr id="9" name="Kuvan paikkamerkki 8">
            <a:extLst>
              <a:ext uri="{FF2B5EF4-FFF2-40B4-BE49-F238E27FC236}">
                <a16:creationId xmlns:a16="http://schemas.microsoft.com/office/drawing/2014/main" id="{B3B69780-DB26-4420-8BD1-737288A28005}"/>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39" r="39"/>
          <a:stretch/>
        </p:blipFill>
        <p:spPr/>
      </p:pic>
      <p:sp>
        <p:nvSpPr>
          <p:cNvPr id="4" name="Alatunnisteen paikkamerkki 3">
            <a:extLst>
              <a:ext uri="{FF2B5EF4-FFF2-40B4-BE49-F238E27FC236}">
                <a16:creationId xmlns:a16="http://schemas.microsoft.com/office/drawing/2014/main" id="{34EBC0F4-9696-4181-B10A-A7CE0F94D5FD}"/>
              </a:ext>
            </a:extLst>
          </p:cNvPr>
          <p:cNvSpPr>
            <a:spLocks noGrp="1"/>
          </p:cNvSpPr>
          <p:nvPr>
            <p:ph type="ftr" sz="quarter" idx="3"/>
          </p:nvPr>
        </p:nvSpPr>
        <p:spPr/>
        <p:txBody>
          <a:bodyPr/>
          <a:lstStyle/>
          <a:p>
            <a:pPr algn="l"/>
            <a:r>
              <a:rPr lang="fi-FI"/>
              <a:t>ELY-keskusten ilmastotiekartta, Pirkanmaan ELY-keskus 2021</a:t>
            </a:r>
          </a:p>
        </p:txBody>
      </p:sp>
    </p:spTree>
    <p:extLst>
      <p:ext uri="{BB962C8B-B14F-4D97-AF65-F5344CB8AC3E}">
        <p14:creationId xmlns:p14="http://schemas.microsoft.com/office/powerpoint/2010/main" val="3322188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94" name="Sisällön paikkamerkki 3">
            <a:extLst>
              <a:ext uri="{FF2B5EF4-FFF2-40B4-BE49-F238E27FC236}">
                <a16:creationId xmlns:a16="http://schemas.microsoft.com/office/drawing/2014/main" id="{8DB6D425-5BF2-4292-BCB3-7A46A36AA4F0}"/>
              </a:ext>
            </a:extLst>
          </p:cNvPr>
          <p:cNvGraphicFramePr>
            <a:graphicFrameLocks/>
          </p:cNvGraphicFramePr>
          <p:nvPr/>
        </p:nvGraphicFramePr>
        <p:xfrm>
          <a:off x="106787" y="241607"/>
          <a:ext cx="2745367" cy="3047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96" name="Sisällön paikkamerkki 3">
            <a:extLst>
              <a:ext uri="{FF2B5EF4-FFF2-40B4-BE49-F238E27FC236}">
                <a16:creationId xmlns:a16="http://schemas.microsoft.com/office/drawing/2014/main" id="{C1BC3584-CB2A-453D-996A-626814EAC2E2}"/>
              </a:ext>
            </a:extLst>
          </p:cNvPr>
          <p:cNvGraphicFramePr>
            <a:graphicFrameLocks/>
          </p:cNvGraphicFramePr>
          <p:nvPr/>
        </p:nvGraphicFramePr>
        <p:xfrm>
          <a:off x="8341638" y="3981797"/>
          <a:ext cx="3634627" cy="26536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97" name="Sisällön paikkamerkki 3">
            <a:extLst>
              <a:ext uri="{FF2B5EF4-FFF2-40B4-BE49-F238E27FC236}">
                <a16:creationId xmlns:a16="http://schemas.microsoft.com/office/drawing/2014/main" id="{3A601397-5082-4F2D-988C-32458E358394}"/>
              </a:ext>
            </a:extLst>
          </p:cNvPr>
          <p:cNvGraphicFramePr>
            <a:graphicFrameLocks/>
          </p:cNvGraphicFramePr>
          <p:nvPr/>
        </p:nvGraphicFramePr>
        <p:xfrm>
          <a:off x="84841" y="3429000"/>
          <a:ext cx="3139126" cy="33112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98" name="Sisällön paikkamerkki 3">
            <a:extLst>
              <a:ext uri="{FF2B5EF4-FFF2-40B4-BE49-F238E27FC236}">
                <a16:creationId xmlns:a16="http://schemas.microsoft.com/office/drawing/2014/main" id="{CA827E46-1362-482F-9C22-9E866C48793C}"/>
              </a:ext>
            </a:extLst>
          </p:cNvPr>
          <p:cNvGraphicFramePr>
            <a:graphicFrameLocks/>
          </p:cNvGraphicFramePr>
          <p:nvPr/>
        </p:nvGraphicFramePr>
        <p:xfrm>
          <a:off x="8125905" y="117781"/>
          <a:ext cx="4066095" cy="369064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3" name="Kaaviokuva 2">
            <a:extLst>
              <a:ext uri="{FF2B5EF4-FFF2-40B4-BE49-F238E27FC236}">
                <a16:creationId xmlns:a16="http://schemas.microsoft.com/office/drawing/2014/main" id="{A43D2E11-536B-4070-9CD4-2176DC4E064E}"/>
              </a:ext>
            </a:extLst>
          </p:cNvPr>
          <p:cNvGraphicFramePr/>
          <p:nvPr/>
        </p:nvGraphicFramePr>
        <p:xfrm>
          <a:off x="3164579" y="717857"/>
          <a:ext cx="4648901" cy="162877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83" name="Kaaviokuva 282">
            <a:extLst>
              <a:ext uri="{FF2B5EF4-FFF2-40B4-BE49-F238E27FC236}">
                <a16:creationId xmlns:a16="http://schemas.microsoft.com/office/drawing/2014/main" id="{6672B77E-FEA3-4E15-A879-C3ABA859D8DF}"/>
              </a:ext>
            </a:extLst>
          </p:cNvPr>
          <p:cNvGraphicFramePr/>
          <p:nvPr/>
        </p:nvGraphicFramePr>
        <p:xfrm>
          <a:off x="1753053" y="2137410"/>
          <a:ext cx="7471954" cy="4602808"/>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
        <p:nvSpPr>
          <p:cNvPr id="2" name="Alatunnisteen paikkamerkki 1">
            <a:extLst>
              <a:ext uri="{FF2B5EF4-FFF2-40B4-BE49-F238E27FC236}">
                <a16:creationId xmlns:a16="http://schemas.microsoft.com/office/drawing/2014/main" id="{9AF2ACE4-29CF-4F74-A10F-C4F509B1FD22}"/>
              </a:ext>
            </a:extLst>
          </p:cNvPr>
          <p:cNvSpPr>
            <a:spLocks noGrp="1"/>
          </p:cNvSpPr>
          <p:nvPr>
            <p:ph type="ftr" sz="quarter" idx="11"/>
          </p:nvPr>
        </p:nvSpPr>
        <p:spPr>
          <a:xfrm>
            <a:off x="5926708" y="6557655"/>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325502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12">
            <a:extLst>
              <a:ext uri="{FF2B5EF4-FFF2-40B4-BE49-F238E27FC236}">
                <a16:creationId xmlns:a16="http://schemas.microsoft.com/office/drawing/2014/main" id="{68C9D891-48BF-46AD-8B67-D644A13F8AD4}"/>
              </a:ext>
            </a:extLst>
          </p:cNvPr>
          <p:cNvSpPr/>
          <p:nvPr/>
        </p:nvSpPr>
        <p:spPr>
          <a:xfrm>
            <a:off x="838200" y="5975350"/>
            <a:ext cx="2209800" cy="88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8" name="Kaaviokuva 7">
            <a:extLst>
              <a:ext uri="{FF2B5EF4-FFF2-40B4-BE49-F238E27FC236}">
                <a16:creationId xmlns:a16="http://schemas.microsoft.com/office/drawing/2014/main" id="{A527E685-DA3D-41B5-B8D7-B36F648DDDB3}"/>
              </a:ext>
            </a:extLst>
          </p:cNvPr>
          <p:cNvGraphicFramePr/>
          <p:nvPr/>
        </p:nvGraphicFramePr>
        <p:xfrm>
          <a:off x="5338534" y="990115"/>
          <a:ext cx="6853466" cy="570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Kaaviokuva 9">
            <a:extLst>
              <a:ext uri="{FF2B5EF4-FFF2-40B4-BE49-F238E27FC236}">
                <a16:creationId xmlns:a16="http://schemas.microsoft.com/office/drawing/2014/main" id="{ECAE9DED-909A-4C4A-B8FD-7AF92A7CE379}"/>
              </a:ext>
            </a:extLst>
          </p:cNvPr>
          <p:cNvGraphicFramePr/>
          <p:nvPr/>
        </p:nvGraphicFramePr>
        <p:xfrm>
          <a:off x="-576943" y="990114"/>
          <a:ext cx="7075713" cy="57046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Otsikko 1">
            <a:extLst>
              <a:ext uri="{FF2B5EF4-FFF2-40B4-BE49-F238E27FC236}">
                <a16:creationId xmlns:a16="http://schemas.microsoft.com/office/drawing/2014/main" id="{2341F489-D55E-4F3C-80CA-1A0DEFCAC026}"/>
              </a:ext>
            </a:extLst>
          </p:cNvPr>
          <p:cNvSpPr>
            <a:spLocks noGrp="1"/>
          </p:cNvSpPr>
          <p:nvPr>
            <p:ph type="title"/>
          </p:nvPr>
        </p:nvSpPr>
        <p:spPr>
          <a:xfrm>
            <a:off x="762000" y="201355"/>
            <a:ext cx="10515600" cy="756104"/>
          </a:xfrm>
        </p:spPr>
        <p:txBody>
          <a:bodyPr>
            <a:normAutofit/>
          </a:bodyPr>
          <a:lstStyle/>
          <a:p>
            <a:r>
              <a:rPr lang="fi-FI" sz="2800"/>
              <a:t>ELY-keskus ilmastoasiantuntijana ja ilmastotiedon välittäjänä </a:t>
            </a:r>
          </a:p>
        </p:txBody>
      </p:sp>
      <p:sp>
        <p:nvSpPr>
          <p:cNvPr id="11" name="Sisällön paikkamerkki 10">
            <a:extLst>
              <a:ext uri="{FF2B5EF4-FFF2-40B4-BE49-F238E27FC236}">
                <a16:creationId xmlns:a16="http://schemas.microsoft.com/office/drawing/2014/main" id="{B8324CD2-03EB-418B-A83F-793CB64F6BC6}"/>
              </a:ext>
            </a:extLst>
          </p:cNvPr>
          <p:cNvSpPr>
            <a:spLocks noGrp="1"/>
          </p:cNvSpPr>
          <p:nvPr>
            <p:ph sz="half" idx="1"/>
          </p:nvPr>
        </p:nvSpPr>
        <p:spPr>
          <a:xfrm>
            <a:off x="489857" y="783764"/>
            <a:ext cx="5682343" cy="566075"/>
          </a:xfrm>
        </p:spPr>
        <p:txBody>
          <a:bodyPr>
            <a:noAutofit/>
          </a:bodyPr>
          <a:lstStyle/>
          <a:p>
            <a:r>
              <a:rPr lang="fi-FI" sz="1800"/>
              <a:t>Asiantuntemuksen osa-alueet </a:t>
            </a:r>
            <a:r>
              <a:rPr lang="fi-FI" sz="1000"/>
              <a:t>(</a:t>
            </a:r>
            <a:r>
              <a:rPr lang="fi-FI" sz="1000" err="1"/>
              <a:t>Leenamaija</a:t>
            </a:r>
            <a:r>
              <a:rPr lang="fi-FI" sz="1000"/>
              <a:t> </a:t>
            </a:r>
            <a:r>
              <a:rPr lang="fi-FI" sz="1000" err="1"/>
              <a:t>Otala</a:t>
            </a:r>
            <a:r>
              <a:rPr lang="fi-FI" sz="1000"/>
              <a:t> 2008 mukaillen)</a:t>
            </a:r>
            <a:endParaRPr lang="fi-FI" sz="1800"/>
          </a:p>
        </p:txBody>
      </p:sp>
      <p:sp>
        <p:nvSpPr>
          <p:cNvPr id="12" name="Sisällön paikkamerkki 11">
            <a:extLst>
              <a:ext uri="{FF2B5EF4-FFF2-40B4-BE49-F238E27FC236}">
                <a16:creationId xmlns:a16="http://schemas.microsoft.com/office/drawing/2014/main" id="{D848E6C8-40E5-4B78-8F83-2CA720768C20}"/>
              </a:ext>
            </a:extLst>
          </p:cNvPr>
          <p:cNvSpPr>
            <a:spLocks noGrp="1"/>
          </p:cNvSpPr>
          <p:nvPr>
            <p:ph sz="half" idx="2"/>
          </p:nvPr>
        </p:nvSpPr>
        <p:spPr>
          <a:xfrm>
            <a:off x="6172200" y="816419"/>
            <a:ext cx="5257800" cy="566075"/>
          </a:xfrm>
        </p:spPr>
        <p:txBody>
          <a:bodyPr>
            <a:normAutofit lnSpcReduction="10000"/>
          </a:bodyPr>
          <a:lstStyle/>
          <a:p>
            <a:r>
              <a:rPr lang="fi-FI" sz="1800"/>
              <a:t>ELY-keskuksen ilmastoasiantuntijuuden 4 ulottuvuutta</a:t>
            </a:r>
          </a:p>
        </p:txBody>
      </p:sp>
      <p:sp>
        <p:nvSpPr>
          <p:cNvPr id="3" name="Alatunnisteen paikkamerkki 2">
            <a:extLst>
              <a:ext uri="{FF2B5EF4-FFF2-40B4-BE49-F238E27FC236}">
                <a16:creationId xmlns:a16="http://schemas.microsoft.com/office/drawing/2014/main" id="{CC7D292A-BB75-4FD3-B262-D32A30563495}"/>
              </a:ext>
            </a:extLst>
          </p:cNvPr>
          <p:cNvSpPr>
            <a:spLocks noGrp="1"/>
          </p:cNvSpPr>
          <p:nvPr>
            <p:ph type="ftr" sz="quarter" idx="11"/>
          </p:nvPr>
        </p:nvSpPr>
        <p:spPr>
          <a:xfrm>
            <a:off x="5956300" y="6593795"/>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2993283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Suorakulmio 7">
            <a:extLst>
              <a:ext uri="{FF2B5EF4-FFF2-40B4-BE49-F238E27FC236}">
                <a16:creationId xmlns:a16="http://schemas.microsoft.com/office/drawing/2014/main" id="{7F9E7C7E-65D2-4FB0-B25D-AC013D4BEFCD}"/>
              </a:ext>
            </a:extLst>
          </p:cNvPr>
          <p:cNvSpPr/>
          <p:nvPr/>
        </p:nvSpPr>
        <p:spPr>
          <a:xfrm>
            <a:off x="5975430" y="421326"/>
            <a:ext cx="6095650" cy="56388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kumimoji="0" lang="fi-FI" sz="1600" b="1"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ELY ilmastomurrosagenttina ”</a:t>
            </a:r>
            <a:r>
              <a:rPr kumimoji="0" lang="fi-FI" sz="1600" b="1" i="0" u="none" strike="noStrike" kern="1200" cap="none" spc="0" normalizeH="0" baseline="0" noProof="0" err="1">
                <a:ln>
                  <a:noFill/>
                </a:ln>
                <a:solidFill>
                  <a:srgbClr val="FFFFFF"/>
                </a:solidFill>
                <a:effectLst/>
                <a:uLnTx/>
                <a:uFillTx/>
                <a:latin typeface="Arial" panose="020B0604020202020204"/>
                <a:ea typeface="+mn-ea"/>
                <a:cs typeface="+mn-cs"/>
                <a:sym typeface="Wingdings" panose="05000000000000000000" pitchFamily="2" charset="2"/>
              </a:rPr>
              <a:t>ELYn</a:t>
            </a:r>
            <a:r>
              <a:rPr kumimoji="0" lang="fi-FI" sz="1600" b="1"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ilmastovaikuttavuuden isot linjat”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Mihin ilmastomurroksiin virkaosaamistamme tarvitaan? </a:t>
            </a:r>
            <a:r>
              <a:rPr kumimoji="0" lang="fi-FI" sz="1600" b="0" i="1"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”millainen olemme”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2) Tiedon hyödyntäminen ja jalkauttaminen virkatyössä ”Virkatyön kehittäminen osana murrosta”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kyky ottaa tietoa käyttöön ja viedä osaksi </a:t>
            </a:r>
            <a:r>
              <a:rPr kumimoji="0" lang="fi-FI" sz="1600" b="0" i="0" u="none" strike="noStrike" kern="1200" cap="none" spc="0" normalizeH="0" baseline="0" noProof="0" err="1">
                <a:ln>
                  <a:noFill/>
                </a:ln>
                <a:solidFill>
                  <a:srgbClr val="FFFFFF"/>
                </a:solidFill>
                <a:effectLst/>
                <a:uLnTx/>
                <a:uFillTx/>
                <a:latin typeface="Arial" panose="020B0604020202020204"/>
                <a:ea typeface="+mn-ea"/>
                <a:cs typeface="+mn-cs"/>
                <a:sym typeface="Wingdings" panose="05000000000000000000" pitchFamily="2" charset="2"/>
              </a:rPr>
              <a:t>prosesseja</a:t>
            </a:r>
            <a:r>
              <a:rPr kumimoji="0" lang="fi-FI" sz="1600" b="0" i="1" u="none" strike="noStrike" kern="1200" cap="none" spc="0" normalizeH="0" baseline="0" noProof="0" err="1">
                <a:ln>
                  <a:noFill/>
                </a:ln>
                <a:solidFill>
                  <a:srgbClr val="FFFFFF"/>
                </a:solidFill>
                <a:effectLst/>
                <a:uLnTx/>
                <a:uFillTx/>
                <a:latin typeface="Arial" panose="020B0604020202020204"/>
                <a:ea typeface="+mn-ea"/>
                <a:cs typeface="+mn-cs"/>
                <a:sym typeface="Wingdings" panose="05000000000000000000" pitchFamily="2" charset="2"/>
              </a:rPr>
              <a:t>”mitä</a:t>
            </a:r>
            <a:r>
              <a:rPr kumimoji="0" lang="fi-FI" sz="1600" b="0" i="1"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jo teemme”</a:t>
            </a:r>
            <a:endPar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3) Tietotarpeiden ja käytännön työn yhdistäminen ”tiedon yhdistely ja soveltaminen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a:t>
            </a:r>
            <a:r>
              <a:rPr kumimoji="0" lang="fi-FI" sz="1600" b="0" i="0" u="none" strike="noStrike" kern="1200" cap="none" spc="0" normalizeH="0" baseline="0" noProof="0" err="1">
                <a:ln>
                  <a:noFill/>
                </a:ln>
                <a:solidFill>
                  <a:srgbClr val="FFFFFF"/>
                </a:solidFill>
                <a:effectLst/>
                <a:uLnTx/>
                <a:uFillTx/>
                <a:latin typeface="Arial" panose="020B0604020202020204"/>
                <a:ea typeface="+mn-ea"/>
                <a:cs typeface="+mn-cs"/>
                <a:sym typeface="Wingdings" panose="05000000000000000000" pitchFamily="2" charset="2"/>
              </a:rPr>
              <a:t>Olemassaolevan</a:t>
            </a:r>
            <a:r>
              <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tiedon haltuun ottaminen tunnistetaan tietotarpeita, otetaan haltuun itse tai hankkimalla ”</a:t>
            </a:r>
            <a:r>
              <a:rPr kumimoji="0" lang="fi-FI" sz="1600" b="0" i="1"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Mitä voisimme kehittää?”</a:t>
            </a:r>
            <a:endPar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4) Vaikuttaminen yhteistyöllä ”tiedolla vaikuttaminen osana </a:t>
            </a:r>
            <a:r>
              <a:rPr kumimoji="0" lang="fi-FI" sz="1600" b="1" i="0" u="none" strike="noStrike" kern="1200" cap="none" spc="0" normalizeH="0" baseline="0" noProof="0" err="1">
                <a:ln>
                  <a:noFill/>
                </a:ln>
                <a:solidFill>
                  <a:srgbClr val="FFFFFF"/>
                </a:solidFill>
                <a:effectLst/>
                <a:uLnTx/>
                <a:uFillTx/>
                <a:latin typeface="Arial" panose="020B0604020202020204"/>
                <a:ea typeface="+mn-ea"/>
                <a:cs typeface="+mn-cs"/>
                <a:sym typeface="Wingdings" panose="05000000000000000000" pitchFamily="2" charset="2"/>
              </a:rPr>
              <a:t>pöhinää</a:t>
            </a:r>
            <a:r>
              <a:rPr kumimoji="0" lang="fi-FI" sz="1600" b="1"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Tiedolla vaikuttaminen ja edistäminen myös pienenä palana isompia kokonaisuuksia/alueen/valtakunnan </a:t>
            </a:r>
            <a:r>
              <a:rPr kumimoji="0" lang="fi-FI" sz="1600" b="0" i="0" u="none" strike="noStrike" kern="1200" cap="none" spc="0" normalizeH="0" baseline="0" noProof="0" err="1">
                <a:ln>
                  <a:noFill/>
                </a:ln>
                <a:solidFill>
                  <a:srgbClr val="FFFFFF"/>
                </a:solidFill>
                <a:effectLst/>
                <a:uLnTx/>
                <a:uFillTx/>
                <a:latin typeface="Arial" panose="020B0604020202020204"/>
                <a:ea typeface="+mn-ea"/>
                <a:cs typeface="+mn-cs"/>
                <a:sym typeface="Wingdings" panose="05000000000000000000" pitchFamily="2" charset="2"/>
              </a:rPr>
              <a:t>pöhinää</a:t>
            </a:r>
            <a:r>
              <a:rPr kumimoji="0" lang="fi-FI" sz="16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a:t>
            </a:r>
            <a:r>
              <a:rPr kumimoji="0" lang="fi-FI" sz="1600" b="0" i="1"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”missä voimme olla mukana”</a:t>
            </a:r>
          </a:p>
        </p:txBody>
      </p:sp>
      <p:sp>
        <p:nvSpPr>
          <p:cNvPr id="9" name="Suorakulmio 8">
            <a:extLst>
              <a:ext uri="{FF2B5EF4-FFF2-40B4-BE49-F238E27FC236}">
                <a16:creationId xmlns:a16="http://schemas.microsoft.com/office/drawing/2014/main" id="{9CF54FBC-4A30-4A58-972E-DF8E89D32A09}"/>
              </a:ext>
            </a:extLst>
          </p:cNvPr>
          <p:cNvSpPr/>
          <p:nvPr/>
        </p:nvSpPr>
        <p:spPr>
          <a:xfrm>
            <a:off x="101260" y="263148"/>
            <a:ext cx="1924303" cy="59551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Arial" panose="020B0604020202020204"/>
                <a:ea typeface="+mn-ea"/>
                <a:cs typeface="+mn-cs"/>
              </a:rPr>
              <a:t>ELY-keskus on asiantuntija ja välittäjä julkisen sektorin murroksessa 4:ssä eri ulottuvuudessa</a:t>
            </a:r>
          </a:p>
        </p:txBody>
      </p:sp>
      <p:sp>
        <p:nvSpPr>
          <p:cNvPr id="13" name="Sisällön paikkamerkki 2">
            <a:extLst>
              <a:ext uri="{FF2B5EF4-FFF2-40B4-BE49-F238E27FC236}">
                <a16:creationId xmlns:a16="http://schemas.microsoft.com/office/drawing/2014/main" id="{2DB5310D-AAAF-47C0-B520-7766948C930B}"/>
              </a:ext>
            </a:extLst>
          </p:cNvPr>
          <p:cNvSpPr>
            <a:spLocks noGrp="1"/>
          </p:cNvSpPr>
          <p:nvPr>
            <p:ph idx="1"/>
          </p:nvPr>
        </p:nvSpPr>
        <p:spPr>
          <a:xfrm>
            <a:off x="1576324" y="533303"/>
            <a:ext cx="4467353" cy="5925760"/>
          </a:xfrm>
        </p:spPr>
        <p:txBody>
          <a:bodyPr>
            <a:normAutofit/>
          </a:bodyPr>
          <a:lstStyle/>
          <a:p>
            <a:pPr lvl="1">
              <a:buFont typeface="Wingdings" panose="05000000000000000000" pitchFamily="2" charset="2"/>
              <a:buChar char="§"/>
            </a:pPr>
            <a:r>
              <a:rPr lang="fi-FI" sz="1800">
                <a:solidFill>
                  <a:srgbClr val="FFC000"/>
                </a:solidFill>
                <a:latin typeface="Arial" panose="020B0604020202020204" pitchFamily="34" charset="0"/>
              </a:rPr>
              <a:t>I</a:t>
            </a:r>
            <a:r>
              <a:rPr lang="fi-FI" sz="1800" b="1">
                <a:solidFill>
                  <a:srgbClr val="FFC000"/>
                </a:solidFill>
                <a:latin typeface="Arial" panose="020B0604020202020204" pitchFamily="34" charset="0"/>
              </a:rPr>
              <a:t> VIISAUS JA REKLEFTIIVINEN ASIANTUNTEMUS</a:t>
            </a:r>
          </a:p>
          <a:p>
            <a:pPr lvl="2">
              <a:buFont typeface="Wingdings" panose="05000000000000000000" pitchFamily="2" charset="2"/>
              <a:buChar char="§"/>
            </a:pPr>
            <a:r>
              <a:rPr lang="fi-FI" sz="1200">
                <a:latin typeface="Arial" panose="020B0604020202020204" pitchFamily="34" charset="0"/>
              </a:rPr>
              <a:t>Laaja-alaisuudesta, yhteistyöstä ja pitkäjänteisestä työstä koostuva substanssiasiantuntemus, jossa tietoa voidaan välittää niin ylös kuin alas</a:t>
            </a:r>
          </a:p>
          <a:p>
            <a:pPr lvl="1">
              <a:buFont typeface="Wingdings" panose="05000000000000000000" pitchFamily="2" charset="2"/>
              <a:buChar char="§"/>
            </a:pPr>
            <a:r>
              <a:rPr lang="fi-FI" sz="1800">
                <a:solidFill>
                  <a:srgbClr val="FFC000"/>
                </a:solidFill>
                <a:latin typeface="Arial" panose="020B0604020202020204" pitchFamily="34" charset="0"/>
              </a:rPr>
              <a:t>II</a:t>
            </a:r>
            <a:r>
              <a:rPr lang="fi-FI" sz="1800" b="1">
                <a:solidFill>
                  <a:srgbClr val="FFC000"/>
                </a:solidFill>
                <a:latin typeface="Arial" panose="020B0604020202020204" pitchFamily="34" charset="0"/>
              </a:rPr>
              <a:t> PROSEDURAALINEN JA KÄYTÄNNÖN OSAAMISEEN LIITTYVÄ TIETO JA ASIANTUNTEMUS</a:t>
            </a:r>
          </a:p>
          <a:p>
            <a:pPr lvl="2">
              <a:buFont typeface="Wingdings" panose="05000000000000000000" pitchFamily="2" charset="2"/>
              <a:buChar char="§"/>
            </a:pPr>
            <a:r>
              <a:rPr lang="fi-FI" sz="1200">
                <a:effectLst/>
                <a:latin typeface="Arial" panose="020B0604020202020204" pitchFamily="34" charset="0"/>
                <a:sym typeface="Wingdings" panose="05000000000000000000" pitchFamily="2" charset="2"/>
              </a:rPr>
              <a:t>Virkatyöhön </a:t>
            </a:r>
            <a:r>
              <a:rPr lang="fi-FI" sz="1200">
                <a:latin typeface="Arial" panose="020B0604020202020204" pitchFamily="34" charset="0"/>
                <a:sym typeface="Wingdings" panose="05000000000000000000" pitchFamily="2" charset="2"/>
              </a:rPr>
              <a:t>kuuluva sisältö- ja prosessien asiantuntemus. </a:t>
            </a:r>
            <a:r>
              <a:rPr lang="fi-FI" sz="1200">
                <a:effectLst/>
                <a:latin typeface="Arial" panose="020B0604020202020204" pitchFamily="34" charset="0"/>
                <a:sym typeface="Wingdings" panose="05000000000000000000" pitchFamily="2" charset="2"/>
              </a:rPr>
              <a:t>Ilmastotyö osana virkatehtäviä ja ilmastotiedon hyödyntäminen osana virkatyötä.</a:t>
            </a:r>
            <a:endParaRPr lang="fi-FI" sz="1200">
              <a:effectLst/>
              <a:latin typeface="Arial" panose="020B0604020202020204" pitchFamily="34" charset="0"/>
            </a:endParaRPr>
          </a:p>
          <a:p>
            <a:pPr lvl="1">
              <a:buFont typeface="Wingdings" panose="05000000000000000000" pitchFamily="2" charset="2"/>
              <a:buChar char="§"/>
            </a:pPr>
            <a:r>
              <a:rPr lang="fi-FI" sz="1800">
                <a:solidFill>
                  <a:srgbClr val="FFC000"/>
                </a:solidFill>
                <a:latin typeface="Arial" panose="020B0604020202020204" pitchFamily="34" charset="0"/>
              </a:rPr>
              <a:t>III </a:t>
            </a:r>
            <a:r>
              <a:rPr lang="fi-FI" sz="1800" b="1">
                <a:solidFill>
                  <a:srgbClr val="FFC000"/>
                </a:solidFill>
                <a:latin typeface="Arial" panose="020B0604020202020204" pitchFamily="34" charset="0"/>
              </a:rPr>
              <a:t>FAKTUAALINEN TIETO JA TIEDON SOVELTAMINEN</a:t>
            </a:r>
          </a:p>
          <a:p>
            <a:pPr lvl="2">
              <a:buFont typeface="Wingdings" panose="05000000000000000000" pitchFamily="2" charset="2"/>
              <a:buChar char="§"/>
            </a:pPr>
            <a:r>
              <a:rPr lang="fi-FI" sz="1200">
                <a:latin typeface="Arial" panose="020B0604020202020204" pitchFamily="34" charset="0"/>
                <a:sym typeface="Wingdings" panose="05000000000000000000" pitchFamily="2" charset="2"/>
              </a:rPr>
              <a:t>Kyky tunnistaa tietotarpeita, tehdä omia selvityksiä tai hankkia tietoa muualta, jotta sitä voidaan soveltaa virkatyössä.</a:t>
            </a:r>
            <a:endParaRPr lang="fi-FI" sz="1200">
              <a:effectLst/>
              <a:latin typeface="Arial" panose="020B0604020202020204" pitchFamily="34" charset="0"/>
            </a:endParaRPr>
          </a:p>
          <a:p>
            <a:pPr lvl="1">
              <a:buFont typeface="Wingdings" panose="05000000000000000000" pitchFamily="2" charset="2"/>
              <a:buChar char="§"/>
            </a:pPr>
            <a:r>
              <a:rPr lang="fi-FI" sz="1800">
                <a:solidFill>
                  <a:srgbClr val="FFC000"/>
                </a:solidFill>
                <a:latin typeface="Arial" panose="020B0604020202020204" pitchFamily="34" charset="0"/>
              </a:rPr>
              <a:t>IV</a:t>
            </a:r>
            <a:r>
              <a:rPr lang="fi-FI" sz="1800" b="1">
                <a:solidFill>
                  <a:srgbClr val="FFC000"/>
                </a:solidFill>
                <a:latin typeface="Arial" panose="020B0604020202020204" pitchFamily="34" charset="0"/>
              </a:rPr>
              <a:t> HILJAINEN TIETÄMYS OSAKSI KESKUSTELUA</a:t>
            </a:r>
          </a:p>
          <a:p>
            <a:pPr lvl="2">
              <a:buFont typeface="Wingdings" panose="05000000000000000000" pitchFamily="2" charset="2"/>
              <a:buChar char="§"/>
            </a:pPr>
            <a:r>
              <a:rPr lang="fi-FI" sz="1200">
                <a:effectLst/>
                <a:latin typeface="Arial" panose="020B0604020202020204" pitchFamily="34" charset="0"/>
              </a:rPr>
              <a:t>Asiantuntemuksen hyödyntäminen ja tuominen mukaan keskusteluun alueella, yhteishankkeissa ja –kehittämisen suuntaviivoissa</a:t>
            </a:r>
          </a:p>
          <a:p>
            <a:pPr lvl="1"/>
            <a:endParaRPr lang="fi-FI" sz="1600">
              <a:latin typeface="Arial" panose="020B0604020202020204" pitchFamily="34" charset="0"/>
            </a:endParaRPr>
          </a:p>
          <a:p>
            <a:pPr lvl="1"/>
            <a:endParaRPr lang="fi-FI" sz="1600">
              <a:effectLst/>
              <a:latin typeface="Arial" panose="020B0604020202020204" pitchFamily="34" charset="0"/>
            </a:endParaRPr>
          </a:p>
          <a:p>
            <a:endParaRPr lang="fi-FI" sz="1400"/>
          </a:p>
          <a:p>
            <a:pPr lvl="1"/>
            <a:endParaRPr lang="fi-FI"/>
          </a:p>
        </p:txBody>
      </p:sp>
      <p:sp>
        <p:nvSpPr>
          <p:cNvPr id="2" name="Alatunnisteen paikkamerkki 1">
            <a:extLst>
              <a:ext uri="{FF2B5EF4-FFF2-40B4-BE49-F238E27FC236}">
                <a16:creationId xmlns:a16="http://schemas.microsoft.com/office/drawing/2014/main" id="{617A0D26-6D45-493B-B11D-9F25D146EBE2}"/>
              </a:ext>
            </a:extLst>
          </p:cNvPr>
          <p:cNvSpPr>
            <a:spLocks noGrp="1"/>
          </p:cNvSpPr>
          <p:nvPr>
            <p:ph type="ftr" sz="quarter" idx="11"/>
          </p:nvPr>
        </p:nvSpPr>
        <p:spPr>
          <a:xfrm>
            <a:off x="5835380" y="6492875"/>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396338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6" name="Rectangle 1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32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7" name="Rectangle 1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6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8" name="Freeform: Shape 1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pic>
        <p:nvPicPr>
          <p:cNvPr id="10" name="Picture 3" descr="Kuva, joka sisältää kohteen ikkuna, sisä, rakennus, näköala suuntaan&#10;&#10;Kuvaus luotu automaattisesti">
            <a:extLst>
              <a:ext uri="{FF2B5EF4-FFF2-40B4-BE49-F238E27FC236}">
                <a16:creationId xmlns:a16="http://schemas.microsoft.com/office/drawing/2014/main" id="{4C8C9783-4942-44C0-B3F2-D9B4241B5067}"/>
              </a:ext>
            </a:extLst>
          </p:cNvPr>
          <p:cNvPicPr>
            <a:picLocks noChangeAspect="1"/>
          </p:cNvPicPr>
          <p:nvPr/>
        </p:nvPicPr>
        <p:blipFill rotWithShape="1">
          <a:blip r:embed="rId2">
            <a:extLst>
              <a:ext uri="{28A0092B-C50C-407E-A947-70E740481C1C}">
                <a14:useLocalDpi xmlns:a14="http://schemas.microsoft.com/office/drawing/2010/main" val="0"/>
              </a:ext>
            </a:extLst>
          </a:blip>
          <a:srcRect l="31728" t="1" r="38429" b="1"/>
          <a:stretch/>
        </p:blipFill>
        <p:spPr>
          <a:xfrm>
            <a:off x="0" y="-1"/>
            <a:ext cx="4049096" cy="6893639"/>
          </a:xfrm>
          <a:prstGeom prst="rect">
            <a:avLst/>
          </a:prstGeom>
        </p:spPr>
      </p:pic>
      <p:sp>
        <p:nvSpPr>
          <p:cNvPr id="4" name="Otsikko 3">
            <a:extLst>
              <a:ext uri="{FF2B5EF4-FFF2-40B4-BE49-F238E27FC236}">
                <a16:creationId xmlns:a16="http://schemas.microsoft.com/office/drawing/2014/main" id="{8A9A610B-434E-4FE2-95F2-3C9725F53F5D}"/>
              </a:ext>
            </a:extLst>
          </p:cNvPr>
          <p:cNvSpPr>
            <a:spLocks noGrp="1"/>
          </p:cNvSpPr>
          <p:nvPr>
            <p:ph type="ctrTitle"/>
          </p:nvPr>
        </p:nvSpPr>
        <p:spPr>
          <a:xfrm>
            <a:off x="0" y="-35638"/>
            <a:ext cx="4049096" cy="6929276"/>
          </a:xfrm>
          <a:gradFill flip="none" rotWithShape="1">
            <a:gsLst>
              <a:gs pos="59000">
                <a:srgbClr val="A6D197">
                  <a:alpha val="70000"/>
                </a:srgbClr>
              </a:gs>
              <a:gs pos="0">
                <a:srgbClr val="93D1FB">
                  <a:alpha val="90000"/>
                </a:srgbClr>
              </a:gs>
              <a:gs pos="78000">
                <a:srgbClr val="246C1E">
                  <a:alpha val="70000"/>
                </a:srgbClr>
              </a:gs>
              <a:gs pos="100000">
                <a:srgbClr val="2B5F41">
                  <a:alpha val="75000"/>
                </a:srgbClr>
              </a:gs>
            </a:gsLst>
            <a:path path="circle">
              <a:fillToRect l="100000" t="100000"/>
            </a:path>
            <a:tileRect r="-100000" b="-100000"/>
          </a:gradFill>
        </p:spPr>
        <p:txBody>
          <a:bodyPr anchor="t">
            <a:normAutofit/>
          </a:bodyPr>
          <a:lstStyle/>
          <a:p>
            <a:pPr algn="r"/>
            <a:br>
              <a:rPr lang="fi-FI" sz="3600">
                <a:solidFill>
                  <a:schemeClr val="bg1"/>
                </a:solidFill>
              </a:rPr>
            </a:br>
            <a:br>
              <a:rPr lang="fi-FI" sz="3600">
                <a:solidFill>
                  <a:schemeClr val="bg1"/>
                </a:solidFill>
              </a:rPr>
            </a:br>
            <a:br>
              <a:rPr lang="fi-FI" sz="3600">
                <a:solidFill>
                  <a:schemeClr val="bg1"/>
                </a:solidFill>
              </a:rPr>
            </a:br>
            <a:br>
              <a:rPr lang="fi-FI" sz="3600">
                <a:solidFill>
                  <a:schemeClr val="bg1"/>
                </a:solidFill>
              </a:rPr>
            </a:br>
            <a:br>
              <a:rPr lang="fi-FI" sz="3600">
                <a:solidFill>
                  <a:schemeClr val="bg1"/>
                </a:solidFill>
              </a:rPr>
            </a:br>
            <a:br>
              <a:rPr lang="fi-FI" sz="3600">
                <a:solidFill>
                  <a:schemeClr val="bg1"/>
                </a:solidFill>
              </a:rPr>
            </a:br>
            <a:br>
              <a:rPr lang="fi-FI" sz="3600">
                <a:solidFill>
                  <a:schemeClr val="bg1"/>
                </a:solidFill>
              </a:rPr>
            </a:br>
            <a:br>
              <a:rPr lang="fi-FI" sz="3600">
                <a:solidFill>
                  <a:schemeClr val="bg1"/>
                </a:solidFill>
              </a:rPr>
            </a:br>
            <a:br>
              <a:rPr lang="fi-FI" sz="3600">
                <a:solidFill>
                  <a:schemeClr val="bg1"/>
                </a:solidFill>
              </a:rPr>
            </a:br>
            <a:br>
              <a:rPr lang="fi-FI" sz="3600">
                <a:solidFill>
                  <a:schemeClr val="bg1"/>
                </a:solidFill>
              </a:rPr>
            </a:br>
            <a:r>
              <a:rPr lang="fi-FI" sz="3600">
                <a:solidFill>
                  <a:schemeClr val="bg1"/>
                </a:solidFill>
              </a:rPr>
              <a:t>	Sisältö</a:t>
            </a:r>
          </a:p>
        </p:txBody>
      </p:sp>
      <p:sp>
        <p:nvSpPr>
          <p:cNvPr id="9" name="Tekstin paikkamerkki 11">
            <a:extLst>
              <a:ext uri="{FF2B5EF4-FFF2-40B4-BE49-F238E27FC236}">
                <a16:creationId xmlns:a16="http://schemas.microsoft.com/office/drawing/2014/main" id="{52908D76-44D7-4A8F-BBEE-F65A9E6182CF}"/>
              </a:ext>
            </a:extLst>
          </p:cNvPr>
          <p:cNvSpPr txBox="1">
            <a:spLocks/>
          </p:cNvSpPr>
          <p:nvPr/>
        </p:nvSpPr>
        <p:spPr>
          <a:xfrm>
            <a:off x="4866711" y="264173"/>
            <a:ext cx="7412230" cy="6365290"/>
          </a:xfrm>
          <a:prstGeom prst="rect">
            <a:avLst/>
          </a:prstGeom>
        </p:spPr>
        <p:txBody>
          <a:bodyPr vert="horz" lIns="91440" tIns="45720" rIns="91440" bIns="45720" rtlCol="0" anchor="ctr" anchorCtr="0">
            <a:normAutofit/>
          </a:bodyPr>
          <a:lst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Tiekarttahanke</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verkkojulkaisu</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Ikkuna</a:t>
            </a: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971550" marR="0" lvl="1"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ELY-</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keskuksen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ilmastotyön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kehittämiskohteet</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p>
          <a:p>
            <a:pPr marL="971550" marR="0" lvl="1"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ELY-</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keskuksen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ilmastotyön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hotspotit</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vaikuttavuuden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arviointi</a:t>
            </a:r>
            <a:endPar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971550" marR="0" lvl="1"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ELY-</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keskuksen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roolit</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ilmastotyössä</a:t>
            </a:r>
            <a:endPar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Mikä</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on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ilmastotyön</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sisältö</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ELY-</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keskuksessa</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a:t>
            </a:r>
          </a:p>
          <a:p>
            <a:pPr marL="971550" marR="0" lvl="1"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Alueen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perustiedot</a:t>
            </a:r>
            <a:endPar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971550" marR="0" lvl="1"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Ulospäin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suuntautuva</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työ</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p>
          <a:p>
            <a:pPr marL="971550" marR="0" lvl="1"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Viraston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sisällä</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tehtävä</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työ</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p>
          <a:p>
            <a:pPr marL="971550" marR="0" lvl="1"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Kiertotalous</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ilmastonmuutos</a:t>
            </a:r>
            <a:endPar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971550" marR="0" lvl="1"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ELY-</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keskusta</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koskeva</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lainsäädäntö</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siihen</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liittyvät</a:t>
            </a:r>
            <a:r>
              <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2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ilmastokytkennät</a:t>
            </a:r>
            <a:endParaRPr kumimoji="0" lang="en-US" sz="1200" b="0"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Ilmastotyön</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mahdollistavat</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resurssit</a:t>
            </a: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Ilmastotyön</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organisoituminen</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ilmastotiimit</a:t>
            </a: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Toimintatavat</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toimintakulttuuri</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ilmastotyön</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aloittamisessa</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jalkauttamisessa</a:t>
            </a: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Pirkanmaan ELY-</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keskuksen</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ilmastotyön</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tapauskuvaus</a:t>
            </a: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Artikkelipankki</a:t>
            </a: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Tiekarttatyön</a:t>
            </a:r>
            <a:r>
              <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menetelmäkuvaus</a:t>
            </a: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514350" marR="0" lvl="0" indent="-228600" algn="l" defTabSz="914400" rtl="0" eaLnBrk="1" fontAlgn="auto" latinLnBrk="0" hangingPunct="1">
              <a:lnSpc>
                <a:spcPct val="100000"/>
              </a:lnSpc>
              <a:spcBef>
                <a:spcPts val="0"/>
              </a:spcBef>
              <a:spcAft>
                <a:spcPts val="600"/>
              </a:spcAft>
              <a:buClr>
                <a:srgbClr val="003883"/>
              </a:buClr>
              <a:buSzTx/>
              <a:buFont typeface="Arial" panose="020B0604020202020204" pitchFamily="34" charset="0"/>
              <a:buChar char="•"/>
              <a:tabLst/>
              <a:defRPr/>
            </a:pPr>
            <a:r>
              <a:rPr kumimoji="0" lang="en-US" sz="1400" b="1" i="0" u="none" strike="noStrike" kern="1200" cap="none" spc="0" normalizeH="0" baseline="0" noProof="0" err="1">
                <a:ln>
                  <a:noFill/>
                </a:ln>
                <a:solidFill>
                  <a:sysClr val="windowText" lastClr="000000">
                    <a:alpha val="80000"/>
                  </a:sysClr>
                </a:solidFill>
                <a:effectLst/>
                <a:uLnTx/>
                <a:uFillTx/>
                <a:latin typeface="Arial"/>
                <a:ea typeface="+mn-ea"/>
                <a:cs typeface="+mn-cs"/>
              </a:rPr>
              <a:t>Taustatietoja</a:t>
            </a:r>
            <a:endParaRPr kumimoji="0" lang="en-US" sz="1400" b="1"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819150" lvl="2" indent="-228600">
              <a:spcBef>
                <a:spcPts val="0"/>
              </a:spcBef>
              <a:spcAft>
                <a:spcPts val="600"/>
              </a:spcAft>
              <a:buClr>
                <a:srgbClr val="003883"/>
              </a:buClr>
              <a:buFont typeface="Arial" panose="020B0604020202020204" pitchFamily="34" charset="0"/>
              <a:buChar char="•"/>
            </a:pP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ELY-</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keskuksen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ilmastoasiantuntijoiden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verkoston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toiminta</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kokoonpano</a:t>
            </a:r>
            <a:endPar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819150" lvl="2" indent="-228600">
              <a:spcBef>
                <a:spcPts val="0"/>
              </a:spcBef>
              <a:spcAft>
                <a:spcPts val="600"/>
              </a:spcAft>
              <a:buClr>
                <a:srgbClr val="003883"/>
              </a:buClr>
              <a:buFont typeface="Arial" panose="020B0604020202020204" pitchFamily="34" charset="0"/>
              <a:buChar char="•"/>
            </a:pP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Ohjaavien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tahojen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ja ELY/AVI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strategiapäällikköjen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ilmastoryhmän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toiminta</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kokoonpano</a:t>
            </a:r>
            <a:endPar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endParaRPr>
          </a:p>
          <a:p>
            <a:pPr marL="819150" lvl="2" indent="-228600">
              <a:spcBef>
                <a:spcPts val="0"/>
              </a:spcBef>
              <a:spcAft>
                <a:spcPts val="600"/>
              </a:spcAft>
              <a:buClr>
                <a:srgbClr val="003883"/>
              </a:buClr>
              <a:buFont typeface="Arial" panose="020B0604020202020204" pitchFamily="34" charset="0"/>
              <a:buChar char="•"/>
            </a:pP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Systeeminen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muutos</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ilmastovaikutusten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arviointi</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ja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murrokset</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ilmastonmuutoksen</a:t>
            </a:r>
            <a:r>
              <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rPr>
              <a:t> </a:t>
            </a:r>
            <a:r>
              <a:rPr kumimoji="0" lang="en-US" sz="1100" b="0" i="0" u="none" strike="noStrike" kern="1200" cap="none" spc="0" normalizeH="0" baseline="0" noProof="0" err="1">
                <a:ln>
                  <a:noFill/>
                </a:ln>
                <a:solidFill>
                  <a:sysClr val="windowText" lastClr="000000">
                    <a:alpha val="80000"/>
                  </a:sysClr>
                </a:solidFill>
                <a:effectLst/>
                <a:uLnTx/>
                <a:uFillTx/>
                <a:latin typeface="Arial"/>
                <a:ea typeface="+mn-ea"/>
                <a:cs typeface="+mn-cs"/>
              </a:rPr>
              <a:t>hillinnässä</a:t>
            </a:r>
            <a:endParaRPr kumimoji="0" lang="en-US" sz="1100" b="0" i="0" u="none" strike="noStrike" kern="1200" cap="none" spc="0" normalizeH="0" baseline="0" noProof="0">
              <a:ln>
                <a:noFill/>
              </a:ln>
              <a:solidFill>
                <a:sysClr val="windowText" lastClr="000000">
                  <a:alpha val="80000"/>
                </a:sysClr>
              </a:solidFill>
              <a:effectLst/>
              <a:uLnTx/>
              <a:uFillTx/>
              <a:latin typeface="Arial"/>
              <a:ea typeface="+mn-ea"/>
              <a:cs typeface="+mn-cs"/>
            </a:endParaRPr>
          </a:p>
        </p:txBody>
      </p:sp>
    </p:spTree>
    <p:extLst>
      <p:ext uri="{BB962C8B-B14F-4D97-AF65-F5344CB8AC3E}">
        <p14:creationId xmlns:p14="http://schemas.microsoft.com/office/powerpoint/2010/main" val="254693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32">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387477" y="928135"/>
            <a:ext cx="3855720" cy="4371974"/>
          </a:xfrm>
        </p:spPr>
        <p:txBody>
          <a:bodyPr vert="horz" lIns="91440" tIns="45720" rIns="91440" bIns="45720" rtlCol="0" anchor="ctr">
            <a:normAutofit/>
          </a:bodyPr>
          <a:lstStyle/>
          <a:p>
            <a:pPr marL="457200" marR="0" lvl="1" algn="l" rtl="0" fontAlgn="auto">
              <a:lnSpc>
                <a:spcPct val="90000"/>
              </a:lnSpc>
              <a:spcBef>
                <a:spcPct val="0"/>
              </a:spcBef>
              <a:spcAft>
                <a:spcPts val="0"/>
              </a:spcAft>
              <a:buClrTx/>
              <a:buSzTx/>
              <a:tabLst/>
              <a:defRPr/>
            </a:pP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2.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Ilmastotyön</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sisällöt</a:t>
            </a:r>
            <a:b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34">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uorakulmio 13">
            <a:extLst>
              <a:ext uri="{FF2B5EF4-FFF2-40B4-BE49-F238E27FC236}">
                <a16:creationId xmlns:a16="http://schemas.microsoft.com/office/drawing/2014/main" id="{FE6933EE-45B2-420A-8F35-0FBC9C533D97}"/>
              </a:ext>
            </a:extLst>
          </p:cNvPr>
          <p:cNvSpPr/>
          <p:nvPr/>
        </p:nvSpPr>
        <p:spPr>
          <a:xfrm>
            <a:off x="5646657" y="825499"/>
            <a:ext cx="6372518" cy="5712269"/>
          </a:xfrm>
          <a:prstGeom prst="rect">
            <a:avLst/>
          </a:prstGeom>
        </p:spPr>
        <p:txBody>
          <a:bodyPr vert="horz" lIns="91440" tIns="45720" rIns="91440" bIns="45720" rtlCol="0" anchor="ctr">
            <a:normAutofit fontScale="62500" lnSpcReduction="2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Maakunnan</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perustietojen</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selvittäminen</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SYKE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tuottaa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vuosittain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päästötiedot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jakaa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ne hiilineutraalisuomi.fi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palvelussa</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Hiilinielujen ja –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varastojen</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selvittämiseen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ei</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vastaavaa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automaattista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julkaisua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Esim</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Pirkanmaa ja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Pohjois-Savo</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hankkineet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selvityksen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aiheesta</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ELY-</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keskuksen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koko</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tehtäväkentän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kannalta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hiilinielujen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tarkastelu</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k</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okonaiskestävyyden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näkökulmasta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nivoo</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yhteen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niin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metsien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käytön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ilmastonmuutoksen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kuin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vesiensuojelun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luonnon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monimuotoisuuden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LUKE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laatii</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kansalliseen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kasvihuonekaasuinventaarioon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hiilinielujen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arvioinnin</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Energiajärjestelmään</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liittyvät</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selvitykset</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ovat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ilmastotyön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kannalta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tärkeitä</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Näitä</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laaditaan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usein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suunnitteluprosessien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yhteydessä</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Tuulivoimapotentiaali</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Aurinkoenergiapotentiaali</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Maalämpöpotentiaalit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pohjavedet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Energiajärjestelmäskenaariot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mukaan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lukien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siirtoverkkojen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tarve</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Maakunnan</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perustietojen</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tulkinta</a:t>
            </a:r>
            <a:endPar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Olemassa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olevan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tiedon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tueksi</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tarvitaan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myös</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tulkintaa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arviota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esim</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m</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aakunnan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vahvuuksista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heikkouksista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Esim</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Pirkanmaalla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tähän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hankittiin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erillinen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selvityksensä</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Myös</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maakunnan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elinkeinorakenteen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hahmottaminen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suhteessa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ilmastokysymykseen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merkittävä</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seikka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05B9533A-B38F-46D8-90F3-19E56A4B655D}"/>
              </a:ext>
            </a:extLst>
          </p:cNvPr>
          <p:cNvSpPr/>
          <p:nvPr/>
        </p:nvSpPr>
        <p:spPr>
          <a:xfrm>
            <a:off x="795342" y="2911876"/>
            <a:ext cx="3019213" cy="27609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Alueen perustiedot</a:t>
            </a:r>
          </a:p>
          <a:p>
            <a:pPr marL="0" marR="0" lvl="0" indent="0" algn="l" defTabSz="914400" rtl="0" eaLnBrk="1" fontAlgn="auto" latinLnBrk="0" hangingPunct="1">
              <a:lnSpc>
                <a:spcPct val="90000"/>
              </a:lnSpc>
              <a:spcBef>
                <a:spcPts val="0"/>
              </a:spcBef>
              <a:spcAft>
                <a:spcPts val="600"/>
              </a:spcAft>
              <a:buClrTx/>
              <a:buSzTx/>
              <a:buFontTx/>
              <a:buNone/>
              <a:tabLst/>
              <a:defRPr/>
            </a:pPr>
            <a:b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Ulospäin suuntautuva työ</a:t>
            </a:r>
            <a:b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Viraston sisällä tehtävä työ</a:t>
            </a:r>
            <a:br>
              <a:rPr kumimoji="0" lang="en-US"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95CB0911-A6ED-4D70-ACBB-6C76F001F9D0}"/>
              </a:ext>
            </a:extLst>
          </p:cNvPr>
          <p:cNvSpPr>
            <a:spLocks noGrp="1"/>
          </p:cNvSpPr>
          <p:nvPr>
            <p:ph type="ftr" sz="quarter" idx="11"/>
          </p:nvPr>
        </p:nvSpPr>
        <p:spPr/>
        <p:txBody>
          <a:bodyPr/>
          <a:lstStyle/>
          <a:p>
            <a:r>
              <a:rPr lang="fi-FI"/>
              <a:t>ELY-keskusten ilmastotiekartta, Pirkanmaan ELY-keskus 2021</a:t>
            </a:r>
          </a:p>
        </p:txBody>
      </p:sp>
      <p:sp>
        <p:nvSpPr>
          <p:cNvPr id="11" name="Alatunnisteen paikkamerkki 2">
            <a:extLst>
              <a:ext uri="{FF2B5EF4-FFF2-40B4-BE49-F238E27FC236}">
                <a16:creationId xmlns:a16="http://schemas.microsoft.com/office/drawing/2014/main" id="{7D7604A5-0851-42EA-8A99-765E07A53109}"/>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199822069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32">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387477" y="928135"/>
            <a:ext cx="3855720" cy="4371974"/>
          </a:xfrm>
        </p:spPr>
        <p:txBody>
          <a:bodyPr vert="horz" lIns="91440" tIns="45720" rIns="91440" bIns="45720" rtlCol="0" anchor="ctr">
            <a:normAutofit/>
          </a:bodyPr>
          <a:lstStyle/>
          <a:p>
            <a:pPr marL="457200" marR="0" lvl="1" algn="l" rtl="0" fontAlgn="auto">
              <a:lnSpc>
                <a:spcPct val="90000"/>
              </a:lnSpc>
              <a:spcBef>
                <a:spcPct val="0"/>
              </a:spcBef>
              <a:spcAft>
                <a:spcPts val="0"/>
              </a:spcAft>
              <a:buClrTx/>
              <a:buSzTx/>
              <a:tabLst/>
              <a:defRPr/>
            </a:pP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2.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Ilmastotyön</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sisällöt</a:t>
            </a:r>
            <a:b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34">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uorakulmio 13">
            <a:extLst>
              <a:ext uri="{FF2B5EF4-FFF2-40B4-BE49-F238E27FC236}">
                <a16:creationId xmlns:a16="http://schemas.microsoft.com/office/drawing/2014/main" id="{FE6933EE-45B2-420A-8F35-0FBC9C533D97}"/>
              </a:ext>
            </a:extLst>
          </p:cNvPr>
          <p:cNvSpPr/>
          <p:nvPr/>
        </p:nvSpPr>
        <p:spPr>
          <a:xfrm>
            <a:off x="5665509" y="716437"/>
            <a:ext cx="6334813" cy="579748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ELY-</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keskuksen</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rooli</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alueellisessa</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ilmastotyössä</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Alueellisessa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ilmastotyössä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ELY-</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keskusten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roolit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vaihtelevat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alueittain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Julkaisun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laadintahetkellä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roolitukselle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ole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asetettu</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lainsäädännössä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määrittelyjä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eri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alueilla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toimitaan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parhaiksi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tunnistettujen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käytäntöjen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myötä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ELY-</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keskuksilla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kuitenkin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vähintään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asiantuntijatason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osallistujarooli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alueellisessa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työssä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joissakin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tämä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ulottuu</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myös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vahvempaan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vastuuseen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työn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koordinoinnista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Maakunnan</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toimijoiden</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tunnistaminen</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Maakunnan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muita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tärkeitä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toimijoita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ovat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ilmastokysymyksissä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erityisesti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maakuntien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liitto,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kunnat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Metsäkeskus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oppilaitokset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sekä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yritykset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Yhteistyöfoorumit</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niiden</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toimintaperiaatteet</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Tx/>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Ilmastotyössä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tarve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erilaisille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yhteistyökanaville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Toisaalta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laajat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osallistavat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verkostot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ovat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tärkeitä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mutta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konkreettisempaa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toiminnan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suunnittelua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varten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tarvitaan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myös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pienempiä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ryhmiä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esim</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Tiettyyn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teemaan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tai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pienempään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alueeseen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kohdistuen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0"/>
              </a:spcBef>
              <a:spcAft>
                <a:spcPts val="600"/>
              </a:spcAft>
              <a:buClrTx/>
              <a:buSzTx/>
              <a:buFontTx/>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Tiedon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välittäminen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yksi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alueellisen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työn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kanava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tässä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ELY-</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keskuksilla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yksi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selkeä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rooli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joka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kytkeytyy</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virastojen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omaan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toiminta-ajatukseen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0"/>
              </a:spcBef>
              <a:spcAft>
                <a:spcPts val="600"/>
              </a:spcAft>
              <a:buClrTx/>
              <a:buSzTx/>
              <a:buFontTx/>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Asiantuntijatiedon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edistämisen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lisäksi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tärkeää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että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ilmastotyöhön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sitoutetaan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myös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poliittisten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prosessien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kautta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Tämän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vuoksi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tarvitaan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jatkumoa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asiantuntijatiedosta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kuntien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alueiden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päätöksentekoon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05B9533A-B38F-46D8-90F3-19E56A4B655D}"/>
              </a:ext>
            </a:extLst>
          </p:cNvPr>
          <p:cNvSpPr/>
          <p:nvPr/>
        </p:nvSpPr>
        <p:spPr>
          <a:xfrm>
            <a:off x="795342" y="2911876"/>
            <a:ext cx="3019213" cy="27609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fi-FI"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Alueen perustiedot ja ELY asiantuntijana</a:t>
            </a:r>
            <a:b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Ulospäin suuntautuva työ</a:t>
            </a:r>
          </a:p>
          <a:p>
            <a:pPr marL="0" marR="0" lvl="0" indent="0" algn="l" defTabSz="914400" rtl="0" eaLnBrk="1" fontAlgn="auto" latinLnBrk="0" hangingPunct="1">
              <a:lnSpc>
                <a:spcPct val="90000"/>
              </a:lnSpc>
              <a:spcBef>
                <a:spcPts val="0"/>
              </a:spcBef>
              <a:spcAft>
                <a:spcPts val="600"/>
              </a:spcAft>
              <a:buClrTx/>
              <a:buSzTx/>
              <a:buFontTx/>
              <a:buNone/>
              <a:tabLst/>
              <a:defRPr/>
            </a:pPr>
            <a:b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Viraston sisällä tehtävä työ</a:t>
            </a:r>
            <a:br>
              <a:rPr kumimoji="0" lang="en-US"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FE5ED7BC-C183-4C68-9C53-B8C8E632BB62}"/>
              </a:ext>
            </a:extLst>
          </p:cNvPr>
          <p:cNvSpPr>
            <a:spLocks noGrp="1"/>
          </p:cNvSpPr>
          <p:nvPr>
            <p:ph type="ftr" sz="quarter" idx="11"/>
          </p:nvPr>
        </p:nvSpPr>
        <p:spPr/>
        <p:txBody>
          <a:bodyPr/>
          <a:lstStyle/>
          <a:p>
            <a:r>
              <a:rPr lang="fi-FI"/>
              <a:t>ELY-keskusten ilmastotiekartta, Pirkanmaan ELY-keskus 2021</a:t>
            </a:r>
          </a:p>
        </p:txBody>
      </p:sp>
      <p:sp>
        <p:nvSpPr>
          <p:cNvPr id="11" name="Alatunnisteen paikkamerkki 2">
            <a:extLst>
              <a:ext uri="{FF2B5EF4-FFF2-40B4-BE49-F238E27FC236}">
                <a16:creationId xmlns:a16="http://schemas.microsoft.com/office/drawing/2014/main" id="{0A5EF35B-370B-4C3D-BC52-B573B09960F1}"/>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177305930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32">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387477" y="928135"/>
            <a:ext cx="3855720" cy="4371974"/>
          </a:xfrm>
        </p:spPr>
        <p:txBody>
          <a:bodyPr vert="horz" lIns="91440" tIns="45720" rIns="91440" bIns="45720" rtlCol="0" anchor="ctr">
            <a:normAutofit/>
          </a:bodyPr>
          <a:lstStyle/>
          <a:p>
            <a:pPr marL="457200" marR="0" lvl="1" algn="l" rtl="0" fontAlgn="auto">
              <a:lnSpc>
                <a:spcPct val="90000"/>
              </a:lnSpc>
              <a:spcBef>
                <a:spcPct val="0"/>
              </a:spcBef>
              <a:spcAft>
                <a:spcPts val="0"/>
              </a:spcAft>
              <a:buClrTx/>
              <a:buSzTx/>
              <a:tabLst/>
              <a:defRPr/>
            </a:pP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2.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Ilmastotyön</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sisällöt</a:t>
            </a:r>
            <a:b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34">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uorakulmio 13">
            <a:extLst>
              <a:ext uri="{FF2B5EF4-FFF2-40B4-BE49-F238E27FC236}">
                <a16:creationId xmlns:a16="http://schemas.microsoft.com/office/drawing/2014/main" id="{FE6933EE-45B2-420A-8F35-0FBC9C533D97}"/>
              </a:ext>
            </a:extLst>
          </p:cNvPr>
          <p:cNvSpPr/>
          <p:nvPr/>
        </p:nvSpPr>
        <p:spPr>
          <a:xfrm>
            <a:off x="6172200" y="804672"/>
            <a:ext cx="5221224" cy="5230368"/>
          </a:xfrm>
          <a:prstGeom prst="rect">
            <a:avLst/>
          </a:prstGeom>
        </p:spPr>
        <p:txBody>
          <a:bodyPr vert="horz" lIns="91440" tIns="45720" rIns="91440" bIns="45720" rtlCol="0" anchor="ctr">
            <a:normAutofit fontScale="70000" lnSpcReduction="2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Viraston</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virkatyö</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AVI-ELY-</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strategian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yksi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tavoite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hiilineutraali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kiertotalousyhteiskunta</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Viraston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sisäisessä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työssä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ilmastoasioita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käsitellään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yksittäisten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virkatehtävien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sisällä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sekä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yleisissä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toimintaan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toimitiloihin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välineisiin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liittyvissä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linjoissa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hankinnoissa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Lainsäädäntötasolla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ELY-</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keskuksia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ohjaa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ELY-lain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mukainen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tavoite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ympäristön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hyvän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tilan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edistämisestä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Lisäksi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sektorilainsäädännössä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esim</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CO2-päästötavoitteita,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energiatehokkuustavoitteita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ilmastonmuutoksen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sopeutumiseen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liittyviä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tavoitteita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jne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YVA ja SOVA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sekä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MRL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YSL ja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jätelainsäädäntö</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Laki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liikennejärjestelmästä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maanteistä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ALKE-</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kokonaisuus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sekä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muut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EU-</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rahoitusta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koskevat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linjaukset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Suomessa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ja EU-</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tasolla</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Toimintaan</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liittyvät</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err="1">
                <a:ln>
                  <a:noFill/>
                </a:ln>
                <a:solidFill>
                  <a:prstClr val="black"/>
                </a:solidFill>
                <a:effectLst/>
                <a:uLnTx/>
                <a:uFillTx/>
                <a:latin typeface="Calibri" panose="020F0502020204030204"/>
                <a:ea typeface="+mn-ea"/>
                <a:cs typeface="+mn-cs"/>
              </a:rPr>
              <a:t>linjaukset</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Toimitiloihin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ajoneuvoihin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sekä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etätyöhön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liittyvistä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linjauksista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päätetään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esim</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KEHAn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Senaatin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parissa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Tässä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tarvitaan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yhteistyötä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ELY-</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keskusten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välillä</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asioiden</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edistämiseksi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yhteinäisesti</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koko</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Suomessa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05B9533A-B38F-46D8-90F3-19E56A4B655D}"/>
              </a:ext>
            </a:extLst>
          </p:cNvPr>
          <p:cNvSpPr/>
          <p:nvPr/>
        </p:nvSpPr>
        <p:spPr>
          <a:xfrm>
            <a:off x="795342" y="2911876"/>
            <a:ext cx="3019213" cy="27609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fi-FI"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Alueen perustiedot ja ELY asiantuntijana</a:t>
            </a:r>
            <a:b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Ulospäin suuntautuva työ</a:t>
            </a:r>
            <a:br>
              <a:rPr kumimoji="0" lang="fi-FI"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br>
              <a:rPr kumimoji="0" lang="fi-FI"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fi-FI"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Viraston sisällä tehtävä työ</a:t>
            </a:r>
            <a:br>
              <a:rPr kumimoji="0" lang="en-US" sz="15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5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F1460382-64C9-465A-9156-F82F4B585839}"/>
              </a:ext>
            </a:extLst>
          </p:cNvPr>
          <p:cNvSpPr>
            <a:spLocks noGrp="1"/>
          </p:cNvSpPr>
          <p:nvPr>
            <p:ph type="ftr" sz="quarter" idx="11"/>
          </p:nvPr>
        </p:nvSpPr>
        <p:spPr/>
        <p:txBody>
          <a:bodyPr/>
          <a:lstStyle/>
          <a:p>
            <a:r>
              <a:rPr lang="fi-FI"/>
              <a:t>ELY-keskusten ilmastotiekartta, Pirkanmaan ELY-keskus 2021</a:t>
            </a:r>
          </a:p>
        </p:txBody>
      </p:sp>
      <p:sp>
        <p:nvSpPr>
          <p:cNvPr id="11" name="Alatunnisteen paikkamerkki 2">
            <a:extLst>
              <a:ext uri="{FF2B5EF4-FFF2-40B4-BE49-F238E27FC236}">
                <a16:creationId xmlns:a16="http://schemas.microsoft.com/office/drawing/2014/main" id="{B15EE2BF-B146-49FB-83FD-6A7BF6325AFC}"/>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395740893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8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9" name="Group 8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8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Rectangle 8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Otsikko 1"/>
          <p:cNvSpPr>
            <a:spLocks noGrp="1"/>
          </p:cNvSpPr>
          <p:nvPr>
            <p:ph type="title"/>
          </p:nvPr>
        </p:nvSpPr>
        <p:spPr>
          <a:xfrm>
            <a:off x="1047280" y="759805"/>
            <a:ext cx="4635063" cy="1325563"/>
          </a:xfrm>
        </p:spPr>
        <p:txBody>
          <a:bodyPr vert="horz" lIns="91440" tIns="45720" rIns="91440" bIns="45720" rtlCol="0" anchor="ctr">
            <a:normAutofit fontScale="90000"/>
          </a:bodyPr>
          <a:lstStyle/>
          <a:p>
            <a:pPr marL="457200" marR="0" lvl="1" algn="l" rtl="0" fontAlgn="auto">
              <a:lnSpc>
                <a:spcPct val="90000"/>
              </a:lnSpc>
              <a:spcBef>
                <a:spcPct val="0"/>
              </a:spcBef>
              <a:spcAft>
                <a:spcPts val="0"/>
              </a:spcAft>
              <a:buClrTx/>
              <a:buSzTx/>
              <a:tabLst/>
              <a:defRPr/>
            </a:pPr>
            <a:r>
              <a:rPr lang="en-US" sz="3200" b="1" kern="1200">
                <a:solidFill>
                  <a:srgbClr val="FFFFFF"/>
                </a:solidFill>
                <a:latin typeface="Open Sans" panose="020B0606030504020204" pitchFamily="34" charset="0"/>
              </a:rPr>
              <a:t>2. </a:t>
            </a:r>
            <a:r>
              <a:rPr lang="en-US" sz="3200" b="1" kern="1200" err="1">
                <a:solidFill>
                  <a:srgbClr val="FFFFFF"/>
                </a:solidFill>
                <a:latin typeface="Open Sans" panose="020B0606030504020204" pitchFamily="34" charset="0"/>
              </a:rPr>
              <a:t>Kiertotalous</a:t>
            </a:r>
            <a:r>
              <a:rPr lang="en-US" sz="3200" b="1" kern="1200">
                <a:solidFill>
                  <a:srgbClr val="FFFFFF"/>
                </a:solidFill>
                <a:latin typeface="Open Sans" panose="020B0606030504020204" pitchFamily="34" charset="0"/>
              </a:rPr>
              <a:t> ja </a:t>
            </a:r>
            <a:r>
              <a:rPr lang="en-US" sz="3200" b="1" kern="1200" err="1">
                <a:solidFill>
                  <a:srgbClr val="FFFFFF"/>
                </a:solidFill>
                <a:latin typeface="Open Sans" panose="020B0606030504020204" pitchFamily="34" charset="0"/>
              </a:rPr>
              <a:t>ilmastonmuutos</a:t>
            </a:r>
            <a:br>
              <a:rPr lang="en-US" sz="4000" b="1" kern="1200">
                <a:solidFill>
                  <a:srgbClr val="FFFFFF"/>
                </a:solidFill>
                <a:latin typeface="+mj-lt"/>
                <a:ea typeface="+mj-ea"/>
                <a:cs typeface="+mj-cs"/>
              </a:rPr>
            </a:br>
            <a:endParaRPr lang="en-US" sz="4000" b="1" kern="1200">
              <a:solidFill>
                <a:srgbClr val="FFFFFF"/>
              </a:solidFill>
              <a:latin typeface="+mj-lt"/>
              <a:ea typeface="+mj-ea"/>
              <a:cs typeface="+mj-cs"/>
            </a:endParaRPr>
          </a:p>
        </p:txBody>
      </p:sp>
      <p:sp>
        <p:nvSpPr>
          <p:cNvPr id="14" name="Suorakulmio 13">
            <a:extLst>
              <a:ext uri="{FF2B5EF4-FFF2-40B4-BE49-F238E27FC236}">
                <a16:creationId xmlns:a16="http://schemas.microsoft.com/office/drawing/2014/main" id="{FE6933EE-45B2-420A-8F35-0FBC9C533D97}"/>
              </a:ext>
            </a:extLst>
          </p:cNvPr>
          <p:cNvSpPr/>
          <p:nvPr/>
        </p:nvSpPr>
        <p:spPr>
          <a:xfrm>
            <a:off x="899019" y="2558628"/>
            <a:ext cx="4053545" cy="3765972"/>
          </a:xfrm>
          <a:prstGeom prst="rect">
            <a:avLst/>
          </a:prstGeom>
        </p:spPr>
        <p:txBody>
          <a:bodyPr vert="horz" lIns="91440" tIns="45720" rIns="91440" bIns="45720" rtlCol="0">
            <a:normAutofit/>
          </a:bodyPr>
          <a:lstStyle/>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Kiertotalouden </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edistäminen</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ELY-</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keskuksissa</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kattaa</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monenlaista</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toimintaa</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Biokaasuverkostot</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Jätehuollon</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alueelliset</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tavoitteet</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Materiaali</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resurssitehokkuus</a:t>
            </a: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Uusiomateriaalit</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Ympäristöriskien</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hallinta</a:t>
            </a: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err="1">
                <a:ln>
                  <a:noFill/>
                </a:ln>
                <a:solidFill>
                  <a:prstClr val="black"/>
                </a:solidFill>
                <a:effectLst/>
                <a:uLnTx/>
                <a:uFillTx/>
                <a:latin typeface="Calibri" panose="020F0502020204030204"/>
                <a:ea typeface="+mn-ea"/>
                <a:cs typeface="+mn-cs"/>
              </a:rPr>
              <a:t>Jne</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7" name="Kuva 6">
            <a:extLst>
              <a:ext uri="{FF2B5EF4-FFF2-40B4-BE49-F238E27FC236}">
                <a16:creationId xmlns:a16="http://schemas.microsoft.com/office/drawing/2014/main" id="{76F44759-0734-46CE-A405-49EFC1E06B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71"/>
          <a:stretch/>
        </p:blipFill>
        <p:spPr>
          <a:xfrm>
            <a:off x="4938543" y="2696221"/>
            <a:ext cx="7230710" cy="3932691"/>
          </a:xfrm>
          <a:prstGeom prst="rect">
            <a:avLst/>
          </a:prstGeom>
        </p:spPr>
      </p:pic>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05B9533A-B38F-46D8-90F3-19E56A4B655D}"/>
              </a:ext>
            </a:extLst>
          </p:cNvPr>
          <p:cNvSpPr/>
          <p:nvPr/>
        </p:nvSpPr>
        <p:spPr>
          <a:xfrm>
            <a:off x="795342" y="2911876"/>
            <a:ext cx="3019213" cy="27609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5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iruutu 11">
            <a:extLst>
              <a:ext uri="{FF2B5EF4-FFF2-40B4-BE49-F238E27FC236}">
                <a16:creationId xmlns:a16="http://schemas.microsoft.com/office/drawing/2014/main" id="{365FFA10-DBF6-43F9-91E4-E6125A6D560A}"/>
              </a:ext>
            </a:extLst>
          </p:cNvPr>
          <p:cNvSpPr txBox="1"/>
          <p:nvPr/>
        </p:nvSpPr>
        <p:spPr>
          <a:xfrm>
            <a:off x="5882921" y="403640"/>
            <a:ext cx="5987514" cy="2332553"/>
          </a:xfrm>
          <a:custGeom>
            <a:avLst/>
            <a:gdLst>
              <a:gd name="connsiteX0" fmla="*/ 0 w 5987514"/>
              <a:gd name="connsiteY0" fmla="*/ 388767 h 2332553"/>
              <a:gd name="connsiteX1" fmla="*/ 388767 w 5987514"/>
              <a:gd name="connsiteY1" fmla="*/ 0 h 2332553"/>
              <a:gd name="connsiteX2" fmla="*/ 5598747 w 5987514"/>
              <a:gd name="connsiteY2" fmla="*/ 0 h 2332553"/>
              <a:gd name="connsiteX3" fmla="*/ 5987514 w 5987514"/>
              <a:gd name="connsiteY3" fmla="*/ 388767 h 2332553"/>
              <a:gd name="connsiteX4" fmla="*/ 5987514 w 5987514"/>
              <a:gd name="connsiteY4" fmla="*/ 1943786 h 2332553"/>
              <a:gd name="connsiteX5" fmla="*/ 5598747 w 5987514"/>
              <a:gd name="connsiteY5" fmla="*/ 2332553 h 2332553"/>
              <a:gd name="connsiteX6" fmla="*/ 388767 w 5987514"/>
              <a:gd name="connsiteY6" fmla="*/ 2332553 h 2332553"/>
              <a:gd name="connsiteX7" fmla="*/ 0 w 5987514"/>
              <a:gd name="connsiteY7" fmla="*/ 1943786 h 2332553"/>
              <a:gd name="connsiteX8" fmla="*/ 0 w 5987514"/>
              <a:gd name="connsiteY8" fmla="*/ 388767 h 23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514" h="2332553" fill="none" extrusionOk="0">
                <a:moveTo>
                  <a:pt x="0" y="388767"/>
                </a:moveTo>
                <a:cubicBezTo>
                  <a:pt x="-29301" y="189743"/>
                  <a:pt x="182182" y="11400"/>
                  <a:pt x="388767" y="0"/>
                </a:cubicBezTo>
                <a:cubicBezTo>
                  <a:pt x="2313836" y="12609"/>
                  <a:pt x="3559145" y="-132229"/>
                  <a:pt x="5598747" y="0"/>
                </a:cubicBezTo>
                <a:cubicBezTo>
                  <a:pt x="5835965" y="14853"/>
                  <a:pt x="5994676" y="172360"/>
                  <a:pt x="5987514" y="388767"/>
                </a:cubicBezTo>
                <a:cubicBezTo>
                  <a:pt x="5963952" y="632415"/>
                  <a:pt x="6094002" y="1684058"/>
                  <a:pt x="5987514" y="1943786"/>
                </a:cubicBezTo>
                <a:cubicBezTo>
                  <a:pt x="5989039" y="2178842"/>
                  <a:pt x="5784154" y="2359639"/>
                  <a:pt x="5598747" y="2332553"/>
                </a:cubicBezTo>
                <a:cubicBezTo>
                  <a:pt x="3460256" y="2395670"/>
                  <a:pt x="1822153" y="2354842"/>
                  <a:pt x="388767" y="2332553"/>
                </a:cubicBezTo>
                <a:cubicBezTo>
                  <a:pt x="206032" y="2332252"/>
                  <a:pt x="-31526" y="2130115"/>
                  <a:pt x="0" y="1943786"/>
                </a:cubicBezTo>
                <a:cubicBezTo>
                  <a:pt x="-129975" y="1233139"/>
                  <a:pt x="72164" y="608970"/>
                  <a:pt x="0" y="388767"/>
                </a:cubicBezTo>
                <a:close/>
              </a:path>
              <a:path w="5987514" h="2332553" stroke="0" extrusionOk="0">
                <a:moveTo>
                  <a:pt x="0" y="388767"/>
                </a:moveTo>
                <a:cubicBezTo>
                  <a:pt x="-4243" y="170126"/>
                  <a:pt x="168987" y="-2326"/>
                  <a:pt x="388767" y="0"/>
                </a:cubicBezTo>
                <a:cubicBezTo>
                  <a:pt x="914337" y="-94571"/>
                  <a:pt x="4137377" y="-15276"/>
                  <a:pt x="5598747" y="0"/>
                </a:cubicBezTo>
                <a:cubicBezTo>
                  <a:pt x="5781869" y="18782"/>
                  <a:pt x="5954751" y="151304"/>
                  <a:pt x="5987514" y="388767"/>
                </a:cubicBezTo>
                <a:cubicBezTo>
                  <a:pt x="5935203" y="719013"/>
                  <a:pt x="6019342" y="1250535"/>
                  <a:pt x="5987514" y="1943786"/>
                </a:cubicBezTo>
                <a:cubicBezTo>
                  <a:pt x="5987423" y="2164524"/>
                  <a:pt x="5824137" y="2304646"/>
                  <a:pt x="5598747" y="2332553"/>
                </a:cubicBezTo>
                <a:cubicBezTo>
                  <a:pt x="4668388" y="2183743"/>
                  <a:pt x="2546016" y="2331327"/>
                  <a:pt x="388767" y="2332553"/>
                </a:cubicBezTo>
                <a:cubicBezTo>
                  <a:pt x="175611" y="2341969"/>
                  <a:pt x="-22425" y="2138216"/>
                  <a:pt x="0" y="1943786"/>
                </a:cubicBezTo>
                <a:cubicBezTo>
                  <a:pt x="37182" y="1673935"/>
                  <a:pt x="-12369" y="875162"/>
                  <a:pt x="0" y="388767"/>
                </a:cubicBezTo>
                <a:close/>
              </a:path>
            </a:pathLst>
          </a:custGeom>
          <a:solidFill>
            <a:schemeClr val="accent1">
              <a:lumMod val="60000"/>
              <a:lumOff val="40000"/>
              <a:alpha val="90000"/>
            </a:schemeClr>
          </a:solidFill>
          <a:ln>
            <a:solidFill>
              <a:schemeClr val="accent1">
                <a:lumMod val="40000"/>
                <a:lumOff val="60000"/>
              </a:schemeClr>
            </a:solidFill>
            <a:extLst>
              <a:ext uri="{C807C97D-BFC1-408E-A445-0C87EB9F89A2}">
                <ask:lineSketchStyleProps xmlns:ask="http://schemas.microsoft.com/office/drawing/2018/sketchyshapes" sd="3869986833">
                  <a:prstGeom prst="round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fi-FI" sz="1600" b="0" i="1" u="none" strike="noStrike" kern="1200" cap="none" spc="0" normalizeH="0" baseline="0" noProof="0">
                <a:ln>
                  <a:noFill/>
                </a:ln>
                <a:solidFill>
                  <a:prstClr val="black"/>
                </a:solidFill>
                <a:effectLst/>
                <a:uLnTx/>
                <a:uFillTx/>
                <a:latin typeface="Calibri" panose="020F0502020204030204"/>
                <a:ea typeface="+mn-ea"/>
                <a:cs typeface="+mn-cs"/>
              </a:rPr>
              <a:t>”Kiertotaloudessa materiaaleja hyödynnetään tehokkaasti ja kestävästi ja ne pysyvät kierrossa pitkään ja turvallisesti. Tuotteita myös jaetaan, vuokrataan, korjataan ja kierrätetään. </a:t>
            </a:r>
            <a:r>
              <a:rPr kumimoji="0" lang="fi-FI" sz="1600" b="0" i="1" u="none" strike="noStrike" kern="1200" cap="none" spc="0" normalizeH="0" baseline="0" noProof="0" err="1">
                <a:ln>
                  <a:noFill/>
                </a:ln>
                <a:solidFill>
                  <a:prstClr val="black"/>
                </a:solidFill>
                <a:effectLst/>
                <a:uLnTx/>
                <a:uFillTx/>
                <a:latin typeface="Calibri" panose="020F0502020204030204"/>
                <a:ea typeface="+mn-ea"/>
                <a:cs typeface="+mn-cs"/>
              </a:rPr>
              <a:t>Palvelullistaminen</a:t>
            </a:r>
            <a:r>
              <a:rPr kumimoji="0" lang="fi-FI" sz="1600" b="0" i="1" u="none" strike="noStrike" kern="1200" cap="none" spc="0" normalizeH="0" baseline="0" noProof="0">
                <a:ln>
                  <a:noFill/>
                </a:ln>
                <a:solidFill>
                  <a:prstClr val="black"/>
                </a:solidFill>
                <a:effectLst/>
                <a:uLnTx/>
                <a:uFillTx/>
                <a:latin typeface="Calibri" panose="020F0502020204030204"/>
                <a:ea typeface="+mn-ea"/>
                <a:cs typeface="+mn-cs"/>
              </a:rPr>
              <a:t> on osa kiertotaloutta. Kiertotalous on uusi talouden toimintatapa, joka tuottaa taloudellista hyvinvointia maapallon kantokyvyn rajoissa. Se hyödyntää digitalisaatiota tehokkaasti ja uudistaa yhteiskunnan rakenteita ja toimintamalleja. Kiertotalous on keino vähentää luonnonvarojen käyttöä”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Valtioneuvoston periaatepäätös 8.4.2021 kiertotalouden strategisesta ohjelmasta</a:t>
            </a:r>
          </a:p>
        </p:txBody>
      </p:sp>
      <p:sp>
        <p:nvSpPr>
          <p:cNvPr id="73" name="Tekstiruutu 72">
            <a:extLst>
              <a:ext uri="{FF2B5EF4-FFF2-40B4-BE49-F238E27FC236}">
                <a16:creationId xmlns:a16="http://schemas.microsoft.com/office/drawing/2014/main" id="{BA35FBA7-D121-4E03-B0B5-BF618153BF61}"/>
              </a:ext>
            </a:extLst>
          </p:cNvPr>
          <p:cNvSpPr txBox="1"/>
          <p:nvPr/>
        </p:nvSpPr>
        <p:spPr>
          <a:xfrm>
            <a:off x="7364128" y="5927976"/>
            <a:ext cx="488270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black"/>
                </a:solidFill>
                <a:effectLst/>
                <a:uLnTx/>
                <a:uFillTx/>
                <a:latin typeface="Calibri" panose="020F0502020204030204"/>
                <a:ea typeface="+mn-ea"/>
                <a:cs typeface="+mn-cs"/>
                <a:hlinkClick r:id="rId3"/>
              </a:rPr>
              <a:t>Kiertotalousliiketoiminnan indikaattorit | Tilastokeskus (stat.fi)</a:t>
            </a:r>
            <a:endParaRPr kumimoji="0" lang="fi-FI"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49B6CA36-00CE-428D-B065-53E9A0C2DB1A}"/>
              </a:ext>
            </a:extLst>
          </p:cNvPr>
          <p:cNvSpPr>
            <a:spLocks noGrp="1"/>
          </p:cNvSpPr>
          <p:nvPr>
            <p:ph type="ftr" sz="quarter" idx="11"/>
          </p:nvPr>
        </p:nvSpPr>
        <p:spPr>
          <a:xfrm>
            <a:off x="8112464" y="6547043"/>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321435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9DB7144F-FFCD-46D6-9E58-C2E00D5DE3EA}"/>
              </a:ext>
            </a:extLst>
          </p:cNvPr>
          <p:cNvSpPr>
            <a:spLocks noGrp="1"/>
          </p:cNvSpPr>
          <p:nvPr>
            <p:ph type="title"/>
          </p:nvPr>
        </p:nvSpPr>
        <p:spPr>
          <a:xfrm>
            <a:off x="368486" y="169022"/>
            <a:ext cx="10521950" cy="1325563"/>
          </a:xfrm>
        </p:spPr>
        <p:txBody>
          <a:bodyPr vert="horz" lIns="0" tIns="0" rIns="0" bIns="0" rtlCol="0" anchor="ctr" anchorCtr="0">
            <a:normAutofit/>
          </a:bodyPr>
          <a:lstStyle/>
          <a:p>
            <a:r>
              <a:rPr lang="fi-FI" sz="4000"/>
              <a:t>Kiertotalous tiekartassa</a:t>
            </a:r>
          </a:p>
        </p:txBody>
      </p:sp>
      <p:graphicFrame>
        <p:nvGraphicFramePr>
          <p:cNvPr id="7" name="Kaaviokuva 6">
            <a:extLst>
              <a:ext uri="{FF2B5EF4-FFF2-40B4-BE49-F238E27FC236}">
                <a16:creationId xmlns:a16="http://schemas.microsoft.com/office/drawing/2014/main" id="{9BCFCFB0-869C-4CD0-B8B2-F68A4E817431}"/>
              </a:ext>
            </a:extLst>
          </p:cNvPr>
          <p:cNvGraphicFramePr/>
          <p:nvPr/>
        </p:nvGraphicFramePr>
        <p:xfrm>
          <a:off x="720539" y="1132914"/>
          <a:ext cx="10633261" cy="483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atunnisteen paikkamerkki 1">
            <a:extLst>
              <a:ext uri="{FF2B5EF4-FFF2-40B4-BE49-F238E27FC236}">
                <a16:creationId xmlns:a16="http://schemas.microsoft.com/office/drawing/2014/main" id="{C779C329-F4A9-43FF-9E3A-085741649D1C}"/>
              </a:ext>
            </a:extLst>
          </p:cNvPr>
          <p:cNvSpPr>
            <a:spLocks noGrp="1"/>
          </p:cNvSpPr>
          <p:nvPr>
            <p:ph type="ftr" sz="quarter" idx="11"/>
          </p:nvPr>
        </p:nvSpPr>
        <p:spPr>
          <a:xfrm>
            <a:off x="5956300" y="6492875"/>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3642348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621EBF-A710-47D7-A995-47E572088F7A}"/>
              </a:ext>
            </a:extLst>
          </p:cNvPr>
          <p:cNvSpPr>
            <a:spLocks noGrp="1"/>
          </p:cNvSpPr>
          <p:nvPr>
            <p:ph type="title"/>
          </p:nvPr>
        </p:nvSpPr>
        <p:spPr>
          <a:xfrm>
            <a:off x="165099" y="188395"/>
            <a:ext cx="10521950" cy="1325563"/>
          </a:xfrm>
        </p:spPr>
        <p:txBody>
          <a:bodyPr>
            <a:normAutofit/>
          </a:bodyPr>
          <a:lstStyle/>
          <a:p>
            <a:r>
              <a:rPr lang="fi-FI" sz="4000"/>
              <a:t>Kiertotalous tulee lisäksi ELY-ilmastotyössä esiin lukuisten kehittämiskohteiden kautta</a:t>
            </a:r>
          </a:p>
        </p:txBody>
      </p:sp>
      <p:grpSp>
        <p:nvGrpSpPr>
          <p:cNvPr id="11" name="Ryhmä 10">
            <a:extLst>
              <a:ext uri="{FF2B5EF4-FFF2-40B4-BE49-F238E27FC236}">
                <a16:creationId xmlns:a16="http://schemas.microsoft.com/office/drawing/2014/main" id="{C27DD804-F698-44BC-AB52-0504A89FF5A1}"/>
              </a:ext>
            </a:extLst>
          </p:cNvPr>
          <p:cNvGrpSpPr/>
          <p:nvPr/>
        </p:nvGrpSpPr>
        <p:grpSpPr>
          <a:xfrm>
            <a:off x="3934021" y="2947218"/>
            <a:ext cx="2280233" cy="1691434"/>
            <a:chOff x="2740669" y="290670"/>
            <a:chExt cx="1242714" cy="745628"/>
          </a:xfrm>
          <a:solidFill>
            <a:srgbClr val="00D53D"/>
          </a:solidFill>
        </p:grpSpPr>
        <p:sp>
          <p:nvSpPr>
            <p:cNvPr id="15" name="Suorakulmio 14">
              <a:extLst>
                <a:ext uri="{FF2B5EF4-FFF2-40B4-BE49-F238E27FC236}">
                  <a16:creationId xmlns:a16="http://schemas.microsoft.com/office/drawing/2014/main" id="{F166B616-0A8D-418C-83C4-6D69AF44E0F6}"/>
                </a:ext>
              </a:extLst>
            </p:cNvPr>
            <p:cNvSpPr/>
            <p:nvPr/>
          </p:nvSpPr>
          <p:spPr>
            <a:xfrm>
              <a:off x="2740669" y="290670"/>
              <a:ext cx="1242714" cy="745628"/>
            </a:xfrm>
            <a:prstGeom prst="rect">
              <a:avLst/>
            </a:prstGeom>
            <a:gr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6" name="Tekstiruutu 15">
              <a:extLst>
                <a:ext uri="{FF2B5EF4-FFF2-40B4-BE49-F238E27FC236}">
                  <a16:creationId xmlns:a16="http://schemas.microsoft.com/office/drawing/2014/main" id="{E011FFC5-36E8-41FA-BF5B-63B70E88D1E6}"/>
                </a:ext>
              </a:extLst>
            </p:cNvPr>
            <p:cNvSpPr txBox="1"/>
            <p:nvPr/>
          </p:nvSpPr>
          <p:spPr>
            <a:xfrm>
              <a:off x="2740669" y="290670"/>
              <a:ext cx="1242714" cy="7456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Kiertotalouden potentiaalin tunnistaminen ja mahdollistaminen</a:t>
              </a:r>
            </a:p>
          </p:txBody>
        </p:sp>
      </p:grpSp>
      <p:grpSp>
        <p:nvGrpSpPr>
          <p:cNvPr id="12" name="Ryhmä 11">
            <a:extLst>
              <a:ext uri="{FF2B5EF4-FFF2-40B4-BE49-F238E27FC236}">
                <a16:creationId xmlns:a16="http://schemas.microsoft.com/office/drawing/2014/main" id="{6A50205E-4563-4345-98ED-177805460F43}"/>
              </a:ext>
            </a:extLst>
          </p:cNvPr>
          <p:cNvGrpSpPr/>
          <p:nvPr/>
        </p:nvGrpSpPr>
        <p:grpSpPr>
          <a:xfrm>
            <a:off x="6444701" y="2947218"/>
            <a:ext cx="2280234" cy="1691434"/>
            <a:chOff x="4107656" y="290670"/>
            <a:chExt cx="1242715" cy="745628"/>
          </a:xfrm>
          <a:solidFill>
            <a:srgbClr val="00D53D"/>
          </a:solidFill>
        </p:grpSpPr>
        <p:sp>
          <p:nvSpPr>
            <p:cNvPr id="13" name="Suorakulmio 12">
              <a:extLst>
                <a:ext uri="{FF2B5EF4-FFF2-40B4-BE49-F238E27FC236}">
                  <a16:creationId xmlns:a16="http://schemas.microsoft.com/office/drawing/2014/main" id="{92EB54C5-C243-489F-A6E5-9DC6DEF2636D}"/>
                </a:ext>
              </a:extLst>
            </p:cNvPr>
            <p:cNvSpPr/>
            <p:nvPr/>
          </p:nvSpPr>
          <p:spPr>
            <a:xfrm>
              <a:off x="4107656" y="290670"/>
              <a:ext cx="1242714" cy="745628"/>
            </a:xfrm>
            <a:prstGeom prst="rect">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4" name="Tekstiruutu 13">
              <a:extLst>
                <a:ext uri="{FF2B5EF4-FFF2-40B4-BE49-F238E27FC236}">
                  <a16:creationId xmlns:a16="http://schemas.microsoft.com/office/drawing/2014/main" id="{7BF7123D-88A1-408D-A0A2-F8E7C3F9BC98}"/>
                </a:ext>
              </a:extLst>
            </p:cNvPr>
            <p:cNvSpPr txBox="1"/>
            <p:nvPr/>
          </p:nvSpPr>
          <p:spPr>
            <a:xfrm>
              <a:off x="4107657" y="290670"/>
              <a:ext cx="1242714" cy="7456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Kiertotalouden ja materiaalien uusiokäytön  ratkaisujen riskienhallinta </a:t>
              </a:r>
            </a:p>
          </p:txBody>
        </p:sp>
      </p:grpSp>
      <p:grpSp>
        <p:nvGrpSpPr>
          <p:cNvPr id="17" name="Ryhmä 16">
            <a:extLst>
              <a:ext uri="{FF2B5EF4-FFF2-40B4-BE49-F238E27FC236}">
                <a16:creationId xmlns:a16="http://schemas.microsoft.com/office/drawing/2014/main" id="{D6804C02-0246-4DF4-ACC9-F1FD21C8599F}"/>
              </a:ext>
            </a:extLst>
          </p:cNvPr>
          <p:cNvGrpSpPr/>
          <p:nvPr/>
        </p:nvGrpSpPr>
        <p:grpSpPr>
          <a:xfrm>
            <a:off x="1051230" y="2222148"/>
            <a:ext cx="2604060" cy="1325564"/>
            <a:chOff x="6697" y="290670"/>
            <a:chExt cx="1242714" cy="745628"/>
          </a:xfrm>
          <a:solidFill>
            <a:schemeClr val="accent5">
              <a:lumMod val="75000"/>
            </a:schemeClr>
          </a:solidFill>
        </p:grpSpPr>
        <p:sp>
          <p:nvSpPr>
            <p:cNvPr id="27" name="Suorakulmio 26">
              <a:extLst>
                <a:ext uri="{FF2B5EF4-FFF2-40B4-BE49-F238E27FC236}">
                  <a16:creationId xmlns:a16="http://schemas.microsoft.com/office/drawing/2014/main" id="{6FE172B8-E860-48D0-B811-4D386724E245}"/>
                </a:ext>
              </a:extLst>
            </p:cNvPr>
            <p:cNvSpPr/>
            <p:nvPr/>
          </p:nvSpPr>
          <p:spPr>
            <a:xfrm>
              <a:off x="6697" y="290670"/>
              <a:ext cx="1242714" cy="745628"/>
            </a:xfrm>
            <a:prstGeom prst="ellipse">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8" name="Tekstiruutu 27">
              <a:extLst>
                <a:ext uri="{FF2B5EF4-FFF2-40B4-BE49-F238E27FC236}">
                  <a16:creationId xmlns:a16="http://schemas.microsoft.com/office/drawing/2014/main" id="{187F0717-BE4A-4977-A4EC-5BC1E83C7A97}"/>
                </a:ext>
              </a:extLst>
            </p:cNvPr>
            <p:cNvSpPr txBox="1"/>
            <p:nvPr/>
          </p:nvSpPr>
          <p:spPr>
            <a:xfrm>
              <a:off x="6697" y="290670"/>
              <a:ext cx="1242714" cy="745628"/>
            </a:xfrm>
            <a:prstGeom prst="ellipse">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Arial" panose="020B0604020202020204"/>
                  <a:ea typeface="+mn-ea"/>
                  <a:cs typeface="+mn-cs"/>
                </a:rPr>
                <a:t>Materiaalitehokkuus</a:t>
              </a:r>
            </a:p>
          </p:txBody>
        </p:sp>
      </p:grpSp>
      <p:grpSp>
        <p:nvGrpSpPr>
          <p:cNvPr id="19" name="Ryhmä 18">
            <a:extLst>
              <a:ext uri="{FF2B5EF4-FFF2-40B4-BE49-F238E27FC236}">
                <a16:creationId xmlns:a16="http://schemas.microsoft.com/office/drawing/2014/main" id="{A33BB57C-BCD5-4B0B-8707-CAD5D95B3D18}"/>
              </a:ext>
            </a:extLst>
          </p:cNvPr>
          <p:cNvGrpSpPr/>
          <p:nvPr/>
        </p:nvGrpSpPr>
        <p:grpSpPr>
          <a:xfrm>
            <a:off x="1048041" y="3597039"/>
            <a:ext cx="2604060" cy="1325564"/>
            <a:chOff x="5474642" y="290670"/>
            <a:chExt cx="1242714" cy="745628"/>
          </a:xfrm>
          <a:solidFill>
            <a:schemeClr val="accent5">
              <a:lumMod val="75000"/>
            </a:schemeClr>
          </a:solidFill>
        </p:grpSpPr>
        <p:sp>
          <p:nvSpPr>
            <p:cNvPr id="23" name="Suorakulmio 22">
              <a:extLst>
                <a:ext uri="{FF2B5EF4-FFF2-40B4-BE49-F238E27FC236}">
                  <a16:creationId xmlns:a16="http://schemas.microsoft.com/office/drawing/2014/main" id="{575ACF2D-DF1B-4B20-BD7F-EF75A3310820}"/>
                </a:ext>
              </a:extLst>
            </p:cNvPr>
            <p:cNvSpPr/>
            <p:nvPr/>
          </p:nvSpPr>
          <p:spPr>
            <a:xfrm>
              <a:off x="5474642" y="290670"/>
              <a:ext cx="1242714" cy="745628"/>
            </a:xfrm>
            <a:prstGeom prst="ellipse">
              <a:avLst/>
            </a:prstGeom>
            <a:grp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4" name="Tekstiruutu 23">
              <a:extLst>
                <a:ext uri="{FF2B5EF4-FFF2-40B4-BE49-F238E27FC236}">
                  <a16:creationId xmlns:a16="http://schemas.microsoft.com/office/drawing/2014/main" id="{258AE7CC-96DF-45FC-92C4-51F33CFB6BF4}"/>
                </a:ext>
              </a:extLst>
            </p:cNvPr>
            <p:cNvSpPr txBox="1"/>
            <p:nvPr/>
          </p:nvSpPr>
          <p:spPr>
            <a:xfrm>
              <a:off x="5474642" y="290670"/>
              <a:ext cx="1242714" cy="745628"/>
            </a:xfrm>
            <a:prstGeom prst="ellipse">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Arial" panose="020B0604020202020204"/>
                  <a:ea typeface="+mn-ea"/>
                  <a:cs typeface="+mn-cs"/>
                </a:rPr>
                <a:t>Energia- ja resurssitehokkuuden edistäminen </a:t>
              </a:r>
            </a:p>
          </p:txBody>
        </p:sp>
      </p:grpSp>
      <p:grpSp>
        <p:nvGrpSpPr>
          <p:cNvPr id="29" name="Ryhmä 28">
            <a:extLst>
              <a:ext uri="{FF2B5EF4-FFF2-40B4-BE49-F238E27FC236}">
                <a16:creationId xmlns:a16="http://schemas.microsoft.com/office/drawing/2014/main" id="{4A8249D2-8579-4190-8ED6-79180CDD6AD1}"/>
              </a:ext>
            </a:extLst>
          </p:cNvPr>
          <p:cNvGrpSpPr/>
          <p:nvPr/>
        </p:nvGrpSpPr>
        <p:grpSpPr>
          <a:xfrm>
            <a:off x="1048041" y="5009879"/>
            <a:ext cx="2604060" cy="1325564"/>
            <a:chOff x="9575601" y="290670"/>
            <a:chExt cx="1242714" cy="745628"/>
          </a:xfrm>
          <a:solidFill>
            <a:schemeClr val="accent5">
              <a:lumMod val="75000"/>
            </a:schemeClr>
          </a:solidFill>
        </p:grpSpPr>
        <p:sp>
          <p:nvSpPr>
            <p:cNvPr id="39" name="Suorakulmio 38">
              <a:extLst>
                <a:ext uri="{FF2B5EF4-FFF2-40B4-BE49-F238E27FC236}">
                  <a16:creationId xmlns:a16="http://schemas.microsoft.com/office/drawing/2014/main" id="{8515F17E-A445-48BF-8E88-DF02D5441557}"/>
                </a:ext>
              </a:extLst>
            </p:cNvPr>
            <p:cNvSpPr/>
            <p:nvPr/>
          </p:nvSpPr>
          <p:spPr>
            <a:xfrm>
              <a:off x="9575601" y="290670"/>
              <a:ext cx="1242714" cy="745628"/>
            </a:xfrm>
            <a:prstGeom prst="ellipse">
              <a:avLst/>
            </a:prstGeom>
            <a:gr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40" name="Tekstiruutu 39">
              <a:extLst>
                <a:ext uri="{FF2B5EF4-FFF2-40B4-BE49-F238E27FC236}">
                  <a16:creationId xmlns:a16="http://schemas.microsoft.com/office/drawing/2014/main" id="{854A1A3D-277F-490F-99AF-30CC0E650B1D}"/>
                </a:ext>
              </a:extLst>
            </p:cNvPr>
            <p:cNvSpPr txBox="1"/>
            <p:nvPr/>
          </p:nvSpPr>
          <p:spPr>
            <a:xfrm>
              <a:off x="9575601" y="290670"/>
              <a:ext cx="1242714" cy="745628"/>
            </a:xfrm>
            <a:prstGeom prst="ellipse">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Arial" panose="020B0604020202020204"/>
                  <a:ea typeface="+mn-ea"/>
                  <a:cs typeface="+mn-cs"/>
                </a:rPr>
                <a:t>Ravinnekiertojen hallinta - vesiensuojelu, maaperä ja hiiltä sitovat kasvit</a:t>
              </a:r>
            </a:p>
          </p:txBody>
        </p:sp>
      </p:grpSp>
      <p:grpSp>
        <p:nvGrpSpPr>
          <p:cNvPr id="30" name="Ryhmä 29">
            <a:extLst>
              <a:ext uri="{FF2B5EF4-FFF2-40B4-BE49-F238E27FC236}">
                <a16:creationId xmlns:a16="http://schemas.microsoft.com/office/drawing/2014/main" id="{B505D8D0-62B5-4443-9287-8F5A4E4F7F6D}"/>
              </a:ext>
            </a:extLst>
          </p:cNvPr>
          <p:cNvGrpSpPr/>
          <p:nvPr/>
        </p:nvGrpSpPr>
        <p:grpSpPr>
          <a:xfrm>
            <a:off x="6930464" y="4984129"/>
            <a:ext cx="2197970" cy="1234700"/>
            <a:chOff x="9583579" y="1168541"/>
            <a:chExt cx="1242714" cy="745628"/>
          </a:xfrm>
          <a:solidFill>
            <a:schemeClr val="accent5">
              <a:lumMod val="75000"/>
            </a:schemeClr>
          </a:solidFill>
        </p:grpSpPr>
        <p:sp>
          <p:nvSpPr>
            <p:cNvPr id="37" name="Suorakulmio 36">
              <a:extLst>
                <a:ext uri="{FF2B5EF4-FFF2-40B4-BE49-F238E27FC236}">
                  <a16:creationId xmlns:a16="http://schemas.microsoft.com/office/drawing/2014/main" id="{59D553E8-4606-448E-98F3-97FADAF07744}"/>
                </a:ext>
              </a:extLst>
            </p:cNvPr>
            <p:cNvSpPr/>
            <p:nvPr/>
          </p:nvSpPr>
          <p:spPr>
            <a:xfrm>
              <a:off x="9583579" y="1168541"/>
              <a:ext cx="1242714" cy="745628"/>
            </a:xfrm>
            <a:prstGeom prst="ellipse">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8" name="Tekstiruutu 37">
              <a:extLst>
                <a:ext uri="{FF2B5EF4-FFF2-40B4-BE49-F238E27FC236}">
                  <a16:creationId xmlns:a16="http://schemas.microsoft.com/office/drawing/2014/main" id="{53FAE0B3-17DA-407D-B704-B24D7FA15699}"/>
                </a:ext>
              </a:extLst>
            </p:cNvPr>
            <p:cNvSpPr txBox="1"/>
            <p:nvPr/>
          </p:nvSpPr>
          <p:spPr>
            <a:xfrm>
              <a:off x="9583579" y="1168541"/>
              <a:ext cx="1242714" cy="745628"/>
            </a:xfrm>
            <a:prstGeom prst="ellipse">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Arial" panose="020B0604020202020204"/>
                  <a:ea typeface="+mn-ea"/>
                  <a:cs typeface="+mn-cs"/>
                </a:rPr>
                <a:t>Ilmastonmuutos ympäristölupa-valvonnassa</a:t>
              </a:r>
            </a:p>
          </p:txBody>
        </p:sp>
      </p:grpSp>
      <p:grpSp>
        <p:nvGrpSpPr>
          <p:cNvPr id="31" name="Ryhmä 30">
            <a:extLst>
              <a:ext uri="{FF2B5EF4-FFF2-40B4-BE49-F238E27FC236}">
                <a16:creationId xmlns:a16="http://schemas.microsoft.com/office/drawing/2014/main" id="{BDA05E8F-BB85-4503-B1F7-9A612635FF2C}"/>
              </a:ext>
            </a:extLst>
          </p:cNvPr>
          <p:cNvGrpSpPr/>
          <p:nvPr/>
        </p:nvGrpSpPr>
        <p:grpSpPr>
          <a:xfrm>
            <a:off x="4700956" y="5029561"/>
            <a:ext cx="2197970" cy="1234700"/>
            <a:chOff x="9575601" y="2030470"/>
            <a:chExt cx="1242714" cy="745628"/>
          </a:xfrm>
          <a:solidFill>
            <a:schemeClr val="accent5">
              <a:lumMod val="75000"/>
            </a:schemeClr>
          </a:solidFill>
        </p:grpSpPr>
        <p:sp>
          <p:nvSpPr>
            <p:cNvPr id="35" name="Suorakulmio 34">
              <a:extLst>
                <a:ext uri="{FF2B5EF4-FFF2-40B4-BE49-F238E27FC236}">
                  <a16:creationId xmlns:a16="http://schemas.microsoft.com/office/drawing/2014/main" id="{79EE9928-4306-41F2-93B8-80B58B7CC362}"/>
                </a:ext>
              </a:extLst>
            </p:cNvPr>
            <p:cNvSpPr/>
            <p:nvPr/>
          </p:nvSpPr>
          <p:spPr>
            <a:xfrm>
              <a:off x="9575601" y="2030470"/>
              <a:ext cx="1242714" cy="745628"/>
            </a:xfrm>
            <a:prstGeom prst="ellipse">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6" name="Tekstiruutu 35">
              <a:extLst>
                <a:ext uri="{FF2B5EF4-FFF2-40B4-BE49-F238E27FC236}">
                  <a16:creationId xmlns:a16="http://schemas.microsoft.com/office/drawing/2014/main" id="{158B2B5B-6449-459A-98B4-ABFEB7683C3D}"/>
                </a:ext>
              </a:extLst>
            </p:cNvPr>
            <p:cNvSpPr txBox="1"/>
            <p:nvPr/>
          </p:nvSpPr>
          <p:spPr>
            <a:xfrm>
              <a:off x="9575601" y="2030470"/>
              <a:ext cx="1242714" cy="745628"/>
            </a:xfrm>
            <a:prstGeom prst="ellipse">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Arial" panose="020B0604020202020204"/>
                  <a:ea typeface="+mn-ea"/>
                  <a:cs typeface="+mn-cs"/>
                </a:rPr>
                <a:t>EU-osarahoitteisen rahoituksen ilmastokriteerit</a:t>
              </a:r>
            </a:p>
          </p:txBody>
        </p:sp>
      </p:grpSp>
      <p:grpSp>
        <p:nvGrpSpPr>
          <p:cNvPr id="41" name="Ryhmä 40">
            <a:extLst>
              <a:ext uri="{FF2B5EF4-FFF2-40B4-BE49-F238E27FC236}">
                <a16:creationId xmlns:a16="http://schemas.microsoft.com/office/drawing/2014/main" id="{128E8E37-6E7B-477B-B817-F56EB1FD209A}"/>
              </a:ext>
            </a:extLst>
          </p:cNvPr>
          <p:cNvGrpSpPr/>
          <p:nvPr/>
        </p:nvGrpSpPr>
        <p:grpSpPr>
          <a:xfrm>
            <a:off x="8981475" y="2803778"/>
            <a:ext cx="2197970" cy="1234700"/>
            <a:chOff x="1373683" y="290670"/>
            <a:chExt cx="1242714" cy="745628"/>
          </a:xfrm>
          <a:solidFill>
            <a:schemeClr val="accent5">
              <a:lumMod val="75000"/>
            </a:schemeClr>
          </a:solidFill>
        </p:grpSpPr>
        <p:sp>
          <p:nvSpPr>
            <p:cNvPr id="42" name="Suorakulmio 24">
              <a:extLst>
                <a:ext uri="{FF2B5EF4-FFF2-40B4-BE49-F238E27FC236}">
                  <a16:creationId xmlns:a16="http://schemas.microsoft.com/office/drawing/2014/main" id="{565F7525-095A-46B2-8111-D0559B38728E}"/>
                </a:ext>
              </a:extLst>
            </p:cNvPr>
            <p:cNvSpPr/>
            <p:nvPr/>
          </p:nvSpPr>
          <p:spPr>
            <a:xfrm>
              <a:off x="1373683" y="290670"/>
              <a:ext cx="1242714" cy="745628"/>
            </a:xfrm>
            <a:prstGeom prst="ellipse">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43" name="Tekstiruutu 42">
              <a:extLst>
                <a:ext uri="{FF2B5EF4-FFF2-40B4-BE49-F238E27FC236}">
                  <a16:creationId xmlns:a16="http://schemas.microsoft.com/office/drawing/2014/main" id="{9F336BA7-078C-4218-AAB0-DF4E03FADA34}"/>
                </a:ext>
              </a:extLst>
            </p:cNvPr>
            <p:cNvSpPr txBox="1"/>
            <p:nvPr/>
          </p:nvSpPr>
          <p:spPr>
            <a:xfrm>
              <a:off x="1373683" y="290670"/>
              <a:ext cx="1242714" cy="745628"/>
            </a:xfrm>
            <a:prstGeom prst="ellipse">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Arial" panose="020B0604020202020204"/>
                  <a:ea typeface="+mn-ea"/>
                  <a:cs typeface="+mn-cs"/>
                </a:rPr>
                <a:t>Biokaasun ja bioenergian edistäminen</a:t>
              </a:r>
            </a:p>
          </p:txBody>
        </p:sp>
      </p:grpSp>
      <p:grpSp>
        <p:nvGrpSpPr>
          <p:cNvPr id="44" name="Ryhmä 43">
            <a:extLst>
              <a:ext uri="{FF2B5EF4-FFF2-40B4-BE49-F238E27FC236}">
                <a16:creationId xmlns:a16="http://schemas.microsoft.com/office/drawing/2014/main" id="{E81E19A5-E1D2-407D-B001-F53612E80891}"/>
              </a:ext>
            </a:extLst>
          </p:cNvPr>
          <p:cNvGrpSpPr/>
          <p:nvPr/>
        </p:nvGrpSpPr>
        <p:grpSpPr>
          <a:xfrm>
            <a:off x="5189444" y="1513958"/>
            <a:ext cx="2510513" cy="1234700"/>
            <a:chOff x="6841628" y="290670"/>
            <a:chExt cx="1242714" cy="745628"/>
          </a:xfrm>
          <a:solidFill>
            <a:schemeClr val="accent5">
              <a:lumMod val="75000"/>
            </a:schemeClr>
          </a:solidFill>
        </p:grpSpPr>
        <p:sp>
          <p:nvSpPr>
            <p:cNvPr id="45" name="Suorakulmio 20">
              <a:extLst>
                <a:ext uri="{FF2B5EF4-FFF2-40B4-BE49-F238E27FC236}">
                  <a16:creationId xmlns:a16="http://schemas.microsoft.com/office/drawing/2014/main" id="{988F602A-8B46-446E-B20F-1A79343A2CAF}"/>
                </a:ext>
              </a:extLst>
            </p:cNvPr>
            <p:cNvSpPr/>
            <p:nvPr/>
          </p:nvSpPr>
          <p:spPr>
            <a:xfrm>
              <a:off x="6841628" y="290670"/>
              <a:ext cx="1242714" cy="745628"/>
            </a:xfrm>
            <a:prstGeom prst="ellipse">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6" name="Tekstiruutu 45">
              <a:extLst>
                <a:ext uri="{FF2B5EF4-FFF2-40B4-BE49-F238E27FC236}">
                  <a16:creationId xmlns:a16="http://schemas.microsoft.com/office/drawing/2014/main" id="{457EB667-0494-40DE-8CE6-9F1F225FCB82}"/>
                </a:ext>
              </a:extLst>
            </p:cNvPr>
            <p:cNvSpPr txBox="1"/>
            <p:nvPr/>
          </p:nvSpPr>
          <p:spPr>
            <a:xfrm>
              <a:off x="6841628" y="290670"/>
              <a:ext cx="1242714" cy="745628"/>
            </a:xfrm>
            <a:prstGeom prst="ellipse">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Arial" panose="020B0604020202020204"/>
                  <a:ea typeface="+mn-ea"/>
                  <a:cs typeface="+mn-cs"/>
                </a:rPr>
                <a:t>Energiajärjestelmän murros</a:t>
              </a:r>
            </a:p>
          </p:txBody>
        </p:sp>
      </p:grpSp>
      <p:grpSp>
        <p:nvGrpSpPr>
          <p:cNvPr id="47" name="Ryhmä 46">
            <a:extLst>
              <a:ext uri="{FF2B5EF4-FFF2-40B4-BE49-F238E27FC236}">
                <a16:creationId xmlns:a16="http://schemas.microsoft.com/office/drawing/2014/main" id="{408E6708-936A-4588-A63C-5A23085496AD}"/>
              </a:ext>
            </a:extLst>
          </p:cNvPr>
          <p:cNvGrpSpPr/>
          <p:nvPr/>
        </p:nvGrpSpPr>
        <p:grpSpPr>
          <a:xfrm>
            <a:off x="8954079" y="1513958"/>
            <a:ext cx="2197970" cy="1234700"/>
            <a:chOff x="6841628" y="2900371"/>
            <a:chExt cx="1242714" cy="745628"/>
          </a:xfrm>
          <a:solidFill>
            <a:schemeClr val="accent5">
              <a:lumMod val="75000"/>
            </a:schemeClr>
          </a:solidFill>
        </p:grpSpPr>
        <p:sp>
          <p:nvSpPr>
            <p:cNvPr id="48" name="Suorakulmio 32">
              <a:extLst>
                <a:ext uri="{FF2B5EF4-FFF2-40B4-BE49-F238E27FC236}">
                  <a16:creationId xmlns:a16="http://schemas.microsoft.com/office/drawing/2014/main" id="{80B840A6-3715-4AD4-9EB7-ED4E17997B70}"/>
                </a:ext>
              </a:extLst>
            </p:cNvPr>
            <p:cNvSpPr/>
            <p:nvPr/>
          </p:nvSpPr>
          <p:spPr>
            <a:xfrm>
              <a:off x="6841628" y="2900371"/>
              <a:ext cx="1242714" cy="745628"/>
            </a:xfrm>
            <a:prstGeom prst="ellipse">
              <a:avLst/>
            </a:prstGeom>
            <a:gr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49" name="Tekstiruutu 48">
              <a:extLst>
                <a:ext uri="{FF2B5EF4-FFF2-40B4-BE49-F238E27FC236}">
                  <a16:creationId xmlns:a16="http://schemas.microsoft.com/office/drawing/2014/main" id="{F22035B1-23DC-4E9E-B9DD-E75F3ED8E895}"/>
                </a:ext>
              </a:extLst>
            </p:cNvPr>
            <p:cNvSpPr txBox="1"/>
            <p:nvPr/>
          </p:nvSpPr>
          <p:spPr>
            <a:xfrm>
              <a:off x="6841628" y="2900371"/>
              <a:ext cx="1242714" cy="745628"/>
            </a:xfrm>
            <a:prstGeom prst="ellipse">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Arial" panose="020B0604020202020204"/>
                  <a:ea typeface="+mn-ea"/>
                  <a:cs typeface="+mn-cs"/>
                </a:rPr>
                <a:t>Uudet käyttövoimat</a:t>
              </a:r>
            </a:p>
          </p:txBody>
        </p:sp>
      </p:grpSp>
      <p:sp>
        <p:nvSpPr>
          <p:cNvPr id="3" name="Alatunnisteen paikkamerkki 2">
            <a:extLst>
              <a:ext uri="{FF2B5EF4-FFF2-40B4-BE49-F238E27FC236}">
                <a16:creationId xmlns:a16="http://schemas.microsoft.com/office/drawing/2014/main" id="{A45ABD72-84F7-43E3-8003-41D033867601}"/>
              </a:ext>
            </a:extLst>
          </p:cNvPr>
          <p:cNvSpPr>
            <a:spLocks noGrp="1"/>
          </p:cNvSpPr>
          <p:nvPr>
            <p:ph type="ftr" sz="quarter" idx="11"/>
          </p:nvPr>
        </p:nvSpPr>
        <p:spPr>
          <a:xfrm>
            <a:off x="5956300" y="6381743"/>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4254008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Freeform: Shape 3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Otsikko 1">
            <a:extLst>
              <a:ext uri="{FF2B5EF4-FFF2-40B4-BE49-F238E27FC236}">
                <a16:creationId xmlns:a16="http://schemas.microsoft.com/office/drawing/2014/main" id="{D3071397-C065-45B4-A4DB-BB6193F705FE}"/>
              </a:ext>
            </a:extLst>
          </p:cNvPr>
          <p:cNvSpPr>
            <a:spLocks noGrp="1"/>
          </p:cNvSpPr>
          <p:nvPr>
            <p:ph type="title"/>
          </p:nvPr>
        </p:nvSpPr>
        <p:spPr>
          <a:xfrm>
            <a:off x="838200" y="365125"/>
            <a:ext cx="10515600" cy="1325563"/>
          </a:xfrm>
        </p:spPr>
        <p:txBody>
          <a:bodyPr>
            <a:normAutofit/>
          </a:bodyPr>
          <a:lstStyle/>
          <a:p>
            <a:r>
              <a:rPr lang="fi-FI"/>
              <a:t>Kiertotalouden toimenpide-ehdotuksia</a:t>
            </a:r>
          </a:p>
        </p:txBody>
      </p:sp>
      <p:sp>
        <p:nvSpPr>
          <p:cNvPr id="36" name="Arc 3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Sisällön paikkamerkki 8">
            <a:extLst>
              <a:ext uri="{FF2B5EF4-FFF2-40B4-BE49-F238E27FC236}">
                <a16:creationId xmlns:a16="http://schemas.microsoft.com/office/drawing/2014/main" id="{70667EE0-99D8-4BE6-B69B-54968EAC96D3}"/>
              </a:ext>
            </a:extLst>
          </p:cNvPr>
          <p:cNvSpPr>
            <a:spLocks noGrp="1"/>
          </p:cNvSpPr>
          <p:nvPr>
            <p:ph idx="1"/>
          </p:nvPr>
        </p:nvSpPr>
        <p:spPr>
          <a:xfrm>
            <a:off x="838200" y="1360714"/>
            <a:ext cx="10798090" cy="5312229"/>
          </a:xfrm>
        </p:spPr>
        <p:txBody>
          <a:bodyPr numCol="2">
            <a:normAutofit fontScale="92500" lnSpcReduction="20000"/>
          </a:bodyPr>
          <a:lstStyle/>
          <a:p>
            <a:pPr marL="0" indent="0">
              <a:buNone/>
            </a:pPr>
            <a:r>
              <a:rPr lang="fi-FI" sz="1050" b="1"/>
              <a:t>Edistäminen</a:t>
            </a:r>
          </a:p>
          <a:p>
            <a:r>
              <a:rPr lang="fi-FI" sz="1050" b="1"/>
              <a:t>Materiaalitehokkuus</a:t>
            </a:r>
            <a:r>
              <a:rPr lang="fi-FI" sz="1050"/>
              <a:t> e-lupaan sekä materiaalitehokkuusopas</a:t>
            </a:r>
          </a:p>
          <a:p>
            <a:r>
              <a:rPr lang="fi-FI" sz="1050"/>
              <a:t>"</a:t>
            </a:r>
            <a:r>
              <a:rPr lang="fi-FI" sz="1050" b="1"/>
              <a:t>Tietojärjestelmien hyödyntäminen </a:t>
            </a:r>
            <a:r>
              <a:rPr lang="fi-FI" sz="1050"/>
              <a:t>materiaalien käytössä pysymisen edistämiseksi jakamistalouden, uudelleenkäytön ja kierrätyksen kannalta. Eri kiertotaloustietoa sisältävien järjestelmien ja niissä olevien tietojen tunnistaminen ja kokoaminen yhteen."</a:t>
            </a:r>
          </a:p>
          <a:p>
            <a:r>
              <a:rPr lang="fi-FI" sz="1050"/>
              <a:t>Olemassa olevien sivuvirtojen tunnistamiseen tarkoitettujen alustojen integrointi ja kehittäminen. Selvitykset materiaalivirroista Suomessa erityisesti jätteen syntymisen rajapinnassa. </a:t>
            </a:r>
          </a:p>
          <a:p>
            <a:r>
              <a:rPr lang="fi-FI" sz="1050"/>
              <a:t>"</a:t>
            </a:r>
            <a:r>
              <a:rPr lang="fi-FI" sz="1050" b="1"/>
              <a:t>Ilmaston kärkiteemojen valitseminen yritysten kehittämistyöhön toimialakohtaisesti</a:t>
            </a:r>
            <a:r>
              <a:rPr lang="fi-FI" sz="1050"/>
              <a:t> ja näiden teemojen pitäminen yllä kaikessa toiminnassa. </a:t>
            </a:r>
          </a:p>
          <a:p>
            <a:r>
              <a:rPr lang="fi-FI" sz="1050"/>
              <a:t>"</a:t>
            </a:r>
            <a:r>
              <a:rPr lang="fi-FI" sz="1050" b="1"/>
              <a:t>Alueelliset biokaasuverkostot </a:t>
            </a:r>
            <a:r>
              <a:rPr lang="fi-FI" sz="1050"/>
              <a:t>käyntiin ja toiminnan vakiintuminen</a:t>
            </a:r>
          </a:p>
          <a:p>
            <a:r>
              <a:rPr lang="fi-FI" sz="1050"/>
              <a:t>"Maankäyttösektorin ilmasto-ohjelman hyödyntäminen biokaasun edistämisessä </a:t>
            </a:r>
          </a:p>
          <a:p>
            <a:r>
              <a:rPr lang="fi-FI" sz="1050"/>
              <a:t>.</a:t>
            </a:r>
            <a:r>
              <a:rPr lang="fi-FI" sz="1050" err="1"/>
              <a:t>YSL:n</a:t>
            </a:r>
            <a:r>
              <a:rPr lang="fi-FI" sz="1050"/>
              <a:t> ilmastoon liittyvän lausuntopohjan kokeileminen ja käyttöönotto kaikissa ELY-keskuksissa"</a:t>
            </a:r>
          </a:p>
          <a:p>
            <a:r>
              <a:rPr lang="fi-FI" sz="1050"/>
              <a:t>Joukkoliikenteen hankintojen rahoituksen tarkastelu siten, että sähkö- ja biokaasuhankinnoille olisi käytettävissä rahoitusta nykyistä enemmän. </a:t>
            </a:r>
          </a:p>
          <a:p>
            <a:r>
              <a:rPr lang="fi-FI" sz="1050"/>
              <a:t>"Otetaan </a:t>
            </a:r>
            <a:r>
              <a:rPr lang="fi-FI" sz="1050" b="1"/>
              <a:t>kansallisen vesihuoltouudistuksen kiertotalouskirjaukset</a:t>
            </a:r>
            <a:r>
              <a:rPr lang="fi-FI" sz="1050"/>
              <a:t> toiminnan suunnittelun pohjaksi. </a:t>
            </a:r>
          </a:p>
          <a:p>
            <a:r>
              <a:rPr lang="fi-FI" sz="1050"/>
              <a:t>Yhteistyö kunnan ympäristöviranomaisiin, esim. miten kierrätyslietteitä saa käyttää maataloudessa, viljelijöiden neuvonta miten kierrätyslannoitteita saa käyttää. </a:t>
            </a:r>
          </a:p>
          <a:p>
            <a:r>
              <a:rPr lang="fi-FI" sz="1050" b="1"/>
              <a:t>Kiertotalouteen liittyvät alueelliset erityishaut</a:t>
            </a:r>
            <a:r>
              <a:rPr lang="fi-FI" sz="1050"/>
              <a:t>: alueittain tunnistetut merkittävimmät kehittämiskohteet ja näiden perusteella muodostetut teemat hakuihin. </a:t>
            </a:r>
          </a:p>
          <a:p>
            <a:r>
              <a:rPr lang="fi-FI" sz="1050"/>
              <a:t>"Tuottajavastuun ja ELY-keskusten tulee olla mukana eri työryhmissä sekä lainsäädäntövalmistelussa. </a:t>
            </a:r>
            <a:r>
              <a:rPr lang="fi-FI" sz="1050" b="1"/>
              <a:t>Ilmasto- ja kiertotalousteemojen nostaminen esiin sidosryhmäyhteistyöstä ELY-keskuksen aloitteesta</a:t>
            </a:r>
            <a:r>
              <a:rPr lang="fi-FI" sz="1050"/>
              <a:t>: erityisesti ohjaus ja neuvonta siten, että koko ketju toimisi kiertotalouden periaatteiden mukaisesti: laaja keräysverkosto, useat kierrätysratkaisut ja materiaalin kierrossa pysymisen mahdollistava käsittelyverkosto. Vuorovaikutuksen vahvistaminen kaupan ja kuluttajien suuntaan. ”</a:t>
            </a:r>
          </a:p>
          <a:p>
            <a:endParaRPr lang="fi-FI" sz="1050"/>
          </a:p>
          <a:p>
            <a:pPr marL="0" indent="0">
              <a:buNone/>
            </a:pPr>
            <a:r>
              <a:rPr lang="fi-FI" sz="1050" b="1"/>
              <a:t>Riskienhallinta</a:t>
            </a:r>
          </a:p>
          <a:p>
            <a:r>
              <a:rPr lang="fi-FI" sz="1050"/>
              <a:t>"Tunnistetaan ilmaston kannalta merkittävimmät kiertotalousratkaisut, joihin liittyy ympäristöriskinäkökulma, joka estää ratkaisujen toteuttamista. Selvitetään, miten asioihin löydetään toimintatapa ja käytäntöjen muutos. </a:t>
            </a:r>
          </a:p>
          <a:p>
            <a:r>
              <a:rPr lang="fi-FI" sz="1050"/>
              <a:t>Yhteistyön kehittäminen kiertotaloushankkeissa, ja </a:t>
            </a:r>
            <a:r>
              <a:rPr lang="fi-FI" sz="1050" b="1"/>
              <a:t>uudenlaisten tekniikoiden käyttöönottoon ja skaalaamiseen liittyvien epävarmuuksien ennakointi </a:t>
            </a:r>
            <a:r>
              <a:rPr lang="fi-FI" sz="1050"/>
              <a:t>viranomaisten ja toiminnanharjoittajien kanssa käytävää vuoropuhelua tiivistämällä mahdollisimman aikaisessa vaiheessa."</a:t>
            </a:r>
          </a:p>
          <a:p>
            <a:r>
              <a:rPr lang="fi-FI" sz="1050" b="1"/>
              <a:t>Laaditaan tarkastelu nykyisistä oikeuskäytännöistä liittyen pohjaveden suojeluun ja </a:t>
            </a:r>
            <a:r>
              <a:rPr lang="fi-FI" sz="1050" b="1" err="1"/>
              <a:t>geoenergiaan</a:t>
            </a:r>
            <a:r>
              <a:rPr lang="fi-FI" sz="1050" b="1"/>
              <a:t>. </a:t>
            </a:r>
            <a:r>
              <a:rPr lang="fi-FI" sz="1050"/>
              <a:t>Tarkastelun perusteella katsotaan, voiko lainsäädäntöä tai ohjeistusta kehittää eteenpäin. </a:t>
            </a:r>
          </a:p>
          <a:p>
            <a:r>
              <a:rPr lang="fi-FI" sz="1050"/>
              <a:t>Tunnistetaan </a:t>
            </a:r>
            <a:r>
              <a:rPr lang="fi-FI" sz="1050" b="1"/>
              <a:t>päästövaikutuksiltaan merkittävimmät materiaalit, joihin liittyy ympäristöriskien hallintaan liittyviä haasteita</a:t>
            </a:r>
            <a:r>
              <a:rPr lang="fi-FI" sz="1050"/>
              <a:t>. Kehitetään toimenpiteitä, joilla näiden materiaalien kierrossa pysymistä saadaan edistettyä.</a:t>
            </a:r>
          </a:p>
          <a:p>
            <a:r>
              <a:rPr lang="fi-FI" sz="1050" b="1"/>
              <a:t>Tunnistetaan kohteita, joille uusiokäytön kokeilut erityisesti sopisivat.</a:t>
            </a:r>
            <a:r>
              <a:rPr lang="fi-FI" sz="1050"/>
              <a:t> Otetaan kokeiluihin mukaan myös tutkimusta kestävyyteen ja elinkaareen liittyen, jotta tunnistetaan toimivat ratkaisut. </a:t>
            </a:r>
          </a:p>
          <a:p>
            <a:r>
              <a:rPr lang="fi-FI" sz="1050"/>
              <a:t>"Maa-ainesten uudelleenkäyttöön liittyvät selvitykset eri mittakaavoissa: edistämiskeinot kunnan omissa kohteissa tai alueellisesti, järkevien kuljetusetäisyyksien ym. selvittäminen. Aineksen puhtauteen liittyvä riskienhallinta ja sellaisten kohteiden ja olosuhteiden määrittely, joissa ainesten käyttöä voisi laajentaa nykyisestä. Yhteistyön vahvistaminen isojen kaupunkien </a:t>
            </a:r>
            <a:r>
              <a:rPr lang="fi-FI" sz="1050" b="1"/>
              <a:t>massakoordinaattoreide</a:t>
            </a:r>
            <a:r>
              <a:rPr lang="fi-FI" sz="1050"/>
              <a:t>n kanssa ja toimintamallin edistäminen valtakunnallisesti. "</a:t>
            </a:r>
          </a:p>
          <a:p>
            <a:r>
              <a:rPr lang="fi-FI" sz="1050"/>
              <a:t>"</a:t>
            </a:r>
            <a:r>
              <a:rPr lang="fi-FI" sz="1050" err="1"/>
              <a:t>VARELYn</a:t>
            </a:r>
            <a:r>
              <a:rPr lang="fi-FI" sz="1050"/>
              <a:t> hankkeen tulosten läpi käyminen ja hyödyntäminen jo ennakoivasti. </a:t>
            </a:r>
            <a:r>
              <a:rPr lang="fi-FI" sz="1050" err="1"/>
              <a:t>YM:n</a:t>
            </a:r>
            <a:r>
              <a:rPr lang="fi-FI" sz="1050"/>
              <a:t> linjauksen biokaasun ympäristövaikutuksiin liittyen. ”</a:t>
            </a:r>
          </a:p>
          <a:p>
            <a:r>
              <a:rPr lang="fi-FI" sz="1050"/>
              <a:t>Laaditaan </a:t>
            </a:r>
            <a:r>
              <a:rPr lang="fi-FI" sz="1050" b="1"/>
              <a:t>ennakointi kiertotalouden merkittävimmistä tulevista haasteista liittyen ympäristölupien ja kierrätystavoitteiden yhteensovittamiseen. </a:t>
            </a:r>
            <a:r>
              <a:rPr lang="fi-FI" sz="1050"/>
              <a:t>Pilotoidaan ja laaditaan ennakollisia menettelyjä, joita voidaan ottaa käyttöön.</a:t>
            </a:r>
          </a:p>
          <a:p>
            <a:pPr marL="0" indent="0">
              <a:buNone/>
            </a:pPr>
            <a:endParaRPr lang="fi-FI" sz="1050"/>
          </a:p>
          <a:p>
            <a:r>
              <a:rPr lang="fi-FI" sz="1050" b="1"/>
              <a:t>Määritetään kiertotalouden edistämistä ELY-keskuksessa kuvaava mittari tai mittareita."</a:t>
            </a:r>
          </a:p>
        </p:txBody>
      </p:sp>
      <p:sp>
        <p:nvSpPr>
          <p:cNvPr id="3" name="Alatunnisteen paikkamerkki 2">
            <a:extLst>
              <a:ext uri="{FF2B5EF4-FFF2-40B4-BE49-F238E27FC236}">
                <a16:creationId xmlns:a16="http://schemas.microsoft.com/office/drawing/2014/main" id="{A012EBEC-68DF-4419-92BF-535AC8F2F0CA}"/>
              </a:ext>
            </a:extLst>
          </p:cNvPr>
          <p:cNvSpPr>
            <a:spLocks noGrp="1"/>
          </p:cNvSpPr>
          <p:nvPr>
            <p:ph type="ftr" sz="quarter" idx="11"/>
          </p:nvPr>
        </p:nvSpPr>
        <p:spPr>
          <a:xfrm>
            <a:off x="5843365" y="6490380"/>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340538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0A0F77EF-3666-4F80-9275-242F60D0B36F}"/>
              </a:ext>
            </a:extLst>
          </p:cNvPr>
          <p:cNvSpPr>
            <a:spLocks noGrp="1"/>
          </p:cNvSpPr>
          <p:nvPr>
            <p:ph type="title"/>
          </p:nvPr>
        </p:nvSpPr>
        <p:spPr>
          <a:xfrm>
            <a:off x="640079" y="2053641"/>
            <a:ext cx="3669161" cy="2760098"/>
          </a:xfrm>
        </p:spPr>
        <p:txBody>
          <a:bodyPr>
            <a:normAutofit/>
          </a:bodyPr>
          <a:lstStyle/>
          <a:p>
            <a:r>
              <a:rPr lang="fi-FI">
                <a:solidFill>
                  <a:srgbClr val="FFFFFF"/>
                </a:solidFill>
              </a:rPr>
              <a:t>ELY-keskuksia koskeva lainsäädäntö</a:t>
            </a:r>
          </a:p>
        </p:txBody>
      </p:sp>
      <p:sp>
        <p:nvSpPr>
          <p:cNvPr id="3" name="Sisällön paikkamerkki 2">
            <a:extLst>
              <a:ext uri="{FF2B5EF4-FFF2-40B4-BE49-F238E27FC236}">
                <a16:creationId xmlns:a16="http://schemas.microsoft.com/office/drawing/2014/main" id="{74862ECF-1445-43C5-90E3-2ED5814FA64A}"/>
              </a:ext>
            </a:extLst>
          </p:cNvPr>
          <p:cNvSpPr>
            <a:spLocks noGrp="1"/>
          </p:cNvSpPr>
          <p:nvPr>
            <p:ph idx="1"/>
          </p:nvPr>
        </p:nvSpPr>
        <p:spPr>
          <a:xfrm>
            <a:off x="6090574" y="801866"/>
            <a:ext cx="5306084" cy="5230634"/>
          </a:xfrm>
        </p:spPr>
        <p:txBody>
          <a:bodyPr anchor="ctr">
            <a:normAutofit fontScale="92500" lnSpcReduction="10000"/>
          </a:bodyPr>
          <a:lstStyle/>
          <a:p>
            <a:r>
              <a:rPr lang="fi-FI" sz="2400">
                <a:solidFill>
                  <a:srgbClr val="000000"/>
                </a:solidFill>
                <a:latin typeface="Open Sans" panose="020B0606030504020204"/>
              </a:rPr>
              <a:t>Yleiset säännökset</a:t>
            </a:r>
          </a:p>
          <a:p>
            <a:pPr lvl="1"/>
            <a:r>
              <a:rPr lang="fi-FI" sz="2000">
                <a:solidFill>
                  <a:srgbClr val="000000"/>
                </a:solidFill>
                <a:latin typeface="Open Sans" panose="020B0606030504020204"/>
              </a:rPr>
              <a:t>Laki ELY-keskuksista</a:t>
            </a:r>
          </a:p>
          <a:p>
            <a:pPr lvl="1"/>
            <a:r>
              <a:rPr lang="fi-FI" sz="2000">
                <a:solidFill>
                  <a:srgbClr val="000000"/>
                </a:solidFill>
                <a:latin typeface="Open Sans" panose="020B0606030504020204"/>
              </a:rPr>
              <a:t>Ilmastolaki</a:t>
            </a:r>
          </a:p>
          <a:p>
            <a:r>
              <a:rPr lang="fi-FI" sz="2400">
                <a:solidFill>
                  <a:srgbClr val="000000"/>
                </a:solidFill>
                <a:effectLst/>
                <a:latin typeface="Open Sans" panose="020B0606030504020204"/>
              </a:rPr>
              <a:t>Viranomaisten roolit ja velvollisuudet</a:t>
            </a:r>
          </a:p>
          <a:p>
            <a:pPr lvl="1"/>
            <a:r>
              <a:rPr lang="fi-FI" sz="2000">
                <a:solidFill>
                  <a:srgbClr val="000000"/>
                </a:solidFill>
                <a:latin typeface="Open Sans" panose="020B0606030504020204"/>
              </a:rPr>
              <a:t>Lupa- ja valvontaviranomainen</a:t>
            </a:r>
          </a:p>
          <a:p>
            <a:pPr lvl="1"/>
            <a:r>
              <a:rPr lang="fi-FI" sz="2000">
                <a:solidFill>
                  <a:srgbClr val="000000"/>
                </a:solidFill>
                <a:latin typeface="Open Sans" panose="020B0606030504020204"/>
              </a:rPr>
              <a:t>ALKE, välittävä viranomainen</a:t>
            </a:r>
          </a:p>
          <a:p>
            <a:pPr lvl="1"/>
            <a:r>
              <a:rPr lang="fi-FI" sz="2000">
                <a:solidFill>
                  <a:srgbClr val="000000"/>
                </a:solidFill>
                <a:effectLst/>
                <a:latin typeface="Open Sans" panose="020B0606030504020204"/>
              </a:rPr>
              <a:t>Yhteysviranomainen</a:t>
            </a:r>
          </a:p>
          <a:p>
            <a:pPr lvl="1"/>
            <a:r>
              <a:rPr lang="fi-FI" sz="2000">
                <a:solidFill>
                  <a:srgbClr val="000000"/>
                </a:solidFill>
                <a:effectLst/>
                <a:latin typeface="Open Sans" panose="020B0606030504020204"/>
              </a:rPr>
              <a:t>Julkisyhteisöjen keskinäistä toimintaa koskeva sääntely</a:t>
            </a:r>
          </a:p>
          <a:p>
            <a:r>
              <a:rPr lang="fi-FI" sz="2400">
                <a:solidFill>
                  <a:srgbClr val="000000"/>
                </a:solidFill>
                <a:latin typeface="Open Sans" panose="020B0606030504020204"/>
              </a:rPr>
              <a:t>Suunnitelmia ja lupia koskeva sääntely</a:t>
            </a:r>
          </a:p>
          <a:p>
            <a:pPr lvl="1"/>
            <a:r>
              <a:rPr lang="fi-FI" sz="2000">
                <a:solidFill>
                  <a:srgbClr val="000000"/>
                </a:solidFill>
                <a:latin typeface="Open Sans" panose="020B0606030504020204"/>
              </a:rPr>
              <a:t>Ympäristönsuojelu</a:t>
            </a:r>
          </a:p>
          <a:p>
            <a:pPr lvl="1"/>
            <a:r>
              <a:rPr lang="fi-FI" sz="2000">
                <a:solidFill>
                  <a:srgbClr val="000000"/>
                </a:solidFill>
                <a:latin typeface="Open Sans" panose="020B0606030504020204"/>
              </a:rPr>
              <a:t>Maankäyttö- ja rakennuslaki </a:t>
            </a:r>
          </a:p>
          <a:p>
            <a:pPr lvl="1"/>
            <a:r>
              <a:rPr lang="fi-FI" sz="2000">
                <a:solidFill>
                  <a:srgbClr val="000000"/>
                </a:solidFill>
                <a:latin typeface="Open Sans" panose="020B0606030504020204"/>
              </a:rPr>
              <a:t>Liikenne</a:t>
            </a:r>
          </a:p>
          <a:p>
            <a:r>
              <a:rPr lang="fi-FI" sz="2400">
                <a:solidFill>
                  <a:srgbClr val="000000"/>
                </a:solidFill>
                <a:effectLst/>
                <a:latin typeface="Open Sans" panose="020B0606030504020204"/>
              </a:rPr>
              <a:t>Muu lainsäädäntö</a:t>
            </a:r>
          </a:p>
          <a:p>
            <a:pPr lvl="1"/>
            <a:r>
              <a:rPr lang="fi-FI" sz="2000">
                <a:solidFill>
                  <a:srgbClr val="000000"/>
                </a:solidFill>
                <a:latin typeface="Open Sans" panose="020B0606030504020204"/>
              </a:rPr>
              <a:t>Esim. tuki- ja verolainsäädäntö</a:t>
            </a:r>
          </a:p>
        </p:txBody>
      </p:sp>
      <p:sp>
        <p:nvSpPr>
          <p:cNvPr id="4" name="Alatunnisteen paikkamerkki 3">
            <a:extLst>
              <a:ext uri="{FF2B5EF4-FFF2-40B4-BE49-F238E27FC236}">
                <a16:creationId xmlns:a16="http://schemas.microsoft.com/office/drawing/2014/main" id="{CB4BD625-2C2F-4258-86C8-E7DA19D13926}"/>
              </a:ext>
            </a:extLst>
          </p:cNvPr>
          <p:cNvSpPr>
            <a:spLocks noGrp="1"/>
          </p:cNvSpPr>
          <p:nvPr>
            <p:ph type="ftr" sz="quarter" idx="11"/>
          </p:nvPr>
        </p:nvSpPr>
        <p:spPr>
          <a:xfrm>
            <a:off x="5772343" y="6382733"/>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1401741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cstate="screen">
            <a:extLst>
              <a:ext uri="{28A0092B-C50C-407E-A947-70E740481C1C}">
                <a14:useLocalDpi xmlns:a14="http://schemas.microsoft.com/office/drawing/2010/main"/>
              </a:ext>
            </a:extLst>
          </a:blip>
          <a:srcRect r="-656"/>
          <a:stretch/>
        </p:blipFill>
        <p:spPr>
          <a:xfrm>
            <a:off x="-219166" y="141514"/>
            <a:ext cx="12857479" cy="6629400"/>
          </a:xfrm>
          <a:prstGeom prst="rect">
            <a:avLst/>
          </a:prstGeom>
        </p:spPr>
      </p:pic>
      <p:pic>
        <p:nvPicPr>
          <p:cNvPr id="3" name="Kuv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0758" y="332235"/>
            <a:ext cx="3582208" cy="5767356"/>
          </a:xfrm>
          <a:prstGeom prst="rect">
            <a:avLst/>
          </a:prstGeom>
        </p:spPr>
      </p:pic>
      <p:graphicFrame>
        <p:nvGraphicFramePr>
          <p:cNvPr id="5" name="Kaaviokuva 4"/>
          <p:cNvGraphicFramePr/>
          <p:nvPr/>
        </p:nvGraphicFramePr>
        <p:xfrm>
          <a:off x="1663337" y="1715588"/>
          <a:ext cx="8412480" cy="9915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kstiruutu 5"/>
          <p:cNvSpPr txBox="1"/>
          <p:nvPr/>
        </p:nvSpPr>
        <p:spPr>
          <a:xfrm>
            <a:off x="0" y="256919"/>
            <a:ext cx="1028962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gradFill flip="none" rotWithShape="1">
                  <a:gsLst>
                    <a:gs pos="0">
                      <a:prstClr val="black">
                        <a:lumMod val="95000"/>
                        <a:lumOff val="5000"/>
                        <a:alpha val="70000"/>
                      </a:prstClr>
                    </a:gs>
                    <a:gs pos="48000">
                      <a:srgbClr val="E7E6E6">
                        <a:lumMod val="50000"/>
                      </a:srgbClr>
                    </a:gs>
                    <a:gs pos="100000">
                      <a:srgbClr val="E7E6E6">
                        <a:lumMod val="75000"/>
                      </a:srgbClr>
                    </a:gs>
                  </a:gsLst>
                  <a:lin ang="10800000" scaled="1"/>
                  <a:tileRect/>
                </a:gradFill>
                <a:effectLst/>
                <a:uLnTx/>
                <a:uFillTx/>
                <a:latin typeface="Arial" panose="020B0604020202020204" pitchFamily="34" charset="0"/>
                <a:ea typeface="+mn-ea"/>
                <a:cs typeface="Arial" panose="020B0604020202020204" pitchFamily="34" charset="0"/>
              </a:rPr>
              <a:t>ELY-keskuksiin liittyvä lainsäädäntö – mitä, jos tätä kaikkea alettaisiin tehdä vähän eri tavalla?</a:t>
            </a:r>
          </a:p>
        </p:txBody>
      </p:sp>
      <p:sp>
        <p:nvSpPr>
          <p:cNvPr id="4" name="Alatunnisteen paikkamerkki 3">
            <a:extLst>
              <a:ext uri="{FF2B5EF4-FFF2-40B4-BE49-F238E27FC236}">
                <a16:creationId xmlns:a16="http://schemas.microsoft.com/office/drawing/2014/main" id="{B05FA807-58A6-4AAA-8510-8746C0520B7C}"/>
              </a:ext>
            </a:extLst>
          </p:cNvPr>
          <p:cNvSpPr>
            <a:spLocks noGrp="1"/>
          </p:cNvSpPr>
          <p:nvPr>
            <p:ph type="ftr" sz="quarter" idx="11"/>
          </p:nvPr>
        </p:nvSpPr>
        <p:spPr>
          <a:xfrm>
            <a:off x="6209573" y="6418518"/>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35479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BBE3FF-851E-4032-94D0-AC076309D16F}"/>
              </a:ext>
            </a:extLst>
          </p:cNvPr>
          <p:cNvSpPr>
            <a:spLocks noGrp="1"/>
          </p:cNvSpPr>
          <p:nvPr>
            <p:ph type="title"/>
          </p:nvPr>
        </p:nvSpPr>
        <p:spPr>
          <a:xfrm>
            <a:off x="0" y="-293915"/>
            <a:ext cx="11825056" cy="1082675"/>
          </a:xfrm>
        </p:spPr>
        <p:txBody>
          <a:bodyPr>
            <a:normAutofit/>
          </a:bodyPr>
          <a:lstStyle/>
          <a:p>
            <a:r>
              <a:rPr lang="fi-FI" sz="2000" b="1"/>
              <a:t>ELY-keskuksen toimintamahdollisuudet ilmastoasioissa eräiden lainsäädäntökokonaisuuksien kannalta</a:t>
            </a:r>
          </a:p>
        </p:txBody>
      </p:sp>
      <p:graphicFrame>
        <p:nvGraphicFramePr>
          <p:cNvPr id="7" name="Sisällön paikkamerkki 6">
            <a:extLst>
              <a:ext uri="{FF2B5EF4-FFF2-40B4-BE49-F238E27FC236}">
                <a16:creationId xmlns:a16="http://schemas.microsoft.com/office/drawing/2014/main" id="{9DEDBF78-1415-4924-904A-C2BB0BE90D5A}"/>
              </a:ext>
            </a:extLst>
          </p:cNvPr>
          <p:cNvGraphicFramePr>
            <a:graphicFrameLocks noGrp="1"/>
          </p:cNvGraphicFramePr>
          <p:nvPr>
            <p:ph idx="1"/>
          </p:nvPr>
        </p:nvGraphicFramePr>
        <p:xfrm>
          <a:off x="87237" y="390182"/>
          <a:ext cx="12017525" cy="6302849"/>
        </p:xfrm>
        <a:graphic>
          <a:graphicData uri="http://schemas.openxmlformats.org/drawingml/2006/table">
            <a:tbl>
              <a:tblPr>
                <a:tableStyleId>{5C22544A-7EE6-4342-B048-85BDC9FD1C3A}</a:tableStyleId>
              </a:tblPr>
              <a:tblGrid>
                <a:gridCol w="1487151">
                  <a:extLst>
                    <a:ext uri="{9D8B030D-6E8A-4147-A177-3AD203B41FA5}">
                      <a16:colId xmlns:a16="http://schemas.microsoft.com/office/drawing/2014/main" val="11774960"/>
                    </a:ext>
                  </a:extLst>
                </a:gridCol>
                <a:gridCol w="8445101">
                  <a:extLst>
                    <a:ext uri="{9D8B030D-6E8A-4147-A177-3AD203B41FA5}">
                      <a16:colId xmlns:a16="http://schemas.microsoft.com/office/drawing/2014/main" val="1379946461"/>
                    </a:ext>
                  </a:extLst>
                </a:gridCol>
                <a:gridCol w="1085286">
                  <a:extLst>
                    <a:ext uri="{9D8B030D-6E8A-4147-A177-3AD203B41FA5}">
                      <a16:colId xmlns:a16="http://schemas.microsoft.com/office/drawing/2014/main" val="3704412959"/>
                    </a:ext>
                  </a:extLst>
                </a:gridCol>
                <a:gridCol w="999987">
                  <a:extLst>
                    <a:ext uri="{9D8B030D-6E8A-4147-A177-3AD203B41FA5}">
                      <a16:colId xmlns:a16="http://schemas.microsoft.com/office/drawing/2014/main" val="2519963627"/>
                    </a:ext>
                  </a:extLst>
                </a:gridCol>
              </a:tblGrid>
              <a:tr h="622437">
                <a:tc>
                  <a:txBody>
                    <a:bodyPr/>
                    <a:lstStyle/>
                    <a:p>
                      <a:r>
                        <a:rPr lang="fi-FI"/>
                        <a:t>Lainsäädäntö-kokonaisuus</a:t>
                      </a:r>
                    </a:p>
                  </a:txBody>
                  <a:tcPr marL="3332"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BF7FF"/>
                    </a:solidFill>
                  </a:tcPr>
                </a:tc>
                <a:tc>
                  <a:txBody>
                    <a:bodyPr/>
                    <a:lstStyle/>
                    <a:p>
                      <a:r>
                        <a:rPr lang="fi-FI"/>
                        <a:t>ELY-keskuksen toimintamahdollisuudet</a:t>
                      </a:r>
                    </a:p>
                  </a:txBody>
                  <a:tcPr marL="11661"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EBF7FF"/>
                    </a:solidFill>
                  </a:tcPr>
                </a:tc>
                <a:tc>
                  <a:txBody>
                    <a:bodyPr/>
                    <a:lstStyle/>
                    <a:p>
                      <a:r>
                        <a:rPr lang="fi-FI" sz="1000"/>
                        <a:t>Miten paljon voitaisiin edistää jos ilmastolaissa  ELY-tehtävä </a:t>
                      </a:r>
                    </a:p>
                  </a:txBody>
                  <a:tcPr marL="11661"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EBF7FF"/>
                    </a:solidFill>
                  </a:tcPr>
                </a:tc>
                <a:tc>
                  <a:txBody>
                    <a:bodyPr/>
                    <a:lstStyle/>
                    <a:p>
                      <a:r>
                        <a:rPr lang="fi-FI" sz="1000"/>
                        <a:t>Yhteispotentiaali jos sekä ilmastolaki että </a:t>
                      </a:r>
                      <a:r>
                        <a:rPr lang="fi-FI" sz="1000" err="1"/>
                        <a:t>sektorils</a:t>
                      </a:r>
                      <a:r>
                        <a:rPr lang="fi-FI" sz="1000"/>
                        <a:t> muuttuu</a:t>
                      </a:r>
                    </a:p>
                  </a:txBody>
                  <a:tcPr marL="11661"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EBF7FF"/>
                    </a:solidFill>
                  </a:tcPr>
                </a:tc>
                <a:extLst>
                  <a:ext uri="{0D108BD9-81ED-4DB2-BD59-A6C34878D82A}">
                    <a16:rowId xmlns:a16="http://schemas.microsoft.com/office/drawing/2014/main" val="1265385575"/>
                  </a:ext>
                </a:extLst>
              </a:tr>
              <a:tr h="802907">
                <a:tc>
                  <a:txBody>
                    <a:bodyPr/>
                    <a:lstStyle/>
                    <a:p>
                      <a:pPr algn="l" rtl="0" fontAlgn="ctr">
                        <a:buClr>
                          <a:srgbClr val="000000"/>
                        </a:buClr>
                        <a:buSzPts val="2000"/>
                        <a:buFont typeface="Calibri" panose="020F0502020204030204" pitchFamily="34" charset="0"/>
                        <a:buNone/>
                      </a:pPr>
                      <a:r>
                        <a:rPr lang="fi-FI" sz="1200" b="1" i="0" u="none" strike="noStrike">
                          <a:solidFill>
                            <a:srgbClr val="000000"/>
                          </a:solidFill>
                          <a:effectLst/>
                          <a:latin typeface="+mj-lt"/>
                        </a:rPr>
                        <a:t>MRL</a:t>
                      </a: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CCFF"/>
                    </a:solidFill>
                  </a:tcPr>
                </a:tc>
                <a:tc>
                  <a:txBody>
                    <a:bodyPr/>
                    <a:lstStyle/>
                    <a:p>
                      <a:pPr algn="l" rtl="0" fontAlgn="ctr">
                        <a:buClr>
                          <a:srgbClr val="000000"/>
                        </a:buClr>
                        <a:buSzPts val="1700"/>
                        <a:buFont typeface="Arial" panose="020B0604020202020204" pitchFamily="34" charset="0"/>
                        <a:buNone/>
                      </a:pPr>
                      <a:r>
                        <a:rPr lang="fi-FI" sz="1100" b="0" i="0" u="none" strike="noStrike">
                          <a:solidFill>
                            <a:schemeClr val="tx1"/>
                          </a:solidFill>
                          <a:effectLst/>
                          <a:latin typeface="+mn-lt"/>
                        </a:rPr>
                        <a:t>Alueidenkäytön edistämisessä ilmastonmuutostavoite mahdollista ottaa huomioon, ilmastolaki lisäisi velvoittavuutta omassa toiminnassa. Kaikki kaavat kulkevat ELY-keskuksen kautta, lausunnoissa voidaan ottaa kantaa yleisiin ilmastokysymyksiin, mutta myös esim. liikenteen, maankäyttöratkaisun kokonaisvaltaisen toimivuuden, sopeutumisen, riskien jne. näkökulmiin. MRL-uudistuksessa ilmastonmuutoksen hillintä ja sopeutuminen tulossa vielä omana pykälänään </a:t>
                      </a:r>
                      <a:r>
                        <a:rPr lang="fi-FI" sz="1100" b="0" i="0" u="none" strike="noStrike">
                          <a:solidFill>
                            <a:schemeClr val="tx1"/>
                          </a:solidFill>
                          <a:effectLst/>
                          <a:latin typeface="+mn-lt"/>
                          <a:sym typeface="Wingdings" panose="05000000000000000000" pitchFamily="2" charset="2"/>
                        </a:rPr>
                        <a:t>vaikuttavuus korostuu. Yhteys myös kysymykseen maankäytön muutoksesta ja metsäkadosta. </a:t>
                      </a:r>
                      <a:endParaRPr lang="fi-FI" sz="1100" b="0" i="0" u="none" strike="noStrike">
                        <a:solidFill>
                          <a:schemeClr val="tx1"/>
                        </a:solidFill>
                        <a:effectLst/>
                        <a:latin typeface="+mn-lt"/>
                      </a:endParaRPr>
                    </a:p>
                  </a:txBody>
                  <a:tcPr marL="11661"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0B050"/>
                    </a:solidFill>
                  </a:tcPr>
                </a:tc>
                <a:tc>
                  <a:txBody>
                    <a:bodyPr/>
                    <a:lstStyle/>
                    <a:p>
                      <a:pPr algn="l" rtl="0" fontAlgn="ctr">
                        <a:buClr>
                          <a:srgbClr val="000000"/>
                        </a:buClr>
                        <a:buSzPts val="1700"/>
                        <a:buFont typeface="Arial" panose="020B0604020202020204" pitchFamily="34" charset="0"/>
                        <a:buNone/>
                      </a:pPr>
                      <a:r>
                        <a:rPr lang="fi-FI" sz="1600" b="0" i="0" u="none" strike="noStrike">
                          <a:solidFill>
                            <a:srgbClr val="000000"/>
                          </a:solidFill>
                          <a:effectLst/>
                          <a:latin typeface="Arial" panose="020B0604020202020204" pitchFamily="34" charset="0"/>
                        </a:rPr>
                        <a:t>+++***</a:t>
                      </a:r>
                    </a:p>
                  </a:txBody>
                  <a:tcPr marL="11661"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C6BD"/>
                    </a:solidFill>
                  </a:tcPr>
                </a:tc>
                <a:extLst>
                  <a:ext uri="{0D108BD9-81ED-4DB2-BD59-A6C34878D82A}">
                    <a16:rowId xmlns:a16="http://schemas.microsoft.com/office/drawing/2014/main" val="1623794245"/>
                  </a:ext>
                </a:extLst>
              </a:tr>
              <a:tr h="513535">
                <a:tc>
                  <a:txBody>
                    <a:bodyPr/>
                    <a:lstStyle/>
                    <a:p>
                      <a:pPr algn="l" rtl="0" fontAlgn="ctr">
                        <a:buClr>
                          <a:srgbClr val="000000"/>
                        </a:buClr>
                        <a:buSzPts val="2000"/>
                        <a:buFont typeface="Calibri" panose="020F0502020204030204" pitchFamily="34" charset="0"/>
                        <a:buNone/>
                      </a:pPr>
                      <a:r>
                        <a:rPr lang="fi-FI" sz="1200" b="1" i="0" u="none" strike="noStrike">
                          <a:solidFill>
                            <a:srgbClr val="000000"/>
                          </a:solidFill>
                          <a:effectLst/>
                          <a:latin typeface="+mj-lt"/>
                        </a:rPr>
                        <a:t>YVA ja SOVA</a:t>
                      </a: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CCFF"/>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100" u="none" strike="noStrike">
                          <a:solidFill>
                            <a:schemeClr val="tx1"/>
                          </a:solidFill>
                          <a:effectLst/>
                        </a:rPr>
                        <a:t>Merkittävät ympäristövaikutukset</a:t>
                      </a:r>
                      <a:r>
                        <a:rPr lang="fi-FI" sz="1100" u="none" strike="noStrike">
                          <a:solidFill>
                            <a:schemeClr val="tx1"/>
                          </a:solidFill>
                          <a:effectLst/>
                          <a:sym typeface="Wingdings" panose="05000000000000000000" pitchFamily="2" charset="2"/>
                        </a:rPr>
                        <a:t></a:t>
                      </a:r>
                      <a:r>
                        <a:rPr lang="fi-FI" sz="1100" u="none" strike="noStrike">
                          <a:solidFill>
                            <a:schemeClr val="tx1"/>
                          </a:solidFill>
                          <a:effectLst/>
                        </a:rPr>
                        <a:t>kysymys siitä, mihin merkittävyyttä peilataan (tulkintaa voidaan kehittää ilman YVA-lain muutosta; ilmastolaki antaisi selkänojaa). Nyt jo täytyy huomioida ilmastonmuutoksen aiheuttamat (katastrofi)riskit. Lupaviranomaisen otettava ELYn tekemä perusteltu päätelmä luvituksessa </a:t>
                      </a:r>
                      <a:r>
                        <a:rPr lang="fi-FI" sz="1100" u="none" strike="noStrike">
                          <a:solidFill>
                            <a:schemeClr val="tx1"/>
                          </a:solidFill>
                          <a:effectLst/>
                          <a:sym typeface="Wingdings" panose="05000000000000000000" pitchFamily="2" charset="2"/>
                        </a:rPr>
                        <a:t> </a:t>
                      </a:r>
                      <a:r>
                        <a:rPr lang="fi-FI" sz="1100" u="none" strike="noStrike">
                          <a:solidFill>
                            <a:schemeClr val="tx1"/>
                          </a:solidFill>
                          <a:effectLst/>
                        </a:rPr>
                        <a:t>selkeä vaikutusketju. YVA-asetus muuttuu jatkuvasti. </a:t>
                      </a:r>
                      <a:endParaRPr lang="fi-FI" sz="1100" b="0" i="0" u="none" strike="noStrike">
                        <a:solidFill>
                          <a:schemeClr val="tx1"/>
                        </a:solidFill>
                        <a:effectLst/>
                        <a:latin typeface="Arial" panose="020B0604020202020204" pitchFamily="34" charset="0"/>
                      </a:endParaRPr>
                    </a:p>
                  </a:txBody>
                  <a:tcPr marL="11661"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0B050"/>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C6BD"/>
                    </a:solidFill>
                  </a:tcPr>
                </a:tc>
                <a:extLst>
                  <a:ext uri="{0D108BD9-81ED-4DB2-BD59-A6C34878D82A}">
                    <a16:rowId xmlns:a16="http://schemas.microsoft.com/office/drawing/2014/main" val="2084349504"/>
                  </a:ext>
                </a:extLst>
              </a:tr>
              <a:tr h="628693">
                <a:tc>
                  <a:txBody>
                    <a:bodyPr/>
                    <a:lstStyle/>
                    <a:p>
                      <a:pPr algn="l" rtl="0" fontAlgn="ctr">
                        <a:buClr>
                          <a:srgbClr val="000000"/>
                        </a:buClr>
                        <a:buSzPts val="2000"/>
                        <a:buFont typeface="Arial" panose="020B0604020202020204" pitchFamily="34" charset="0"/>
                        <a:buNone/>
                      </a:pPr>
                      <a:r>
                        <a:rPr lang="fi-FI" sz="1200" b="1" i="0" u="none" strike="noStrike">
                          <a:solidFill>
                            <a:srgbClr val="000000"/>
                          </a:solidFill>
                          <a:effectLst/>
                          <a:latin typeface="+mj-lt"/>
                        </a:rPr>
                        <a:t>YSL, VL ja muu niihin liittyvä valvonta</a:t>
                      </a: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7EBFF"/>
                    </a:solidFill>
                  </a:tcPr>
                </a:tc>
                <a:tc>
                  <a:txBody>
                    <a:bodyPr/>
                    <a:lstStyle/>
                    <a:p>
                      <a:pPr algn="l" rtl="0" fontAlgn="ctr">
                        <a:buClr>
                          <a:srgbClr val="000000"/>
                        </a:buClr>
                        <a:buSzPts val="1700"/>
                        <a:buFont typeface="Arial" panose="020B0604020202020204" pitchFamily="34" charset="0"/>
                        <a:buNone/>
                      </a:pPr>
                      <a:r>
                        <a:rPr lang="fi-FI" sz="1100" u="none" strike="noStrike">
                          <a:solidFill>
                            <a:schemeClr val="tx1"/>
                          </a:solidFill>
                          <a:effectLst/>
                        </a:rPr>
                        <a:t>Valvotaan lupia sekä annetaan lausuntoja AVIlle ja kunnille</a:t>
                      </a:r>
                      <a:r>
                        <a:rPr lang="fi-FI" sz="1100" u="none" strike="noStrike">
                          <a:solidFill>
                            <a:schemeClr val="tx1"/>
                          </a:solidFill>
                          <a:effectLst/>
                          <a:sym typeface="Wingdings" panose="05000000000000000000" pitchFamily="2" charset="2"/>
                        </a:rPr>
                        <a:t></a:t>
                      </a:r>
                      <a:r>
                        <a:rPr lang="fi-FI" sz="1100" u="none" strike="noStrike">
                          <a:solidFill>
                            <a:schemeClr val="tx1"/>
                          </a:solidFill>
                          <a:effectLst/>
                        </a:rPr>
                        <a:t> ilmastolaki ei voi tulla takautuvasti voimaan. Oikeuskäytäntöjä muuttamalla mahdollistuisi lisää ilmastoratkaisuja. Ympäristöriskien hallintaan uusissa ratkaisuissa tarvittaisiin myös säädöstasolla insentiivejä. YM:n laatinut monessa teemassa tulkintaa täydentäviä oppaita: oppaiden sisältöjä voidaan muuttaa ilman lainsäädännön muutosta. </a:t>
                      </a:r>
                      <a:endParaRPr lang="fi-FI" sz="1100" b="0" i="0" u="none" strike="noStrike">
                        <a:solidFill>
                          <a:schemeClr val="tx1"/>
                        </a:solidFill>
                        <a:effectLst/>
                        <a:latin typeface="Arial" panose="020B0604020202020204" pitchFamily="34" charset="0"/>
                      </a:endParaRPr>
                    </a:p>
                  </a:txBody>
                  <a:tcPr marL="11661"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66FF6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E4D9"/>
                    </a:solidFill>
                  </a:tcPr>
                </a:tc>
                <a:extLst>
                  <a:ext uri="{0D108BD9-81ED-4DB2-BD59-A6C34878D82A}">
                    <a16:rowId xmlns:a16="http://schemas.microsoft.com/office/drawing/2014/main" val="3731481058"/>
                  </a:ext>
                </a:extLst>
              </a:tr>
              <a:tr h="386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kern="1200">
                          <a:solidFill>
                            <a:srgbClr val="000000"/>
                          </a:solidFill>
                          <a:effectLst/>
                          <a:latin typeface="+mj-lt"/>
                          <a:ea typeface="+mn-ea"/>
                          <a:cs typeface="+mn-cs"/>
                        </a:rPr>
                        <a:t>Vesistöjen säännöstely ja tulvariskien hallinta</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3386FF"/>
                    </a:solidFill>
                  </a:tcPr>
                </a:tc>
                <a:tc>
                  <a:txBody>
                    <a:bodyPr/>
                    <a:lstStyle/>
                    <a:p>
                      <a:r>
                        <a:rPr lang="fi-FI" sz="1100">
                          <a:solidFill>
                            <a:schemeClr val="tx1"/>
                          </a:solidFill>
                        </a:rPr>
                        <a:t>Säännöstelyssä tehdään jo nyt vahvaa sopeutumistyötä esim. vanhoja säännöstelylupia avaamalla sekä seurannoilla. Tulvariskien hallinnassa jo nyt vahva työ, lisäksi kuivuusriskit ja maa- ja metsätalouden vesienhallinta sopeutumiskysymyksenä. </a:t>
                      </a:r>
                    </a:p>
                  </a:txBody>
                  <a:tcPr marL="11661"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0B050"/>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C6BD"/>
                    </a:solidFill>
                  </a:tcPr>
                </a:tc>
                <a:extLst>
                  <a:ext uri="{0D108BD9-81ED-4DB2-BD59-A6C34878D82A}">
                    <a16:rowId xmlns:a16="http://schemas.microsoft.com/office/drawing/2014/main" val="4217700894"/>
                  </a:ext>
                </a:extLst>
              </a:tr>
              <a:tr h="249060">
                <a:tc>
                  <a:txBody>
                    <a:bodyPr/>
                    <a:lstStyle/>
                    <a:p>
                      <a:pPr algn="l" fontAlgn="b"/>
                      <a:r>
                        <a:rPr lang="fi-FI" sz="1200" b="1" i="0" u="none" strike="noStrike">
                          <a:solidFill>
                            <a:srgbClr val="000000"/>
                          </a:solidFill>
                          <a:effectLst/>
                          <a:latin typeface="+mj-lt"/>
                        </a:rPr>
                        <a:t>Vesihuolto</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7EBFF"/>
                    </a:solidFill>
                  </a:tcPr>
                </a:tc>
                <a:tc>
                  <a:txBody>
                    <a:bodyPr/>
                    <a:lstStyle/>
                    <a:p>
                      <a:pPr algn="l" fontAlgn="b"/>
                      <a:r>
                        <a:rPr lang="fi-FI" sz="1100" b="0" i="0" u="none" strike="noStrike">
                          <a:solidFill>
                            <a:schemeClr val="tx1"/>
                          </a:solidFill>
                          <a:effectLst/>
                          <a:latin typeface="Calibri" panose="020F0502020204030204" pitchFamily="34" charset="0"/>
                        </a:rPr>
                        <a:t>Hulevedet, ylivuodot, pumppaamojen energiatehokkuus, vahva yhteys myös esim. liikenteen sopeutumiseen. </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66FF6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endParaRPr lang="fi-FI" sz="1600" b="0" i="0" u="none" strike="noStrike">
                        <a:solidFill>
                          <a:srgbClr val="000000"/>
                        </a:solidFill>
                        <a:effectLst/>
                        <a:latin typeface="Calibri" panose="020F0502020204030204" pitchFamily="34" charset="0"/>
                      </a:endParaRPr>
                    </a:p>
                  </a:txBody>
                  <a:tcPr marL="139"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E4D9"/>
                    </a:solidFill>
                  </a:tcPr>
                </a:tc>
                <a:extLst>
                  <a:ext uri="{0D108BD9-81ED-4DB2-BD59-A6C34878D82A}">
                    <a16:rowId xmlns:a16="http://schemas.microsoft.com/office/drawing/2014/main" val="3850465836"/>
                  </a:ext>
                </a:extLst>
              </a:tr>
              <a:tr h="579415">
                <a:tc>
                  <a:txBody>
                    <a:bodyPr/>
                    <a:lstStyle/>
                    <a:p>
                      <a:pPr algn="l" rtl="0" fontAlgn="ctr">
                        <a:buClr>
                          <a:srgbClr val="000000"/>
                        </a:buClr>
                        <a:buSzPts val="2000"/>
                        <a:buFont typeface="Arial" panose="020B0604020202020204" pitchFamily="34" charset="0"/>
                        <a:buNone/>
                      </a:pPr>
                      <a:r>
                        <a:rPr lang="fi-FI" sz="1200" b="1" u="none" strike="noStrike">
                          <a:effectLst/>
                          <a:latin typeface="+mj-lt"/>
                        </a:rPr>
                        <a:t>Luonnonsuojelulaki</a:t>
                      </a:r>
                      <a:endParaRPr lang="fi-FI" sz="1200" b="1" i="0" u="none" strike="noStrike">
                        <a:solidFill>
                          <a:srgbClr val="000000"/>
                        </a:solidFill>
                        <a:effectLst/>
                        <a:latin typeface="+mj-lt"/>
                      </a:endParaRP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7EBFF"/>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100" u="none" strike="noStrike">
                          <a:solidFill>
                            <a:schemeClr val="tx1"/>
                          </a:solidFill>
                          <a:effectLst/>
                        </a:rPr>
                        <a:t>Erilaiset suojeluohjelmat ja niiden rahoitus on mahdollista saada käyntiin nopeastikin, vrt. Helmi</a:t>
                      </a:r>
                      <a:br>
                        <a:rPr lang="fi-FI" sz="1100" u="none" strike="noStrike">
                          <a:solidFill>
                            <a:schemeClr val="tx1"/>
                          </a:solidFill>
                          <a:effectLst/>
                        </a:rPr>
                      </a:br>
                      <a:r>
                        <a:rPr lang="fi-FI" sz="1100" u="none" strike="noStrike">
                          <a:solidFill>
                            <a:schemeClr val="tx1"/>
                          </a:solidFill>
                          <a:effectLst/>
                        </a:rPr>
                        <a:t>Luonnonsuojelun merkitys sopeutumisessa on oleellinen, ja koskee Ekroosin raportissa kuvatun lisäksi myös viheryhteyksiä ja niiden turvaamista +LSL-uudistus?. MRL-uudistuksessa tulossa vahvemmin esiin myös viherrakenteen merkitys. </a:t>
                      </a:r>
                      <a:endParaRPr lang="fi-FI" sz="1100" b="0" i="0" u="none" strike="noStrike">
                        <a:solidFill>
                          <a:schemeClr val="tx1"/>
                        </a:solidFill>
                        <a:effectLst/>
                        <a:latin typeface="Arial" panose="020B0604020202020204" pitchFamily="34" charset="0"/>
                      </a:endParaRPr>
                    </a:p>
                  </a:txBody>
                  <a:tcPr marL="11661"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0B050"/>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C6BD"/>
                    </a:solidFill>
                  </a:tcPr>
                </a:tc>
                <a:extLst>
                  <a:ext uri="{0D108BD9-81ED-4DB2-BD59-A6C34878D82A}">
                    <a16:rowId xmlns:a16="http://schemas.microsoft.com/office/drawing/2014/main" val="2193605153"/>
                  </a:ext>
                </a:extLst>
              </a:tr>
              <a:tr h="386325">
                <a:tc>
                  <a:txBody>
                    <a:bodyPr/>
                    <a:lstStyle/>
                    <a:p>
                      <a:pPr algn="l" rtl="0" fontAlgn="ctr">
                        <a:buClr>
                          <a:srgbClr val="000000"/>
                        </a:buClr>
                        <a:buSzPts val="2000"/>
                        <a:buFont typeface="Arial" panose="020B0604020202020204" pitchFamily="34" charset="0"/>
                        <a:buNone/>
                      </a:pPr>
                      <a:r>
                        <a:rPr lang="fi-FI" sz="1200" b="1" u="none" strike="noStrike">
                          <a:effectLst/>
                          <a:latin typeface="+mj-lt"/>
                        </a:rPr>
                        <a:t>ALKE-lainsäädäntö</a:t>
                      </a:r>
                      <a:endParaRPr lang="fi-FI" sz="1200" b="1" i="0" u="none" strike="noStrike">
                        <a:solidFill>
                          <a:srgbClr val="000000"/>
                        </a:solidFill>
                        <a:effectLst/>
                        <a:latin typeface="+mj-lt"/>
                      </a:endParaRP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7EBFF"/>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100" u="none" strike="noStrike">
                          <a:solidFill>
                            <a:schemeClr val="tx1"/>
                          </a:solidFill>
                          <a:effectLst/>
                        </a:rPr>
                        <a:t>ELY-keskus yksi rahoitusta jakavista viranomaisista. EU-tasolta määritellään minimit ilmastoon suunnattavaan rahoitukseen, mutta valtakunnallisesti voitaisiin suunnata rahoitusta toisin</a:t>
                      </a:r>
                      <a:r>
                        <a:rPr lang="fi-FI" sz="1100" u="none" strike="noStrike">
                          <a:solidFill>
                            <a:schemeClr val="tx1"/>
                          </a:solidFill>
                          <a:effectLst/>
                          <a:sym typeface="Wingdings" panose="05000000000000000000" pitchFamily="2" charset="2"/>
                        </a:rPr>
                        <a:t></a:t>
                      </a:r>
                      <a:r>
                        <a:rPr lang="fi-FI" sz="1100" u="none" strike="noStrike">
                          <a:solidFill>
                            <a:schemeClr val="tx1"/>
                          </a:solidFill>
                          <a:effectLst/>
                        </a:rPr>
                        <a:t> ilmastolailla voisi olla vaikutusmahdollisuus</a:t>
                      </a:r>
                      <a:endParaRPr lang="fi-FI" sz="1100" b="0" i="0" u="none" strike="noStrike">
                        <a:solidFill>
                          <a:schemeClr val="tx1"/>
                        </a:solidFill>
                        <a:effectLst/>
                        <a:latin typeface="Arial" panose="020B0604020202020204" pitchFamily="34" charset="0"/>
                      </a:endParaRPr>
                    </a:p>
                  </a:txBody>
                  <a:tcPr marL="11661"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66FF66"/>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Pts val="1700"/>
                        <a:buFont typeface="Arial" panose="020B0604020202020204" pitchFamily="34" charset="0"/>
                        <a:buNone/>
                        <a:tabLst/>
                        <a:defRPr/>
                      </a:pPr>
                      <a:r>
                        <a:rPr lang="fi-FI" sz="1600" b="0" i="0" u="none" strike="noStrike">
                          <a:solidFill>
                            <a:srgbClr val="000000"/>
                          </a:solidFill>
                          <a:effectLst/>
                          <a:latin typeface="Arial" panose="020B0604020202020204" pitchFamily="34" charset="0"/>
                        </a:rPr>
                        <a:t>++**</a:t>
                      </a:r>
                    </a:p>
                  </a:txBody>
                  <a:tcPr marL="11661"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62FEF7"/>
                    </a:solidFill>
                  </a:tcPr>
                </a:tc>
                <a:extLst>
                  <a:ext uri="{0D108BD9-81ED-4DB2-BD59-A6C34878D82A}">
                    <a16:rowId xmlns:a16="http://schemas.microsoft.com/office/drawing/2014/main" val="2940141282"/>
                  </a:ext>
                </a:extLst>
              </a:tr>
              <a:tr h="342404">
                <a:tc>
                  <a:txBody>
                    <a:bodyPr/>
                    <a:lstStyle/>
                    <a:p>
                      <a:pPr algn="l" fontAlgn="b"/>
                      <a:r>
                        <a:rPr lang="fi-FI" sz="1200" b="1" i="0" u="none" strike="noStrike">
                          <a:solidFill>
                            <a:srgbClr val="000000"/>
                          </a:solidFill>
                          <a:effectLst/>
                          <a:latin typeface="+mj-lt"/>
                        </a:rPr>
                        <a:t>Maatalous</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7EBFF"/>
                    </a:solidFill>
                  </a:tcPr>
                </a:tc>
                <a:tc>
                  <a:txBody>
                    <a:bodyPr/>
                    <a:lstStyle/>
                    <a:p>
                      <a:pPr algn="l" fontAlgn="b"/>
                      <a:r>
                        <a:rPr lang="fi-FI" sz="1100" b="0" i="0" u="none" strike="noStrike">
                          <a:solidFill>
                            <a:schemeClr val="tx1"/>
                          </a:solidFill>
                          <a:effectLst/>
                          <a:latin typeface="Calibri" panose="020F0502020204030204" pitchFamily="34" charset="0"/>
                        </a:rPr>
                        <a:t>ELY-keskukset laativat alueelle maaseudun kehittämissuunnitelman. Maatalouden valvonnassa potentiaalia esim. neuvonnan kehittämiseen. Maaseuturahaston hankerahoituksen suuntaaminen vahvemmin ilmastoon. </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66FF6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62FEF7"/>
                    </a:solidFill>
                  </a:tcPr>
                </a:tc>
                <a:extLst>
                  <a:ext uri="{0D108BD9-81ED-4DB2-BD59-A6C34878D82A}">
                    <a16:rowId xmlns:a16="http://schemas.microsoft.com/office/drawing/2014/main" val="3501844909"/>
                  </a:ext>
                </a:extLst>
              </a:tr>
              <a:tr h="342404">
                <a:tc>
                  <a:txBody>
                    <a:bodyPr/>
                    <a:lstStyle/>
                    <a:p>
                      <a:pPr algn="l" fontAlgn="b"/>
                      <a:r>
                        <a:rPr lang="fi-FI" sz="1200" b="1" i="0" u="none" strike="noStrike">
                          <a:solidFill>
                            <a:srgbClr val="000000"/>
                          </a:solidFill>
                          <a:effectLst/>
                          <a:latin typeface="+mj-lt"/>
                        </a:rPr>
                        <a:t>Yritysten kehittäminen</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7EBFF"/>
                    </a:solidFill>
                  </a:tcPr>
                </a:tc>
                <a:tc>
                  <a:txBody>
                    <a:bodyPr/>
                    <a:lstStyle/>
                    <a:p>
                      <a:pPr algn="l" fontAlgn="b"/>
                      <a:r>
                        <a:rPr lang="fi-FI" sz="1100" b="0" i="0" u="none" strike="noStrike">
                          <a:solidFill>
                            <a:schemeClr val="tx1"/>
                          </a:solidFill>
                          <a:effectLst/>
                          <a:latin typeface="Calibri" panose="020F0502020204030204" pitchFamily="34" charset="0"/>
                        </a:rPr>
                        <a:t>Yritysten kehittämisessä julkishallinnon linjauksin voitaisiin suunnata työtä enemmän ilmastotyöhön. Käytössä sekä rahoitusta että koulutuksen hankintaa instrumentteina.</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0B050"/>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E4D9"/>
                    </a:solidFill>
                  </a:tcPr>
                </a:tc>
                <a:extLst>
                  <a:ext uri="{0D108BD9-81ED-4DB2-BD59-A6C34878D82A}">
                    <a16:rowId xmlns:a16="http://schemas.microsoft.com/office/drawing/2014/main" val="123279652"/>
                  </a:ext>
                </a:extLst>
              </a:tr>
              <a:tr h="249060">
                <a:tc>
                  <a:txBody>
                    <a:bodyPr/>
                    <a:lstStyle/>
                    <a:p>
                      <a:pPr algn="l" fontAlgn="b"/>
                      <a:r>
                        <a:rPr lang="fi-FI" sz="1200" b="1" i="0" u="none" strike="noStrike">
                          <a:solidFill>
                            <a:srgbClr val="000000"/>
                          </a:solidFill>
                          <a:effectLst/>
                          <a:latin typeface="+mj-lt"/>
                        </a:rPr>
                        <a:t>Jätelainsäädäntö</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00CCFF"/>
                    </a:solidFill>
                  </a:tcPr>
                </a:tc>
                <a:tc>
                  <a:txBody>
                    <a:bodyPr/>
                    <a:lstStyle/>
                    <a:p>
                      <a:pPr algn="l" fontAlgn="b"/>
                      <a:r>
                        <a:rPr lang="fi-FI" sz="1100" b="0" i="0" u="none" strike="noStrike">
                          <a:solidFill>
                            <a:schemeClr val="tx1"/>
                          </a:solidFill>
                          <a:effectLst/>
                          <a:latin typeface="Calibri" panose="020F0502020204030204" pitchFamily="34" charset="0"/>
                        </a:rPr>
                        <a:t>Esim. tuottajavastuukysymys ja kierrätystavoitteet alueellisessa suunnittelussa rakentavat järjestelmää. </a:t>
                      </a:r>
                    </a:p>
                  </a:txBody>
                  <a:tcPr marL="139" marR="139" marT="139"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D8FF89"/>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139"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AFFFFB"/>
                    </a:solidFill>
                  </a:tcPr>
                </a:tc>
                <a:extLst>
                  <a:ext uri="{0D108BD9-81ED-4DB2-BD59-A6C34878D82A}">
                    <a16:rowId xmlns:a16="http://schemas.microsoft.com/office/drawing/2014/main" val="3756067231"/>
                  </a:ext>
                </a:extLst>
              </a:tr>
              <a:tr h="600142">
                <a:tc>
                  <a:txBody>
                    <a:bodyPr/>
                    <a:lstStyle/>
                    <a:p>
                      <a:pPr algn="l" rtl="0" fontAlgn="ctr">
                        <a:buClr>
                          <a:srgbClr val="000000"/>
                        </a:buClr>
                        <a:buSzPts val="2000"/>
                        <a:buFont typeface="Arial" panose="020B0604020202020204" pitchFamily="34" charset="0"/>
                        <a:buNone/>
                      </a:pPr>
                      <a:r>
                        <a:rPr lang="fi-FI" sz="1200" b="1" u="none" strike="noStrike">
                          <a:effectLst/>
                          <a:latin typeface="+mj-lt"/>
                        </a:rPr>
                        <a:t>Liikennejärjestelmä ja tieliikenne</a:t>
                      </a:r>
                      <a:endParaRPr lang="fi-FI" sz="1200" b="1" i="0" u="none" strike="noStrike">
                        <a:solidFill>
                          <a:srgbClr val="000000"/>
                        </a:solidFill>
                        <a:effectLst/>
                        <a:latin typeface="+mj-lt"/>
                      </a:endParaRP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7EBFF"/>
                    </a:solidFill>
                  </a:tcPr>
                </a:tc>
                <a:tc>
                  <a:txBody>
                    <a:bodyPr/>
                    <a:lstStyle/>
                    <a:p>
                      <a:r>
                        <a:rPr lang="fi-FI" sz="1100">
                          <a:solidFill>
                            <a:schemeClr val="tx1"/>
                          </a:solidFill>
                        </a:rPr>
                        <a:t>Liikennejärjestelmätyössä sektorilaissa jo nyt ilmastonmuutoksen hillinnän tavoite. Ilmastolaki voisi vahvistaa tavoitteen velvoittavuutta ja ensisijaisuutta. Sopeutumisen kysymykset merkittäviä sääriskien hallintaan liittyvässä työssä tienpidossa ja uusien tiehankkeiden suunnittelussa. Uusien tiehankkeiden suunnittelussa ja muissa liikenteen hankinnoissa ilmastokriteerien priorisointi olisi oleellista. </a:t>
                      </a: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3332"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66FF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i="0" u="none" strike="noStrike">
                          <a:solidFill>
                            <a:srgbClr val="000000"/>
                          </a:solidFill>
                          <a:effectLst/>
                          <a:latin typeface="Arial" panose="020B0604020202020204" pitchFamily="34" charset="0"/>
                        </a:rPr>
                        <a:t>++***</a:t>
                      </a:r>
                    </a:p>
                  </a:txBody>
                  <a:tcPr marL="3332"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E4D9"/>
                    </a:solidFill>
                  </a:tcPr>
                </a:tc>
                <a:extLst>
                  <a:ext uri="{0D108BD9-81ED-4DB2-BD59-A6C34878D82A}">
                    <a16:rowId xmlns:a16="http://schemas.microsoft.com/office/drawing/2014/main" val="758428666"/>
                  </a:ext>
                </a:extLst>
              </a:tr>
              <a:tr h="600142">
                <a:tc>
                  <a:txBody>
                    <a:bodyPr/>
                    <a:lstStyle/>
                    <a:p>
                      <a:pPr algn="l" rtl="0" fontAlgn="ctr">
                        <a:buClr>
                          <a:srgbClr val="000000"/>
                        </a:buClr>
                        <a:buSzPts val="2000"/>
                        <a:buFont typeface="Arial" panose="020B0604020202020204" pitchFamily="34" charset="0"/>
                        <a:buNone/>
                      </a:pPr>
                      <a:r>
                        <a:rPr lang="fi-FI" sz="1200" b="1" i="0" u="none" strike="noStrike">
                          <a:solidFill>
                            <a:srgbClr val="000000"/>
                          </a:solidFill>
                          <a:effectLst/>
                          <a:latin typeface="+mj-lt"/>
                        </a:rPr>
                        <a:t>Valmiuslaki</a:t>
                      </a: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97EBFF"/>
                    </a:solidFill>
                  </a:tcPr>
                </a:tc>
                <a:tc>
                  <a:txBody>
                    <a:bodyPr/>
                    <a:lstStyle/>
                    <a:p>
                      <a:r>
                        <a:rPr lang="fi-FI" sz="1100">
                          <a:solidFill>
                            <a:schemeClr val="tx1"/>
                          </a:solidFill>
                        </a:rPr>
                        <a:t>Valmiuslaissa säädetään jo ELY-keskuksen velvollisuus valmiussuunnitelmin ja etukäteisvalmisteluin varmistaa tehtävien mahdollisimman hyvä hoitaminen myös poikkeusoloissa. Kuitenkin hitaammin kehittyviin vaaratekijöihin sopeutuminen puuttuu ja muutenkaan ilmaston aiheuttamia vaaratekijöitä ei erikseen mainita.</a:t>
                      </a:r>
                    </a:p>
                  </a:txBody>
                  <a:tcPr marL="3332" marR="139" marT="139"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fi-FI" sz="1600"/>
                        <a:t>++</a:t>
                      </a:r>
                    </a:p>
                  </a:txBody>
                  <a:tcPr marL="3332" marR="139" marT="139" marB="0" anchor="ctr">
                    <a:lnL w="1270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66FF66"/>
                    </a:solidFill>
                  </a:tcPr>
                </a:tc>
                <a:tc>
                  <a:txBody>
                    <a:bodyPr/>
                    <a:lstStyle/>
                    <a:p>
                      <a:r>
                        <a:rPr lang="fi-FI" sz="1600"/>
                        <a:t>++***</a:t>
                      </a:r>
                    </a:p>
                  </a:txBody>
                  <a:tcPr marL="3332" marR="139" marT="139" marB="0" anchor="ctr">
                    <a:lnL w="19050" cap="flat" cmpd="sng" algn="ctr">
                      <a:solidFill>
                        <a:schemeClr val="bg2">
                          <a:lumMod val="50000"/>
                        </a:schemeClr>
                      </a:solidFill>
                      <a:prstDash val="solid"/>
                      <a:round/>
                      <a:headEnd type="none" w="med" len="med"/>
                      <a:tailEnd type="none" w="med" len="med"/>
                    </a:lnL>
                    <a:lnR w="19050" cap="flat" cmpd="sng" algn="ctr">
                      <a:solidFill>
                        <a:schemeClr val="bg2">
                          <a:lumMod val="50000"/>
                        </a:schemeClr>
                      </a:solidFill>
                      <a:prstDash val="solid"/>
                      <a:round/>
                      <a:headEnd type="none" w="med" len="med"/>
                      <a:tailEnd type="none" w="med" len="med"/>
                    </a:lnR>
                    <a:lnT w="19050" cap="flat" cmpd="sng" algn="ctr">
                      <a:solidFill>
                        <a:schemeClr val="bg2">
                          <a:lumMod val="50000"/>
                        </a:schemeClr>
                      </a:solidFill>
                      <a:prstDash val="solid"/>
                      <a:round/>
                      <a:headEnd type="none" w="med" len="med"/>
                      <a:tailEnd type="none" w="med" len="med"/>
                    </a:lnT>
                    <a:lnB w="19050" cap="flat" cmpd="sng" algn="ctr">
                      <a:solidFill>
                        <a:schemeClr val="bg2">
                          <a:lumMod val="50000"/>
                        </a:schemeClr>
                      </a:solidFill>
                      <a:prstDash val="solid"/>
                      <a:round/>
                      <a:headEnd type="none" w="med" len="med"/>
                      <a:tailEnd type="none" w="med" len="med"/>
                    </a:lnB>
                    <a:solidFill>
                      <a:srgbClr val="02E4D9"/>
                    </a:solidFill>
                  </a:tcPr>
                </a:tc>
                <a:extLst>
                  <a:ext uri="{0D108BD9-81ED-4DB2-BD59-A6C34878D82A}">
                    <a16:rowId xmlns:a16="http://schemas.microsoft.com/office/drawing/2014/main" val="2537586300"/>
                  </a:ext>
                </a:extLst>
              </a:tr>
            </a:tbl>
          </a:graphicData>
        </a:graphic>
      </p:graphicFrame>
      <p:sp>
        <p:nvSpPr>
          <p:cNvPr id="3" name="Alatunnisteen paikkamerkki 2">
            <a:extLst>
              <a:ext uri="{FF2B5EF4-FFF2-40B4-BE49-F238E27FC236}">
                <a16:creationId xmlns:a16="http://schemas.microsoft.com/office/drawing/2014/main" id="{7832EA36-3661-4A40-A986-FAE493ADC69F}"/>
              </a:ext>
            </a:extLst>
          </p:cNvPr>
          <p:cNvSpPr>
            <a:spLocks noGrp="1"/>
          </p:cNvSpPr>
          <p:nvPr>
            <p:ph type="ftr" sz="quarter" idx="11"/>
          </p:nvPr>
        </p:nvSpPr>
        <p:spPr>
          <a:xfrm>
            <a:off x="7989962" y="6587169"/>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346723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32">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387476" y="928135"/>
            <a:ext cx="4090255" cy="4371974"/>
          </a:xfrm>
        </p:spPr>
        <p:txBody>
          <a:bodyPr vert="horz" lIns="91440" tIns="45720" rIns="91440" bIns="45720" rtlCol="0" anchor="ctr">
            <a:normAutofit/>
          </a:bodyPr>
          <a:lstStyle/>
          <a:p>
            <a:pPr marL="457200" lvl="1" algn="l" rtl="0">
              <a:lnSpc>
                <a:spcPct val="90000"/>
              </a:lnSpc>
              <a:spcBef>
                <a:spcPct val="0"/>
              </a:spcBef>
              <a:defRPr/>
            </a:pP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1. ELY-</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ilmastotiekartta</a:t>
            </a:r>
            <a:b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br>
            <a:br>
              <a:rPr lang="en-US" sz="2400" b="1" i="1" kern="120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fi-FI" sz="2400" i="1">
                <a:solidFill>
                  <a:schemeClr val="tx1"/>
                </a:solidFill>
              </a:rPr>
              <a:t>Otetaan </a:t>
            </a:r>
            <a:r>
              <a:rPr lang="fi-FI" sz="2400" i="1" err="1">
                <a:solidFill>
                  <a:schemeClr val="tx1"/>
                </a:solidFill>
              </a:rPr>
              <a:t>ELYn</a:t>
            </a:r>
            <a:r>
              <a:rPr lang="fi-FI" sz="2400" i="1">
                <a:solidFill>
                  <a:schemeClr val="tx1"/>
                </a:solidFill>
              </a:rPr>
              <a:t> rakenne entistä vahvemmin ilmastokäyttöön! </a:t>
            </a:r>
            <a:br>
              <a:rPr lang="fi-FI" sz="2400" i="1">
                <a:solidFill>
                  <a:schemeClr val="tx1"/>
                </a:solidFill>
              </a:rPr>
            </a:br>
            <a:endParaRPr lang="en-US" sz="3200" i="1" kern="1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34">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uorakulmio 13">
            <a:extLst>
              <a:ext uri="{FF2B5EF4-FFF2-40B4-BE49-F238E27FC236}">
                <a16:creationId xmlns:a16="http://schemas.microsoft.com/office/drawing/2014/main" id="{FE6933EE-45B2-420A-8F35-0FBC9C533D97}"/>
              </a:ext>
            </a:extLst>
          </p:cNvPr>
          <p:cNvSpPr/>
          <p:nvPr/>
        </p:nvSpPr>
        <p:spPr>
          <a:xfrm>
            <a:off x="5863472" y="490194"/>
            <a:ext cx="6023728" cy="6165130"/>
          </a:xfrm>
          <a:prstGeom prst="rect">
            <a:avLst/>
          </a:prstGeom>
        </p:spPr>
        <p:txBody>
          <a:bodyPr vert="horz" lIns="91440" tIns="45720" rIns="91440" bIns="45720" rtlCol="0" anchor="ctr">
            <a:normAutofit fontScale="92500" lnSpcReduction="20000"/>
          </a:bodyPr>
          <a:lstStyle/>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Hankkeessa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julkaistiin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verkkojulkaisu</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Ikkuna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400" b="0" i="0" u="none" strike="noStrike" kern="1200" cap="none" spc="0" normalizeH="0" baseline="0" noProof="0">
              <a:ln>
                <a:noFill/>
              </a:ln>
              <a:solidFill>
                <a:srgbClr val="36AFC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Hankkeen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tavoitteena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oli</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kartoittaa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lisätä</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ELY-</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keskusten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ilmastovaikuttavuutta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Hankkeessa</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käytiin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läpi</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ELY-</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keskusten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tehtävien</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ilmastorajapinnat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Hankkeessa edistettiin yhteisen ilmastotyön näkökulmaa – hillintä ja sopeutuminen huomioitu </a:t>
            </a:r>
          </a:p>
          <a:p>
            <a:pPr marL="57150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100" b="0" i="0" u="none" strike="noStrike" kern="1200" cap="none" spc="0" normalizeH="0" baseline="0" noProof="0">
                <a:ln>
                  <a:noFill/>
                </a:ln>
                <a:solidFill>
                  <a:srgbClr val="000000"/>
                </a:solidFill>
                <a:effectLst/>
                <a:uLnTx/>
                <a:uFillTx/>
                <a:latin typeface="Calibri" panose="020F0502020204030204"/>
                <a:ea typeface="+mn-ea"/>
                <a:cs typeface="+mn-cs"/>
              </a:rPr>
              <a:t>Rahoittajina YM ja MMM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Hankkeessa perustettiin ELY-keskusten valtakunnallinen ilmastoverkosto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Aineistonkeruu </a:t>
            </a:r>
          </a:p>
          <a:p>
            <a:pPr marL="57150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Kansalliset ilmastotavoitteet ja tutkimustieto</a:t>
            </a:r>
          </a:p>
          <a:p>
            <a:pPr marL="57150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ELY-keskusta koskeva lainsäädäntö – n. 200 lakia ja asetusta</a:t>
            </a:r>
          </a:p>
          <a:p>
            <a:pPr marL="57150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400" b="0" i="0" u="none" strike="noStrike" kern="1200" cap="none" spc="0" normalizeH="0" baseline="0" noProof="0">
                <a:ln>
                  <a:noFill/>
                </a:ln>
                <a:solidFill>
                  <a:srgbClr val="000000"/>
                </a:solidFill>
                <a:effectLst/>
                <a:uLnTx/>
                <a:uFillTx/>
                <a:latin typeface="Calibri" panose="020F0502020204030204"/>
                <a:ea typeface="+mn-ea"/>
                <a:cs typeface="+mn-cs"/>
              </a:rPr>
              <a:t>Henkilöstön työpajat ja haastattelut </a:t>
            </a:r>
          </a:p>
          <a:p>
            <a:pPr marL="1028700" marR="0" lvl="2"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100" b="0" i="0" u="none" strike="noStrike" kern="1200" cap="none" spc="0" normalizeH="0" baseline="0" noProof="0">
                <a:ln>
                  <a:noFill/>
                </a:ln>
                <a:solidFill>
                  <a:srgbClr val="000000"/>
                </a:solidFill>
                <a:effectLst/>
                <a:uLnTx/>
                <a:uFillTx/>
                <a:latin typeface="Calibri" panose="020F0502020204030204"/>
                <a:ea typeface="+mn-ea"/>
                <a:cs typeface="+mn-cs"/>
              </a:rPr>
              <a:t>Kaikki vastuualueet ja tehtävät</a:t>
            </a:r>
          </a:p>
          <a:p>
            <a:pPr marL="1028700" marR="0" lvl="2"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2100" b="0" i="0" u="none" strike="noStrike" kern="1200" cap="none" spc="0" normalizeH="0" baseline="0" noProof="0">
                <a:ln>
                  <a:noFill/>
                </a:ln>
                <a:solidFill>
                  <a:srgbClr val="000000"/>
                </a:solidFill>
                <a:effectLst/>
                <a:uLnTx/>
                <a:uFillTx/>
                <a:latin typeface="Calibri" panose="020F0502020204030204"/>
                <a:ea typeface="+mn-ea"/>
                <a:cs typeface="+mn-cs"/>
              </a:rPr>
              <a:t>N. 230 henkilöä eri ELY-keskuksista</a:t>
            </a:r>
          </a:p>
        </p:txBody>
      </p:sp>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05B9533A-B38F-46D8-90F3-19E56A4B655D}"/>
              </a:ext>
            </a:extLst>
          </p:cNvPr>
          <p:cNvSpPr/>
          <p:nvPr/>
        </p:nvSpPr>
        <p:spPr>
          <a:xfrm>
            <a:off x="795342" y="2911876"/>
            <a:ext cx="3019213" cy="27609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br>
              <a:rPr kumimoji="0" lang="en-US"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381405FE-927F-4192-A215-EBEC3296892B}"/>
              </a:ext>
            </a:extLst>
          </p:cNvPr>
          <p:cNvSpPr>
            <a:spLocks noGrp="1"/>
          </p:cNvSpPr>
          <p:nvPr>
            <p:ph type="ftr" sz="quarter" idx="11"/>
          </p:nvPr>
        </p:nvSpPr>
        <p:spPr/>
        <p:txBody>
          <a:bodyPr/>
          <a:lstStyle/>
          <a:p>
            <a:r>
              <a:rPr lang="fi-FI"/>
              <a:t>ELY-keskusten ilmastotiekartta, Pirkanmaan ELY-keskus 2021</a:t>
            </a:r>
          </a:p>
        </p:txBody>
      </p:sp>
      <p:sp>
        <p:nvSpPr>
          <p:cNvPr id="12" name="Alatunnisteen paikkamerkki 1">
            <a:extLst>
              <a:ext uri="{FF2B5EF4-FFF2-40B4-BE49-F238E27FC236}">
                <a16:creationId xmlns:a16="http://schemas.microsoft.com/office/drawing/2014/main" id="{D0BE1E2B-AC3E-4717-9B56-54E09760819F}"/>
              </a:ext>
            </a:extLst>
          </p:cNvPr>
          <p:cNvSpPr txBox="1">
            <a:spLocks/>
          </p:cNvSpPr>
          <p:nvPr/>
        </p:nvSpPr>
        <p:spPr>
          <a:xfrm>
            <a:off x="7920872" y="6433248"/>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ELY-keskusten ilmastotiekartta, Pirkanmaan ELY-keskus 2021</a:t>
            </a:r>
          </a:p>
        </p:txBody>
      </p:sp>
    </p:spTree>
    <p:extLst>
      <p:ext uri="{BB962C8B-B14F-4D97-AF65-F5344CB8AC3E}">
        <p14:creationId xmlns:p14="http://schemas.microsoft.com/office/powerpoint/2010/main" val="231485037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821E12-1673-4BED-B327-B749F1A44337}"/>
              </a:ext>
            </a:extLst>
          </p:cNvPr>
          <p:cNvSpPr>
            <a:spLocks noGrp="1"/>
          </p:cNvSpPr>
          <p:nvPr>
            <p:ph type="title"/>
          </p:nvPr>
        </p:nvSpPr>
        <p:spPr>
          <a:xfrm>
            <a:off x="43543" y="-275208"/>
            <a:ext cx="10515600" cy="1325563"/>
          </a:xfrm>
        </p:spPr>
        <p:txBody>
          <a:bodyPr/>
          <a:lstStyle/>
          <a:p>
            <a:r>
              <a:rPr lang="fi-FI"/>
              <a:t>ELY-keskuksia koskeva lainsäädäntö (8/2019)</a:t>
            </a:r>
          </a:p>
        </p:txBody>
      </p:sp>
      <p:graphicFrame>
        <p:nvGraphicFramePr>
          <p:cNvPr id="12" name="Kaaviokuva 11">
            <a:extLst>
              <a:ext uri="{FF2B5EF4-FFF2-40B4-BE49-F238E27FC236}">
                <a16:creationId xmlns:a16="http://schemas.microsoft.com/office/drawing/2014/main" id="{AC73FB15-F6E5-4572-9AD8-FEC483CE11D7}"/>
              </a:ext>
            </a:extLst>
          </p:cNvPr>
          <p:cNvGraphicFramePr>
            <a:graphicFrameLocks/>
          </p:cNvGraphicFramePr>
          <p:nvPr>
            <p:extLst>
              <p:ext uri="{D42A27DB-BD31-4B8C-83A1-F6EECF244321}">
                <p14:modId xmlns:p14="http://schemas.microsoft.com/office/powerpoint/2010/main" val="1522479117"/>
              </p:ext>
            </p:extLst>
          </p:nvPr>
        </p:nvGraphicFramePr>
        <p:xfrm>
          <a:off x="0" y="816747"/>
          <a:ext cx="12191999" cy="6041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atunnisteen paikkamerkki 2">
            <a:extLst>
              <a:ext uri="{FF2B5EF4-FFF2-40B4-BE49-F238E27FC236}">
                <a16:creationId xmlns:a16="http://schemas.microsoft.com/office/drawing/2014/main" id="{63C5EF05-8441-4CDB-9068-66D3820B6811}"/>
              </a:ext>
            </a:extLst>
          </p:cNvPr>
          <p:cNvSpPr>
            <a:spLocks noGrp="1"/>
          </p:cNvSpPr>
          <p:nvPr>
            <p:ph type="ftr" sz="quarter" idx="11"/>
          </p:nvPr>
        </p:nvSpPr>
        <p:spPr>
          <a:xfrm>
            <a:off x="8077200" y="6492875"/>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1854270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640080" y="1243013"/>
            <a:ext cx="4029574" cy="4371974"/>
          </a:xfrm>
        </p:spPr>
        <p:txBody>
          <a:bodyPr vert="horz" lIns="91440" tIns="45720" rIns="91440" bIns="45720" rtlCol="0" anchor="ctr">
            <a:normAutofit/>
          </a:bodyPr>
          <a:lstStyle/>
          <a:p>
            <a:pPr marL="228600" marR="0" lvl="1" algn="l" rtl="0" fontAlgn="auto">
              <a:lnSpc>
                <a:spcPct val="90000"/>
              </a:lnSpc>
              <a:spcBef>
                <a:spcPct val="0"/>
              </a:spcBef>
              <a:spcAft>
                <a:spcPts val="600"/>
              </a:spcAft>
              <a:buClrTx/>
              <a:buSzTx/>
              <a:tabLst/>
              <a:defRPr/>
            </a:pP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3.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Ilmastotyön</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mahdollistavat</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resurssit</a:t>
            </a:r>
            <a:b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uorakulmio 15">
            <a:extLst>
              <a:ext uri="{FF2B5EF4-FFF2-40B4-BE49-F238E27FC236}">
                <a16:creationId xmlns:a16="http://schemas.microsoft.com/office/drawing/2014/main" id="{DC12C280-BD72-4876-8179-5CA6D4BEEC44}"/>
              </a:ext>
            </a:extLst>
          </p:cNvPr>
          <p:cNvSpPr/>
          <p:nvPr/>
        </p:nvSpPr>
        <p:spPr>
          <a:xfrm>
            <a:off x="590412" y="2518063"/>
            <a:ext cx="4155510" cy="52303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b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b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orakulmio 7"/>
          <p:cNvSpPr/>
          <p:nvPr/>
        </p:nvSpPr>
        <p:spPr>
          <a:xfrm>
            <a:off x="5759777" y="320231"/>
            <a:ext cx="6052009" cy="5675216"/>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3" name="Taulukko 6">
            <a:extLst>
              <a:ext uri="{FF2B5EF4-FFF2-40B4-BE49-F238E27FC236}">
                <a16:creationId xmlns:a16="http://schemas.microsoft.com/office/drawing/2014/main" id="{03811E80-1AF9-459D-BCAB-1A8EB6DBF317}"/>
              </a:ext>
            </a:extLst>
          </p:cNvPr>
          <p:cNvGraphicFramePr>
            <a:graphicFrameLocks noGrp="1"/>
          </p:cNvGraphicFramePr>
          <p:nvPr/>
        </p:nvGraphicFramePr>
        <p:xfrm>
          <a:off x="798849" y="4087996"/>
          <a:ext cx="11138907" cy="2616935"/>
        </p:xfrm>
        <a:graphic>
          <a:graphicData uri="http://schemas.openxmlformats.org/drawingml/2006/table">
            <a:tbl>
              <a:tblPr firstRow="1" bandRow="1" bandCol="1">
                <a:noFill/>
              </a:tblPr>
              <a:tblGrid>
                <a:gridCol w="1026971">
                  <a:extLst>
                    <a:ext uri="{9D8B030D-6E8A-4147-A177-3AD203B41FA5}">
                      <a16:colId xmlns:a16="http://schemas.microsoft.com/office/drawing/2014/main" val="2631663723"/>
                    </a:ext>
                  </a:extLst>
                </a:gridCol>
                <a:gridCol w="2527984">
                  <a:extLst>
                    <a:ext uri="{9D8B030D-6E8A-4147-A177-3AD203B41FA5}">
                      <a16:colId xmlns:a16="http://schemas.microsoft.com/office/drawing/2014/main" val="2084474691"/>
                    </a:ext>
                  </a:extLst>
                </a:gridCol>
                <a:gridCol w="2527984">
                  <a:extLst>
                    <a:ext uri="{9D8B030D-6E8A-4147-A177-3AD203B41FA5}">
                      <a16:colId xmlns:a16="http://schemas.microsoft.com/office/drawing/2014/main" val="489094691"/>
                    </a:ext>
                  </a:extLst>
                </a:gridCol>
                <a:gridCol w="2527984">
                  <a:extLst>
                    <a:ext uri="{9D8B030D-6E8A-4147-A177-3AD203B41FA5}">
                      <a16:colId xmlns:a16="http://schemas.microsoft.com/office/drawing/2014/main" val="2827166095"/>
                    </a:ext>
                  </a:extLst>
                </a:gridCol>
                <a:gridCol w="2527984">
                  <a:extLst>
                    <a:ext uri="{9D8B030D-6E8A-4147-A177-3AD203B41FA5}">
                      <a16:colId xmlns:a16="http://schemas.microsoft.com/office/drawing/2014/main" val="3348667523"/>
                    </a:ext>
                  </a:extLst>
                </a:gridCol>
              </a:tblGrid>
              <a:tr h="2484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fi-FI" sz="1400" b="1" cap="none" spc="60">
                        <a:solidFill>
                          <a:schemeClr val="bg1"/>
                        </a:solidFill>
                      </a:endParaRPr>
                    </a:p>
                  </a:txBody>
                  <a:tcPr marL="54409" marR="54409" marT="69462" marB="27205"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D9A78">
                        <a:alpha val="9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b="1" cap="none" spc="60">
                          <a:solidFill>
                            <a:schemeClr val="bg1"/>
                          </a:solidFill>
                        </a:rPr>
                        <a:t>Oto alle 20%</a:t>
                      </a:r>
                    </a:p>
                  </a:txBody>
                  <a:tcPr marL="54409" marR="54409" marT="69462" marB="27205" anchor="ct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D9A78">
                        <a:alpha val="9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b="1" cap="none" spc="60" err="1">
                          <a:solidFill>
                            <a:schemeClr val="bg1"/>
                          </a:solidFill>
                        </a:rPr>
                        <a:t>Oto</a:t>
                      </a:r>
                      <a:r>
                        <a:rPr lang="fi-FI" sz="1400" b="1" cap="none" spc="60">
                          <a:solidFill>
                            <a:schemeClr val="bg1"/>
                          </a:solidFill>
                        </a:rPr>
                        <a:t> alle 50%</a:t>
                      </a:r>
                    </a:p>
                  </a:txBody>
                  <a:tcPr marL="54409" marR="54409" marT="69462" marB="27205" anchor="ct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D9A78">
                        <a:alpha val="9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b="1" cap="none" spc="60">
                          <a:solidFill>
                            <a:schemeClr val="bg1"/>
                          </a:solidFill>
                        </a:rPr>
                        <a:t>Oto yli 80%</a:t>
                      </a:r>
                    </a:p>
                  </a:txBody>
                  <a:tcPr marL="54409" marR="54409" marT="69462" marB="27205" anchor="ctr">
                    <a:lnL w="12700" cmpd="sng">
                      <a:noFill/>
                    </a:lnL>
                    <a:lnR w="12700" cmpd="sng">
                      <a:noFill/>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D9A78">
                        <a:alpha val="95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b="1" cap="none" spc="60">
                          <a:solidFill>
                            <a:schemeClr val="bg1"/>
                          </a:solidFill>
                        </a:rPr>
                        <a:t>Kokoaikainen</a:t>
                      </a:r>
                    </a:p>
                  </a:txBody>
                  <a:tcPr marL="54409" marR="54409" marT="69462" marB="27205" anchor="ctr">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D9A78">
                        <a:alpha val="95000"/>
                      </a:srgbClr>
                    </a:solidFill>
                  </a:tcPr>
                </a:tc>
                <a:extLst>
                  <a:ext uri="{0D108BD9-81ED-4DB2-BD59-A6C34878D82A}">
                    <a16:rowId xmlns:a16="http://schemas.microsoft.com/office/drawing/2014/main" val="2268430994"/>
                  </a:ext>
                </a:extLst>
              </a:tr>
              <a:tr h="8196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b="1" cap="none" spc="0">
                          <a:solidFill>
                            <a:schemeClr val="bg1"/>
                          </a:solidFill>
                        </a:rPr>
                        <a:t>Sisäinen työ</a:t>
                      </a:r>
                    </a:p>
                  </a:txBody>
                  <a:tcPr marL="54409" marR="54409" marT="69462" marB="27205">
                    <a:lnL w="28575" cap="flat" cmpd="sng" algn="ctr">
                      <a:solidFill>
                        <a:schemeClr val="tx2"/>
                      </a:solidFill>
                      <a:prstDash val="solid"/>
                      <a:round/>
                      <a:headEnd type="none" w="med" len="med"/>
                      <a:tailEnd type="none" w="med" len="me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solidFill>
                      <a:schemeClr val="tx1">
                        <a:lumMod val="95000"/>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050" cap="none" spc="0">
                          <a:solidFill>
                            <a:schemeClr val="bg1"/>
                          </a:solidFill>
                        </a:rPr>
                        <a:t>Ilmastotiimiin osallistuminen, oman päätyön ilmastokehittäminen, tiedonvälitys</a:t>
                      </a:r>
                    </a:p>
                  </a:txBody>
                  <a:tcPr marL="54409" marR="54409" marT="69462" marB="27205">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solidFill>
                      <a:schemeClr val="tx1">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050" cap="none" spc="0">
                          <a:solidFill>
                            <a:schemeClr val="bg1"/>
                          </a:solidFill>
                        </a:rPr>
                        <a:t>Ilmastotiimiin osallistuminen tai järjestäminen, oman päätyön ilmastokehittäminen, tiedonvälitys</a:t>
                      </a:r>
                    </a:p>
                  </a:txBody>
                  <a:tcPr marL="54409" marR="54409" marT="69462" marB="27205">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solidFill>
                      <a:schemeClr val="tx1">
                        <a:lumMod val="95000"/>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050" cap="none" spc="0">
                          <a:solidFill>
                            <a:schemeClr val="bg1"/>
                          </a:solidFill>
                        </a:rPr>
                        <a:t>Ilmastotiimin järjestäminen, oman päätyön ilmastokehittäminen, yksittäisten tapahtumien järjestäminen, tiedonvälitys</a:t>
                      </a:r>
                    </a:p>
                  </a:txBody>
                  <a:tcPr marL="54409" marR="54409" marT="69462" marB="27205">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solidFill>
                      <a:schemeClr val="tx1">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cap="none" spc="0">
                          <a:solidFill>
                            <a:schemeClr val="bg1"/>
                          </a:solidFill>
                        </a:rPr>
                        <a:t>Ilmastotiimin järjestäminen, oman päätyön ilmastokehittäminen, yksittäisten tapahtumien tai tapahtumasarjojen järjestäminen, tiedonvälitys</a:t>
                      </a:r>
                    </a:p>
                    <a:p>
                      <a:endParaRPr lang="fi-FI" sz="1050" cap="none" spc="0">
                        <a:solidFill>
                          <a:schemeClr val="bg1"/>
                        </a:solidFill>
                      </a:endParaRPr>
                    </a:p>
                  </a:txBody>
                  <a:tcPr marL="54409" marR="54409" marT="69462" marB="27205">
                    <a:lnL w="12700" cmpd="sng">
                      <a:noFill/>
                      <a:prstDash val="solid"/>
                    </a:lnL>
                    <a:lnR w="28575" cap="flat" cmpd="sng" algn="ctr">
                      <a:solidFill>
                        <a:schemeClr val="tx2"/>
                      </a:solidFill>
                      <a:prstDash val="solid"/>
                      <a:round/>
                      <a:headEnd type="none" w="med" len="med"/>
                      <a:tailEnd type="none" w="med" len="med"/>
                    </a:lnR>
                    <a:lnT w="38100" cmpd="sng">
                      <a:noFill/>
                    </a:lnT>
                    <a:lnB w="12700" cap="flat" cmpd="sng" algn="ctr">
                      <a:noFill/>
                      <a:prstDash val="solid"/>
                    </a:lnB>
                    <a:lnTlToBr w="12700" cmpd="sng">
                      <a:noFill/>
                      <a:prstDash val="solid"/>
                    </a:lnTlToBr>
                    <a:lnBlToTr w="12700" cmpd="sng">
                      <a:noFill/>
                      <a:prstDash val="solid"/>
                    </a:lnBlToTr>
                    <a:solidFill>
                      <a:schemeClr val="tx1">
                        <a:lumMod val="95000"/>
                        <a:alpha val="95000"/>
                      </a:schemeClr>
                    </a:solidFill>
                  </a:tcPr>
                </a:tc>
                <a:extLst>
                  <a:ext uri="{0D108BD9-81ED-4DB2-BD59-A6C34878D82A}">
                    <a16:rowId xmlns:a16="http://schemas.microsoft.com/office/drawing/2014/main" val="1745621261"/>
                  </a:ext>
                </a:extLst>
              </a:tr>
              <a:tr h="6733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b="1" cap="none" spc="0">
                          <a:solidFill>
                            <a:schemeClr val="bg1"/>
                          </a:solidFill>
                        </a:rPr>
                        <a:t>Ulkoinen työ</a:t>
                      </a:r>
                    </a:p>
                  </a:txBody>
                  <a:tcPr marL="54409" marR="54409" marT="69462" marB="27205">
                    <a:lnL w="28575" cap="flat" cmpd="sng" algn="ctr">
                      <a:solidFill>
                        <a:schemeClr val="tx2"/>
                      </a:solidFill>
                      <a:prstDash val="solid"/>
                      <a:round/>
                      <a:headEnd type="none" w="med" len="med"/>
                      <a:tailEnd type="none" w="med" len="me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tx1">
                        <a:lumMod val="95000"/>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050" cap="none" spc="0">
                          <a:solidFill>
                            <a:schemeClr val="bg1"/>
                          </a:solidFill>
                        </a:rPr>
                        <a:t>Maakunnan yhteistyöhön osallistuminen</a:t>
                      </a:r>
                    </a:p>
                  </a:txBody>
                  <a:tcPr marL="54409" marR="54409" marT="69462" marB="27205">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ysClr val="window" lastClr="FFFFFF">
                        <a:lumMod val="95000"/>
                        <a:alpha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cap="none" spc="0">
                          <a:solidFill>
                            <a:schemeClr val="bg1"/>
                          </a:solidFill>
                        </a:rPr>
                        <a:t>Maakunnan yhteistyöhön osallistuminen</a:t>
                      </a:r>
                    </a:p>
                    <a:p>
                      <a:endParaRPr lang="fi-FI" sz="1050" cap="none" spc="0">
                        <a:solidFill>
                          <a:schemeClr val="bg1"/>
                        </a:solidFill>
                      </a:endParaRPr>
                    </a:p>
                  </a:txBody>
                  <a:tcPr marL="54409" marR="54409" marT="69462" marB="27205">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tx1">
                        <a:lumMod val="95000"/>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cap="none" spc="0">
                          <a:solidFill>
                            <a:schemeClr val="bg1"/>
                          </a:solidFill>
                        </a:rPr>
                        <a:t>Maakunnan yhteistyöhön osallistuminen tai verkostojen organisointi</a:t>
                      </a:r>
                    </a:p>
                    <a:p>
                      <a:endParaRPr lang="fi-FI" sz="1050" cap="none" spc="0">
                        <a:solidFill>
                          <a:schemeClr val="bg1"/>
                        </a:solidFill>
                      </a:endParaRPr>
                    </a:p>
                  </a:txBody>
                  <a:tcPr marL="54409" marR="54409" marT="69462" marB="27205">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ysClr val="window" lastClr="FFFFFF">
                        <a:lumMod val="95000"/>
                        <a:alpha val="95000"/>
                      </a:sys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cap="none" spc="0">
                          <a:solidFill>
                            <a:schemeClr val="bg1"/>
                          </a:solidFill>
                        </a:rPr>
                        <a:t>Maakunnan yhteistyöhön osallistuminen tai verkostojen organisointi</a:t>
                      </a:r>
                    </a:p>
                    <a:p>
                      <a:endParaRPr lang="fi-FI" sz="1050" cap="none" spc="0">
                        <a:solidFill>
                          <a:schemeClr val="bg1"/>
                        </a:solidFill>
                      </a:endParaRPr>
                    </a:p>
                  </a:txBody>
                  <a:tcPr marL="54409" marR="54409" marT="69462" marB="27205">
                    <a:lnL w="12700" cmpd="sng">
                      <a:noFill/>
                      <a:prstDash val="solid"/>
                    </a:lnL>
                    <a:lnR w="28575" cap="flat" cmpd="sng" algn="ctr">
                      <a:solidFill>
                        <a:schemeClr val="tx2"/>
                      </a:solidFill>
                      <a:prstDash val="solid"/>
                      <a:round/>
                      <a:headEnd type="none" w="med" len="med"/>
                      <a:tailEnd type="none" w="med" len="med"/>
                    </a:lnR>
                    <a:lnT w="12700" cap="flat" cmpd="sng" algn="ctr">
                      <a:noFill/>
                      <a:prstDash val="soli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alpha val="95000"/>
                      </a:schemeClr>
                    </a:solidFill>
                  </a:tcPr>
                </a:tc>
                <a:extLst>
                  <a:ext uri="{0D108BD9-81ED-4DB2-BD59-A6C34878D82A}">
                    <a16:rowId xmlns:a16="http://schemas.microsoft.com/office/drawing/2014/main" val="2302153449"/>
                  </a:ext>
                </a:extLst>
              </a:tr>
              <a:tr h="6733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b="1" cap="none" spc="0">
                          <a:solidFill>
                            <a:schemeClr val="bg1"/>
                          </a:solidFill>
                        </a:rPr>
                        <a:t>Muuta</a:t>
                      </a:r>
                    </a:p>
                  </a:txBody>
                  <a:tcPr marL="54409" marR="54409" marT="69462" marB="27205">
                    <a:lnL w="28575" cap="flat" cmpd="sng" algn="ctr">
                      <a:solidFill>
                        <a:schemeClr val="tx2"/>
                      </a:solidFill>
                      <a:prstDash val="solid"/>
                      <a:round/>
                      <a:headEnd type="none" w="med" len="med"/>
                      <a:tailEnd type="none" w="med" len="med"/>
                    </a:lnL>
                    <a:lnR w="12700" cmpd="sng">
                      <a:noFill/>
                      <a:prstDash val="solid"/>
                    </a:lnR>
                    <a:lnT w="12700" cmpd="sng">
                      <a:noFill/>
                      <a:prstDash val="soli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050" cap="none" spc="0">
                          <a:solidFill>
                            <a:schemeClr val="bg1"/>
                          </a:solidFill>
                        </a:rPr>
                        <a:t>Käytännössä vaatii selkeän valinnan yhdestä asiasta, johon ilmastotyössä voi keskittyä</a:t>
                      </a:r>
                    </a:p>
                  </a:txBody>
                  <a:tcPr marL="54409" marR="54409" marT="69462" marB="27205">
                    <a:lnL w="12700" cmpd="sng">
                      <a:noFill/>
                      <a:prstDash val="solid"/>
                    </a:lnL>
                    <a:lnR w="12700" cmpd="sng">
                      <a:noFill/>
                      <a:prstDash val="solid"/>
                    </a:lnR>
                    <a:lnT w="12700" cmpd="sng">
                      <a:noFill/>
                      <a:prstDash val="soli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050" cap="none" spc="0">
                          <a:solidFill>
                            <a:schemeClr val="bg1"/>
                          </a:solidFill>
                        </a:rPr>
                        <a:t>Käytännössä vaatii valintoja asioista, joihin keskittyä</a:t>
                      </a:r>
                    </a:p>
                  </a:txBody>
                  <a:tcPr marL="54409" marR="54409" marT="69462" marB="27205">
                    <a:lnL w="12700" cmpd="sng">
                      <a:noFill/>
                      <a:prstDash val="solid"/>
                    </a:lnL>
                    <a:lnR w="12700" cmpd="sng">
                      <a:noFill/>
                      <a:prstDash val="solid"/>
                    </a:lnR>
                    <a:lnT w="12700" cmpd="sng">
                      <a:noFill/>
                      <a:prstDash val="soli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050" cap="none" spc="0">
                          <a:solidFill>
                            <a:schemeClr val="bg1"/>
                          </a:solidFill>
                        </a:rPr>
                        <a:t>Selvästi yli 50%:n työaika mahdollistaa jo keskittymisen ilmastotyöhön. </a:t>
                      </a:r>
                      <a:br>
                        <a:rPr lang="fi-FI" sz="1050" cap="none" spc="0">
                          <a:solidFill>
                            <a:schemeClr val="bg1"/>
                          </a:solidFill>
                        </a:rPr>
                      </a:br>
                      <a:r>
                        <a:rPr lang="fi-FI" sz="1050" cap="none" spc="0">
                          <a:solidFill>
                            <a:schemeClr val="bg1"/>
                          </a:solidFill>
                        </a:rPr>
                        <a:t>Tiekartan jalkauttaminen vaatii tähän jyvitettyä työaikaa</a:t>
                      </a:r>
                    </a:p>
                  </a:txBody>
                  <a:tcPr marL="54409" marR="54409" marT="69462" marB="27205">
                    <a:lnL w="12700" cmpd="sng">
                      <a:noFill/>
                      <a:prstDash val="solid"/>
                    </a:lnL>
                    <a:lnR w="28575" cap="flat" cmpd="sng" algn="ctr">
                      <a:noFill/>
                      <a:prstDash val="solid"/>
                      <a:round/>
                      <a:headEnd type="none" w="med" len="med"/>
                      <a:tailEnd type="none" w="med" len="med"/>
                    </a:lnR>
                    <a:lnT w="12700" cmpd="sng">
                      <a:noFill/>
                      <a:prstDash val="soli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alpha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50" cap="none" spc="0">
                          <a:solidFill>
                            <a:schemeClr val="bg1"/>
                          </a:solidFill>
                        </a:rPr>
                        <a:t>Tiekartan jalkauttaminen vaatii tähän jyvitettyä työaikaa</a:t>
                      </a:r>
                    </a:p>
                    <a:p>
                      <a:r>
                        <a:rPr lang="fi-FI" sz="1050" cap="none" spc="0">
                          <a:solidFill>
                            <a:schemeClr val="bg1"/>
                          </a:solidFill>
                        </a:rPr>
                        <a:t>Painotusvalintoja hillinnän ja sopeutumisen välillä pakko tehdä myös kokonaikaisena</a:t>
                      </a:r>
                    </a:p>
                  </a:txBody>
                  <a:tcPr marL="54409" marR="54409" marT="69462" marB="27205">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95000"/>
                        <a:alpha val="95000"/>
                      </a:schemeClr>
                    </a:solidFill>
                  </a:tcPr>
                </a:tc>
                <a:extLst>
                  <a:ext uri="{0D108BD9-81ED-4DB2-BD59-A6C34878D82A}">
                    <a16:rowId xmlns:a16="http://schemas.microsoft.com/office/drawing/2014/main" val="534392478"/>
                  </a:ext>
                </a:extLst>
              </a:tr>
            </a:tbl>
          </a:graphicData>
        </a:graphic>
      </p:graphicFrame>
      <p:sp>
        <p:nvSpPr>
          <p:cNvPr id="15" name="Tekstiruutu 14">
            <a:extLst>
              <a:ext uri="{FF2B5EF4-FFF2-40B4-BE49-F238E27FC236}">
                <a16:creationId xmlns:a16="http://schemas.microsoft.com/office/drawing/2014/main" id="{442C3F08-8370-4E3D-B79E-96E904AE1D83}"/>
              </a:ext>
            </a:extLst>
          </p:cNvPr>
          <p:cNvSpPr txBox="1"/>
          <p:nvPr/>
        </p:nvSpPr>
        <p:spPr>
          <a:xfrm>
            <a:off x="5386001" y="395926"/>
            <a:ext cx="6565363" cy="3616375"/>
          </a:xfrm>
          <a:prstGeom prst="rect">
            <a:avLst/>
          </a:prstGeom>
          <a:noFill/>
        </p:spPr>
        <p:txBody>
          <a:bodyPr wrap="square">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Ilmastotyötä</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ELY-</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keskuksissa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voidaan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resursoida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eri</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tavoilla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Työtä</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voidaan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vastuuttaa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osaksi</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jokaisen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omaa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virkatyötä</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Ilmastonäkökulman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huomioiminen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harkinta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voi</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olla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osa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muuta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virkatyötä</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ELY-</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keskusten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ilmastoasiantuntijaverkostoa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voi</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hyödyntää</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kokemusten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vaihtamiseen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ideointiin</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Ilmastonäkökulma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voi</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olla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osa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myös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strategia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tai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kehittämistyötä</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Työlle</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voidaan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perustaa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tiimejä</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koordinoimaan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välittämään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tietoa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eri</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tehtävien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välille</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Työhön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voidaan</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osoittaa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selkeästi</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työaikaa</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joko</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osa-aikaisesti</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tai </a:t>
            </a:r>
            <a:r>
              <a:rPr kumimoji="0" lang="en-US" sz="1400" b="1" i="0" u="none" strike="noStrike" kern="1200" cap="none" spc="0" normalizeH="0" baseline="0" noProof="0" err="1">
                <a:ln>
                  <a:noFill/>
                </a:ln>
                <a:solidFill>
                  <a:prstClr val="black"/>
                </a:solidFill>
                <a:effectLst/>
                <a:uLnTx/>
                <a:uFillTx/>
                <a:latin typeface="Calibri" panose="020F0502020204030204"/>
                <a:ea typeface="+mn-ea"/>
                <a:cs typeface="+mn-cs"/>
              </a:rPr>
              <a:t>päätoimisesti</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Ilmastotyö</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oman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toimen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ohessa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mahdollisuudet</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toteuttaa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ilmastotehtävää</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muiden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virkatehtävien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ohessa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voivat</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olla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haastavia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tarpeen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tehdä</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valintoja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siitä</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mihin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kannattaa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keskittyä</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ulkoiseen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vai</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sisäiseen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työhön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mihin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teemaan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Käytännössä</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oman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toimen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ohessa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tehtävässä</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työssä</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pakko</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priorisoida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asioita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joilla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esim</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lakisääteinen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käsittelyaika</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3" name="Alatunnisteen paikkamerkki 2">
            <a:extLst>
              <a:ext uri="{FF2B5EF4-FFF2-40B4-BE49-F238E27FC236}">
                <a16:creationId xmlns:a16="http://schemas.microsoft.com/office/drawing/2014/main" id="{AC2E129B-E851-47AF-AAC8-177FC2CFFD17}"/>
              </a:ext>
            </a:extLst>
          </p:cNvPr>
          <p:cNvSpPr>
            <a:spLocks noGrp="1"/>
          </p:cNvSpPr>
          <p:nvPr>
            <p:ph type="ftr" sz="quarter" idx="11"/>
          </p:nvPr>
        </p:nvSpPr>
        <p:spPr/>
        <p:txBody>
          <a:bodyPr/>
          <a:lstStyle/>
          <a:p>
            <a:r>
              <a:rPr lang="fi-FI"/>
              <a:t>ELY-keskusten ilmastotiekartta, Pirkanmaan ELY-keskus 2021</a:t>
            </a:r>
          </a:p>
        </p:txBody>
      </p:sp>
      <p:sp>
        <p:nvSpPr>
          <p:cNvPr id="11" name="Alatunnisteen paikkamerkki 2">
            <a:extLst>
              <a:ext uri="{FF2B5EF4-FFF2-40B4-BE49-F238E27FC236}">
                <a16:creationId xmlns:a16="http://schemas.microsoft.com/office/drawing/2014/main" id="{A67066EE-34F1-4B6A-8651-60C3D25B4811}"/>
              </a:ext>
            </a:extLst>
          </p:cNvPr>
          <p:cNvSpPr txBox="1">
            <a:spLocks/>
          </p:cNvSpPr>
          <p:nvPr/>
        </p:nvSpPr>
        <p:spPr>
          <a:xfrm>
            <a:off x="8173938" y="6569409"/>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130945285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640080" y="1243013"/>
            <a:ext cx="4029574" cy="4371974"/>
          </a:xfrm>
        </p:spPr>
        <p:txBody>
          <a:bodyPr vert="horz" lIns="91440" tIns="45720" rIns="91440" bIns="45720" rtlCol="0" anchor="ctr">
            <a:normAutofit/>
          </a:bodyPr>
          <a:lstStyle/>
          <a:p>
            <a:pPr marL="228600" marR="0" lvl="1" algn="l" rtl="0" fontAlgn="auto">
              <a:lnSpc>
                <a:spcPct val="90000"/>
              </a:lnSpc>
              <a:spcBef>
                <a:spcPct val="0"/>
              </a:spcBef>
              <a:spcAft>
                <a:spcPts val="600"/>
              </a:spcAft>
              <a:buClrTx/>
              <a:buSzTx/>
              <a:tabLst/>
              <a:defRPr/>
            </a:pP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4.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Ilmastotyön</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organisoituminen</a:t>
            </a:r>
            <a:endPar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uorakulmio 15">
            <a:extLst>
              <a:ext uri="{FF2B5EF4-FFF2-40B4-BE49-F238E27FC236}">
                <a16:creationId xmlns:a16="http://schemas.microsoft.com/office/drawing/2014/main" id="{DC12C280-BD72-4876-8179-5CA6D4BEEC44}"/>
              </a:ext>
            </a:extLst>
          </p:cNvPr>
          <p:cNvSpPr/>
          <p:nvPr/>
        </p:nvSpPr>
        <p:spPr>
          <a:xfrm>
            <a:off x="590412" y="2518063"/>
            <a:ext cx="4155510" cy="5230368"/>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Ilmastotiimi</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tai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muut</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ryhmät</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joilla</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henkilöstö</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mukaa</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Kestävä</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toimisto</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onko</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osa</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 ELY-</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työtä</a:t>
            </a: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a:t>
            </a:r>
            <a:b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b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orakulmio 7"/>
          <p:cNvSpPr/>
          <p:nvPr/>
        </p:nvSpPr>
        <p:spPr>
          <a:xfrm>
            <a:off x="5759777" y="320231"/>
            <a:ext cx="6052009" cy="5675216"/>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Suorakulmio 13">
            <a:extLst>
              <a:ext uri="{FF2B5EF4-FFF2-40B4-BE49-F238E27FC236}">
                <a16:creationId xmlns:a16="http://schemas.microsoft.com/office/drawing/2014/main" id="{FE6933EE-45B2-420A-8F35-0FBC9C533D97}"/>
              </a:ext>
            </a:extLst>
          </p:cNvPr>
          <p:cNvSpPr/>
          <p:nvPr/>
        </p:nvSpPr>
        <p:spPr>
          <a:xfrm>
            <a:off x="5309733" y="75133"/>
            <a:ext cx="6775429" cy="6072682"/>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Ilmastoasiantuntijoita</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on ELY-</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keskuksissa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sijoittuneina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ylijohdon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tai Y-</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johdon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alaisuuteen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sekä</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Y-</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vastuualueen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yksiköihin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Lisäksi</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ilmastoasiantuntijoita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on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rekrytoitu</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suoraan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tietyn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kokonaisuuden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kehittämiseen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esim</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YVA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sekä</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maaseutu</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Ilmastotiimien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organisoitumisessa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on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tärkeää</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kaikkien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vastuualueiden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mukana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oleminen</a:t>
            </a: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Tiedon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tulisi</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kulkea</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yksiköistä</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tiimiin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tiimistä</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takaisin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yksiköihin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jotta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ilmastotiimin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toiminta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ei</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olisi</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irrallista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Tiimien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toiminnan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hyvien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käytäntöjen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muotoutuminen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on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vielä</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kesken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mihin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asioihin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keskitytään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Erilaista</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ns.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vihreä</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toimisto</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ajattelua</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voidaan</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edistää</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mutta</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yksittäisen</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ELY-</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keskuksen</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vaikutusmahdollisuudet</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ovat</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usein</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rajalliset</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Vaikutukseltaan</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laajempaa</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on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eri</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työtehtäviin</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liittyvä</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tiedonvälitys</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keskustelu</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mitä</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ilmastotyötä</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eri</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tehtävissä</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vastuualueilla</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kulloinkin</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on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meneillään</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a:t>
            </a:r>
          </a:p>
          <a:p>
            <a:pPr marL="914400" marR="0" lvl="2"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Tiimit</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voivat</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myös</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käsitellä</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esim</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lausuntovalmisteluja</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muita</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kommentteja</a:t>
            </a: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srgbClr val="000000"/>
                </a:solidFill>
                <a:effectLst/>
                <a:uLnTx/>
                <a:uFillTx/>
                <a:latin typeface="Calibri" panose="020F0502020204030204"/>
                <a:ea typeface="+mn-ea"/>
                <a:cs typeface="+mn-cs"/>
              </a:rPr>
              <a:t>ilmastonäkökulmasta</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Tiimien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jäsenten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valinta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joissakin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ELY-</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keskuksissa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on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valittu</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vapaaehtoiset</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joissakin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taas</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on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pyritty</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vahvemmalla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ohjauksella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osoittamaan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kattava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edustus</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Lupa</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tehdä</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tärkeää</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työn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hyväksyttävyyden</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kannalta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kiinnostuneille</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tulisi</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olla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tarjolla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mahdollisuus</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osallistua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yhteiseen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työhön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oman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työn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tai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osaamisen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kehittämiseen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12" name="Tekstiruutu 11">
            <a:extLst>
              <a:ext uri="{FF2B5EF4-FFF2-40B4-BE49-F238E27FC236}">
                <a16:creationId xmlns:a16="http://schemas.microsoft.com/office/drawing/2014/main" id="{35981FBA-79B4-4038-B74F-03C8C2C392E1}"/>
              </a:ext>
            </a:extLst>
          </p:cNvPr>
          <p:cNvSpPr txBox="1"/>
          <p:nvPr/>
        </p:nvSpPr>
        <p:spPr>
          <a:xfrm>
            <a:off x="1781174" y="5963705"/>
            <a:ext cx="10303988" cy="646986"/>
          </a:xfrm>
          <a:prstGeom prst="roundRect">
            <a:avLst/>
          </a:prstGeom>
          <a:solidFill>
            <a:schemeClr val="tx1">
              <a:lumMod val="85000"/>
              <a:alpha val="70000"/>
            </a:schemeClr>
          </a:solidFill>
          <a:ln>
            <a:solidFill>
              <a:schemeClr val="tx2">
                <a:lumMod val="9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Erilaisia</a:t>
            </a:r>
            <a:r>
              <a:rPr kumimoji="0" lang="en-US" sz="16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1" i="0" u="none" strike="noStrike" kern="1200" cap="none" spc="0" normalizeH="0" baseline="0" noProof="0" err="1">
                <a:ln>
                  <a:noFill/>
                </a:ln>
                <a:solidFill>
                  <a:srgbClr val="000000"/>
                </a:solidFill>
                <a:effectLst/>
                <a:uLnTx/>
                <a:uFillTx/>
                <a:latin typeface="Calibri" panose="020F0502020204030204"/>
                <a:ea typeface="+mn-ea"/>
                <a:cs typeface="+mn-cs"/>
              </a:rPr>
              <a:t>sitoumuksia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kuten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Sitoutumus2050 tai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kestävä</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toimisto</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on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tehty</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joissakin</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ELY-</a:t>
            </a:r>
            <a:r>
              <a:rPr kumimoji="0" lang="en-US" sz="1600" b="0" i="0" u="none" strike="noStrike" kern="1200" cap="none" spc="0" normalizeH="0" baseline="0" noProof="0" err="1">
                <a:ln>
                  <a:noFill/>
                </a:ln>
                <a:solidFill>
                  <a:srgbClr val="000000"/>
                </a:solidFill>
                <a:effectLst/>
                <a:uLnTx/>
                <a:uFillTx/>
                <a:latin typeface="Calibri" panose="020F0502020204030204"/>
                <a:ea typeface="+mn-ea"/>
                <a:cs typeface="+mn-cs"/>
              </a:rPr>
              <a:t>keskuksissa</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Kiinteistöihin</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liittyvät</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kysymykset</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vaativat</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myös</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vaikuttamistyötä</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Senaatin</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KEHAn</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suuntaan</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sekä</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ELY-</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keskusten</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yhteisiä</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400" b="0" i="0" u="none" strike="noStrike" kern="1200" cap="none" spc="0" normalizeH="0" baseline="0" noProof="0" err="1">
                <a:ln>
                  <a:noFill/>
                </a:ln>
                <a:solidFill>
                  <a:srgbClr val="000000"/>
                </a:solidFill>
                <a:effectLst/>
                <a:uLnTx/>
                <a:uFillTx/>
                <a:latin typeface="Calibri" panose="020F0502020204030204"/>
                <a:ea typeface="+mn-ea"/>
                <a:cs typeface="+mn-cs"/>
              </a:rPr>
              <a:t>linjauksia</a:t>
            </a: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a:t>
            </a:r>
          </a:p>
        </p:txBody>
      </p:sp>
      <p:sp>
        <p:nvSpPr>
          <p:cNvPr id="11" name="Alatunnisteen paikkamerkki 2">
            <a:extLst>
              <a:ext uri="{FF2B5EF4-FFF2-40B4-BE49-F238E27FC236}">
                <a16:creationId xmlns:a16="http://schemas.microsoft.com/office/drawing/2014/main" id="{6EF2CEE0-D565-4E27-AB22-81DBBB1E16AA}"/>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379711358"/>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640080" y="1243013"/>
            <a:ext cx="3855720" cy="4371974"/>
          </a:xfrm>
        </p:spPr>
        <p:txBody>
          <a:bodyPr vert="horz" lIns="91440" tIns="45720" rIns="91440" bIns="45720" rtlCol="0" anchor="ctr">
            <a:normAutofit/>
          </a:bodyPr>
          <a:lstStyle/>
          <a:p>
            <a:pPr lvl="0">
              <a:defRPr/>
            </a:pP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5.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Toimintatavat</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ja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kulttuuri</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ilmastotyötä</a:t>
            </a:r>
            <a:r>
              <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3200" b="1" kern="1200" err="1">
                <a:solidFill>
                  <a:srgbClr val="FFFFFF"/>
                </a:solidFill>
                <a:latin typeface="Open Sans" panose="020B0606030504020204" pitchFamily="34" charset="0"/>
                <a:ea typeface="Open Sans" panose="020B0606030504020204" pitchFamily="34" charset="0"/>
                <a:cs typeface="Open Sans" panose="020B0606030504020204" pitchFamily="34" charset="0"/>
              </a:rPr>
              <a:t>jalkauttaessa</a:t>
            </a:r>
            <a:endParaRPr lang="en-US" sz="3200" b="1" kern="120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uorakulmio 13">
            <a:extLst>
              <a:ext uri="{FF2B5EF4-FFF2-40B4-BE49-F238E27FC236}">
                <a16:creationId xmlns:a16="http://schemas.microsoft.com/office/drawing/2014/main" id="{FE6933EE-45B2-420A-8F35-0FBC9C533D97}"/>
              </a:ext>
            </a:extLst>
          </p:cNvPr>
          <p:cNvSpPr/>
          <p:nvPr/>
        </p:nvSpPr>
        <p:spPr>
          <a:xfrm>
            <a:off x="6172199" y="804672"/>
            <a:ext cx="5724525" cy="5230368"/>
          </a:xfrm>
          <a:prstGeom prst="rect">
            <a:avLst/>
          </a:prstGeom>
        </p:spPr>
        <p:txBody>
          <a:bodyPr vert="horz" lIns="91440" tIns="45720" rIns="91440" bIns="45720" rtlCol="0" anchor="ctr">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Lupa</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ajatella</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uudella</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tavalla</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omaa</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työtään</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Joissakin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ryhmissä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selkeästi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kulttuurina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että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asioita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ja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erilaisen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tekemisen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mielekkyyttä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voidaan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pohtia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vaikka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toimivallan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rajoissa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juuri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nyt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muutosta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pystyisikään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saamaan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aikaiseksi</a:t>
            </a: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Joissakin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taas</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painotus</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on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enemmän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olevan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tilanteen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tarkastelussa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eikä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mahdollisia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muutoksia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haluttu</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lähteä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miettimään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spekulatiivisemmalle</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tasolle</a:t>
            </a: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Mahdollisuudet</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keskustella</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samaa</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työtä</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tekevien</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kanssa</a:t>
            </a:r>
            <a:endPar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Usein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työpajoissa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kaksi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tai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useampi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samaa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työtä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tekevää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lähtivät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keskustelemaan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keskenään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syvemmin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fasilitaattori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samalla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tavalla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osaa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kysyä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oikeita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kysymyksiä</a:t>
            </a: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Nimenomaan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aiheeseen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porautuvaa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keskustelua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syntyi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työpajoissa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joissa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työtehtävät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olivat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osallistujilla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mahdollisimman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lähellä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toisiaan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Ilmastoteeman</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tunnistaminen</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Työn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auki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purkaminen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ja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ilmastorajapinnan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tunnistaminen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ei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aina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ole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itsestäänselvää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mutta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toisaalta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joukossa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oli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yksittäisiä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pitkälle</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mietittyjä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ajatuksia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ja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ideoita</a:t>
            </a: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Toisaalta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yhtä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aikaa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asiantuntemus</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itsessään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on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syvällistä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ja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monipuolista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potentiaalia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on,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vaatii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tiekarttatyö</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tekijöiltä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entistäkin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syvällisempää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työskentelyotetta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jotta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saadaan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tarkennettua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näkökulmaa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Tämän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vuoksi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myös</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jatkokeskustelut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pienemmissä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ryhmissä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jatkohaastattelut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yksilöhaastatteluina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sekä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mahdollisesti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jatkotyöpajat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esimerkiksi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muissa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ELYissä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ovat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edelleen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tarpeen</a:t>
            </a: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Työn</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merkityksellisyyden</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miettiminen</a:t>
            </a:r>
            <a:endPar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Keskustelussa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jäätiin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usein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kiinni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kattoon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joka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oli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jokin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toimintaa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rajoittava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laki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ohje</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ennakkopäätös</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tmv</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liittyy</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kysymykseen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luvasta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ajatella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omaa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sym typeface="Wingdings" panose="05000000000000000000" pitchFamily="2" charset="2"/>
              </a:rPr>
              <a:t>työtään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Käytettävissä</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oleva</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resurssi</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Jos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työaikaa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ole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varattu</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ilmastoasioihin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jää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se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helposti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syrjään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Virastotasolla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tiukka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tilanne</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vaikuttaa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jokaisen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käytettävissä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olevaan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työaikaan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Ryhmädynamiikan</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1" i="0" u="none" strike="noStrike" kern="1200" cap="none" spc="0" normalizeH="0" baseline="0" noProof="0" err="1">
                <a:ln>
                  <a:noFill/>
                </a:ln>
                <a:solidFill>
                  <a:srgbClr val="000000"/>
                </a:solidFill>
                <a:effectLst/>
                <a:uLnTx/>
                <a:uFillTx/>
                <a:latin typeface="Calibri" panose="020F0502020204030204"/>
                <a:ea typeface="+mn-ea"/>
                <a:cs typeface="+mn-cs"/>
              </a:rPr>
              <a:t>vaikutus</a:t>
            </a:r>
            <a:r>
              <a:rPr kumimoji="0" lang="en-US" sz="1100" b="1" i="0" u="none" strike="noStrike" kern="1200" cap="none" spc="0" normalizeH="0" baseline="0" noProof="0">
                <a:ln>
                  <a:noFill/>
                </a:ln>
                <a:solidFill>
                  <a:srgbClr val="000000"/>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Vahvat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persoonat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tai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ryhmäpaine</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vaikuttavat</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siihen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mitä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sanotaan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ääneen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Jos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kukaan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ei</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tuo</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jotain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näkökulmaa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esiin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saattaa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jokaisen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ajattelema</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ajatus</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jäädä</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kokonaan</a:t>
            </a:r>
            <a:r>
              <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rPr>
              <a:t> </a:t>
            </a:r>
            <a:r>
              <a:rPr kumimoji="0" lang="en-US" sz="1100" b="0" i="0" u="none" strike="noStrike" kern="1200" cap="none" spc="0" normalizeH="0" baseline="0" noProof="0" err="1">
                <a:ln>
                  <a:noFill/>
                </a:ln>
                <a:solidFill>
                  <a:srgbClr val="000000"/>
                </a:solidFill>
                <a:effectLst/>
                <a:uLnTx/>
                <a:uFillTx/>
                <a:latin typeface="Calibri" panose="020F0502020204030204"/>
                <a:ea typeface="+mn-ea"/>
                <a:cs typeface="+mn-cs"/>
              </a:rPr>
              <a:t>sanomatta</a:t>
            </a:r>
            <a:endParaRPr kumimoji="0" lang="en-US" sz="11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F95C30D4-857C-4666-B0AD-13FF7712110F}"/>
              </a:ext>
            </a:extLst>
          </p:cNvPr>
          <p:cNvSpPr/>
          <p:nvPr/>
        </p:nvSpPr>
        <p:spPr>
          <a:xfrm>
            <a:off x="640080" y="4097043"/>
            <a:ext cx="3855720" cy="2760956"/>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Lupa</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ajatella</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omaa</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työtä</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uudella</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tavalla</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ja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esittäämuutosehdotuksia</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Keskustelu</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saman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alan</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asiantuntijoiden</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välillä</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Valintojen</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merkityksellisyyden</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löytäminen</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Resurssikysymys</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ja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tulos</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ohjauksen</a:t>
            </a: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sz="1600" b="0" i="0" u="none" strike="noStrike" kern="1200" cap="none" spc="0" normalizeH="0" baseline="0" noProof="0" err="1">
                <a:ln>
                  <a:noFill/>
                </a:ln>
                <a:solidFill>
                  <a:prstClr val="white"/>
                </a:solidFill>
                <a:effectLst/>
                <a:uLnTx/>
                <a:uFillTx/>
                <a:latin typeface="Calibri" panose="020F0502020204030204"/>
                <a:ea typeface="+mn-ea"/>
                <a:cs typeface="+mn-cs"/>
              </a:rPr>
              <a:t>merkitys</a:t>
            </a:r>
            <a:b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br>
            <a:b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4FE97AB1-0136-4159-AAFB-177B6805EFD1}"/>
              </a:ext>
            </a:extLst>
          </p:cNvPr>
          <p:cNvSpPr>
            <a:spLocks noGrp="1"/>
          </p:cNvSpPr>
          <p:nvPr>
            <p:ph type="ftr" sz="quarter" idx="11"/>
          </p:nvPr>
        </p:nvSpPr>
        <p:spPr/>
        <p:txBody>
          <a:bodyPr/>
          <a:lstStyle/>
          <a:p>
            <a:r>
              <a:rPr lang="fi-FI"/>
              <a:t>ELY-keskusten ilmastotiekartta, Pirkanmaan ELY-keskus 2021</a:t>
            </a:r>
          </a:p>
        </p:txBody>
      </p:sp>
      <p:sp>
        <p:nvSpPr>
          <p:cNvPr id="11" name="Alatunnisteen paikkamerkki 2">
            <a:extLst>
              <a:ext uri="{FF2B5EF4-FFF2-40B4-BE49-F238E27FC236}">
                <a16:creationId xmlns:a16="http://schemas.microsoft.com/office/drawing/2014/main" id="{DCBC2228-61BE-4825-88F1-49ACD45C7CB0}"/>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322159156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47">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tsikko 1">
            <a:extLst>
              <a:ext uri="{FF2B5EF4-FFF2-40B4-BE49-F238E27FC236}">
                <a16:creationId xmlns:a16="http://schemas.microsoft.com/office/drawing/2014/main" id="{E52EA12F-79A6-4886-B70B-F80D83FE773B}"/>
              </a:ext>
            </a:extLst>
          </p:cNvPr>
          <p:cNvSpPr txBox="1">
            <a:spLocks/>
          </p:cNvSpPr>
          <p:nvPr/>
        </p:nvSpPr>
        <p:spPr>
          <a:xfrm>
            <a:off x="841246" y="673770"/>
            <a:ext cx="3644489" cy="241448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600" b="1" i="0" u="none" strike="noStrike" kern="1200" cap="none" spc="0" normalizeH="0" baseline="0" noProof="0">
                <a:ln>
                  <a:noFill/>
                </a:ln>
                <a:solidFill>
                  <a:srgbClr val="FFFFFF"/>
                </a:solidFill>
                <a:effectLst/>
                <a:uLnTx/>
                <a:uFillTx/>
                <a:latin typeface="Calibri Light" panose="020F0302020204030204"/>
                <a:ea typeface="+mj-ea"/>
                <a:cs typeface="+mj-cs"/>
              </a:rPr>
              <a:t>6. Pirkanmaan ELY-keskuksen tapauskuvaus </a:t>
            </a:r>
          </a:p>
        </p:txBody>
      </p:sp>
      <p:sp>
        <p:nvSpPr>
          <p:cNvPr id="13" name="Suorakulmio 12">
            <a:extLst>
              <a:ext uri="{FF2B5EF4-FFF2-40B4-BE49-F238E27FC236}">
                <a16:creationId xmlns:a16="http://schemas.microsoft.com/office/drawing/2014/main" id="{77E672EC-2885-4024-B709-C4F2009189B1}"/>
              </a:ext>
            </a:extLst>
          </p:cNvPr>
          <p:cNvSpPr/>
          <p:nvPr/>
        </p:nvSpPr>
        <p:spPr>
          <a:xfrm>
            <a:off x="5942794" y="94268"/>
            <a:ext cx="6151796" cy="6688318"/>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300" b="1" i="0" u="none" strike="noStrike" kern="1200" cap="none" spc="0" normalizeH="0" baseline="0" noProof="0" err="1">
                <a:ln>
                  <a:noFill/>
                </a:ln>
                <a:solidFill>
                  <a:prstClr val="black"/>
                </a:solidFill>
                <a:effectLst/>
                <a:uLnTx/>
                <a:uFillTx/>
                <a:latin typeface="Calibri" panose="020F0502020204030204"/>
                <a:ea typeface="+mn-ea"/>
                <a:cs typeface="+mn-cs"/>
              </a:rPr>
              <a:t>Ilmastotyö</a:t>
            </a:r>
            <a:r>
              <a:rPr kumimoji="0" lang="en-US" sz="1300" b="1" i="0" u="none" strike="noStrike" kern="1200" cap="none" spc="0" normalizeH="0" baseline="0" noProof="0">
                <a:ln>
                  <a:noFill/>
                </a:ln>
                <a:solidFill>
                  <a:prstClr val="black"/>
                </a:solidFill>
                <a:effectLst/>
                <a:uLnTx/>
                <a:uFillTx/>
                <a:latin typeface="Calibri" panose="020F0502020204030204"/>
                <a:ea typeface="+mn-ea"/>
                <a:cs typeface="+mn-cs"/>
              </a:rPr>
              <a:t> Pirkanmaan ELY-</a:t>
            </a:r>
            <a:r>
              <a:rPr kumimoji="0" lang="en-US" sz="1300" b="1" i="0" u="none" strike="noStrike" kern="1200" cap="none" spc="0" normalizeH="0" baseline="0" noProof="0" err="1">
                <a:ln>
                  <a:noFill/>
                </a:ln>
                <a:solidFill>
                  <a:prstClr val="black"/>
                </a:solidFill>
                <a:effectLst/>
                <a:uLnTx/>
                <a:uFillTx/>
                <a:latin typeface="Calibri" panose="020F0502020204030204"/>
                <a:ea typeface="+mn-ea"/>
                <a:cs typeface="+mn-cs"/>
              </a:rPr>
              <a:t>keskuksessa</a:t>
            </a:r>
            <a:endParaRPr kumimoji="0" lang="en-US" sz="13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Pirkanmaan ELY-</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keskuksella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on 3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strategista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painopistettä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ilmasto</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kiertotalous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digitalisaatio</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Painopisteillä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on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haettu</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vastuualueiden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välistä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yhteistyötä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tarjota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mahdollisuuksia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koko</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henkilöstölle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löytää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uusia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näkökulmia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omaan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työhönsä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171450" marR="0" lvl="0"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Ilmastotyö</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alkoi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oman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toimen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ohessa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tekevän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vähähiilisyyskoordinaattorin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valinnasta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2016.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Otona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järjestettiin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esim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seminaareja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mietittiin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yhteistyömahdollisuuksia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maakunnassa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sekä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kierto</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biotaloustyön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kanssa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sekä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esiteltiin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ilmastoteemaa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eri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yhteyksissä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Vuonna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2017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ilmastotyöhön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oli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mahdollista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rekrytoida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projektihenkilö</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Tämä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mahdollisti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säännöllisemmän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otteen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esim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kunnille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suunnatun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ilmastotiedon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keräämisen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sekä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maakunnallisen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ilmastofoorumin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kokoamisen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järjestämisen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muodossa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Yhteistyö</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varsinkin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Tampereen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kaupunkiseudulla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tehdyn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tavoitteellisen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ilmastotyön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kanssa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oli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tärkeää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korosti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sitä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että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ilmastotyössä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on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tarvetta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hakea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erilaisia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painotuksia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tiiviimmin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rakennetuille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muille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alueille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p>
          <a:p>
            <a:pPr marL="171450" marR="0" lvl="0"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Osa-aikaisen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vähähiilisyyskoordinaattorin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muuttuessa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kokoaikaiseksi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jatkettiin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hyvin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alkaneita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käytäntöjä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ilmastofoorumiin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päätettiin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koota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maakunnan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sitoutuneet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tahot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tehdä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siitä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nimenomaan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asiantuntijoille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suunnattu</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ratkaisuja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hakeva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foorumi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pyrittiin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systematisoimaan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tunnistettiin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eri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kategoriat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joihin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ELY-</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keskuksen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ilmastotyön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voi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jakaa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sekä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mietittiin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erikseen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miten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lähdettäisiin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näissä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jatkamaan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p>
          <a:p>
            <a:pPr marL="457200" marR="0" lvl="0"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Tiennäyttäjä</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-ELY</a:t>
            </a:r>
          </a:p>
          <a:p>
            <a:pPr marL="914400" marR="0" lvl="1"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Esimerkin</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näyttäminen</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viestintä</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a:p>
            <a:pPr marL="457200" marR="0" lvl="0"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Virka</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-ELY</a:t>
            </a:r>
          </a:p>
          <a:p>
            <a:pPr marL="914400" marR="0" lvl="1"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Virkatehtävien</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ilmastovaikuttavuuden</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kehittäminen</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a:p>
            <a:pPr marL="457200" marR="0" lvl="0"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200" b="1"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Kehittäjä</a:t>
            </a: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-ELY</a:t>
            </a:r>
          </a:p>
          <a:p>
            <a:pPr marL="914400" marR="0" lvl="1"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Tiedonkeruu</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hankkeet</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maakunnallinen</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valtakunnallinen</a:t>
            </a: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05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kuntayhteistyö</a:t>
            </a:r>
            <a:endParaRPr kumimoji="0" lang="en-US" sz="105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a:p>
            <a:pPr marL="171450" marR="0" lvl="0"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Ilmastotyön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voi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jakaa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myös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karkeasti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sisäiseen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ulkoiseen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työhön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Sisäinen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koskee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nimenomaan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virkatehtäviin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liittyvää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ilmastokehittämistä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ulkoinen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erilaista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sidosryhmäyhteistyötä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yksittäisten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toimijoiden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kuntien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maakunnan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liittojen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Metsäkeskuksen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kuntayhtymien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tutkimuslaitosten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oppilaitosten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jne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tahojen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kanssa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p>
          <a:p>
            <a:pPr marL="171450" marR="0" lvl="0"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Sisäisen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kehittämiseen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päätettiin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panostaa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tiekarttahankkeella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jossa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virkatehtävät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olisi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mahdollista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käydä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systemaattisesti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läpi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Hankkeessa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tunnistettiin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myös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alusta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asti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sopeutumisen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merkitys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lähdettiin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rakentamaan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yhteistyötä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myös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ohjaavien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ministeriöiden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kanssa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a:t>
            </a:r>
          </a:p>
          <a:p>
            <a:pPr marL="171450" marR="0" lvl="0" indent="-171450"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Sopeutumistyössä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tiekarttatyön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lisäksi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on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nostettu</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esiin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erityisesti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vesiasioissa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jo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tehtävä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merkittävä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sekä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kuntien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alueiden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tarve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sekä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tiedosta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että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toimenpiteistä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Sopeutumistyö</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on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edennyt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eniten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isoimmissa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kunnissa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mutta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työn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paikallisuuden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vuoksi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olisikin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tarpeen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että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kunnan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muista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resursseissa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riippumatta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sopeutumisen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merkitys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olisi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tunnistettu</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ja se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olisi</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mukana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kunnan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riskienhallintaa</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Asia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nousee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esiin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esim</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liikenteen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jatkuvuuden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maankäytön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elinkeinotoiminnan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viherverkostojen</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jne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kysymyksissä</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t>
            </a:r>
          </a:p>
        </p:txBody>
      </p:sp>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Suorakulmio: Pyöristetyt kulmat 14">
            <a:extLst>
              <a:ext uri="{FF2B5EF4-FFF2-40B4-BE49-F238E27FC236}">
                <a16:creationId xmlns:a16="http://schemas.microsoft.com/office/drawing/2014/main" id="{420AAC40-64DC-4290-8A24-0D90BC606C9A}"/>
              </a:ext>
            </a:extLst>
          </p:cNvPr>
          <p:cNvSpPr/>
          <p:nvPr/>
        </p:nvSpPr>
        <p:spPr>
          <a:xfrm>
            <a:off x="174323" y="3307386"/>
            <a:ext cx="5594148" cy="3475200"/>
          </a:xfrm>
          <a:custGeom>
            <a:avLst/>
            <a:gdLst>
              <a:gd name="connsiteX0" fmla="*/ 0 w 5594148"/>
              <a:gd name="connsiteY0" fmla="*/ 579212 h 3475200"/>
              <a:gd name="connsiteX1" fmla="*/ 579212 w 5594148"/>
              <a:gd name="connsiteY1" fmla="*/ 0 h 3475200"/>
              <a:gd name="connsiteX2" fmla="*/ 1212887 w 5594148"/>
              <a:gd name="connsiteY2" fmla="*/ 0 h 3475200"/>
              <a:gd name="connsiteX3" fmla="*/ 1890919 w 5594148"/>
              <a:gd name="connsiteY3" fmla="*/ 0 h 3475200"/>
              <a:gd name="connsiteX4" fmla="*/ 2435879 w 5594148"/>
              <a:gd name="connsiteY4" fmla="*/ 0 h 3475200"/>
              <a:gd name="connsiteX5" fmla="*/ 3113911 w 5594148"/>
              <a:gd name="connsiteY5" fmla="*/ 0 h 3475200"/>
              <a:gd name="connsiteX6" fmla="*/ 3614515 w 5594148"/>
              <a:gd name="connsiteY6" fmla="*/ 0 h 3475200"/>
              <a:gd name="connsiteX7" fmla="*/ 4203832 w 5594148"/>
              <a:gd name="connsiteY7" fmla="*/ 0 h 3475200"/>
              <a:gd name="connsiteX8" fmla="*/ 5014936 w 5594148"/>
              <a:gd name="connsiteY8" fmla="*/ 0 h 3475200"/>
              <a:gd name="connsiteX9" fmla="*/ 5594148 w 5594148"/>
              <a:gd name="connsiteY9" fmla="*/ 579212 h 3475200"/>
              <a:gd name="connsiteX10" fmla="*/ 5594148 w 5594148"/>
              <a:gd name="connsiteY10" fmla="*/ 1088903 h 3475200"/>
              <a:gd name="connsiteX11" fmla="*/ 5594148 w 5594148"/>
              <a:gd name="connsiteY11" fmla="*/ 1691264 h 3475200"/>
              <a:gd name="connsiteX12" fmla="*/ 5594148 w 5594148"/>
              <a:gd name="connsiteY12" fmla="*/ 2247291 h 3475200"/>
              <a:gd name="connsiteX13" fmla="*/ 5594148 w 5594148"/>
              <a:gd name="connsiteY13" fmla="*/ 2895988 h 3475200"/>
              <a:gd name="connsiteX14" fmla="*/ 5014936 w 5594148"/>
              <a:gd name="connsiteY14" fmla="*/ 3475200 h 3475200"/>
              <a:gd name="connsiteX15" fmla="*/ 4469976 w 5594148"/>
              <a:gd name="connsiteY15" fmla="*/ 3475200 h 3475200"/>
              <a:gd name="connsiteX16" fmla="*/ 3836301 w 5594148"/>
              <a:gd name="connsiteY16" fmla="*/ 3475200 h 3475200"/>
              <a:gd name="connsiteX17" fmla="*/ 3335698 w 5594148"/>
              <a:gd name="connsiteY17" fmla="*/ 3475200 h 3475200"/>
              <a:gd name="connsiteX18" fmla="*/ 2790737 w 5594148"/>
              <a:gd name="connsiteY18" fmla="*/ 3475200 h 3475200"/>
              <a:gd name="connsiteX19" fmla="*/ 2201420 w 5594148"/>
              <a:gd name="connsiteY19" fmla="*/ 3475200 h 3475200"/>
              <a:gd name="connsiteX20" fmla="*/ 1479030 w 5594148"/>
              <a:gd name="connsiteY20" fmla="*/ 3475200 h 3475200"/>
              <a:gd name="connsiteX21" fmla="*/ 579212 w 5594148"/>
              <a:gd name="connsiteY21" fmla="*/ 3475200 h 3475200"/>
              <a:gd name="connsiteX22" fmla="*/ 0 w 5594148"/>
              <a:gd name="connsiteY22" fmla="*/ 2895988 h 3475200"/>
              <a:gd name="connsiteX23" fmla="*/ 0 w 5594148"/>
              <a:gd name="connsiteY23" fmla="*/ 2270458 h 3475200"/>
              <a:gd name="connsiteX24" fmla="*/ 0 w 5594148"/>
              <a:gd name="connsiteY24" fmla="*/ 1737600 h 3475200"/>
              <a:gd name="connsiteX25" fmla="*/ 0 w 5594148"/>
              <a:gd name="connsiteY25" fmla="*/ 1112070 h 3475200"/>
              <a:gd name="connsiteX26" fmla="*/ 0 w 5594148"/>
              <a:gd name="connsiteY26" fmla="*/ 579212 h 34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4148" h="3475200" fill="none" extrusionOk="0">
                <a:moveTo>
                  <a:pt x="0" y="579212"/>
                </a:moveTo>
                <a:cubicBezTo>
                  <a:pt x="72916" y="240456"/>
                  <a:pt x="261080" y="20316"/>
                  <a:pt x="579212" y="0"/>
                </a:cubicBezTo>
                <a:cubicBezTo>
                  <a:pt x="764382" y="-18242"/>
                  <a:pt x="1083622" y="2790"/>
                  <a:pt x="1212887" y="0"/>
                </a:cubicBezTo>
                <a:cubicBezTo>
                  <a:pt x="1342153" y="-2790"/>
                  <a:pt x="1580696" y="8941"/>
                  <a:pt x="1890919" y="0"/>
                </a:cubicBezTo>
                <a:cubicBezTo>
                  <a:pt x="2201142" y="-8941"/>
                  <a:pt x="2258350" y="16655"/>
                  <a:pt x="2435879" y="0"/>
                </a:cubicBezTo>
                <a:cubicBezTo>
                  <a:pt x="2613408" y="-16655"/>
                  <a:pt x="2785475" y="786"/>
                  <a:pt x="3113911" y="0"/>
                </a:cubicBezTo>
                <a:cubicBezTo>
                  <a:pt x="3442347" y="-786"/>
                  <a:pt x="3379323" y="22782"/>
                  <a:pt x="3614515" y="0"/>
                </a:cubicBezTo>
                <a:cubicBezTo>
                  <a:pt x="3849707" y="-22782"/>
                  <a:pt x="4020612" y="-2153"/>
                  <a:pt x="4203832" y="0"/>
                </a:cubicBezTo>
                <a:cubicBezTo>
                  <a:pt x="4387052" y="2153"/>
                  <a:pt x="4697374" y="3728"/>
                  <a:pt x="5014936" y="0"/>
                </a:cubicBezTo>
                <a:cubicBezTo>
                  <a:pt x="5347518" y="-18129"/>
                  <a:pt x="5587056" y="257433"/>
                  <a:pt x="5594148" y="579212"/>
                </a:cubicBezTo>
                <a:cubicBezTo>
                  <a:pt x="5595637" y="761826"/>
                  <a:pt x="5584981" y="982675"/>
                  <a:pt x="5594148" y="1088903"/>
                </a:cubicBezTo>
                <a:cubicBezTo>
                  <a:pt x="5603315" y="1195131"/>
                  <a:pt x="5581237" y="1466321"/>
                  <a:pt x="5594148" y="1691264"/>
                </a:cubicBezTo>
                <a:cubicBezTo>
                  <a:pt x="5607059" y="1916207"/>
                  <a:pt x="5596454" y="2082842"/>
                  <a:pt x="5594148" y="2247291"/>
                </a:cubicBezTo>
                <a:cubicBezTo>
                  <a:pt x="5591842" y="2411740"/>
                  <a:pt x="5600468" y="2640953"/>
                  <a:pt x="5594148" y="2895988"/>
                </a:cubicBezTo>
                <a:cubicBezTo>
                  <a:pt x="5539068" y="3212279"/>
                  <a:pt x="5345803" y="3426445"/>
                  <a:pt x="5014936" y="3475200"/>
                </a:cubicBezTo>
                <a:cubicBezTo>
                  <a:pt x="4865735" y="3498143"/>
                  <a:pt x="4590225" y="3485381"/>
                  <a:pt x="4469976" y="3475200"/>
                </a:cubicBezTo>
                <a:cubicBezTo>
                  <a:pt x="4349727" y="3465019"/>
                  <a:pt x="4047769" y="3458601"/>
                  <a:pt x="3836301" y="3475200"/>
                </a:cubicBezTo>
                <a:cubicBezTo>
                  <a:pt x="3624834" y="3491799"/>
                  <a:pt x="3445991" y="3474079"/>
                  <a:pt x="3335698" y="3475200"/>
                </a:cubicBezTo>
                <a:cubicBezTo>
                  <a:pt x="3225405" y="3476321"/>
                  <a:pt x="2996548" y="3464363"/>
                  <a:pt x="2790737" y="3475200"/>
                </a:cubicBezTo>
                <a:cubicBezTo>
                  <a:pt x="2584926" y="3486037"/>
                  <a:pt x="2381224" y="3446659"/>
                  <a:pt x="2201420" y="3475200"/>
                </a:cubicBezTo>
                <a:cubicBezTo>
                  <a:pt x="2021616" y="3503741"/>
                  <a:pt x="1724936" y="3478762"/>
                  <a:pt x="1479030" y="3475200"/>
                </a:cubicBezTo>
                <a:cubicBezTo>
                  <a:pt x="1233124" y="3471639"/>
                  <a:pt x="814670" y="3488794"/>
                  <a:pt x="579212" y="3475200"/>
                </a:cubicBezTo>
                <a:cubicBezTo>
                  <a:pt x="255956" y="3449617"/>
                  <a:pt x="24019" y="3149915"/>
                  <a:pt x="0" y="2895988"/>
                </a:cubicBezTo>
                <a:cubicBezTo>
                  <a:pt x="-4791" y="2654454"/>
                  <a:pt x="-14323" y="2506326"/>
                  <a:pt x="0" y="2270458"/>
                </a:cubicBezTo>
                <a:cubicBezTo>
                  <a:pt x="14323" y="2034590"/>
                  <a:pt x="-2243" y="1945149"/>
                  <a:pt x="0" y="1737600"/>
                </a:cubicBezTo>
                <a:cubicBezTo>
                  <a:pt x="2243" y="1530051"/>
                  <a:pt x="-19732" y="1275545"/>
                  <a:pt x="0" y="1112070"/>
                </a:cubicBezTo>
                <a:cubicBezTo>
                  <a:pt x="19732" y="948595"/>
                  <a:pt x="1956" y="697682"/>
                  <a:pt x="0" y="579212"/>
                </a:cubicBezTo>
                <a:close/>
              </a:path>
              <a:path w="5594148" h="3475200" stroke="0" extrusionOk="0">
                <a:moveTo>
                  <a:pt x="0" y="579212"/>
                </a:moveTo>
                <a:cubicBezTo>
                  <a:pt x="-14032" y="235587"/>
                  <a:pt x="258097" y="-8306"/>
                  <a:pt x="579212" y="0"/>
                </a:cubicBezTo>
                <a:cubicBezTo>
                  <a:pt x="777498" y="20835"/>
                  <a:pt x="968690" y="19527"/>
                  <a:pt x="1168530" y="0"/>
                </a:cubicBezTo>
                <a:cubicBezTo>
                  <a:pt x="1368370" y="-19527"/>
                  <a:pt x="1568362" y="-25992"/>
                  <a:pt x="1757847" y="0"/>
                </a:cubicBezTo>
                <a:cubicBezTo>
                  <a:pt x="1947332" y="25992"/>
                  <a:pt x="2184585" y="21784"/>
                  <a:pt x="2347165" y="0"/>
                </a:cubicBezTo>
                <a:cubicBezTo>
                  <a:pt x="2509745" y="-21784"/>
                  <a:pt x="2798914" y="-35017"/>
                  <a:pt x="3069554" y="0"/>
                </a:cubicBezTo>
                <a:cubicBezTo>
                  <a:pt x="3340194" y="35017"/>
                  <a:pt x="3384722" y="-12169"/>
                  <a:pt x="3570157" y="0"/>
                </a:cubicBezTo>
                <a:cubicBezTo>
                  <a:pt x="3755592" y="12169"/>
                  <a:pt x="3941050" y="-3071"/>
                  <a:pt x="4115118" y="0"/>
                </a:cubicBezTo>
                <a:cubicBezTo>
                  <a:pt x="4289186" y="3071"/>
                  <a:pt x="4622724" y="-29981"/>
                  <a:pt x="5014936" y="0"/>
                </a:cubicBezTo>
                <a:cubicBezTo>
                  <a:pt x="5310764" y="-5866"/>
                  <a:pt x="5563671" y="218791"/>
                  <a:pt x="5594148" y="579212"/>
                </a:cubicBezTo>
                <a:cubicBezTo>
                  <a:pt x="5610665" y="708489"/>
                  <a:pt x="5596855" y="877555"/>
                  <a:pt x="5594148" y="1135238"/>
                </a:cubicBezTo>
                <a:cubicBezTo>
                  <a:pt x="5591441" y="1392921"/>
                  <a:pt x="5618987" y="1458705"/>
                  <a:pt x="5594148" y="1691264"/>
                </a:cubicBezTo>
                <a:cubicBezTo>
                  <a:pt x="5569309" y="1923823"/>
                  <a:pt x="5575656" y="2076539"/>
                  <a:pt x="5594148" y="2200955"/>
                </a:cubicBezTo>
                <a:cubicBezTo>
                  <a:pt x="5612640" y="2325371"/>
                  <a:pt x="5589216" y="2569594"/>
                  <a:pt x="5594148" y="2895988"/>
                </a:cubicBezTo>
                <a:cubicBezTo>
                  <a:pt x="5665655" y="3213097"/>
                  <a:pt x="5296845" y="3413339"/>
                  <a:pt x="5014936" y="3475200"/>
                </a:cubicBezTo>
                <a:cubicBezTo>
                  <a:pt x="4817622" y="3482598"/>
                  <a:pt x="4664965" y="3498148"/>
                  <a:pt x="4381261" y="3475200"/>
                </a:cubicBezTo>
                <a:cubicBezTo>
                  <a:pt x="4097558" y="3452252"/>
                  <a:pt x="4098827" y="3501657"/>
                  <a:pt x="3836301" y="3475200"/>
                </a:cubicBezTo>
                <a:cubicBezTo>
                  <a:pt x="3573775" y="3448743"/>
                  <a:pt x="3465175" y="3448265"/>
                  <a:pt x="3113911" y="3475200"/>
                </a:cubicBezTo>
                <a:cubicBezTo>
                  <a:pt x="2762647" y="3502136"/>
                  <a:pt x="2606394" y="3485128"/>
                  <a:pt x="2391522" y="3475200"/>
                </a:cubicBezTo>
                <a:cubicBezTo>
                  <a:pt x="2176650" y="3465272"/>
                  <a:pt x="1901586" y="3440637"/>
                  <a:pt x="1669133" y="3475200"/>
                </a:cubicBezTo>
                <a:cubicBezTo>
                  <a:pt x="1436680" y="3509763"/>
                  <a:pt x="1335761" y="3469094"/>
                  <a:pt x="1124172" y="3475200"/>
                </a:cubicBezTo>
                <a:cubicBezTo>
                  <a:pt x="912583" y="3481306"/>
                  <a:pt x="830377" y="3467737"/>
                  <a:pt x="579212" y="3475200"/>
                </a:cubicBezTo>
                <a:cubicBezTo>
                  <a:pt x="284120" y="3472208"/>
                  <a:pt x="-4533" y="3150655"/>
                  <a:pt x="0" y="2895988"/>
                </a:cubicBezTo>
                <a:cubicBezTo>
                  <a:pt x="7164" y="2733842"/>
                  <a:pt x="21156" y="2553363"/>
                  <a:pt x="0" y="2339962"/>
                </a:cubicBezTo>
                <a:cubicBezTo>
                  <a:pt x="-21156" y="2126561"/>
                  <a:pt x="-3402" y="2014407"/>
                  <a:pt x="0" y="1783936"/>
                </a:cubicBezTo>
                <a:cubicBezTo>
                  <a:pt x="3402" y="1553465"/>
                  <a:pt x="23144" y="1396154"/>
                  <a:pt x="0" y="1274245"/>
                </a:cubicBezTo>
                <a:cubicBezTo>
                  <a:pt x="-23144" y="1152336"/>
                  <a:pt x="-28911" y="825101"/>
                  <a:pt x="0" y="579212"/>
                </a:cubicBezTo>
                <a:close/>
              </a:path>
            </a:pathLst>
          </a:custGeom>
          <a:solidFill>
            <a:schemeClr val="accent1">
              <a:lumMod val="60000"/>
              <a:lumOff val="40000"/>
              <a:alpha val="80000"/>
            </a:schemeClr>
          </a:solidFill>
          <a:ln w="9525">
            <a:solidFill>
              <a:schemeClr val="accent1">
                <a:lumMod val="60000"/>
                <a:lumOff val="40000"/>
              </a:schemeClr>
            </a:solidFill>
            <a:extLst>
              <a:ext uri="{C807C97D-BFC1-408E-A445-0C87EB9F89A2}">
                <ask:lineSketchStyleProps xmlns:ask="http://schemas.microsoft.com/office/drawing/2018/sketchyshapes" sd="3502873544">
                  <a:prstGeom prst="roundRect">
                    <a:avLst/>
                  </a:prstGeom>
                  <ask:type>
                    <ask:lineSketchFreehand/>
                  </ask:type>
                </ask:lineSketchStyleProps>
              </a:ext>
            </a:extLst>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2500" lnSpcReduction="2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fi-FI" sz="14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Pirkanmaan ilmastotyön organisoituminen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Pirkanmaa on maakuntana sitoutunut Hinku-tavoitteisiin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Hinku-maakunnan status edellyttää, että vähintään 90% </a:t>
            </a:r>
            <a:r>
              <a:rPr kumimoji="0" lang="fi-FI"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väestöst</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asuu Hinku-kunnassa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Pirkanmaan ilmastofoorumi laatii maakunnan päästövähennyspolkua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ELY-keskuksen koordinoima, asiantuntijavetoinen verkosto pyrkii näin vastaamaan Hinku-tavoitteisiin erityisesti ylikunnallisella tasolla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Canemure</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-hankkeessa on laadittu yksityiskohtaisempi tiekartta eri ilmastotoimenpiteistä</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Maakuntahallituksen alla toimii ilmasto- ja ympäristöjaosto,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ELY-keskus on mukana vakituisena asiantuntijaedustajana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Vuonna 2021 työn alla ovat energiakysymykset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Energiajärjestelmäselvitys asiantuntijatyönä: kuvaus siitä, millainen olisi </a:t>
            </a:r>
            <a:r>
              <a:rPr kumimoji="0" lang="fi-FI" sz="1200" b="0" i="0" u="none" strike="noStrike" kern="1200" cap="none" spc="0" normalizeH="0" baseline="0" noProof="0" err="1">
                <a:ln>
                  <a:noFill/>
                </a:ln>
                <a:solidFill>
                  <a:prstClr val="black"/>
                </a:solidFill>
                <a:effectLst/>
                <a:uLnTx/>
                <a:uFillTx/>
                <a:latin typeface="Calibri" panose="020F0502020204030204"/>
                <a:ea typeface="+mn-ea"/>
                <a:cs typeface="+mn-cs"/>
                <a:sym typeface="Wingdings" panose="05000000000000000000" pitchFamily="2" charset="2"/>
              </a:rPr>
              <a:t>hiilineutraali</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energiajärjestelmä vuonna 2030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Selvitys toimii pohjana maakuntaliiton energiastrategiatyölle.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Maakunnassa on lisäksi tuoreehko ympäristöohjelma.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Ohjelmatyön arvo on koota yhteen laaja-alaisesti eri ympäristönäkökulmia. Maakuntahallituksen hyväksymä ohjelma toimii yhtenä perusteluna myös esim. hankehakemuksille. </a:t>
            </a:r>
            <a:endParaRPr kumimoji="0" lang="fi-FI" sz="14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endParaRPr>
          </a:p>
        </p:txBody>
      </p:sp>
      <p:sp>
        <p:nvSpPr>
          <p:cNvPr id="2" name="Alatunnisteen paikkamerkki 1">
            <a:extLst>
              <a:ext uri="{FF2B5EF4-FFF2-40B4-BE49-F238E27FC236}">
                <a16:creationId xmlns:a16="http://schemas.microsoft.com/office/drawing/2014/main" id="{4769DBC6-0EA6-4AF0-A322-39AD2064DACE}"/>
              </a:ext>
            </a:extLst>
          </p:cNvPr>
          <p:cNvSpPr>
            <a:spLocks noGrp="1"/>
          </p:cNvSpPr>
          <p:nvPr>
            <p:ph type="ftr" sz="quarter" idx="11"/>
          </p:nvPr>
        </p:nvSpPr>
        <p:spPr>
          <a:xfrm>
            <a:off x="8248475" y="6417461"/>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1718827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1">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33">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Otsikko 1"/>
          <p:cNvSpPr>
            <a:spLocks noGrp="1"/>
          </p:cNvSpPr>
          <p:nvPr>
            <p:ph type="title"/>
          </p:nvPr>
        </p:nvSpPr>
        <p:spPr>
          <a:xfrm>
            <a:off x="0" y="-81838"/>
            <a:ext cx="10834878" cy="1299411"/>
          </a:xfrm>
        </p:spPr>
        <p:txBody>
          <a:bodyPr vert="horz" lIns="91440" tIns="45720" rIns="91440" bIns="45720" rtlCol="0" anchor="ctr">
            <a:normAutofit/>
          </a:bodyPr>
          <a:lstStyle/>
          <a:p>
            <a:pPr lvl="0">
              <a:defRPr/>
            </a:pPr>
            <a:r>
              <a:rPr lang="en-US" sz="3200" b="1" kern="1200">
                <a:solidFill>
                  <a:srgbClr val="FFFFFF"/>
                </a:solidFill>
                <a:latin typeface="+mj-lt"/>
                <a:ea typeface="+mj-ea"/>
                <a:cs typeface="+mj-cs"/>
              </a:rPr>
              <a:t>7. </a:t>
            </a:r>
            <a:r>
              <a:rPr lang="en-US" sz="3200" b="1" err="1">
                <a:solidFill>
                  <a:srgbClr val="FFFFFF"/>
                </a:solidFill>
              </a:rPr>
              <a:t>Y</a:t>
            </a:r>
            <a:r>
              <a:rPr lang="en-US" sz="3200" b="1" kern="1200" err="1">
                <a:solidFill>
                  <a:srgbClr val="FFFFFF"/>
                </a:solidFill>
                <a:latin typeface="+mj-lt"/>
                <a:ea typeface="+mj-ea"/>
                <a:cs typeface="+mj-cs"/>
              </a:rPr>
              <a:t>leistajuisia</a:t>
            </a:r>
            <a:r>
              <a:rPr lang="en-US" sz="3200" b="1" kern="1200">
                <a:solidFill>
                  <a:srgbClr val="FFFFFF"/>
                </a:solidFill>
                <a:latin typeface="+mj-lt"/>
                <a:ea typeface="+mj-ea"/>
                <a:cs typeface="+mj-cs"/>
              </a:rPr>
              <a:t> </a:t>
            </a:r>
            <a:r>
              <a:rPr lang="en-US" sz="3200" b="1" kern="1200" err="1">
                <a:solidFill>
                  <a:srgbClr val="FFFFFF"/>
                </a:solidFill>
                <a:latin typeface="+mj-lt"/>
                <a:ea typeface="+mj-ea"/>
                <a:cs typeface="+mj-cs"/>
              </a:rPr>
              <a:t>päästövaikutus</a:t>
            </a:r>
            <a:r>
              <a:rPr lang="en-US" sz="3200" b="1" kern="1200">
                <a:solidFill>
                  <a:srgbClr val="FFFFFF"/>
                </a:solidFill>
                <a:latin typeface="+mj-lt"/>
                <a:ea typeface="+mj-ea"/>
                <a:cs typeface="+mj-cs"/>
              </a:rPr>
              <a:t>- ja </a:t>
            </a:r>
            <a:r>
              <a:rPr lang="en-US" sz="3200" b="1" kern="1200" err="1">
                <a:solidFill>
                  <a:srgbClr val="FFFFFF"/>
                </a:solidFill>
                <a:latin typeface="+mj-lt"/>
                <a:ea typeface="+mj-ea"/>
                <a:cs typeface="+mj-cs"/>
              </a:rPr>
              <a:t>sopeutumisselvityksiä</a:t>
            </a:r>
            <a:r>
              <a:rPr lang="en-US" sz="3200" b="1" kern="1200">
                <a:solidFill>
                  <a:srgbClr val="FFFFFF"/>
                </a:solidFill>
                <a:latin typeface="+mj-lt"/>
                <a:ea typeface="+mj-ea"/>
                <a:cs typeface="+mj-cs"/>
              </a:rPr>
              <a:t> ELY-</a:t>
            </a:r>
            <a:r>
              <a:rPr lang="en-US" sz="3200" b="1" kern="1200" err="1">
                <a:solidFill>
                  <a:srgbClr val="FFFFFF"/>
                </a:solidFill>
                <a:latin typeface="+mj-lt"/>
                <a:ea typeface="+mj-ea"/>
                <a:cs typeface="+mj-cs"/>
              </a:rPr>
              <a:t>keskuksen</a:t>
            </a:r>
            <a:r>
              <a:rPr lang="en-US" sz="3200" b="1" kern="1200">
                <a:solidFill>
                  <a:srgbClr val="FFFFFF"/>
                </a:solidFill>
                <a:latin typeface="+mj-lt"/>
                <a:ea typeface="+mj-ea"/>
                <a:cs typeface="+mj-cs"/>
              </a:rPr>
              <a:t> </a:t>
            </a:r>
            <a:r>
              <a:rPr lang="en-US" sz="3200" b="1" kern="1200" err="1">
                <a:solidFill>
                  <a:srgbClr val="FFFFFF"/>
                </a:solidFill>
                <a:latin typeface="+mj-lt"/>
                <a:ea typeface="+mj-ea"/>
                <a:cs typeface="+mj-cs"/>
              </a:rPr>
              <a:t>tehtäviin</a:t>
            </a:r>
            <a:r>
              <a:rPr lang="en-US" sz="3200" b="1" kern="1200">
                <a:solidFill>
                  <a:srgbClr val="FFFFFF"/>
                </a:solidFill>
                <a:latin typeface="+mj-lt"/>
                <a:ea typeface="+mj-ea"/>
                <a:cs typeface="+mj-cs"/>
              </a:rPr>
              <a:t> </a:t>
            </a:r>
            <a:r>
              <a:rPr lang="en-US" sz="3200" b="1" kern="1200" err="1">
                <a:solidFill>
                  <a:srgbClr val="FFFFFF"/>
                </a:solidFill>
                <a:latin typeface="+mj-lt"/>
                <a:ea typeface="+mj-ea"/>
                <a:cs typeface="+mj-cs"/>
              </a:rPr>
              <a:t>liittyen</a:t>
            </a:r>
            <a:r>
              <a:rPr lang="en-US" sz="3200" b="1" kern="1200">
                <a:solidFill>
                  <a:srgbClr val="FFFFFF"/>
                </a:solidFill>
                <a:latin typeface="+mj-lt"/>
                <a:ea typeface="+mj-ea"/>
                <a:cs typeface="+mj-cs"/>
              </a:rPr>
              <a:t> </a:t>
            </a:r>
          </a:p>
        </p:txBody>
      </p:sp>
      <p:sp>
        <p:nvSpPr>
          <p:cNvPr id="42" name="Rectangle 35">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Kaaviokuva 3">
            <a:extLst>
              <a:ext uri="{FF2B5EF4-FFF2-40B4-BE49-F238E27FC236}">
                <a16:creationId xmlns:a16="http://schemas.microsoft.com/office/drawing/2014/main" id="{5C69E985-5BB1-4AAE-A365-D017099C1C11}"/>
              </a:ext>
            </a:extLst>
          </p:cNvPr>
          <p:cNvGraphicFramePr/>
          <p:nvPr>
            <p:extLst>
              <p:ext uri="{D42A27DB-BD31-4B8C-83A1-F6EECF244321}">
                <p14:modId xmlns:p14="http://schemas.microsoft.com/office/powerpoint/2010/main" val="1412455736"/>
              </p:ext>
            </p:extLst>
          </p:nvPr>
        </p:nvGraphicFramePr>
        <p:xfrm>
          <a:off x="0" y="1110549"/>
          <a:ext cx="12188952" cy="5840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Alatunnisteen paikkamerkki 2">
            <a:extLst>
              <a:ext uri="{FF2B5EF4-FFF2-40B4-BE49-F238E27FC236}">
                <a16:creationId xmlns:a16="http://schemas.microsoft.com/office/drawing/2014/main" id="{427955B7-A951-4635-85E9-0751BEC54245}"/>
              </a:ext>
            </a:extLst>
          </p:cNvPr>
          <p:cNvSpPr txBox="1">
            <a:spLocks/>
          </p:cNvSpPr>
          <p:nvPr/>
        </p:nvSpPr>
        <p:spPr>
          <a:xfrm>
            <a:off x="8255493" y="6585489"/>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3467901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409260" y="2189534"/>
            <a:ext cx="4287027" cy="2760098"/>
          </a:xfrm>
        </p:spPr>
        <p:txBody>
          <a:bodyPr vert="horz" lIns="91440" tIns="45720" rIns="91440" bIns="45720" rtlCol="0" anchor="ctr">
            <a:noAutofit/>
          </a:bodyPr>
          <a:lstStyle/>
          <a:p>
            <a:pPr lvl="0">
              <a:defRPr/>
            </a:pPr>
            <a:r>
              <a:rPr lang="fi-FI" sz="3200" b="1">
                <a:solidFill>
                  <a:schemeClr val="bg1"/>
                </a:solidFill>
                <a:latin typeface="Open Sans" panose="020B0606030504020204" pitchFamily="34" charset="0"/>
                <a:ea typeface="Open Sans" panose="020B0606030504020204" pitchFamily="34" charset="0"/>
                <a:cs typeface="Open Sans" panose="020B0606030504020204" pitchFamily="34" charset="0"/>
              </a:rPr>
              <a:t>8. Tiekarttatyön menetelmäkuvaus</a:t>
            </a:r>
            <a:br>
              <a:rPr lang="fi-FI" sz="3200" b="1">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6600" kern="1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Suorakulmio 13">
            <a:extLst>
              <a:ext uri="{FF2B5EF4-FFF2-40B4-BE49-F238E27FC236}">
                <a16:creationId xmlns:a16="http://schemas.microsoft.com/office/drawing/2014/main" id="{FE6933EE-45B2-420A-8F35-0FBC9C533D97}"/>
              </a:ext>
            </a:extLst>
          </p:cNvPr>
          <p:cNvSpPr/>
          <p:nvPr/>
        </p:nvSpPr>
        <p:spPr>
          <a:xfrm>
            <a:off x="5024487" y="443060"/>
            <a:ext cx="6947554" cy="6212264"/>
          </a:xfrm>
          <a:prstGeom prst="rect">
            <a:avLst/>
          </a:prstGeom>
        </p:spPr>
        <p:txBody>
          <a:bodyPr vert="horz" lIns="91440" tIns="45720" rIns="91440" bIns="45720" rtlCol="0" anchor="ctr">
            <a:normAutofit fontScale="85000" lnSpcReduction="20000"/>
          </a:bodyPr>
          <a:lstStyle/>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1" i="0" u="none" strike="noStrike" kern="1200" cap="none" spc="0" normalizeH="0" baseline="0" noProof="0">
                <a:ln>
                  <a:noFill/>
                </a:ln>
                <a:solidFill>
                  <a:srgbClr val="494F43"/>
                </a:solidFill>
                <a:effectLst/>
                <a:uLnTx/>
                <a:uFillTx/>
                <a:latin typeface="Open Sans" panose="020B0606030504020204" pitchFamily="34" charset="0"/>
                <a:ea typeface="+mn-ea"/>
                <a:cs typeface="+mn-cs"/>
              </a:rPr>
              <a:t>Työpajat: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Työpajoihin koottiin samaa työtä tekeviä asiantuntijoita. Ryhmien muodostamisessa esimiehet tarjosivat omaa asiantuntemustaan.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Työpajat koostuivat lyhyestä ilmastotietopaketista sekä työpajatyöskentelystä, jossa kysyttiin kahta asiaa </a:t>
            </a:r>
          </a:p>
          <a:p>
            <a:pPr marL="1143000" marR="0" lvl="2" indent="-228600" algn="l" defTabSz="914400" rtl="0" eaLnBrk="1" fontAlgn="auto" latinLnBrk="0" hangingPunct="1">
              <a:lnSpc>
                <a:spcPct val="90000"/>
              </a:lnSpc>
              <a:spcBef>
                <a:spcPts val="600"/>
              </a:spcBef>
              <a:spcAft>
                <a:spcPts val="0"/>
              </a:spcAft>
              <a:buClrTx/>
              <a:buSzTx/>
              <a:buFont typeface="+mj-lt"/>
              <a:buAutoNum type="arabicPeriod"/>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Omien työtehtävien sisällön erittely ja pohdinta niiden liittymisestä ilmastonmuutokseen </a:t>
            </a:r>
          </a:p>
          <a:p>
            <a:pPr marL="1143000" marR="0" lvl="2" indent="-228600" algn="l" defTabSz="914400" rtl="0" eaLnBrk="1" fontAlgn="auto" latinLnBrk="0" hangingPunct="1">
              <a:lnSpc>
                <a:spcPct val="90000"/>
              </a:lnSpc>
              <a:spcBef>
                <a:spcPts val="600"/>
              </a:spcBef>
              <a:spcAft>
                <a:spcPts val="0"/>
              </a:spcAft>
              <a:buClrTx/>
              <a:buSzTx/>
              <a:buFont typeface="+mj-lt"/>
              <a:buAutoNum type="arabicPeriod"/>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Syvempi keskustelu ja ilmastotyöhön liittyvien kehitysideoiden kuvaaminen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Tuloksia koottiin ns. matriiseille, joissa toisena akselina oli asian vaikuttavuus ilmaston kannalta ja toisena asian merkittävyys ELY-työn kannalta</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Hillintää ja sopeutumista ei pyydetty erittelemään vastauksissa: joissakin työpajoissa käsitteet tunnettiin ja tunnistettiin hyvin, joissakin taas havaittiin, että erityisesti sopeutumistiedon välitykselle olisi vielä lisätarvetta.</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1" i="0" u="none" strike="noStrike" kern="1200" cap="none" spc="0" normalizeH="0" baseline="0" noProof="0">
                <a:ln>
                  <a:noFill/>
                </a:ln>
                <a:solidFill>
                  <a:srgbClr val="494F43"/>
                </a:solidFill>
                <a:effectLst/>
                <a:uLnTx/>
                <a:uFillTx/>
                <a:latin typeface="Open Sans" panose="020B0606030504020204" pitchFamily="34" charset="0"/>
                <a:ea typeface="+mn-ea"/>
                <a:cs typeface="+mn-cs"/>
              </a:rPr>
              <a:t>Työpaja-aineiston analysointi:</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Työpajoista tehtiin muistiinpanot sekä muistiinpanolyhennelmät, jotka lähetettiin osallistujille vielä läpikäytäviksi tai korjattaviksi väärinymmärrysten välttämiseksi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Aineistosta haettiin paljon mainittuja teemoja ja ajatuksia ja näiden ympärille alettiin tunnistaa ilmastotyön kehittämiskohteita </a:t>
            </a:r>
          </a:p>
          <a:p>
            <a:pPr marL="11430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Sellaiset ideat, jotka eivät kuulu ELY-keskuksen tehtäviin, rajattiin pois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Aineistoa peilattiin kansallisiin päästötavoitteisiin ja tutkimustietoon, jotta hahmotettiin, mitkä teemat on tunnistettu merkittäviksi ja näitä merkittävimpiä teemoja pyrittiin korostamaan</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Kehittämiskohteille tehtiin myös vaikutusten arviointi, jossa otettiin huomioon sekä päästövaikutus että ELY-keskuksen mahdollisuudet vaikuttaa asiaan</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1" i="0" u="none" strike="noStrike" kern="1200" cap="none" spc="0" normalizeH="0" baseline="0" noProof="0">
                <a:ln>
                  <a:noFill/>
                </a:ln>
                <a:solidFill>
                  <a:srgbClr val="494F43"/>
                </a:solidFill>
                <a:effectLst/>
                <a:uLnTx/>
                <a:uFillTx/>
                <a:latin typeface="Open Sans" panose="020B0606030504020204" pitchFamily="34" charset="0"/>
                <a:ea typeface="+mn-ea"/>
                <a:cs typeface="+mn-cs"/>
              </a:rPr>
              <a:t>Kommentointi: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Tuloksista pyydettiin kommentit Pirkanmaan ELY-keskukselta sekä kaikkien ELY-keskusten koko henkilöstöltä. Kommenttien perusteella tehtiin edelleen muokkauksia aineistoon.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Kommenttien laatu on ollut korkea ja toivotut muutokset on tehty lähes sellaisenaan, sillä asiakysymyksissä nämä ovat olleet selkeitä ja perusteltuja.</a:t>
            </a:r>
          </a:p>
          <a:p>
            <a:pPr marL="228600" marR="0" lvl="0"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1" i="0" u="none" strike="noStrike" kern="1200" cap="none" spc="0" normalizeH="0" baseline="0" noProof="0">
                <a:ln>
                  <a:noFill/>
                </a:ln>
                <a:solidFill>
                  <a:srgbClr val="494F43"/>
                </a:solidFill>
                <a:effectLst/>
                <a:uLnTx/>
                <a:uFillTx/>
                <a:latin typeface="Open Sans" panose="020B0606030504020204" pitchFamily="34" charset="0"/>
                <a:ea typeface="+mn-ea"/>
                <a:cs typeface="+mn-cs"/>
              </a:rPr>
              <a:t>Aineistolähteet: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Finlex –tietokantaan tehty haku ”ELY-</a:t>
            </a:r>
            <a:r>
              <a:rPr kumimoji="0" lang="fi-FI" sz="1200" b="0" i="0" u="none" strike="noStrike" kern="1200" cap="none" spc="0" normalizeH="0" baseline="0" noProof="0" err="1">
                <a:ln>
                  <a:noFill/>
                </a:ln>
                <a:solidFill>
                  <a:srgbClr val="494F43"/>
                </a:solidFill>
                <a:effectLst/>
                <a:uLnTx/>
                <a:uFillTx/>
                <a:latin typeface="Open Sans" panose="020B0606030504020204" pitchFamily="34" charset="0"/>
                <a:ea typeface="+mn-ea"/>
                <a:cs typeface="+mn-cs"/>
              </a:rPr>
              <a:t>kesku</a:t>
            </a: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 –hakusanalla, sekä ajantasaiseen että alkuperäiseen säädösluetteloon, sillä ajantasaisessa luettelossa on näkyvillä vain osa lainsäädäntökokonaisuudesta. </a:t>
            </a:r>
          </a:p>
          <a:p>
            <a:pPr marL="11430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Haun tuloksina tuli noin 800 yksittäistä tietuetta, joista päällekkäisyyksien jälkeen karsittuna hahmottui noin 200 lakia tai asetusta, joissa ELY-keskus mainittiin. </a:t>
            </a:r>
          </a:p>
          <a:p>
            <a:pPr marL="1143000" marR="0" lvl="2"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Näiden lisäksi joissakin säädöksissä on annettu ELY-keskuksille toimivaltaa nimeämättä virastoa suoraan nimeltä. (Esim. ”valtion aluehallinnon toimivaltainen viranomainen” jne.) Nämä tapaukset on pyritty tunnistamaan merkittävimpien säädösten osalta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ELY-keskusten työjärjestyksiä haettiin Taimi-työtilasta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Ilmastopaneelin päästövähennyspolku sekä hallitusohjelman hiilineutraaliustavoite 2035 </a:t>
            </a:r>
          </a:p>
          <a:p>
            <a:pPr marL="685800" marR="0" lvl="1" indent="-2286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Hiilineutraalisuomi.fi, ilmasto-opas.fi , </a:t>
            </a:r>
            <a:r>
              <a:rPr kumimoji="0" lang="fi-FI" sz="1200" b="0" i="0" u="none" strike="noStrike" kern="1200" cap="none" spc="0" normalizeH="0" baseline="0" noProof="0" err="1">
                <a:ln>
                  <a:noFill/>
                </a:ln>
                <a:solidFill>
                  <a:srgbClr val="494F43"/>
                </a:solidFill>
                <a:effectLst/>
                <a:uLnTx/>
                <a:uFillTx/>
                <a:latin typeface="Open Sans" panose="020B0606030504020204" pitchFamily="34" charset="0"/>
                <a:ea typeface="+mn-ea"/>
                <a:cs typeface="+mn-cs"/>
              </a:rPr>
              <a:t>SYKEn</a:t>
            </a: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 ja </a:t>
            </a:r>
            <a:r>
              <a:rPr kumimoji="0" lang="fi-FI" sz="1200" b="0" i="0" u="none" strike="noStrike" kern="1200" cap="none" spc="0" normalizeH="0" baseline="0" noProof="0" err="1">
                <a:ln>
                  <a:noFill/>
                </a:ln>
                <a:solidFill>
                  <a:srgbClr val="494F43"/>
                </a:solidFill>
                <a:effectLst/>
                <a:uLnTx/>
                <a:uFillTx/>
                <a:latin typeface="Open Sans" panose="020B0606030504020204" pitchFamily="34" charset="0"/>
                <a:ea typeface="+mn-ea"/>
                <a:cs typeface="+mn-cs"/>
              </a:rPr>
              <a:t>LUKEn</a:t>
            </a:r>
            <a:r>
              <a:rPr kumimoji="0" lang="fi-FI" sz="1200" b="0" i="0" u="none" strike="noStrike" kern="1200" cap="none" spc="0" normalizeH="0" baseline="0" noProof="0">
                <a:ln>
                  <a:noFill/>
                </a:ln>
                <a:solidFill>
                  <a:srgbClr val="494F43"/>
                </a:solidFill>
                <a:effectLst/>
                <a:uLnTx/>
                <a:uFillTx/>
                <a:latin typeface="Open Sans" panose="020B0606030504020204" pitchFamily="34" charset="0"/>
                <a:ea typeface="+mn-ea"/>
                <a:cs typeface="+mn-cs"/>
              </a:rPr>
              <a:t> erillisraportit</a:t>
            </a:r>
          </a:p>
        </p:txBody>
      </p:sp>
      <p:sp>
        <p:nvSpPr>
          <p:cNvPr id="3" name="Alatunnisteen paikkamerkki 2">
            <a:extLst>
              <a:ext uri="{FF2B5EF4-FFF2-40B4-BE49-F238E27FC236}">
                <a16:creationId xmlns:a16="http://schemas.microsoft.com/office/drawing/2014/main" id="{857291B6-8B5C-4F39-B1D5-E16DFFF82D9F}"/>
              </a:ext>
            </a:extLst>
          </p:cNvPr>
          <p:cNvSpPr>
            <a:spLocks noGrp="1"/>
          </p:cNvSpPr>
          <p:nvPr>
            <p:ph type="ftr" sz="quarter" idx="11"/>
          </p:nvPr>
        </p:nvSpPr>
        <p:spPr>
          <a:xfrm>
            <a:off x="8185441" y="6492875"/>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3347812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C96E3F3E-72E4-4E66-ACB5-0A3AC16B69E5}"/>
              </a:ext>
            </a:extLst>
          </p:cNvPr>
          <p:cNvGraphicFramePr>
            <a:graphicFrameLocks noGrp="1"/>
          </p:cNvGraphicFramePr>
          <p:nvPr/>
        </p:nvGraphicFramePr>
        <p:xfrm>
          <a:off x="676455" y="111420"/>
          <a:ext cx="11167200" cy="6305760"/>
        </p:xfrm>
        <a:graphic>
          <a:graphicData uri="http://schemas.openxmlformats.org/drawingml/2006/table">
            <a:tbl>
              <a:tblPr firstRow="1" bandRow="1">
                <a:tableStyleId>{2D5ABB26-0587-4C30-8999-92F81FD0307C}</a:tableStyleId>
              </a:tblPr>
              <a:tblGrid>
                <a:gridCol w="367200">
                  <a:extLst>
                    <a:ext uri="{9D8B030D-6E8A-4147-A177-3AD203B41FA5}">
                      <a16:colId xmlns:a16="http://schemas.microsoft.com/office/drawing/2014/main" val="2040653350"/>
                    </a:ext>
                  </a:extLst>
                </a:gridCol>
                <a:gridCol w="3600000">
                  <a:extLst>
                    <a:ext uri="{9D8B030D-6E8A-4147-A177-3AD203B41FA5}">
                      <a16:colId xmlns:a16="http://schemas.microsoft.com/office/drawing/2014/main" val="2775106140"/>
                    </a:ext>
                  </a:extLst>
                </a:gridCol>
                <a:gridCol w="3600000">
                  <a:extLst>
                    <a:ext uri="{9D8B030D-6E8A-4147-A177-3AD203B41FA5}">
                      <a16:colId xmlns:a16="http://schemas.microsoft.com/office/drawing/2014/main" val="1400099713"/>
                    </a:ext>
                  </a:extLst>
                </a:gridCol>
                <a:gridCol w="3600000">
                  <a:extLst>
                    <a:ext uri="{9D8B030D-6E8A-4147-A177-3AD203B41FA5}">
                      <a16:colId xmlns:a16="http://schemas.microsoft.com/office/drawing/2014/main" val="3866243518"/>
                    </a:ext>
                  </a:extLst>
                </a:gridCol>
              </a:tblGrid>
              <a:tr h="1980000">
                <a:tc>
                  <a:txBody>
                    <a:bodyPr/>
                    <a:lstStyle/>
                    <a:p>
                      <a:pPr lvl="0" algn="ctr"/>
                      <a:r>
                        <a:rPr lang="fi-FI" sz="1400">
                          <a:solidFill>
                            <a:schemeClr val="bg1"/>
                          </a:solidFill>
                        </a:rPr>
                        <a:t>SUURI</a:t>
                      </a:r>
                      <a:endParaRPr lang="fi-FI" sz="1400"/>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B183"/>
                    </a:solidFill>
                  </a:tcPr>
                </a:tc>
                <a:extLst>
                  <a:ext uri="{0D108BD9-81ED-4DB2-BD59-A6C34878D82A}">
                    <a16:rowId xmlns:a16="http://schemas.microsoft.com/office/drawing/2014/main" val="3779136684"/>
                  </a:ext>
                </a:extLst>
              </a:tr>
              <a:tr h="1980000">
                <a:tc>
                  <a:txBody>
                    <a:bodyPr/>
                    <a:lstStyle/>
                    <a:p>
                      <a:pPr algn="ctr"/>
                      <a:r>
                        <a:rPr lang="fi-FI" sz="1400">
                          <a:solidFill>
                            <a:schemeClr val="bg1"/>
                          </a:solidFill>
                        </a:rPr>
                        <a:t>KOHTALAINEN</a:t>
                      </a:r>
                      <a:endParaRPr lang="fi-FI" sz="1400"/>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CBAD"/>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8CBAD"/>
                    </a:solidFill>
                  </a:tcPr>
                </a:tc>
                <a:extLst>
                  <a:ext uri="{0D108BD9-81ED-4DB2-BD59-A6C34878D82A}">
                    <a16:rowId xmlns:a16="http://schemas.microsoft.com/office/drawing/2014/main" val="41818221"/>
                  </a:ext>
                </a:extLst>
              </a:tr>
              <a:tr h="1980000">
                <a:tc>
                  <a:txBody>
                    <a:bodyPr/>
                    <a:lstStyle/>
                    <a:p>
                      <a:pPr algn="ctr"/>
                      <a:r>
                        <a:rPr lang="fi-FI" sz="1400">
                          <a:solidFill>
                            <a:schemeClr val="bg1"/>
                          </a:solidFill>
                        </a:rPr>
                        <a:t>PIENI</a:t>
                      </a:r>
                      <a:endParaRPr lang="fi-FI" sz="1400"/>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1472844956"/>
                  </a:ext>
                </a:extLst>
              </a:tr>
              <a:tr h="324000">
                <a:tc>
                  <a:txBody>
                    <a:bodyPr/>
                    <a:lstStyle/>
                    <a:p>
                      <a:endParaRPr lang="fi-FI"/>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i-FI" sz="1400">
                          <a:solidFill>
                            <a:schemeClr val="bg1"/>
                          </a:solidFill>
                        </a:rPr>
                        <a:t>PIENI</a:t>
                      </a:r>
                      <a:endParaRPr lang="fi-FI" sz="14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chemeClr val="bg1"/>
                          </a:solidFill>
                        </a:rPr>
                        <a:t>KOHTALAINEN</a:t>
                      </a:r>
                      <a:endParaRPr lang="fi-FI" sz="14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chemeClr val="bg1"/>
                          </a:solidFill>
                        </a:rPr>
                        <a:t>SUURI</a:t>
                      </a:r>
                      <a:endParaRPr lang="fi-FI" sz="14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766679685"/>
                  </a:ext>
                </a:extLst>
              </a:tr>
            </a:tbl>
          </a:graphicData>
        </a:graphic>
      </p:graphicFrame>
      <p:sp>
        <p:nvSpPr>
          <p:cNvPr id="7" name="Suorakulmio 6">
            <a:extLst>
              <a:ext uri="{FF2B5EF4-FFF2-40B4-BE49-F238E27FC236}">
                <a16:creationId xmlns:a16="http://schemas.microsoft.com/office/drawing/2014/main" id="{2F725B2B-13CE-401E-B9A3-DA42F50AE71B}"/>
              </a:ext>
            </a:extLst>
          </p:cNvPr>
          <p:cNvSpPr/>
          <p:nvPr/>
        </p:nvSpPr>
        <p:spPr>
          <a:xfrm rot="16200000">
            <a:off x="-1888120" y="3586600"/>
            <a:ext cx="4722750" cy="36830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Y-Akseli: </a:t>
            </a:r>
            <a:r>
              <a:rPr kumimoji="0" lang="fi-FI" sz="1800" b="1" i="0" u="none" strike="noStrike" kern="1200" cap="none" spc="0" normalizeH="0" baseline="0" noProof="0">
                <a:ln>
                  <a:noFill/>
                </a:ln>
                <a:solidFill>
                  <a:srgbClr val="8BC145">
                    <a:lumMod val="75000"/>
                  </a:srgbClr>
                </a:solidFill>
                <a:effectLst/>
                <a:uLnTx/>
                <a:uFillTx/>
                <a:latin typeface="Calibri" panose="020F0502020204030204"/>
                <a:ea typeface="+mn-ea"/>
                <a:cs typeface="+mn-cs"/>
              </a:rPr>
              <a:t>Vaikuttavuus ilmastotyön kannalta </a:t>
            </a:r>
          </a:p>
        </p:txBody>
      </p:sp>
      <p:sp>
        <p:nvSpPr>
          <p:cNvPr id="8" name="Suorakulmio 7">
            <a:extLst>
              <a:ext uri="{FF2B5EF4-FFF2-40B4-BE49-F238E27FC236}">
                <a16:creationId xmlns:a16="http://schemas.microsoft.com/office/drawing/2014/main" id="{E6C88BA8-1E56-45F9-9AEB-94683CECF8AD}"/>
              </a:ext>
            </a:extLst>
          </p:cNvPr>
          <p:cNvSpPr/>
          <p:nvPr/>
        </p:nvSpPr>
        <p:spPr>
          <a:xfrm>
            <a:off x="960907" y="6433420"/>
            <a:ext cx="4458785"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X-Akseli: </a:t>
            </a:r>
            <a:r>
              <a:rPr kumimoji="0" lang="fi-FI" sz="1800" b="1" i="0" u="none" strike="noStrike" kern="1200" cap="none" spc="0" normalizeH="0" baseline="0" noProof="0">
                <a:ln>
                  <a:noFill/>
                </a:ln>
                <a:solidFill>
                  <a:srgbClr val="8BC145">
                    <a:lumMod val="75000"/>
                  </a:srgbClr>
                </a:solidFill>
                <a:effectLst/>
                <a:uLnTx/>
                <a:uFillTx/>
                <a:latin typeface="Calibri" panose="020F0502020204030204"/>
                <a:ea typeface="+mn-ea"/>
                <a:cs typeface="+mn-cs"/>
              </a:rPr>
              <a:t>Miten suuri osa tehtävä on työtäsi?</a:t>
            </a:r>
          </a:p>
        </p:txBody>
      </p:sp>
      <p:pic>
        <p:nvPicPr>
          <p:cNvPr id="9" name="Kuva 8">
            <a:extLst>
              <a:ext uri="{FF2B5EF4-FFF2-40B4-BE49-F238E27FC236}">
                <a16:creationId xmlns:a16="http://schemas.microsoft.com/office/drawing/2014/main" id="{54AD1B7E-0232-46C3-A112-550F22A461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104" y="78350"/>
            <a:ext cx="383427" cy="391886"/>
          </a:xfrm>
          <a:prstGeom prst="rect">
            <a:avLst/>
          </a:prstGeom>
        </p:spPr>
      </p:pic>
      <p:sp>
        <p:nvSpPr>
          <p:cNvPr id="11" name="Otsikko 10">
            <a:extLst>
              <a:ext uri="{FF2B5EF4-FFF2-40B4-BE49-F238E27FC236}">
                <a16:creationId xmlns:a16="http://schemas.microsoft.com/office/drawing/2014/main" id="{1878FD93-0532-436E-A7C6-6AD181C435F5}"/>
              </a:ext>
            </a:extLst>
          </p:cNvPr>
          <p:cNvSpPr>
            <a:spLocks noGrp="1"/>
          </p:cNvSpPr>
          <p:nvPr>
            <p:ph type="title"/>
          </p:nvPr>
        </p:nvSpPr>
        <p:spPr>
          <a:xfrm>
            <a:off x="1216696" y="440820"/>
            <a:ext cx="10515600" cy="1325563"/>
          </a:xfrm>
        </p:spPr>
        <p:txBody>
          <a:bodyPr>
            <a:normAutofit fontScale="90000"/>
          </a:bodyPr>
          <a:lstStyle/>
          <a:p>
            <a:r>
              <a:rPr lang="fi-FI" b="1">
                <a:solidFill>
                  <a:schemeClr val="bg2">
                    <a:lumMod val="25000"/>
                  </a:schemeClr>
                </a:solidFill>
                <a:latin typeface="Arial" panose="020B0604020202020204" pitchFamily="34" charset="0"/>
                <a:cs typeface="Arial" panose="020B0604020202020204" pitchFamily="34" charset="0"/>
              </a:rPr>
              <a:t>Työpajoissa käytetty matriisi työtehtävien ilmastokytkentöjen arviointiin</a:t>
            </a:r>
          </a:p>
        </p:txBody>
      </p:sp>
      <p:sp>
        <p:nvSpPr>
          <p:cNvPr id="2" name="Alatunnisteen paikkamerkki 1">
            <a:extLst>
              <a:ext uri="{FF2B5EF4-FFF2-40B4-BE49-F238E27FC236}">
                <a16:creationId xmlns:a16="http://schemas.microsoft.com/office/drawing/2014/main" id="{77833663-6C1E-488D-9A01-AC233E99A405}"/>
              </a:ext>
            </a:extLst>
          </p:cNvPr>
          <p:cNvSpPr>
            <a:spLocks noGrp="1"/>
          </p:cNvSpPr>
          <p:nvPr>
            <p:ph type="ftr" sz="quarter" idx="11"/>
          </p:nvPr>
        </p:nvSpPr>
        <p:spPr>
          <a:xfrm>
            <a:off x="8077200" y="6490444"/>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4207984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 name="Taulukko 15">
            <a:extLst>
              <a:ext uri="{FF2B5EF4-FFF2-40B4-BE49-F238E27FC236}">
                <a16:creationId xmlns:a16="http://schemas.microsoft.com/office/drawing/2014/main" id="{35A4DA0C-EEE8-4067-BCCB-0A461768FE26}"/>
              </a:ext>
            </a:extLst>
          </p:cNvPr>
          <p:cNvGraphicFramePr>
            <a:graphicFrameLocks noGrp="1"/>
          </p:cNvGraphicFramePr>
          <p:nvPr/>
        </p:nvGraphicFramePr>
        <p:xfrm>
          <a:off x="676455" y="111420"/>
          <a:ext cx="11167200" cy="6338399"/>
        </p:xfrm>
        <a:graphic>
          <a:graphicData uri="http://schemas.openxmlformats.org/drawingml/2006/table">
            <a:tbl>
              <a:tblPr firstRow="1" bandRow="1"/>
              <a:tblGrid>
                <a:gridCol w="367200">
                  <a:extLst>
                    <a:ext uri="{9D8B030D-6E8A-4147-A177-3AD203B41FA5}">
                      <a16:colId xmlns:a16="http://schemas.microsoft.com/office/drawing/2014/main" val="2040653350"/>
                    </a:ext>
                  </a:extLst>
                </a:gridCol>
                <a:gridCol w="3600000">
                  <a:extLst>
                    <a:ext uri="{9D8B030D-6E8A-4147-A177-3AD203B41FA5}">
                      <a16:colId xmlns:a16="http://schemas.microsoft.com/office/drawing/2014/main" val="2775106140"/>
                    </a:ext>
                  </a:extLst>
                </a:gridCol>
                <a:gridCol w="3600000">
                  <a:extLst>
                    <a:ext uri="{9D8B030D-6E8A-4147-A177-3AD203B41FA5}">
                      <a16:colId xmlns:a16="http://schemas.microsoft.com/office/drawing/2014/main" val="1400099713"/>
                    </a:ext>
                  </a:extLst>
                </a:gridCol>
                <a:gridCol w="3600000">
                  <a:extLst>
                    <a:ext uri="{9D8B030D-6E8A-4147-A177-3AD203B41FA5}">
                      <a16:colId xmlns:a16="http://schemas.microsoft.com/office/drawing/2014/main" val="3866243518"/>
                    </a:ext>
                  </a:extLst>
                </a:gridCol>
              </a:tblGrid>
              <a:tr h="198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lvl="0" algn="ctr"/>
                      <a:r>
                        <a:rPr lang="fi-FI" sz="1400">
                          <a:solidFill>
                            <a:schemeClr val="bg1"/>
                          </a:solidFill>
                        </a:rPr>
                        <a:t>SUURI</a:t>
                      </a:r>
                      <a:endParaRPr lang="fi-FI" sz="1400"/>
                    </a:p>
                  </a:txBody>
                  <a:tcPr vert="vert27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3779136684"/>
                  </a:ext>
                </a:extLst>
              </a:tr>
              <a:tr h="198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i-FI" sz="1400">
                          <a:solidFill>
                            <a:schemeClr val="bg1"/>
                          </a:solidFill>
                        </a:rPr>
                        <a:t>KOHTALAINEN</a:t>
                      </a:r>
                      <a:endParaRPr lang="fi-FI" sz="1400"/>
                    </a:p>
                  </a:txBody>
                  <a:tcPr vert="vert27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5E0B4"/>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41818221"/>
                  </a:ext>
                </a:extLst>
              </a:tr>
              <a:tr h="1980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i-FI" sz="1400">
                          <a:solidFill>
                            <a:schemeClr val="bg1"/>
                          </a:solidFill>
                        </a:rPr>
                        <a:t>PIENI</a:t>
                      </a:r>
                      <a:endParaRPr lang="fi-FI" sz="1400"/>
                    </a:p>
                  </a:txBody>
                  <a:tcPr vert="vert27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1472844956"/>
                  </a:ext>
                </a:extLst>
              </a:tr>
              <a:tr h="32400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fi-FI"/>
                    </a:p>
                  </a:txBody>
                  <a:tcP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fi-FI" sz="1400">
                          <a:solidFill>
                            <a:schemeClr val="bg1"/>
                          </a:solidFill>
                          <a:latin typeface="+mn-lt"/>
                        </a:rPr>
                        <a:t>TEHDÄÄN</a:t>
                      </a:r>
                      <a:r>
                        <a:rPr lang="fi-FI" sz="1400" baseline="0">
                          <a:solidFill>
                            <a:schemeClr val="bg1"/>
                          </a:solidFill>
                          <a:latin typeface="+mn-lt"/>
                        </a:rPr>
                        <a:t> JO NYT</a:t>
                      </a:r>
                      <a:endParaRPr lang="fi-FI" sz="1400">
                        <a:latin typeface="+mn-lt"/>
                      </a:endParaRP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chemeClr val="bg1"/>
                          </a:solidFill>
                          <a:latin typeface="+mn-lt"/>
                        </a:rPr>
                        <a:t>VAATII MUUTOSTA</a:t>
                      </a:r>
                      <a:r>
                        <a:rPr lang="fi-FI" sz="1400" baseline="0">
                          <a:solidFill>
                            <a:schemeClr val="bg1"/>
                          </a:solidFill>
                          <a:latin typeface="+mn-lt"/>
                        </a:rPr>
                        <a:t> OMAAN TEKEMISEEN</a:t>
                      </a:r>
                      <a:endParaRPr lang="fi-FI" sz="1400">
                        <a:solidFill>
                          <a:schemeClr val="bg1"/>
                        </a:solidFill>
                        <a:latin typeface="+mn-lt"/>
                      </a:endParaRP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lang="fi-FI" sz="1200">
                          <a:solidFill>
                            <a:schemeClr val="bg1"/>
                          </a:solidFill>
                        </a:rPr>
                        <a:t>VAATII</a:t>
                      </a:r>
                      <a:r>
                        <a:rPr lang="fi-FI" sz="1200" baseline="0">
                          <a:solidFill>
                            <a:schemeClr val="bg1"/>
                          </a:solidFill>
                        </a:rPr>
                        <a:t> MUUTOSTA JOHONKIN MUUHUN </a:t>
                      </a:r>
                      <a:br>
                        <a:rPr lang="fi-FI" sz="1200" baseline="0">
                          <a:solidFill>
                            <a:schemeClr val="bg1"/>
                          </a:solidFill>
                        </a:rPr>
                      </a:br>
                      <a:r>
                        <a:rPr lang="fi-FI" sz="1200" baseline="0">
                          <a:solidFill>
                            <a:schemeClr val="bg1"/>
                          </a:solidFill>
                        </a:rPr>
                        <a:t>(ESIM. LAKI, RESURSSIT, MUU – MIKÄ?)</a:t>
                      </a:r>
                      <a:endParaRPr lang="fi-FI" sz="1200">
                        <a:solidFill>
                          <a:schemeClr val="bg1"/>
                        </a:solidFill>
                      </a:endParaRPr>
                    </a:p>
                  </a:txBody>
                  <a:tcPr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766679685"/>
                  </a:ext>
                </a:extLst>
              </a:tr>
            </a:tbl>
          </a:graphicData>
        </a:graphic>
      </p:graphicFrame>
      <p:sp>
        <p:nvSpPr>
          <p:cNvPr id="17" name="Suorakulmio 16">
            <a:extLst>
              <a:ext uri="{FF2B5EF4-FFF2-40B4-BE49-F238E27FC236}">
                <a16:creationId xmlns:a16="http://schemas.microsoft.com/office/drawing/2014/main" id="{C48F69EE-4090-4111-BECB-2F57B3C88E54}"/>
              </a:ext>
            </a:extLst>
          </p:cNvPr>
          <p:cNvSpPr/>
          <p:nvPr/>
        </p:nvSpPr>
        <p:spPr>
          <a:xfrm rot="16200000">
            <a:off x="-1888120" y="3586600"/>
            <a:ext cx="4722750" cy="368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prstClr val="black"/>
                </a:solidFill>
                <a:effectLst/>
                <a:uLnTx/>
                <a:uFillTx/>
                <a:latin typeface="Calibri" panose="020F0502020204030204"/>
                <a:ea typeface="+mn-ea"/>
                <a:cs typeface="+mn-cs"/>
              </a:rPr>
              <a:t>Y-Akseli: </a:t>
            </a:r>
            <a:r>
              <a:rPr kumimoji="0" lang="fi-FI" sz="1800" b="1" i="0" u="none" strike="noStrike" kern="0" cap="none" spc="0" normalizeH="0" baseline="0" noProof="0">
                <a:ln>
                  <a:noFill/>
                </a:ln>
                <a:solidFill>
                  <a:srgbClr val="70AD47">
                    <a:lumMod val="50000"/>
                  </a:srgbClr>
                </a:solidFill>
                <a:effectLst/>
                <a:uLnTx/>
                <a:uFillTx/>
                <a:latin typeface="Calibri" panose="020F0502020204030204"/>
                <a:ea typeface="+mn-ea"/>
                <a:cs typeface="+mn-cs"/>
              </a:rPr>
              <a:t>Vaikuttavuus ilmastotyön kannalta </a:t>
            </a:r>
          </a:p>
        </p:txBody>
      </p:sp>
      <p:sp>
        <p:nvSpPr>
          <p:cNvPr id="18" name="Suorakulmio 17">
            <a:extLst>
              <a:ext uri="{FF2B5EF4-FFF2-40B4-BE49-F238E27FC236}">
                <a16:creationId xmlns:a16="http://schemas.microsoft.com/office/drawing/2014/main" id="{F801FCE7-236A-43B4-9918-D48AFD545F79}"/>
              </a:ext>
            </a:extLst>
          </p:cNvPr>
          <p:cNvSpPr/>
          <p:nvPr/>
        </p:nvSpPr>
        <p:spPr>
          <a:xfrm>
            <a:off x="960907" y="6452470"/>
            <a:ext cx="62022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rgbClr val="000000"/>
                </a:solidFill>
                <a:effectLst/>
                <a:uLnTx/>
                <a:uFillTx/>
                <a:latin typeface="Calibri" panose="020F0502020204030204"/>
                <a:ea typeface="+mn-ea"/>
                <a:cs typeface="+mn-cs"/>
              </a:rPr>
              <a:t>X-Akseli: </a:t>
            </a:r>
            <a:r>
              <a:rPr kumimoji="0" lang="fi-FI" sz="1800" b="1" i="0" u="none" strike="noStrike" kern="0" cap="none" spc="0" normalizeH="0" baseline="0" noProof="0">
                <a:ln>
                  <a:noFill/>
                </a:ln>
                <a:solidFill>
                  <a:srgbClr val="70AD47">
                    <a:lumMod val="50000"/>
                  </a:srgbClr>
                </a:solidFill>
                <a:effectLst/>
                <a:uLnTx/>
                <a:uFillTx/>
                <a:latin typeface="Calibri" panose="020F0502020204030204"/>
                <a:ea typeface="+mn-ea"/>
                <a:cs typeface="+mn-cs"/>
              </a:rPr>
              <a:t>Mitä toimenpiteen toteuttaminen työssä edellyttäisi? </a:t>
            </a:r>
          </a:p>
        </p:txBody>
      </p:sp>
      <p:pic>
        <p:nvPicPr>
          <p:cNvPr id="19" name="Kuva 18">
            <a:extLst>
              <a:ext uri="{FF2B5EF4-FFF2-40B4-BE49-F238E27FC236}">
                <a16:creationId xmlns:a16="http://schemas.microsoft.com/office/drawing/2014/main" id="{E19F9511-54ED-42BA-A545-8745382A73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104" y="78350"/>
            <a:ext cx="383427" cy="391886"/>
          </a:xfrm>
          <a:prstGeom prst="rect">
            <a:avLst/>
          </a:prstGeom>
        </p:spPr>
      </p:pic>
      <p:sp>
        <p:nvSpPr>
          <p:cNvPr id="20" name="Otsikko 10">
            <a:extLst>
              <a:ext uri="{FF2B5EF4-FFF2-40B4-BE49-F238E27FC236}">
                <a16:creationId xmlns:a16="http://schemas.microsoft.com/office/drawing/2014/main" id="{87D77698-91CD-47FF-B255-3D179C8444EB}"/>
              </a:ext>
            </a:extLst>
          </p:cNvPr>
          <p:cNvSpPr>
            <a:spLocks noGrp="1"/>
          </p:cNvSpPr>
          <p:nvPr>
            <p:ph type="title"/>
          </p:nvPr>
        </p:nvSpPr>
        <p:spPr>
          <a:xfrm>
            <a:off x="1328055" y="631825"/>
            <a:ext cx="10515600" cy="1325563"/>
          </a:xfrm>
        </p:spPr>
        <p:txBody>
          <a:bodyPr/>
          <a:lstStyle/>
          <a:p>
            <a:r>
              <a:rPr lang="fi-FI" b="1">
                <a:solidFill>
                  <a:schemeClr val="bg2">
                    <a:lumMod val="25000"/>
                  </a:schemeClr>
                </a:solidFill>
                <a:latin typeface="Arial" panose="020B0604020202020204" pitchFamily="34" charset="0"/>
                <a:cs typeface="Arial" panose="020B0604020202020204" pitchFamily="34" charset="0"/>
              </a:rPr>
              <a:t>Työpajoissa käytetty matriisi kehitysajatusten keräämiseen</a:t>
            </a:r>
          </a:p>
        </p:txBody>
      </p:sp>
      <p:sp>
        <p:nvSpPr>
          <p:cNvPr id="2" name="Alatunnisteen paikkamerkki 1">
            <a:extLst>
              <a:ext uri="{FF2B5EF4-FFF2-40B4-BE49-F238E27FC236}">
                <a16:creationId xmlns:a16="http://schemas.microsoft.com/office/drawing/2014/main" id="{916BF2F7-04DF-47BB-9582-0EDE1DA92265}"/>
              </a:ext>
            </a:extLst>
          </p:cNvPr>
          <p:cNvSpPr>
            <a:spLocks noGrp="1"/>
          </p:cNvSpPr>
          <p:nvPr>
            <p:ph type="ftr" sz="quarter" idx="11"/>
          </p:nvPr>
        </p:nvSpPr>
        <p:spPr>
          <a:xfrm>
            <a:off x="8077200" y="6564017"/>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4167170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Otsikko 1"/>
          <p:cNvSpPr>
            <a:spLocks noGrp="1"/>
          </p:cNvSpPr>
          <p:nvPr>
            <p:ph type="title"/>
          </p:nvPr>
        </p:nvSpPr>
        <p:spPr>
          <a:xfrm>
            <a:off x="753925" y="1601735"/>
            <a:ext cx="10684151" cy="1991979"/>
          </a:xfrm>
        </p:spPr>
        <p:txBody>
          <a:bodyPr vert="horz" lIns="91440" tIns="45720" rIns="91440" bIns="45720" rtlCol="0" anchor="b">
            <a:normAutofit/>
          </a:bodyPr>
          <a:lstStyle/>
          <a:p>
            <a:pPr marL="457200" lvl="1" algn="ctr" rtl="0">
              <a:lnSpc>
                <a:spcPct val="90000"/>
              </a:lnSpc>
              <a:spcBef>
                <a:spcPct val="0"/>
              </a:spcBef>
              <a:defRPr/>
            </a:pPr>
            <a:r>
              <a:rPr lang="en-US" sz="5400" b="1" kern="1200">
                <a:solidFill>
                  <a:srgbClr val="FFFFFF"/>
                </a:solidFill>
                <a:latin typeface="Open Sans" panose="020B0606030504020204"/>
                <a:ea typeface="+mj-ea"/>
                <a:cs typeface="+mj-cs"/>
              </a:rPr>
              <a:t>9. </a:t>
            </a:r>
            <a:r>
              <a:rPr lang="en-US" sz="5400" b="1" kern="1200" err="1">
                <a:solidFill>
                  <a:srgbClr val="FFFFFF"/>
                </a:solidFill>
                <a:latin typeface="Open Sans" panose="020B0606030504020204"/>
                <a:ea typeface="+mj-ea"/>
                <a:cs typeface="+mj-cs"/>
              </a:rPr>
              <a:t>Taustatietoa</a:t>
            </a:r>
            <a:endParaRPr lang="en-US" sz="5400" i="1" kern="1200">
              <a:solidFill>
                <a:srgbClr val="FFFFFF"/>
              </a:solidFill>
              <a:latin typeface="Open Sans" panose="020B0606030504020204"/>
              <a:ea typeface="+mj-ea"/>
              <a:cs typeface="+mj-cs"/>
            </a:endParaRPr>
          </a:p>
        </p:txBody>
      </p:sp>
      <p:pic>
        <p:nvPicPr>
          <p:cNvPr id="48" name="Picture 47">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email">
            <a:extLst>
              <a:ext uri="{28A0092B-C50C-407E-A947-70E740481C1C}">
                <a14:useLocalDpi xmlns:a14="http://schemas.microsoft.com/office/drawing/2010/main"/>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05B9533A-B38F-46D8-90F3-19E56A4B655D}"/>
              </a:ext>
            </a:extLst>
          </p:cNvPr>
          <p:cNvSpPr/>
          <p:nvPr/>
        </p:nvSpPr>
        <p:spPr>
          <a:xfrm>
            <a:off x="795342" y="2911876"/>
            <a:ext cx="3019213" cy="27609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br>
              <a:rPr kumimoji="0" lang="en-US" sz="15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6225E92A-CB85-45C6-BA71-7CF2735C63B5}"/>
              </a:ext>
            </a:extLst>
          </p:cNvPr>
          <p:cNvSpPr>
            <a:spLocks noGrp="1"/>
          </p:cNvSpPr>
          <p:nvPr>
            <p:ph type="ftr" sz="quarter" idx="11"/>
          </p:nvPr>
        </p:nvSpPr>
        <p:spPr>
          <a:xfrm>
            <a:off x="8148961" y="6520777"/>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27334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63286" y="365124"/>
            <a:ext cx="5927288" cy="1951353"/>
          </a:xfrm>
        </p:spPr>
        <p:txBody>
          <a:bodyPr vert="horz" lIns="91440" tIns="45720" rIns="91440" bIns="45720" rtlCol="0" anchor="ctr">
            <a:normAutofit/>
          </a:bodyPr>
          <a:lstStyle/>
          <a:p>
            <a:pPr marL="457200" lvl="1" algn="l" rtl="0">
              <a:lnSpc>
                <a:spcPct val="90000"/>
              </a:lnSpc>
              <a:spcBef>
                <a:spcPct val="0"/>
              </a:spcBef>
              <a:defRPr/>
            </a:pPr>
            <a:r>
              <a:rPr lang="en-US" sz="2800" b="1" kern="1200">
                <a:solidFill>
                  <a:schemeClr val="tx1"/>
                </a:solidFill>
                <a:latin typeface="Open Sans" panose="020B0606030504020204"/>
                <a:ea typeface="+mj-ea"/>
                <a:cs typeface="+mj-cs"/>
              </a:rPr>
              <a:t>ELY-</a:t>
            </a:r>
            <a:r>
              <a:rPr lang="en-US" sz="2800" b="1" kern="1200" err="1">
                <a:solidFill>
                  <a:schemeClr val="tx1"/>
                </a:solidFill>
                <a:latin typeface="Open Sans" panose="020B0606030504020204"/>
                <a:ea typeface="+mj-ea"/>
                <a:cs typeface="+mj-cs"/>
              </a:rPr>
              <a:t>ilmastotiekartta</a:t>
            </a:r>
            <a:br>
              <a:rPr lang="en-US" sz="2800" b="1" kern="1200">
                <a:solidFill>
                  <a:schemeClr val="tx1"/>
                </a:solidFill>
                <a:latin typeface="Open Sans" panose="020B0606030504020204"/>
                <a:ea typeface="+mj-ea"/>
                <a:cs typeface="+mj-cs"/>
              </a:rPr>
            </a:br>
            <a:br>
              <a:rPr lang="en-US" sz="2800" b="1" i="1" kern="1200">
                <a:solidFill>
                  <a:schemeClr val="tx1"/>
                </a:solidFill>
                <a:latin typeface="Open Sans" panose="020B0606030504020204"/>
                <a:ea typeface="+mj-ea"/>
                <a:cs typeface="+mj-cs"/>
              </a:rPr>
            </a:br>
            <a:r>
              <a:rPr lang="en-US" sz="2800" i="1" kern="1200" err="1">
                <a:solidFill>
                  <a:schemeClr val="tx1"/>
                </a:solidFill>
                <a:latin typeface="Open Sans" panose="020B0606030504020204"/>
                <a:ea typeface="+mj-ea"/>
                <a:cs typeface="+mj-cs"/>
              </a:rPr>
              <a:t>Otetaan</a:t>
            </a:r>
            <a:r>
              <a:rPr lang="en-US" sz="2800" i="1" kern="1200">
                <a:solidFill>
                  <a:schemeClr val="tx1"/>
                </a:solidFill>
                <a:latin typeface="Open Sans" panose="020B0606030504020204"/>
                <a:ea typeface="+mj-ea"/>
                <a:cs typeface="+mj-cs"/>
              </a:rPr>
              <a:t> </a:t>
            </a:r>
            <a:r>
              <a:rPr lang="en-US" sz="2800" i="1" kern="1200" err="1">
                <a:solidFill>
                  <a:schemeClr val="tx1"/>
                </a:solidFill>
                <a:latin typeface="Open Sans" panose="020B0606030504020204"/>
                <a:ea typeface="+mj-ea"/>
                <a:cs typeface="+mj-cs"/>
              </a:rPr>
              <a:t>ELYn</a:t>
            </a:r>
            <a:r>
              <a:rPr lang="en-US" sz="2800" i="1" kern="1200">
                <a:solidFill>
                  <a:schemeClr val="tx1"/>
                </a:solidFill>
                <a:latin typeface="Open Sans" panose="020B0606030504020204"/>
                <a:ea typeface="+mj-ea"/>
                <a:cs typeface="+mj-cs"/>
              </a:rPr>
              <a:t> </a:t>
            </a:r>
            <a:r>
              <a:rPr lang="en-US" sz="2800" i="1" kern="1200" err="1">
                <a:solidFill>
                  <a:schemeClr val="tx1"/>
                </a:solidFill>
                <a:latin typeface="Open Sans" panose="020B0606030504020204"/>
                <a:ea typeface="+mj-ea"/>
                <a:cs typeface="+mj-cs"/>
              </a:rPr>
              <a:t>rakenne</a:t>
            </a:r>
            <a:r>
              <a:rPr lang="en-US" sz="2800" i="1" kern="1200">
                <a:solidFill>
                  <a:schemeClr val="tx1"/>
                </a:solidFill>
                <a:latin typeface="Open Sans" panose="020B0606030504020204"/>
                <a:ea typeface="+mj-ea"/>
                <a:cs typeface="+mj-cs"/>
              </a:rPr>
              <a:t> </a:t>
            </a:r>
            <a:r>
              <a:rPr lang="en-US" sz="2800" i="1" kern="1200" err="1">
                <a:solidFill>
                  <a:schemeClr val="tx1"/>
                </a:solidFill>
                <a:latin typeface="Open Sans" panose="020B0606030504020204"/>
                <a:ea typeface="+mj-ea"/>
                <a:cs typeface="+mj-cs"/>
              </a:rPr>
              <a:t>entistä</a:t>
            </a:r>
            <a:r>
              <a:rPr lang="en-US" sz="2800" i="1" kern="1200">
                <a:solidFill>
                  <a:schemeClr val="tx1"/>
                </a:solidFill>
                <a:latin typeface="Open Sans" panose="020B0606030504020204"/>
                <a:ea typeface="+mj-ea"/>
                <a:cs typeface="+mj-cs"/>
              </a:rPr>
              <a:t> </a:t>
            </a:r>
            <a:r>
              <a:rPr lang="en-US" sz="2800" i="1" kern="1200" err="1">
                <a:solidFill>
                  <a:schemeClr val="tx1"/>
                </a:solidFill>
                <a:latin typeface="Open Sans" panose="020B0606030504020204"/>
                <a:ea typeface="+mj-ea"/>
                <a:cs typeface="+mj-cs"/>
              </a:rPr>
              <a:t>vahvemmin</a:t>
            </a:r>
            <a:r>
              <a:rPr lang="en-US" sz="2800" i="1" kern="1200">
                <a:solidFill>
                  <a:schemeClr val="tx1"/>
                </a:solidFill>
                <a:latin typeface="Open Sans" panose="020B0606030504020204"/>
                <a:ea typeface="+mj-ea"/>
                <a:cs typeface="+mj-cs"/>
              </a:rPr>
              <a:t> </a:t>
            </a:r>
            <a:r>
              <a:rPr lang="en-US" sz="2800" i="1" kern="1200" err="1">
                <a:solidFill>
                  <a:schemeClr val="tx1"/>
                </a:solidFill>
                <a:latin typeface="Open Sans" panose="020B0606030504020204"/>
                <a:ea typeface="+mj-ea"/>
                <a:cs typeface="+mj-cs"/>
              </a:rPr>
              <a:t>ilmastokäyttöön</a:t>
            </a:r>
            <a:r>
              <a:rPr lang="en-US" sz="2800" i="1" kern="1200">
                <a:solidFill>
                  <a:schemeClr val="tx1"/>
                </a:solidFill>
                <a:latin typeface="Open Sans" panose="020B0606030504020204"/>
                <a:ea typeface="+mj-ea"/>
                <a:cs typeface="+mj-cs"/>
              </a:rPr>
              <a:t>!</a:t>
            </a:r>
          </a:p>
        </p:txBody>
      </p:sp>
      <p:cxnSp>
        <p:nvCxnSpPr>
          <p:cNvPr id="1028" name="Straight Arrow Connector 4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Suorakulmio 13">
            <a:extLst>
              <a:ext uri="{FF2B5EF4-FFF2-40B4-BE49-F238E27FC236}">
                <a16:creationId xmlns:a16="http://schemas.microsoft.com/office/drawing/2014/main" id="{FE6933EE-45B2-420A-8F35-0FBC9C533D97}"/>
              </a:ext>
            </a:extLst>
          </p:cNvPr>
          <p:cNvSpPr/>
          <p:nvPr/>
        </p:nvSpPr>
        <p:spPr>
          <a:xfrm>
            <a:off x="758736" y="3030648"/>
            <a:ext cx="5120113" cy="346222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Tulokset</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koostuvat</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ELY-</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keskuksen</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ilmastotyön</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kehittämiskohteet</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Esittelymateriaalit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Vaikuttavuuden</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arviointi</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Ikkunassa</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julkaistut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koosteet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esim</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viestinnästä</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osaamistarpeista</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hankeideoista</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toimenpide-ehdotuksista</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jne</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44" name="Kuva 43">
            <a:extLst>
              <a:ext uri="{FF2B5EF4-FFF2-40B4-BE49-F238E27FC236}">
                <a16:creationId xmlns:a16="http://schemas.microsoft.com/office/drawing/2014/main" id="{9ABF3C51-8A5F-4B4D-A66E-FD47D54C13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Suorakulmio 9">
            <a:extLst>
              <a:ext uri="{FF2B5EF4-FFF2-40B4-BE49-F238E27FC236}">
                <a16:creationId xmlns:a16="http://schemas.microsoft.com/office/drawing/2014/main" id="{05B9533A-B38F-46D8-90F3-19E56A4B655D}"/>
              </a:ext>
            </a:extLst>
          </p:cNvPr>
          <p:cNvSpPr/>
          <p:nvPr/>
        </p:nvSpPr>
        <p:spPr>
          <a:xfrm>
            <a:off x="795342" y="2911876"/>
            <a:ext cx="3019213" cy="276095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br>
              <a:rPr kumimoji="0" lang="en-US" sz="15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860B4519-0488-4042-822C-982F05F0E6EB}"/>
              </a:ext>
            </a:extLst>
          </p:cNvPr>
          <p:cNvSpPr>
            <a:spLocks noGrp="1"/>
          </p:cNvSpPr>
          <p:nvPr>
            <p:ph type="ftr" sz="quarter" idx="11"/>
          </p:nvPr>
        </p:nvSpPr>
        <p:spPr>
          <a:xfrm>
            <a:off x="4748814" y="6469231"/>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678319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130629" y="905556"/>
            <a:ext cx="3855720" cy="4371974"/>
          </a:xfrm>
        </p:spPr>
        <p:txBody>
          <a:bodyPr>
            <a:normAutofit/>
          </a:bodyPr>
          <a:lstStyle/>
          <a:p>
            <a:r>
              <a:rPr lang="fi-FI" sz="3600" b="1">
                <a:solidFill>
                  <a:srgbClr val="FFFFFF"/>
                </a:solidFill>
              </a:rPr>
              <a:t>ELY-keskusten ilmastoasiantuntija-verkosto 5/2021</a:t>
            </a:r>
          </a:p>
        </p:txBody>
      </p:sp>
      <p:sp>
        <p:nvSpPr>
          <p:cNvPr id="51" name="Rectangle 5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isällön paikkamerkki 2"/>
          <p:cNvSpPr>
            <a:spLocks noGrp="1"/>
          </p:cNvSpPr>
          <p:nvPr>
            <p:ph idx="1"/>
          </p:nvPr>
        </p:nvSpPr>
        <p:spPr>
          <a:xfrm>
            <a:off x="3472543" y="206829"/>
            <a:ext cx="8588828" cy="6509657"/>
          </a:xfrm>
        </p:spPr>
        <p:txBody>
          <a:bodyPr vert="horz" lIns="91440" tIns="45720" rIns="91440" bIns="45720" rtlCol="0" anchor="ctr">
            <a:normAutofit/>
          </a:bodyPr>
          <a:lstStyle/>
          <a:p>
            <a:pPr lvl="1"/>
            <a:r>
              <a:rPr lang="fi-FI" sz="1600">
                <a:solidFill>
                  <a:srgbClr val="000000"/>
                </a:solidFill>
              </a:rPr>
              <a:t>PIRELY	 johtava asiantuntija Soili Ingelin, pj., erityisasiantuntija Valeria Kerkkä</a:t>
            </a:r>
          </a:p>
          <a:p>
            <a:pPr lvl="1"/>
            <a:r>
              <a:rPr lang="fi-FI" sz="1600">
                <a:solidFill>
                  <a:srgbClr val="000000"/>
                </a:solidFill>
              </a:rPr>
              <a:t>ESAELY	 ympäristönsuojelun asiantuntija Jaana Leppänen </a:t>
            </a:r>
            <a:endParaRPr lang="fi-FI" sz="1600">
              <a:solidFill>
                <a:srgbClr val="000000"/>
              </a:solidFill>
              <a:cs typeface="Calibri"/>
            </a:endParaRPr>
          </a:p>
          <a:p>
            <a:pPr lvl="1"/>
            <a:r>
              <a:rPr lang="fi-FI" sz="1600">
                <a:solidFill>
                  <a:srgbClr val="000000"/>
                </a:solidFill>
              </a:rPr>
              <a:t>EPOELY	 ylitarkastaja Risto Koljonen, johtava asiantuntija Niina Pirttiniemi (ylitarkastaja 		Minna Impola)</a:t>
            </a:r>
            <a:endParaRPr lang="fi-FI" sz="1600">
              <a:solidFill>
                <a:srgbClr val="000000"/>
              </a:solidFill>
              <a:cs typeface="Calibri"/>
            </a:endParaRPr>
          </a:p>
          <a:p>
            <a:pPr lvl="1"/>
            <a:r>
              <a:rPr lang="fi-FI" sz="1600">
                <a:solidFill>
                  <a:srgbClr val="000000"/>
                </a:solidFill>
              </a:rPr>
              <a:t>HAMELY  	 ympäristöasiantuntija Kirsi Lehtinen (johtava asiantuntija Eira Rosberg-Airaksinen)</a:t>
            </a:r>
            <a:endParaRPr lang="fi-FI" sz="1600">
              <a:solidFill>
                <a:srgbClr val="000000"/>
              </a:solidFill>
              <a:cs typeface="Calibri"/>
            </a:endParaRPr>
          </a:p>
          <a:p>
            <a:pPr lvl="1"/>
            <a:r>
              <a:rPr lang="fi-FI" sz="1600">
                <a:solidFill>
                  <a:srgbClr val="000000"/>
                </a:solidFill>
              </a:rPr>
              <a:t>KAIELY 	ympäristöasiantuntija Jenni Väisänen (ympäristöasiantuntija Tatu Turunen)</a:t>
            </a:r>
            <a:endParaRPr lang="fi-FI" sz="1600">
              <a:solidFill>
                <a:srgbClr val="000000"/>
              </a:solidFill>
              <a:cs typeface="Calibri"/>
            </a:endParaRPr>
          </a:p>
          <a:p>
            <a:pPr lvl="1"/>
            <a:r>
              <a:rPr lang="fi-FI" sz="1600">
                <a:solidFill>
                  <a:srgbClr val="000000"/>
                </a:solidFill>
              </a:rPr>
              <a:t>KASELY	 ylitarkastaja Asta Asikainen (alueidenkäytön asiantuntija Suvi Karppinen)</a:t>
            </a:r>
            <a:endParaRPr lang="fi-FI" sz="1600">
              <a:solidFill>
                <a:srgbClr val="000000"/>
              </a:solidFill>
              <a:cs typeface="Calibri"/>
            </a:endParaRPr>
          </a:p>
          <a:p>
            <a:pPr lvl="1"/>
            <a:r>
              <a:rPr lang="fi-FI" sz="1600">
                <a:solidFill>
                  <a:srgbClr val="000000"/>
                </a:solidFill>
              </a:rPr>
              <a:t>KESELY	 ylitarkastaja Eero Manerus (ympäristökasvatusasiantuntija Tanja Tuulinen, 			limnologi Arja Koistinen)</a:t>
            </a:r>
            <a:endParaRPr lang="fi-FI" sz="1600">
              <a:solidFill>
                <a:srgbClr val="000000"/>
              </a:solidFill>
              <a:cs typeface="Calibri"/>
            </a:endParaRPr>
          </a:p>
          <a:p>
            <a:pPr lvl="1"/>
            <a:r>
              <a:rPr lang="fi-FI" sz="1600">
                <a:solidFill>
                  <a:srgbClr val="000000"/>
                </a:solidFill>
              </a:rPr>
              <a:t>LAPELY	 vesitalousasiantuntija Niina Karjalainen, ympäristölakimies Sanna Koljonen </a:t>
            </a:r>
            <a:endParaRPr lang="fi-FI" sz="1600">
              <a:solidFill>
                <a:srgbClr val="000000"/>
              </a:solidFill>
              <a:cs typeface="Calibri"/>
            </a:endParaRPr>
          </a:p>
          <a:p>
            <a:pPr lvl="1"/>
            <a:r>
              <a:rPr lang="fi-FI" sz="1600">
                <a:solidFill>
                  <a:srgbClr val="000000"/>
                </a:solidFill>
              </a:rPr>
              <a:t>POHELY 	toimipisteen päällikkö Sirkku Wacklin</a:t>
            </a:r>
            <a:endParaRPr lang="fi-FI" sz="1600">
              <a:solidFill>
                <a:srgbClr val="000000"/>
              </a:solidFill>
              <a:cs typeface="Calibri"/>
            </a:endParaRPr>
          </a:p>
          <a:p>
            <a:pPr lvl="1"/>
            <a:r>
              <a:rPr lang="fi-FI" sz="1600">
                <a:solidFill>
                  <a:srgbClr val="000000"/>
                </a:solidFill>
              </a:rPr>
              <a:t>POKELY	 ympäristöasiantuntija Kaisa Figueiredo (ympäristöasiantuntija Mari Heikkinen)</a:t>
            </a:r>
            <a:endParaRPr lang="fi-FI" sz="1600">
              <a:solidFill>
                <a:srgbClr val="000000"/>
              </a:solidFill>
              <a:cs typeface="Calibri"/>
            </a:endParaRPr>
          </a:p>
          <a:p>
            <a:pPr lvl="1"/>
            <a:r>
              <a:rPr lang="fi-FI" sz="1600">
                <a:solidFill>
                  <a:srgbClr val="000000"/>
                </a:solidFill>
              </a:rPr>
              <a:t>POSELY	 ilmastoasiantuntija Tapio Kettunen (Hanne Siikström)</a:t>
            </a:r>
            <a:endParaRPr lang="fi-FI" sz="1600">
              <a:solidFill>
                <a:srgbClr val="000000"/>
              </a:solidFill>
              <a:cs typeface="Calibri"/>
            </a:endParaRPr>
          </a:p>
          <a:p>
            <a:pPr lvl="1"/>
            <a:r>
              <a:rPr lang="fi-FI" sz="1600">
                <a:solidFill>
                  <a:srgbClr val="000000"/>
                </a:solidFill>
              </a:rPr>
              <a:t>POPELY	 alueidenkäyttöryhmän päällikkö Taina Törmikoski, ilmastoasiantuntija Sanna 			Moilanen, ylitarkastaja Liisa Kantola)</a:t>
            </a:r>
            <a:endParaRPr lang="fi-FI" sz="1600">
              <a:solidFill>
                <a:srgbClr val="000000"/>
              </a:solidFill>
              <a:cs typeface="Calibri"/>
            </a:endParaRPr>
          </a:p>
          <a:p>
            <a:pPr lvl="1"/>
            <a:r>
              <a:rPr lang="fi-FI" sz="1600">
                <a:solidFill>
                  <a:srgbClr val="000000"/>
                </a:solidFill>
              </a:rPr>
              <a:t>SATELY	 tarkastaja Eija Mutila, ryhmäpäällikkö Timo Pukkila</a:t>
            </a:r>
            <a:endParaRPr lang="fi-FI" sz="1600">
              <a:solidFill>
                <a:srgbClr val="000000"/>
              </a:solidFill>
              <a:cs typeface="Calibri"/>
            </a:endParaRPr>
          </a:p>
          <a:p>
            <a:pPr lvl="1"/>
            <a:r>
              <a:rPr lang="fi-FI" sz="1600">
                <a:solidFill>
                  <a:srgbClr val="000000"/>
                </a:solidFill>
              </a:rPr>
              <a:t>UUDELY	 ylitarkastaja Elina Kuusisto (hankepäällikkö Liisa Nyrölä)</a:t>
            </a:r>
            <a:endParaRPr lang="fi-FI" sz="1600">
              <a:solidFill>
                <a:srgbClr val="000000"/>
              </a:solidFill>
              <a:cs typeface="Calibri"/>
            </a:endParaRPr>
          </a:p>
          <a:p>
            <a:pPr lvl="1"/>
            <a:r>
              <a:rPr lang="fi-FI" sz="1600">
                <a:solidFill>
                  <a:srgbClr val="000000"/>
                </a:solidFill>
              </a:rPr>
              <a:t>VARELY	 tietopalvelupäällikkö Merja Haliseva-Soila (ympäristöasiantuntija Nina 			Myllykoski)</a:t>
            </a:r>
            <a:endParaRPr lang="fi-FI" sz="1600">
              <a:solidFill>
                <a:srgbClr val="000000"/>
              </a:solidFill>
              <a:cs typeface="Calibri"/>
            </a:endParaRPr>
          </a:p>
          <a:p>
            <a:pPr lvl="1"/>
            <a:endParaRPr lang="fi-FI" sz="1600">
              <a:solidFill>
                <a:srgbClr val="000000"/>
              </a:solidFill>
              <a:cs typeface="Calibri"/>
            </a:endParaRPr>
          </a:p>
          <a:p>
            <a:pPr lvl="1"/>
            <a:r>
              <a:rPr lang="fi-FI" sz="1600">
                <a:solidFill>
                  <a:srgbClr val="000000"/>
                </a:solidFill>
                <a:cs typeface="Calibri"/>
              </a:rPr>
              <a:t>L-vastuualue: Salla Airaksinen (POSELY), Arto Kärkkäinen (UUDELY)</a:t>
            </a:r>
          </a:p>
          <a:p>
            <a:pPr lvl="1"/>
            <a:r>
              <a:rPr lang="fi-FI" sz="1600">
                <a:solidFill>
                  <a:srgbClr val="000000"/>
                </a:solidFill>
                <a:cs typeface="Calibri"/>
              </a:rPr>
              <a:t>Strategiapäälliköt: Hanna Kailasto (KASELY)</a:t>
            </a:r>
          </a:p>
        </p:txBody>
      </p:sp>
      <p:sp>
        <p:nvSpPr>
          <p:cNvPr id="3" name="Alatunnisteen paikkamerkki 2">
            <a:extLst>
              <a:ext uri="{FF2B5EF4-FFF2-40B4-BE49-F238E27FC236}">
                <a16:creationId xmlns:a16="http://schemas.microsoft.com/office/drawing/2014/main" id="{8810D187-734E-4785-8920-35662A02BE7B}"/>
              </a:ext>
            </a:extLst>
          </p:cNvPr>
          <p:cNvSpPr>
            <a:spLocks noGrp="1"/>
          </p:cNvSpPr>
          <p:nvPr>
            <p:ph type="ftr" sz="quarter" idx="11"/>
          </p:nvPr>
        </p:nvSpPr>
        <p:spPr/>
        <p:txBody>
          <a:bodyPr/>
          <a:lstStyle/>
          <a:p>
            <a:r>
              <a:rPr lang="fi-FI"/>
              <a:t>ELY-keskusten ilmastotiekartta, Pirkanmaan ELY-keskus 2021</a:t>
            </a:r>
          </a:p>
        </p:txBody>
      </p:sp>
      <p:sp>
        <p:nvSpPr>
          <p:cNvPr id="8" name="Alatunnisteen paikkamerkki 2">
            <a:extLst>
              <a:ext uri="{FF2B5EF4-FFF2-40B4-BE49-F238E27FC236}">
                <a16:creationId xmlns:a16="http://schemas.microsoft.com/office/drawing/2014/main" id="{2C5D9141-2EB0-40A1-BD40-9AF399610316}"/>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953499845"/>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130629" y="905556"/>
            <a:ext cx="3855720" cy="4371974"/>
          </a:xfrm>
        </p:spPr>
        <p:txBody>
          <a:bodyPr>
            <a:normAutofit/>
          </a:bodyPr>
          <a:lstStyle/>
          <a:p>
            <a:r>
              <a:rPr lang="fi-FI" sz="3600" b="1">
                <a:solidFill>
                  <a:srgbClr val="FFFFFF"/>
                </a:solidFill>
              </a:rPr>
              <a:t>ELY-keskusten ilmastoasiantuntija-verkoston toiminta osana tiekarttahanketta</a:t>
            </a:r>
          </a:p>
        </p:txBody>
      </p:sp>
      <p:sp>
        <p:nvSpPr>
          <p:cNvPr id="51" name="Rectangle 5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isällön paikkamerkki 2"/>
          <p:cNvSpPr>
            <a:spLocks noGrp="1"/>
          </p:cNvSpPr>
          <p:nvPr>
            <p:ph idx="1"/>
          </p:nvPr>
        </p:nvSpPr>
        <p:spPr>
          <a:xfrm>
            <a:off x="5842906" y="664028"/>
            <a:ext cx="6033408" cy="5889172"/>
          </a:xfrm>
        </p:spPr>
        <p:txBody>
          <a:bodyPr vert="horz" lIns="91440" tIns="45720" rIns="91440" bIns="45720" rtlCol="0" anchor="ctr">
            <a:normAutofit/>
          </a:bodyPr>
          <a:lstStyle/>
          <a:p>
            <a:pPr lvl="1"/>
            <a:r>
              <a:rPr lang="fi-FI" sz="1600">
                <a:solidFill>
                  <a:srgbClr val="000000"/>
                </a:solidFill>
              </a:rPr>
              <a:t>Hankkeessa perustettiin ELY-keskuksen ilmastoasiantuntijaverkosto, johon pyydettiin ELY-keskuksia nimeämään edustajat. </a:t>
            </a:r>
          </a:p>
          <a:p>
            <a:pPr lvl="2"/>
            <a:r>
              <a:rPr lang="fi-FI" sz="1200">
                <a:solidFill>
                  <a:srgbClr val="000000"/>
                </a:solidFill>
              </a:rPr>
              <a:t>Vuonna 2020 verkostoa on täydennetty L-vastuualueen edustuksella sekä strategiapäälliköiden verkoston edustuksella</a:t>
            </a:r>
          </a:p>
          <a:p>
            <a:pPr lvl="1"/>
            <a:r>
              <a:rPr lang="fi-FI" sz="1600">
                <a:solidFill>
                  <a:srgbClr val="000000"/>
                </a:solidFill>
                <a:cs typeface="Calibri"/>
              </a:rPr>
              <a:t>Verkosto on kokoontunut 2 kertaa vuodessa sekä vuonna 2019 että 2020</a:t>
            </a:r>
          </a:p>
          <a:p>
            <a:pPr lvl="2"/>
            <a:r>
              <a:rPr lang="fi-FI" sz="1200">
                <a:solidFill>
                  <a:srgbClr val="000000"/>
                </a:solidFill>
                <a:cs typeface="Calibri"/>
              </a:rPr>
              <a:t>Koronatilanteen vuoksi vuoden 2020 tapaamiset tapahtuivat etäyhteyksin </a:t>
            </a:r>
          </a:p>
          <a:p>
            <a:pPr lvl="2"/>
            <a:r>
              <a:rPr lang="fi-FI" sz="1200">
                <a:solidFill>
                  <a:srgbClr val="000000"/>
                </a:solidFill>
                <a:cs typeface="Calibri"/>
              </a:rPr>
              <a:t>Tapaamisissa on ollut läsnä ainakin osan aikaa kaikki ELY-keskukset </a:t>
            </a:r>
          </a:p>
          <a:p>
            <a:pPr lvl="2"/>
            <a:r>
              <a:rPr lang="fi-FI" sz="1200">
                <a:solidFill>
                  <a:srgbClr val="000000"/>
                </a:solidFill>
                <a:cs typeface="Calibri"/>
              </a:rPr>
              <a:t>Aiheina käsitelty tiekartan etenemistä, ilmastotyön tilannetta sekä asiantuntijaluentoja ilmastoaiheista</a:t>
            </a:r>
          </a:p>
          <a:p>
            <a:pPr lvl="2"/>
            <a:r>
              <a:rPr lang="fi-FI" sz="1200">
                <a:solidFill>
                  <a:srgbClr val="000000"/>
                </a:solidFill>
                <a:cs typeface="Calibri"/>
              </a:rPr>
              <a:t>Läsnä ovat olleet hanketta ohjaavat tahot sekä </a:t>
            </a:r>
            <a:r>
              <a:rPr lang="fi-FI" sz="1200" err="1">
                <a:solidFill>
                  <a:srgbClr val="000000"/>
                </a:solidFill>
                <a:cs typeface="Calibri"/>
              </a:rPr>
              <a:t>YM:stä</a:t>
            </a:r>
            <a:r>
              <a:rPr lang="fi-FI" sz="1200">
                <a:solidFill>
                  <a:srgbClr val="000000"/>
                </a:solidFill>
                <a:cs typeface="Calibri"/>
              </a:rPr>
              <a:t> että </a:t>
            </a:r>
            <a:r>
              <a:rPr lang="fi-FI" sz="1200" err="1">
                <a:solidFill>
                  <a:srgbClr val="000000"/>
                </a:solidFill>
                <a:cs typeface="Calibri"/>
              </a:rPr>
              <a:t>MMM:stä</a:t>
            </a:r>
            <a:endParaRPr lang="fi-FI" sz="1200">
              <a:solidFill>
                <a:srgbClr val="000000"/>
              </a:solidFill>
              <a:cs typeface="Calibri"/>
            </a:endParaRPr>
          </a:p>
          <a:p>
            <a:pPr lvl="1"/>
            <a:r>
              <a:rPr lang="fi-FI" sz="1600">
                <a:solidFill>
                  <a:srgbClr val="000000"/>
                </a:solidFill>
                <a:cs typeface="Calibri"/>
              </a:rPr>
              <a:t>Vuonna 2021 uutena toimintamuotona aloitettiin tietoiskujen järjestäminen ELY-henkilöstölle</a:t>
            </a:r>
          </a:p>
          <a:p>
            <a:pPr lvl="1"/>
            <a:r>
              <a:rPr lang="fi-FI" sz="1600">
                <a:solidFill>
                  <a:srgbClr val="000000"/>
                </a:solidFill>
                <a:cs typeface="Calibri"/>
              </a:rPr>
              <a:t>Verkostolle on välitetty tietoa mm. meneillään olevista lausuntopyynnöistä ja muista mahdollisten yhteisten kannanottojen mahdollisuuksista </a:t>
            </a:r>
          </a:p>
          <a:p>
            <a:pPr lvl="1"/>
            <a:r>
              <a:rPr lang="fi-FI" sz="1600">
                <a:solidFill>
                  <a:srgbClr val="000000"/>
                </a:solidFill>
                <a:cs typeface="Calibri"/>
              </a:rPr>
              <a:t>Verkoston toiminnasta on viestitty ELY Ilmasto –</a:t>
            </a:r>
            <a:r>
              <a:rPr lang="fi-FI" sz="1600" err="1">
                <a:solidFill>
                  <a:srgbClr val="000000"/>
                </a:solidFill>
                <a:cs typeface="Calibri"/>
              </a:rPr>
              <a:t>Teams</a:t>
            </a:r>
            <a:r>
              <a:rPr lang="fi-FI" sz="1600">
                <a:solidFill>
                  <a:srgbClr val="000000"/>
                </a:solidFill>
                <a:cs typeface="Calibri"/>
              </a:rPr>
              <a:t> –työtilassa, joka on kaikille avoin </a:t>
            </a:r>
          </a:p>
          <a:p>
            <a:pPr lvl="1"/>
            <a:r>
              <a:rPr lang="fi-FI" sz="1600">
                <a:solidFill>
                  <a:srgbClr val="000000"/>
                </a:solidFill>
                <a:cs typeface="Calibri"/>
              </a:rPr>
              <a:t>Verkoston yhteistyö muiden verkostojen kanssa</a:t>
            </a:r>
          </a:p>
          <a:p>
            <a:pPr lvl="2"/>
            <a:r>
              <a:rPr lang="fi-FI" sz="1200">
                <a:solidFill>
                  <a:srgbClr val="000000"/>
                </a:solidFill>
                <a:cs typeface="Calibri"/>
              </a:rPr>
              <a:t>ELY-keskuksilla on edustus myös kansallisessa ilmastoviestijöiden verkostossa, ja tieto vaihtuu näiden verkostojen välillä yhteisten jäsenten kautta</a:t>
            </a:r>
          </a:p>
          <a:p>
            <a:pPr lvl="2"/>
            <a:r>
              <a:rPr lang="fi-FI" sz="1200">
                <a:solidFill>
                  <a:srgbClr val="000000"/>
                </a:solidFill>
                <a:cs typeface="Calibri"/>
              </a:rPr>
              <a:t>ELY-keskusten ilmastoverkostolla on edustus maakuntien liittojen ilmastoverkostossa</a:t>
            </a:r>
          </a:p>
        </p:txBody>
      </p:sp>
      <p:sp>
        <p:nvSpPr>
          <p:cNvPr id="3" name="Alatunnisteen paikkamerkki 2">
            <a:extLst>
              <a:ext uri="{FF2B5EF4-FFF2-40B4-BE49-F238E27FC236}">
                <a16:creationId xmlns:a16="http://schemas.microsoft.com/office/drawing/2014/main" id="{26A4392C-C557-471A-BED9-5CB14F7083C6}"/>
              </a:ext>
            </a:extLst>
          </p:cNvPr>
          <p:cNvSpPr>
            <a:spLocks noGrp="1"/>
          </p:cNvSpPr>
          <p:nvPr>
            <p:ph type="ftr" sz="quarter" idx="11"/>
          </p:nvPr>
        </p:nvSpPr>
        <p:spPr/>
        <p:txBody>
          <a:bodyPr/>
          <a:lstStyle/>
          <a:p>
            <a:r>
              <a:rPr lang="fi-FI"/>
              <a:t>ELY-keskusten ilmastotiekartta, Pirkanmaan ELY-keskus 2021</a:t>
            </a:r>
          </a:p>
        </p:txBody>
      </p:sp>
      <p:sp>
        <p:nvSpPr>
          <p:cNvPr id="8" name="Alatunnisteen paikkamerkki 2">
            <a:extLst>
              <a:ext uri="{FF2B5EF4-FFF2-40B4-BE49-F238E27FC236}">
                <a16:creationId xmlns:a16="http://schemas.microsoft.com/office/drawing/2014/main" id="{6C3B1ACC-F5DD-4D65-9B89-DF21D94A7053}"/>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2436134269"/>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ulukko 7"/>
          <p:cNvGraphicFramePr>
            <a:graphicFrameLocks noGrp="1"/>
          </p:cNvGraphicFramePr>
          <p:nvPr/>
        </p:nvGraphicFramePr>
        <p:xfrm>
          <a:off x="194441" y="378021"/>
          <a:ext cx="11891048" cy="6394508"/>
        </p:xfrm>
        <a:graphic>
          <a:graphicData uri="http://schemas.openxmlformats.org/drawingml/2006/table">
            <a:tbl>
              <a:tblPr firstRow="1" firstCol="1" bandRow="1"/>
              <a:tblGrid>
                <a:gridCol w="2619203">
                  <a:extLst>
                    <a:ext uri="{9D8B030D-6E8A-4147-A177-3AD203B41FA5}">
                      <a16:colId xmlns:a16="http://schemas.microsoft.com/office/drawing/2014/main" val="2770636598"/>
                    </a:ext>
                  </a:extLst>
                </a:gridCol>
                <a:gridCol w="1182791">
                  <a:extLst>
                    <a:ext uri="{9D8B030D-6E8A-4147-A177-3AD203B41FA5}">
                      <a16:colId xmlns:a16="http://schemas.microsoft.com/office/drawing/2014/main" val="3707887744"/>
                    </a:ext>
                  </a:extLst>
                </a:gridCol>
                <a:gridCol w="1328596">
                  <a:extLst>
                    <a:ext uri="{9D8B030D-6E8A-4147-A177-3AD203B41FA5}">
                      <a16:colId xmlns:a16="http://schemas.microsoft.com/office/drawing/2014/main" val="3421517155"/>
                    </a:ext>
                  </a:extLst>
                </a:gridCol>
                <a:gridCol w="1420585">
                  <a:extLst>
                    <a:ext uri="{9D8B030D-6E8A-4147-A177-3AD203B41FA5}">
                      <a16:colId xmlns:a16="http://schemas.microsoft.com/office/drawing/2014/main" val="2046306428"/>
                    </a:ext>
                  </a:extLst>
                </a:gridCol>
                <a:gridCol w="1635140">
                  <a:extLst>
                    <a:ext uri="{9D8B030D-6E8A-4147-A177-3AD203B41FA5}">
                      <a16:colId xmlns:a16="http://schemas.microsoft.com/office/drawing/2014/main" val="1813669032"/>
                    </a:ext>
                  </a:extLst>
                </a:gridCol>
                <a:gridCol w="1447537">
                  <a:extLst>
                    <a:ext uri="{9D8B030D-6E8A-4147-A177-3AD203B41FA5}">
                      <a16:colId xmlns:a16="http://schemas.microsoft.com/office/drawing/2014/main" val="2929802289"/>
                    </a:ext>
                  </a:extLst>
                </a:gridCol>
                <a:gridCol w="2257196">
                  <a:extLst>
                    <a:ext uri="{9D8B030D-6E8A-4147-A177-3AD203B41FA5}">
                      <a16:colId xmlns:a16="http://schemas.microsoft.com/office/drawing/2014/main" val="575520657"/>
                    </a:ext>
                  </a:extLst>
                </a:gridCol>
              </a:tblGrid>
              <a:tr h="0">
                <a:tc>
                  <a:txBody>
                    <a:bodyPr/>
                    <a:lstStyle/>
                    <a:p>
                      <a:pPr>
                        <a:lnSpc>
                          <a:spcPct val="107000"/>
                        </a:lnSpc>
                        <a:spcAft>
                          <a:spcPts val="0"/>
                        </a:spcAft>
                      </a:pPr>
                      <a:r>
                        <a:rPr lang="fi-FI" sz="1800" b="1">
                          <a:solidFill>
                            <a:srgbClr val="FFFFFF"/>
                          </a:solidFill>
                          <a:effectLst/>
                          <a:latin typeface="Calibri"/>
                          <a:ea typeface="Calibri" panose="020F0502020204030204" pitchFamily="34" charset="0"/>
                          <a:cs typeface="Times New Roman"/>
                        </a:rPr>
                        <a:t>ELY-keskus</a:t>
                      </a:r>
                      <a:endParaRPr lang="fi-FI" sz="16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BABAB"/>
                    </a:solidFill>
                  </a:tcPr>
                </a:tc>
                <a:tc>
                  <a:txBody>
                    <a:bodyPr/>
                    <a:lstStyle/>
                    <a:p>
                      <a:pPr>
                        <a:lnSpc>
                          <a:spcPct val="107000"/>
                        </a:lnSpc>
                        <a:spcAft>
                          <a:spcPts val="0"/>
                        </a:spcAft>
                      </a:pPr>
                      <a:r>
                        <a:rPr lang="fi-FI" sz="1400" b="1">
                          <a:solidFill>
                            <a:srgbClr val="FFFFFF"/>
                          </a:solidFill>
                          <a:effectLst/>
                          <a:latin typeface="Calibri"/>
                          <a:ea typeface="Calibri" panose="020F0502020204030204" pitchFamily="34" charset="0"/>
                          <a:cs typeface="Times New Roman"/>
                        </a:rPr>
                        <a:t>Ilmastotiimin tilanne</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BABAB"/>
                    </a:solidFill>
                  </a:tcPr>
                </a:tc>
                <a:tc>
                  <a:txBody>
                    <a:bodyPr/>
                    <a:lstStyle/>
                    <a:p>
                      <a:pPr>
                        <a:lnSpc>
                          <a:spcPct val="107000"/>
                        </a:lnSpc>
                        <a:spcAft>
                          <a:spcPts val="0"/>
                        </a:spcAft>
                      </a:pPr>
                      <a:r>
                        <a:rPr lang="fi-FI" sz="1400" b="1">
                          <a:solidFill>
                            <a:srgbClr val="FFFFFF"/>
                          </a:solidFill>
                          <a:effectLst/>
                          <a:latin typeface="Calibri"/>
                          <a:ea typeface="Calibri" panose="020F0502020204030204" pitchFamily="34" charset="0"/>
                          <a:cs typeface="Times New Roman"/>
                        </a:rPr>
                        <a:t>Ilmastoasian-tuntija olemassa tai tulossa 2021</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BABAB"/>
                    </a:solidFill>
                  </a:tcPr>
                </a:tc>
                <a:tc>
                  <a:txBody>
                    <a:bodyPr/>
                    <a:lstStyle/>
                    <a:p>
                      <a:pPr>
                        <a:lnSpc>
                          <a:spcPct val="107000"/>
                        </a:lnSpc>
                        <a:spcAft>
                          <a:spcPts val="0"/>
                        </a:spcAft>
                      </a:pPr>
                      <a:r>
                        <a:rPr lang="fi-FI" sz="1400" b="1">
                          <a:solidFill>
                            <a:srgbClr val="FFFFFF"/>
                          </a:solidFill>
                          <a:effectLst/>
                          <a:latin typeface="Calibri"/>
                          <a:ea typeface="Calibri" panose="020F0502020204030204" pitchFamily="34" charset="0"/>
                          <a:cs typeface="Times New Roman"/>
                        </a:rPr>
                        <a:t>Mukana maakunnallisessa yhteistyössä</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DBDBDB"/>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BABAB"/>
                    </a:solidFill>
                  </a:tcPr>
                </a:tc>
                <a:tc>
                  <a:txBody>
                    <a:bodyPr/>
                    <a:lstStyle/>
                    <a:p>
                      <a:pPr>
                        <a:lnSpc>
                          <a:spcPct val="107000"/>
                        </a:lnSpc>
                        <a:spcAft>
                          <a:spcPts val="0"/>
                        </a:spcAft>
                      </a:pPr>
                      <a:r>
                        <a:rPr lang="fi-FI" sz="1400" b="1">
                          <a:solidFill>
                            <a:srgbClr val="FFFFFF"/>
                          </a:solidFill>
                          <a:effectLst/>
                          <a:latin typeface="Calibri"/>
                          <a:ea typeface="Calibri" panose="020F0502020204030204" pitchFamily="34" charset="0"/>
                          <a:cs typeface="Times New Roman"/>
                        </a:rPr>
                        <a:t>Ilmastoasiantuntijat ja verkoston jäsenet</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ABABA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1400" b="1">
                          <a:solidFill>
                            <a:srgbClr val="FFFFFF"/>
                          </a:solidFill>
                          <a:effectLst/>
                          <a:latin typeface="Calibri"/>
                          <a:ea typeface="Calibri" panose="020F0502020204030204" pitchFamily="34" charset="0"/>
                          <a:cs typeface="Times New Roman"/>
                        </a:rPr>
                        <a:t>Asiantuntija </a:t>
                      </a:r>
                      <a:r>
                        <a:rPr lang="fi-FI" sz="1400" b="1" err="1">
                          <a:solidFill>
                            <a:srgbClr val="FFFFFF"/>
                          </a:solidFill>
                          <a:effectLst/>
                          <a:latin typeface="Calibri"/>
                          <a:ea typeface="Calibri" panose="020F0502020204030204" pitchFamily="34" charset="0"/>
                          <a:cs typeface="Times New Roman"/>
                        </a:rPr>
                        <a:t>YM:n</a:t>
                      </a:r>
                      <a:r>
                        <a:rPr lang="fi-FI" sz="1400" b="1">
                          <a:solidFill>
                            <a:srgbClr val="FFFFFF"/>
                          </a:solidFill>
                          <a:effectLst/>
                          <a:latin typeface="Calibri"/>
                          <a:ea typeface="Calibri" panose="020F0502020204030204" pitchFamily="34" charset="0"/>
                          <a:cs typeface="Times New Roman"/>
                        </a:rPr>
                        <a:t> erillismäärärahalla</a:t>
                      </a:r>
                      <a:endParaRPr lang="fi-FI" sz="1200">
                        <a:effectLst/>
                        <a:latin typeface="Calibri"/>
                        <a:ea typeface="Calibri" panose="020F0502020204030204" pitchFamily="34" charset="0"/>
                        <a:cs typeface="Times New Roman"/>
                      </a:endParaRPr>
                    </a:p>
                    <a:p>
                      <a:pPr>
                        <a:lnSpc>
                          <a:spcPct val="107000"/>
                        </a:lnSpc>
                        <a:spcAft>
                          <a:spcPts val="0"/>
                        </a:spcAft>
                      </a:pP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ABABAB"/>
                    </a:solidFill>
                  </a:tcPr>
                </a:tc>
                <a:tc>
                  <a:txBody>
                    <a:bodyPr/>
                    <a:lstStyle/>
                    <a:p>
                      <a:pPr>
                        <a:lnSpc>
                          <a:spcPct val="107000"/>
                        </a:lnSpc>
                        <a:spcAft>
                          <a:spcPts val="0"/>
                        </a:spcAft>
                      </a:pPr>
                      <a:r>
                        <a:rPr lang="fi-FI" sz="1400" b="1">
                          <a:solidFill>
                            <a:srgbClr val="FFFFFF"/>
                          </a:solidFill>
                          <a:effectLst/>
                          <a:latin typeface="Calibri"/>
                          <a:ea typeface="Calibri" panose="020F0502020204030204" pitchFamily="34" charset="0"/>
                          <a:cs typeface="Times New Roman"/>
                        </a:rPr>
                        <a:t>Lisätietoja</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DBDBDB"/>
                      </a:solidFill>
                      <a:prstDash val="solid"/>
                      <a:round/>
                      <a:headEnd type="none" w="med" len="med"/>
                      <a:tailEnd type="none" w="med" len="med"/>
                    </a:lnT>
                    <a:lnB w="19050" cap="flat" cmpd="sng" algn="ctr">
                      <a:solidFill>
                        <a:srgbClr val="C9C9C9"/>
                      </a:solidFill>
                      <a:prstDash val="solid"/>
                      <a:round/>
                      <a:headEnd type="none" w="med" len="med"/>
                      <a:tailEnd type="none" w="med" len="med"/>
                    </a:lnB>
                    <a:solidFill>
                      <a:srgbClr val="ABABAB"/>
                    </a:solidFill>
                  </a:tcPr>
                </a:tc>
                <a:extLst>
                  <a:ext uri="{0D108BD9-81ED-4DB2-BD59-A6C34878D82A}">
                    <a16:rowId xmlns:a16="http://schemas.microsoft.com/office/drawing/2014/main" val="1415911016"/>
                  </a:ext>
                </a:extLst>
              </a:tr>
              <a:tr h="318119">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Pirkanmaan </a:t>
                      </a:r>
                      <a:r>
                        <a:rPr lang="fi-FI" sz="1600" b="1" baseline="0">
                          <a:solidFill>
                            <a:srgbClr val="FFFFFF"/>
                          </a:solidFill>
                          <a:effectLst/>
                          <a:latin typeface="Calibri"/>
                          <a:ea typeface="Calibri" panose="020F0502020204030204" pitchFamily="34" charset="0"/>
                          <a:cs typeface="Times New Roman"/>
                        </a:rPr>
                        <a:t> </a:t>
                      </a:r>
                      <a:r>
                        <a:rPr lang="fi-FI" sz="1600" b="1">
                          <a:solidFill>
                            <a:srgbClr val="FFFFFF"/>
                          </a:solidFill>
                          <a:effectLst/>
                          <a:latin typeface="Calibri"/>
                          <a:ea typeface="Calibri" panose="020F0502020204030204" pitchFamily="34" charset="0"/>
                          <a:cs typeface="Times New Roman"/>
                        </a:rPr>
                        <a:t>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Soili Ingelin, Valeria Kerkkä, Katriina Virtanen, Riitta Syvälä, Petri-Tapio Heikkonen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*aloittanut 2020</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*ELY-vetoinen (tai yhteistyössä maakunnallinen työ), maakunta-Hinku</a:t>
                      </a: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9050" cap="flat" cmpd="sng" algn="ctr">
                      <a:solidFill>
                        <a:srgbClr val="C9C9C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2250214152"/>
                  </a:ext>
                </a:extLst>
              </a:tr>
              <a:tr h="247332">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Uudenmaan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Elina Kuusisto, Liisa Nyrölä, Marko Nurminen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*aloittanut 2020</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2667055730"/>
                  </a:ext>
                </a:extLst>
              </a:tr>
              <a:tr h="247332">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Satakunnan </a:t>
                      </a:r>
                      <a:r>
                        <a:rPr lang="fi-FI" sz="1600" b="1" baseline="0">
                          <a:solidFill>
                            <a:srgbClr val="FFFFFF"/>
                          </a:solidFill>
                          <a:effectLst/>
                          <a:latin typeface="Calibri"/>
                          <a:ea typeface="Calibri" panose="020F0502020204030204" pitchFamily="34" charset="0"/>
                          <a:cs typeface="Times New Roman"/>
                        </a:rPr>
                        <a:t> </a:t>
                      </a:r>
                      <a:r>
                        <a:rPr lang="fi-FI" sz="1600" b="1">
                          <a:solidFill>
                            <a:srgbClr val="FFFFFF"/>
                          </a:solidFill>
                          <a:effectLst/>
                          <a:latin typeface="Calibri"/>
                          <a:ea typeface="Calibri" panose="020F0502020204030204" pitchFamily="34" charset="0"/>
                          <a:cs typeface="Times New Roman"/>
                        </a:rPr>
                        <a:t>ELY-keskus *</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D9D9D9"/>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D9D9D9"/>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D9D9D9"/>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Eija </a:t>
                      </a:r>
                      <a:r>
                        <a:rPr lang="fi-FI" sz="1000" err="1">
                          <a:effectLst/>
                          <a:latin typeface="Calibri"/>
                          <a:ea typeface="Calibri" panose="020F0502020204030204" pitchFamily="34" charset="0"/>
                          <a:cs typeface="Times New Roman"/>
                        </a:rPr>
                        <a:t>Mutila</a:t>
                      </a:r>
                      <a:r>
                        <a:rPr lang="fi-FI" sz="1000">
                          <a:effectLst/>
                          <a:latin typeface="Calibri"/>
                          <a:ea typeface="Calibri" panose="020F0502020204030204" pitchFamily="34" charset="0"/>
                          <a:cs typeface="Times New Roman"/>
                        </a:rPr>
                        <a:t>, Timo Pukkila</a:t>
                      </a:r>
                      <a:endParaRPr lang="fi-FI" sz="9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*yhdessä </a:t>
                      </a:r>
                      <a:r>
                        <a:rPr lang="fi-FI" sz="1050" err="1">
                          <a:effectLst/>
                          <a:latin typeface="Calibri"/>
                          <a:ea typeface="Calibri" panose="020F0502020204030204" pitchFamily="34" charset="0"/>
                          <a:cs typeface="Times New Roman"/>
                        </a:rPr>
                        <a:t>VARELYn</a:t>
                      </a:r>
                      <a:r>
                        <a:rPr lang="fi-FI" sz="1050">
                          <a:effectLst/>
                          <a:latin typeface="Calibri"/>
                          <a:ea typeface="Calibri" panose="020F0502020204030204" pitchFamily="34" charset="0"/>
                          <a:cs typeface="Times New Roman"/>
                        </a:rPr>
                        <a:t> kanssa</a:t>
                      </a: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1442287329"/>
                  </a:ext>
                </a:extLst>
              </a:tr>
              <a:tr h="484843">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Pohjois-Pohjanmaan </a:t>
                      </a:r>
                      <a:r>
                        <a:rPr lang="fi-FI" sz="1600" b="1" baseline="0">
                          <a:solidFill>
                            <a:srgbClr val="FFFFFF"/>
                          </a:solidFill>
                          <a:effectLst/>
                          <a:latin typeface="Calibri"/>
                          <a:ea typeface="Calibri" panose="020F0502020204030204" pitchFamily="34" charset="0"/>
                          <a:cs typeface="Times New Roman"/>
                        </a:rPr>
                        <a:t> </a:t>
                      </a:r>
                      <a:r>
                        <a:rPr lang="fi-FI" sz="1600" b="1">
                          <a:solidFill>
                            <a:srgbClr val="FFFFFF"/>
                          </a:solidFill>
                          <a:effectLst/>
                          <a:latin typeface="Calibri"/>
                          <a:ea typeface="Calibri" panose="020F0502020204030204" pitchFamily="34" charset="0"/>
                          <a:cs typeface="Times New Roman"/>
                        </a:rPr>
                        <a:t>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kern="1200">
                          <a:solidFill>
                            <a:schemeClr val="tx1"/>
                          </a:solidFill>
                          <a:effectLst/>
                          <a:latin typeface="Calibri"/>
                          <a:ea typeface="Calibri" panose="020F0502020204030204" pitchFamily="34" charset="0"/>
                          <a:cs typeface="Times New Roman"/>
                        </a:rPr>
                        <a:t>toiminnassa</a:t>
                      </a: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4"/>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Sanna Moilanen,  Taina </a:t>
                      </a:r>
                      <a:r>
                        <a:rPr lang="fi-FI" sz="1000" err="1">
                          <a:effectLst/>
                          <a:latin typeface="Calibri"/>
                          <a:ea typeface="Calibri" panose="020F0502020204030204" pitchFamily="34" charset="0"/>
                          <a:cs typeface="Times New Roman"/>
                        </a:rPr>
                        <a:t>Törmikoski</a:t>
                      </a:r>
                      <a:r>
                        <a:rPr lang="fi-FI" sz="1000">
                          <a:effectLst/>
                          <a:latin typeface="Calibri"/>
                          <a:ea typeface="Calibri" panose="020F0502020204030204" pitchFamily="34" charset="0"/>
                          <a:cs typeface="Times New Roman"/>
                        </a:rPr>
                        <a:t>, Liisa Kantola</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*aloittanut 2020</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416828365"/>
                  </a:ext>
                </a:extLst>
              </a:tr>
              <a:tr h="318119">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Pohjois-Savon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Tapio Kettunen, Saara Hanhela</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*ELY-vetoinen (tai yhteistyössä) maakunnallinen työ, ilmastoasiantuntija 100% ja projektityöntekijä 100%</a:t>
                      </a: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273227125"/>
                  </a:ext>
                </a:extLst>
              </a:tr>
              <a:tr h="435816">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Pohjois-Karjalan ELY-keskus </a:t>
                      </a:r>
                      <a:endParaRPr lang="fi-FI" sz="1200">
                        <a:effectLst/>
                        <a:latin typeface="Calibri"/>
                        <a:ea typeface="Calibri" panose="020F0502020204030204" pitchFamily="34" charset="0"/>
                        <a:cs typeface="Times New Roman" panose="02020603050405020304" pitchFamily="18" charset="0"/>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Kaisa </a:t>
                      </a:r>
                      <a:r>
                        <a:rPr lang="fi-FI" sz="1000" err="1">
                          <a:effectLst/>
                          <a:latin typeface="Calibri"/>
                          <a:ea typeface="Calibri" panose="020F0502020204030204" pitchFamily="34" charset="0"/>
                          <a:cs typeface="Times New Roman"/>
                        </a:rPr>
                        <a:t>Figuereido</a:t>
                      </a:r>
                      <a:r>
                        <a:rPr lang="fi-FI" sz="1000">
                          <a:effectLst/>
                          <a:latin typeface="Calibri"/>
                          <a:ea typeface="Calibri" panose="020F0502020204030204" pitchFamily="34" charset="0"/>
                          <a:cs typeface="Times New Roman"/>
                        </a:rPr>
                        <a:t>, Ari Heiskanen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*MKL-vetoinen yhteistyö, ELY vahvasti mukana, Maakunta-Hinku, asiantuntija OTO</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1722835887"/>
                  </a:ext>
                </a:extLst>
              </a:tr>
              <a:tr h="247332">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Pohjanmaan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4"/>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D9D9D9"/>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Sirkku Wacklin, Päivi Hiltunen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*Lisäksi yhteistyö </a:t>
                      </a:r>
                      <a:r>
                        <a:rPr lang="fi-FI" sz="1050" err="1">
                          <a:effectLst/>
                          <a:latin typeface="Calibri"/>
                          <a:ea typeface="Calibri" panose="020F0502020204030204" pitchFamily="34" charset="0"/>
                          <a:cs typeface="Times New Roman"/>
                        </a:rPr>
                        <a:t>EPOELYn</a:t>
                      </a:r>
                      <a:r>
                        <a:rPr lang="fi-FI" sz="1050">
                          <a:effectLst/>
                          <a:latin typeface="Calibri"/>
                          <a:ea typeface="Calibri" panose="020F0502020204030204" pitchFamily="34" charset="0"/>
                          <a:cs typeface="Times New Roman"/>
                        </a:rPr>
                        <a:t> kanssa</a:t>
                      </a: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1284977315"/>
                  </a:ext>
                </a:extLst>
              </a:tr>
              <a:tr h="349763">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Etelä-Pohjanmaan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Niina Pirttiniemi, Risto Koljonen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*aloittanut 2020</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*ELY-vetoinen (tai yhteistyössä) maakunnallinen työ </a:t>
                      </a:r>
                      <a:endParaRPr lang="fi-FI" sz="1000">
                        <a:effectLst/>
                        <a:latin typeface="Calibri"/>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1664351329"/>
                  </a:ext>
                </a:extLst>
              </a:tr>
              <a:tr h="335383">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Lapin</a:t>
                      </a:r>
                      <a:r>
                        <a:rPr lang="fi-FI" sz="1600" b="1" baseline="0">
                          <a:solidFill>
                            <a:srgbClr val="FFFFFF"/>
                          </a:solidFill>
                          <a:effectLst/>
                          <a:latin typeface="Calibri"/>
                          <a:ea typeface="Calibri" panose="020F0502020204030204" pitchFamily="34" charset="0"/>
                          <a:cs typeface="Times New Roman"/>
                        </a:rPr>
                        <a:t> </a:t>
                      </a:r>
                      <a:r>
                        <a:rPr lang="fi-FI" sz="1600" b="1">
                          <a:solidFill>
                            <a:srgbClr val="FFFFFF"/>
                          </a:solidFill>
                          <a:effectLst/>
                          <a:latin typeface="Calibri"/>
                          <a:ea typeface="Calibri" panose="020F0502020204030204" pitchFamily="34" charset="0"/>
                          <a:cs typeface="Times New Roman"/>
                        </a:rPr>
                        <a:t>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vireillä</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FFFF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i-FI" sz="1050">
                          <a:effectLst/>
                          <a:latin typeface="Calibri"/>
                          <a:ea typeface="Calibri" panose="020F0502020204030204" pitchFamily="34" charset="0"/>
                          <a:cs typeface="Times New Roman"/>
                        </a:rPr>
                        <a:t>x</a:t>
                      </a:r>
                      <a:endParaRPr lang="fi-FI" sz="900">
                        <a:effectLst/>
                        <a:latin typeface="Calibri"/>
                        <a:ea typeface="Calibri" panose="020F0502020204030204" pitchFamily="34" charset="0"/>
                        <a:cs typeface="Times New Roman"/>
                      </a:endParaRPr>
                    </a:p>
                    <a:p>
                      <a:pPr>
                        <a:lnSpc>
                          <a:spcPct val="107000"/>
                        </a:lnSpc>
                        <a:spcAft>
                          <a:spcPts val="0"/>
                        </a:spcAft>
                      </a:pPr>
                      <a:endParaRPr lang="fi-FI" sz="105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4"/>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Niina Karjalainen, ilmastoasiantuntija Sanna Koljonen</a:t>
                      </a:r>
                      <a:endParaRPr lang="fi-FI" sz="1000">
                        <a:effectLst/>
                        <a:latin typeface="Calibri"/>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ilmastoasiantuntija  OTO</a:t>
                      </a: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1058540975"/>
                  </a:ext>
                </a:extLst>
              </a:tr>
              <a:tr h="247332">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Keski-Suomen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vireillä</a:t>
                      </a: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C4FFFC"/>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4"/>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Eero </a:t>
                      </a:r>
                      <a:r>
                        <a:rPr lang="fi-FI" sz="1000" err="1">
                          <a:effectLst/>
                          <a:latin typeface="Calibri"/>
                          <a:ea typeface="Calibri" panose="020F0502020204030204" pitchFamily="34" charset="0"/>
                          <a:cs typeface="Times New Roman"/>
                        </a:rPr>
                        <a:t>Manerus</a:t>
                      </a:r>
                      <a:r>
                        <a:rPr lang="fi-FI" sz="1000">
                          <a:effectLst/>
                          <a:latin typeface="Calibri"/>
                          <a:ea typeface="Calibri" panose="020F0502020204030204" pitchFamily="34" charset="0"/>
                          <a:cs typeface="Times New Roman"/>
                        </a:rPr>
                        <a:t>, Tanja Tuulinen, Arja Koistinen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2629583544"/>
                  </a:ext>
                </a:extLst>
              </a:tr>
              <a:tr h="316404">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Kaakkois-Suomen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4"/>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Asta Asikainen, Suvi Karppinen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2676693633"/>
                  </a:ext>
                </a:extLst>
              </a:tr>
              <a:tr h="247332">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Etelä-Savon </a:t>
                      </a:r>
                      <a:r>
                        <a:rPr lang="fi-FI" sz="1600" b="1" baseline="0">
                          <a:solidFill>
                            <a:srgbClr val="FFFFFF"/>
                          </a:solidFill>
                          <a:effectLst/>
                          <a:latin typeface="Calibri"/>
                          <a:ea typeface="Calibri" panose="020F0502020204030204" pitchFamily="34" charset="0"/>
                          <a:cs typeface="Times New Roman"/>
                        </a:rPr>
                        <a:t> </a:t>
                      </a:r>
                      <a:r>
                        <a:rPr lang="fi-FI" sz="1600" b="1">
                          <a:solidFill>
                            <a:srgbClr val="FFFFFF"/>
                          </a:solidFill>
                          <a:effectLst/>
                          <a:latin typeface="Calibri"/>
                          <a:ea typeface="Calibri" panose="020F0502020204030204" pitchFamily="34" charset="0"/>
                          <a:cs typeface="Times New Roman"/>
                        </a:rPr>
                        <a:t>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Jaana Leppänen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ELY-vetoinen maakunnallinen asiantuntijaryhmä, ilmastoasiantuntija OTO</a:t>
                      </a: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1240797619"/>
                  </a:ext>
                </a:extLst>
              </a:tr>
              <a:tr h="247332">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Kainuun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vireillä</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FFFFB"/>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x</a:t>
                      </a: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chemeClr val="accent4"/>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Tatu Turunen, Jenni Väisänen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3600428826"/>
                  </a:ext>
                </a:extLst>
              </a:tr>
              <a:tr h="247332">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Hämeen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Eira Rosberg-Airaksinen, Kirsi Lehtinen</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*aloittanut 2020</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endParaRPr lang="fi-FI" sz="1000">
                        <a:effectLst/>
                        <a:latin typeface="Calibri"/>
                        <a:ea typeface="Calibri" panose="020F0502020204030204" pitchFamily="34" charset="0"/>
                        <a:cs typeface="Times New Roman"/>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extLst>
                  <a:ext uri="{0D108BD9-81ED-4DB2-BD59-A6C34878D82A}">
                    <a16:rowId xmlns:a16="http://schemas.microsoft.com/office/drawing/2014/main" val="3708573168"/>
                  </a:ext>
                </a:extLst>
              </a:tr>
              <a:tr h="378449">
                <a:tc>
                  <a:txBody>
                    <a:bodyPr/>
                    <a:lstStyle/>
                    <a:p>
                      <a:pPr>
                        <a:lnSpc>
                          <a:spcPct val="107000"/>
                        </a:lnSpc>
                        <a:spcAft>
                          <a:spcPts val="0"/>
                        </a:spcAft>
                      </a:pPr>
                      <a:r>
                        <a:rPr lang="fi-FI" sz="1600" b="1">
                          <a:solidFill>
                            <a:srgbClr val="FFFFFF"/>
                          </a:solidFill>
                          <a:effectLst/>
                          <a:latin typeface="Calibri"/>
                          <a:ea typeface="Calibri" panose="020F0502020204030204" pitchFamily="34" charset="0"/>
                          <a:cs typeface="Times New Roman"/>
                        </a:rPr>
                        <a:t>Varsinais-Suomen ELY-keskus</a:t>
                      </a:r>
                      <a:endParaRPr lang="fi-FI" sz="1200">
                        <a:effectLst/>
                        <a:latin typeface="Calibri"/>
                        <a:ea typeface="Calibri" panose="020F0502020204030204" pitchFamily="34" charset="0"/>
                        <a:cs typeface="Times New Roman"/>
                      </a:endParaRPr>
                    </a:p>
                  </a:txBody>
                  <a:tcPr marL="33329" marR="33329" marT="0" marB="0">
                    <a:lnL w="12700" cap="flat" cmpd="sng" algn="ctr">
                      <a:solidFill>
                        <a:srgbClr val="DBDBDB"/>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ABABAB"/>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toiminnassa</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00D9CE"/>
                    </a:solidFill>
                  </a:tcPr>
                </a:tc>
                <a:tc>
                  <a:txBody>
                    <a:bodyPr/>
                    <a:lstStyle/>
                    <a:p>
                      <a:pPr>
                        <a:lnSpc>
                          <a:spcPct val="107000"/>
                        </a:lnSpc>
                        <a:spcAft>
                          <a:spcPts val="0"/>
                        </a:spcAft>
                      </a:pPr>
                      <a:r>
                        <a:rPr lang="fi-FI" sz="1200">
                          <a:effectLst/>
                          <a:latin typeface="Calibri"/>
                          <a:ea typeface="Calibri" panose="020F0502020204030204" pitchFamily="34" charset="0"/>
                          <a:cs typeface="Times New Roman"/>
                        </a:rPr>
                        <a:t>X*</a:t>
                      </a:r>
                      <a:endParaRPr lang="fi-FI" sz="1050">
                        <a:effectLst/>
                        <a:latin typeface="Calibri"/>
                        <a:ea typeface="Calibri" panose="020F0502020204030204" pitchFamily="34" charset="0"/>
                        <a:cs typeface="Times New Roman"/>
                      </a:endParaRPr>
                    </a:p>
                  </a:txBody>
                  <a:tcPr marL="33329" marR="33329" marT="0" marB="0">
                    <a:lnL w="12700" cap="flat" cmpd="sng" algn="ctr">
                      <a:solidFill>
                        <a:srgbClr val="F2F2F2"/>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00D9CE"/>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Merja </a:t>
                      </a:r>
                      <a:r>
                        <a:rPr lang="fi-FI" sz="1000" err="1">
                          <a:effectLst/>
                          <a:latin typeface="Calibri"/>
                          <a:ea typeface="Calibri" panose="020F0502020204030204" pitchFamily="34" charset="0"/>
                          <a:cs typeface="Times New Roman"/>
                        </a:rPr>
                        <a:t>Haliseva</a:t>
                      </a:r>
                      <a:r>
                        <a:rPr lang="fi-FI" sz="1000">
                          <a:effectLst/>
                          <a:latin typeface="Calibri"/>
                          <a:ea typeface="Calibri" panose="020F0502020204030204" pitchFamily="34" charset="0"/>
                          <a:cs typeface="Times New Roman"/>
                        </a:rPr>
                        <a:t>-Soila, Nina Myllykangas</a:t>
                      </a: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tc>
                  <a:txBody>
                    <a:bodyPr/>
                    <a:lstStyle/>
                    <a:p>
                      <a:pPr>
                        <a:lnSpc>
                          <a:spcPct val="107000"/>
                        </a:lnSpc>
                        <a:spcAft>
                          <a:spcPts val="0"/>
                        </a:spcAft>
                      </a:pPr>
                      <a:r>
                        <a:rPr lang="fi-FI" sz="1000">
                          <a:effectLst/>
                          <a:latin typeface="Calibri"/>
                          <a:ea typeface="Calibri" panose="020F0502020204030204" pitchFamily="34" charset="0"/>
                          <a:cs typeface="Times New Roman"/>
                        </a:rPr>
                        <a:t>*vireillä?(kiertotalousasiantuntija) 2020</a:t>
                      </a:r>
                      <a:endParaRPr lang="fi-FI" sz="1000">
                        <a:effectLst/>
                        <a:latin typeface="Calibri"/>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chemeClr val="accent4">
                        <a:lumMod val="20000"/>
                        <a:lumOff val="80000"/>
                      </a:schemeClr>
                    </a:solidFill>
                  </a:tcPr>
                </a:tc>
                <a:tc>
                  <a:txBody>
                    <a:bodyPr/>
                    <a:lstStyle/>
                    <a:p>
                      <a:pPr>
                        <a:lnSpc>
                          <a:spcPct val="107000"/>
                        </a:lnSpc>
                        <a:spcAft>
                          <a:spcPts val="0"/>
                        </a:spcAft>
                      </a:pPr>
                      <a:r>
                        <a:rPr lang="fi-FI" sz="1050">
                          <a:effectLst/>
                          <a:latin typeface="Calibri"/>
                          <a:ea typeface="Calibri" panose="020F0502020204030204" pitchFamily="34" charset="0"/>
                          <a:cs typeface="Times New Roman"/>
                        </a:rPr>
                        <a:t>*ELY-vetoinen (tai yhteistyössä) maakunnallinen työ </a:t>
                      </a:r>
                      <a:endParaRPr lang="fi-FI" sz="1000">
                        <a:effectLst/>
                        <a:latin typeface="Calibri" panose="020F0502020204030204" pitchFamily="34" charset="0"/>
                        <a:ea typeface="Calibri" panose="020F0502020204030204" pitchFamily="34" charset="0"/>
                        <a:cs typeface="Times New Roman" panose="02020603050405020304" pitchFamily="18" charset="0"/>
                      </a:endParaRPr>
                    </a:p>
                  </a:txBody>
                  <a:tcPr marL="33329" marR="33329" marT="0" marB="0">
                    <a:lnL w="12700" cap="flat" cmpd="sng" algn="ctr">
                      <a:solidFill>
                        <a:srgbClr val="7F7F7F"/>
                      </a:solidFill>
                      <a:prstDash val="solid"/>
                      <a:round/>
                      <a:headEnd type="none" w="med" len="med"/>
                      <a:tailEnd type="none" w="med" len="med"/>
                    </a:lnL>
                    <a:lnR w="12700" cap="flat" cmpd="sng" algn="ctr">
                      <a:solidFill>
                        <a:srgbClr val="DBDBDB"/>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DBDBDB"/>
                      </a:solidFill>
                      <a:prstDash val="solid"/>
                      <a:round/>
                      <a:headEnd type="none" w="med" len="med"/>
                      <a:tailEnd type="none" w="med" len="med"/>
                    </a:lnB>
                    <a:solidFill>
                      <a:srgbClr val="F2F2F2"/>
                    </a:solidFill>
                  </a:tcPr>
                </a:tc>
                <a:extLst>
                  <a:ext uri="{0D108BD9-81ED-4DB2-BD59-A6C34878D82A}">
                    <a16:rowId xmlns:a16="http://schemas.microsoft.com/office/drawing/2014/main" val="410627080"/>
                  </a:ext>
                </a:extLst>
              </a:tr>
            </a:tbl>
          </a:graphicData>
        </a:graphic>
      </p:graphicFrame>
      <p:sp>
        <p:nvSpPr>
          <p:cNvPr id="9" name="Otsikko 8"/>
          <p:cNvSpPr>
            <a:spLocks noGrp="1"/>
          </p:cNvSpPr>
          <p:nvPr>
            <p:ph type="title"/>
          </p:nvPr>
        </p:nvSpPr>
        <p:spPr>
          <a:xfrm>
            <a:off x="194441" y="-446780"/>
            <a:ext cx="10515600" cy="1325563"/>
          </a:xfrm>
        </p:spPr>
        <p:txBody>
          <a:bodyPr>
            <a:normAutofit/>
          </a:bodyPr>
          <a:lstStyle/>
          <a:p>
            <a:r>
              <a:rPr lang="fi-FI" sz="3200" err="1">
                <a:solidFill>
                  <a:schemeClr val="tx1">
                    <a:lumMod val="65000"/>
                    <a:lumOff val="35000"/>
                  </a:schemeClr>
                </a:solidFill>
              </a:rPr>
              <a:t>ELYjen</a:t>
            </a:r>
            <a:r>
              <a:rPr lang="fi-FI" sz="3200">
                <a:solidFill>
                  <a:schemeClr val="tx1">
                    <a:lumMod val="65000"/>
                    <a:lumOff val="35000"/>
                  </a:schemeClr>
                </a:solidFill>
              </a:rPr>
              <a:t> ilmastotyön tilannekatsaus 5/2021</a:t>
            </a:r>
          </a:p>
        </p:txBody>
      </p:sp>
    </p:spTree>
    <p:extLst>
      <p:ext uri="{BB962C8B-B14F-4D97-AF65-F5344CB8AC3E}">
        <p14:creationId xmlns:p14="http://schemas.microsoft.com/office/powerpoint/2010/main" val="4005597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4384B5-037D-4D2A-BBA1-B58B04DC846C}"/>
              </a:ext>
            </a:extLst>
          </p:cNvPr>
          <p:cNvSpPr>
            <a:spLocks noGrp="1"/>
          </p:cNvSpPr>
          <p:nvPr>
            <p:ph type="title"/>
          </p:nvPr>
        </p:nvSpPr>
        <p:spPr/>
        <p:txBody>
          <a:bodyPr/>
          <a:lstStyle/>
          <a:p>
            <a:br>
              <a:rPr lang="fi-FI" sz="2800" b="1"/>
            </a:br>
            <a:endParaRPr lang="fi-FI"/>
          </a:p>
        </p:txBody>
      </p:sp>
      <p:sp>
        <p:nvSpPr>
          <p:cNvPr id="5" name="Tekstin paikkamerkki 4">
            <a:extLst>
              <a:ext uri="{FF2B5EF4-FFF2-40B4-BE49-F238E27FC236}">
                <a16:creationId xmlns:a16="http://schemas.microsoft.com/office/drawing/2014/main" id="{75951D64-3FAF-4D7F-B093-83E172EF5083}"/>
              </a:ext>
            </a:extLst>
          </p:cNvPr>
          <p:cNvSpPr>
            <a:spLocks noGrp="1"/>
          </p:cNvSpPr>
          <p:nvPr>
            <p:ph idx="1"/>
          </p:nvPr>
        </p:nvSpPr>
        <p:spPr>
          <a:xfrm>
            <a:off x="152652" y="737936"/>
            <a:ext cx="7556499" cy="5568595"/>
          </a:xfrm>
        </p:spPr>
        <p:txBody>
          <a:bodyPr>
            <a:normAutofit lnSpcReduction="10000"/>
          </a:bodyPr>
          <a:lstStyle/>
          <a:p>
            <a:pPr marL="0" indent="0">
              <a:lnSpc>
                <a:spcPct val="90000"/>
              </a:lnSpc>
              <a:spcBef>
                <a:spcPct val="0"/>
              </a:spcBef>
              <a:buNone/>
            </a:pPr>
            <a:r>
              <a:rPr lang="fi-FI" sz="3200" b="1" spc="-150">
                <a:solidFill>
                  <a:schemeClr val="tx2"/>
                </a:solidFill>
                <a:latin typeface="Open Sans" panose="020B0606030504020204" pitchFamily="34" charset="0"/>
              </a:rPr>
              <a:t>Strategiapäälliköiden ja ohjaavien tahojen ilmastoryhmä perustettu 12/2020 tukemaan tiekartan jalkautusta</a:t>
            </a:r>
          </a:p>
          <a:p>
            <a:pPr marL="0" indent="0" algn="ctr">
              <a:buNone/>
            </a:pPr>
            <a:endParaRPr lang="fi-FI" sz="1400" b="1">
              <a:latin typeface="+mn-lt"/>
            </a:endParaRPr>
          </a:p>
          <a:p>
            <a:r>
              <a:rPr lang="fi-FI" sz="1400" b="1"/>
              <a:t>Ilmastoryhmä </a:t>
            </a:r>
            <a:r>
              <a:rPr lang="fi-FI" sz="1400"/>
              <a:t>on aloittanut toimintansa erittäin motivoituneesti ja innostuneesti</a:t>
            </a:r>
          </a:p>
          <a:p>
            <a:r>
              <a:rPr lang="fi-FI" sz="1400" b="1" err="1"/>
              <a:t>AVIt</a:t>
            </a:r>
            <a:r>
              <a:rPr lang="fi-FI" sz="1400" b="1"/>
              <a:t> </a:t>
            </a:r>
            <a:r>
              <a:rPr lang="fi-FI" sz="1400"/>
              <a:t>ovat käynnistäneet oman ilmastotyönsä ja osallistuneet ilmastoryhmään sekä valmistelutiimiin </a:t>
            </a:r>
          </a:p>
          <a:p>
            <a:r>
              <a:rPr lang="fi-FI" sz="1400" b="1" err="1"/>
              <a:t>ELYjen</a:t>
            </a:r>
            <a:r>
              <a:rPr lang="fi-FI" sz="1400" b="1"/>
              <a:t> lisäksi mukana olevat tahot (5/2021)</a:t>
            </a:r>
            <a:r>
              <a:rPr lang="fi-FI" sz="1400"/>
              <a:t>: Jaana Avolahti (TEM), Matleena </a:t>
            </a:r>
            <a:r>
              <a:rPr lang="fi-FI" sz="1400">
                <a:latin typeface="+mn-lt"/>
              </a:rPr>
              <a:t>Kurki-Suutarinen (LVM), </a:t>
            </a:r>
            <a:r>
              <a:rPr lang="fi-FI" sz="1400"/>
              <a:t>Olli-Pekka Pietiläinen (YM), Nina </a:t>
            </a:r>
            <a:r>
              <a:rPr lang="fi-FI" sz="1400">
                <a:latin typeface="+mn-lt"/>
              </a:rPr>
              <a:t>Lehtosalo (YM), Kirsi Mäkinen (MMM),</a:t>
            </a:r>
            <a:r>
              <a:rPr lang="fi-FI" sz="1400"/>
              <a:t> Mikko Saarinen (VM), Päivi </a:t>
            </a:r>
            <a:r>
              <a:rPr lang="fi-FI" sz="1400" err="1"/>
              <a:t>Bosquet</a:t>
            </a:r>
            <a:r>
              <a:rPr lang="fi-FI" sz="1400"/>
              <a:t> (OKM), Ari-Pekka Manninen (Väylä), Tapio Ojanen (Väylä), Jouko Nieminen (KEHA), Juha Heikkinen (TET), Tommi Lantto (AVI), Merja Ekqvist (AVI), Terttu Savolainen (AVI), Tarja Savea-</a:t>
            </a:r>
            <a:r>
              <a:rPr lang="fi-FI" sz="1400" err="1"/>
              <a:t>Nukala</a:t>
            </a:r>
            <a:r>
              <a:rPr lang="fi-FI" sz="1400"/>
              <a:t> (AVI)</a:t>
            </a:r>
          </a:p>
          <a:p>
            <a:r>
              <a:rPr lang="fi-FI" sz="1400" b="1"/>
              <a:t>ELY-edustajat: </a:t>
            </a:r>
            <a:r>
              <a:rPr lang="fi-FI" sz="1400"/>
              <a:t>Jukka Lehtinen, Jonas Liimatta, Sari Myllyoja, Soili Ingelin, Valeria Kerkkä, Timo Mäkelä, Juha Levy, Timo Saari, </a:t>
            </a:r>
            <a:r>
              <a:rPr lang="fi-FI" sz="1400">
                <a:latin typeface="+mn-lt"/>
              </a:rPr>
              <a:t>Timo Takala, Jani Tulehmo ja </a:t>
            </a:r>
            <a:r>
              <a:rPr lang="fi-FI" sz="1400"/>
              <a:t>Heino Vasara</a:t>
            </a:r>
          </a:p>
          <a:p>
            <a:endParaRPr lang="fi-FI" sz="1400">
              <a:latin typeface="+mn-lt"/>
            </a:endParaRPr>
          </a:p>
          <a:p>
            <a:pPr>
              <a:spcBef>
                <a:spcPts val="600"/>
              </a:spcBef>
            </a:pPr>
            <a:r>
              <a:rPr lang="fi-FI" sz="1400"/>
              <a:t>P</a:t>
            </a:r>
            <a:r>
              <a:rPr lang="fi-FI" sz="1400">
                <a:latin typeface="+mn-lt"/>
              </a:rPr>
              <a:t>uheenjohtaja Hanna Kailasto</a:t>
            </a:r>
          </a:p>
          <a:p>
            <a:pPr>
              <a:spcBef>
                <a:spcPts val="600"/>
              </a:spcBef>
            </a:pPr>
            <a:r>
              <a:rPr lang="fi-FI" sz="1400"/>
              <a:t>Varapuheenjohtaja Teea Lyytikäinen</a:t>
            </a:r>
          </a:p>
          <a:p>
            <a:pPr>
              <a:spcBef>
                <a:spcPts val="600"/>
              </a:spcBef>
            </a:pPr>
            <a:r>
              <a:rPr lang="fi-FI" sz="1400"/>
              <a:t>Valmistelutiimi (ELY- ja AVI- jäsenet) koordinoi ryhmän toiminnan suunnittelua</a:t>
            </a:r>
          </a:p>
        </p:txBody>
      </p:sp>
      <p:pic>
        <p:nvPicPr>
          <p:cNvPr id="7" name="Kuvan paikkamerkki 6">
            <a:extLst>
              <a:ext uri="{FF2B5EF4-FFF2-40B4-BE49-F238E27FC236}">
                <a16:creationId xmlns:a16="http://schemas.microsoft.com/office/drawing/2014/main" id="{B1DEE9BA-2171-43E7-AEE9-39B83B67F5CE}"/>
              </a:ext>
            </a:extLst>
          </p:cNvPr>
          <p:cNvPicPr>
            <a:picLocks noGrp="1" noChangeAspect="1"/>
          </p:cNvPicPr>
          <p:nvPr>
            <p:ph type="pic" idx="13"/>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07621" y="180000"/>
            <a:ext cx="4401681" cy="6498000"/>
          </a:xfrm>
        </p:spPr>
      </p:pic>
      <p:sp>
        <p:nvSpPr>
          <p:cNvPr id="3" name="Alatunnisteen paikkamerkki 2">
            <a:extLst>
              <a:ext uri="{FF2B5EF4-FFF2-40B4-BE49-F238E27FC236}">
                <a16:creationId xmlns:a16="http://schemas.microsoft.com/office/drawing/2014/main" id="{483AFD01-1B69-404E-A251-D6FD8FC6B0DC}"/>
              </a:ext>
            </a:extLst>
          </p:cNvPr>
          <p:cNvSpPr>
            <a:spLocks noGrp="1"/>
          </p:cNvSpPr>
          <p:nvPr>
            <p:ph type="ftr" sz="quarter" idx="3"/>
          </p:nvPr>
        </p:nvSpPr>
        <p:spPr>
          <a:xfrm>
            <a:off x="8754028" y="6678000"/>
            <a:ext cx="4114800" cy="204601"/>
          </a:xfrm>
        </p:spPr>
        <p:txBody>
          <a:bodyPr/>
          <a:lstStyle/>
          <a:p>
            <a:pPr algn="l"/>
            <a:r>
              <a:rPr lang="fi-FI"/>
              <a:t>ELY-keskusten ilmastotiekartta, Pirkanmaan ELY-keskus 2021</a:t>
            </a:r>
          </a:p>
        </p:txBody>
      </p:sp>
    </p:spTree>
    <p:extLst>
      <p:ext uri="{BB962C8B-B14F-4D97-AF65-F5344CB8AC3E}">
        <p14:creationId xmlns:p14="http://schemas.microsoft.com/office/powerpoint/2010/main" val="1874158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4384B5-037D-4D2A-BBA1-B58B04DC846C}"/>
              </a:ext>
            </a:extLst>
          </p:cNvPr>
          <p:cNvSpPr>
            <a:spLocks noGrp="1"/>
          </p:cNvSpPr>
          <p:nvPr>
            <p:ph type="title"/>
          </p:nvPr>
        </p:nvSpPr>
        <p:spPr/>
        <p:txBody>
          <a:bodyPr/>
          <a:lstStyle/>
          <a:p>
            <a:br>
              <a:rPr lang="fi-FI" sz="2800" b="1"/>
            </a:br>
            <a:endParaRPr lang="fi-FI"/>
          </a:p>
        </p:txBody>
      </p:sp>
      <p:sp>
        <p:nvSpPr>
          <p:cNvPr id="5" name="Tekstin paikkamerkki 4">
            <a:extLst>
              <a:ext uri="{FF2B5EF4-FFF2-40B4-BE49-F238E27FC236}">
                <a16:creationId xmlns:a16="http://schemas.microsoft.com/office/drawing/2014/main" id="{75951D64-3FAF-4D7F-B093-83E172EF5083}"/>
              </a:ext>
            </a:extLst>
          </p:cNvPr>
          <p:cNvSpPr>
            <a:spLocks noGrp="1"/>
          </p:cNvSpPr>
          <p:nvPr>
            <p:ph idx="1"/>
          </p:nvPr>
        </p:nvSpPr>
        <p:spPr>
          <a:xfrm>
            <a:off x="237257" y="801437"/>
            <a:ext cx="7366468" cy="4089200"/>
          </a:xfrm>
        </p:spPr>
        <p:txBody>
          <a:bodyPr/>
          <a:lstStyle/>
          <a:p>
            <a:pPr marL="0" indent="0">
              <a:lnSpc>
                <a:spcPct val="90000"/>
              </a:lnSpc>
              <a:spcBef>
                <a:spcPct val="0"/>
              </a:spcBef>
              <a:buNone/>
            </a:pPr>
            <a:r>
              <a:rPr lang="fi-FI" sz="3200" b="1" spc="-150">
                <a:solidFill>
                  <a:schemeClr val="tx2"/>
                </a:solidFill>
                <a:latin typeface="Open Sans" panose="020B0606030504020204" pitchFamily="34" charset="0"/>
              </a:rPr>
              <a:t>Strategiapäälliköiden ja ohjaavien tahojen ilmastoryhmän päätavoitteet</a:t>
            </a:r>
            <a:endParaRPr lang="fi-FI" sz="1400" b="1">
              <a:latin typeface="+mn-lt"/>
            </a:endParaRPr>
          </a:p>
        </p:txBody>
      </p:sp>
      <p:pic>
        <p:nvPicPr>
          <p:cNvPr id="7" name="Kuvan paikkamerkki 6">
            <a:extLst>
              <a:ext uri="{FF2B5EF4-FFF2-40B4-BE49-F238E27FC236}">
                <a16:creationId xmlns:a16="http://schemas.microsoft.com/office/drawing/2014/main" id="{B1DEE9BA-2171-43E7-AEE9-39B83B67F5CE}"/>
              </a:ext>
            </a:extLst>
          </p:cNvPr>
          <p:cNvPicPr>
            <a:picLocks noGrp="1" noChangeAspect="1"/>
          </p:cNvPicPr>
          <p:nvPr>
            <p:ph type="pic" idx="13"/>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07621" y="180000"/>
            <a:ext cx="4401681" cy="6498000"/>
          </a:xfrm>
        </p:spPr>
      </p:pic>
      <p:sp>
        <p:nvSpPr>
          <p:cNvPr id="8" name="Tekstiruutu 7">
            <a:extLst>
              <a:ext uri="{FF2B5EF4-FFF2-40B4-BE49-F238E27FC236}">
                <a16:creationId xmlns:a16="http://schemas.microsoft.com/office/drawing/2014/main" id="{2F3F31EE-99C7-408A-BA9C-FA3D6A677BA8}"/>
              </a:ext>
            </a:extLst>
          </p:cNvPr>
          <p:cNvSpPr txBox="1"/>
          <p:nvPr/>
        </p:nvSpPr>
        <p:spPr>
          <a:xfrm>
            <a:off x="848412" y="2211328"/>
            <a:ext cx="6556164"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00000"/>
                </a:solidFill>
                <a:effectLst/>
                <a:uLnTx/>
                <a:uFillTx/>
                <a:latin typeface="Arial" panose="020B0604020202020204"/>
                <a:ea typeface="+mn-ea"/>
                <a:cs typeface="+mn-cs"/>
              </a:rPr>
              <a:t>1. Ilmastokokonaisuuden integrointi tulosohjaukseen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00000"/>
                </a:solidFill>
                <a:effectLst/>
                <a:uLnTx/>
                <a:uFillTx/>
                <a:latin typeface="Arial" panose="020B0604020202020204"/>
                <a:ea typeface="+mn-ea"/>
                <a:cs typeface="+mn-cs"/>
              </a:rPr>
              <a:t>2. </a:t>
            </a:r>
            <a:r>
              <a:rPr kumimoji="0" lang="fi-FI" sz="2000" b="1" i="0" u="none" strike="noStrike" kern="1200" cap="none" spc="0" normalizeH="0" baseline="0" noProof="0" err="1">
                <a:ln>
                  <a:noFill/>
                </a:ln>
                <a:solidFill>
                  <a:srgbClr val="000000"/>
                </a:solidFill>
                <a:effectLst/>
                <a:uLnTx/>
                <a:uFillTx/>
                <a:latin typeface="Arial" panose="020B0604020202020204"/>
                <a:ea typeface="+mn-ea"/>
                <a:cs typeface="+mn-cs"/>
              </a:rPr>
              <a:t>ELYjen</a:t>
            </a:r>
            <a:r>
              <a:rPr kumimoji="0" lang="fi-FI" sz="2000" b="1" i="0" u="none" strike="noStrike" kern="1200" cap="none" spc="0" normalizeH="0" baseline="0" noProof="0">
                <a:ln>
                  <a:noFill/>
                </a:ln>
                <a:solidFill>
                  <a:srgbClr val="000000"/>
                </a:solidFill>
                <a:effectLst/>
                <a:uLnTx/>
                <a:uFillTx/>
                <a:latin typeface="Arial" panose="020B0604020202020204"/>
                <a:ea typeface="+mn-ea"/>
                <a:cs typeface="+mn-cs"/>
              </a:rPr>
              <a:t> ilmastotyön toimeenpano </a:t>
            </a:r>
            <a:r>
              <a:rPr kumimoji="0" lang="fi-FI" sz="2000" b="0" i="0" u="none" strike="noStrike" kern="1200" cap="none" spc="0" normalizeH="0" baseline="0" noProof="0">
                <a:ln>
                  <a:noFill/>
                </a:ln>
                <a:solidFill>
                  <a:srgbClr val="000000"/>
                </a:solidFill>
                <a:effectLst/>
                <a:uLnTx/>
                <a:uFillTx/>
                <a:latin typeface="Arial" panose="020B0604020202020204"/>
                <a:ea typeface="+mn-ea"/>
                <a:cs typeface="+mn-cs"/>
              </a:rPr>
              <a:t>– vastuualueiden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a:ea typeface="+mn-ea"/>
                <a:cs typeface="+mn-cs"/>
              </a:rPr>
              <a:t>   ilmastotyön ja vastuualueiden välisen ilmastoyhteistyön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a:ea typeface="+mn-ea"/>
                <a:cs typeface="+mn-cs"/>
              </a:rPr>
              <a:t>   edistäminen mm.</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000000"/>
                </a:solidFill>
                <a:effectLst/>
                <a:uLnTx/>
                <a:uFillTx/>
                <a:latin typeface="Arial" panose="020B0604020202020204"/>
                <a:ea typeface="+mn-ea"/>
                <a:cs typeface="+mn-cs"/>
              </a:rPr>
              <a:t>Ilmastotiekartan vieminen käytäntöön ja ohjaavien tahojen rooli siinä</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000000"/>
                </a:solidFill>
                <a:effectLst/>
                <a:uLnTx/>
                <a:uFillTx/>
                <a:latin typeface="Arial" panose="020B0604020202020204"/>
                <a:ea typeface="+mn-ea"/>
                <a:cs typeface="+mn-cs"/>
              </a:rPr>
              <a:t>Ilmastoasioiden </a:t>
            </a:r>
            <a:r>
              <a:rPr kumimoji="0" lang="fi-FI" sz="2000" b="0" i="0" u="none" strike="noStrike" kern="1200" cap="none" spc="0" normalizeH="0" baseline="0" noProof="0" err="1">
                <a:ln>
                  <a:noFill/>
                </a:ln>
                <a:solidFill>
                  <a:srgbClr val="000000"/>
                </a:solidFill>
                <a:effectLst/>
                <a:uLnTx/>
                <a:uFillTx/>
                <a:latin typeface="Arial" panose="020B0604020202020204"/>
                <a:ea typeface="+mn-ea"/>
                <a:cs typeface="+mn-cs"/>
              </a:rPr>
              <a:t>benchmarking</a:t>
            </a:r>
            <a:r>
              <a:rPr kumimoji="0" lang="fi-FI" sz="2000" b="0" i="0" u="none" strike="noStrike" kern="1200" cap="none" spc="0" normalizeH="0" baseline="0" noProof="0">
                <a:ln>
                  <a:noFill/>
                </a:ln>
                <a:solidFill>
                  <a:srgbClr val="000000"/>
                </a:solidFill>
                <a:effectLst/>
                <a:uLnTx/>
                <a:uFillTx/>
                <a:latin typeface="Arial" panose="020B0604020202020204"/>
                <a:ea typeface="+mn-ea"/>
                <a:cs typeface="+mn-cs"/>
              </a:rPr>
              <a:t> organisaatioiden sisällä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a:ln>
                <a:noFill/>
              </a:ln>
              <a:solidFill>
                <a:srgbClr val="000000"/>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000" b="0" i="0" u="none" strike="noStrike" kern="1200" cap="none" spc="0" normalizeH="0" baseline="0" noProof="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000" b="0" i="0" u="none" strike="noStrike" kern="1200" cap="none" spc="0" normalizeH="0" baseline="0" noProof="0">
                <a:ln>
                  <a:noFill/>
                </a:ln>
                <a:solidFill>
                  <a:srgbClr val="000000"/>
                </a:solidFill>
                <a:effectLst/>
                <a:uLnTx/>
                <a:uFillTx/>
                <a:latin typeface="Arial" panose="020B0604020202020204"/>
                <a:ea typeface="+mn-ea"/>
                <a:cs typeface="+mn-cs"/>
              </a:rPr>
              <a:t>Alustava toimintasuunnitelma laadittu</a:t>
            </a:r>
          </a:p>
        </p:txBody>
      </p:sp>
      <p:sp>
        <p:nvSpPr>
          <p:cNvPr id="3" name="Alatunnisteen paikkamerkki 2">
            <a:extLst>
              <a:ext uri="{FF2B5EF4-FFF2-40B4-BE49-F238E27FC236}">
                <a16:creationId xmlns:a16="http://schemas.microsoft.com/office/drawing/2014/main" id="{FA13AE75-3E7E-485E-9FC5-44E8FE0D4D89}"/>
              </a:ext>
            </a:extLst>
          </p:cNvPr>
          <p:cNvSpPr>
            <a:spLocks noGrp="1"/>
          </p:cNvSpPr>
          <p:nvPr>
            <p:ph type="ftr" sz="quarter" idx="3"/>
          </p:nvPr>
        </p:nvSpPr>
        <p:spPr>
          <a:xfrm>
            <a:off x="8825049" y="6653399"/>
            <a:ext cx="4114800" cy="204601"/>
          </a:xfrm>
        </p:spPr>
        <p:txBody>
          <a:bodyPr/>
          <a:lstStyle/>
          <a:p>
            <a:pPr algn="l"/>
            <a:r>
              <a:rPr lang="fi-FI"/>
              <a:t>ELY-keskusten ilmastotiekartta, Pirkanmaan ELY-keskus 2021</a:t>
            </a:r>
          </a:p>
        </p:txBody>
      </p:sp>
    </p:spTree>
    <p:extLst>
      <p:ext uri="{BB962C8B-B14F-4D97-AF65-F5344CB8AC3E}">
        <p14:creationId xmlns:p14="http://schemas.microsoft.com/office/powerpoint/2010/main" val="1369765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4384B5-037D-4D2A-BBA1-B58B04DC846C}"/>
              </a:ext>
            </a:extLst>
          </p:cNvPr>
          <p:cNvSpPr>
            <a:spLocks noGrp="1"/>
          </p:cNvSpPr>
          <p:nvPr>
            <p:ph type="title"/>
          </p:nvPr>
        </p:nvSpPr>
        <p:spPr/>
        <p:txBody>
          <a:bodyPr/>
          <a:lstStyle/>
          <a:p>
            <a:br>
              <a:rPr lang="fi-FI" sz="2800" b="1"/>
            </a:br>
            <a:endParaRPr lang="fi-FI"/>
          </a:p>
        </p:txBody>
      </p:sp>
      <p:sp>
        <p:nvSpPr>
          <p:cNvPr id="5" name="Tekstin paikkamerkki 4">
            <a:extLst>
              <a:ext uri="{FF2B5EF4-FFF2-40B4-BE49-F238E27FC236}">
                <a16:creationId xmlns:a16="http://schemas.microsoft.com/office/drawing/2014/main" id="{75951D64-3FAF-4D7F-B093-83E172EF5083}"/>
              </a:ext>
            </a:extLst>
          </p:cNvPr>
          <p:cNvSpPr>
            <a:spLocks noGrp="1"/>
          </p:cNvSpPr>
          <p:nvPr>
            <p:ph idx="1"/>
          </p:nvPr>
        </p:nvSpPr>
        <p:spPr>
          <a:xfrm>
            <a:off x="241153" y="318558"/>
            <a:ext cx="7366468" cy="1423163"/>
          </a:xfrm>
        </p:spPr>
        <p:txBody>
          <a:bodyPr/>
          <a:lstStyle/>
          <a:p>
            <a:pPr marL="0" indent="0">
              <a:lnSpc>
                <a:spcPct val="90000"/>
              </a:lnSpc>
              <a:spcBef>
                <a:spcPct val="0"/>
              </a:spcBef>
              <a:buNone/>
            </a:pPr>
            <a:r>
              <a:rPr lang="fi-FI" sz="3200" b="1" spc="-150">
                <a:latin typeface="Open Sans" panose="020B0606030504020204" pitchFamily="34" charset="0"/>
              </a:rPr>
              <a:t>Strategiapäälliköiden ja ohjaavien tahojen ilmastoryhmän alustava toimintasuunnitelma</a:t>
            </a:r>
          </a:p>
          <a:p>
            <a:pPr marL="0" indent="0">
              <a:lnSpc>
                <a:spcPct val="90000"/>
              </a:lnSpc>
              <a:spcBef>
                <a:spcPct val="0"/>
              </a:spcBef>
              <a:buNone/>
            </a:pPr>
            <a:endParaRPr lang="fi-FI" sz="1400" b="1">
              <a:latin typeface="+mn-lt"/>
            </a:endParaRPr>
          </a:p>
        </p:txBody>
      </p:sp>
      <p:pic>
        <p:nvPicPr>
          <p:cNvPr id="7" name="Kuvan paikkamerkki 6">
            <a:extLst>
              <a:ext uri="{FF2B5EF4-FFF2-40B4-BE49-F238E27FC236}">
                <a16:creationId xmlns:a16="http://schemas.microsoft.com/office/drawing/2014/main" id="{B1DEE9BA-2171-43E7-AEE9-39B83B67F5CE}"/>
              </a:ext>
            </a:extLst>
          </p:cNvPr>
          <p:cNvPicPr>
            <a:picLocks noGrp="1" noChangeAspect="1"/>
          </p:cNvPicPr>
          <p:nvPr>
            <p:ph type="pic" idx="13"/>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07621" y="180000"/>
            <a:ext cx="4401681" cy="6498000"/>
          </a:xfrm>
        </p:spPr>
      </p:pic>
      <p:sp>
        <p:nvSpPr>
          <p:cNvPr id="8" name="Tekstiruutu 7">
            <a:extLst>
              <a:ext uri="{FF2B5EF4-FFF2-40B4-BE49-F238E27FC236}">
                <a16:creationId xmlns:a16="http://schemas.microsoft.com/office/drawing/2014/main" id="{2F3F31EE-99C7-408A-BA9C-FA3D6A677BA8}"/>
              </a:ext>
            </a:extLst>
          </p:cNvPr>
          <p:cNvSpPr txBox="1"/>
          <p:nvPr/>
        </p:nvSpPr>
        <p:spPr>
          <a:xfrm>
            <a:off x="635554" y="2211328"/>
            <a:ext cx="7171215" cy="3170099"/>
          </a:xfrm>
          <a:prstGeom prst="rect">
            <a:avLst/>
          </a:prstGeom>
          <a:noFill/>
        </p:spPr>
        <p:txBody>
          <a:bodyPr wrap="square">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FF0000"/>
              </a:solidFill>
              <a:effectLst/>
              <a:uLnTx/>
              <a:uFillTx/>
              <a:latin typeface="Arial" panose="020B0604020202020204"/>
              <a:ea typeface="+mn-ea"/>
              <a:cs typeface="+mn-cs"/>
            </a:endParaRPr>
          </a:p>
        </p:txBody>
      </p:sp>
      <p:pic>
        <p:nvPicPr>
          <p:cNvPr id="4" name="Kuva 3">
            <a:extLst>
              <a:ext uri="{FF2B5EF4-FFF2-40B4-BE49-F238E27FC236}">
                <a16:creationId xmlns:a16="http://schemas.microsoft.com/office/drawing/2014/main" id="{58F83AA3-8659-4671-A4FA-DD310BA0A6D4}"/>
              </a:ext>
            </a:extLst>
          </p:cNvPr>
          <p:cNvPicPr>
            <a:picLocks noChangeAspect="1"/>
          </p:cNvPicPr>
          <p:nvPr/>
        </p:nvPicPr>
        <p:blipFill>
          <a:blip r:embed="rId4"/>
          <a:stretch>
            <a:fillRect/>
          </a:stretch>
        </p:blipFill>
        <p:spPr>
          <a:xfrm>
            <a:off x="182698" y="2036191"/>
            <a:ext cx="11926666" cy="4630026"/>
          </a:xfrm>
          <a:prstGeom prst="rect">
            <a:avLst/>
          </a:prstGeom>
        </p:spPr>
      </p:pic>
      <p:sp>
        <p:nvSpPr>
          <p:cNvPr id="3" name="Alatunnisteen paikkamerkki 2">
            <a:extLst>
              <a:ext uri="{FF2B5EF4-FFF2-40B4-BE49-F238E27FC236}">
                <a16:creationId xmlns:a16="http://schemas.microsoft.com/office/drawing/2014/main" id="{86B330D7-872D-4041-9A01-C43C791DAA8A}"/>
              </a:ext>
            </a:extLst>
          </p:cNvPr>
          <p:cNvSpPr>
            <a:spLocks noGrp="1"/>
          </p:cNvSpPr>
          <p:nvPr>
            <p:ph type="ftr" sz="quarter" idx="3"/>
          </p:nvPr>
        </p:nvSpPr>
        <p:spPr>
          <a:xfrm>
            <a:off x="8727395" y="6653399"/>
            <a:ext cx="4114800" cy="204601"/>
          </a:xfrm>
        </p:spPr>
        <p:txBody>
          <a:bodyPr/>
          <a:lstStyle/>
          <a:p>
            <a:pPr algn="l"/>
            <a:r>
              <a:rPr lang="fi-FI"/>
              <a:t>ELY-keskusten ilmastotiekartta, Pirkanmaan ELY-keskus 2021</a:t>
            </a:r>
          </a:p>
        </p:txBody>
      </p:sp>
    </p:spTree>
    <p:extLst>
      <p:ext uri="{BB962C8B-B14F-4D97-AF65-F5344CB8AC3E}">
        <p14:creationId xmlns:p14="http://schemas.microsoft.com/office/powerpoint/2010/main" val="2986633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48">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p:cNvSpPr>
            <a:spLocks noGrp="1"/>
          </p:cNvSpPr>
          <p:nvPr>
            <p:ph type="title"/>
          </p:nvPr>
        </p:nvSpPr>
        <p:spPr>
          <a:xfrm>
            <a:off x="130628" y="905556"/>
            <a:ext cx="4893859" cy="4371974"/>
          </a:xfrm>
        </p:spPr>
        <p:txBody>
          <a:bodyPr>
            <a:normAutofit/>
          </a:bodyPr>
          <a:lstStyle/>
          <a:p>
            <a:r>
              <a:rPr lang="fi-FI" sz="3600" b="1">
                <a:solidFill>
                  <a:srgbClr val="FFFFFF"/>
                </a:solidFill>
                <a:latin typeface="Open Sans" panose="020B0606030504020204"/>
              </a:rPr>
              <a:t>Systeeminen muutos ja murrokset ilmastonmuutoksen hillinnässä</a:t>
            </a:r>
          </a:p>
        </p:txBody>
      </p:sp>
      <p:sp>
        <p:nvSpPr>
          <p:cNvPr id="51" name="Rectangle 50">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isällön paikkamerkki 2"/>
          <p:cNvSpPr>
            <a:spLocks noGrp="1"/>
          </p:cNvSpPr>
          <p:nvPr>
            <p:ph idx="1"/>
          </p:nvPr>
        </p:nvSpPr>
        <p:spPr>
          <a:xfrm>
            <a:off x="6096000" y="1299484"/>
            <a:ext cx="5671455" cy="4371974"/>
          </a:xfrm>
        </p:spPr>
        <p:txBody>
          <a:bodyPr vert="horz" lIns="91440" tIns="45720" rIns="91440" bIns="45720" rtlCol="0" anchor="ctr">
            <a:normAutofit/>
          </a:bodyPr>
          <a:lstStyle/>
          <a:p>
            <a:r>
              <a:rPr lang="fi-FI" sz="1800">
                <a:solidFill>
                  <a:schemeClr val="bg1"/>
                </a:solidFill>
              </a:rPr>
              <a:t>Systeemisellä muutoksella tarkoitetaan toimintamallien, rakenteiden ja näiden vuorovaikutusten samanaikaista muutosta, jolla luodaan edellytyksiä tulevaisuuden hyvinvoinnille ja kestävälle kehitykselle. </a:t>
            </a:r>
          </a:p>
          <a:p>
            <a:r>
              <a:rPr lang="fi-FI" sz="1800">
                <a:solidFill>
                  <a:schemeClr val="bg1"/>
                </a:solidFill>
              </a:rPr>
              <a:t>Systeeminen muutos edellyttää uudenlaisia arvoverkkoja, jotka koostuvat eri toimialojen yrityksistä sekä toimintaympäristöstä ja infrastruktuurista vastaavista julkishallinnon organisaatioista. </a:t>
            </a:r>
          </a:p>
          <a:p>
            <a:pPr lvl="1"/>
            <a:r>
              <a:rPr lang="fi-FI" sz="1400">
                <a:solidFill>
                  <a:schemeClr val="bg1"/>
                </a:solidFill>
              </a:rPr>
              <a:t>Tällaisia verkkoja ovat esim. älykäs sähköverkko, sähköajoneuvot sekä laajat ympäristöteknologiahankkeet. </a:t>
            </a:r>
          </a:p>
          <a:p>
            <a:r>
              <a:rPr lang="fi-FI" sz="1800">
                <a:solidFill>
                  <a:schemeClr val="bg1"/>
                </a:solidFill>
              </a:rPr>
              <a:t>ELY-keskusten rooli on toiminnallaan osallistua näihin verkkoihin ja mahdollistaa murrosten syntyminen</a:t>
            </a:r>
          </a:p>
        </p:txBody>
      </p:sp>
      <p:sp>
        <p:nvSpPr>
          <p:cNvPr id="3" name="Alatunnisteen paikkamerkki 2">
            <a:extLst>
              <a:ext uri="{FF2B5EF4-FFF2-40B4-BE49-F238E27FC236}">
                <a16:creationId xmlns:a16="http://schemas.microsoft.com/office/drawing/2014/main" id="{6575DF72-F12A-4403-BCEB-2BC69881CBC4}"/>
              </a:ext>
            </a:extLst>
          </p:cNvPr>
          <p:cNvSpPr>
            <a:spLocks noGrp="1"/>
          </p:cNvSpPr>
          <p:nvPr>
            <p:ph type="ftr" sz="quarter" idx="11"/>
          </p:nvPr>
        </p:nvSpPr>
        <p:spPr/>
        <p:txBody>
          <a:bodyPr/>
          <a:lstStyle/>
          <a:p>
            <a:r>
              <a:rPr lang="fi-FI"/>
              <a:t>ELY-keskusten ilmastotiekartta, Pirkanmaan ELY-keskus 2021</a:t>
            </a:r>
          </a:p>
        </p:txBody>
      </p:sp>
      <p:sp>
        <p:nvSpPr>
          <p:cNvPr id="8" name="Alatunnisteen paikkamerkki 2">
            <a:extLst>
              <a:ext uri="{FF2B5EF4-FFF2-40B4-BE49-F238E27FC236}">
                <a16:creationId xmlns:a16="http://schemas.microsoft.com/office/drawing/2014/main" id="{150EB8D3-5D61-4653-849B-1CD490C301F7}"/>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2851827895"/>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Sisällön paikkamerkki 9">
            <a:extLst>
              <a:ext uri="{FF2B5EF4-FFF2-40B4-BE49-F238E27FC236}">
                <a16:creationId xmlns:a16="http://schemas.microsoft.com/office/drawing/2014/main" id="{3A92E86F-1449-4636-B8F0-691434078120}"/>
              </a:ext>
            </a:extLst>
          </p:cNvPr>
          <p:cNvGraphicFramePr>
            <a:graphicFrameLocks noGrp="1"/>
          </p:cNvGraphicFramePr>
          <p:nvPr>
            <p:ph idx="1"/>
          </p:nvPr>
        </p:nvGraphicFramePr>
        <p:xfrm>
          <a:off x="-505459" y="4319041"/>
          <a:ext cx="13022711" cy="2538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Kaaviokuva 10">
            <a:extLst>
              <a:ext uri="{FF2B5EF4-FFF2-40B4-BE49-F238E27FC236}">
                <a16:creationId xmlns:a16="http://schemas.microsoft.com/office/drawing/2014/main" id="{7FC801B7-E9CD-4E22-8E1E-8DB734A92898}"/>
              </a:ext>
            </a:extLst>
          </p:cNvPr>
          <p:cNvGraphicFramePr/>
          <p:nvPr/>
        </p:nvGraphicFramePr>
        <p:xfrm>
          <a:off x="76202" y="537922"/>
          <a:ext cx="11996054" cy="32779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Otsikko 1">
            <a:extLst>
              <a:ext uri="{FF2B5EF4-FFF2-40B4-BE49-F238E27FC236}">
                <a16:creationId xmlns:a16="http://schemas.microsoft.com/office/drawing/2014/main" id="{73A99B4C-A12A-4F08-86F8-7B4E1FE9D51B}"/>
              </a:ext>
            </a:extLst>
          </p:cNvPr>
          <p:cNvSpPr>
            <a:spLocks noGrp="1"/>
          </p:cNvSpPr>
          <p:nvPr>
            <p:ph type="title"/>
          </p:nvPr>
        </p:nvSpPr>
        <p:spPr>
          <a:xfrm>
            <a:off x="76202" y="0"/>
            <a:ext cx="11964307" cy="854563"/>
          </a:xfrm>
        </p:spPr>
        <p:txBody>
          <a:bodyPr>
            <a:noAutofit/>
          </a:bodyPr>
          <a:lstStyle/>
          <a:p>
            <a:r>
              <a:rPr lang="fi-FI" sz="3200"/>
              <a:t>Systeeminen muutos kestävyysongelman ratkaisemisessa</a:t>
            </a:r>
          </a:p>
        </p:txBody>
      </p:sp>
      <p:sp>
        <p:nvSpPr>
          <p:cNvPr id="9" name="Suorakulmio 8">
            <a:extLst>
              <a:ext uri="{FF2B5EF4-FFF2-40B4-BE49-F238E27FC236}">
                <a16:creationId xmlns:a16="http://schemas.microsoft.com/office/drawing/2014/main" id="{7FF18A72-3B6E-4502-9AB0-92BF1739CD5C}"/>
              </a:ext>
            </a:extLst>
          </p:cNvPr>
          <p:cNvSpPr/>
          <p:nvPr/>
        </p:nvSpPr>
        <p:spPr>
          <a:xfrm>
            <a:off x="264981" y="3312719"/>
            <a:ext cx="2350242" cy="1174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kstiruutu 11">
            <a:extLst>
              <a:ext uri="{FF2B5EF4-FFF2-40B4-BE49-F238E27FC236}">
                <a16:creationId xmlns:a16="http://schemas.microsoft.com/office/drawing/2014/main" id="{FA50841D-F9B0-4263-89B9-A2FFCB7DD201}"/>
              </a:ext>
            </a:extLst>
          </p:cNvPr>
          <p:cNvSpPr txBox="1"/>
          <p:nvPr/>
        </p:nvSpPr>
        <p:spPr>
          <a:xfrm>
            <a:off x="3357684" y="3034608"/>
            <a:ext cx="5296423" cy="2286546"/>
          </a:xfrm>
          <a:prstGeom prst="quadArrowCallout">
            <a:avLst/>
          </a:prstGeom>
          <a:solidFill>
            <a:schemeClr val="bg1">
              <a:lumMod val="85000"/>
              <a:alpha val="5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i-FI" sz="2000" b="1"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t>Toimintajärjestelmä </a:t>
            </a:r>
            <a:r>
              <a:rPr kumimoji="0" lang="fi-FI" sz="1600" b="1"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t>  </a:t>
            </a:r>
            <a:endParaRPr kumimoji="0" lang="fi-FI" sz="2000" b="1"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3" name="Alatunnisteen paikkamerkki 2">
            <a:extLst>
              <a:ext uri="{FF2B5EF4-FFF2-40B4-BE49-F238E27FC236}">
                <a16:creationId xmlns:a16="http://schemas.microsoft.com/office/drawing/2014/main" id="{5AF7A678-CA6E-46FC-A308-13A89C2BD4B7}"/>
              </a:ext>
            </a:extLst>
          </p:cNvPr>
          <p:cNvSpPr>
            <a:spLocks noGrp="1"/>
          </p:cNvSpPr>
          <p:nvPr>
            <p:ph type="ftr" sz="quarter" idx="11"/>
          </p:nvPr>
        </p:nvSpPr>
        <p:spPr>
          <a:xfrm>
            <a:off x="5956300" y="6492875"/>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1504410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kstiruutu 11">
            <a:extLst>
              <a:ext uri="{FF2B5EF4-FFF2-40B4-BE49-F238E27FC236}">
                <a16:creationId xmlns:a16="http://schemas.microsoft.com/office/drawing/2014/main" id="{FA50841D-F9B0-4263-89B9-A2FFCB7DD201}"/>
              </a:ext>
            </a:extLst>
          </p:cNvPr>
          <p:cNvSpPr txBox="1"/>
          <p:nvPr/>
        </p:nvSpPr>
        <p:spPr>
          <a:xfrm>
            <a:off x="2894582" y="1337407"/>
            <a:ext cx="5796043" cy="2286546"/>
          </a:xfrm>
          <a:prstGeom prst="quadArrowCallout">
            <a:avLst/>
          </a:prstGeom>
          <a:solidFill>
            <a:schemeClr val="bg1">
              <a:lumMod val="95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i-FI" sz="1600" b="1"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t>Toimintajärjestelmä </a:t>
            </a:r>
            <a:br>
              <a:rPr kumimoji="0" lang="fi-FI" sz="16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br>
            <a:r>
              <a:rPr kumimoji="0" lang="fi-FI" sz="12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t>esim.  energiajärjestelmä, ruoantuotantojärjestelmä jne.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rPr>
              <a:t>Järjestelmä muuttuu hitaasti – miten vaikutetaan järjestelmätason murroksiin?  </a:t>
            </a:r>
            <a:endParaRPr kumimoji="0" lang="fi-FI" sz="16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graphicFrame>
        <p:nvGraphicFramePr>
          <p:cNvPr id="10" name="Sisällön paikkamerkki 9">
            <a:extLst>
              <a:ext uri="{FF2B5EF4-FFF2-40B4-BE49-F238E27FC236}">
                <a16:creationId xmlns:a16="http://schemas.microsoft.com/office/drawing/2014/main" id="{3A92E86F-1449-4636-B8F0-691434078120}"/>
              </a:ext>
            </a:extLst>
          </p:cNvPr>
          <p:cNvGraphicFramePr>
            <a:graphicFrameLocks noGrp="1"/>
          </p:cNvGraphicFramePr>
          <p:nvPr>
            <p:ph idx="1"/>
            <p:extLst>
              <p:ext uri="{D42A27DB-BD31-4B8C-83A1-F6EECF244321}">
                <p14:modId xmlns:p14="http://schemas.microsoft.com/office/powerpoint/2010/main" val="921211313"/>
              </p:ext>
            </p:extLst>
          </p:nvPr>
        </p:nvGraphicFramePr>
        <p:xfrm>
          <a:off x="0" y="2499169"/>
          <a:ext cx="12192000" cy="4486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Kaaviokuva 10">
            <a:extLst>
              <a:ext uri="{FF2B5EF4-FFF2-40B4-BE49-F238E27FC236}">
                <a16:creationId xmlns:a16="http://schemas.microsoft.com/office/drawing/2014/main" id="{7FC801B7-E9CD-4E22-8E1E-8DB734A92898}"/>
              </a:ext>
            </a:extLst>
          </p:cNvPr>
          <p:cNvGraphicFramePr/>
          <p:nvPr>
            <p:extLst>
              <p:ext uri="{D42A27DB-BD31-4B8C-83A1-F6EECF244321}">
                <p14:modId xmlns:p14="http://schemas.microsoft.com/office/powerpoint/2010/main" val="3038317151"/>
              </p:ext>
            </p:extLst>
          </p:nvPr>
        </p:nvGraphicFramePr>
        <p:xfrm>
          <a:off x="1273629" y="482844"/>
          <a:ext cx="9035141" cy="14720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Otsikko 1">
            <a:extLst>
              <a:ext uri="{FF2B5EF4-FFF2-40B4-BE49-F238E27FC236}">
                <a16:creationId xmlns:a16="http://schemas.microsoft.com/office/drawing/2014/main" id="{73A99B4C-A12A-4F08-86F8-7B4E1FE9D51B}"/>
              </a:ext>
            </a:extLst>
          </p:cNvPr>
          <p:cNvSpPr>
            <a:spLocks noGrp="1"/>
          </p:cNvSpPr>
          <p:nvPr>
            <p:ph type="title"/>
          </p:nvPr>
        </p:nvSpPr>
        <p:spPr>
          <a:xfrm>
            <a:off x="113846" y="-96679"/>
            <a:ext cx="11964307" cy="854563"/>
          </a:xfrm>
        </p:spPr>
        <p:txBody>
          <a:bodyPr>
            <a:noAutofit/>
          </a:bodyPr>
          <a:lstStyle/>
          <a:p>
            <a:r>
              <a:rPr lang="fi-FI" sz="3200"/>
              <a:t>Systeeminen muutos kestävyysongelman ratkaisemisessa</a:t>
            </a:r>
          </a:p>
        </p:txBody>
      </p:sp>
      <p:sp>
        <p:nvSpPr>
          <p:cNvPr id="9" name="Suorakulmio 8">
            <a:extLst>
              <a:ext uri="{FF2B5EF4-FFF2-40B4-BE49-F238E27FC236}">
                <a16:creationId xmlns:a16="http://schemas.microsoft.com/office/drawing/2014/main" id="{7FF18A72-3B6E-4502-9AB0-92BF1739CD5C}"/>
              </a:ext>
            </a:extLst>
          </p:cNvPr>
          <p:cNvSpPr/>
          <p:nvPr/>
        </p:nvSpPr>
        <p:spPr>
          <a:xfrm>
            <a:off x="264981" y="3188431"/>
            <a:ext cx="2350242" cy="117494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Alatunnisteen paikkamerkki 2">
            <a:extLst>
              <a:ext uri="{FF2B5EF4-FFF2-40B4-BE49-F238E27FC236}">
                <a16:creationId xmlns:a16="http://schemas.microsoft.com/office/drawing/2014/main" id="{67AD337D-2ACD-4D04-920D-58AC9A9D3FBE}"/>
              </a:ext>
            </a:extLst>
          </p:cNvPr>
          <p:cNvSpPr>
            <a:spLocks noGrp="1"/>
          </p:cNvSpPr>
          <p:nvPr>
            <p:ph type="ftr" sz="quarter" idx="11"/>
          </p:nvPr>
        </p:nvSpPr>
        <p:spPr>
          <a:xfrm>
            <a:off x="6027321" y="6555019"/>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114960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vert="horz" lIns="91440" tIns="45720" rIns="91440" bIns="45720" rtlCol="0" anchor="ctr">
            <a:noAutofit/>
          </a:bodyPr>
          <a:lstStyle/>
          <a:p>
            <a:pPr lvl="0">
              <a:defRPr/>
            </a:pPr>
            <a:r>
              <a:rPr lang="fi-FI" sz="3200" b="1">
                <a:latin typeface="Open Sans" panose="020B0606030504020204" pitchFamily="34" charset="0"/>
                <a:ea typeface="Open Sans" panose="020B0606030504020204" pitchFamily="34" charset="0"/>
                <a:cs typeface="Open Sans" panose="020B0606030504020204" pitchFamily="34" charset="0"/>
              </a:rPr>
              <a:t>Ilmastovaikutusten arvioinnit osana systeemistä muutosta</a:t>
            </a:r>
            <a:endParaRPr lang="en-US" sz="6600" kern="1200">
              <a:latin typeface="Open Sans" panose="020B0606030504020204" pitchFamily="34" charset="0"/>
              <a:ea typeface="Open Sans" panose="020B0606030504020204" pitchFamily="34" charset="0"/>
              <a:cs typeface="Open Sans" panose="020B0606030504020204" pitchFamily="34" charset="0"/>
            </a:endParaRPr>
          </a:p>
        </p:txBody>
      </p:sp>
      <p:sp>
        <p:nvSpPr>
          <p:cNvPr id="4" name="Sisällön paikkamerkki 3">
            <a:extLst>
              <a:ext uri="{FF2B5EF4-FFF2-40B4-BE49-F238E27FC236}">
                <a16:creationId xmlns:a16="http://schemas.microsoft.com/office/drawing/2014/main" id="{95032C86-9BBE-46B1-B02D-74708A929B8E}"/>
              </a:ext>
            </a:extLst>
          </p:cNvPr>
          <p:cNvSpPr>
            <a:spLocks noGrp="1"/>
          </p:cNvSpPr>
          <p:nvPr>
            <p:ph idx="1"/>
          </p:nvPr>
        </p:nvSpPr>
        <p:spPr>
          <a:xfrm>
            <a:off x="1306268" y="1647763"/>
            <a:ext cx="6482227" cy="2674201"/>
          </a:xfrm>
        </p:spPr>
        <p:txBody>
          <a:bodyPr/>
          <a:lstStyle/>
          <a:p>
            <a:pPr marL="0" indent="0">
              <a:buNone/>
            </a:pPr>
            <a:r>
              <a:rPr lang="fi-FI" sz="1400"/>
              <a:t>YVA on enemmän konkreettisten vaikutusten arviointia, SOVA taas tarkastelee enemmän päätöksenteon näkökulmia.</a:t>
            </a:r>
          </a:p>
          <a:p>
            <a:pPr marL="457200" indent="-457200">
              <a:spcBef>
                <a:spcPts val="600"/>
              </a:spcBef>
              <a:buFont typeface="Arial" panose="020B0604020202020204" pitchFamily="34" charset="0"/>
              <a:buChar char="•"/>
            </a:pPr>
            <a:r>
              <a:rPr lang="fi-FI" sz="1400"/>
              <a:t>Voisiko osana vaikutusten arviota arvioida merkittävyyttä suhteessa tarvittavaan systeemimuutokseen? </a:t>
            </a:r>
          </a:p>
          <a:p>
            <a:pPr marL="457200" indent="-457200">
              <a:spcBef>
                <a:spcPts val="600"/>
              </a:spcBef>
              <a:buFont typeface="Arial" panose="020B0604020202020204" pitchFamily="34" charset="0"/>
              <a:buChar char="•"/>
            </a:pPr>
            <a:r>
              <a:rPr lang="fi-FI" sz="1400"/>
              <a:t>Löydetäänkö vaihtoehtoihin aidosti erilaisia ratkaisuja ilmaston kannalta ja edellytetäänkö niitä?</a:t>
            </a:r>
          </a:p>
          <a:p>
            <a:pPr marL="457200" indent="-457200">
              <a:spcBef>
                <a:spcPts val="600"/>
              </a:spcBef>
              <a:buFont typeface="Arial" panose="020B0604020202020204" pitchFamily="34" charset="0"/>
              <a:buChar char="•"/>
            </a:pPr>
            <a:r>
              <a:rPr lang="fi-FI" sz="1400"/>
              <a:t>Löydetäänkö vaihtoehtoihin ratkaisuja, joissa kyky reagoida muutokseen on erilainen?</a:t>
            </a:r>
          </a:p>
          <a:p>
            <a:pPr marL="457200" indent="-457200">
              <a:spcBef>
                <a:spcPts val="600"/>
              </a:spcBef>
              <a:buFont typeface="Arial" panose="020B0604020202020204" pitchFamily="34" charset="0"/>
              <a:buChar char="•"/>
            </a:pPr>
            <a:r>
              <a:rPr lang="fi-FI" sz="1400"/>
              <a:t>Tuottaako reagoiminen uusia ympäristöriskejä?</a:t>
            </a:r>
          </a:p>
          <a:p>
            <a:pPr marL="457200" indent="-457200">
              <a:spcBef>
                <a:spcPts val="600"/>
              </a:spcBef>
              <a:buFont typeface="Arial" panose="020B0604020202020204" pitchFamily="34" charset="0"/>
              <a:buChar char="•"/>
            </a:pPr>
            <a:r>
              <a:rPr lang="fi-FI" sz="1400" err="1"/>
              <a:t>YVAn</a:t>
            </a:r>
            <a:r>
              <a:rPr lang="fi-FI" sz="1400"/>
              <a:t> perustehtävä on suunnittelun parantaminen, ei ympäristön tilan parantaminen – ratkaisujen tulee olla olemassa, jotta niitä voidaan suositella tai ottaa </a:t>
            </a:r>
            <a:r>
              <a:rPr lang="fi-FI" sz="1400" err="1"/>
              <a:t>YVAssa</a:t>
            </a:r>
            <a:r>
              <a:rPr lang="fi-FI" sz="1400"/>
              <a:t> huomioon. </a:t>
            </a:r>
          </a:p>
        </p:txBody>
      </p:sp>
      <p:pic>
        <p:nvPicPr>
          <p:cNvPr id="12" name="Kuvan paikkamerkki 11">
            <a:extLst>
              <a:ext uri="{FF2B5EF4-FFF2-40B4-BE49-F238E27FC236}">
                <a16:creationId xmlns:a16="http://schemas.microsoft.com/office/drawing/2014/main" id="{270FB248-BF47-441E-84A1-139B37921F08}"/>
              </a:ext>
            </a:extLst>
          </p:cNvPr>
          <p:cNvPicPr>
            <a:picLocks noGrp="1" noChangeAspect="1"/>
          </p:cNvPicPr>
          <p:nvPr>
            <p:ph type="pic" idx="13"/>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603725" y="180000"/>
            <a:ext cx="4409474" cy="6498000"/>
          </a:xfrm>
        </p:spPr>
      </p:pic>
      <p:sp>
        <p:nvSpPr>
          <p:cNvPr id="8" name="Suorakulmio 7"/>
          <p:cNvSpPr/>
          <p:nvPr/>
        </p:nvSpPr>
        <p:spPr>
          <a:xfrm>
            <a:off x="6090574" y="801866"/>
            <a:ext cx="5306084" cy="5230634"/>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 name="Tekstiruutu 10">
            <a:extLst>
              <a:ext uri="{FF2B5EF4-FFF2-40B4-BE49-F238E27FC236}">
                <a16:creationId xmlns:a16="http://schemas.microsoft.com/office/drawing/2014/main" id="{2751C636-AB80-4988-8A75-7A37D3846B53}"/>
              </a:ext>
            </a:extLst>
          </p:cNvPr>
          <p:cNvSpPr txBox="1"/>
          <p:nvPr/>
        </p:nvSpPr>
        <p:spPr>
          <a:xfrm>
            <a:off x="428855" y="4632897"/>
            <a:ext cx="11323438" cy="1920240"/>
          </a:xfrm>
          <a:prstGeom prst="rightArrow">
            <a:avLst>
              <a:gd name="adj1" fmla="val 76523"/>
              <a:gd name="adj2" fmla="val 65676"/>
            </a:avLst>
          </a:prstGeom>
          <a:solidFill>
            <a:srgbClr val="9140C8"/>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a:ea typeface="+mn-ea"/>
                <a:cs typeface="+mn-cs"/>
              </a:rPr>
              <a:t>Systeemisen muutoksen aikaan saamiseksi tarvitaan murroksia, jotka muokkaavat koko järjestelmän toimintaa. Tähän tarvitaan uudenlaisia ratkaisuja. Parhaimmillaan ilmastovaikutusten arviointien kehittäminen osana hallinnon kehittämistä voi legitimoida näitä ratkaisuja ja erityisesti esim. YVA-menettelyissä laajan ympäristökäsitteen huomioiminen mahdollistaa sen, että uudet ilmastoratkaisut yhteensovitetaan muiden ympäristöarvojen kanssa. </a:t>
            </a:r>
            <a:endParaRPr kumimoji="0" lang="fi-FI" sz="1800" b="0" i="0" u="none" strike="noStrike" kern="1200" cap="none" spc="0" normalizeH="0" baseline="0" noProof="0">
              <a:ln>
                <a:noFill/>
              </a:ln>
              <a:solidFill>
                <a:prstClr val="white"/>
              </a:solidFill>
              <a:effectLst/>
              <a:uLnTx/>
              <a:uFillTx/>
              <a:latin typeface="Arial"/>
              <a:ea typeface="+mn-ea"/>
              <a:cs typeface="+mn-cs"/>
              <a:sym typeface="Wingdings" panose="05000000000000000000" pitchFamily="2" charset="2"/>
            </a:endParaRPr>
          </a:p>
        </p:txBody>
      </p:sp>
      <p:sp>
        <p:nvSpPr>
          <p:cNvPr id="3" name="Alatunnisteen paikkamerkki 2">
            <a:extLst>
              <a:ext uri="{FF2B5EF4-FFF2-40B4-BE49-F238E27FC236}">
                <a16:creationId xmlns:a16="http://schemas.microsoft.com/office/drawing/2014/main" id="{D1977AC4-8D3C-4C70-A6B3-502DCE86694A}"/>
              </a:ext>
            </a:extLst>
          </p:cNvPr>
          <p:cNvSpPr>
            <a:spLocks noGrp="1"/>
          </p:cNvSpPr>
          <p:nvPr>
            <p:ph type="ftr" sz="quarter" idx="3"/>
          </p:nvPr>
        </p:nvSpPr>
        <p:spPr>
          <a:xfrm>
            <a:off x="8743616" y="6631417"/>
            <a:ext cx="4114800" cy="204601"/>
          </a:xfrm>
        </p:spPr>
        <p:txBody>
          <a:bodyPr/>
          <a:lstStyle/>
          <a:p>
            <a:pPr algn="l"/>
            <a:r>
              <a:rPr lang="fi-FI"/>
              <a:t>ELY-keskusten ilmastotiekartta, Pirkanmaan ELY-keskus 2021</a:t>
            </a:r>
          </a:p>
        </p:txBody>
      </p:sp>
    </p:spTree>
    <p:extLst>
      <p:ext uri="{BB962C8B-B14F-4D97-AF65-F5344CB8AC3E}">
        <p14:creationId xmlns:p14="http://schemas.microsoft.com/office/powerpoint/2010/main" val="2909201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49E26A3-8591-4BA3-9AA2-B12F95BB213E}"/>
              </a:ext>
            </a:extLst>
          </p:cNvPr>
          <p:cNvSpPr>
            <a:spLocks noGrp="1"/>
          </p:cNvSpPr>
          <p:nvPr>
            <p:ph type="title"/>
          </p:nvPr>
        </p:nvSpPr>
        <p:spPr>
          <a:xfrm>
            <a:off x="195944" y="644354"/>
            <a:ext cx="4528457" cy="5569291"/>
          </a:xfrm>
        </p:spPr>
        <p:txBody>
          <a:bodyPr>
            <a:normAutofit/>
          </a:bodyPr>
          <a:lstStyle/>
          <a:p>
            <a:r>
              <a:rPr lang="fi-FI" sz="5200"/>
              <a:t>Tiekartan sisällöt eri käyttäjäryhmille</a:t>
            </a:r>
          </a:p>
        </p:txBody>
      </p:sp>
      <p:graphicFrame>
        <p:nvGraphicFramePr>
          <p:cNvPr id="8" name="Sisällön paikkamerkki 7">
            <a:extLst>
              <a:ext uri="{FF2B5EF4-FFF2-40B4-BE49-F238E27FC236}">
                <a16:creationId xmlns:a16="http://schemas.microsoft.com/office/drawing/2014/main" id="{64562F99-65DB-4218-8E68-BC726F7CDF36}"/>
              </a:ext>
            </a:extLst>
          </p:cNvPr>
          <p:cNvGraphicFramePr>
            <a:graphicFrameLocks noGrp="1"/>
          </p:cNvGraphicFramePr>
          <p:nvPr>
            <p:ph idx="1"/>
            <p:extLst>
              <p:ext uri="{D42A27DB-BD31-4B8C-83A1-F6EECF244321}">
                <p14:modId xmlns:p14="http://schemas.microsoft.com/office/powerpoint/2010/main" val="1394501516"/>
              </p:ext>
            </p:extLst>
          </p:nvPr>
        </p:nvGraphicFramePr>
        <p:xfrm>
          <a:off x="4506686" y="70756"/>
          <a:ext cx="7489370" cy="6560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atunnisteen paikkamerkki 2">
            <a:extLst>
              <a:ext uri="{FF2B5EF4-FFF2-40B4-BE49-F238E27FC236}">
                <a16:creationId xmlns:a16="http://schemas.microsoft.com/office/drawing/2014/main" id="{D84B1420-5E3D-435D-8E29-1AAA4E9DDB7A}"/>
              </a:ext>
            </a:extLst>
          </p:cNvPr>
          <p:cNvSpPr>
            <a:spLocks noGrp="1"/>
          </p:cNvSpPr>
          <p:nvPr>
            <p:ph type="ftr" sz="quarter" idx="11"/>
          </p:nvPr>
        </p:nvSpPr>
        <p:spPr>
          <a:xfrm>
            <a:off x="8077200" y="6563632"/>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195805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tsikko 12">
            <a:extLst>
              <a:ext uri="{FF2B5EF4-FFF2-40B4-BE49-F238E27FC236}">
                <a16:creationId xmlns:a16="http://schemas.microsoft.com/office/drawing/2014/main" id="{1EB7DA7D-5483-4452-AA0B-22E7214F8426}"/>
              </a:ext>
            </a:extLst>
          </p:cNvPr>
          <p:cNvSpPr>
            <a:spLocks noGrp="1"/>
          </p:cNvSpPr>
          <p:nvPr>
            <p:ph type="title"/>
          </p:nvPr>
        </p:nvSpPr>
        <p:spPr>
          <a:xfrm>
            <a:off x="1245072" y="1289765"/>
            <a:ext cx="3651101" cy="4270963"/>
          </a:xfrm>
        </p:spPr>
        <p:txBody>
          <a:bodyPr anchor="ctr">
            <a:normAutofit/>
          </a:bodyPr>
          <a:lstStyle/>
          <a:p>
            <a:pPr algn="ctr"/>
            <a:r>
              <a:rPr lang="fi-FI" sz="4300">
                <a:solidFill>
                  <a:srgbClr val="FFFFFF"/>
                </a:solidFill>
              </a:rPr>
              <a:t>ELY-keskukset osana julkisen sektorin murrosta</a:t>
            </a:r>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10" name="Suorakulmio: Pyöristetyt kulmat 9">
            <a:extLst>
              <a:ext uri="{FF2B5EF4-FFF2-40B4-BE49-F238E27FC236}">
                <a16:creationId xmlns:a16="http://schemas.microsoft.com/office/drawing/2014/main" id="{59EEA2F4-D41A-409B-A678-91C8A71E6D71}"/>
              </a:ext>
            </a:extLst>
          </p:cNvPr>
          <p:cNvSpPr/>
          <p:nvPr/>
        </p:nvSpPr>
        <p:spPr>
          <a:xfrm>
            <a:off x="6455132" y="3425246"/>
            <a:ext cx="5537335" cy="1384242"/>
          </a:xfrm>
          <a:prstGeom prst="roundRect">
            <a:avLst/>
          </a:prstGeom>
          <a:solidFill>
            <a:srgbClr val="00BAED"/>
          </a:solidFill>
          <a:ln w="12700" cap="flat" cmpd="sng" algn="ctr">
            <a:solidFill>
              <a:srgbClr val="7CA2DE">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0" cap="none" spc="0" normalizeH="0" baseline="0" noProof="0">
                <a:ln>
                  <a:noFill/>
                </a:ln>
                <a:solidFill>
                  <a:srgbClr val="FFFFFF"/>
                </a:solidFill>
                <a:effectLst/>
                <a:uLnTx/>
                <a:uFillTx/>
                <a:latin typeface="Arial" panose="020B0604020202020204"/>
                <a:ea typeface="+mn-ea"/>
                <a:cs typeface="+mn-cs"/>
              </a:rPr>
              <a:t>Markku Ollikainen: </a:t>
            </a:r>
            <a:r>
              <a:rPr kumimoji="0" lang="fi-FI" sz="2400" b="0" i="1" u="none" strike="noStrike" kern="0" cap="none" spc="0" normalizeH="0" baseline="0" noProof="0">
                <a:ln>
                  <a:noFill/>
                </a:ln>
                <a:solidFill>
                  <a:srgbClr val="FFFFFF"/>
                </a:solidFill>
                <a:effectLst/>
                <a:uLnTx/>
                <a:uFillTx/>
                <a:latin typeface="Arial" panose="020B0604020202020204"/>
                <a:ea typeface="+mn-ea"/>
                <a:cs typeface="+mn-cs"/>
              </a:rPr>
              <a:t>”Pitäisi identifioida strategisia tekijöitä, jotka vievät kerralla useita murroksia eteenpäin” </a:t>
            </a:r>
          </a:p>
        </p:txBody>
      </p:sp>
    </p:spTree>
    <p:extLst>
      <p:ext uri="{BB962C8B-B14F-4D97-AF65-F5344CB8AC3E}">
        <p14:creationId xmlns:p14="http://schemas.microsoft.com/office/powerpoint/2010/main" val="1766058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37B66463-CF48-4221-A231-A0098CA4A1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2737" y="314329"/>
            <a:ext cx="10677654" cy="5954845"/>
          </a:xfrm>
          <a:prstGeom prst="rect">
            <a:avLst/>
          </a:prstGeom>
        </p:spPr>
      </p:pic>
      <p:sp>
        <p:nvSpPr>
          <p:cNvPr id="9" name="Nuoli: Oikea 8">
            <a:extLst>
              <a:ext uri="{FF2B5EF4-FFF2-40B4-BE49-F238E27FC236}">
                <a16:creationId xmlns:a16="http://schemas.microsoft.com/office/drawing/2014/main" id="{264691B4-9FF6-4616-9415-46AE6D8BEEF0}"/>
              </a:ext>
            </a:extLst>
          </p:cNvPr>
          <p:cNvSpPr/>
          <p:nvPr/>
        </p:nvSpPr>
        <p:spPr>
          <a:xfrm>
            <a:off x="5241017" y="0"/>
            <a:ext cx="6267402" cy="224737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Turve </a:t>
            </a: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käyttö, jälkihoito</a:t>
            </a: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Liikenne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Tarvittava infra </a:t>
            </a: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a:t>
            </a:r>
            <a:r>
              <a:rPr kumimoji="0" lang="fi-FI" sz="1800" b="0" i="0" u="none" strike="noStrike" kern="1200" cap="none" spc="0" normalizeH="0" baseline="0" noProof="0" err="1">
                <a:ln>
                  <a:noFill/>
                </a:ln>
                <a:solidFill>
                  <a:srgbClr val="FFFFFF"/>
                </a:solidFill>
                <a:effectLst/>
                <a:uLnTx/>
                <a:uFillTx/>
                <a:latin typeface="Arial" panose="020B0604020202020204"/>
                <a:ea typeface="+mn-ea"/>
                <a:cs typeface="+mn-cs"/>
                <a:sym typeface="Wingdings" panose="05000000000000000000" pitchFamily="2" charset="2"/>
              </a:rPr>
              <a:t>luvitus</a:t>
            </a: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 ja YVA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sym typeface="Wingdings" panose="05000000000000000000" pitchFamily="2" charset="2"/>
              </a:rPr>
              <a:t>Järjestelmämuutosten rahoitus EAKR, ESR +JTF</a:t>
            </a: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Nuoli: Oikea 9">
            <a:extLst>
              <a:ext uri="{FF2B5EF4-FFF2-40B4-BE49-F238E27FC236}">
                <a16:creationId xmlns:a16="http://schemas.microsoft.com/office/drawing/2014/main" id="{472C1C86-A94F-45F4-B815-EE662CA7DAFB}"/>
              </a:ext>
            </a:extLst>
          </p:cNvPr>
          <p:cNvSpPr/>
          <p:nvPr/>
        </p:nvSpPr>
        <p:spPr>
          <a:xfrm>
            <a:off x="4364853" y="1580224"/>
            <a:ext cx="5149049" cy="165537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Alueidenkäyttö, MRL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Liikennejärjestelmä</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Yhdyskuntien vesihuolto ja infra </a:t>
            </a:r>
          </a:p>
        </p:txBody>
      </p:sp>
      <p:sp>
        <p:nvSpPr>
          <p:cNvPr id="11" name="Nuoli: Oikea 10">
            <a:extLst>
              <a:ext uri="{FF2B5EF4-FFF2-40B4-BE49-F238E27FC236}">
                <a16:creationId xmlns:a16="http://schemas.microsoft.com/office/drawing/2014/main" id="{5223A14C-C6F0-4F73-A57F-3AAFA225FEE3}"/>
              </a:ext>
            </a:extLst>
          </p:cNvPr>
          <p:cNvSpPr/>
          <p:nvPr/>
        </p:nvSpPr>
        <p:spPr>
          <a:xfrm>
            <a:off x="4625200" y="2908049"/>
            <a:ext cx="7499035" cy="106444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Maatalous ja maaseutu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Turvemaat, ojitukset</a:t>
            </a:r>
          </a:p>
        </p:txBody>
      </p:sp>
      <p:sp>
        <p:nvSpPr>
          <p:cNvPr id="12" name="Nuoli: Oikea 11">
            <a:extLst>
              <a:ext uri="{FF2B5EF4-FFF2-40B4-BE49-F238E27FC236}">
                <a16:creationId xmlns:a16="http://schemas.microsoft.com/office/drawing/2014/main" id="{2F67CE11-6553-4998-B66B-B94F64BEBB27}"/>
              </a:ext>
            </a:extLst>
          </p:cNvPr>
          <p:cNvSpPr/>
          <p:nvPr/>
        </p:nvSpPr>
        <p:spPr>
          <a:xfrm>
            <a:off x="5507946" y="3440270"/>
            <a:ext cx="6151393" cy="2095357"/>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Ympäristönsuojelulaki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Jätelaki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Jätehuollon alueellisten tavoitteiden toimeenpano</a:t>
            </a:r>
          </a:p>
        </p:txBody>
      </p:sp>
      <p:sp>
        <p:nvSpPr>
          <p:cNvPr id="13" name="Nuoli: Oikea 12">
            <a:extLst>
              <a:ext uri="{FF2B5EF4-FFF2-40B4-BE49-F238E27FC236}">
                <a16:creationId xmlns:a16="http://schemas.microsoft.com/office/drawing/2014/main" id="{5ED41DD1-ACE2-4128-9F24-5E9C4E43B118}"/>
              </a:ext>
            </a:extLst>
          </p:cNvPr>
          <p:cNvSpPr/>
          <p:nvPr/>
        </p:nvSpPr>
        <p:spPr>
          <a:xfrm>
            <a:off x="4378542" y="4890403"/>
            <a:ext cx="5149049" cy="1064442"/>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Luonnonsuojelu, soidensuojelu</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Maaperän hiilivarastot</a:t>
            </a:r>
          </a:p>
        </p:txBody>
      </p:sp>
      <p:sp>
        <p:nvSpPr>
          <p:cNvPr id="14" name="Nuoli: Oikea 13">
            <a:extLst>
              <a:ext uri="{FF2B5EF4-FFF2-40B4-BE49-F238E27FC236}">
                <a16:creationId xmlns:a16="http://schemas.microsoft.com/office/drawing/2014/main" id="{12A835A2-BB9D-408F-93B6-7A6F4C0C798B}"/>
              </a:ext>
            </a:extLst>
          </p:cNvPr>
          <p:cNvSpPr/>
          <p:nvPr/>
        </p:nvSpPr>
        <p:spPr>
          <a:xfrm>
            <a:off x="1106380" y="5659038"/>
            <a:ext cx="10888961" cy="1056132"/>
          </a:xfrm>
          <a:prstGeom prst="rightArrow">
            <a:avLst/>
          </a:prstGeom>
          <a:solidFill>
            <a:srgbClr val="9140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Arial" panose="020B0604020202020204"/>
                <a:ea typeface="+mn-ea"/>
                <a:cs typeface="+mn-cs"/>
              </a:rPr>
              <a:t>ELY-toimintatapojen muuttaminen, strategiataso, tulosohjaus</a:t>
            </a:r>
          </a:p>
        </p:txBody>
      </p:sp>
      <p:sp>
        <p:nvSpPr>
          <p:cNvPr id="17" name="Vuokaaviosymboli: Sivujen välinen yhdysviiva 16">
            <a:extLst>
              <a:ext uri="{FF2B5EF4-FFF2-40B4-BE49-F238E27FC236}">
                <a16:creationId xmlns:a16="http://schemas.microsoft.com/office/drawing/2014/main" id="{838B0570-AF38-484C-8EBB-B43A733D077B}"/>
              </a:ext>
            </a:extLst>
          </p:cNvPr>
          <p:cNvSpPr/>
          <p:nvPr/>
        </p:nvSpPr>
        <p:spPr>
          <a:xfrm>
            <a:off x="196659" y="166868"/>
            <a:ext cx="1407445" cy="5787977"/>
          </a:xfrm>
          <a:prstGeom prst="flowChartOffpageConnector">
            <a:avLst/>
          </a:prstGeom>
          <a:solidFill>
            <a:srgbClr val="00BAED"/>
          </a:solidFill>
          <a:ln w="12700" cap="flat" cmpd="sng" algn="ctr">
            <a:solidFill>
              <a:srgbClr val="7CA2DE">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a:ln>
                  <a:noFill/>
                </a:ln>
                <a:solidFill>
                  <a:srgbClr val="FFFFFF"/>
                </a:solidFill>
                <a:effectLst/>
                <a:uLnTx/>
                <a:uFillTx/>
                <a:latin typeface="Arial" panose="020B0604020202020204"/>
                <a:ea typeface="+mn-ea"/>
                <a:cs typeface="+mn-cs"/>
              </a:rPr>
              <a:t>ELY-keskuksen toimialat ja julkisen sektorin murros</a:t>
            </a:r>
            <a:endParaRPr kumimoji="0" lang="fi-FI" sz="2000" b="0" i="1"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 name="Alatunnisteen paikkamerkki 1">
            <a:extLst>
              <a:ext uri="{FF2B5EF4-FFF2-40B4-BE49-F238E27FC236}">
                <a16:creationId xmlns:a16="http://schemas.microsoft.com/office/drawing/2014/main" id="{819E4C7B-85AE-4CD0-92E3-223A2B263041}"/>
              </a:ext>
            </a:extLst>
          </p:cNvPr>
          <p:cNvSpPr>
            <a:spLocks noGrp="1"/>
          </p:cNvSpPr>
          <p:nvPr>
            <p:ph type="ftr" sz="quarter" idx="11"/>
          </p:nvPr>
        </p:nvSpPr>
        <p:spPr>
          <a:xfrm>
            <a:off x="5888535" y="6549715"/>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2681070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Kaareva yhdysviiva 57"/>
          <p:cNvCxnSpPr/>
          <p:nvPr/>
        </p:nvCxnSpPr>
        <p:spPr>
          <a:xfrm>
            <a:off x="5332737" y="4406510"/>
            <a:ext cx="1639863" cy="831046"/>
          </a:xfrm>
          <a:prstGeom prst="curvedConnector3">
            <a:avLst/>
          </a:prstGeom>
          <a:ln w="6350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60" name="Kaareva yhdysviiva 59"/>
          <p:cNvCxnSpPr/>
          <p:nvPr/>
        </p:nvCxnSpPr>
        <p:spPr>
          <a:xfrm>
            <a:off x="5972095" y="4229080"/>
            <a:ext cx="1775958" cy="92860"/>
          </a:xfrm>
          <a:prstGeom prst="curvedConnector3">
            <a:avLst/>
          </a:prstGeom>
          <a:ln w="6350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Kaareva yhdysviiva 48"/>
          <p:cNvCxnSpPr/>
          <p:nvPr/>
        </p:nvCxnSpPr>
        <p:spPr>
          <a:xfrm>
            <a:off x="4625927" y="6124704"/>
            <a:ext cx="1278716" cy="563213"/>
          </a:xfrm>
          <a:prstGeom prst="curvedConnector3">
            <a:avLst/>
          </a:prstGeom>
          <a:ln w="6350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67" name="Kaareva yhdysviiva 66"/>
          <p:cNvCxnSpPr/>
          <p:nvPr/>
        </p:nvCxnSpPr>
        <p:spPr>
          <a:xfrm>
            <a:off x="5045152" y="3530023"/>
            <a:ext cx="2281098" cy="235988"/>
          </a:xfrm>
          <a:prstGeom prst="curvedConnector3">
            <a:avLst/>
          </a:prstGeom>
          <a:ln w="63500">
            <a:solidFill>
              <a:srgbClr val="C55A1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Kaareva yhdysviiva 61"/>
          <p:cNvCxnSpPr/>
          <p:nvPr/>
        </p:nvCxnSpPr>
        <p:spPr>
          <a:xfrm flipV="1">
            <a:off x="5450735" y="2769598"/>
            <a:ext cx="1293780" cy="702645"/>
          </a:xfrm>
          <a:prstGeom prst="curvedConnector3">
            <a:avLst/>
          </a:prstGeom>
          <a:ln w="635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13" name="Puolivapaa piirto 12"/>
          <p:cNvSpPr/>
          <p:nvPr/>
        </p:nvSpPr>
        <p:spPr>
          <a:xfrm rot="2142269">
            <a:off x="1096781" y="3486129"/>
            <a:ext cx="7289838" cy="3944218"/>
          </a:xfrm>
          <a:custGeom>
            <a:avLst/>
            <a:gdLst>
              <a:gd name="connsiteX0" fmla="*/ 0 w 3415862"/>
              <a:gd name="connsiteY0" fmla="*/ 1555531 h 1555531"/>
              <a:gd name="connsiteX1" fmla="*/ 1355835 w 3415862"/>
              <a:gd name="connsiteY1" fmla="*/ 1345324 h 1555531"/>
              <a:gd name="connsiteX2" fmla="*/ 2627586 w 3415862"/>
              <a:gd name="connsiteY2" fmla="*/ 840828 h 1555531"/>
              <a:gd name="connsiteX3" fmla="*/ 3415862 w 3415862"/>
              <a:gd name="connsiteY3" fmla="*/ 0 h 1555531"/>
              <a:gd name="connsiteX0" fmla="*/ 0 w 4012493"/>
              <a:gd name="connsiteY0" fmla="*/ 1841950 h 1841950"/>
              <a:gd name="connsiteX1" fmla="*/ 1355835 w 4012493"/>
              <a:gd name="connsiteY1" fmla="*/ 1631743 h 1841950"/>
              <a:gd name="connsiteX2" fmla="*/ 2627586 w 4012493"/>
              <a:gd name="connsiteY2" fmla="*/ 1127247 h 1841950"/>
              <a:gd name="connsiteX3" fmla="*/ 4012493 w 4012493"/>
              <a:gd name="connsiteY3" fmla="*/ 0 h 1841950"/>
              <a:gd name="connsiteX0" fmla="*/ 0 w 6662277"/>
              <a:gd name="connsiteY0" fmla="*/ 3629838 h 3629838"/>
              <a:gd name="connsiteX1" fmla="*/ 1355835 w 6662277"/>
              <a:gd name="connsiteY1" fmla="*/ 3419631 h 3629838"/>
              <a:gd name="connsiteX2" fmla="*/ 2627586 w 6662277"/>
              <a:gd name="connsiteY2" fmla="*/ 2915135 h 3629838"/>
              <a:gd name="connsiteX3" fmla="*/ 6662277 w 6662277"/>
              <a:gd name="connsiteY3" fmla="*/ 0 h 3629838"/>
              <a:gd name="connsiteX0" fmla="*/ 0 w 7383196"/>
              <a:gd name="connsiteY0" fmla="*/ 4031468 h 4031468"/>
              <a:gd name="connsiteX1" fmla="*/ 1355835 w 7383196"/>
              <a:gd name="connsiteY1" fmla="*/ 3821261 h 4031468"/>
              <a:gd name="connsiteX2" fmla="*/ 2627586 w 7383196"/>
              <a:gd name="connsiteY2" fmla="*/ 3316765 h 4031468"/>
              <a:gd name="connsiteX3" fmla="*/ 7383196 w 7383196"/>
              <a:gd name="connsiteY3" fmla="*/ 0 h 4031468"/>
              <a:gd name="connsiteX0" fmla="*/ 0 w 7289838"/>
              <a:gd name="connsiteY0" fmla="*/ 3783169 h 3842776"/>
              <a:gd name="connsiteX1" fmla="*/ 1262477 w 7289838"/>
              <a:gd name="connsiteY1" fmla="*/ 3821261 h 3842776"/>
              <a:gd name="connsiteX2" fmla="*/ 2534228 w 7289838"/>
              <a:gd name="connsiteY2" fmla="*/ 3316765 h 3842776"/>
              <a:gd name="connsiteX3" fmla="*/ 7289838 w 7289838"/>
              <a:gd name="connsiteY3" fmla="*/ 0 h 3842776"/>
              <a:gd name="connsiteX0" fmla="*/ 0 w 7289838"/>
              <a:gd name="connsiteY0" fmla="*/ 3783169 h 3944218"/>
              <a:gd name="connsiteX1" fmla="*/ 1237136 w 7289838"/>
              <a:gd name="connsiteY1" fmla="*/ 3930077 h 3944218"/>
              <a:gd name="connsiteX2" fmla="*/ 2534228 w 7289838"/>
              <a:gd name="connsiteY2" fmla="*/ 3316765 h 3944218"/>
              <a:gd name="connsiteX3" fmla="*/ 7289838 w 7289838"/>
              <a:gd name="connsiteY3" fmla="*/ 0 h 3944218"/>
            </a:gdLst>
            <a:ahLst/>
            <a:cxnLst>
              <a:cxn ang="0">
                <a:pos x="connsiteX0" y="connsiteY0"/>
              </a:cxn>
              <a:cxn ang="0">
                <a:pos x="connsiteX1" y="connsiteY1"/>
              </a:cxn>
              <a:cxn ang="0">
                <a:pos x="connsiteX2" y="connsiteY2"/>
              </a:cxn>
              <a:cxn ang="0">
                <a:pos x="connsiteX3" y="connsiteY3"/>
              </a:cxn>
            </a:cxnLst>
            <a:rect l="l" t="t" r="r" b="b"/>
            <a:pathLst>
              <a:path w="7289838" h="3944218">
                <a:moveTo>
                  <a:pt x="0" y="3783169"/>
                </a:moveTo>
                <a:cubicBezTo>
                  <a:pt x="458952" y="3737624"/>
                  <a:pt x="814765" y="4007811"/>
                  <a:pt x="1237136" y="3930077"/>
                </a:cubicBezTo>
                <a:cubicBezTo>
                  <a:pt x="1659507" y="3852343"/>
                  <a:pt x="1525444" y="3971778"/>
                  <a:pt x="2534228" y="3316765"/>
                </a:cubicBezTo>
                <a:cubicBezTo>
                  <a:pt x="3543012" y="2661752"/>
                  <a:pt x="7067369" y="308303"/>
                  <a:pt x="7289838" y="0"/>
                </a:cubicBezTo>
              </a:path>
            </a:pathLst>
          </a:custGeom>
          <a:noFill/>
          <a:ln w="444500">
            <a:solidFill>
              <a:srgbClr val="548235"/>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Puolivapaa piirto 17"/>
          <p:cNvSpPr/>
          <p:nvPr/>
        </p:nvSpPr>
        <p:spPr>
          <a:xfrm rot="20165520" flipV="1">
            <a:off x="-89352" y="3422022"/>
            <a:ext cx="7056452" cy="2206804"/>
          </a:xfrm>
          <a:custGeom>
            <a:avLst/>
            <a:gdLst>
              <a:gd name="connsiteX0" fmla="*/ 0 w 3415862"/>
              <a:gd name="connsiteY0" fmla="*/ 1555531 h 1555531"/>
              <a:gd name="connsiteX1" fmla="*/ 1355835 w 3415862"/>
              <a:gd name="connsiteY1" fmla="*/ 1345324 h 1555531"/>
              <a:gd name="connsiteX2" fmla="*/ 2627586 w 3415862"/>
              <a:gd name="connsiteY2" fmla="*/ 840828 h 1555531"/>
              <a:gd name="connsiteX3" fmla="*/ 3415862 w 3415862"/>
              <a:gd name="connsiteY3" fmla="*/ 0 h 1555531"/>
              <a:gd name="connsiteX0" fmla="*/ 0 w 3592884"/>
              <a:gd name="connsiteY0" fmla="*/ 1343052 h 1343052"/>
              <a:gd name="connsiteX1" fmla="*/ 1355835 w 3592884"/>
              <a:gd name="connsiteY1" fmla="*/ 1132845 h 1343052"/>
              <a:gd name="connsiteX2" fmla="*/ 2627586 w 3592884"/>
              <a:gd name="connsiteY2" fmla="*/ 628349 h 1343052"/>
              <a:gd name="connsiteX3" fmla="*/ 3592884 w 3592884"/>
              <a:gd name="connsiteY3" fmla="*/ 0 h 1343052"/>
              <a:gd name="connsiteX0" fmla="*/ 0 w 3634310"/>
              <a:gd name="connsiteY0" fmla="*/ 1307057 h 1307057"/>
              <a:gd name="connsiteX1" fmla="*/ 1355835 w 3634310"/>
              <a:gd name="connsiteY1" fmla="*/ 1096850 h 1307057"/>
              <a:gd name="connsiteX2" fmla="*/ 2627586 w 3634310"/>
              <a:gd name="connsiteY2" fmla="*/ 592354 h 1307057"/>
              <a:gd name="connsiteX3" fmla="*/ 3634310 w 3634310"/>
              <a:gd name="connsiteY3" fmla="*/ 0 h 1307057"/>
              <a:gd name="connsiteX0" fmla="*/ 0 w 3634310"/>
              <a:gd name="connsiteY0" fmla="*/ 1307057 h 1307057"/>
              <a:gd name="connsiteX1" fmla="*/ 1355835 w 3634310"/>
              <a:gd name="connsiteY1" fmla="*/ 1096850 h 1307057"/>
              <a:gd name="connsiteX2" fmla="*/ 2627586 w 3634310"/>
              <a:gd name="connsiteY2" fmla="*/ 592354 h 1307057"/>
              <a:gd name="connsiteX3" fmla="*/ 3634310 w 3634310"/>
              <a:gd name="connsiteY3" fmla="*/ 0 h 1307057"/>
              <a:gd name="connsiteX0" fmla="*/ 0 w 3634310"/>
              <a:gd name="connsiteY0" fmla="*/ 1307057 h 1307057"/>
              <a:gd name="connsiteX1" fmla="*/ 1355835 w 3634310"/>
              <a:gd name="connsiteY1" fmla="*/ 1096850 h 1307057"/>
              <a:gd name="connsiteX2" fmla="*/ 2627586 w 3634310"/>
              <a:gd name="connsiteY2" fmla="*/ 592354 h 1307057"/>
              <a:gd name="connsiteX3" fmla="*/ 3634310 w 3634310"/>
              <a:gd name="connsiteY3" fmla="*/ 0 h 1307057"/>
              <a:gd name="connsiteX0" fmla="*/ 0 w 4646029"/>
              <a:gd name="connsiteY0" fmla="*/ 1816251 h 1816251"/>
              <a:gd name="connsiteX1" fmla="*/ 2367554 w 4646029"/>
              <a:gd name="connsiteY1" fmla="*/ 1096850 h 1816251"/>
              <a:gd name="connsiteX2" fmla="*/ 3639305 w 4646029"/>
              <a:gd name="connsiteY2" fmla="*/ 592354 h 1816251"/>
              <a:gd name="connsiteX3" fmla="*/ 4646029 w 4646029"/>
              <a:gd name="connsiteY3" fmla="*/ 0 h 1816251"/>
              <a:gd name="connsiteX0" fmla="*/ 0 w 4737444"/>
              <a:gd name="connsiteY0" fmla="*/ 1737901 h 1737901"/>
              <a:gd name="connsiteX1" fmla="*/ 2367554 w 4737444"/>
              <a:gd name="connsiteY1" fmla="*/ 1018500 h 1737901"/>
              <a:gd name="connsiteX2" fmla="*/ 3639305 w 4737444"/>
              <a:gd name="connsiteY2" fmla="*/ 514004 h 1737901"/>
              <a:gd name="connsiteX3" fmla="*/ 4737444 w 4737444"/>
              <a:gd name="connsiteY3" fmla="*/ 0 h 1737901"/>
              <a:gd name="connsiteX0" fmla="*/ 0 w 4860438"/>
              <a:gd name="connsiteY0" fmla="*/ 1631130 h 1631130"/>
              <a:gd name="connsiteX1" fmla="*/ 2367554 w 4860438"/>
              <a:gd name="connsiteY1" fmla="*/ 911729 h 1631130"/>
              <a:gd name="connsiteX2" fmla="*/ 3639305 w 4860438"/>
              <a:gd name="connsiteY2" fmla="*/ 407233 h 1631130"/>
              <a:gd name="connsiteX3" fmla="*/ 4860438 w 4860438"/>
              <a:gd name="connsiteY3" fmla="*/ 0 h 1631130"/>
              <a:gd name="connsiteX0" fmla="*/ 0 w 4860438"/>
              <a:gd name="connsiteY0" fmla="*/ 1631130 h 1631130"/>
              <a:gd name="connsiteX1" fmla="*/ 2367554 w 4860438"/>
              <a:gd name="connsiteY1" fmla="*/ 911729 h 1631130"/>
              <a:gd name="connsiteX2" fmla="*/ 3639305 w 4860438"/>
              <a:gd name="connsiteY2" fmla="*/ 407233 h 1631130"/>
              <a:gd name="connsiteX3" fmla="*/ 4860438 w 4860438"/>
              <a:gd name="connsiteY3" fmla="*/ 0 h 1631130"/>
              <a:gd name="connsiteX0" fmla="*/ 0 w 5500033"/>
              <a:gd name="connsiteY0" fmla="*/ 1586830 h 1586830"/>
              <a:gd name="connsiteX1" fmla="*/ 3007149 w 5500033"/>
              <a:gd name="connsiteY1" fmla="*/ 911729 h 1586830"/>
              <a:gd name="connsiteX2" fmla="*/ 4278900 w 5500033"/>
              <a:gd name="connsiteY2" fmla="*/ 407233 h 1586830"/>
              <a:gd name="connsiteX3" fmla="*/ 5500033 w 5500033"/>
              <a:gd name="connsiteY3" fmla="*/ 0 h 1586830"/>
            </a:gdLst>
            <a:ahLst/>
            <a:cxnLst>
              <a:cxn ang="0">
                <a:pos x="connsiteX0" y="connsiteY0"/>
              </a:cxn>
              <a:cxn ang="0">
                <a:pos x="connsiteX1" y="connsiteY1"/>
              </a:cxn>
              <a:cxn ang="0">
                <a:pos x="connsiteX2" y="connsiteY2"/>
              </a:cxn>
              <a:cxn ang="0">
                <a:pos x="connsiteX3" y="connsiteY3"/>
              </a:cxn>
            </a:cxnLst>
            <a:rect l="l" t="t" r="r" b="b"/>
            <a:pathLst>
              <a:path w="5500033" h="1586830">
                <a:moveTo>
                  <a:pt x="0" y="1586830"/>
                </a:moveTo>
                <a:cubicBezTo>
                  <a:pt x="458952" y="1541285"/>
                  <a:pt x="2293999" y="1108329"/>
                  <a:pt x="3007149" y="911729"/>
                </a:cubicBezTo>
                <a:cubicBezTo>
                  <a:pt x="3720299" y="715130"/>
                  <a:pt x="3863419" y="559188"/>
                  <a:pt x="4278900" y="407233"/>
                </a:cubicBezTo>
                <a:cubicBezTo>
                  <a:pt x="4694381" y="255278"/>
                  <a:pt x="5171490" y="107659"/>
                  <a:pt x="5500033" y="0"/>
                </a:cubicBezTo>
              </a:path>
            </a:pathLst>
          </a:custGeom>
          <a:noFill/>
          <a:ln w="381000">
            <a:solidFill>
              <a:srgbClr val="548235"/>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uolivapaa piirto 13"/>
          <p:cNvSpPr/>
          <p:nvPr/>
        </p:nvSpPr>
        <p:spPr>
          <a:xfrm rot="20161569" flipV="1">
            <a:off x="1889419" y="2426251"/>
            <a:ext cx="4763919" cy="1895850"/>
          </a:xfrm>
          <a:custGeom>
            <a:avLst/>
            <a:gdLst>
              <a:gd name="connsiteX0" fmla="*/ 0 w 3415862"/>
              <a:gd name="connsiteY0" fmla="*/ 1555531 h 1555531"/>
              <a:gd name="connsiteX1" fmla="*/ 1355835 w 3415862"/>
              <a:gd name="connsiteY1" fmla="*/ 1345324 h 1555531"/>
              <a:gd name="connsiteX2" fmla="*/ 2627586 w 3415862"/>
              <a:gd name="connsiteY2" fmla="*/ 840828 h 1555531"/>
              <a:gd name="connsiteX3" fmla="*/ 3415862 w 3415862"/>
              <a:gd name="connsiteY3" fmla="*/ 0 h 1555531"/>
              <a:gd name="connsiteX0" fmla="*/ 0 w 4974454"/>
              <a:gd name="connsiteY0" fmla="*/ 2428268 h 2428268"/>
              <a:gd name="connsiteX1" fmla="*/ 2914427 w 4974454"/>
              <a:gd name="connsiteY1" fmla="*/ 1345324 h 2428268"/>
              <a:gd name="connsiteX2" fmla="*/ 4186178 w 4974454"/>
              <a:gd name="connsiteY2" fmla="*/ 840828 h 2428268"/>
              <a:gd name="connsiteX3" fmla="*/ 4974454 w 4974454"/>
              <a:gd name="connsiteY3" fmla="*/ 0 h 2428268"/>
              <a:gd name="connsiteX0" fmla="*/ 1 w 4977252"/>
              <a:gd name="connsiteY0" fmla="*/ 2512981 h 2512981"/>
              <a:gd name="connsiteX1" fmla="*/ 2917225 w 4977252"/>
              <a:gd name="connsiteY1" fmla="*/ 1345324 h 2512981"/>
              <a:gd name="connsiteX2" fmla="*/ 4188976 w 4977252"/>
              <a:gd name="connsiteY2" fmla="*/ 840828 h 2512981"/>
              <a:gd name="connsiteX3" fmla="*/ 4977252 w 4977252"/>
              <a:gd name="connsiteY3" fmla="*/ 0 h 2512981"/>
              <a:gd name="connsiteX0" fmla="*/ 0 w 5567211"/>
              <a:gd name="connsiteY0" fmla="*/ 2230206 h 2230206"/>
              <a:gd name="connsiteX1" fmla="*/ 2917224 w 5567211"/>
              <a:gd name="connsiteY1" fmla="*/ 1062549 h 2230206"/>
              <a:gd name="connsiteX2" fmla="*/ 4188975 w 5567211"/>
              <a:gd name="connsiteY2" fmla="*/ 558053 h 2230206"/>
              <a:gd name="connsiteX3" fmla="*/ 5567211 w 5567211"/>
              <a:gd name="connsiteY3" fmla="*/ 0 h 2230206"/>
              <a:gd name="connsiteX0" fmla="*/ 0 w 5567211"/>
              <a:gd name="connsiteY0" fmla="*/ 2230206 h 2230206"/>
              <a:gd name="connsiteX1" fmla="*/ 2917224 w 5567211"/>
              <a:gd name="connsiteY1" fmla="*/ 1062549 h 2230206"/>
              <a:gd name="connsiteX2" fmla="*/ 4325816 w 5567211"/>
              <a:gd name="connsiteY2" fmla="*/ 719517 h 2230206"/>
              <a:gd name="connsiteX3" fmla="*/ 5567211 w 5567211"/>
              <a:gd name="connsiteY3" fmla="*/ 0 h 2230206"/>
              <a:gd name="connsiteX0" fmla="*/ 0 w 5875843"/>
              <a:gd name="connsiteY0" fmla="*/ 2147915 h 2147915"/>
              <a:gd name="connsiteX1" fmla="*/ 2917224 w 5875843"/>
              <a:gd name="connsiteY1" fmla="*/ 980258 h 2147915"/>
              <a:gd name="connsiteX2" fmla="*/ 4325816 w 5875843"/>
              <a:gd name="connsiteY2" fmla="*/ 637226 h 2147915"/>
              <a:gd name="connsiteX3" fmla="*/ 5875843 w 5875843"/>
              <a:gd name="connsiteY3" fmla="*/ 0 h 2147915"/>
              <a:gd name="connsiteX0" fmla="*/ 0 w 6211024"/>
              <a:gd name="connsiteY0" fmla="*/ 2052123 h 2052123"/>
              <a:gd name="connsiteX1" fmla="*/ 2917224 w 6211024"/>
              <a:gd name="connsiteY1" fmla="*/ 884466 h 2052123"/>
              <a:gd name="connsiteX2" fmla="*/ 4325816 w 6211024"/>
              <a:gd name="connsiteY2" fmla="*/ 541434 h 2052123"/>
              <a:gd name="connsiteX3" fmla="*/ 6211024 w 6211024"/>
              <a:gd name="connsiteY3" fmla="*/ 0 h 2052123"/>
              <a:gd name="connsiteX0" fmla="*/ 0 w 6211024"/>
              <a:gd name="connsiteY0" fmla="*/ 2052123 h 2052123"/>
              <a:gd name="connsiteX1" fmla="*/ 2917224 w 6211024"/>
              <a:gd name="connsiteY1" fmla="*/ 884466 h 2052123"/>
              <a:gd name="connsiteX2" fmla="*/ 4325816 w 6211024"/>
              <a:gd name="connsiteY2" fmla="*/ 541434 h 2052123"/>
              <a:gd name="connsiteX3" fmla="*/ 6211024 w 6211024"/>
              <a:gd name="connsiteY3" fmla="*/ 0 h 2052123"/>
              <a:gd name="connsiteX0" fmla="*/ 0 w 6211024"/>
              <a:gd name="connsiteY0" fmla="*/ 2052123 h 2052123"/>
              <a:gd name="connsiteX1" fmla="*/ 2917224 w 6211024"/>
              <a:gd name="connsiteY1" fmla="*/ 884466 h 2052123"/>
              <a:gd name="connsiteX2" fmla="*/ 4325816 w 6211024"/>
              <a:gd name="connsiteY2" fmla="*/ 541434 h 2052123"/>
              <a:gd name="connsiteX3" fmla="*/ 6211024 w 6211024"/>
              <a:gd name="connsiteY3" fmla="*/ 0 h 2052123"/>
              <a:gd name="connsiteX0" fmla="*/ 0 w 6574800"/>
              <a:gd name="connsiteY0" fmla="*/ 1895850 h 1895850"/>
              <a:gd name="connsiteX1" fmla="*/ 2917224 w 6574800"/>
              <a:gd name="connsiteY1" fmla="*/ 728193 h 1895850"/>
              <a:gd name="connsiteX2" fmla="*/ 4325816 w 6574800"/>
              <a:gd name="connsiteY2" fmla="*/ 385161 h 1895850"/>
              <a:gd name="connsiteX3" fmla="*/ 6574800 w 6574800"/>
              <a:gd name="connsiteY3" fmla="*/ 0 h 1895850"/>
            </a:gdLst>
            <a:ahLst/>
            <a:cxnLst>
              <a:cxn ang="0">
                <a:pos x="connsiteX0" y="connsiteY0"/>
              </a:cxn>
              <a:cxn ang="0">
                <a:pos x="connsiteX1" y="connsiteY1"/>
              </a:cxn>
              <a:cxn ang="0">
                <a:pos x="connsiteX2" y="connsiteY2"/>
              </a:cxn>
              <a:cxn ang="0">
                <a:pos x="connsiteX3" y="connsiteY3"/>
              </a:cxn>
            </a:cxnLst>
            <a:rect l="l" t="t" r="r" b="b"/>
            <a:pathLst>
              <a:path w="6574800" h="1895850">
                <a:moveTo>
                  <a:pt x="0" y="1895850"/>
                </a:moveTo>
                <a:cubicBezTo>
                  <a:pt x="458952" y="1850305"/>
                  <a:pt x="2196255" y="979974"/>
                  <a:pt x="2917224" y="728193"/>
                </a:cubicBezTo>
                <a:cubicBezTo>
                  <a:pt x="3638193" y="476412"/>
                  <a:pt x="3716220" y="506527"/>
                  <a:pt x="4325816" y="385161"/>
                </a:cubicBezTo>
                <a:cubicBezTo>
                  <a:pt x="4935412" y="263796"/>
                  <a:pt x="6175154" y="114841"/>
                  <a:pt x="6574800" y="0"/>
                </a:cubicBezTo>
              </a:path>
            </a:pathLst>
          </a:custGeom>
          <a:noFill/>
          <a:ln w="254000">
            <a:solidFill>
              <a:srgbClr val="C55A1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Puolivapaa piirto 14"/>
          <p:cNvSpPr/>
          <p:nvPr/>
        </p:nvSpPr>
        <p:spPr>
          <a:xfrm>
            <a:off x="3335416" y="1963268"/>
            <a:ext cx="2873769" cy="1555531"/>
          </a:xfrm>
          <a:custGeom>
            <a:avLst/>
            <a:gdLst>
              <a:gd name="connsiteX0" fmla="*/ 0 w 3415862"/>
              <a:gd name="connsiteY0" fmla="*/ 1555531 h 1555531"/>
              <a:gd name="connsiteX1" fmla="*/ 1355835 w 3415862"/>
              <a:gd name="connsiteY1" fmla="*/ 1345324 h 1555531"/>
              <a:gd name="connsiteX2" fmla="*/ 2627586 w 3415862"/>
              <a:gd name="connsiteY2" fmla="*/ 840828 h 1555531"/>
              <a:gd name="connsiteX3" fmla="*/ 3415862 w 3415862"/>
              <a:gd name="connsiteY3" fmla="*/ 0 h 1555531"/>
            </a:gdLst>
            <a:ahLst/>
            <a:cxnLst>
              <a:cxn ang="0">
                <a:pos x="connsiteX0" y="connsiteY0"/>
              </a:cxn>
              <a:cxn ang="0">
                <a:pos x="connsiteX1" y="connsiteY1"/>
              </a:cxn>
              <a:cxn ang="0">
                <a:pos x="connsiteX2" y="connsiteY2"/>
              </a:cxn>
              <a:cxn ang="0">
                <a:pos x="connsiteX3" y="connsiteY3"/>
              </a:cxn>
            </a:cxnLst>
            <a:rect l="l" t="t" r="r" b="b"/>
            <a:pathLst>
              <a:path w="3415862" h="1555531">
                <a:moveTo>
                  <a:pt x="0" y="1555531"/>
                </a:moveTo>
                <a:cubicBezTo>
                  <a:pt x="458952" y="1509986"/>
                  <a:pt x="917904" y="1464441"/>
                  <a:pt x="1355835" y="1345324"/>
                </a:cubicBezTo>
                <a:cubicBezTo>
                  <a:pt x="1793766" y="1226207"/>
                  <a:pt x="2284248" y="1065049"/>
                  <a:pt x="2627586" y="840828"/>
                </a:cubicBezTo>
                <a:cubicBezTo>
                  <a:pt x="2970924" y="616607"/>
                  <a:pt x="3193393" y="308303"/>
                  <a:pt x="3415862" y="0"/>
                </a:cubicBezTo>
              </a:path>
            </a:pathLst>
          </a:custGeom>
          <a:noFill/>
          <a:ln w="254000">
            <a:solidFill>
              <a:srgbClr val="C55A1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Puolivapaa piirto 15"/>
          <p:cNvSpPr/>
          <p:nvPr/>
        </p:nvSpPr>
        <p:spPr>
          <a:xfrm rot="19053261" flipV="1">
            <a:off x="1079832" y="1114975"/>
            <a:ext cx="3371055" cy="2170901"/>
          </a:xfrm>
          <a:custGeom>
            <a:avLst/>
            <a:gdLst>
              <a:gd name="connsiteX0" fmla="*/ 0 w 3415862"/>
              <a:gd name="connsiteY0" fmla="*/ 1555531 h 1555531"/>
              <a:gd name="connsiteX1" fmla="*/ 1355835 w 3415862"/>
              <a:gd name="connsiteY1" fmla="*/ 1345324 h 1555531"/>
              <a:gd name="connsiteX2" fmla="*/ 2627586 w 3415862"/>
              <a:gd name="connsiteY2" fmla="*/ 840828 h 1555531"/>
              <a:gd name="connsiteX3" fmla="*/ 3415862 w 3415862"/>
              <a:gd name="connsiteY3" fmla="*/ 0 h 1555531"/>
              <a:gd name="connsiteX0" fmla="*/ 0 w 6657601"/>
              <a:gd name="connsiteY0" fmla="*/ 3906885 h 3906885"/>
              <a:gd name="connsiteX1" fmla="*/ 1355835 w 6657601"/>
              <a:gd name="connsiteY1" fmla="*/ 3696678 h 3906885"/>
              <a:gd name="connsiteX2" fmla="*/ 2627586 w 6657601"/>
              <a:gd name="connsiteY2" fmla="*/ 3192182 h 3906885"/>
              <a:gd name="connsiteX3" fmla="*/ 6657601 w 6657601"/>
              <a:gd name="connsiteY3" fmla="*/ 0 h 3906885"/>
              <a:gd name="connsiteX0" fmla="*/ 0 w 6657601"/>
              <a:gd name="connsiteY0" fmla="*/ 3906885 h 3954345"/>
              <a:gd name="connsiteX1" fmla="*/ 1373890 w 6657601"/>
              <a:gd name="connsiteY1" fmla="*/ 3910924 h 3954345"/>
              <a:gd name="connsiteX2" fmla="*/ 2627586 w 6657601"/>
              <a:gd name="connsiteY2" fmla="*/ 3192182 h 3954345"/>
              <a:gd name="connsiteX3" fmla="*/ 6657601 w 6657601"/>
              <a:gd name="connsiteY3" fmla="*/ 0 h 3954345"/>
              <a:gd name="connsiteX0" fmla="*/ 0 w 6657601"/>
              <a:gd name="connsiteY0" fmla="*/ 3906885 h 4035924"/>
              <a:gd name="connsiteX1" fmla="*/ 1373890 w 6657601"/>
              <a:gd name="connsiteY1" fmla="*/ 3910924 h 4035924"/>
              <a:gd name="connsiteX2" fmla="*/ 3568233 w 6657601"/>
              <a:gd name="connsiteY2" fmla="*/ 2077860 h 4035924"/>
              <a:gd name="connsiteX3" fmla="*/ 6657601 w 6657601"/>
              <a:gd name="connsiteY3" fmla="*/ 0 h 4035924"/>
              <a:gd name="connsiteX0" fmla="*/ 0 w 6657601"/>
              <a:gd name="connsiteY0" fmla="*/ 3906885 h 3906884"/>
              <a:gd name="connsiteX1" fmla="*/ 1325049 w 6657601"/>
              <a:gd name="connsiteY1" fmla="*/ 3587107 h 3906884"/>
              <a:gd name="connsiteX2" fmla="*/ 3568233 w 6657601"/>
              <a:gd name="connsiteY2" fmla="*/ 2077860 h 3906884"/>
              <a:gd name="connsiteX3" fmla="*/ 6657601 w 6657601"/>
              <a:gd name="connsiteY3" fmla="*/ 0 h 3906884"/>
              <a:gd name="connsiteX0" fmla="*/ 0 w 4799922"/>
              <a:gd name="connsiteY0" fmla="*/ 2779092 h 2779092"/>
              <a:gd name="connsiteX1" fmla="*/ 1325049 w 4799922"/>
              <a:gd name="connsiteY1" fmla="*/ 2459314 h 2779092"/>
              <a:gd name="connsiteX2" fmla="*/ 3568233 w 4799922"/>
              <a:gd name="connsiteY2" fmla="*/ 950067 h 2779092"/>
              <a:gd name="connsiteX3" fmla="*/ 4799922 w 4799922"/>
              <a:gd name="connsiteY3" fmla="*/ 1 h 2779092"/>
              <a:gd name="connsiteX0" fmla="*/ 0 w 4968676"/>
              <a:gd name="connsiteY0" fmla="*/ 3078411 h 3078411"/>
              <a:gd name="connsiteX1" fmla="*/ 1325049 w 4968676"/>
              <a:gd name="connsiteY1" fmla="*/ 2758633 h 3078411"/>
              <a:gd name="connsiteX2" fmla="*/ 3568233 w 4968676"/>
              <a:gd name="connsiteY2" fmla="*/ 1249386 h 3078411"/>
              <a:gd name="connsiteX3" fmla="*/ 4968676 w 4968676"/>
              <a:gd name="connsiteY3" fmla="*/ 1 h 3078411"/>
            </a:gdLst>
            <a:ahLst/>
            <a:cxnLst>
              <a:cxn ang="0">
                <a:pos x="connsiteX0" y="connsiteY0"/>
              </a:cxn>
              <a:cxn ang="0">
                <a:pos x="connsiteX1" y="connsiteY1"/>
              </a:cxn>
              <a:cxn ang="0">
                <a:pos x="connsiteX2" y="connsiteY2"/>
              </a:cxn>
              <a:cxn ang="0">
                <a:pos x="connsiteX3" y="connsiteY3"/>
              </a:cxn>
            </a:cxnLst>
            <a:rect l="l" t="t" r="r" b="b"/>
            <a:pathLst>
              <a:path w="4968676" h="3078411">
                <a:moveTo>
                  <a:pt x="0" y="3078411"/>
                </a:moveTo>
                <a:cubicBezTo>
                  <a:pt x="458952" y="3032866"/>
                  <a:pt x="730344" y="3063471"/>
                  <a:pt x="1325049" y="2758633"/>
                </a:cubicBezTo>
                <a:cubicBezTo>
                  <a:pt x="1919755" y="2453796"/>
                  <a:pt x="2960962" y="1709158"/>
                  <a:pt x="3568233" y="1249386"/>
                </a:cubicBezTo>
                <a:cubicBezTo>
                  <a:pt x="4175504" y="789614"/>
                  <a:pt x="4746207" y="308304"/>
                  <a:pt x="4968676" y="1"/>
                </a:cubicBezTo>
              </a:path>
            </a:pathLst>
          </a:custGeom>
          <a:noFill/>
          <a:ln w="177800">
            <a:solidFill>
              <a:srgbClr val="9900CC"/>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Puolivapaa piirto 16"/>
          <p:cNvSpPr/>
          <p:nvPr/>
        </p:nvSpPr>
        <p:spPr>
          <a:xfrm rot="1194885">
            <a:off x="1409870" y="2269932"/>
            <a:ext cx="2074645" cy="764405"/>
          </a:xfrm>
          <a:custGeom>
            <a:avLst/>
            <a:gdLst>
              <a:gd name="connsiteX0" fmla="*/ 0 w 3415862"/>
              <a:gd name="connsiteY0" fmla="*/ 1555531 h 1555531"/>
              <a:gd name="connsiteX1" fmla="*/ 1355835 w 3415862"/>
              <a:gd name="connsiteY1" fmla="*/ 1345324 h 1555531"/>
              <a:gd name="connsiteX2" fmla="*/ 2627586 w 3415862"/>
              <a:gd name="connsiteY2" fmla="*/ 840828 h 1555531"/>
              <a:gd name="connsiteX3" fmla="*/ 3415862 w 3415862"/>
              <a:gd name="connsiteY3" fmla="*/ 0 h 1555531"/>
              <a:gd name="connsiteX0" fmla="*/ 0 w 3415862"/>
              <a:gd name="connsiteY0" fmla="*/ 1555531 h 1555531"/>
              <a:gd name="connsiteX1" fmla="*/ 1365443 w 3415862"/>
              <a:gd name="connsiteY1" fmla="*/ 1271498 h 1555531"/>
              <a:gd name="connsiteX2" fmla="*/ 2627586 w 3415862"/>
              <a:gd name="connsiteY2" fmla="*/ 840828 h 1555531"/>
              <a:gd name="connsiteX3" fmla="*/ 3415862 w 3415862"/>
              <a:gd name="connsiteY3" fmla="*/ 0 h 1555531"/>
              <a:gd name="connsiteX0" fmla="*/ 0 w 3415862"/>
              <a:gd name="connsiteY0" fmla="*/ 1555531 h 1555531"/>
              <a:gd name="connsiteX1" fmla="*/ 1365443 w 3415862"/>
              <a:gd name="connsiteY1" fmla="*/ 1271498 h 1555531"/>
              <a:gd name="connsiteX2" fmla="*/ 2599272 w 3415862"/>
              <a:gd name="connsiteY2" fmla="*/ 673248 h 1555531"/>
              <a:gd name="connsiteX3" fmla="*/ 3415862 w 3415862"/>
              <a:gd name="connsiteY3" fmla="*/ 0 h 1555531"/>
              <a:gd name="connsiteX0" fmla="*/ 0 w 3625220"/>
              <a:gd name="connsiteY0" fmla="*/ 1623462 h 1623462"/>
              <a:gd name="connsiteX1" fmla="*/ 1365443 w 3625220"/>
              <a:gd name="connsiteY1" fmla="*/ 1339429 h 1623462"/>
              <a:gd name="connsiteX2" fmla="*/ 2599272 w 3625220"/>
              <a:gd name="connsiteY2" fmla="*/ 741179 h 1623462"/>
              <a:gd name="connsiteX3" fmla="*/ 3625220 w 3625220"/>
              <a:gd name="connsiteY3" fmla="*/ 0 h 1623462"/>
            </a:gdLst>
            <a:ahLst/>
            <a:cxnLst>
              <a:cxn ang="0">
                <a:pos x="connsiteX0" y="connsiteY0"/>
              </a:cxn>
              <a:cxn ang="0">
                <a:pos x="connsiteX1" y="connsiteY1"/>
              </a:cxn>
              <a:cxn ang="0">
                <a:pos x="connsiteX2" y="connsiteY2"/>
              </a:cxn>
              <a:cxn ang="0">
                <a:pos x="connsiteX3" y="connsiteY3"/>
              </a:cxn>
            </a:cxnLst>
            <a:rect l="l" t="t" r="r" b="b"/>
            <a:pathLst>
              <a:path w="3625220" h="1623462">
                <a:moveTo>
                  <a:pt x="0" y="1623462"/>
                </a:moveTo>
                <a:cubicBezTo>
                  <a:pt x="458952" y="1577917"/>
                  <a:pt x="932231" y="1486476"/>
                  <a:pt x="1365443" y="1339429"/>
                </a:cubicBezTo>
                <a:cubicBezTo>
                  <a:pt x="1798655" y="1192382"/>
                  <a:pt x="2222643" y="964417"/>
                  <a:pt x="2599272" y="741179"/>
                </a:cubicBezTo>
                <a:cubicBezTo>
                  <a:pt x="2975902" y="517941"/>
                  <a:pt x="3402751" y="308303"/>
                  <a:pt x="3625220" y="0"/>
                </a:cubicBezTo>
              </a:path>
            </a:pathLst>
          </a:custGeom>
          <a:noFill/>
          <a:ln w="177800">
            <a:solidFill>
              <a:srgbClr val="9900CC"/>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kstiruutu 18"/>
          <p:cNvSpPr txBox="1"/>
          <p:nvPr/>
        </p:nvSpPr>
        <p:spPr>
          <a:xfrm>
            <a:off x="117077" y="1805918"/>
            <a:ext cx="1343582" cy="369332"/>
          </a:xfrm>
          <a:prstGeom prst="rect">
            <a:avLst/>
          </a:prstGeom>
          <a:solidFill>
            <a:schemeClr val="bg1">
              <a:alpha val="50000"/>
            </a:schemeClr>
          </a:solidFill>
          <a:ln>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Sisäinen työ </a:t>
            </a:r>
          </a:p>
        </p:txBody>
      </p:sp>
      <p:sp>
        <p:nvSpPr>
          <p:cNvPr id="20" name="Tekstiruutu 19"/>
          <p:cNvSpPr txBox="1"/>
          <p:nvPr/>
        </p:nvSpPr>
        <p:spPr>
          <a:xfrm>
            <a:off x="3362664" y="2219140"/>
            <a:ext cx="1362959" cy="369332"/>
          </a:xfrm>
          <a:prstGeom prst="rect">
            <a:avLst/>
          </a:prstGeom>
          <a:solidFill>
            <a:schemeClr val="bg1">
              <a:alpha val="50000"/>
            </a:schemeClr>
          </a:solidFill>
          <a:ln>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Ulkoinen työ</a:t>
            </a:r>
          </a:p>
        </p:txBody>
      </p:sp>
      <p:sp>
        <p:nvSpPr>
          <p:cNvPr id="22" name="Tekstiruutu 21"/>
          <p:cNvSpPr txBox="1"/>
          <p:nvPr/>
        </p:nvSpPr>
        <p:spPr>
          <a:xfrm>
            <a:off x="3441094" y="5769827"/>
            <a:ext cx="1393913" cy="369332"/>
          </a:xfrm>
          <a:prstGeom prst="rect">
            <a:avLst/>
          </a:prstGeom>
          <a:solidFill>
            <a:schemeClr val="bg1">
              <a:alpha val="50000"/>
            </a:schemeClr>
          </a:solidFill>
          <a:ln>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Ulkoinen työ</a:t>
            </a:r>
          </a:p>
        </p:txBody>
      </p:sp>
      <p:sp>
        <p:nvSpPr>
          <p:cNvPr id="24" name="Tekstiruutu 23"/>
          <p:cNvSpPr txBox="1"/>
          <p:nvPr/>
        </p:nvSpPr>
        <p:spPr>
          <a:xfrm>
            <a:off x="3123393" y="4012437"/>
            <a:ext cx="1330258" cy="369332"/>
          </a:xfrm>
          <a:prstGeom prst="rect">
            <a:avLst/>
          </a:prstGeom>
          <a:solidFill>
            <a:schemeClr val="bg1">
              <a:alpha val="50000"/>
            </a:schemeClr>
          </a:solidFill>
          <a:ln>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gra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Calibri" panose="020F0502020204030204"/>
                <a:ea typeface="+mn-ea"/>
                <a:cs typeface="+mn-cs"/>
              </a:rPr>
              <a:t>Sisäinen työ </a:t>
            </a:r>
          </a:p>
        </p:txBody>
      </p:sp>
      <p:cxnSp>
        <p:nvCxnSpPr>
          <p:cNvPr id="26" name="Kaareva yhdysviiva 25"/>
          <p:cNvCxnSpPr/>
          <p:nvPr/>
        </p:nvCxnSpPr>
        <p:spPr>
          <a:xfrm flipV="1">
            <a:off x="901128" y="1049943"/>
            <a:ext cx="1478784" cy="1327313"/>
          </a:xfrm>
          <a:prstGeom prst="curvedConnector3">
            <a:avLst/>
          </a:prstGeom>
          <a:ln w="635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27" name="Kaareva yhdysviiva 26"/>
          <p:cNvCxnSpPr/>
          <p:nvPr/>
        </p:nvCxnSpPr>
        <p:spPr>
          <a:xfrm flipV="1">
            <a:off x="1221243" y="360827"/>
            <a:ext cx="2129202" cy="1804436"/>
          </a:xfrm>
          <a:prstGeom prst="curvedConnector3">
            <a:avLst/>
          </a:prstGeom>
          <a:ln w="63500">
            <a:solidFill>
              <a:srgbClr val="9900C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Kaareva yhdysviiva 27"/>
          <p:cNvCxnSpPr/>
          <p:nvPr/>
        </p:nvCxnSpPr>
        <p:spPr>
          <a:xfrm rot="5400000" flipH="1" flipV="1">
            <a:off x="2575761" y="1223807"/>
            <a:ext cx="890159" cy="437696"/>
          </a:xfrm>
          <a:prstGeom prst="curvedConnector3">
            <a:avLst/>
          </a:prstGeom>
          <a:ln w="63500">
            <a:solidFill>
              <a:srgbClr val="9900CC"/>
            </a:solidFill>
            <a:tailEnd type="triangle"/>
          </a:ln>
        </p:spPr>
        <p:style>
          <a:lnRef idx="1">
            <a:schemeClr val="accent1"/>
          </a:lnRef>
          <a:fillRef idx="0">
            <a:schemeClr val="accent1"/>
          </a:fillRef>
          <a:effectRef idx="0">
            <a:schemeClr val="accent1"/>
          </a:effectRef>
          <a:fontRef idx="minor">
            <a:schemeClr val="tx1"/>
          </a:fontRef>
        </p:style>
      </p:cxnSp>
      <p:sp>
        <p:nvSpPr>
          <p:cNvPr id="33" name="Puolivapaa piirto 32"/>
          <p:cNvSpPr/>
          <p:nvPr/>
        </p:nvSpPr>
        <p:spPr>
          <a:xfrm>
            <a:off x="6384730" y="102750"/>
            <a:ext cx="5357511" cy="4161870"/>
          </a:xfrm>
          <a:custGeom>
            <a:avLst/>
            <a:gdLst>
              <a:gd name="connsiteX0" fmla="*/ 21020 w 1734207"/>
              <a:gd name="connsiteY0" fmla="*/ 325821 h 1366345"/>
              <a:gd name="connsiteX1" fmla="*/ 21020 w 1734207"/>
              <a:gd name="connsiteY1" fmla="*/ 325821 h 1366345"/>
              <a:gd name="connsiteX2" fmla="*/ 0 w 1734207"/>
              <a:gd name="connsiteY2" fmla="*/ 1040524 h 1366345"/>
              <a:gd name="connsiteX3" fmla="*/ 84083 w 1734207"/>
              <a:gd name="connsiteY3" fmla="*/ 1072055 h 1366345"/>
              <a:gd name="connsiteX4" fmla="*/ 1303283 w 1734207"/>
              <a:gd name="connsiteY4" fmla="*/ 1366345 h 1366345"/>
              <a:gd name="connsiteX5" fmla="*/ 1734207 w 1734207"/>
              <a:gd name="connsiteY5" fmla="*/ 872359 h 1366345"/>
              <a:gd name="connsiteX6" fmla="*/ 1713186 w 1734207"/>
              <a:gd name="connsiteY6" fmla="*/ 367862 h 1366345"/>
              <a:gd name="connsiteX7" fmla="*/ 1008993 w 1734207"/>
              <a:gd name="connsiteY7" fmla="*/ 0 h 1366345"/>
              <a:gd name="connsiteX8" fmla="*/ 21020 w 1734207"/>
              <a:gd name="connsiteY8" fmla="*/ 325821 h 13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207" h="1366345">
                <a:moveTo>
                  <a:pt x="21020" y="325821"/>
                </a:moveTo>
                <a:lnTo>
                  <a:pt x="21020" y="325821"/>
                </a:lnTo>
                <a:lnTo>
                  <a:pt x="0" y="1040524"/>
                </a:lnTo>
                <a:lnTo>
                  <a:pt x="84083" y="1072055"/>
                </a:lnTo>
                <a:lnTo>
                  <a:pt x="1303283" y="1366345"/>
                </a:lnTo>
                <a:lnTo>
                  <a:pt x="1734207" y="872359"/>
                </a:lnTo>
                <a:lnTo>
                  <a:pt x="1713186" y="367862"/>
                </a:lnTo>
                <a:lnTo>
                  <a:pt x="1008993" y="0"/>
                </a:lnTo>
                <a:lnTo>
                  <a:pt x="21020" y="325821"/>
                </a:lnTo>
                <a:close/>
              </a:path>
            </a:pathLst>
          </a:custGeom>
          <a:solidFill>
            <a:schemeClr val="accent4">
              <a:lumMod val="75000"/>
            </a:schemeClr>
          </a:solidFill>
          <a:ln w="635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900" b="1" i="0" u="none" strike="noStrike" kern="1200" cap="none" spc="0" normalizeH="0" baseline="0" noProof="0">
                <a:ln>
                  <a:noFill/>
                </a:ln>
                <a:solidFill>
                  <a:prstClr val="white"/>
                </a:solidFill>
                <a:effectLst/>
                <a:uLnTx/>
                <a:uFillTx/>
                <a:latin typeface="Calibri" panose="020F0502020204030204"/>
                <a:ea typeface="+mn-ea"/>
                <a:cs typeface="+mn-cs"/>
                <a:sym typeface="Wingdings" panose="05000000000000000000" pitchFamily="2" charset="2"/>
              </a:rPr>
              <a:t>Viraston h</a:t>
            </a:r>
            <a:r>
              <a:rPr kumimoji="0" lang="fi-FI" sz="3900" b="1" i="0" u="none" strike="noStrike" kern="1200" cap="none" spc="0" normalizeH="0" baseline="0" noProof="0">
                <a:ln>
                  <a:noFill/>
                </a:ln>
                <a:solidFill>
                  <a:prstClr val="white"/>
                </a:solidFill>
                <a:effectLst/>
                <a:uLnTx/>
                <a:uFillTx/>
                <a:latin typeface="Calibri" panose="020F0502020204030204"/>
                <a:ea typeface="+mn-ea"/>
                <a:cs typeface="+mn-cs"/>
              </a:rPr>
              <a:t>iilikädenjälki: </a:t>
            </a:r>
            <a:r>
              <a:rPr kumimoji="0" lang="fi-FI" sz="3900" b="0" i="0" u="none" strike="noStrike" kern="1200" cap="none" spc="0" normalizeH="0" baseline="0" noProof="0">
                <a:ln>
                  <a:noFill/>
                </a:ln>
                <a:solidFill>
                  <a:prstClr val="white"/>
                </a:solidFill>
                <a:effectLst/>
                <a:uLnTx/>
                <a:uFillTx/>
                <a:latin typeface="Calibri" panose="020F0502020204030204"/>
                <a:ea typeface="+mn-ea"/>
                <a:cs typeface="+mn-cs"/>
              </a:rPr>
              <a:t> mikä on se positiivinen vaikutus, jonka voisimme saada alueella aikaan?</a:t>
            </a:r>
          </a:p>
        </p:txBody>
      </p:sp>
      <p:cxnSp>
        <p:nvCxnSpPr>
          <p:cNvPr id="36" name="Kaareva yhdysviiva 35"/>
          <p:cNvCxnSpPr/>
          <p:nvPr/>
        </p:nvCxnSpPr>
        <p:spPr>
          <a:xfrm flipV="1">
            <a:off x="3250043" y="1503425"/>
            <a:ext cx="1628340" cy="1217634"/>
          </a:xfrm>
          <a:prstGeom prst="curvedConnector3">
            <a:avLst/>
          </a:prstGeom>
          <a:ln w="63500">
            <a:solidFill>
              <a:srgbClr val="9900CC"/>
            </a:solidFill>
            <a:tailEnd type="triangle"/>
          </a:ln>
        </p:spPr>
        <p:style>
          <a:lnRef idx="1">
            <a:schemeClr val="accent1"/>
          </a:lnRef>
          <a:fillRef idx="0">
            <a:schemeClr val="accent1"/>
          </a:fillRef>
          <a:effectRef idx="0">
            <a:schemeClr val="accent1"/>
          </a:effectRef>
          <a:fontRef idx="minor">
            <a:schemeClr val="tx1"/>
          </a:fontRef>
        </p:style>
      </p:cxnSp>
      <p:sp>
        <p:nvSpPr>
          <p:cNvPr id="38" name="Säännöllinen viisikulmio 37"/>
          <p:cNvSpPr/>
          <p:nvPr/>
        </p:nvSpPr>
        <p:spPr>
          <a:xfrm>
            <a:off x="4895094" y="3576579"/>
            <a:ext cx="8657880" cy="2760345"/>
          </a:xfrm>
          <a:prstGeom prst="pentagon">
            <a:avLst/>
          </a:prstGeom>
          <a:solidFill>
            <a:schemeClr val="accent4">
              <a:lumMod val="40000"/>
              <a:lumOff val="60000"/>
              <a:alpha val="30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2200" b="0" i="0" u="none" strike="noStrike" kern="1200" cap="none" spc="0" normalizeH="0" baseline="0" noProof="0">
                <a:ln>
                  <a:noFill/>
                </a:ln>
                <a:solidFill>
                  <a:prstClr val="black"/>
                </a:solidFill>
                <a:effectLst/>
                <a:uLnTx/>
                <a:uFillTx/>
                <a:latin typeface="Calibri" panose="020F0502020204030204"/>
                <a:ea typeface="+mn-ea"/>
                <a:cs typeface="+mn-cs"/>
              </a:rPr>
              <a:t>Mitä jo tehdään alueella ja viraston sisällä?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2200" b="0" i="0" u="none" strike="noStrike" kern="1200" cap="none" spc="0" normalizeH="0" baseline="0" noProof="0">
                <a:ln>
                  <a:noFill/>
                </a:ln>
                <a:solidFill>
                  <a:prstClr val="black"/>
                </a:solidFill>
                <a:effectLst/>
                <a:uLnTx/>
                <a:uFillTx/>
                <a:latin typeface="Calibri" panose="020F0502020204030204"/>
                <a:ea typeface="+mn-ea"/>
                <a:cs typeface="+mn-cs"/>
              </a:rPr>
              <a:t>Sisäinen ilmastotiimi ja sitouttaminen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2200" b="0" i="0" u="none" strike="noStrike" kern="1200" cap="none" spc="0" normalizeH="0" baseline="0" noProof="0">
                <a:ln>
                  <a:noFill/>
                </a:ln>
                <a:solidFill>
                  <a:prstClr val="black"/>
                </a:solidFill>
                <a:effectLst/>
                <a:uLnTx/>
                <a:uFillTx/>
                <a:latin typeface="Calibri" panose="020F0502020204030204"/>
                <a:ea typeface="+mn-ea"/>
                <a:cs typeface="+mn-cs"/>
              </a:rPr>
              <a:t>Koko ELY, ei vain 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2200" b="0" i="0" u="none" strike="noStrike" kern="1200" cap="none" spc="0" normalizeH="0" baseline="0" noProof="0">
                <a:ln>
                  <a:noFill/>
                </a:ln>
                <a:solidFill>
                  <a:prstClr val="black"/>
                </a:solidFill>
                <a:effectLst/>
                <a:uLnTx/>
                <a:uFillTx/>
                <a:latin typeface="Calibri" panose="020F0502020204030204"/>
                <a:ea typeface="+mn-ea"/>
                <a:cs typeface="+mn-cs"/>
              </a:rPr>
              <a:t>Alueen päästötilanne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2200" b="0" i="0" u="none" strike="noStrike" kern="1200" cap="none" spc="0" normalizeH="0" baseline="0" noProof="0">
                <a:ln>
                  <a:noFill/>
                </a:ln>
                <a:solidFill>
                  <a:prstClr val="black"/>
                </a:solidFill>
                <a:effectLst/>
                <a:uLnTx/>
                <a:uFillTx/>
                <a:latin typeface="Calibri" panose="020F0502020204030204"/>
                <a:ea typeface="+mn-ea"/>
                <a:cs typeface="+mn-cs"/>
              </a:rPr>
              <a:t>Mitä on tarjolla ministeriöstä, </a:t>
            </a:r>
            <a:r>
              <a:rPr kumimoji="0" lang="fi-FI" sz="2200" b="0" i="0" u="none" strike="noStrike" kern="1200" cap="none" spc="0" normalizeH="0" baseline="0" noProof="0" err="1">
                <a:ln>
                  <a:noFill/>
                </a:ln>
                <a:solidFill>
                  <a:prstClr val="black"/>
                </a:solidFill>
                <a:effectLst/>
                <a:uLnTx/>
                <a:uFillTx/>
                <a:latin typeface="Calibri" panose="020F0502020204030204"/>
                <a:ea typeface="+mn-ea"/>
                <a:cs typeface="+mn-cs"/>
              </a:rPr>
              <a:t>SYKEstä</a:t>
            </a:r>
            <a:r>
              <a:rPr kumimoji="0" lang="fi-FI" sz="2200" b="0" i="0" u="none" strike="noStrike" kern="1200" cap="none" spc="0" normalizeH="0" baseline="0" noProof="0">
                <a:ln>
                  <a:noFill/>
                </a:ln>
                <a:solidFill>
                  <a:prstClr val="black"/>
                </a:solidFill>
                <a:effectLst/>
                <a:uLnTx/>
                <a:uFillTx/>
                <a:latin typeface="Calibri" panose="020F0502020204030204"/>
                <a:ea typeface="+mn-ea"/>
                <a:cs typeface="+mn-cs"/>
              </a:rPr>
              <a:t> jne.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2200" b="0" i="0" u="none" strike="noStrike" kern="1200" cap="none" spc="0" normalizeH="0" baseline="0" noProof="0">
                <a:ln>
                  <a:noFill/>
                </a:ln>
                <a:solidFill>
                  <a:prstClr val="black"/>
                </a:solidFill>
                <a:effectLst/>
                <a:uLnTx/>
                <a:uFillTx/>
                <a:latin typeface="Calibri" panose="020F0502020204030204"/>
                <a:ea typeface="+mn-ea"/>
                <a:cs typeface="+mn-cs"/>
              </a:rPr>
              <a:t>OHKE-hankkeet ja muu </a:t>
            </a:r>
            <a:r>
              <a:rPr kumimoji="0" lang="fi-FI" sz="2200" b="0" i="0" u="none" strike="noStrike" kern="1200" cap="none" spc="0" normalizeH="0" baseline="0" noProof="0" err="1">
                <a:ln>
                  <a:noFill/>
                </a:ln>
                <a:solidFill>
                  <a:prstClr val="black"/>
                </a:solidFill>
                <a:effectLst/>
                <a:uLnTx/>
                <a:uFillTx/>
                <a:latin typeface="Calibri" panose="020F0502020204030204"/>
                <a:ea typeface="+mn-ea"/>
                <a:cs typeface="+mn-cs"/>
              </a:rPr>
              <a:t>ELYjen</a:t>
            </a:r>
            <a:r>
              <a:rPr kumimoji="0" lang="fi-FI" sz="2200" b="0" i="0" u="none" strike="noStrike" kern="1200" cap="none" spc="0" normalizeH="0" baseline="0" noProof="0">
                <a:ln>
                  <a:noFill/>
                </a:ln>
                <a:solidFill>
                  <a:prstClr val="black"/>
                </a:solidFill>
                <a:effectLst/>
                <a:uLnTx/>
                <a:uFillTx/>
                <a:latin typeface="Calibri" panose="020F0502020204030204"/>
                <a:ea typeface="+mn-ea"/>
                <a:cs typeface="+mn-cs"/>
              </a:rPr>
              <a:t> rahoitus</a:t>
            </a:r>
          </a:p>
        </p:txBody>
      </p:sp>
      <p:grpSp>
        <p:nvGrpSpPr>
          <p:cNvPr id="39" name="Ryhmä 38"/>
          <p:cNvGrpSpPr/>
          <p:nvPr/>
        </p:nvGrpSpPr>
        <p:grpSpPr>
          <a:xfrm>
            <a:off x="-336410" y="2389167"/>
            <a:ext cx="6096001" cy="2991937"/>
            <a:chOff x="-255494" y="2771611"/>
            <a:chExt cx="6096001" cy="2991937"/>
          </a:xfrm>
        </p:grpSpPr>
        <p:sp>
          <p:nvSpPr>
            <p:cNvPr id="40" name="Puolivapaa piirto 39"/>
            <p:cNvSpPr/>
            <p:nvPr/>
          </p:nvSpPr>
          <p:spPr>
            <a:xfrm>
              <a:off x="-255492" y="2771611"/>
              <a:ext cx="1093693" cy="327847"/>
            </a:xfrm>
            <a:custGeom>
              <a:avLst/>
              <a:gdLst>
                <a:gd name="connsiteX0" fmla="*/ 0 w 1093693"/>
                <a:gd name="connsiteY0" fmla="*/ 0 h 327847"/>
                <a:gd name="connsiteX1" fmla="*/ 1093693 w 1093693"/>
                <a:gd name="connsiteY1" fmla="*/ 57385 h 327847"/>
                <a:gd name="connsiteX2" fmla="*/ 1093693 w 1093693"/>
                <a:gd name="connsiteY2" fmla="*/ 327847 h 327847"/>
                <a:gd name="connsiteX3" fmla="*/ 0 w 1093693"/>
                <a:gd name="connsiteY3" fmla="*/ 297653 h 327847"/>
                <a:gd name="connsiteX4" fmla="*/ 0 w 1093693"/>
                <a:gd name="connsiteY4" fmla="*/ 0 h 32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93" h="327847">
                  <a:moveTo>
                    <a:pt x="0" y="0"/>
                  </a:moveTo>
                  <a:lnTo>
                    <a:pt x="1093693" y="57385"/>
                  </a:lnTo>
                  <a:lnTo>
                    <a:pt x="1093693" y="327847"/>
                  </a:lnTo>
                  <a:lnTo>
                    <a:pt x="0" y="297653"/>
                  </a:ln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Puolivapaa piirto 40"/>
            <p:cNvSpPr/>
            <p:nvPr/>
          </p:nvSpPr>
          <p:spPr>
            <a:xfrm>
              <a:off x="-255494" y="3606641"/>
              <a:ext cx="1093694" cy="573741"/>
            </a:xfrm>
            <a:custGeom>
              <a:avLst/>
              <a:gdLst>
                <a:gd name="connsiteX0" fmla="*/ 0 w 1093694"/>
                <a:gd name="connsiteY0" fmla="*/ 0 h 573741"/>
                <a:gd name="connsiteX1" fmla="*/ 1093694 w 1093694"/>
                <a:gd name="connsiteY1" fmla="*/ 0 h 573741"/>
                <a:gd name="connsiteX2" fmla="*/ 1093694 w 1093694"/>
                <a:gd name="connsiteY2" fmla="*/ 573741 h 573741"/>
                <a:gd name="connsiteX3" fmla="*/ 0 w 1093694"/>
                <a:gd name="connsiteY3" fmla="*/ 573741 h 573741"/>
                <a:gd name="connsiteX4" fmla="*/ 0 w 1093694"/>
                <a:gd name="connsiteY4" fmla="*/ 0 h 57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94" h="573741">
                  <a:moveTo>
                    <a:pt x="0" y="0"/>
                  </a:moveTo>
                  <a:lnTo>
                    <a:pt x="1093694" y="0"/>
                  </a:lnTo>
                  <a:lnTo>
                    <a:pt x="1093694" y="573741"/>
                  </a:lnTo>
                  <a:lnTo>
                    <a:pt x="0" y="573741"/>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Puolivapaa piirto 41"/>
            <p:cNvSpPr/>
            <p:nvPr/>
          </p:nvSpPr>
          <p:spPr>
            <a:xfrm flipV="1">
              <a:off x="-255494" y="4833649"/>
              <a:ext cx="1093694" cy="929899"/>
            </a:xfrm>
            <a:custGeom>
              <a:avLst/>
              <a:gdLst>
                <a:gd name="connsiteX0" fmla="*/ 1093694 w 1093694"/>
                <a:gd name="connsiteY0" fmla="*/ 0 h 929899"/>
                <a:gd name="connsiteX1" fmla="*/ 1093694 w 1093694"/>
                <a:gd name="connsiteY1" fmla="*/ 861210 h 929899"/>
                <a:gd name="connsiteX2" fmla="*/ 0 w 1093694"/>
                <a:gd name="connsiteY2" fmla="*/ 929899 h 929899"/>
                <a:gd name="connsiteX3" fmla="*/ 0 w 1093694"/>
                <a:gd name="connsiteY3" fmla="*/ 33159 h 929899"/>
                <a:gd name="connsiteX4" fmla="*/ 1093694 w 1093694"/>
                <a:gd name="connsiteY4" fmla="*/ 0 h 929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694" h="929899">
                  <a:moveTo>
                    <a:pt x="1093694" y="0"/>
                  </a:moveTo>
                  <a:lnTo>
                    <a:pt x="1093694" y="861210"/>
                  </a:lnTo>
                  <a:lnTo>
                    <a:pt x="0" y="929899"/>
                  </a:lnTo>
                  <a:lnTo>
                    <a:pt x="0" y="33159"/>
                  </a:lnTo>
                  <a:lnTo>
                    <a:pt x="1093694" y="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Viisikulmio 42"/>
            <p:cNvSpPr/>
            <p:nvPr/>
          </p:nvSpPr>
          <p:spPr>
            <a:xfrm>
              <a:off x="838200" y="2828916"/>
              <a:ext cx="2070000" cy="270542"/>
            </a:xfrm>
            <a:prstGeom prst="homePlate">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Viisikulmio 43"/>
            <p:cNvSpPr/>
            <p:nvPr/>
          </p:nvSpPr>
          <p:spPr>
            <a:xfrm>
              <a:off x="838200" y="3606640"/>
              <a:ext cx="3241239" cy="57374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Viisikulmio 44"/>
            <p:cNvSpPr/>
            <p:nvPr/>
          </p:nvSpPr>
          <p:spPr>
            <a:xfrm>
              <a:off x="838200" y="4902402"/>
              <a:ext cx="5002307" cy="861146"/>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a:ln>
                    <a:noFill/>
                  </a:ln>
                  <a:solidFill>
                    <a:prstClr val="white"/>
                  </a:solidFill>
                  <a:effectLst/>
                  <a:uLnTx/>
                  <a:uFillTx/>
                  <a:latin typeface="Calibri" panose="020F0502020204030204"/>
                  <a:ea typeface="+mn-ea"/>
                  <a:cs typeface="+mn-cs"/>
                </a:rPr>
                <a:t>Ilmastoresurssi </a:t>
              </a:r>
              <a:r>
                <a:rPr kumimoji="0" lang="fi-FI" sz="3600" b="0" i="0" u="none" strike="noStrike" kern="1200" cap="none" spc="0" normalizeH="0" baseline="0" noProof="0" err="1">
                  <a:ln>
                    <a:noFill/>
                  </a:ln>
                  <a:solidFill>
                    <a:prstClr val="white"/>
                  </a:solidFill>
                  <a:effectLst/>
                  <a:uLnTx/>
                  <a:uFillTx/>
                  <a:latin typeface="Calibri" panose="020F0502020204030204"/>
                  <a:ea typeface="+mn-ea"/>
                  <a:cs typeface="+mn-cs"/>
                </a:rPr>
                <a:t>ELYssä</a:t>
              </a:r>
              <a:endParaRPr kumimoji="0" lang="fi-FI" sz="3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Kaareva yhdysviiva 49"/>
          <p:cNvCxnSpPr/>
          <p:nvPr/>
        </p:nvCxnSpPr>
        <p:spPr>
          <a:xfrm>
            <a:off x="1614911" y="5644778"/>
            <a:ext cx="1530001" cy="1082239"/>
          </a:xfrm>
          <a:prstGeom prst="curvedConnector3">
            <a:avLst/>
          </a:prstGeom>
          <a:ln w="6350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Kaareva yhdysviiva 51"/>
          <p:cNvCxnSpPr/>
          <p:nvPr/>
        </p:nvCxnSpPr>
        <p:spPr>
          <a:xfrm>
            <a:off x="2801992" y="6094414"/>
            <a:ext cx="2024928" cy="516289"/>
          </a:xfrm>
          <a:prstGeom prst="curvedConnector3">
            <a:avLst/>
          </a:prstGeom>
          <a:ln w="6350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66" name="Kaareva yhdysviiva 65"/>
          <p:cNvCxnSpPr/>
          <p:nvPr/>
        </p:nvCxnSpPr>
        <p:spPr>
          <a:xfrm flipV="1">
            <a:off x="3209709" y="2605405"/>
            <a:ext cx="1293780" cy="702645"/>
          </a:xfrm>
          <a:prstGeom prst="curvedConnector3">
            <a:avLst/>
          </a:prstGeom>
          <a:ln w="63500">
            <a:solidFill>
              <a:srgbClr val="C55A11"/>
            </a:solidFill>
            <a:tailEnd type="triangle"/>
          </a:ln>
        </p:spPr>
        <p:style>
          <a:lnRef idx="1">
            <a:schemeClr val="accent1"/>
          </a:lnRef>
          <a:fillRef idx="0">
            <a:schemeClr val="accent1"/>
          </a:fillRef>
          <a:effectRef idx="0">
            <a:schemeClr val="accent1"/>
          </a:effectRef>
          <a:fontRef idx="minor">
            <a:schemeClr val="tx1"/>
          </a:fontRef>
        </p:style>
      </p:cxnSp>
      <p:sp>
        <p:nvSpPr>
          <p:cNvPr id="2" name="Tekstiruutu 1"/>
          <p:cNvSpPr txBox="1"/>
          <p:nvPr/>
        </p:nvSpPr>
        <p:spPr>
          <a:xfrm>
            <a:off x="393944" y="486083"/>
            <a:ext cx="65786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a:ln>
                  <a:noFill/>
                </a:ln>
                <a:solidFill>
                  <a:prstClr val="black"/>
                </a:solidFill>
                <a:effectLst/>
                <a:uLnTx/>
                <a:uFillTx/>
                <a:latin typeface="Calibri" panose="020F0502020204030204"/>
                <a:ea typeface="+mn-ea"/>
                <a:cs typeface="+mn-cs"/>
              </a:rPr>
              <a:t>ELY-keskuksen ilmastovaikuttavuus</a:t>
            </a:r>
          </a:p>
        </p:txBody>
      </p:sp>
      <p:sp>
        <p:nvSpPr>
          <p:cNvPr id="3" name="Alatunnisteen paikkamerkki 2">
            <a:extLst>
              <a:ext uri="{FF2B5EF4-FFF2-40B4-BE49-F238E27FC236}">
                <a16:creationId xmlns:a16="http://schemas.microsoft.com/office/drawing/2014/main" id="{1889DABD-0563-4E7B-BCFC-3BE7A78F2E22}"/>
              </a:ext>
            </a:extLst>
          </p:cNvPr>
          <p:cNvSpPr>
            <a:spLocks noGrp="1"/>
          </p:cNvSpPr>
          <p:nvPr>
            <p:ph type="ftr" sz="quarter" idx="11"/>
          </p:nvPr>
        </p:nvSpPr>
        <p:spPr>
          <a:xfrm>
            <a:off x="8228488" y="6505354"/>
            <a:ext cx="4114800" cy="365125"/>
          </a:xfrm>
        </p:spPr>
        <p:txBody>
          <a:bodyPr/>
          <a:lstStyle/>
          <a:p>
            <a:r>
              <a:rPr lang="fi-FI"/>
              <a:t>ELY-keskusten ilmastotiekartta, Pirkanmaan ELY-keskus 2021</a:t>
            </a:r>
          </a:p>
        </p:txBody>
      </p:sp>
    </p:spTree>
    <p:extLst>
      <p:ext uri="{BB962C8B-B14F-4D97-AF65-F5344CB8AC3E}">
        <p14:creationId xmlns:p14="http://schemas.microsoft.com/office/powerpoint/2010/main" val="2227267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Sisällön paikkamerkki 3">
            <a:extLst>
              <a:ext uri="{FF2B5EF4-FFF2-40B4-BE49-F238E27FC236}">
                <a16:creationId xmlns:a16="http://schemas.microsoft.com/office/drawing/2014/main" id="{46EC84F6-DB0F-4B9C-A78B-EC7258558D16}"/>
              </a:ext>
            </a:extLst>
          </p:cNvPr>
          <p:cNvGraphicFramePr>
            <a:graphicFrameLocks/>
          </p:cNvGraphicFramePr>
          <p:nvPr/>
        </p:nvGraphicFramePr>
        <p:xfrm>
          <a:off x="10955" y="1026115"/>
          <a:ext cx="12170090" cy="5937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ulukko 5">
            <a:extLst>
              <a:ext uri="{FF2B5EF4-FFF2-40B4-BE49-F238E27FC236}">
                <a16:creationId xmlns:a16="http://schemas.microsoft.com/office/drawing/2014/main" id="{220EE99D-48F2-4DB3-9CE2-E10741EAD472}"/>
              </a:ext>
            </a:extLst>
          </p:cNvPr>
          <p:cNvGraphicFramePr>
            <a:graphicFrameLocks noGrp="1"/>
          </p:cNvGraphicFramePr>
          <p:nvPr/>
        </p:nvGraphicFramePr>
        <p:xfrm>
          <a:off x="8233816" y="142500"/>
          <a:ext cx="3731582" cy="1084773"/>
        </p:xfrm>
        <a:graphic>
          <a:graphicData uri="http://schemas.openxmlformats.org/drawingml/2006/table">
            <a:tbl>
              <a:tblPr/>
              <a:tblGrid>
                <a:gridCol w="374528">
                  <a:extLst>
                    <a:ext uri="{9D8B030D-6E8A-4147-A177-3AD203B41FA5}">
                      <a16:colId xmlns:a16="http://schemas.microsoft.com/office/drawing/2014/main" val="112746537"/>
                    </a:ext>
                  </a:extLst>
                </a:gridCol>
                <a:gridCol w="1926922">
                  <a:extLst>
                    <a:ext uri="{9D8B030D-6E8A-4147-A177-3AD203B41FA5}">
                      <a16:colId xmlns:a16="http://schemas.microsoft.com/office/drawing/2014/main" val="398164601"/>
                    </a:ext>
                  </a:extLst>
                </a:gridCol>
                <a:gridCol w="27490">
                  <a:extLst>
                    <a:ext uri="{9D8B030D-6E8A-4147-A177-3AD203B41FA5}">
                      <a16:colId xmlns:a16="http://schemas.microsoft.com/office/drawing/2014/main" val="1543635060"/>
                    </a:ext>
                  </a:extLst>
                </a:gridCol>
                <a:gridCol w="1402642">
                  <a:extLst>
                    <a:ext uri="{9D8B030D-6E8A-4147-A177-3AD203B41FA5}">
                      <a16:colId xmlns:a16="http://schemas.microsoft.com/office/drawing/2014/main" val="109040875"/>
                    </a:ext>
                  </a:extLst>
                </a:gridCol>
              </a:tblGrid>
              <a:tr h="238509">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l" fontAlgn="b"/>
                      <a:r>
                        <a:rPr lang="fi-FI" sz="1200" b="0" i="0" u="none" strike="noStrike">
                          <a:solidFill>
                            <a:schemeClr val="tx1"/>
                          </a:solidFill>
                          <a:effectLst/>
                          <a:latin typeface="+mj-lt"/>
                        </a:rPr>
                        <a:t>yhdyskuntarakenne ja yhdyskuntien toimivuus</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kern="1200">
                          <a:solidFill>
                            <a:schemeClr val="tx1"/>
                          </a:solidFill>
                          <a:effectLst/>
                          <a:latin typeface="+mn-lt"/>
                          <a:ea typeface="+mn-ea"/>
                          <a:cs typeface="+mn-cs"/>
                        </a:rPr>
                        <a:t>liikenne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9556268"/>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fontAlgn="b"/>
                      <a:endParaRPr lang="fi-FI" sz="1200" b="0" i="0" u="none" strike="noStrike">
                        <a:solidFill>
                          <a:schemeClr val="tx1"/>
                        </a:solidFill>
                        <a:effectLst/>
                        <a:latin typeface="+mj-lt"/>
                      </a:endParaRPr>
                    </a:p>
                  </a:txBody>
                  <a:tcPr marL="0" marR="0"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maaseutu </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30166147"/>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ympäristön hyvä tila</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fontAlgn="b"/>
                      <a:endParaRPr lang="fi-FI" sz="1200" b="0" i="0" u="none" strike="noStrike">
                        <a:solidFill>
                          <a:schemeClr val="tx1"/>
                        </a:solidFill>
                        <a:effectLst/>
                        <a:latin typeface="+mj-lt"/>
                      </a:endParaRP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elinkeinot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9916261"/>
                  </a:ext>
                </a:extLst>
              </a:tr>
              <a:tr h="282088">
                <a:tc>
                  <a:txBody>
                    <a:bodyPr/>
                    <a:lstStyle/>
                    <a:p>
                      <a:pPr algn="ctr" fontAlgn="b"/>
                      <a:endParaRPr lang="fi-FI" sz="1200" b="0" i="0" u="none" strike="noStrike">
                        <a:solidFill>
                          <a:schemeClr val="tx1"/>
                        </a:solidFill>
                        <a:effectLst/>
                        <a:latin typeface="+mj-lt"/>
                      </a:endParaRPr>
                    </a:p>
                  </a:txBody>
                  <a:tcPr marL="0" marR="0" marT="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fi-FI" sz="1200" b="0" i="0" u="none" strike="noStrike">
                          <a:solidFill>
                            <a:schemeClr val="tx1"/>
                          </a:solidFill>
                          <a:effectLst/>
                          <a:latin typeface="+mj-lt"/>
                        </a:rPr>
                        <a:t>vesi</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b"/>
                      <a:endParaRPr lang="fi-FI" sz="1400" b="0" i="0" u="none" strike="noStrike">
                        <a:solidFill>
                          <a:srgbClr val="000000"/>
                        </a:solidFill>
                        <a:effectLst/>
                        <a:latin typeface="Calibri" panose="020F050202020403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87C9"/>
                    </a:solidFill>
                  </a:tcPr>
                </a:tc>
                <a:tc>
                  <a:txBody>
                    <a:bodyPr/>
                    <a:lstStyle/>
                    <a:p>
                      <a:pPr algn="l" fontAlgn="b"/>
                      <a:r>
                        <a:rPr lang="fi-FI" sz="1200" b="0" i="0" u="none" strike="noStrike">
                          <a:solidFill>
                            <a:schemeClr val="tx1"/>
                          </a:solidFill>
                          <a:effectLst/>
                          <a:latin typeface="+mj-lt"/>
                        </a:rPr>
                        <a:t>strategia</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35885114"/>
                  </a:ext>
                </a:extLst>
              </a:tr>
            </a:tbl>
          </a:graphicData>
        </a:graphic>
      </p:graphicFrame>
      <p:sp>
        <p:nvSpPr>
          <p:cNvPr id="7" name="Otsikko 1">
            <a:extLst>
              <a:ext uri="{FF2B5EF4-FFF2-40B4-BE49-F238E27FC236}">
                <a16:creationId xmlns:a16="http://schemas.microsoft.com/office/drawing/2014/main" id="{F2F917E9-D069-4CCA-BCAA-D49741FC0A9B}"/>
              </a:ext>
            </a:extLst>
          </p:cNvPr>
          <p:cNvSpPr>
            <a:spLocks noGrp="1"/>
          </p:cNvSpPr>
          <p:nvPr>
            <p:ph type="title"/>
          </p:nvPr>
        </p:nvSpPr>
        <p:spPr>
          <a:xfrm>
            <a:off x="76938" y="66130"/>
            <a:ext cx="6218396" cy="1228413"/>
          </a:xfrm>
        </p:spPr>
        <p:txBody>
          <a:bodyPr>
            <a:normAutofit fontScale="90000"/>
          </a:bodyPr>
          <a:lstStyle/>
          <a:p>
            <a:r>
              <a:rPr lang="fi-FI" sz="3600"/>
              <a:t>Ilmastotyön kehittämiskohteet ELY-keskuksissa </a:t>
            </a:r>
          </a:p>
        </p:txBody>
      </p:sp>
      <p:sp>
        <p:nvSpPr>
          <p:cNvPr id="2" name="Ellipsi 1">
            <a:extLst>
              <a:ext uri="{FF2B5EF4-FFF2-40B4-BE49-F238E27FC236}">
                <a16:creationId xmlns:a16="http://schemas.microsoft.com/office/drawing/2014/main" id="{D1AE8F2F-1319-42CD-B9B3-2F4401097FD2}"/>
              </a:ext>
            </a:extLst>
          </p:cNvPr>
          <p:cNvSpPr/>
          <p:nvPr/>
        </p:nvSpPr>
        <p:spPr>
          <a:xfrm>
            <a:off x="1058238" y="203428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Ellipsi 7">
            <a:extLst>
              <a:ext uri="{FF2B5EF4-FFF2-40B4-BE49-F238E27FC236}">
                <a16:creationId xmlns:a16="http://schemas.microsoft.com/office/drawing/2014/main" id="{B3625D40-2B0F-4120-A51B-16FF2650A5B5}"/>
              </a:ext>
            </a:extLst>
          </p:cNvPr>
          <p:cNvSpPr/>
          <p:nvPr/>
        </p:nvSpPr>
        <p:spPr>
          <a:xfrm>
            <a:off x="2428542" y="203428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Ellipsi 8">
            <a:extLst>
              <a:ext uri="{FF2B5EF4-FFF2-40B4-BE49-F238E27FC236}">
                <a16:creationId xmlns:a16="http://schemas.microsoft.com/office/drawing/2014/main" id="{D154B1F3-883A-4680-8309-C161BCB37A2D}"/>
              </a:ext>
            </a:extLst>
          </p:cNvPr>
          <p:cNvSpPr/>
          <p:nvPr/>
        </p:nvSpPr>
        <p:spPr>
          <a:xfrm>
            <a:off x="3798846" y="203428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Ellipsi 9">
            <a:extLst>
              <a:ext uri="{FF2B5EF4-FFF2-40B4-BE49-F238E27FC236}">
                <a16:creationId xmlns:a16="http://schemas.microsoft.com/office/drawing/2014/main" id="{5C2E43D2-F643-439A-B7E2-5FEC5E4E7467}"/>
              </a:ext>
            </a:extLst>
          </p:cNvPr>
          <p:cNvSpPr/>
          <p:nvPr/>
        </p:nvSpPr>
        <p:spPr>
          <a:xfrm>
            <a:off x="6522297" y="203428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Ellipsi 10">
            <a:extLst>
              <a:ext uri="{FF2B5EF4-FFF2-40B4-BE49-F238E27FC236}">
                <a16:creationId xmlns:a16="http://schemas.microsoft.com/office/drawing/2014/main" id="{3D600746-0E48-4BBE-BF2B-D2FF8F847485}"/>
              </a:ext>
            </a:extLst>
          </p:cNvPr>
          <p:cNvSpPr/>
          <p:nvPr/>
        </p:nvSpPr>
        <p:spPr>
          <a:xfrm>
            <a:off x="7900827" y="203428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Ellipsi 11">
            <a:extLst>
              <a:ext uri="{FF2B5EF4-FFF2-40B4-BE49-F238E27FC236}">
                <a16:creationId xmlns:a16="http://schemas.microsoft.com/office/drawing/2014/main" id="{2D062D65-54D2-4987-98BE-0EA48A2DE324}"/>
              </a:ext>
            </a:extLst>
          </p:cNvPr>
          <p:cNvSpPr/>
          <p:nvPr/>
        </p:nvSpPr>
        <p:spPr>
          <a:xfrm>
            <a:off x="1058238" y="2897394"/>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Ellipsi 12">
            <a:extLst>
              <a:ext uri="{FF2B5EF4-FFF2-40B4-BE49-F238E27FC236}">
                <a16:creationId xmlns:a16="http://schemas.microsoft.com/office/drawing/2014/main" id="{47CEA657-5F46-43FF-90E0-9E4AC3F60D05}"/>
              </a:ext>
            </a:extLst>
          </p:cNvPr>
          <p:cNvSpPr/>
          <p:nvPr/>
        </p:nvSpPr>
        <p:spPr>
          <a:xfrm>
            <a:off x="2428542" y="291802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Ellipsi 13">
            <a:extLst>
              <a:ext uri="{FF2B5EF4-FFF2-40B4-BE49-F238E27FC236}">
                <a16:creationId xmlns:a16="http://schemas.microsoft.com/office/drawing/2014/main" id="{3ADE85A2-09BF-4CA3-AEDB-8CD477448D9A}"/>
              </a:ext>
            </a:extLst>
          </p:cNvPr>
          <p:cNvSpPr/>
          <p:nvPr/>
        </p:nvSpPr>
        <p:spPr>
          <a:xfrm>
            <a:off x="3778378" y="291802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Ellipsi 14">
            <a:extLst>
              <a:ext uri="{FF2B5EF4-FFF2-40B4-BE49-F238E27FC236}">
                <a16:creationId xmlns:a16="http://schemas.microsoft.com/office/drawing/2014/main" id="{2FD4D78F-12B6-42BE-8019-3B8A88590381}"/>
              </a:ext>
            </a:extLst>
          </p:cNvPr>
          <p:cNvSpPr/>
          <p:nvPr/>
        </p:nvSpPr>
        <p:spPr>
          <a:xfrm>
            <a:off x="5128214" y="2897394"/>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Ellipsi 15">
            <a:extLst>
              <a:ext uri="{FF2B5EF4-FFF2-40B4-BE49-F238E27FC236}">
                <a16:creationId xmlns:a16="http://schemas.microsoft.com/office/drawing/2014/main" id="{2989D602-2B23-4AE0-ABCC-A15DCD606AEA}"/>
              </a:ext>
            </a:extLst>
          </p:cNvPr>
          <p:cNvSpPr/>
          <p:nvPr/>
        </p:nvSpPr>
        <p:spPr>
          <a:xfrm>
            <a:off x="6527628" y="289755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Ellipsi 16">
            <a:extLst>
              <a:ext uri="{FF2B5EF4-FFF2-40B4-BE49-F238E27FC236}">
                <a16:creationId xmlns:a16="http://schemas.microsoft.com/office/drawing/2014/main" id="{4206BA17-FB7C-4B53-A18A-F2A8F5BC840C}"/>
              </a:ext>
            </a:extLst>
          </p:cNvPr>
          <p:cNvSpPr/>
          <p:nvPr/>
        </p:nvSpPr>
        <p:spPr>
          <a:xfrm>
            <a:off x="7900827" y="2897394"/>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Ellipsi 17">
            <a:extLst>
              <a:ext uri="{FF2B5EF4-FFF2-40B4-BE49-F238E27FC236}">
                <a16:creationId xmlns:a16="http://schemas.microsoft.com/office/drawing/2014/main" id="{E5E2E351-BEF1-478D-90C1-25D32CB81972}"/>
              </a:ext>
            </a:extLst>
          </p:cNvPr>
          <p:cNvSpPr/>
          <p:nvPr/>
        </p:nvSpPr>
        <p:spPr>
          <a:xfrm>
            <a:off x="9264311" y="289739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Ellipsi 18">
            <a:extLst>
              <a:ext uri="{FF2B5EF4-FFF2-40B4-BE49-F238E27FC236}">
                <a16:creationId xmlns:a16="http://schemas.microsoft.com/office/drawing/2014/main" id="{771F84E1-7825-44BF-9F99-AF2167094197}"/>
              </a:ext>
            </a:extLst>
          </p:cNvPr>
          <p:cNvSpPr/>
          <p:nvPr/>
        </p:nvSpPr>
        <p:spPr>
          <a:xfrm>
            <a:off x="10647225" y="291802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Ellipsi 19">
            <a:extLst>
              <a:ext uri="{FF2B5EF4-FFF2-40B4-BE49-F238E27FC236}">
                <a16:creationId xmlns:a16="http://schemas.microsoft.com/office/drawing/2014/main" id="{F918B450-7F6C-4C7B-98EF-72E89E739E48}"/>
              </a:ext>
            </a:extLst>
          </p:cNvPr>
          <p:cNvSpPr/>
          <p:nvPr/>
        </p:nvSpPr>
        <p:spPr>
          <a:xfrm>
            <a:off x="11981421" y="291802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Ellipsi 20">
            <a:extLst>
              <a:ext uri="{FF2B5EF4-FFF2-40B4-BE49-F238E27FC236}">
                <a16:creationId xmlns:a16="http://schemas.microsoft.com/office/drawing/2014/main" id="{BAB7DFC3-5A44-4F2B-A274-C69D741405BA}"/>
              </a:ext>
            </a:extLst>
          </p:cNvPr>
          <p:cNvSpPr/>
          <p:nvPr/>
        </p:nvSpPr>
        <p:spPr>
          <a:xfrm>
            <a:off x="2428542" y="376050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Ellipsi 21">
            <a:extLst>
              <a:ext uri="{FF2B5EF4-FFF2-40B4-BE49-F238E27FC236}">
                <a16:creationId xmlns:a16="http://schemas.microsoft.com/office/drawing/2014/main" id="{B70AADFC-B803-47A3-82DD-3A5B1C16B5B4}"/>
              </a:ext>
            </a:extLst>
          </p:cNvPr>
          <p:cNvSpPr/>
          <p:nvPr/>
        </p:nvSpPr>
        <p:spPr>
          <a:xfrm>
            <a:off x="830495" y="2034283"/>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Ellipsi 22">
            <a:extLst>
              <a:ext uri="{FF2B5EF4-FFF2-40B4-BE49-F238E27FC236}">
                <a16:creationId xmlns:a16="http://schemas.microsoft.com/office/drawing/2014/main" id="{107DA4B2-A4CD-46CB-B70B-13DDB815B854}"/>
              </a:ext>
            </a:extLst>
          </p:cNvPr>
          <p:cNvSpPr/>
          <p:nvPr/>
        </p:nvSpPr>
        <p:spPr>
          <a:xfrm>
            <a:off x="2197201" y="203444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Ellipsi 23">
            <a:extLst>
              <a:ext uri="{FF2B5EF4-FFF2-40B4-BE49-F238E27FC236}">
                <a16:creationId xmlns:a16="http://schemas.microsoft.com/office/drawing/2014/main" id="{367FF28B-1F23-47A5-8364-78A4CBC4F9C5}"/>
              </a:ext>
            </a:extLst>
          </p:cNvPr>
          <p:cNvSpPr/>
          <p:nvPr/>
        </p:nvSpPr>
        <p:spPr>
          <a:xfrm>
            <a:off x="1965860" y="203428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Ellipsi 24">
            <a:extLst>
              <a:ext uri="{FF2B5EF4-FFF2-40B4-BE49-F238E27FC236}">
                <a16:creationId xmlns:a16="http://schemas.microsoft.com/office/drawing/2014/main" id="{DE1FD2FA-1C6B-4484-9B58-903938E13273}"/>
              </a:ext>
            </a:extLst>
          </p:cNvPr>
          <p:cNvSpPr/>
          <p:nvPr/>
        </p:nvSpPr>
        <p:spPr>
          <a:xfrm>
            <a:off x="1743390" y="2034283"/>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Ellipsi 25">
            <a:extLst>
              <a:ext uri="{FF2B5EF4-FFF2-40B4-BE49-F238E27FC236}">
                <a16:creationId xmlns:a16="http://schemas.microsoft.com/office/drawing/2014/main" id="{242D7230-E97B-4D3A-850B-4840B6C56D92}"/>
              </a:ext>
            </a:extLst>
          </p:cNvPr>
          <p:cNvSpPr/>
          <p:nvPr/>
        </p:nvSpPr>
        <p:spPr>
          <a:xfrm>
            <a:off x="3566462" y="2034283"/>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Ellipsi 26">
            <a:extLst>
              <a:ext uri="{FF2B5EF4-FFF2-40B4-BE49-F238E27FC236}">
                <a16:creationId xmlns:a16="http://schemas.microsoft.com/office/drawing/2014/main" id="{4FB46E86-E473-40DF-A1F9-7A04DB4DC8A7}"/>
              </a:ext>
            </a:extLst>
          </p:cNvPr>
          <p:cNvSpPr/>
          <p:nvPr/>
        </p:nvSpPr>
        <p:spPr>
          <a:xfrm>
            <a:off x="3336612" y="203452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Ellipsi 27">
            <a:extLst>
              <a:ext uri="{FF2B5EF4-FFF2-40B4-BE49-F238E27FC236}">
                <a16:creationId xmlns:a16="http://schemas.microsoft.com/office/drawing/2014/main" id="{469D526E-C55C-4062-8789-13930AA1C161}"/>
              </a:ext>
            </a:extLst>
          </p:cNvPr>
          <p:cNvSpPr/>
          <p:nvPr/>
        </p:nvSpPr>
        <p:spPr>
          <a:xfrm>
            <a:off x="3104228" y="2034283"/>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Ellipsi 28">
            <a:extLst>
              <a:ext uri="{FF2B5EF4-FFF2-40B4-BE49-F238E27FC236}">
                <a16:creationId xmlns:a16="http://schemas.microsoft.com/office/drawing/2014/main" id="{15C50F62-9012-4544-92D0-01FBC2DBDB8D}"/>
              </a:ext>
            </a:extLst>
          </p:cNvPr>
          <p:cNvSpPr/>
          <p:nvPr/>
        </p:nvSpPr>
        <p:spPr>
          <a:xfrm>
            <a:off x="5160571" y="203452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Ellipsi 29">
            <a:extLst>
              <a:ext uri="{FF2B5EF4-FFF2-40B4-BE49-F238E27FC236}">
                <a16:creationId xmlns:a16="http://schemas.microsoft.com/office/drawing/2014/main" id="{70841A70-BD0C-427E-AB75-733FF83C8EF1}"/>
              </a:ext>
            </a:extLst>
          </p:cNvPr>
          <p:cNvSpPr/>
          <p:nvPr/>
        </p:nvSpPr>
        <p:spPr>
          <a:xfrm>
            <a:off x="4938792" y="2034283"/>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Ellipsi 30">
            <a:extLst>
              <a:ext uri="{FF2B5EF4-FFF2-40B4-BE49-F238E27FC236}">
                <a16:creationId xmlns:a16="http://schemas.microsoft.com/office/drawing/2014/main" id="{22D2A21D-5C92-405C-8992-9EC34063075A}"/>
              </a:ext>
            </a:extLst>
          </p:cNvPr>
          <p:cNvSpPr/>
          <p:nvPr/>
        </p:nvSpPr>
        <p:spPr>
          <a:xfrm>
            <a:off x="6311718" y="2034283"/>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Ellipsi 31">
            <a:extLst>
              <a:ext uri="{FF2B5EF4-FFF2-40B4-BE49-F238E27FC236}">
                <a16:creationId xmlns:a16="http://schemas.microsoft.com/office/drawing/2014/main" id="{B30296D1-FDD9-43B7-8B83-375702F8F5BC}"/>
              </a:ext>
            </a:extLst>
          </p:cNvPr>
          <p:cNvSpPr/>
          <p:nvPr/>
        </p:nvSpPr>
        <p:spPr>
          <a:xfrm>
            <a:off x="7673084" y="2034283"/>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Ellipsi 32">
            <a:extLst>
              <a:ext uri="{FF2B5EF4-FFF2-40B4-BE49-F238E27FC236}">
                <a16:creationId xmlns:a16="http://schemas.microsoft.com/office/drawing/2014/main" id="{3DD6CEE5-7AF7-4C42-927B-4B747F313435}"/>
              </a:ext>
            </a:extLst>
          </p:cNvPr>
          <p:cNvSpPr/>
          <p:nvPr/>
        </p:nvSpPr>
        <p:spPr>
          <a:xfrm>
            <a:off x="9264311" y="2034283"/>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Ellipsi 33">
            <a:extLst>
              <a:ext uri="{FF2B5EF4-FFF2-40B4-BE49-F238E27FC236}">
                <a16:creationId xmlns:a16="http://schemas.microsoft.com/office/drawing/2014/main" id="{EB01576F-CC7E-4341-8393-BC49A610C2AB}"/>
              </a:ext>
            </a:extLst>
          </p:cNvPr>
          <p:cNvSpPr/>
          <p:nvPr/>
        </p:nvSpPr>
        <p:spPr>
          <a:xfrm>
            <a:off x="9025726" y="203428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Ellipsi 34">
            <a:extLst>
              <a:ext uri="{FF2B5EF4-FFF2-40B4-BE49-F238E27FC236}">
                <a16:creationId xmlns:a16="http://schemas.microsoft.com/office/drawing/2014/main" id="{B9A2D160-8E7F-44E6-BD0B-7C510D5609B4}"/>
              </a:ext>
            </a:extLst>
          </p:cNvPr>
          <p:cNvSpPr/>
          <p:nvPr/>
        </p:nvSpPr>
        <p:spPr>
          <a:xfrm>
            <a:off x="10647225" y="2034283"/>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Ellipsi 35">
            <a:extLst>
              <a:ext uri="{FF2B5EF4-FFF2-40B4-BE49-F238E27FC236}">
                <a16:creationId xmlns:a16="http://schemas.microsoft.com/office/drawing/2014/main" id="{7E4CFC23-9DCC-43DC-A613-795387A5E93C}"/>
              </a:ext>
            </a:extLst>
          </p:cNvPr>
          <p:cNvSpPr/>
          <p:nvPr/>
        </p:nvSpPr>
        <p:spPr>
          <a:xfrm>
            <a:off x="10414931" y="203428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Ellipsi 36">
            <a:extLst>
              <a:ext uri="{FF2B5EF4-FFF2-40B4-BE49-F238E27FC236}">
                <a16:creationId xmlns:a16="http://schemas.microsoft.com/office/drawing/2014/main" id="{DA1FF7CD-9383-4C9A-99D1-D43CD064D200}"/>
              </a:ext>
            </a:extLst>
          </p:cNvPr>
          <p:cNvSpPr/>
          <p:nvPr/>
        </p:nvSpPr>
        <p:spPr>
          <a:xfrm>
            <a:off x="11981421" y="2034283"/>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Ellipsi 37">
            <a:extLst>
              <a:ext uri="{FF2B5EF4-FFF2-40B4-BE49-F238E27FC236}">
                <a16:creationId xmlns:a16="http://schemas.microsoft.com/office/drawing/2014/main" id="{ADC54DED-30A4-44CC-BE24-BE682F416333}"/>
              </a:ext>
            </a:extLst>
          </p:cNvPr>
          <p:cNvSpPr/>
          <p:nvPr/>
        </p:nvSpPr>
        <p:spPr>
          <a:xfrm>
            <a:off x="11753678" y="203428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Ellipsi 39">
            <a:extLst>
              <a:ext uri="{FF2B5EF4-FFF2-40B4-BE49-F238E27FC236}">
                <a16:creationId xmlns:a16="http://schemas.microsoft.com/office/drawing/2014/main" id="{069BEBEC-AA86-4B13-9C2D-C5B4A60499A8}"/>
              </a:ext>
            </a:extLst>
          </p:cNvPr>
          <p:cNvSpPr/>
          <p:nvPr/>
        </p:nvSpPr>
        <p:spPr>
          <a:xfrm>
            <a:off x="830495" y="289739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Ellipsi 40">
            <a:extLst>
              <a:ext uri="{FF2B5EF4-FFF2-40B4-BE49-F238E27FC236}">
                <a16:creationId xmlns:a16="http://schemas.microsoft.com/office/drawing/2014/main" id="{B5A9C066-26DA-4777-BF48-283097BC17A5}"/>
              </a:ext>
            </a:extLst>
          </p:cNvPr>
          <p:cNvSpPr/>
          <p:nvPr/>
        </p:nvSpPr>
        <p:spPr>
          <a:xfrm>
            <a:off x="598111" y="2897394"/>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Ellipsi 41">
            <a:extLst>
              <a:ext uri="{FF2B5EF4-FFF2-40B4-BE49-F238E27FC236}">
                <a16:creationId xmlns:a16="http://schemas.microsoft.com/office/drawing/2014/main" id="{48FA830F-3E6F-45E3-ABAD-F1AD42031116}"/>
              </a:ext>
            </a:extLst>
          </p:cNvPr>
          <p:cNvSpPr/>
          <p:nvPr/>
        </p:nvSpPr>
        <p:spPr>
          <a:xfrm>
            <a:off x="368261" y="2897637"/>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3" name="Ellipsi 42">
            <a:extLst>
              <a:ext uri="{FF2B5EF4-FFF2-40B4-BE49-F238E27FC236}">
                <a16:creationId xmlns:a16="http://schemas.microsoft.com/office/drawing/2014/main" id="{55CE3E00-053B-4696-BF4E-A6992EAAB73C}"/>
              </a:ext>
            </a:extLst>
          </p:cNvPr>
          <p:cNvSpPr/>
          <p:nvPr/>
        </p:nvSpPr>
        <p:spPr>
          <a:xfrm>
            <a:off x="2197201" y="2918023"/>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Ellipsi 43">
            <a:extLst>
              <a:ext uri="{FF2B5EF4-FFF2-40B4-BE49-F238E27FC236}">
                <a16:creationId xmlns:a16="http://schemas.microsoft.com/office/drawing/2014/main" id="{0C46C575-F0F2-40EC-8550-7FBFCDFF4A0C}"/>
              </a:ext>
            </a:extLst>
          </p:cNvPr>
          <p:cNvSpPr/>
          <p:nvPr/>
        </p:nvSpPr>
        <p:spPr>
          <a:xfrm>
            <a:off x="4897814" y="289739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Ellipsi 44">
            <a:extLst>
              <a:ext uri="{FF2B5EF4-FFF2-40B4-BE49-F238E27FC236}">
                <a16:creationId xmlns:a16="http://schemas.microsoft.com/office/drawing/2014/main" id="{8895268D-BE00-4FB8-8E8C-BC5B177DDDA1}"/>
              </a:ext>
            </a:extLst>
          </p:cNvPr>
          <p:cNvSpPr/>
          <p:nvPr/>
        </p:nvSpPr>
        <p:spPr>
          <a:xfrm>
            <a:off x="4666467" y="2897394"/>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Ellipsi 45">
            <a:extLst>
              <a:ext uri="{FF2B5EF4-FFF2-40B4-BE49-F238E27FC236}">
                <a16:creationId xmlns:a16="http://schemas.microsoft.com/office/drawing/2014/main" id="{FA795104-DE49-4AD0-BFB7-C92631D6014F}"/>
              </a:ext>
            </a:extLst>
          </p:cNvPr>
          <p:cNvSpPr/>
          <p:nvPr/>
        </p:nvSpPr>
        <p:spPr>
          <a:xfrm>
            <a:off x="6295334" y="2897394"/>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Ellipsi 46">
            <a:extLst>
              <a:ext uri="{FF2B5EF4-FFF2-40B4-BE49-F238E27FC236}">
                <a16:creationId xmlns:a16="http://schemas.microsoft.com/office/drawing/2014/main" id="{B35A0DFA-B1B3-4EA1-A892-7BD4E3162C17}"/>
              </a:ext>
            </a:extLst>
          </p:cNvPr>
          <p:cNvSpPr/>
          <p:nvPr/>
        </p:nvSpPr>
        <p:spPr>
          <a:xfrm>
            <a:off x="6064934" y="2897637"/>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Ellipsi 47">
            <a:extLst>
              <a:ext uri="{FF2B5EF4-FFF2-40B4-BE49-F238E27FC236}">
                <a16:creationId xmlns:a16="http://schemas.microsoft.com/office/drawing/2014/main" id="{924127DD-ED45-448D-9392-A4CF932E710E}"/>
              </a:ext>
            </a:extLst>
          </p:cNvPr>
          <p:cNvSpPr/>
          <p:nvPr/>
        </p:nvSpPr>
        <p:spPr>
          <a:xfrm>
            <a:off x="7668533" y="2897394"/>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Ellipsi 48">
            <a:extLst>
              <a:ext uri="{FF2B5EF4-FFF2-40B4-BE49-F238E27FC236}">
                <a16:creationId xmlns:a16="http://schemas.microsoft.com/office/drawing/2014/main" id="{5B84C482-0D4A-469D-BFE8-39BDE517CD3A}"/>
              </a:ext>
            </a:extLst>
          </p:cNvPr>
          <p:cNvSpPr/>
          <p:nvPr/>
        </p:nvSpPr>
        <p:spPr>
          <a:xfrm>
            <a:off x="7436583" y="2897394"/>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Ellipsi 49">
            <a:extLst>
              <a:ext uri="{FF2B5EF4-FFF2-40B4-BE49-F238E27FC236}">
                <a16:creationId xmlns:a16="http://schemas.microsoft.com/office/drawing/2014/main" id="{E302093C-FA1C-4386-BEE9-2B3F3171D3C8}"/>
              </a:ext>
            </a:extLst>
          </p:cNvPr>
          <p:cNvSpPr/>
          <p:nvPr/>
        </p:nvSpPr>
        <p:spPr>
          <a:xfrm>
            <a:off x="9032017" y="2897394"/>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Ellipsi 50">
            <a:extLst>
              <a:ext uri="{FF2B5EF4-FFF2-40B4-BE49-F238E27FC236}">
                <a16:creationId xmlns:a16="http://schemas.microsoft.com/office/drawing/2014/main" id="{0D531603-73C9-41D2-8A93-81905B218F0B}"/>
              </a:ext>
            </a:extLst>
          </p:cNvPr>
          <p:cNvSpPr/>
          <p:nvPr/>
        </p:nvSpPr>
        <p:spPr>
          <a:xfrm>
            <a:off x="10414931" y="2918023"/>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Ellipsi 51">
            <a:extLst>
              <a:ext uri="{FF2B5EF4-FFF2-40B4-BE49-F238E27FC236}">
                <a16:creationId xmlns:a16="http://schemas.microsoft.com/office/drawing/2014/main" id="{575B6AD7-ED73-4701-B387-75D84A6CBCE4}"/>
              </a:ext>
            </a:extLst>
          </p:cNvPr>
          <p:cNvSpPr/>
          <p:nvPr/>
        </p:nvSpPr>
        <p:spPr>
          <a:xfrm>
            <a:off x="1058238"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Ellipsi 52">
            <a:extLst>
              <a:ext uri="{FF2B5EF4-FFF2-40B4-BE49-F238E27FC236}">
                <a16:creationId xmlns:a16="http://schemas.microsoft.com/office/drawing/2014/main" id="{D41F6FB9-4059-42D1-8865-076291062683}"/>
              </a:ext>
            </a:extLst>
          </p:cNvPr>
          <p:cNvSpPr/>
          <p:nvPr/>
        </p:nvSpPr>
        <p:spPr>
          <a:xfrm>
            <a:off x="830495"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Ellipsi 53">
            <a:extLst>
              <a:ext uri="{FF2B5EF4-FFF2-40B4-BE49-F238E27FC236}">
                <a16:creationId xmlns:a16="http://schemas.microsoft.com/office/drawing/2014/main" id="{7B96EA9F-7960-4D23-B8AC-AEBA8DE350B5}"/>
              </a:ext>
            </a:extLst>
          </p:cNvPr>
          <p:cNvSpPr/>
          <p:nvPr/>
        </p:nvSpPr>
        <p:spPr>
          <a:xfrm>
            <a:off x="596879" y="3760505"/>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Ellipsi 54">
            <a:extLst>
              <a:ext uri="{FF2B5EF4-FFF2-40B4-BE49-F238E27FC236}">
                <a16:creationId xmlns:a16="http://schemas.microsoft.com/office/drawing/2014/main" id="{BB777161-9B68-43BB-B837-3B186B7B8909}"/>
              </a:ext>
            </a:extLst>
          </p:cNvPr>
          <p:cNvSpPr/>
          <p:nvPr/>
        </p:nvSpPr>
        <p:spPr>
          <a:xfrm>
            <a:off x="3778378"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Ellipsi 55">
            <a:extLst>
              <a:ext uri="{FF2B5EF4-FFF2-40B4-BE49-F238E27FC236}">
                <a16:creationId xmlns:a16="http://schemas.microsoft.com/office/drawing/2014/main" id="{01B8C45A-5A35-4E3D-9F73-CCFE9CAABAF9}"/>
              </a:ext>
            </a:extLst>
          </p:cNvPr>
          <p:cNvSpPr/>
          <p:nvPr/>
        </p:nvSpPr>
        <p:spPr>
          <a:xfrm>
            <a:off x="3561806"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Ellipsi 56">
            <a:extLst>
              <a:ext uri="{FF2B5EF4-FFF2-40B4-BE49-F238E27FC236}">
                <a16:creationId xmlns:a16="http://schemas.microsoft.com/office/drawing/2014/main" id="{2CBF524B-7346-4248-8849-E753B787798D}"/>
              </a:ext>
            </a:extLst>
          </p:cNvPr>
          <p:cNvSpPr/>
          <p:nvPr/>
        </p:nvSpPr>
        <p:spPr>
          <a:xfrm>
            <a:off x="3323831" y="3760505"/>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Ellipsi 57">
            <a:extLst>
              <a:ext uri="{FF2B5EF4-FFF2-40B4-BE49-F238E27FC236}">
                <a16:creationId xmlns:a16="http://schemas.microsoft.com/office/drawing/2014/main" id="{EE4FB99E-4059-4708-A1AC-081F1578B338}"/>
              </a:ext>
            </a:extLst>
          </p:cNvPr>
          <p:cNvSpPr/>
          <p:nvPr/>
        </p:nvSpPr>
        <p:spPr>
          <a:xfrm>
            <a:off x="5128214"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Ellipsi 58">
            <a:extLst>
              <a:ext uri="{FF2B5EF4-FFF2-40B4-BE49-F238E27FC236}">
                <a16:creationId xmlns:a16="http://schemas.microsoft.com/office/drawing/2014/main" id="{1483B786-C1C0-4AFB-B371-439302910FF5}"/>
              </a:ext>
            </a:extLst>
          </p:cNvPr>
          <p:cNvSpPr/>
          <p:nvPr/>
        </p:nvSpPr>
        <p:spPr>
          <a:xfrm>
            <a:off x="4901410" y="376050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0" name="Ellipsi 59">
            <a:extLst>
              <a:ext uri="{FF2B5EF4-FFF2-40B4-BE49-F238E27FC236}">
                <a16:creationId xmlns:a16="http://schemas.microsoft.com/office/drawing/2014/main" id="{65F44EAA-AD2A-4D7C-9BC2-969447FB2DD5}"/>
              </a:ext>
            </a:extLst>
          </p:cNvPr>
          <p:cNvSpPr/>
          <p:nvPr/>
        </p:nvSpPr>
        <p:spPr>
          <a:xfrm>
            <a:off x="4673667"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Ellipsi 60">
            <a:extLst>
              <a:ext uri="{FF2B5EF4-FFF2-40B4-BE49-F238E27FC236}">
                <a16:creationId xmlns:a16="http://schemas.microsoft.com/office/drawing/2014/main" id="{F2809BB7-856C-4B48-9999-7A21E44AD571}"/>
              </a:ext>
            </a:extLst>
          </p:cNvPr>
          <p:cNvSpPr/>
          <p:nvPr/>
        </p:nvSpPr>
        <p:spPr>
          <a:xfrm>
            <a:off x="6522297"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Ellipsi 61">
            <a:extLst>
              <a:ext uri="{FF2B5EF4-FFF2-40B4-BE49-F238E27FC236}">
                <a16:creationId xmlns:a16="http://schemas.microsoft.com/office/drawing/2014/main" id="{100E0523-ADEE-445C-8559-565304E9E30B}"/>
              </a:ext>
            </a:extLst>
          </p:cNvPr>
          <p:cNvSpPr/>
          <p:nvPr/>
        </p:nvSpPr>
        <p:spPr>
          <a:xfrm>
            <a:off x="6305725" y="3760505"/>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Ellipsi 62">
            <a:extLst>
              <a:ext uri="{FF2B5EF4-FFF2-40B4-BE49-F238E27FC236}">
                <a16:creationId xmlns:a16="http://schemas.microsoft.com/office/drawing/2014/main" id="{9227EB43-9A95-4CA6-850D-9C027E117486}"/>
              </a:ext>
            </a:extLst>
          </p:cNvPr>
          <p:cNvSpPr/>
          <p:nvPr/>
        </p:nvSpPr>
        <p:spPr>
          <a:xfrm>
            <a:off x="6094120"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Ellipsi 63">
            <a:extLst>
              <a:ext uri="{FF2B5EF4-FFF2-40B4-BE49-F238E27FC236}">
                <a16:creationId xmlns:a16="http://schemas.microsoft.com/office/drawing/2014/main" id="{F2ABD344-F0BF-48FD-8555-81B42958F00F}"/>
              </a:ext>
            </a:extLst>
          </p:cNvPr>
          <p:cNvSpPr/>
          <p:nvPr/>
        </p:nvSpPr>
        <p:spPr>
          <a:xfrm>
            <a:off x="5880240" y="376050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5" name="Ellipsi 64">
            <a:extLst>
              <a:ext uri="{FF2B5EF4-FFF2-40B4-BE49-F238E27FC236}">
                <a16:creationId xmlns:a16="http://schemas.microsoft.com/office/drawing/2014/main" id="{6F4DC7F1-B56D-4642-A29A-9D562A655163}"/>
              </a:ext>
            </a:extLst>
          </p:cNvPr>
          <p:cNvSpPr/>
          <p:nvPr/>
        </p:nvSpPr>
        <p:spPr>
          <a:xfrm>
            <a:off x="7900827" y="3760505"/>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Ellipsi 65">
            <a:extLst>
              <a:ext uri="{FF2B5EF4-FFF2-40B4-BE49-F238E27FC236}">
                <a16:creationId xmlns:a16="http://schemas.microsoft.com/office/drawing/2014/main" id="{1142611B-13EE-407A-B1A0-B3EE1ECF6245}"/>
              </a:ext>
            </a:extLst>
          </p:cNvPr>
          <p:cNvSpPr/>
          <p:nvPr/>
        </p:nvSpPr>
        <p:spPr>
          <a:xfrm>
            <a:off x="9264311" y="376050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7" name="Ellipsi 66">
            <a:extLst>
              <a:ext uri="{FF2B5EF4-FFF2-40B4-BE49-F238E27FC236}">
                <a16:creationId xmlns:a16="http://schemas.microsoft.com/office/drawing/2014/main" id="{2DDAC943-1607-47AD-9F48-D1D4FC9A6901}"/>
              </a:ext>
            </a:extLst>
          </p:cNvPr>
          <p:cNvSpPr/>
          <p:nvPr/>
        </p:nvSpPr>
        <p:spPr>
          <a:xfrm>
            <a:off x="9053732" y="3760505"/>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Ellipsi 67">
            <a:extLst>
              <a:ext uri="{FF2B5EF4-FFF2-40B4-BE49-F238E27FC236}">
                <a16:creationId xmlns:a16="http://schemas.microsoft.com/office/drawing/2014/main" id="{14008F02-FEB3-4192-8B11-A1F17895E7C1}"/>
              </a:ext>
            </a:extLst>
          </p:cNvPr>
          <p:cNvSpPr/>
          <p:nvPr/>
        </p:nvSpPr>
        <p:spPr>
          <a:xfrm>
            <a:off x="10647225" y="376050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9" name="Ellipsi 68">
            <a:extLst>
              <a:ext uri="{FF2B5EF4-FFF2-40B4-BE49-F238E27FC236}">
                <a16:creationId xmlns:a16="http://schemas.microsoft.com/office/drawing/2014/main" id="{09258B86-F546-4F35-AE12-389B0D2AC779}"/>
              </a:ext>
            </a:extLst>
          </p:cNvPr>
          <p:cNvSpPr/>
          <p:nvPr/>
        </p:nvSpPr>
        <p:spPr>
          <a:xfrm>
            <a:off x="10413609"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0" name="Ellipsi 69">
            <a:extLst>
              <a:ext uri="{FF2B5EF4-FFF2-40B4-BE49-F238E27FC236}">
                <a16:creationId xmlns:a16="http://schemas.microsoft.com/office/drawing/2014/main" id="{A017C88B-9B5D-4F37-A9CD-68AC7D03A97A}"/>
              </a:ext>
            </a:extLst>
          </p:cNvPr>
          <p:cNvSpPr/>
          <p:nvPr/>
        </p:nvSpPr>
        <p:spPr>
          <a:xfrm>
            <a:off x="11981421" y="3760505"/>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1" name="Ellipsi 70">
            <a:extLst>
              <a:ext uri="{FF2B5EF4-FFF2-40B4-BE49-F238E27FC236}">
                <a16:creationId xmlns:a16="http://schemas.microsoft.com/office/drawing/2014/main" id="{1B8C1539-B823-4482-B428-6ED11E51EFDF}"/>
              </a:ext>
            </a:extLst>
          </p:cNvPr>
          <p:cNvSpPr/>
          <p:nvPr/>
        </p:nvSpPr>
        <p:spPr>
          <a:xfrm>
            <a:off x="11747805" y="3760505"/>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2" name="Ellipsi 71">
            <a:extLst>
              <a:ext uri="{FF2B5EF4-FFF2-40B4-BE49-F238E27FC236}">
                <a16:creationId xmlns:a16="http://schemas.microsoft.com/office/drawing/2014/main" id="{A9DE1937-03A0-46CD-8E5A-B7EB056A0299}"/>
              </a:ext>
            </a:extLst>
          </p:cNvPr>
          <p:cNvSpPr/>
          <p:nvPr/>
        </p:nvSpPr>
        <p:spPr>
          <a:xfrm>
            <a:off x="1058238"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3" name="Ellipsi 72">
            <a:extLst>
              <a:ext uri="{FF2B5EF4-FFF2-40B4-BE49-F238E27FC236}">
                <a16:creationId xmlns:a16="http://schemas.microsoft.com/office/drawing/2014/main" id="{BAFB9914-27FC-42D3-93B8-7E441D3B457C}"/>
              </a:ext>
            </a:extLst>
          </p:cNvPr>
          <p:cNvSpPr/>
          <p:nvPr/>
        </p:nvSpPr>
        <p:spPr>
          <a:xfrm>
            <a:off x="830495"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4" name="Ellipsi 73">
            <a:extLst>
              <a:ext uri="{FF2B5EF4-FFF2-40B4-BE49-F238E27FC236}">
                <a16:creationId xmlns:a16="http://schemas.microsoft.com/office/drawing/2014/main" id="{1D85A6BE-F796-40EF-A11B-AE6D6616C776}"/>
              </a:ext>
            </a:extLst>
          </p:cNvPr>
          <p:cNvSpPr/>
          <p:nvPr/>
        </p:nvSpPr>
        <p:spPr>
          <a:xfrm>
            <a:off x="596879" y="4623616"/>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5" name="Ellipsi 74">
            <a:extLst>
              <a:ext uri="{FF2B5EF4-FFF2-40B4-BE49-F238E27FC236}">
                <a16:creationId xmlns:a16="http://schemas.microsoft.com/office/drawing/2014/main" id="{F338B071-D86D-458E-B7F3-45B53AE6FA36}"/>
              </a:ext>
            </a:extLst>
          </p:cNvPr>
          <p:cNvSpPr/>
          <p:nvPr/>
        </p:nvSpPr>
        <p:spPr>
          <a:xfrm>
            <a:off x="2428542"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Ellipsi 75">
            <a:extLst>
              <a:ext uri="{FF2B5EF4-FFF2-40B4-BE49-F238E27FC236}">
                <a16:creationId xmlns:a16="http://schemas.microsoft.com/office/drawing/2014/main" id="{F8A07014-37BE-486A-8C89-802788DF6779}"/>
              </a:ext>
            </a:extLst>
          </p:cNvPr>
          <p:cNvSpPr/>
          <p:nvPr/>
        </p:nvSpPr>
        <p:spPr>
          <a:xfrm>
            <a:off x="2200799"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Ellipsi 76">
            <a:extLst>
              <a:ext uri="{FF2B5EF4-FFF2-40B4-BE49-F238E27FC236}">
                <a16:creationId xmlns:a16="http://schemas.microsoft.com/office/drawing/2014/main" id="{2A003D5C-807F-45F8-BA47-1650F96FAE51}"/>
              </a:ext>
            </a:extLst>
          </p:cNvPr>
          <p:cNvSpPr/>
          <p:nvPr/>
        </p:nvSpPr>
        <p:spPr>
          <a:xfrm>
            <a:off x="3778378"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Ellipsi 77">
            <a:extLst>
              <a:ext uri="{FF2B5EF4-FFF2-40B4-BE49-F238E27FC236}">
                <a16:creationId xmlns:a16="http://schemas.microsoft.com/office/drawing/2014/main" id="{671FD3E6-11D5-4789-AD8C-E998B5E5FD9A}"/>
              </a:ext>
            </a:extLst>
          </p:cNvPr>
          <p:cNvSpPr/>
          <p:nvPr/>
        </p:nvSpPr>
        <p:spPr>
          <a:xfrm>
            <a:off x="3566462" y="4623616"/>
            <a:ext cx="144000" cy="144000"/>
          </a:xfrm>
          <a:prstGeom prst="ellipse">
            <a:avLst/>
          </a:prstGeom>
          <a:solidFill>
            <a:srgbClr val="00D53D"/>
          </a:solidFill>
          <a:ln>
            <a:solidFill>
              <a:srgbClr val="00D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9" name="Ellipsi 78">
            <a:extLst>
              <a:ext uri="{FF2B5EF4-FFF2-40B4-BE49-F238E27FC236}">
                <a16:creationId xmlns:a16="http://schemas.microsoft.com/office/drawing/2014/main" id="{7ECE7FEA-848B-4A17-8DE1-FD6DD94A1CBE}"/>
              </a:ext>
            </a:extLst>
          </p:cNvPr>
          <p:cNvSpPr/>
          <p:nvPr/>
        </p:nvSpPr>
        <p:spPr>
          <a:xfrm>
            <a:off x="5128214"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0" name="Ellipsi 79">
            <a:extLst>
              <a:ext uri="{FF2B5EF4-FFF2-40B4-BE49-F238E27FC236}">
                <a16:creationId xmlns:a16="http://schemas.microsoft.com/office/drawing/2014/main" id="{7016E6CF-FBEB-4918-868B-CBE4ACAC2286}"/>
              </a:ext>
            </a:extLst>
          </p:cNvPr>
          <p:cNvSpPr/>
          <p:nvPr/>
        </p:nvSpPr>
        <p:spPr>
          <a:xfrm>
            <a:off x="4906572"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1" name="Ellipsi 80">
            <a:extLst>
              <a:ext uri="{FF2B5EF4-FFF2-40B4-BE49-F238E27FC236}">
                <a16:creationId xmlns:a16="http://schemas.microsoft.com/office/drawing/2014/main" id="{238EB72A-AD44-45B0-BC1A-8DE95295FEF9}"/>
              </a:ext>
            </a:extLst>
          </p:cNvPr>
          <p:cNvSpPr/>
          <p:nvPr/>
        </p:nvSpPr>
        <p:spPr>
          <a:xfrm>
            <a:off x="6522297"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2" name="Ellipsi 81">
            <a:extLst>
              <a:ext uri="{FF2B5EF4-FFF2-40B4-BE49-F238E27FC236}">
                <a16:creationId xmlns:a16="http://schemas.microsoft.com/office/drawing/2014/main" id="{2041DBD4-9875-4F87-B77F-DA392B5A3F71}"/>
              </a:ext>
            </a:extLst>
          </p:cNvPr>
          <p:cNvSpPr/>
          <p:nvPr/>
        </p:nvSpPr>
        <p:spPr>
          <a:xfrm>
            <a:off x="6305725"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3" name="Ellipsi 82">
            <a:extLst>
              <a:ext uri="{FF2B5EF4-FFF2-40B4-BE49-F238E27FC236}">
                <a16:creationId xmlns:a16="http://schemas.microsoft.com/office/drawing/2014/main" id="{A15A0FFF-746B-4DC2-8B47-96EF940227A3}"/>
              </a:ext>
            </a:extLst>
          </p:cNvPr>
          <p:cNvSpPr/>
          <p:nvPr/>
        </p:nvSpPr>
        <p:spPr>
          <a:xfrm>
            <a:off x="6089153" y="4623616"/>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4" name="Ellipsi 83">
            <a:extLst>
              <a:ext uri="{FF2B5EF4-FFF2-40B4-BE49-F238E27FC236}">
                <a16:creationId xmlns:a16="http://schemas.microsoft.com/office/drawing/2014/main" id="{E2E1166B-EEA3-46F1-8914-65EECE8EAF0F}"/>
              </a:ext>
            </a:extLst>
          </p:cNvPr>
          <p:cNvSpPr/>
          <p:nvPr/>
        </p:nvSpPr>
        <p:spPr>
          <a:xfrm>
            <a:off x="7900827" y="4623616"/>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Ellipsi 84">
            <a:extLst>
              <a:ext uri="{FF2B5EF4-FFF2-40B4-BE49-F238E27FC236}">
                <a16:creationId xmlns:a16="http://schemas.microsoft.com/office/drawing/2014/main" id="{C13B9ED3-12C1-4333-ACA9-A07DE0F169F9}"/>
              </a:ext>
            </a:extLst>
          </p:cNvPr>
          <p:cNvSpPr/>
          <p:nvPr/>
        </p:nvSpPr>
        <p:spPr>
          <a:xfrm>
            <a:off x="7684255"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Ellipsi 85">
            <a:extLst>
              <a:ext uri="{FF2B5EF4-FFF2-40B4-BE49-F238E27FC236}">
                <a16:creationId xmlns:a16="http://schemas.microsoft.com/office/drawing/2014/main" id="{9D46B44C-E476-4C35-A64E-107CBF8DD39A}"/>
              </a:ext>
            </a:extLst>
          </p:cNvPr>
          <p:cNvSpPr/>
          <p:nvPr/>
        </p:nvSpPr>
        <p:spPr>
          <a:xfrm>
            <a:off x="7467683"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Ellipsi 86">
            <a:extLst>
              <a:ext uri="{FF2B5EF4-FFF2-40B4-BE49-F238E27FC236}">
                <a16:creationId xmlns:a16="http://schemas.microsoft.com/office/drawing/2014/main" id="{6C1A71BA-AE01-4092-95CA-CCC9FAA741F8}"/>
              </a:ext>
            </a:extLst>
          </p:cNvPr>
          <p:cNvSpPr/>
          <p:nvPr/>
        </p:nvSpPr>
        <p:spPr>
          <a:xfrm>
            <a:off x="9264311" y="4623616"/>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8" name="Ellipsi 87">
            <a:extLst>
              <a:ext uri="{FF2B5EF4-FFF2-40B4-BE49-F238E27FC236}">
                <a16:creationId xmlns:a16="http://schemas.microsoft.com/office/drawing/2014/main" id="{5E1CCE18-B289-42C6-A965-98A4F08D489E}"/>
              </a:ext>
            </a:extLst>
          </p:cNvPr>
          <p:cNvSpPr/>
          <p:nvPr/>
        </p:nvSpPr>
        <p:spPr>
          <a:xfrm>
            <a:off x="9047739"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9" name="Ellipsi 88">
            <a:extLst>
              <a:ext uri="{FF2B5EF4-FFF2-40B4-BE49-F238E27FC236}">
                <a16:creationId xmlns:a16="http://schemas.microsoft.com/office/drawing/2014/main" id="{31977082-772A-4436-B387-78559798A342}"/>
              </a:ext>
            </a:extLst>
          </p:cNvPr>
          <p:cNvSpPr/>
          <p:nvPr/>
        </p:nvSpPr>
        <p:spPr>
          <a:xfrm>
            <a:off x="8831167" y="4623616"/>
            <a:ext cx="144000" cy="144000"/>
          </a:xfrm>
          <a:prstGeom prst="ellipse">
            <a:avLst/>
          </a:prstGeom>
          <a:solidFill>
            <a:srgbClr val="E000C3"/>
          </a:solidFill>
          <a:ln>
            <a:solidFill>
              <a:srgbClr val="E00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3" name="Ellipsi 92">
            <a:extLst>
              <a:ext uri="{FF2B5EF4-FFF2-40B4-BE49-F238E27FC236}">
                <a16:creationId xmlns:a16="http://schemas.microsoft.com/office/drawing/2014/main" id="{0F998B6F-C836-4FB6-BF2F-8EDFF466FBFB}"/>
              </a:ext>
            </a:extLst>
          </p:cNvPr>
          <p:cNvSpPr/>
          <p:nvPr/>
        </p:nvSpPr>
        <p:spPr>
          <a:xfrm>
            <a:off x="10647225" y="4623616"/>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4" name="Ellipsi 93">
            <a:extLst>
              <a:ext uri="{FF2B5EF4-FFF2-40B4-BE49-F238E27FC236}">
                <a16:creationId xmlns:a16="http://schemas.microsoft.com/office/drawing/2014/main" id="{B3414379-6D45-4286-9123-46D5A1B0EC4A}"/>
              </a:ext>
            </a:extLst>
          </p:cNvPr>
          <p:cNvSpPr/>
          <p:nvPr/>
        </p:nvSpPr>
        <p:spPr>
          <a:xfrm>
            <a:off x="10430653" y="4623616"/>
            <a:ext cx="144000" cy="144000"/>
          </a:xfrm>
          <a:prstGeom prst="ellipse">
            <a:avLst/>
          </a:prstGeom>
          <a:solidFill>
            <a:srgbClr val="009328"/>
          </a:solidFill>
          <a:ln>
            <a:solidFill>
              <a:srgbClr val="009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5" name="Ellipsi 94">
            <a:extLst>
              <a:ext uri="{FF2B5EF4-FFF2-40B4-BE49-F238E27FC236}">
                <a16:creationId xmlns:a16="http://schemas.microsoft.com/office/drawing/2014/main" id="{417E2E95-E10C-4595-9820-E7472FF5C674}"/>
              </a:ext>
            </a:extLst>
          </p:cNvPr>
          <p:cNvSpPr/>
          <p:nvPr/>
        </p:nvSpPr>
        <p:spPr>
          <a:xfrm>
            <a:off x="11981421" y="4623616"/>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6" name="Ellipsi 95">
            <a:extLst>
              <a:ext uri="{FF2B5EF4-FFF2-40B4-BE49-F238E27FC236}">
                <a16:creationId xmlns:a16="http://schemas.microsoft.com/office/drawing/2014/main" id="{FFDB4CF5-2FF1-4BF9-B776-9D8C47A66D4B}"/>
              </a:ext>
            </a:extLst>
          </p:cNvPr>
          <p:cNvSpPr/>
          <p:nvPr/>
        </p:nvSpPr>
        <p:spPr>
          <a:xfrm>
            <a:off x="1058238" y="5486727"/>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7" name="Ellipsi 96">
            <a:extLst>
              <a:ext uri="{FF2B5EF4-FFF2-40B4-BE49-F238E27FC236}">
                <a16:creationId xmlns:a16="http://schemas.microsoft.com/office/drawing/2014/main" id="{E37701D2-1013-4209-9F59-E5CEA9E3A845}"/>
              </a:ext>
            </a:extLst>
          </p:cNvPr>
          <p:cNvSpPr/>
          <p:nvPr/>
        </p:nvSpPr>
        <p:spPr>
          <a:xfrm>
            <a:off x="830495" y="5486727"/>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8" name="Ellipsi 97">
            <a:extLst>
              <a:ext uri="{FF2B5EF4-FFF2-40B4-BE49-F238E27FC236}">
                <a16:creationId xmlns:a16="http://schemas.microsoft.com/office/drawing/2014/main" id="{309BE96D-ACB6-4181-9C19-6125938F7063}"/>
              </a:ext>
            </a:extLst>
          </p:cNvPr>
          <p:cNvSpPr/>
          <p:nvPr/>
        </p:nvSpPr>
        <p:spPr>
          <a:xfrm>
            <a:off x="2428542" y="5486727"/>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9" name="Ellipsi 98">
            <a:extLst>
              <a:ext uri="{FF2B5EF4-FFF2-40B4-BE49-F238E27FC236}">
                <a16:creationId xmlns:a16="http://schemas.microsoft.com/office/drawing/2014/main" id="{DDA5162A-673D-4129-BC22-F44E684AE7BD}"/>
              </a:ext>
            </a:extLst>
          </p:cNvPr>
          <p:cNvSpPr/>
          <p:nvPr/>
        </p:nvSpPr>
        <p:spPr>
          <a:xfrm>
            <a:off x="3798846" y="5486727"/>
            <a:ext cx="144000" cy="144000"/>
          </a:xfrm>
          <a:prstGeom prst="ellipse">
            <a:avLst/>
          </a:prstGeom>
          <a:solidFill>
            <a:srgbClr val="0087C9"/>
          </a:solidFill>
          <a:ln>
            <a:solidFill>
              <a:srgbClr val="0087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0" name="Ellipsi 99">
            <a:extLst>
              <a:ext uri="{FF2B5EF4-FFF2-40B4-BE49-F238E27FC236}">
                <a16:creationId xmlns:a16="http://schemas.microsoft.com/office/drawing/2014/main" id="{F35E1437-7427-4DE2-BF1B-9EA06B5BD69D}"/>
              </a:ext>
            </a:extLst>
          </p:cNvPr>
          <p:cNvSpPr/>
          <p:nvPr/>
        </p:nvSpPr>
        <p:spPr>
          <a:xfrm>
            <a:off x="3561806" y="5486727"/>
            <a:ext cx="144000" cy="144000"/>
          </a:xfrm>
          <a:prstGeom prst="ellipse">
            <a:avLst/>
          </a:prstGeom>
          <a:solidFill>
            <a:srgbClr val="E48203"/>
          </a:solidFill>
          <a:ln>
            <a:solidFill>
              <a:srgbClr val="E48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1" name="Ellipsi 100">
            <a:extLst>
              <a:ext uri="{FF2B5EF4-FFF2-40B4-BE49-F238E27FC236}">
                <a16:creationId xmlns:a16="http://schemas.microsoft.com/office/drawing/2014/main" id="{5CDF58E6-E678-4FAB-8741-7012E1B3185B}"/>
              </a:ext>
            </a:extLst>
          </p:cNvPr>
          <p:cNvSpPr/>
          <p:nvPr/>
        </p:nvSpPr>
        <p:spPr>
          <a:xfrm>
            <a:off x="3323831" y="5486727"/>
            <a:ext cx="144000" cy="144000"/>
          </a:xfrm>
          <a:prstGeom prst="ellipse">
            <a:avLst/>
          </a:prstGeom>
          <a:solidFill>
            <a:srgbClr val="00BAED"/>
          </a:solidFill>
          <a:ln>
            <a:solidFill>
              <a:srgbClr val="00B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2" name="Ellipsi 101">
            <a:extLst>
              <a:ext uri="{FF2B5EF4-FFF2-40B4-BE49-F238E27FC236}">
                <a16:creationId xmlns:a16="http://schemas.microsoft.com/office/drawing/2014/main" id="{9BDAC016-152B-4AD9-A47E-F3199D1EB9CF}"/>
              </a:ext>
            </a:extLst>
          </p:cNvPr>
          <p:cNvSpPr/>
          <p:nvPr/>
        </p:nvSpPr>
        <p:spPr>
          <a:xfrm>
            <a:off x="5160571"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3" name="Ellipsi 102">
            <a:extLst>
              <a:ext uri="{FF2B5EF4-FFF2-40B4-BE49-F238E27FC236}">
                <a16:creationId xmlns:a16="http://schemas.microsoft.com/office/drawing/2014/main" id="{8032C007-27A0-42C7-8833-5AFE2C463419}"/>
              </a:ext>
            </a:extLst>
          </p:cNvPr>
          <p:cNvSpPr/>
          <p:nvPr/>
        </p:nvSpPr>
        <p:spPr>
          <a:xfrm>
            <a:off x="6522297"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4" name="Ellipsi 103">
            <a:extLst>
              <a:ext uri="{FF2B5EF4-FFF2-40B4-BE49-F238E27FC236}">
                <a16:creationId xmlns:a16="http://schemas.microsoft.com/office/drawing/2014/main" id="{55464D55-03A9-48AC-8A64-936DA474B624}"/>
              </a:ext>
            </a:extLst>
          </p:cNvPr>
          <p:cNvSpPr/>
          <p:nvPr/>
        </p:nvSpPr>
        <p:spPr>
          <a:xfrm>
            <a:off x="7900827"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5" name="Ellipsi 104">
            <a:extLst>
              <a:ext uri="{FF2B5EF4-FFF2-40B4-BE49-F238E27FC236}">
                <a16:creationId xmlns:a16="http://schemas.microsoft.com/office/drawing/2014/main" id="{0EADC9AF-545D-42D9-841F-1FA9C111041A}"/>
              </a:ext>
            </a:extLst>
          </p:cNvPr>
          <p:cNvSpPr/>
          <p:nvPr/>
        </p:nvSpPr>
        <p:spPr>
          <a:xfrm>
            <a:off x="9264311"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Ellipsi 105">
            <a:extLst>
              <a:ext uri="{FF2B5EF4-FFF2-40B4-BE49-F238E27FC236}">
                <a16:creationId xmlns:a16="http://schemas.microsoft.com/office/drawing/2014/main" id="{2746A51E-FEE7-428E-9F27-F3B7B9DD88EE}"/>
              </a:ext>
            </a:extLst>
          </p:cNvPr>
          <p:cNvSpPr/>
          <p:nvPr/>
        </p:nvSpPr>
        <p:spPr>
          <a:xfrm>
            <a:off x="10647225"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7" name="Ellipsi 106">
            <a:extLst>
              <a:ext uri="{FF2B5EF4-FFF2-40B4-BE49-F238E27FC236}">
                <a16:creationId xmlns:a16="http://schemas.microsoft.com/office/drawing/2014/main" id="{E7D42500-7037-44C3-8A83-EDF33161B29C}"/>
              </a:ext>
            </a:extLst>
          </p:cNvPr>
          <p:cNvSpPr/>
          <p:nvPr/>
        </p:nvSpPr>
        <p:spPr>
          <a:xfrm>
            <a:off x="11981421" y="5486727"/>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8" name="Ellipsi 107">
            <a:extLst>
              <a:ext uri="{FF2B5EF4-FFF2-40B4-BE49-F238E27FC236}">
                <a16:creationId xmlns:a16="http://schemas.microsoft.com/office/drawing/2014/main" id="{CBFA61EA-FF5F-4FFB-A0F4-CA201001E1DF}"/>
              </a:ext>
            </a:extLst>
          </p:cNvPr>
          <p:cNvSpPr/>
          <p:nvPr/>
        </p:nvSpPr>
        <p:spPr>
          <a:xfrm rot="10800000">
            <a:off x="3104228" y="6391193"/>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9" name="Ellipsi 108">
            <a:extLst>
              <a:ext uri="{FF2B5EF4-FFF2-40B4-BE49-F238E27FC236}">
                <a16:creationId xmlns:a16="http://schemas.microsoft.com/office/drawing/2014/main" id="{01C23784-4CCF-4878-B2B0-81A735ACCE99}"/>
              </a:ext>
            </a:extLst>
          </p:cNvPr>
          <p:cNvSpPr/>
          <p:nvPr/>
        </p:nvSpPr>
        <p:spPr>
          <a:xfrm rot="12675305">
            <a:off x="4459560" y="6391194"/>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0" name="Ellipsi 109">
            <a:extLst>
              <a:ext uri="{FF2B5EF4-FFF2-40B4-BE49-F238E27FC236}">
                <a16:creationId xmlns:a16="http://schemas.microsoft.com/office/drawing/2014/main" id="{682547E0-7A39-415D-9891-E2BA8F1FCF52}"/>
              </a:ext>
            </a:extLst>
          </p:cNvPr>
          <p:cNvSpPr/>
          <p:nvPr/>
        </p:nvSpPr>
        <p:spPr>
          <a:xfrm>
            <a:off x="5814892" y="6391193"/>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1" name="Ellipsi 110">
            <a:extLst>
              <a:ext uri="{FF2B5EF4-FFF2-40B4-BE49-F238E27FC236}">
                <a16:creationId xmlns:a16="http://schemas.microsoft.com/office/drawing/2014/main" id="{246BD832-91EB-438E-96A8-5EBDB8DF7FC5}"/>
              </a:ext>
            </a:extLst>
          </p:cNvPr>
          <p:cNvSpPr/>
          <p:nvPr/>
        </p:nvSpPr>
        <p:spPr>
          <a:xfrm>
            <a:off x="7213333" y="6393490"/>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2" name="Ellipsi 111">
            <a:extLst>
              <a:ext uri="{FF2B5EF4-FFF2-40B4-BE49-F238E27FC236}">
                <a16:creationId xmlns:a16="http://schemas.microsoft.com/office/drawing/2014/main" id="{0715763B-0B23-41F5-8116-D6B7F4AEA50B}"/>
              </a:ext>
            </a:extLst>
          </p:cNvPr>
          <p:cNvSpPr/>
          <p:nvPr/>
        </p:nvSpPr>
        <p:spPr>
          <a:xfrm>
            <a:off x="8569517" y="6385079"/>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3" name="Ellipsi 112">
            <a:extLst>
              <a:ext uri="{FF2B5EF4-FFF2-40B4-BE49-F238E27FC236}">
                <a16:creationId xmlns:a16="http://schemas.microsoft.com/office/drawing/2014/main" id="{93A0B00D-CFBC-42FF-9616-86D704B35F26}"/>
              </a:ext>
            </a:extLst>
          </p:cNvPr>
          <p:cNvSpPr/>
          <p:nvPr/>
        </p:nvSpPr>
        <p:spPr>
          <a:xfrm>
            <a:off x="9955607" y="6391193"/>
            <a:ext cx="144000" cy="144000"/>
          </a:xfrm>
          <a:prstGeom prst="ellipse">
            <a:avLst/>
          </a:prstGeom>
          <a:solidFill>
            <a:srgbClr val="8511BC"/>
          </a:solidFill>
          <a:ln>
            <a:solidFill>
              <a:srgbClr val="851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4" name="Vuokaaviosymboli: Liitin 113">
            <a:extLst>
              <a:ext uri="{FF2B5EF4-FFF2-40B4-BE49-F238E27FC236}">
                <a16:creationId xmlns:a16="http://schemas.microsoft.com/office/drawing/2014/main" id="{38319A96-0F85-48CD-915C-D2D3B1569276}"/>
              </a:ext>
            </a:extLst>
          </p:cNvPr>
          <p:cNvSpPr/>
          <p:nvPr/>
        </p:nvSpPr>
        <p:spPr>
          <a:xfrm>
            <a:off x="8303063" y="317167"/>
            <a:ext cx="216000" cy="216000"/>
          </a:xfrm>
          <a:prstGeom prst="flowChartConnector">
            <a:avLst/>
          </a:prstGeom>
          <a:solidFill>
            <a:srgbClr val="0093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6" name="Vuokaaviosymboli: Liitin 115">
            <a:extLst>
              <a:ext uri="{FF2B5EF4-FFF2-40B4-BE49-F238E27FC236}">
                <a16:creationId xmlns:a16="http://schemas.microsoft.com/office/drawing/2014/main" id="{DCAA9E4D-AA5B-416B-9F08-FBA12C0595D5}"/>
              </a:ext>
            </a:extLst>
          </p:cNvPr>
          <p:cNvSpPr/>
          <p:nvPr/>
        </p:nvSpPr>
        <p:spPr>
          <a:xfrm>
            <a:off x="8303063" y="671641"/>
            <a:ext cx="216000" cy="216000"/>
          </a:xfrm>
          <a:prstGeom prst="flowChartConnector">
            <a:avLst/>
          </a:prstGeom>
          <a:solidFill>
            <a:srgbClr val="00D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7" name="Vuokaaviosymboli: Liitin 116">
            <a:extLst>
              <a:ext uri="{FF2B5EF4-FFF2-40B4-BE49-F238E27FC236}">
                <a16:creationId xmlns:a16="http://schemas.microsoft.com/office/drawing/2014/main" id="{C21E008C-D5C2-4DC2-97C9-61A982BADEDA}"/>
              </a:ext>
            </a:extLst>
          </p:cNvPr>
          <p:cNvSpPr/>
          <p:nvPr/>
        </p:nvSpPr>
        <p:spPr>
          <a:xfrm>
            <a:off x="8303063" y="974285"/>
            <a:ext cx="216000" cy="216000"/>
          </a:xfrm>
          <a:prstGeom prst="flowChartConnector">
            <a:avLst/>
          </a:prstGeom>
          <a:solidFill>
            <a:srgbClr val="00B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8" name="Vuokaaviosymboli: Liitin 117">
            <a:extLst>
              <a:ext uri="{FF2B5EF4-FFF2-40B4-BE49-F238E27FC236}">
                <a16:creationId xmlns:a16="http://schemas.microsoft.com/office/drawing/2014/main" id="{0EBED134-585C-446E-9B65-165B2C5FF149}"/>
              </a:ext>
            </a:extLst>
          </p:cNvPr>
          <p:cNvSpPr/>
          <p:nvPr/>
        </p:nvSpPr>
        <p:spPr>
          <a:xfrm>
            <a:off x="10263167" y="142500"/>
            <a:ext cx="216000" cy="216000"/>
          </a:xfrm>
          <a:prstGeom prst="flowChartConnector">
            <a:avLst/>
          </a:prstGeom>
          <a:solidFill>
            <a:srgbClr val="008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9" name="Vuokaaviosymboli: Liitin 118">
            <a:extLst>
              <a:ext uri="{FF2B5EF4-FFF2-40B4-BE49-F238E27FC236}">
                <a16:creationId xmlns:a16="http://schemas.microsoft.com/office/drawing/2014/main" id="{BE5614C7-FC68-4AFA-936E-CA6BD02B0D0A}"/>
              </a:ext>
            </a:extLst>
          </p:cNvPr>
          <p:cNvSpPr/>
          <p:nvPr/>
        </p:nvSpPr>
        <p:spPr>
          <a:xfrm>
            <a:off x="10263167" y="430298"/>
            <a:ext cx="216000" cy="216000"/>
          </a:xfrm>
          <a:prstGeom prst="flowChartConnector">
            <a:avLst/>
          </a:prstGeom>
          <a:solidFill>
            <a:srgbClr val="E48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0" name="Vuokaaviosymboli: Liitin 119">
            <a:extLst>
              <a:ext uri="{FF2B5EF4-FFF2-40B4-BE49-F238E27FC236}">
                <a16:creationId xmlns:a16="http://schemas.microsoft.com/office/drawing/2014/main" id="{0100CA65-20A6-4522-8018-155C311AB7B5}"/>
              </a:ext>
            </a:extLst>
          </p:cNvPr>
          <p:cNvSpPr/>
          <p:nvPr/>
        </p:nvSpPr>
        <p:spPr>
          <a:xfrm>
            <a:off x="10263167" y="704484"/>
            <a:ext cx="216000" cy="216000"/>
          </a:xfrm>
          <a:prstGeom prst="flowChartConnector">
            <a:avLst/>
          </a:prstGeom>
          <a:solidFill>
            <a:srgbClr val="E00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1" name="Vuokaaviosymboli: Liitin 120">
            <a:extLst>
              <a:ext uri="{FF2B5EF4-FFF2-40B4-BE49-F238E27FC236}">
                <a16:creationId xmlns:a16="http://schemas.microsoft.com/office/drawing/2014/main" id="{B433E514-3FA0-4F50-A55A-211CD990B95D}"/>
              </a:ext>
            </a:extLst>
          </p:cNvPr>
          <p:cNvSpPr/>
          <p:nvPr/>
        </p:nvSpPr>
        <p:spPr>
          <a:xfrm>
            <a:off x="10263167" y="985387"/>
            <a:ext cx="216000" cy="216000"/>
          </a:xfrm>
          <a:prstGeom prst="flowChartConnector">
            <a:avLst/>
          </a:prstGeom>
          <a:solidFill>
            <a:srgbClr val="851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Alatunnisteen paikkamerkki 2">
            <a:extLst>
              <a:ext uri="{FF2B5EF4-FFF2-40B4-BE49-F238E27FC236}">
                <a16:creationId xmlns:a16="http://schemas.microsoft.com/office/drawing/2014/main" id="{E79F03C5-23C3-46C7-8D84-ECE6319C29EA}"/>
              </a:ext>
            </a:extLst>
          </p:cNvPr>
          <p:cNvSpPr>
            <a:spLocks noGrp="1"/>
          </p:cNvSpPr>
          <p:nvPr>
            <p:ph type="ftr" sz="quarter" idx="11"/>
          </p:nvPr>
        </p:nvSpPr>
        <p:spPr>
          <a:xfrm>
            <a:off x="5924378" y="6532937"/>
            <a:ext cx="6235700" cy="365125"/>
          </a:xfrm>
        </p:spPr>
        <p:txBody>
          <a:bodyPr/>
          <a:lstStyle/>
          <a:p>
            <a:r>
              <a:rPr lang="fi-FI"/>
              <a:t>ELY-keskusten ilmastotiekartta, Pirkanmaan ELY-keskus 2021</a:t>
            </a:r>
          </a:p>
        </p:txBody>
      </p:sp>
    </p:spTree>
    <p:extLst>
      <p:ext uri="{BB962C8B-B14F-4D97-AF65-F5344CB8AC3E}">
        <p14:creationId xmlns:p14="http://schemas.microsoft.com/office/powerpoint/2010/main" val="129589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287162E7-551D-4566-83F1-C15E3F1CC9A1}"/>
              </a:ext>
            </a:extLst>
          </p:cNvPr>
          <p:cNvSpPr/>
          <p:nvPr/>
        </p:nvSpPr>
        <p:spPr>
          <a:xfrm>
            <a:off x="506027" y="5975350"/>
            <a:ext cx="3045041" cy="1038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Otsikko 1">
            <a:extLst>
              <a:ext uri="{FF2B5EF4-FFF2-40B4-BE49-F238E27FC236}">
                <a16:creationId xmlns:a16="http://schemas.microsoft.com/office/drawing/2014/main" id="{45588BD6-9D98-409F-A086-5B053BE858E5}"/>
              </a:ext>
            </a:extLst>
          </p:cNvPr>
          <p:cNvSpPr>
            <a:spLocks noGrp="1"/>
          </p:cNvSpPr>
          <p:nvPr>
            <p:ph type="title"/>
          </p:nvPr>
        </p:nvSpPr>
        <p:spPr>
          <a:xfrm>
            <a:off x="118533" y="324035"/>
            <a:ext cx="11816291" cy="894502"/>
          </a:xfrm>
        </p:spPr>
        <p:txBody>
          <a:bodyPr>
            <a:normAutofit/>
          </a:bodyPr>
          <a:lstStyle/>
          <a:p>
            <a:pPr lvl="0"/>
            <a:r>
              <a:rPr lang="fi-FI" sz="3200">
                <a:solidFill>
                  <a:schemeClr val="accent1"/>
                </a:solidFill>
              </a:rPr>
              <a:t>Hillinnän ja sopeutumisen kannalta tärkeimpiä ELY-ilmastotyön painopisteitä</a:t>
            </a:r>
          </a:p>
        </p:txBody>
      </p:sp>
      <p:graphicFrame>
        <p:nvGraphicFramePr>
          <p:cNvPr id="8" name="Sisällön paikkamerkki 7">
            <a:extLst>
              <a:ext uri="{FF2B5EF4-FFF2-40B4-BE49-F238E27FC236}">
                <a16:creationId xmlns:a16="http://schemas.microsoft.com/office/drawing/2014/main" id="{6CA9DE0A-890A-412D-A739-DFD148F6C316}"/>
              </a:ext>
            </a:extLst>
          </p:cNvPr>
          <p:cNvGraphicFramePr>
            <a:graphicFrameLocks noGrp="1"/>
          </p:cNvGraphicFramePr>
          <p:nvPr>
            <p:ph idx="1"/>
          </p:nvPr>
        </p:nvGraphicFramePr>
        <p:xfrm>
          <a:off x="506026" y="910701"/>
          <a:ext cx="11179947" cy="5699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latunnisteen paikkamerkki 2">
            <a:extLst>
              <a:ext uri="{FF2B5EF4-FFF2-40B4-BE49-F238E27FC236}">
                <a16:creationId xmlns:a16="http://schemas.microsoft.com/office/drawing/2014/main" id="{08B5DF42-925C-4E32-967A-C4E3DDCF5A87}"/>
              </a:ext>
            </a:extLst>
          </p:cNvPr>
          <p:cNvSpPr txBox="1">
            <a:spLocks/>
          </p:cNvSpPr>
          <p:nvPr/>
        </p:nvSpPr>
        <p:spPr>
          <a:xfrm>
            <a:off x="8228860" y="6533965"/>
            <a:ext cx="4114800" cy="365125"/>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solidFill>
                  <a:prstClr val="black">
                    <a:tint val="75000"/>
                  </a:prstClr>
                </a:solidFill>
                <a:latin typeface="Calibri" panose="020F0502020204030204"/>
              </a:rPr>
              <a:t>ELY-keskusten ilmastotiekartta, Pirkanmaan ELY-keskus 2021</a:t>
            </a:r>
          </a:p>
        </p:txBody>
      </p:sp>
    </p:spTree>
    <p:extLst>
      <p:ext uri="{BB962C8B-B14F-4D97-AF65-F5344CB8AC3E}">
        <p14:creationId xmlns:p14="http://schemas.microsoft.com/office/powerpoint/2010/main" val="3187829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Sisällön paikkamerkki 3">
            <a:extLst>
              <a:ext uri="{FF2B5EF4-FFF2-40B4-BE49-F238E27FC236}">
                <a16:creationId xmlns:a16="http://schemas.microsoft.com/office/drawing/2014/main" id="{E01D2B0A-DADB-4A97-B436-19A70B0E62A4}"/>
              </a:ext>
            </a:extLst>
          </p:cNvPr>
          <p:cNvGraphicFramePr>
            <a:graphicFrameLocks/>
          </p:cNvGraphicFramePr>
          <p:nvPr/>
        </p:nvGraphicFramePr>
        <p:xfrm>
          <a:off x="71437" y="984537"/>
          <a:ext cx="12049125" cy="576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Otsikko 5">
            <a:extLst>
              <a:ext uri="{FF2B5EF4-FFF2-40B4-BE49-F238E27FC236}">
                <a16:creationId xmlns:a16="http://schemas.microsoft.com/office/drawing/2014/main" id="{E8C30F9C-ADC8-4A03-874A-1B30683B648F}"/>
              </a:ext>
            </a:extLst>
          </p:cNvPr>
          <p:cNvSpPr txBox="1">
            <a:spLocks/>
          </p:cNvSpPr>
          <p:nvPr/>
        </p:nvSpPr>
        <p:spPr>
          <a:xfrm>
            <a:off x="204209" y="-101204"/>
            <a:ext cx="10636236" cy="111950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a:ln>
                  <a:noFill/>
                </a:ln>
                <a:solidFill>
                  <a:srgbClr val="00BAED">
                    <a:lumMod val="50000"/>
                  </a:srgbClr>
                </a:solidFill>
                <a:effectLst/>
                <a:uLnTx/>
                <a:uFillTx/>
                <a:latin typeface="Arial" panose="020B0604020202020204"/>
                <a:ea typeface="+mj-ea"/>
                <a:cs typeface="+mj-cs"/>
              </a:rPr>
              <a:t>ELY-ilmastotyön hotspotit</a:t>
            </a:r>
          </a:p>
        </p:txBody>
      </p:sp>
      <p:grpSp>
        <p:nvGrpSpPr>
          <p:cNvPr id="53" name="Ryhmä 52">
            <a:extLst>
              <a:ext uri="{FF2B5EF4-FFF2-40B4-BE49-F238E27FC236}">
                <a16:creationId xmlns:a16="http://schemas.microsoft.com/office/drawing/2014/main" id="{8DB86B94-F63B-483E-9CB1-C628E63F4CAE}"/>
              </a:ext>
            </a:extLst>
          </p:cNvPr>
          <p:cNvGrpSpPr/>
          <p:nvPr/>
        </p:nvGrpSpPr>
        <p:grpSpPr>
          <a:xfrm>
            <a:off x="3434546" y="664876"/>
            <a:ext cx="2186566" cy="1357641"/>
            <a:chOff x="2740669" y="290670"/>
            <a:chExt cx="1242714" cy="745628"/>
          </a:xfrm>
          <a:solidFill>
            <a:srgbClr val="FE0036"/>
          </a:solidFill>
        </p:grpSpPr>
        <p:sp>
          <p:nvSpPr>
            <p:cNvPr id="54" name="Suorakulmio 20">
              <a:extLst>
                <a:ext uri="{FF2B5EF4-FFF2-40B4-BE49-F238E27FC236}">
                  <a16:creationId xmlns:a16="http://schemas.microsoft.com/office/drawing/2014/main" id="{5A14AF69-99C7-4A58-8E94-B57BD975FCD8}"/>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55" name="Tekstiruutu 54">
              <a:extLst>
                <a:ext uri="{FF2B5EF4-FFF2-40B4-BE49-F238E27FC236}">
                  <a16:creationId xmlns:a16="http://schemas.microsoft.com/office/drawing/2014/main" id="{10BF281A-3381-4716-B7C7-C773F4C6EA7B}"/>
                </a:ext>
              </a:extLst>
            </p:cNvPr>
            <p:cNvSpPr txBox="1"/>
            <p:nvPr/>
          </p:nvSpPr>
          <p:spPr>
            <a:xfrm>
              <a:off x="2740669" y="290670"/>
              <a:ext cx="1242714" cy="745628"/>
            </a:xfrm>
            <a:prstGeom prst="ellipse">
              <a:avLst/>
            </a:prstGeom>
            <a:solidFill>
              <a:srgbClr val="FF2957"/>
            </a:solid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Kiertotalouden potentiaalin tunnistaminen ja mahdollistaminen</a:t>
              </a:r>
            </a:p>
          </p:txBody>
        </p:sp>
      </p:grpSp>
      <p:pic>
        <p:nvPicPr>
          <p:cNvPr id="56" name="Kuva 55">
            <a:extLst>
              <a:ext uri="{FF2B5EF4-FFF2-40B4-BE49-F238E27FC236}">
                <a16:creationId xmlns:a16="http://schemas.microsoft.com/office/drawing/2014/main" id="{86127052-355E-407A-B04A-276A513A6C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9970" y="43763"/>
            <a:ext cx="437723" cy="437723"/>
          </a:xfrm>
          <a:prstGeom prst="rect">
            <a:avLst/>
          </a:prstGeom>
        </p:spPr>
      </p:pic>
      <p:pic>
        <p:nvPicPr>
          <p:cNvPr id="57" name="Kuva 56">
            <a:extLst>
              <a:ext uri="{FF2B5EF4-FFF2-40B4-BE49-F238E27FC236}">
                <a16:creationId xmlns:a16="http://schemas.microsoft.com/office/drawing/2014/main" id="{5ED05B5A-D20A-44A2-AA95-D71BCA37BC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69724" y="53970"/>
            <a:ext cx="562176" cy="439200"/>
          </a:xfrm>
          <a:prstGeom prst="rect">
            <a:avLst/>
          </a:prstGeom>
        </p:spPr>
      </p:pic>
      <p:grpSp>
        <p:nvGrpSpPr>
          <p:cNvPr id="58" name="Ryhmä 57">
            <a:extLst>
              <a:ext uri="{FF2B5EF4-FFF2-40B4-BE49-F238E27FC236}">
                <a16:creationId xmlns:a16="http://schemas.microsoft.com/office/drawing/2014/main" id="{2996D0F6-18EC-42BF-AB35-D9ED8640CB0E}"/>
              </a:ext>
            </a:extLst>
          </p:cNvPr>
          <p:cNvGrpSpPr/>
          <p:nvPr/>
        </p:nvGrpSpPr>
        <p:grpSpPr>
          <a:xfrm>
            <a:off x="6593825" y="2668480"/>
            <a:ext cx="2186566" cy="1357641"/>
            <a:chOff x="2740669" y="290670"/>
            <a:chExt cx="1242714" cy="745628"/>
          </a:xfrm>
          <a:solidFill>
            <a:srgbClr val="FF2957"/>
          </a:solidFill>
        </p:grpSpPr>
        <p:sp>
          <p:nvSpPr>
            <p:cNvPr id="59" name="Suorakulmio 26">
              <a:extLst>
                <a:ext uri="{FF2B5EF4-FFF2-40B4-BE49-F238E27FC236}">
                  <a16:creationId xmlns:a16="http://schemas.microsoft.com/office/drawing/2014/main" id="{23179A1C-8C9C-4BC2-9799-C4043F7C381C}"/>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0" name="Tekstiruutu 59">
              <a:extLst>
                <a:ext uri="{FF2B5EF4-FFF2-40B4-BE49-F238E27FC236}">
                  <a16:creationId xmlns:a16="http://schemas.microsoft.com/office/drawing/2014/main" id="{C74110E6-1841-474F-A053-516A56A2671E}"/>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Tulva- ja kuivuusriskien-hallinta</a:t>
              </a:r>
            </a:p>
          </p:txBody>
        </p:sp>
      </p:grpSp>
      <p:grpSp>
        <p:nvGrpSpPr>
          <p:cNvPr id="61" name="Ryhmä 60">
            <a:extLst>
              <a:ext uri="{FF2B5EF4-FFF2-40B4-BE49-F238E27FC236}">
                <a16:creationId xmlns:a16="http://schemas.microsoft.com/office/drawing/2014/main" id="{9FF545A3-83DE-48B0-ACEF-D6EA2875673C}"/>
              </a:ext>
            </a:extLst>
          </p:cNvPr>
          <p:cNvGrpSpPr/>
          <p:nvPr/>
        </p:nvGrpSpPr>
        <p:grpSpPr>
          <a:xfrm>
            <a:off x="9539752" y="692065"/>
            <a:ext cx="2186566" cy="1357641"/>
            <a:chOff x="2740669" y="290670"/>
            <a:chExt cx="1242714" cy="745628"/>
          </a:xfrm>
          <a:solidFill>
            <a:srgbClr val="FF2957"/>
          </a:solidFill>
        </p:grpSpPr>
        <p:sp>
          <p:nvSpPr>
            <p:cNvPr id="62" name="Suorakulmio 29">
              <a:extLst>
                <a:ext uri="{FF2B5EF4-FFF2-40B4-BE49-F238E27FC236}">
                  <a16:creationId xmlns:a16="http://schemas.microsoft.com/office/drawing/2014/main" id="{A3BD89FD-AE52-4A15-806A-487BE01684EA}"/>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3" name="Tekstiruutu 62">
              <a:extLst>
                <a:ext uri="{FF2B5EF4-FFF2-40B4-BE49-F238E27FC236}">
                  <a16:creationId xmlns:a16="http://schemas.microsoft.com/office/drawing/2014/main" id="{F2B17598-4A7C-4195-9666-30661A01C743}"/>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Ojitukset ja vesitalouden hallinta </a:t>
              </a:r>
              <a:endParaRPr kumimoji="0" lang="fi-FI" sz="12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grpSp>
        <p:nvGrpSpPr>
          <p:cNvPr id="64" name="Ryhmä 63">
            <a:extLst>
              <a:ext uri="{FF2B5EF4-FFF2-40B4-BE49-F238E27FC236}">
                <a16:creationId xmlns:a16="http://schemas.microsoft.com/office/drawing/2014/main" id="{85654702-0658-4C3B-B939-AD6BF1631A5C}"/>
              </a:ext>
            </a:extLst>
          </p:cNvPr>
          <p:cNvGrpSpPr/>
          <p:nvPr/>
        </p:nvGrpSpPr>
        <p:grpSpPr>
          <a:xfrm>
            <a:off x="8165382" y="1735042"/>
            <a:ext cx="2186568" cy="1357641"/>
            <a:chOff x="2740668" y="290670"/>
            <a:chExt cx="1242715" cy="745628"/>
          </a:xfrm>
          <a:solidFill>
            <a:srgbClr val="FF2957"/>
          </a:solidFill>
        </p:grpSpPr>
        <p:sp>
          <p:nvSpPr>
            <p:cNvPr id="65" name="Suorakulmio 32">
              <a:extLst>
                <a:ext uri="{FF2B5EF4-FFF2-40B4-BE49-F238E27FC236}">
                  <a16:creationId xmlns:a16="http://schemas.microsoft.com/office/drawing/2014/main" id="{E4426C98-B52A-49F1-BC38-1BF0B434340F}"/>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6" name="Tekstiruutu 65">
              <a:extLst>
                <a:ext uri="{FF2B5EF4-FFF2-40B4-BE49-F238E27FC236}">
                  <a16:creationId xmlns:a16="http://schemas.microsoft.com/office/drawing/2014/main" id="{B8CC6A53-1C08-4BD4-828C-32A6FB821267}"/>
                </a:ext>
              </a:extLst>
            </p:cNvPr>
            <p:cNvSpPr txBox="1"/>
            <p:nvPr/>
          </p:nvSpPr>
          <p:spPr>
            <a:xfrm>
              <a:off x="2740668"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Ilmastokestävä yhdyskuntarakenne</a:t>
              </a:r>
            </a:p>
          </p:txBody>
        </p:sp>
      </p:grpSp>
      <p:grpSp>
        <p:nvGrpSpPr>
          <p:cNvPr id="67" name="Ryhmä 66">
            <a:extLst>
              <a:ext uri="{FF2B5EF4-FFF2-40B4-BE49-F238E27FC236}">
                <a16:creationId xmlns:a16="http://schemas.microsoft.com/office/drawing/2014/main" id="{4E9780CA-6CE7-416E-BADC-976170DCD192}"/>
              </a:ext>
            </a:extLst>
          </p:cNvPr>
          <p:cNvGrpSpPr/>
          <p:nvPr/>
        </p:nvGrpSpPr>
        <p:grpSpPr>
          <a:xfrm>
            <a:off x="8165382" y="4641662"/>
            <a:ext cx="2186566" cy="1357641"/>
            <a:chOff x="2740669" y="290670"/>
            <a:chExt cx="1242714" cy="745628"/>
          </a:xfrm>
          <a:solidFill>
            <a:srgbClr val="FF2957"/>
          </a:solidFill>
        </p:grpSpPr>
        <p:sp>
          <p:nvSpPr>
            <p:cNvPr id="68" name="Suorakulmio 35">
              <a:extLst>
                <a:ext uri="{FF2B5EF4-FFF2-40B4-BE49-F238E27FC236}">
                  <a16:creationId xmlns:a16="http://schemas.microsoft.com/office/drawing/2014/main" id="{76A72F84-0FD0-4548-9E18-5A15DD508691}"/>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9" name="Tekstiruutu 68">
              <a:extLst>
                <a:ext uri="{FF2B5EF4-FFF2-40B4-BE49-F238E27FC236}">
                  <a16:creationId xmlns:a16="http://schemas.microsoft.com/office/drawing/2014/main" id="{2D4F0476-3FD4-4D98-A4B2-A1664602A19E}"/>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Kestävämmän kulkumuoto-jakauman edistäminen</a:t>
              </a:r>
            </a:p>
          </p:txBody>
        </p:sp>
      </p:grpSp>
      <p:grpSp>
        <p:nvGrpSpPr>
          <p:cNvPr id="70" name="Ryhmä 69">
            <a:extLst>
              <a:ext uri="{FF2B5EF4-FFF2-40B4-BE49-F238E27FC236}">
                <a16:creationId xmlns:a16="http://schemas.microsoft.com/office/drawing/2014/main" id="{38D80E40-8B79-4123-A2C0-17EE59581F17}"/>
              </a:ext>
            </a:extLst>
          </p:cNvPr>
          <p:cNvGrpSpPr/>
          <p:nvPr/>
        </p:nvGrpSpPr>
        <p:grpSpPr>
          <a:xfrm>
            <a:off x="3468593" y="3604884"/>
            <a:ext cx="2186567" cy="1357641"/>
            <a:chOff x="2740669" y="290670"/>
            <a:chExt cx="1242715" cy="745628"/>
          </a:xfrm>
          <a:solidFill>
            <a:srgbClr val="FF2957"/>
          </a:solidFill>
        </p:grpSpPr>
        <p:sp>
          <p:nvSpPr>
            <p:cNvPr id="71" name="Suorakulmio 39">
              <a:extLst>
                <a:ext uri="{FF2B5EF4-FFF2-40B4-BE49-F238E27FC236}">
                  <a16:creationId xmlns:a16="http://schemas.microsoft.com/office/drawing/2014/main" id="{4638463A-2577-4993-8ED1-7894D50328DF}"/>
                </a:ext>
              </a:extLst>
            </p:cNvPr>
            <p:cNvSpPr/>
            <p:nvPr/>
          </p:nvSpPr>
          <p:spPr>
            <a:xfrm>
              <a:off x="2740669" y="290670"/>
              <a:ext cx="1242714" cy="745628"/>
            </a:xfrm>
            <a:prstGeom prst="ellipse">
              <a:avLst/>
            </a:prstGeom>
            <a:grpFill/>
            <a:ln w="12700" cap="flat" cmpd="sng" algn="ctr">
              <a:solidFill>
                <a:srgbClr val="494F43"/>
              </a:solidFill>
              <a:prstDash val="solid"/>
              <a:miter lim="800000"/>
            </a:ln>
            <a:effectLst/>
          </p:spPr>
        </p:sp>
        <p:sp>
          <p:nvSpPr>
            <p:cNvPr id="72" name="Tekstiruutu 71">
              <a:extLst>
                <a:ext uri="{FF2B5EF4-FFF2-40B4-BE49-F238E27FC236}">
                  <a16:creationId xmlns:a16="http://schemas.microsoft.com/office/drawing/2014/main" id="{E56F313D-DC43-4594-9C63-B1AF70B2EB08}"/>
                </a:ext>
              </a:extLst>
            </p:cNvPr>
            <p:cNvSpPr txBox="1"/>
            <p:nvPr/>
          </p:nvSpPr>
          <p:spPr>
            <a:xfrm>
              <a:off x="2740670"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Vesistöjen säännöstely ja patoturvallisuus</a:t>
              </a:r>
            </a:p>
          </p:txBody>
        </p:sp>
      </p:grpSp>
      <p:grpSp>
        <p:nvGrpSpPr>
          <p:cNvPr id="73" name="Ryhmä 72">
            <a:extLst>
              <a:ext uri="{FF2B5EF4-FFF2-40B4-BE49-F238E27FC236}">
                <a16:creationId xmlns:a16="http://schemas.microsoft.com/office/drawing/2014/main" id="{F5E1DA00-BCCE-4497-9B2E-B7093AA027CF}"/>
              </a:ext>
            </a:extLst>
          </p:cNvPr>
          <p:cNvGrpSpPr/>
          <p:nvPr/>
        </p:nvGrpSpPr>
        <p:grpSpPr>
          <a:xfrm>
            <a:off x="1905977" y="2661134"/>
            <a:ext cx="2186566" cy="1357641"/>
            <a:chOff x="2740669" y="290670"/>
            <a:chExt cx="1242714" cy="745628"/>
          </a:xfrm>
          <a:solidFill>
            <a:srgbClr val="FF2957"/>
          </a:solidFill>
        </p:grpSpPr>
        <p:sp>
          <p:nvSpPr>
            <p:cNvPr id="74" name="Suorakulmio 42">
              <a:extLst>
                <a:ext uri="{FF2B5EF4-FFF2-40B4-BE49-F238E27FC236}">
                  <a16:creationId xmlns:a16="http://schemas.microsoft.com/office/drawing/2014/main" id="{67D13BA1-9E29-4620-B0C1-58D3C0FCE8F6}"/>
                </a:ext>
              </a:extLst>
            </p:cNvPr>
            <p:cNvSpPr/>
            <p:nvPr/>
          </p:nvSpPr>
          <p:spPr>
            <a:xfrm>
              <a:off x="2740669" y="290670"/>
              <a:ext cx="1242714" cy="745628"/>
            </a:xfrm>
            <a:prstGeom prst="ellipse">
              <a:avLst/>
            </a:prstGeom>
            <a:grpFill/>
            <a:ln w="12700" cap="flat" cmpd="sng" algn="ctr">
              <a:solidFill>
                <a:srgbClr val="494F43"/>
              </a:solidFill>
              <a:prstDash val="solid"/>
              <a:miter lim="800000"/>
            </a:ln>
            <a:effectLst/>
          </p:spPr>
        </p:sp>
        <p:sp>
          <p:nvSpPr>
            <p:cNvPr id="75" name="Tekstiruutu 74">
              <a:extLst>
                <a:ext uri="{FF2B5EF4-FFF2-40B4-BE49-F238E27FC236}">
                  <a16:creationId xmlns:a16="http://schemas.microsoft.com/office/drawing/2014/main" id="{48DA8C11-7EB6-4B86-988A-A01CD402A3A0}"/>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Ilmastovaikutusten arviointi</a:t>
              </a:r>
            </a:p>
          </p:txBody>
        </p:sp>
      </p:grpSp>
      <p:grpSp>
        <p:nvGrpSpPr>
          <p:cNvPr id="76" name="Ryhmä 75">
            <a:extLst>
              <a:ext uri="{FF2B5EF4-FFF2-40B4-BE49-F238E27FC236}">
                <a16:creationId xmlns:a16="http://schemas.microsoft.com/office/drawing/2014/main" id="{FA39A9DF-4D1D-427E-99CD-D8D7BFA2AF82}"/>
              </a:ext>
            </a:extLst>
          </p:cNvPr>
          <p:cNvGrpSpPr/>
          <p:nvPr/>
        </p:nvGrpSpPr>
        <p:grpSpPr>
          <a:xfrm>
            <a:off x="347084" y="1738411"/>
            <a:ext cx="2186566" cy="1357641"/>
            <a:chOff x="2740669" y="290670"/>
            <a:chExt cx="1242714" cy="745628"/>
          </a:xfrm>
          <a:solidFill>
            <a:srgbClr val="FF2957"/>
          </a:solidFill>
        </p:grpSpPr>
        <p:sp>
          <p:nvSpPr>
            <p:cNvPr id="77" name="Suorakulmio 45">
              <a:extLst>
                <a:ext uri="{FF2B5EF4-FFF2-40B4-BE49-F238E27FC236}">
                  <a16:creationId xmlns:a16="http://schemas.microsoft.com/office/drawing/2014/main" id="{0D32FD67-C424-4982-9319-500D75557569}"/>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78" name="Tekstiruutu 77">
              <a:extLst>
                <a:ext uri="{FF2B5EF4-FFF2-40B4-BE49-F238E27FC236}">
                  <a16:creationId xmlns:a16="http://schemas.microsoft.com/office/drawing/2014/main" id="{BF5483AB-68FB-475D-9FA4-F076635233CE}"/>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Ravinnekiertojen hallinta - vesiensuojelu, maaperä ja hiiltä sitovat kasvit</a:t>
              </a:r>
            </a:p>
          </p:txBody>
        </p:sp>
      </p:grpSp>
      <p:grpSp>
        <p:nvGrpSpPr>
          <p:cNvPr id="79" name="Ryhmä 78">
            <a:extLst>
              <a:ext uri="{FF2B5EF4-FFF2-40B4-BE49-F238E27FC236}">
                <a16:creationId xmlns:a16="http://schemas.microsoft.com/office/drawing/2014/main" id="{9670B282-BA2D-4A7D-82F5-B0F77CBF83FD}"/>
              </a:ext>
            </a:extLst>
          </p:cNvPr>
          <p:cNvGrpSpPr/>
          <p:nvPr/>
        </p:nvGrpSpPr>
        <p:grpSpPr>
          <a:xfrm>
            <a:off x="347084" y="3604884"/>
            <a:ext cx="2186566" cy="1357641"/>
            <a:chOff x="2740669" y="290670"/>
            <a:chExt cx="1242714" cy="745628"/>
          </a:xfrm>
          <a:solidFill>
            <a:srgbClr val="FF2957"/>
          </a:solidFill>
        </p:grpSpPr>
        <p:sp>
          <p:nvSpPr>
            <p:cNvPr id="80" name="Suorakulmio 48">
              <a:extLst>
                <a:ext uri="{FF2B5EF4-FFF2-40B4-BE49-F238E27FC236}">
                  <a16:creationId xmlns:a16="http://schemas.microsoft.com/office/drawing/2014/main" id="{6A843343-1C8A-4BF5-B453-A24F4AEAD829}"/>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81" name="Tekstiruutu 80">
              <a:extLst>
                <a:ext uri="{FF2B5EF4-FFF2-40B4-BE49-F238E27FC236}">
                  <a16:creationId xmlns:a16="http://schemas.microsoft.com/office/drawing/2014/main" id="{A9E659A7-87F1-46B2-9A37-6266FB8DBD5D}"/>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Vesistöjen ilmastokestävyys</a:t>
              </a:r>
            </a:p>
          </p:txBody>
        </p:sp>
      </p:grpSp>
      <p:pic>
        <p:nvPicPr>
          <p:cNvPr id="82" name="Kuva 81">
            <a:extLst>
              <a:ext uri="{FF2B5EF4-FFF2-40B4-BE49-F238E27FC236}">
                <a16:creationId xmlns:a16="http://schemas.microsoft.com/office/drawing/2014/main" id="{EF6D51A1-7867-4BA3-89F7-1475F245D4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81243" y="367268"/>
            <a:ext cx="439200" cy="439200"/>
          </a:xfrm>
          <a:prstGeom prst="rect">
            <a:avLst/>
          </a:prstGeom>
        </p:spPr>
      </p:pic>
      <p:pic>
        <p:nvPicPr>
          <p:cNvPr id="83" name="Kuva 82">
            <a:extLst>
              <a:ext uri="{FF2B5EF4-FFF2-40B4-BE49-F238E27FC236}">
                <a16:creationId xmlns:a16="http://schemas.microsoft.com/office/drawing/2014/main" id="{49B7E310-C5BC-43D8-BB0C-06AC6AB927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43013" y="1611983"/>
            <a:ext cx="437723" cy="437723"/>
          </a:xfrm>
          <a:prstGeom prst="rect">
            <a:avLst/>
          </a:prstGeom>
        </p:spPr>
      </p:pic>
      <p:pic>
        <p:nvPicPr>
          <p:cNvPr id="84" name="Kuva 83">
            <a:extLst>
              <a:ext uri="{FF2B5EF4-FFF2-40B4-BE49-F238E27FC236}">
                <a16:creationId xmlns:a16="http://schemas.microsoft.com/office/drawing/2014/main" id="{2CF7388C-671E-4E55-8731-9A44D76304F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41536" y="4523325"/>
            <a:ext cx="439200" cy="439200"/>
          </a:xfrm>
          <a:prstGeom prst="rect">
            <a:avLst/>
          </a:prstGeom>
        </p:spPr>
      </p:pic>
      <p:pic>
        <p:nvPicPr>
          <p:cNvPr id="85" name="Kuva 84">
            <a:extLst>
              <a:ext uri="{FF2B5EF4-FFF2-40B4-BE49-F238E27FC236}">
                <a16:creationId xmlns:a16="http://schemas.microsoft.com/office/drawing/2014/main" id="{E842FF31-48AF-4964-A401-BA17126580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20767" y="4499634"/>
            <a:ext cx="439200" cy="439200"/>
          </a:xfrm>
          <a:prstGeom prst="rect">
            <a:avLst/>
          </a:prstGeom>
        </p:spPr>
      </p:pic>
      <p:pic>
        <p:nvPicPr>
          <p:cNvPr id="86" name="Kuva 85">
            <a:extLst>
              <a:ext uri="{FF2B5EF4-FFF2-40B4-BE49-F238E27FC236}">
                <a16:creationId xmlns:a16="http://schemas.microsoft.com/office/drawing/2014/main" id="{ECC40C3D-F697-4A96-95F5-34405595EA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67508" y="3586921"/>
            <a:ext cx="439200" cy="439200"/>
          </a:xfrm>
          <a:prstGeom prst="rect">
            <a:avLst/>
          </a:prstGeom>
        </p:spPr>
      </p:pic>
      <p:pic>
        <p:nvPicPr>
          <p:cNvPr id="87" name="Kuva 62">
            <a:extLst>
              <a:ext uri="{FF2B5EF4-FFF2-40B4-BE49-F238E27FC236}">
                <a16:creationId xmlns:a16="http://schemas.microsoft.com/office/drawing/2014/main" id="{78249442-E868-4A1E-8943-29AA6D9F12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94028" y="2788469"/>
            <a:ext cx="437723" cy="437723"/>
          </a:xfrm>
          <a:prstGeom prst="rect">
            <a:avLst/>
          </a:prstGeom>
        </p:spPr>
      </p:pic>
      <p:pic>
        <p:nvPicPr>
          <p:cNvPr id="88" name="Kuva 87">
            <a:extLst>
              <a:ext uri="{FF2B5EF4-FFF2-40B4-BE49-F238E27FC236}">
                <a16:creationId xmlns:a16="http://schemas.microsoft.com/office/drawing/2014/main" id="{5257C2CC-C97B-41FB-80A9-E614987B37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39803" y="5606030"/>
            <a:ext cx="437723" cy="437723"/>
          </a:xfrm>
          <a:prstGeom prst="rect">
            <a:avLst/>
          </a:prstGeom>
        </p:spPr>
      </p:pic>
      <p:pic>
        <p:nvPicPr>
          <p:cNvPr id="89" name="Kuva 88">
            <a:extLst>
              <a:ext uri="{FF2B5EF4-FFF2-40B4-BE49-F238E27FC236}">
                <a16:creationId xmlns:a16="http://schemas.microsoft.com/office/drawing/2014/main" id="{CE47F644-8BFF-4658-B066-F5D810CB014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18172" y="3573478"/>
            <a:ext cx="562176" cy="439200"/>
          </a:xfrm>
          <a:prstGeom prst="rect">
            <a:avLst/>
          </a:prstGeom>
          <a:effectLst>
            <a:glow rad="127000">
              <a:srgbClr val="F4F6F1">
                <a:lumMod val="90000"/>
                <a:alpha val="60000"/>
              </a:srgbClr>
            </a:glow>
          </a:effectLst>
        </p:spPr>
      </p:pic>
      <p:pic>
        <p:nvPicPr>
          <p:cNvPr id="90" name="Kuva 89">
            <a:extLst>
              <a:ext uri="{FF2B5EF4-FFF2-40B4-BE49-F238E27FC236}">
                <a16:creationId xmlns:a16="http://schemas.microsoft.com/office/drawing/2014/main" id="{71C9DB6C-8E65-4586-BA25-C7E0CD7EB9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5597" y="1648682"/>
            <a:ext cx="437723" cy="437723"/>
          </a:xfrm>
          <a:prstGeom prst="rect">
            <a:avLst/>
          </a:prstGeom>
        </p:spPr>
      </p:pic>
      <p:pic>
        <p:nvPicPr>
          <p:cNvPr id="91" name="Kuva 90">
            <a:extLst>
              <a:ext uri="{FF2B5EF4-FFF2-40B4-BE49-F238E27FC236}">
                <a16:creationId xmlns:a16="http://schemas.microsoft.com/office/drawing/2014/main" id="{6D315C91-EBE0-4894-AA2D-1105F300E90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77576" y="2653483"/>
            <a:ext cx="562176" cy="439200"/>
          </a:xfrm>
          <a:prstGeom prst="rect">
            <a:avLst/>
          </a:prstGeom>
          <a:effectLst>
            <a:glow rad="127000">
              <a:srgbClr val="F4F6F1">
                <a:lumMod val="90000"/>
                <a:alpha val="60000"/>
              </a:srgbClr>
            </a:glow>
          </a:effectLst>
        </p:spPr>
      </p:pic>
      <p:sp>
        <p:nvSpPr>
          <p:cNvPr id="92" name="Tekstiruutu 91">
            <a:extLst>
              <a:ext uri="{FF2B5EF4-FFF2-40B4-BE49-F238E27FC236}">
                <a16:creationId xmlns:a16="http://schemas.microsoft.com/office/drawing/2014/main" id="{DC6BE3C0-A5A4-4685-A829-93CFB48F2EA1}"/>
              </a:ext>
            </a:extLst>
          </p:cNvPr>
          <p:cNvSpPr txBox="1"/>
          <p:nvPr/>
        </p:nvSpPr>
        <p:spPr>
          <a:xfrm>
            <a:off x="6216217" y="110565"/>
            <a:ext cx="180049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a:ln>
                  <a:noFill/>
                </a:ln>
                <a:solidFill>
                  <a:srgbClr val="000000"/>
                </a:solidFill>
                <a:effectLst/>
                <a:uLnTx/>
                <a:uFillTx/>
                <a:latin typeface="Arial"/>
                <a:ea typeface="+mn-ea"/>
                <a:cs typeface="+mn-cs"/>
              </a:rPr>
              <a:t>Hillinnän hotspotit</a:t>
            </a:r>
          </a:p>
        </p:txBody>
      </p:sp>
      <p:sp>
        <p:nvSpPr>
          <p:cNvPr id="93" name="Tekstiruutu 92">
            <a:extLst>
              <a:ext uri="{FF2B5EF4-FFF2-40B4-BE49-F238E27FC236}">
                <a16:creationId xmlns:a16="http://schemas.microsoft.com/office/drawing/2014/main" id="{784CF396-822D-40EF-BEED-1AE335D01EBE}"/>
              </a:ext>
            </a:extLst>
          </p:cNvPr>
          <p:cNvSpPr txBox="1"/>
          <p:nvPr/>
        </p:nvSpPr>
        <p:spPr>
          <a:xfrm>
            <a:off x="6225080" y="408007"/>
            <a:ext cx="232788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a:ln>
                  <a:noFill/>
                </a:ln>
                <a:solidFill>
                  <a:srgbClr val="000000"/>
                </a:solidFill>
                <a:effectLst/>
                <a:uLnTx/>
                <a:uFillTx/>
                <a:latin typeface="Arial"/>
                <a:ea typeface="+mn-ea"/>
                <a:cs typeface="+mn-cs"/>
              </a:rPr>
              <a:t>Sopeutumisen hotspotit</a:t>
            </a:r>
          </a:p>
        </p:txBody>
      </p:sp>
      <p:sp>
        <p:nvSpPr>
          <p:cNvPr id="94" name="Tekstiruutu 93">
            <a:extLst>
              <a:ext uri="{FF2B5EF4-FFF2-40B4-BE49-F238E27FC236}">
                <a16:creationId xmlns:a16="http://schemas.microsoft.com/office/drawing/2014/main" id="{778E185D-E917-4006-96B4-F16607C0A728}"/>
              </a:ext>
            </a:extLst>
          </p:cNvPr>
          <p:cNvSpPr txBox="1"/>
          <p:nvPr/>
        </p:nvSpPr>
        <p:spPr>
          <a:xfrm>
            <a:off x="9220808" y="105548"/>
            <a:ext cx="175881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a:ln>
                  <a:noFill/>
                </a:ln>
                <a:solidFill>
                  <a:srgbClr val="000000"/>
                </a:solidFill>
                <a:effectLst/>
                <a:uLnTx/>
                <a:uFillTx/>
                <a:latin typeface="Arial"/>
                <a:ea typeface="+mn-ea"/>
                <a:cs typeface="+mn-cs"/>
              </a:rPr>
              <a:t>Yhteiset hotspotit</a:t>
            </a:r>
          </a:p>
        </p:txBody>
      </p:sp>
    </p:spTree>
    <p:extLst>
      <p:ext uri="{BB962C8B-B14F-4D97-AF65-F5344CB8AC3E}">
        <p14:creationId xmlns:p14="http://schemas.microsoft.com/office/powerpoint/2010/main" val="2514674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8" name="Suora yhdysviiva 217">
            <a:extLst>
              <a:ext uri="{FF2B5EF4-FFF2-40B4-BE49-F238E27FC236}">
                <a16:creationId xmlns:a16="http://schemas.microsoft.com/office/drawing/2014/main" id="{258E8914-BEFE-4A96-A500-17E1B590823F}"/>
              </a:ext>
            </a:extLst>
          </p:cNvPr>
          <p:cNvCxnSpPr>
            <a:cxnSpLocks/>
            <a:stCxn id="15" idx="0"/>
          </p:cNvCxnSpPr>
          <p:nvPr/>
        </p:nvCxnSpPr>
        <p:spPr>
          <a:xfrm>
            <a:off x="1695969" y="1533501"/>
            <a:ext cx="9867801" cy="4127682"/>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uora yhdysviiva 122">
            <a:extLst>
              <a:ext uri="{FF2B5EF4-FFF2-40B4-BE49-F238E27FC236}">
                <a16:creationId xmlns:a16="http://schemas.microsoft.com/office/drawing/2014/main" id="{28BFE199-BAD0-4BA9-93C4-933E229A3298}"/>
              </a:ext>
            </a:extLst>
          </p:cNvPr>
          <p:cNvCxnSpPr>
            <a:cxnSpLocks/>
            <a:stCxn id="79" idx="0"/>
            <a:endCxn id="92" idx="0"/>
          </p:cNvCxnSpPr>
          <p:nvPr/>
        </p:nvCxnSpPr>
        <p:spPr>
          <a:xfrm flipH="1">
            <a:off x="7746441" y="1099488"/>
            <a:ext cx="1108107" cy="153678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uora yhdysviiva 110">
            <a:extLst>
              <a:ext uri="{FF2B5EF4-FFF2-40B4-BE49-F238E27FC236}">
                <a16:creationId xmlns:a16="http://schemas.microsoft.com/office/drawing/2014/main" id="{EE04B8BC-4561-4C36-8A72-8A36846610B4}"/>
              </a:ext>
            </a:extLst>
          </p:cNvPr>
          <p:cNvCxnSpPr>
            <a:cxnSpLocks/>
            <a:stCxn id="16" idx="3"/>
            <a:endCxn id="87" idx="0"/>
          </p:cNvCxnSpPr>
          <p:nvPr/>
        </p:nvCxnSpPr>
        <p:spPr>
          <a:xfrm>
            <a:off x="5550701" y="2722930"/>
            <a:ext cx="737829" cy="428803"/>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uora yhdysviiva 148">
            <a:extLst>
              <a:ext uri="{FF2B5EF4-FFF2-40B4-BE49-F238E27FC236}">
                <a16:creationId xmlns:a16="http://schemas.microsoft.com/office/drawing/2014/main" id="{08F85C43-D30E-4E68-BDF4-B8E884B1C98D}"/>
              </a:ext>
            </a:extLst>
          </p:cNvPr>
          <p:cNvCxnSpPr>
            <a:cxnSpLocks/>
            <a:stCxn id="14" idx="0"/>
            <a:endCxn id="16" idx="3"/>
          </p:cNvCxnSpPr>
          <p:nvPr/>
        </p:nvCxnSpPr>
        <p:spPr>
          <a:xfrm flipH="1">
            <a:off x="5550701" y="1726261"/>
            <a:ext cx="3947234" cy="996669"/>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uora yhdysviiva 113">
            <a:extLst>
              <a:ext uri="{FF2B5EF4-FFF2-40B4-BE49-F238E27FC236}">
                <a16:creationId xmlns:a16="http://schemas.microsoft.com/office/drawing/2014/main" id="{C597A49B-997B-456A-9AB6-4CDA2F8B3704}"/>
              </a:ext>
            </a:extLst>
          </p:cNvPr>
          <p:cNvCxnSpPr>
            <a:cxnSpLocks/>
            <a:stCxn id="8" idx="2"/>
          </p:cNvCxnSpPr>
          <p:nvPr/>
        </p:nvCxnSpPr>
        <p:spPr>
          <a:xfrm flipH="1">
            <a:off x="6438508" y="2608976"/>
            <a:ext cx="282370" cy="71868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uora yhdysviiva 139">
            <a:extLst>
              <a:ext uri="{FF2B5EF4-FFF2-40B4-BE49-F238E27FC236}">
                <a16:creationId xmlns:a16="http://schemas.microsoft.com/office/drawing/2014/main" id="{437FF59B-A37B-49D9-95FD-A160C320394A}"/>
              </a:ext>
            </a:extLst>
          </p:cNvPr>
          <p:cNvCxnSpPr>
            <a:cxnSpLocks/>
            <a:endCxn id="13" idx="0"/>
          </p:cNvCxnSpPr>
          <p:nvPr/>
        </p:nvCxnSpPr>
        <p:spPr>
          <a:xfrm>
            <a:off x="8054312" y="3280811"/>
            <a:ext cx="2562043" cy="1070014"/>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uora yhdysviiva 104">
            <a:extLst>
              <a:ext uri="{FF2B5EF4-FFF2-40B4-BE49-F238E27FC236}">
                <a16:creationId xmlns:a16="http://schemas.microsoft.com/office/drawing/2014/main" id="{DCD41E12-98F7-4C71-A3F2-B3E8435094DB}"/>
              </a:ext>
            </a:extLst>
          </p:cNvPr>
          <p:cNvCxnSpPr>
            <a:cxnSpLocks/>
            <a:endCxn id="11" idx="0"/>
          </p:cNvCxnSpPr>
          <p:nvPr/>
        </p:nvCxnSpPr>
        <p:spPr>
          <a:xfrm>
            <a:off x="3667393" y="3812606"/>
            <a:ext cx="311270" cy="51878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uora yhdysviiva 116">
            <a:extLst>
              <a:ext uri="{FF2B5EF4-FFF2-40B4-BE49-F238E27FC236}">
                <a16:creationId xmlns:a16="http://schemas.microsoft.com/office/drawing/2014/main" id="{A65FEB74-5FE2-425A-B2AC-929DED8B040D}"/>
              </a:ext>
            </a:extLst>
          </p:cNvPr>
          <p:cNvCxnSpPr>
            <a:cxnSpLocks/>
            <a:stCxn id="8" idx="2"/>
            <a:endCxn id="11" idx="0"/>
          </p:cNvCxnSpPr>
          <p:nvPr/>
        </p:nvCxnSpPr>
        <p:spPr>
          <a:xfrm flipH="1">
            <a:off x="3978663" y="2608976"/>
            <a:ext cx="2742215" cy="172241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uora yhdysviiva 160">
            <a:extLst>
              <a:ext uri="{FF2B5EF4-FFF2-40B4-BE49-F238E27FC236}">
                <a16:creationId xmlns:a16="http://schemas.microsoft.com/office/drawing/2014/main" id="{0D79543D-A782-4F16-B5F0-432ED651FD2C}"/>
              </a:ext>
            </a:extLst>
          </p:cNvPr>
          <p:cNvCxnSpPr>
            <a:cxnSpLocks/>
            <a:stCxn id="9" idx="2"/>
          </p:cNvCxnSpPr>
          <p:nvPr/>
        </p:nvCxnSpPr>
        <p:spPr>
          <a:xfrm flipV="1">
            <a:off x="1444360" y="5625947"/>
            <a:ext cx="8393893" cy="97424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uora yhdysviiva 157">
            <a:extLst>
              <a:ext uri="{FF2B5EF4-FFF2-40B4-BE49-F238E27FC236}">
                <a16:creationId xmlns:a16="http://schemas.microsoft.com/office/drawing/2014/main" id="{B1DABD6B-0C19-42DA-A3B6-FAF8A4138169}"/>
              </a:ext>
            </a:extLst>
          </p:cNvPr>
          <p:cNvCxnSpPr>
            <a:cxnSpLocks/>
            <a:stCxn id="8" idx="3"/>
            <a:endCxn id="13" idx="3"/>
          </p:cNvCxnSpPr>
          <p:nvPr/>
        </p:nvCxnSpPr>
        <p:spPr>
          <a:xfrm>
            <a:off x="8143070" y="1731713"/>
            <a:ext cx="3899945" cy="3486333"/>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uora yhdysviiva 154">
            <a:extLst>
              <a:ext uri="{FF2B5EF4-FFF2-40B4-BE49-F238E27FC236}">
                <a16:creationId xmlns:a16="http://schemas.microsoft.com/office/drawing/2014/main" id="{D4D924E3-E204-4488-B5D2-C7026820CE03}"/>
              </a:ext>
            </a:extLst>
          </p:cNvPr>
          <p:cNvCxnSpPr>
            <a:cxnSpLocks/>
            <a:stCxn id="9" idx="2"/>
            <a:endCxn id="88" idx="4"/>
          </p:cNvCxnSpPr>
          <p:nvPr/>
        </p:nvCxnSpPr>
        <p:spPr>
          <a:xfrm flipV="1">
            <a:off x="1444360" y="5178308"/>
            <a:ext cx="4348900" cy="142188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uora yhdysviiva 151">
            <a:extLst>
              <a:ext uri="{FF2B5EF4-FFF2-40B4-BE49-F238E27FC236}">
                <a16:creationId xmlns:a16="http://schemas.microsoft.com/office/drawing/2014/main" id="{1CFF91EA-1740-4E22-B8BC-916A0A737FCC}"/>
              </a:ext>
            </a:extLst>
          </p:cNvPr>
          <p:cNvCxnSpPr>
            <a:cxnSpLocks/>
            <a:stCxn id="15" idx="3"/>
          </p:cNvCxnSpPr>
          <p:nvPr/>
        </p:nvCxnSpPr>
        <p:spPr>
          <a:xfrm>
            <a:off x="3002306" y="2481251"/>
            <a:ext cx="5771941" cy="1554385"/>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uora yhdysviiva 145">
            <a:extLst>
              <a:ext uri="{FF2B5EF4-FFF2-40B4-BE49-F238E27FC236}">
                <a16:creationId xmlns:a16="http://schemas.microsoft.com/office/drawing/2014/main" id="{B4970A6D-3858-4BD3-AF5A-472AC8934903}"/>
              </a:ext>
            </a:extLst>
          </p:cNvPr>
          <p:cNvCxnSpPr>
            <a:cxnSpLocks/>
            <a:endCxn id="85" idx="0"/>
          </p:cNvCxnSpPr>
          <p:nvPr/>
        </p:nvCxnSpPr>
        <p:spPr>
          <a:xfrm flipH="1">
            <a:off x="6046435" y="4140075"/>
            <a:ext cx="279626" cy="128386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3" name="Suora yhdysviiva 142">
            <a:extLst>
              <a:ext uri="{FF2B5EF4-FFF2-40B4-BE49-F238E27FC236}">
                <a16:creationId xmlns:a16="http://schemas.microsoft.com/office/drawing/2014/main" id="{34993D14-DF1E-4127-97C0-3D99E70F8A0A}"/>
              </a:ext>
            </a:extLst>
          </p:cNvPr>
          <p:cNvCxnSpPr>
            <a:cxnSpLocks/>
            <a:stCxn id="79" idx="3"/>
            <a:endCxn id="13" idx="0"/>
          </p:cNvCxnSpPr>
          <p:nvPr/>
        </p:nvCxnSpPr>
        <p:spPr>
          <a:xfrm>
            <a:off x="9535238" y="1472260"/>
            <a:ext cx="1081117" cy="2878565"/>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uora yhdysviiva 132">
            <a:extLst>
              <a:ext uri="{FF2B5EF4-FFF2-40B4-BE49-F238E27FC236}">
                <a16:creationId xmlns:a16="http://schemas.microsoft.com/office/drawing/2014/main" id="{3988B62A-A82F-416A-8845-5E347DF6C02D}"/>
              </a:ext>
            </a:extLst>
          </p:cNvPr>
          <p:cNvCxnSpPr>
            <a:cxnSpLocks/>
            <a:stCxn id="17" idx="1"/>
            <a:endCxn id="89" idx="1"/>
          </p:cNvCxnSpPr>
          <p:nvPr/>
        </p:nvCxnSpPr>
        <p:spPr>
          <a:xfrm flipH="1" flipV="1">
            <a:off x="5112569" y="4651130"/>
            <a:ext cx="1283921" cy="29923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0" name="Suora yhdysviiva 129">
            <a:extLst>
              <a:ext uri="{FF2B5EF4-FFF2-40B4-BE49-F238E27FC236}">
                <a16:creationId xmlns:a16="http://schemas.microsoft.com/office/drawing/2014/main" id="{2AF36884-0B97-4D9B-BBD4-617C72D34544}"/>
              </a:ext>
            </a:extLst>
          </p:cNvPr>
          <p:cNvCxnSpPr>
            <a:cxnSpLocks/>
            <a:stCxn id="9" idx="3"/>
            <a:endCxn id="11" idx="2"/>
          </p:cNvCxnSpPr>
          <p:nvPr/>
        </p:nvCxnSpPr>
        <p:spPr>
          <a:xfrm>
            <a:off x="2712276" y="5699832"/>
            <a:ext cx="1266387" cy="38133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uora yhdysviiva 126">
            <a:extLst>
              <a:ext uri="{FF2B5EF4-FFF2-40B4-BE49-F238E27FC236}">
                <a16:creationId xmlns:a16="http://schemas.microsoft.com/office/drawing/2014/main" id="{3A6CE978-2D3E-4ECB-AC21-9215C7CC682C}"/>
              </a:ext>
            </a:extLst>
          </p:cNvPr>
          <p:cNvCxnSpPr>
            <a:cxnSpLocks/>
            <a:stCxn id="79" idx="2"/>
            <a:endCxn id="17" idx="0"/>
          </p:cNvCxnSpPr>
          <p:nvPr/>
        </p:nvCxnSpPr>
        <p:spPr>
          <a:xfrm flipH="1">
            <a:off x="7664406" y="1845031"/>
            <a:ext cx="1190142" cy="2204968"/>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uora yhdysviiva 119">
            <a:extLst>
              <a:ext uri="{FF2B5EF4-FFF2-40B4-BE49-F238E27FC236}">
                <a16:creationId xmlns:a16="http://schemas.microsoft.com/office/drawing/2014/main" id="{FC1F56CE-5E27-49A9-AF3C-09B0B1D5385B}"/>
              </a:ext>
            </a:extLst>
          </p:cNvPr>
          <p:cNvCxnSpPr>
            <a:cxnSpLocks/>
            <a:stCxn id="8" idx="0"/>
          </p:cNvCxnSpPr>
          <p:nvPr/>
        </p:nvCxnSpPr>
        <p:spPr>
          <a:xfrm>
            <a:off x="6720878" y="854450"/>
            <a:ext cx="2814360" cy="58059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uora yhdysviiva 107">
            <a:extLst>
              <a:ext uri="{FF2B5EF4-FFF2-40B4-BE49-F238E27FC236}">
                <a16:creationId xmlns:a16="http://schemas.microsoft.com/office/drawing/2014/main" id="{F7B6BA6A-2DCC-4C74-898D-662F01346099}"/>
              </a:ext>
            </a:extLst>
          </p:cNvPr>
          <p:cNvCxnSpPr>
            <a:cxnSpLocks/>
            <a:stCxn id="96" idx="4"/>
          </p:cNvCxnSpPr>
          <p:nvPr/>
        </p:nvCxnSpPr>
        <p:spPr>
          <a:xfrm flipH="1">
            <a:off x="1596448" y="4341213"/>
            <a:ext cx="1390255" cy="58450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66D5C1B6-0A01-45F3-BE3F-E6E0AF4ECC21}"/>
              </a:ext>
            </a:extLst>
          </p:cNvPr>
          <p:cNvCxnSpPr>
            <a:cxnSpLocks/>
          </p:cNvCxnSpPr>
          <p:nvPr/>
        </p:nvCxnSpPr>
        <p:spPr>
          <a:xfrm>
            <a:off x="2202880" y="1384614"/>
            <a:ext cx="3402854" cy="1971601"/>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uora yhdysviiva 97">
            <a:extLst>
              <a:ext uri="{FF2B5EF4-FFF2-40B4-BE49-F238E27FC236}">
                <a16:creationId xmlns:a16="http://schemas.microsoft.com/office/drawing/2014/main" id="{AB6F2291-151F-451B-9679-4360E8C2B292}"/>
              </a:ext>
            </a:extLst>
          </p:cNvPr>
          <p:cNvCxnSpPr>
            <a:cxnSpLocks/>
          </p:cNvCxnSpPr>
          <p:nvPr/>
        </p:nvCxnSpPr>
        <p:spPr>
          <a:xfrm>
            <a:off x="752760" y="1606642"/>
            <a:ext cx="452484" cy="2671716"/>
          </a:xfrm>
          <a:prstGeom prst="line">
            <a:avLst/>
          </a:prstGeom>
          <a:ln w="79375" cmpd="sng">
            <a:solidFill>
              <a:schemeClr val="bg1">
                <a:lumMod val="8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 name="Suora yhdysviiva 4">
            <a:extLst>
              <a:ext uri="{FF2B5EF4-FFF2-40B4-BE49-F238E27FC236}">
                <a16:creationId xmlns:a16="http://schemas.microsoft.com/office/drawing/2014/main" id="{39C3CE3A-22C0-43E4-BEED-2D1EF4ABEBF9}"/>
              </a:ext>
            </a:extLst>
          </p:cNvPr>
          <p:cNvCxnSpPr>
            <a:cxnSpLocks/>
          </p:cNvCxnSpPr>
          <p:nvPr/>
        </p:nvCxnSpPr>
        <p:spPr>
          <a:xfrm>
            <a:off x="2177592" y="1396877"/>
            <a:ext cx="980387" cy="201339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2" name="Ryhmä 61">
            <a:extLst>
              <a:ext uri="{FF2B5EF4-FFF2-40B4-BE49-F238E27FC236}">
                <a16:creationId xmlns:a16="http://schemas.microsoft.com/office/drawing/2014/main" id="{6654DD79-60BC-47FA-BEC7-1A913CA16792}"/>
              </a:ext>
            </a:extLst>
          </p:cNvPr>
          <p:cNvGrpSpPr/>
          <p:nvPr/>
        </p:nvGrpSpPr>
        <p:grpSpPr>
          <a:xfrm>
            <a:off x="2024061" y="3286856"/>
            <a:ext cx="1925283" cy="1054357"/>
            <a:chOff x="1899656" y="2479017"/>
            <a:chExt cx="1925283" cy="1054357"/>
          </a:xfrm>
          <a:solidFill>
            <a:srgbClr val="E4E4E4"/>
          </a:solidFill>
        </p:grpSpPr>
        <p:sp>
          <p:nvSpPr>
            <p:cNvPr id="96" name="Ellipsi 95">
              <a:extLst>
                <a:ext uri="{FF2B5EF4-FFF2-40B4-BE49-F238E27FC236}">
                  <a16:creationId xmlns:a16="http://schemas.microsoft.com/office/drawing/2014/main" id="{26E37265-A701-4AE7-B78F-CF97D502C01B}"/>
                </a:ext>
              </a:extLst>
            </p:cNvPr>
            <p:cNvSpPr/>
            <p:nvPr/>
          </p:nvSpPr>
          <p:spPr>
            <a:xfrm>
              <a:off x="1899656" y="2479017"/>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7" name="Ellipsi 4">
              <a:extLst>
                <a:ext uri="{FF2B5EF4-FFF2-40B4-BE49-F238E27FC236}">
                  <a16:creationId xmlns:a16="http://schemas.microsoft.com/office/drawing/2014/main" id="{C91EB4C1-EFFA-4CE4-9A3B-0A64FC004308}"/>
                </a:ext>
              </a:extLst>
            </p:cNvPr>
            <p:cNvSpPr txBox="1"/>
            <p:nvPr/>
          </p:nvSpPr>
          <p:spPr>
            <a:xfrm>
              <a:off x="2181607" y="2633424"/>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600" b="0" i="0" u="none" strike="noStrike" kern="1200" cap="none" spc="0" normalizeH="0" baseline="0" noProof="0">
                  <a:ln>
                    <a:noFill/>
                  </a:ln>
                  <a:solidFill>
                    <a:srgbClr val="D8D8D8">
                      <a:lumMod val="25000"/>
                    </a:srgbClr>
                  </a:solidFill>
                  <a:effectLst/>
                  <a:uLnTx/>
                  <a:uFillTx/>
                  <a:latin typeface="Arial"/>
                  <a:ea typeface="+mn-ea"/>
                  <a:cs typeface="+mn-cs"/>
                </a:rPr>
                <a:t>YVA ja SOVA</a:t>
              </a:r>
            </a:p>
          </p:txBody>
        </p:sp>
      </p:grpSp>
      <p:grpSp>
        <p:nvGrpSpPr>
          <p:cNvPr id="63" name="Ryhmä 62">
            <a:extLst>
              <a:ext uri="{FF2B5EF4-FFF2-40B4-BE49-F238E27FC236}">
                <a16:creationId xmlns:a16="http://schemas.microsoft.com/office/drawing/2014/main" id="{AFED25BF-EDAB-4EDF-8F3A-492B7586C595}"/>
              </a:ext>
            </a:extLst>
          </p:cNvPr>
          <p:cNvGrpSpPr/>
          <p:nvPr/>
        </p:nvGrpSpPr>
        <p:grpSpPr>
          <a:xfrm>
            <a:off x="118324" y="749178"/>
            <a:ext cx="2298950" cy="1193758"/>
            <a:chOff x="17248" y="34302"/>
            <a:chExt cx="1925283" cy="1054357"/>
          </a:xfrm>
          <a:solidFill>
            <a:srgbClr val="E4E4E4"/>
          </a:solidFill>
        </p:grpSpPr>
        <p:sp>
          <p:nvSpPr>
            <p:cNvPr id="94" name="Ellipsi 93">
              <a:extLst>
                <a:ext uri="{FF2B5EF4-FFF2-40B4-BE49-F238E27FC236}">
                  <a16:creationId xmlns:a16="http://schemas.microsoft.com/office/drawing/2014/main" id="{627BEC3C-EE9B-43AE-BF33-4E2859AF7740}"/>
                </a:ext>
              </a:extLst>
            </p:cNvPr>
            <p:cNvSpPr/>
            <p:nvPr/>
          </p:nvSpPr>
          <p:spPr>
            <a:xfrm>
              <a:off x="17248" y="34302"/>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5" name="Ellipsi 6">
              <a:extLst>
                <a:ext uri="{FF2B5EF4-FFF2-40B4-BE49-F238E27FC236}">
                  <a16:creationId xmlns:a16="http://schemas.microsoft.com/office/drawing/2014/main" id="{ECCA040F-9E07-4891-82F0-BD6F43206028}"/>
                </a:ext>
              </a:extLst>
            </p:cNvPr>
            <p:cNvSpPr txBox="1"/>
            <p:nvPr/>
          </p:nvSpPr>
          <p:spPr>
            <a:xfrm>
              <a:off x="299199" y="188709"/>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600" b="0" i="0" u="none" strike="noStrike" kern="1200" cap="none" spc="0" normalizeH="0" baseline="0" noProof="0">
                  <a:ln>
                    <a:noFill/>
                  </a:ln>
                  <a:solidFill>
                    <a:srgbClr val="D8D8D8">
                      <a:lumMod val="25000"/>
                    </a:srgbClr>
                  </a:solidFill>
                  <a:effectLst/>
                  <a:uLnTx/>
                  <a:uFillTx/>
                  <a:latin typeface="Arial"/>
                  <a:ea typeface="+mn-ea"/>
                  <a:cs typeface="+mn-cs"/>
                </a:rPr>
                <a:t>Alueidenkäyttö</a:t>
              </a:r>
            </a:p>
          </p:txBody>
        </p:sp>
      </p:grpSp>
      <p:grpSp>
        <p:nvGrpSpPr>
          <p:cNvPr id="65" name="Ryhmä 64">
            <a:extLst>
              <a:ext uri="{FF2B5EF4-FFF2-40B4-BE49-F238E27FC236}">
                <a16:creationId xmlns:a16="http://schemas.microsoft.com/office/drawing/2014/main" id="{98E14C40-1F9E-4287-8D1D-3B179081CB5A}"/>
              </a:ext>
            </a:extLst>
          </p:cNvPr>
          <p:cNvGrpSpPr/>
          <p:nvPr/>
        </p:nvGrpSpPr>
        <p:grpSpPr>
          <a:xfrm>
            <a:off x="10265698" y="3253808"/>
            <a:ext cx="1925283" cy="1054357"/>
            <a:chOff x="9562760" y="2675811"/>
            <a:chExt cx="1925283" cy="1054357"/>
          </a:xfrm>
          <a:solidFill>
            <a:srgbClr val="E4E4E4"/>
          </a:solidFill>
        </p:grpSpPr>
        <p:sp>
          <p:nvSpPr>
            <p:cNvPr id="90" name="Ellipsi 89">
              <a:extLst>
                <a:ext uri="{FF2B5EF4-FFF2-40B4-BE49-F238E27FC236}">
                  <a16:creationId xmlns:a16="http://schemas.microsoft.com/office/drawing/2014/main" id="{9C52383F-A435-47B7-A8C7-1561DF709111}"/>
                </a:ext>
              </a:extLst>
            </p:cNvPr>
            <p:cNvSpPr/>
            <p:nvPr/>
          </p:nvSpPr>
          <p:spPr>
            <a:xfrm>
              <a:off x="9562760" y="2675811"/>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1" name="Ellipsi 10">
              <a:extLst>
                <a:ext uri="{FF2B5EF4-FFF2-40B4-BE49-F238E27FC236}">
                  <a16:creationId xmlns:a16="http://schemas.microsoft.com/office/drawing/2014/main" id="{B690A4F1-0C3D-4B3B-A5D7-BD2F085D4E03}"/>
                </a:ext>
              </a:extLst>
            </p:cNvPr>
            <p:cNvSpPr txBox="1"/>
            <p:nvPr/>
          </p:nvSpPr>
          <p:spPr>
            <a:xfrm>
              <a:off x="9844711" y="2830218"/>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600" b="0" i="0" u="none" strike="noStrike" kern="1200" cap="none" spc="0" normalizeH="0" baseline="0" noProof="0">
                  <a:ln>
                    <a:noFill/>
                  </a:ln>
                  <a:solidFill>
                    <a:srgbClr val="D8D8D8">
                      <a:lumMod val="25000"/>
                    </a:srgbClr>
                  </a:solidFill>
                  <a:effectLst/>
                  <a:uLnTx/>
                  <a:uFillTx/>
                  <a:latin typeface="Arial"/>
                  <a:ea typeface="+mn-ea"/>
                  <a:cs typeface="+mn-cs"/>
                </a:rPr>
                <a:t>Yritysten kehittämis-palvelut</a:t>
              </a:r>
            </a:p>
          </p:txBody>
        </p:sp>
      </p:grpSp>
      <p:grpSp>
        <p:nvGrpSpPr>
          <p:cNvPr id="66" name="Ryhmä 65">
            <a:extLst>
              <a:ext uri="{FF2B5EF4-FFF2-40B4-BE49-F238E27FC236}">
                <a16:creationId xmlns:a16="http://schemas.microsoft.com/office/drawing/2014/main" id="{29B4BF03-1AB6-4B26-8590-120B785B347C}"/>
              </a:ext>
            </a:extLst>
          </p:cNvPr>
          <p:cNvGrpSpPr/>
          <p:nvPr/>
        </p:nvGrpSpPr>
        <p:grpSpPr>
          <a:xfrm>
            <a:off x="4830618" y="4123951"/>
            <a:ext cx="1925283" cy="1054357"/>
            <a:chOff x="4639040" y="3645788"/>
            <a:chExt cx="1925283" cy="1054357"/>
          </a:xfrm>
          <a:solidFill>
            <a:srgbClr val="E4E4E4"/>
          </a:solidFill>
        </p:grpSpPr>
        <p:sp>
          <p:nvSpPr>
            <p:cNvPr id="88" name="Ellipsi 87">
              <a:extLst>
                <a:ext uri="{FF2B5EF4-FFF2-40B4-BE49-F238E27FC236}">
                  <a16:creationId xmlns:a16="http://schemas.microsoft.com/office/drawing/2014/main" id="{FF68913D-36FA-499D-AF1E-B8BD91FDE4E1}"/>
                </a:ext>
              </a:extLst>
            </p:cNvPr>
            <p:cNvSpPr/>
            <p:nvPr/>
          </p:nvSpPr>
          <p:spPr>
            <a:xfrm>
              <a:off x="4639040" y="3645788"/>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9" name="Ellipsi 12">
              <a:extLst>
                <a:ext uri="{FF2B5EF4-FFF2-40B4-BE49-F238E27FC236}">
                  <a16:creationId xmlns:a16="http://schemas.microsoft.com/office/drawing/2014/main" id="{9606CD04-4A6F-43CB-A56B-380924BB8D34}"/>
                </a:ext>
              </a:extLst>
            </p:cNvPr>
            <p:cNvSpPr txBox="1"/>
            <p:nvPr/>
          </p:nvSpPr>
          <p:spPr>
            <a:xfrm>
              <a:off x="4920991" y="3800195"/>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600" b="0" i="0" u="none" strike="noStrike" kern="1200" cap="none" spc="0" normalizeH="0" baseline="0" noProof="0">
                  <a:ln>
                    <a:noFill/>
                  </a:ln>
                  <a:solidFill>
                    <a:srgbClr val="D8D8D8">
                      <a:lumMod val="25000"/>
                    </a:srgbClr>
                  </a:solidFill>
                  <a:effectLst/>
                  <a:uLnTx/>
                  <a:uFillTx/>
                  <a:latin typeface="Arial"/>
                  <a:ea typeface="+mn-ea"/>
                  <a:cs typeface="+mn-cs"/>
                </a:rPr>
                <a:t>Maaseudun kehittäminen</a:t>
              </a:r>
            </a:p>
          </p:txBody>
        </p:sp>
      </p:grpSp>
      <p:grpSp>
        <p:nvGrpSpPr>
          <p:cNvPr id="67" name="Ryhmä 66">
            <a:extLst>
              <a:ext uri="{FF2B5EF4-FFF2-40B4-BE49-F238E27FC236}">
                <a16:creationId xmlns:a16="http://schemas.microsoft.com/office/drawing/2014/main" id="{8BD302CB-9DC5-4749-9CDA-215E5AEE92C6}"/>
              </a:ext>
            </a:extLst>
          </p:cNvPr>
          <p:cNvGrpSpPr/>
          <p:nvPr/>
        </p:nvGrpSpPr>
        <p:grpSpPr>
          <a:xfrm>
            <a:off x="5160183" y="2947041"/>
            <a:ext cx="2256693" cy="1397726"/>
            <a:chOff x="4853202" y="2417815"/>
            <a:chExt cx="1925283" cy="1054357"/>
          </a:xfrm>
          <a:solidFill>
            <a:srgbClr val="E4E4E4"/>
          </a:solidFill>
        </p:grpSpPr>
        <p:sp>
          <p:nvSpPr>
            <p:cNvPr id="86" name="Ellipsi 85">
              <a:extLst>
                <a:ext uri="{FF2B5EF4-FFF2-40B4-BE49-F238E27FC236}">
                  <a16:creationId xmlns:a16="http://schemas.microsoft.com/office/drawing/2014/main" id="{40D833C6-755E-4145-BB8C-34D23EAB1821}"/>
                </a:ext>
              </a:extLst>
            </p:cNvPr>
            <p:cNvSpPr/>
            <p:nvPr/>
          </p:nvSpPr>
          <p:spPr>
            <a:xfrm>
              <a:off x="4853202" y="2417815"/>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7" name="Ellipsi 14">
              <a:extLst>
                <a:ext uri="{FF2B5EF4-FFF2-40B4-BE49-F238E27FC236}">
                  <a16:creationId xmlns:a16="http://schemas.microsoft.com/office/drawing/2014/main" id="{8564433A-85CE-490F-A134-6E86D0A9EB8F}"/>
                </a:ext>
              </a:extLst>
            </p:cNvPr>
            <p:cNvSpPr txBox="1"/>
            <p:nvPr/>
          </p:nvSpPr>
          <p:spPr>
            <a:xfrm>
              <a:off x="5135153" y="2572222"/>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600" b="0" i="0" u="none" strike="noStrike" kern="1200" cap="none" spc="0" normalizeH="0" baseline="0" noProof="0">
                  <a:ln>
                    <a:noFill/>
                  </a:ln>
                  <a:solidFill>
                    <a:srgbClr val="D8D8D8">
                      <a:lumMod val="25000"/>
                    </a:srgbClr>
                  </a:solidFill>
                  <a:effectLst/>
                  <a:uLnTx/>
                  <a:uFillTx/>
                  <a:latin typeface="Arial"/>
                  <a:ea typeface="+mn-ea"/>
                  <a:cs typeface="+mn-cs"/>
                </a:rPr>
                <a:t>Rakenne-rahastotehtävät </a:t>
              </a:r>
            </a:p>
          </p:txBody>
        </p:sp>
      </p:grpSp>
      <p:grpSp>
        <p:nvGrpSpPr>
          <p:cNvPr id="68" name="Ryhmä 67">
            <a:extLst>
              <a:ext uri="{FF2B5EF4-FFF2-40B4-BE49-F238E27FC236}">
                <a16:creationId xmlns:a16="http://schemas.microsoft.com/office/drawing/2014/main" id="{5C41194C-AEEF-42A7-84E4-C87526040286}"/>
              </a:ext>
            </a:extLst>
          </p:cNvPr>
          <p:cNvGrpSpPr/>
          <p:nvPr/>
        </p:nvGrpSpPr>
        <p:grpSpPr>
          <a:xfrm>
            <a:off x="5083793" y="5269533"/>
            <a:ext cx="1925283" cy="1054357"/>
            <a:chOff x="4930357" y="5024392"/>
            <a:chExt cx="1925283" cy="1054357"/>
          </a:xfrm>
          <a:solidFill>
            <a:srgbClr val="E4E4E4"/>
          </a:solidFill>
        </p:grpSpPr>
        <p:sp>
          <p:nvSpPr>
            <p:cNvPr id="84" name="Ellipsi 83">
              <a:extLst>
                <a:ext uri="{FF2B5EF4-FFF2-40B4-BE49-F238E27FC236}">
                  <a16:creationId xmlns:a16="http://schemas.microsoft.com/office/drawing/2014/main" id="{84983C15-35C1-420A-9D30-0043F7731EA1}"/>
                </a:ext>
              </a:extLst>
            </p:cNvPr>
            <p:cNvSpPr/>
            <p:nvPr/>
          </p:nvSpPr>
          <p:spPr>
            <a:xfrm>
              <a:off x="4930357" y="5024392"/>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Ellipsi 16">
              <a:extLst>
                <a:ext uri="{FF2B5EF4-FFF2-40B4-BE49-F238E27FC236}">
                  <a16:creationId xmlns:a16="http://schemas.microsoft.com/office/drawing/2014/main" id="{8982A6B2-2D7D-443B-A66B-80E24E8612D2}"/>
                </a:ext>
              </a:extLst>
            </p:cNvPr>
            <p:cNvSpPr txBox="1"/>
            <p:nvPr/>
          </p:nvSpPr>
          <p:spPr>
            <a:xfrm>
              <a:off x="5212308" y="5178799"/>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D8D8D8">
                      <a:lumMod val="25000"/>
                    </a:srgbClr>
                  </a:solidFill>
                  <a:effectLst/>
                  <a:uLnTx/>
                  <a:uFillTx/>
                  <a:latin typeface="Arial"/>
                  <a:ea typeface="+mn-ea"/>
                  <a:cs typeface="+mn-cs"/>
                </a:rPr>
                <a:t>Maatalouden rakennetuet</a:t>
              </a:r>
            </a:p>
          </p:txBody>
        </p:sp>
      </p:grpSp>
      <p:grpSp>
        <p:nvGrpSpPr>
          <p:cNvPr id="69" name="Ryhmä 68">
            <a:extLst>
              <a:ext uri="{FF2B5EF4-FFF2-40B4-BE49-F238E27FC236}">
                <a16:creationId xmlns:a16="http://schemas.microsoft.com/office/drawing/2014/main" id="{0D79F002-E5CB-4DC2-85C5-9E8532BE0130}"/>
              </a:ext>
            </a:extLst>
          </p:cNvPr>
          <p:cNvGrpSpPr/>
          <p:nvPr/>
        </p:nvGrpSpPr>
        <p:grpSpPr>
          <a:xfrm>
            <a:off x="786903" y="4001489"/>
            <a:ext cx="2219757" cy="1054357"/>
            <a:chOff x="391706" y="3246519"/>
            <a:chExt cx="2219757" cy="1054357"/>
          </a:xfrm>
          <a:solidFill>
            <a:srgbClr val="E4E4E4"/>
          </a:solidFill>
        </p:grpSpPr>
        <p:sp>
          <p:nvSpPr>
            <p:cNvPr id="82" name="Ellipsi 81">
              <a:extLst>
                <a:ext uri="{FF2B5EF4-FFF2-40B4-BE49-F238E27FC236}">
                  <a16:creationId xmlns:a16="http://schemas.microsoft.com/office/drawing/2014/main" id="{ADF41965-1953-43E9-9446-963A3B6F4C14}"/>
                </a:ext>
              </a:extLst>
            </p:cNvPr>
            <p:cNvSpPr/>
            <p:nvPr/>
          </p:nvSpPr>
          <p:spPr>
            <a:xfrm>
              <a:off x="391706" y="3246519"/>
              <a:ext cx="2219757"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3" name="Ellipsi 18">
              <a:extLst>
                <a:ext uri="{FF2B5EF4-FFF2-40B4-BE49-F238E27FC236}">
                  <a16:creationId xmlns:a16="http://schemas.microsoft.com/office/drawing/2014/main" id="{CE434B43-BB50-4B23-B752-3ADA81807659}"/>
                </a:ext>
              </a:extLst>
            </p:cNvPr>
            <p:cNvSpPr txBox="1"/>
            <p:nvPr/>
          </p:nvSpPr>
          <p:spPr>
            <a:xfrm>
              <a:off x="716782" y="3400926"/>
              <a:ext cx="1569605"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600" b="0" i="0" u="none" strike="noStrike" kern="1200" cap="none" spc="0" normalizeH="0" baseline="0" noProof="0">
                  <a:ln>
                    <a:noFill/>
                  </a:ln>
                  <a:solidFill>
                    <a:srgbClr val="D8D8D8">
                      <a:lumMod val="25000"/>
                    </a:srgbClr>
                  </a:solidFill>
                  <a:effectLst/>
                  <a:uLnTx/>
                  <a:uFillTx/>
                  <a:latin typeface="Arial"/>
                  <a:ea typeface="+mn-ea"/>
                  <a:cs typeface="+mn-cs"/>
                </a:rPr>
                <a:t>Luonnonsuojelu </a:t>
              </a:r>
            </a:p>
          </p:txBody>
        </p:sp>
      </p:grpSp>
      <p:grpSp>
        <p:nvGrpSpPr>
          <p:cNvPr id="70" name="Ryhmä 69">
            <a:extLst>
              <a:ext uri="{FF2B5EF4-FFF2-40B4-BE49-F238E27FC236}">
                <a16:creationId xmlns:a16="http://schemas.microsoft.com/office/drawing/2014/main" id="{BED78AC2-534C-47CC-9A1A-BF2F612EED18}"/>
              </a:ext>
            </a:extLst>
          </p:cNvPr>
          <p:cNvGrpSpPr/>
          <p:nvPr/>
        </p:nvGrpSpPr>
        <p:grpSpPr>
          <a:xfrm>
            <a:off x="8525136" y="3563637"/>
            <a:ext cx="1789405" cy="931688"/>
            <a:chOff x="8005240" y="3027372"/>
            <a:chExt cx="1925283" cy="1054357"/>
          </a:xfrm>
          <a:solidFill>
            <a:srgbClr val="E4E4E4"/>
          </a:solidFill>
        </p:grpSpPr>
        <p:sp>
          <p:nvSpPr>
            <p:cNvPr id="80" name="Ellipsi 79">
              <a:extLst>
                <a:ext uri="{FF2B5EF4-FFF2-40B4-BE49-F238E27FC236}">
                  <a16:creationId xmlns:a16="http://schemas.microsoft.com/office/drawing/2014/main" id="{8DBE68C8-ADC3-4E67-89B3-A76D1579CDC0}"/>
                </a:ext>
              </a:extLst>
            </p:cNvPr>
            <p:cNvSpPr/>
            <p:nvPr/>
          </p:nvSpPr>
          <p:spPr>
            <a:xfrm>
              <a:off x="8005240" y="3027372"/>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1" name="Ellipsi 20">
              <a:extLst>
                <a:ext uri="{FF2B5EF4-FFF2-40B4-BE49-F238E27FC236}">
                  <a16:creationId xmlns:a16="http://schemas.microsoft.com/office/drawing/2014/main" id="{F5CD86F4-5A3A-4DD1-A39C-59E26C9DC967}"/>
                </a:ext>
              </a:extLst>
            </p:cNvPr>
            <p:cNvSpPr txBox="1"/>
            <p:nvPr/>
          </p:nvSpPr>
          <p:spPr>
            <a:xfrm>
              <a:off x="8287191" y="3181779"/>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err="1">
                  <a:ln>
                    <a:noFill/>
                  </a:ln>
                  <a:solidFill>
                    <a:srgbClr val="D8D8D8">
                      <a:lumMod val="25000"/>
                    </a:srgbClr>
                  </a:solidFill>
                  <a:effectLst/>
                  <a:uLnTx/>
                  <a:uFillTx/>
                  <a:latin typeface="Arial"/>
                  <a:ea typeface="+mn-ea"/>
                  <a:cs typeface="+mn-cs"/>
                </a:rPr>
                <a:t>Liikennejärjes-telmäsuun-nittelu</a:t>
              </a:r>
              <a:endParaRPr kumimoji="0" lang="fi-FI" sz="1400" b="0" i="0" u="none" strike="noStrike" kern="1200" cap="none" spc="0" normalizeH="0" baseline="0" noProof="0">
                <a:ln>
                  <a:noFill/>
                </a:ln>
                <a:solidFill>
                  <a:srgbClr val="D8D8D8">
                    <a:lumMod val="25000"/>
                  </a:srgbClr>
                </a:solidFill>
                <a:effectLst/>
                <a:uLnTx/>
                <a:uFillTx/>
                <a:latin typeface="Arial"/>
                <a:ea typeface="+mn-ea"/>
                <a:cs typeface="+mn-cs"/>
              </a:endParaRPr>
            </a:p>
          </p:txBody>
        </p:sp>
      </p:grpSp>
      <p:grpSp>
        <p:nvGrpSpPr>
          <p:cNvPr id="71" name="Ryhmä 70">
            <a:extLst>
              <a:ext uri="{FF2B5EF4-FFF2-40B4-BE49-F238E27FC236}">
                <a16:creationId xmlns:a16="http://schemas.microsoft.com/office/drawing/2014/main" id="{FDDE0E0F-9AD4-4637-80A4-0CEEBA34BA11}"/>
              </a:ext>
            </a:extLst>
          </p:cNvPr>
          <p:cNvGrpSpPr/>
          <p:nvPr/>
        </p:nvGrpSpPr>
        <p:grpSpPr>
          <a:xfrm>
            <a:off x="7891906" y="945081"/>
            <a:ext cx="1925283" cy="1054357"/>
            <a:chOff x="7630021" y="205132"/>
            <a:chExt cx="1925283" cy="1054357"/>
          </a:xfrm>
          <a:solidFill>
            <a:srgbClr val="E4E4E4"/>
          </a:solidFill>
        </p:grpSpPr>
        <p:sp>
          <p:nvSpPr>
            <p:cNvPr id="78" name="Ellipsi 77">
              <a:extLst>
                <a:ext uri="{FF2B5EF4-FFF2-40B4-BE49-F238E27FC236}">
                  <a16:creationId xmlns:a16="http://schemas.microsoft.com/office/drawing/2014/main" id="{4B6C8A06-9578-4E52-9BC0-A81B8F3981FE}"/>
                </a:ext>
              </a:extLst>
            </p:cNvPr>
            <p:cNvSpPr/>
            <p:nvPr/>
          </p:nvSpPr>
          <p:spPr>
            <a:xfrm>
              <a:off x="7630021" y="205132"/>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Ellipsi 22">
              <a:extLst>
                <a:ext uri="{FF2B5EF4-FFF2-40B4-BE49-F238E27FC236}">
                  <a16:creationId xmlns:a16="http://schemas.microsoft.com/office/drawing/2014/main" id="{D211CE56-BF40-43CE-BE47-3436A5E343E4}"/>
                </a:ext>
              </a:extLst>
            </p:cNvPr>
            <p:cNvSpPr txBox="1"/>
            <p:nvPr/>
          </p:nvSpPr>
          <p:spPr>
            <a:xfrm>
              <a:off x="7911972" y="359539"/>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D8D8D8">
                      <a:lumMod val="25000"/>
                    </a:srgbClr>
                  </a:solidFill>
                  <a:effectLst/>
                  <a:uLnTx/>
                  <a:uFillTx/>
                  <a:latin typeface="Arial"/>
                  <a:ea typeface="+mn-ea"/>
                  <a:cs typeface="+mn-cs"/>
                </a:rPr>
                <a:t>Vesien- ja merenhoito</a:t>
              </a:r>
            </a:p>
          </p:txBody>
        </p:sp>
      </p:grpSp>
      <p:grpSp>
        <p:nvGrpSpPr>
          <p:cNvPr id="72" name="Ryhmä 71">
            <a:extLst>
              <a:ext uri="{FF2B5EF4-FFF2-40B4-BE49-F238E27FC236}">
                <a16:creationId xmlns:a16="http://schemas.microsoft.com/office/drawing/2014/main" id="{E151E2E6-749E-40B9-B05A-D6EB43473B18}"/>
              </a:ext>
            </a:extLst>
          </p:cNvPr>
          <p:cNvGrpSpPr/>
          <p:nvPr/>
        </p:nvGrpSpPr>
        <p:grpSpPr>
          <a:xfrm>
            <a:off x="7703043" y="5632192"/>
            <a:ext cx="2446107" cy="819431"/>
            <a:chOff x="7536433" y="4945561"/>
            <a:chExt cx="2446107" cy="819431"/>
          </a:xfrm>
          <a:solidFill>
            <a:srgbClr val="E4E4E4"/>
          </a:solidFill>
        </p:grpSpPr>
        <p:sp>
          <p:nvSpPr>
            <p:cNvPr id="76" name="Ellipsi 75">
              <a:extLst>
                <a:ext uri="{FF2B5EF4-FFF2-40B4-BE49-F238E27FC236}">
                  <a16:creationId xmlns:a16="http://schemas.microsoft.com/office/drawing/2014/main" id="{F200E7A5-76C3-4631-9E63-279183B6C2E4}"/>
                </a:ext>
              </a:extLst>
            </p:cNvPr>
            <p:cNvSpPr/>
            <p:nvPr/>
          </p:nvSpPr>
          <p:spPr>
            <a:xfrm>
              <a:off x="7536433" y="4945561"/>
              <a:ext cx="2446107" cy="819431"/>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7" name="Ellipsi 24">
              <a:extLst>
                <a:ext uri="{FF2B5EF4-FFF2-40B4-BE49-F238E27FC236}">
                  <a16:creationId xmlns:a16="http://schemas.microsoft.com/office/drawing/2014/main" id="{3358C25E-81CD-4ED3-9240-31EFA5CC24C4}"/>
                </a:ext>
              </a:extLst>
            </p:cNvPr>
            <p:cNvSpPr txBox="1"/>
            <p:nvPr/>
          </p:nvSpPr>
          <p:spPr>
            <a:xfrm>
              <a:off x="7894657" y="5065564"/>
              <a:ext cx="1729659" cy="579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D8D8D8">
                      <a:lumMod val="25000"/>
                    </a:srgbClr>
                  </a:solidFill>
                  <a:effectLst/>
                  <a:uLnTx/>
                  <a:uFillTx/>
                  <a:latin typeface="Arial"/>
                  <a:ea typeface="+mn-ea"/>
                  <a:cs typeface="+mn-cs"/>
                </a:rPr>
                <a:t>Hankesuunnittelu</a:t>
              </a:r>
            </a:p>
          </p:txBody>
        </p:sp>
      </p:grpSp>
      <p:grpSp>
        <p:nvGrpSpPr>
          <p:cNvPr id="73" name="Ryhmä 72">
            <a:extLst>
              <a:ext uri="{FF2B5EF4-FFF2-40B4-BE49-F238E27FC236}">
                <a16:creationId xmlns:a16="http://schemas.microsoft.com/office/drawing/2014/main" id="{C30ED184-D056-43EF-8323-A487ACED7CA0}"/>
              </a:ext>
            </a:extLst>
          </p:cNvPr>
          <p:cNvGrpSpPr/>
          <p:nvPr/>
        </p:nvGrpSpPr>
        <p:grpSpPr>
          <a:xfrm>
            <a:off x="9860910" y="5796711"/>
            <a:ext cx="1925283" cy="1054357"/>
            <a:chOff x="9474885" y="5026810"/>
            <a:chExt cx="1925283" cy="1054357"/>
          </a:xfrm>
          <a:solidFill>
            <a:srgbClr val="E4E4E4"/>
          </a:solidFill>
        </p:grpSpPr>
        <p:sp>
          <p:nvSpPr>
            <p:cNvPr id="74" name="Ellipsi 73">
              <a:extLst>
                <a:ext uri="{FF2B5EF4-FFF2-40B4-BE49-F238E27FC236}">
                  <a16:creationId xmlns:a16="http://schemas.microsoft.com/office/drawing/2014/main" id="{BD30B893-D3CE-40F2-A012-7F91090066C3}"/>
                </a:ext>
              </a:extLst>
            </p:cNvPr>
            <p:cNvSpPr/>
            <p:nvPr/>
          </p:nvSpPr>
          <p:spPr>
            <a:xfrm>
              <a:off x="9474885" y="5026810"/>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5" name="Ellipsi 26">
              <a:extLst>
                <a:ext uri="{FF2B5EF4-FFF2-40B4-BE49-F238E27FC236}">
                  <a16:creationId xmlns:a16="http://schemas.microsoft.com/office/drawing/2014/main" id="{4C38A626-3EE4-46E5-ADF2-3BA8F305A25E}"/>
                </a:ext>
              </a:extLst>
            </p:cNvPr>
            <p:cNvSpPr txBox="1"/>
            <p:nvPr/>
          </p:nvSpPr>
          <p:spPr>
            <a:xfrm>
              <a:off x="9756836" y="5181217"/>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400" b="0" i="0" u="none" strike="noStrike" kern="1200" cap="none" spc="0" normalizeH="0" baseline="0" noProof="0">
                  <a:ln>
                    <a:noFill/>
                  </a:ln>
                  <a:solidFill>
                    <a:srgbClr val="D8D8D8">
                      <a:lumMod val="25000"/>
                    </a:srgbClr>
                  </a:solidFill>
                  <a:effectLst/>
                  <a:uLnTx/>
                  <a:uFillTx/>
                  <a:latin typeface="Arial"/>
                  <a:ea typeface="+mn-ea"/>
                  <a:cs typeface="+mn-cs"/>
                </a:rPr>
                <a:t>Uudet tiehankkeet</a:t>
              </a:r>
            </a:p>
          </p:txBody>
        </p:sp>
      </p:grpSp>
      <p:sp>
        <p:nvSpPr>
          <p:cNvPr id="2" name="Otsikko 1">
            <a:extLst>
              <a:ext uri="{FF2B5EF4-FFF2-40B4-BE49-F238E27FC236}">
                <a16:creationId xmlns:a16="http://schemas.microsoft.com/office/drawing/2014/main" id="{D374AEF1-A27E-4CF9-800A-466F08A70D6D}"/>
              </a:ext>
            </a:extLst>
          </p:cNvPr>
          <p:cNvSpPr>
            <a:spLocks noGrp="1"/>
          </p:cNvSpPr>
          <p:nvPr>
            <p:ph type="title"/>
          </p:nvPr>
        </p:nvSpPr>
        <p:spPr>
          <a:xfrm>
            <a:off x="118324" y="-73654"/>
            <a:ext cx="10636236" cy="1119501"/>
          </a:xfrm>
        </p:spPr>
        <p:txBody>
          <a:bodyPr/>
          <a:lstStyle/>
          <a:p>
            <a:r>
              <a:rPr kumimoji="0" lang="fi-FI" sz="3600" b="1" i="0" u="none" strike="noStrike" kern="1200" cap="none" spc="0" normalizeH="0" baseline="0" noProof="0">
                <a:ln>
                  <a:noFill/>
                </a:ln>
                <a:solidFill>
                  <a:srgbClr val="003883"/>
                </a:solidFill>
                <a:effectLst/>
                <a:uLnTx/>
                <a:uFillTx/>
                <a:latin typeface="Arial"/>
                <a:ea typeface="+mj-ea"/>
                <a:cs typeface="+mj-cs"/>
              </a:rPr>
              <a:t>Hillinnän ja sopeutumisen </a:t>
            </a:r>
            <a:r>
              <a:rPr kumimoji="0" lang="fi-FI" sz="3600" b="1" i="0" u="none" strike="noStrike" kern="1200" cap="none" spc="0" normalizeH="0" baseline="0" noProof="0" err="1">
                <a:ln>
                  <a:noFill/>
                </a:ln>
                <a:solidFill>
                  <a:srgbClr val="003883"/>
                </a:solidFill>
                <a:effectLst/>
                <a:uLnTx/>
                <a:uFillTx/>
                <a:latin typeface="Arial"/>
                <a:ea typeface="+mj-ea"/>
                <a:cs typeface="+mj-cs"/>
              </a:rPr>
              <a:t>win</a:t>
            </a:r>
            <a:r>
              <a:rPr kumimoji="0" lang="fi-FI" sz="3600" b="1" i="0" u="none" strike="noStrike" kern="1200" cap="none" spc="0" normalizeH="0" baseline="0" noProof="0">
                <a:ln>
                  <a:noFill/>
                </a:ln>
                <a:solidFill>
                  <a:srgbClr val="003883"/>
                </a:solidFill>
                <a:effectLst/>
                <a:uLnTx/>
                <a:uFillTx/>
                <a:latin typeface="Arial"/>
                <a:ea typeface="+mj-ea"/>
                <a:cs typeface="+mj-cs"/>
              </a:rPr>
              <a:t>-</a:t>
            </a:r>
            <a:r>
              <a:rPr kumimoji="0" lang="fi-FI" sz="3600" b="1" i="0" u="none" strike="noStrike" kern="1200" cap="none" spc="0" normalizeH="0" baseline="0" noProof="0" err="1">
                <a:ln>
                  <a:noFill/>
                </a:ln>
                <a:solidFill>
                  <a:srgbClr val="003883"/>
                </a:solidFill>
                <a:effectLst/>
                <a:uLnTx/>
                <a:uFillTx/>
                <a:latin typeface="Arial"/>
                <a:ea typeface="+mj-ea"/>
                <a:cs typeface="+mj-cs"/>
              </a:rPr>
              <a:t>win</a:t>
            </a:r>
            <a:r>
              <a:rPr kumimoji="0" lang="fi-FI" sz="3600" b="1" i="0" u="none" strike="noStrike" kern="1200" cap="none" spc="0" normalizeH="0" baseline="0" noProof="0">
                <a:ln>
                  <a:noFill/>
                </a:ln>
                <a:solidFill>
                  <a:srgbClr val="003883"/>
                </a:solidFill>
                <a:effectLst/>
                <a:uLnTx/>
                <a:uFillTx/>
                <a:latin typeface="Arial"/>
                <a:ea typeface="+mj-ea"/>
                <a:cs typeface="+mj-cs"/>
              </a:rPr>
              <a:t>-kokonaisuus</a:t>
            </a:r>
            <a:endParaRPr lang="fi-FI"/>
          </a:p>
        </p:txBody>
      </p:sp>
      <p:sp>
        <p:nvSpPr>
          <p:cNvPr id="8" name="Tekstiruutu 7">
            <a:extLst>
              <a:ext uri="{FF2B5EF4-FFF2-40B4-BE49-F238E27FC236}">
                <a16:creationId xmlns:a16="http://schemas.microsoft.com/office/drawing/2014/main" id="{FA6F3733-7AA0-4EBE-B958-684433614819}"/>
              </a:ext>
            </a:extLst>
          </p:cNvPr>
          <p:cNvSpPr txBox="1"/>
          <p:nvPr/>
        </p:nvSpPr>
        <p:spPr>
          <a:xfrm>
            <a:off x="5298685" y="854450"/>
            <a:ext cx="2844385" cy="1754526"/>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Vesistöjen ilmastokestävyys</a:t>
            </a:r>
          </a:p>
        </p:txBody>
      </p:sp>
      <p:sp>
        <p:nvSpPr>
          <p:cNvPr id="9" name="Tekstiruutu 8">
            <a:extLst>
              <a:ext uri="{FF2B5EF4-FFF2-40B4-BE49-F238E27FC236}">
                <a16:creationId xmlns:a16="http://schemas.microsoft.com/office/drawing/2014/main" id="{0942714B-B07C-4F41-B64D-747CE69EA234}"/>
              </a:ext>
            </a:extLst>
          </p:cNvPr>
          <p:cNvSpPr txBox="1"/>
          <p:nvPr/>
        </p:nvSpPr>
        <p:spPr>
          <a:xfrm>
            <a:off x="176444" y="4799469"/>
            <a:ext cx="2535832" cy="180072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400" b="1" i="0" u="none" strike="noStrike" kern="1200" cap="none" spc="0" normalizeH="0" baseline="0" noProof="0">
                <a:ln>
                  <a:noFill/>
                </a:ln>
                <a:solidFill>
                  <a:prstClr val="black"/>
                </a:solidFill>
                <a:effectLst/>
                <a:uLnTx/>
                <a:uFillTx/>
                <a:latin typeface="Arial"/>
                <a:ea typeface="+mn-ea"/>
                <a:cs typeface="+mn-cs"/>
              </a:rPr>
              <a:t>Luonnonsuojelun ilmastonsuojelu-ohjelma</a:t>
            </a:r>
          </a:p>
        </p:txBody>
      </p:sp>
      <p:sp>
        <p:nvSpPr>
          <p:cNvPr id="11" name="Tekstiruutu 10">
            <a:extLst>
              <a:ext uri="{FF2B5EF4-FFF2-40B4-BE49-F238E27FC236}">
                <a16:creationId xmlns:a16="http://schemas.microsoft.com/office/drawing/2014/main" id="{3D3C2381-069F-466A-8D45-0B5C9708D970}"/>
              </a:ext>
            </a:extLst>
          </p:cNvPr>
          <p:cNvSpPr txBox="1"/>
          <p:nvPr/>
        </p:nvSpPr>
        <p:spPr>
          <a:xfrm>
            <a:off x="2609850" y="4331393"/>
            <a:ext cx="2737626" cy="174977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Ravinnekiertojen hallinta - vesiensuojelu, maaperä ja hiiltä sitovat kasvit</a:t>
            </a:r>
          </a:p>
        </p:txBody>
      </p:sp>
      <p:sp>
        <p:nvSpPr>
          <p:cNvPr id="13" name="Tekstiruutu 12">
            <a:extLst>
              <a:ext uri="{FF2B5EF4-FFF2-40B4-BE49-F238E27FC236}">
                <a16:creationId xmlns:a16="http://schemas.microsoft.com/office/drawing/2014/main" id="{0746AD6E-F422-4A54-A843-9FEF68F7002B}"/>
              </a:ext>
            </a:extLst>
          </p:cNvPr>
          <p:cNvSpPr txBox="1"/>
          <p:nvPr/>
        </p:nvSpPr>
        <p:spPr>
          <a:xfrm>
            <a:off x="9189694" y="4350825"/>
            <a:ext cx="2853321" cy="1734442"/>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Ilmastokriteerit ja ilmastokestävyys </a:t>
            </a:r>
            <a:r>
              <a:rPr kumimoji="0" lang="fi-FI" sz="1600" b="1" i="0" u="none" strike="noStrike" kern="1200" cap="none" spc="0" normalizeH="0" baseline="0" noProof="0" err="1">
                <a:ln>
                  <a:noFill/>
                </a:ln>
                <a:solidFill>
                  <a:prstClr val="black"/>
                </a:solidFill>
                <a:effectLst/>
                <a:uLnTx/>
                <a:uFillTx/>
                <a:latin typeface="Arial"/>
                <a:ea typeface="+mn-ea"/>
                <a:cs typeface="+mn-cs"/>
              </a:rPr>
              <a:t>ELYn</a:t>
            </a:r>
            <a:r>
              <a:rPr kumimoji="0" lang="fi-FI" sz="1600" b="1" i="0" u="none" strike="noStrike" kern="1200" cap="none" spc="0" normalizeH="0" baseline="0" noProof="0">
                <a:ln>
                  <a:noFill/>
                </a:ln>
                <a:solidFill>
                  <a:prstClr val="black"/>
                </a:solidFill>
                <a:effectLst/>
                <a:uLnTx/>
                <a:uFillTx/>
                <a:latin typeface="Arial"/>
                <a:ea typeface="+mn-ea"/>
                <a:cs typeface="+mn-cs"/>
              </a:rPr>
              <a:t> jakaman rahoituksen arviointiin</a:t>
            </a:r>
          </a:p>
        </p:txBody>
      </p:sp>
      <p:sp>
        <p:nvSpPr>
          <p:cNvPr id="15" name="Tekstiruutu 14">
            <a:extLst>
              <a:ext uri="{FF2B5EF4-FFF2-40B4-BE49-F238E27FC236}">
                <a16:creationId xmlns:a16="http://schemas.microsoft.com/office/drawing/2014/main" id="{1D80A8AB-9199-42B1-A0EB-56685ECD4CC1}"/>
              </a:ext>
            </a:extLst>
          </p:cNvPr>
          <p:cNvSpPr txBox="1"/>
          <p:nvPr/>
        </p:nvSpPr>
        <p:spPr>
          <a:xfrm>
            <a:off x="389632" y="1533501"/>
            <a:ext cx="2612674" cy="1895499"/>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Ilmastokestävä yhdyskunta-rakenne</a:t>
            </a:r>
          </a:p>
        </p:txBody>
      </p:sp>
      <p:sp>
        <p:nvSpPr>
          <p:cNvPr id="16" name="Tekstiruutu 15">
            <a:extLst>
              <a:ext uri="{FF2B5EF4-FFF2-40B4-BE49-F238E27FC236}">
                <a16:creationId xmlns:a16="http://schemas.microsoft.com/office/drawing/2014/main" id="{7DAFF792-4551-4646-B868-DD7A8DFCBDA4}"/>
              </a:ext>
            </a:extLst>
          </p:cNvPr>
          <p:cNvSpPr txBox="1"/>
          <p:nvPr/>
        </p:nvSpPr>
        <p:spPr>
          <a:xfrm>
            <a:off x="3014869" y="1822567"/>
            <a:ext cx="2535832" cy="180072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Ilmasto-vaikutusten arviointi</a:t>
            </a:r>
          </a:p>
        </p:txBody>
      </p:sp>
      <p:sp>
        <p:nvSpPr>
          <p:cNvPr id="17" name="Tekstiruutu 16">
            <a:extLst>
              <a:ext uri="{FF2B5EF4-FFF2-40B4-BE49-F238E27FC236}">
                <a16:creationId xmlns:a16="http://schemas.microsoft.com/office/drawing/2014/main" id="{B896C9A9-F9B3-4804-B355-4E8830E471AB}"/>
              </a:ext>
            </a:extLst>
          </p:cNvPr>
          <p:cNvSpPr txBox="1"/>
          <p:nvPr/>
        </p:nvSpPr>
        <p:spPr>
          <a:xfrm>
            <a:off x="6396490" y="4049999"/>
            <a:ext cx="2535832" cy="180072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i-FI" sz="1600" b="1" i="0" u="none" strike="noStrike" kern="1200" cap="none" spc="0" normalizeH="0" baseline="0" noProof="0">
                <a:ln>
                  <a:noFill/>
                </a:ln>
                <a:solidFill>
                  <a:prstClr val="black"/>
                </a:solidFill>
                <a:effectLst/>
                <a:uLnTx/>
                <a:uFillTx/>
                <a:latin typeface="Arial"/>
                <a:ea typeface="+mn-ea"/>
                <a:cs typeface="+mn-cs"/>
              </a:rPr>
              <a:t>EU-osarahoitteisen rahoituksen ilmastokriteerit</a:t>
            </a:r>
          </a:p>
        </p:txBody>
      </p:sp>
      <p:grpSp>
        <p:nvGrpSpPr>
          <p:cNvPr id="40" name="Ryhmä 39">
            <a:extLst>
              <a:ext uri="{FF2B5EF4-FFF2-40B4-BE49-F238E27FC236}">
                <a16:creationId xmlns:a16="http://schemas.microsoft.com/office/drawing/2014/main" id="{1F1841A6-903F-4936-A879-ACA648A608DD}"/>
              </a:ext>
            </a:extLst>
          </p:cNvPr>
          <p:cNvGrpSpPr/>
          <p:nvPr/>
        </p:nvGrpSpPr>
        <p:grpSpPr>
          <a:xfrm>
            <a:off x="10347933" y="928100"/>
            <a:ext cx="1767402" cy="601863"/>
            <a:chOff x="10040515" y="73758"/>
            <a:chExt cx="1767402" cy="601863"/>
          </a:xfrm>
        </p:grpSpPr>
        <p:sp>
          <p:nvSpPr>
            <p:cNvPr id="34" name="Tekstiruutu 33">
              <a:extLst>
                <a:ext uri="{FF2B5EF4-FFF2-40B4-BE49-F238E27FC236}">
                  <a16:creationId xmlns:a16="http://schemas.microsoft.com/office/drawing/2014/main" id="{F437DE96-6EEE-4EE0-BCE7-8FA1128799E1}"/>
                </a:ext>
              </a:extLst>
            </p:cNvPr>
            <p:cNvSpPr txBox="1"/>
            <p:nvPr/>
          </p:nvSpPr>
          <p:spPr>
            <a:xfrm>
              <a:off x="10042628" y="73758"/>
              <a:ext cx="424202" cy="284440"/>
            </a:xfrm>
            <a:prstGeom prst="flowChartPreparation">
              <a:avLst/>
            </a:prstGeom>
            <a:solidFill>
              <a:srgbClr val="D36BD1"/>
            </a:solidFill>
            <a:ln>
              <a:solidFill>
                <a:srgbClr val="FFFFFF">
                  <a:lumMod val="95000"/>
                </a:srgbClr>
              </a:solidFill>
            </a:ln>
            <a:effectLst/>
          </p:spPr>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nvGrpSpPr>
            <p:cNvPr id="35" name="Ryhmä 34">
              <a:extLst>
                <a:ext uri="{FF2B5EF4-FFF2-40B4-BE49-F238E27FC236}">
                  <a16:creationId xmlns:a16="http://schemas.microsoft.com/office/drawing/2014/main" id="{AFE81AC7-9212-4515-8205-A583A1D7C742}"/>
                </a:ext>
              </a:extLst>
            </p:cNvPr>
            <p:cNvGrpSpPr/>
            <p:nvPr/>
          </p:nvGrpSpPr>
          <p:grpSpPr>
            <a:xfrm>
              <a:off x="10040515" y="391181"/>
              <a:ext cx="424202" cy="284440"/>
              <a:chOff x="9571052" y="2119497"/>
              <a:chExt cx="1926953" cy="1055271"/>
            </a:xfrm>
          </p:grpSpPr>
          <p:sp>
            <p:nvSpPr>
              <p:cNvPr id="36" name="Ellipsi 35">
                <a:extLst>
                  <a:ext uri="{FF2B5EF4-FFF2-40B4-BE49-F238E27FC236}">
                    <a16:creationId xmlns:a16="http://schemas.microsoft.com/office/drawing/2014/main" id="{05861559-EBD6-4703-82FD-4BB0C19020E1}"/>
                  </a:ext>
                </a:extLst>
              </p:cNvPr>
              <p:cNvSpPr/>
              <p:nvPr/>
            </p:nvSpPr>
            <p:spPr>
              <a:xfrm>
                <a:off x="9571052" y="2119497"/>
                <a:ext cx="1926953" cy="1055271"/>
              </a:xfrm>
              <a:prstGeom prst="ellipse">
                <a:avLst/>
              </a:prstGeom>
              <a:solidFill>
                <a:schemeClr val="bg1">
                  <a:lumMod val="85000"/>
                </a:schemeClr>
              </a:solid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Ellipsi 4">
                <a:extLst>
                  <a:ext uri="{FF2B5EF4-FFF2-40B4-BE49-F238E27FC236}">
                    <a16:creationId xmlns:a16="http://schemas.microsoft.com/office/drawing/2014/main" id="{4F3556A4-D13D-4CC1-BAA4-73AAC266FAFF}"/>
                  </a:ext>
                </a:extLst>
              </p:cNvPr>
              <p:cNvSpPr txBox="1"/>
              <p:nvPr/>
            </p:nvSpPr>
            <p:spPr>
              <a:xfrm>
                <a:off x="9853248" y="2274038"/>
                <a:ext cx="1362561" cy="746189"/>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fi-FI" sz="1600" b="0" i="0" u="none" strike="noStrike" kern="1200" cap="none" spc="0" normalizeH="0" baseline="0" noProof="0">
                  <a:ln>
                    <a:noFill/>
                  </a:ln>
                  <a:solidFill>
                    <a:srgbClr val="D8D8D8">
                      <a:lumMod val="25000"/>
                    </a:srgbClr>
                  </a:solidFill>
                  <a:effectLst/>
                  <a:uLnTx/>
                  <a:uFillTx/>
                  <a:latin typeface="Arial"/>
                  <a:ea typeface="+mn-ea"/>
                  <a:cs typeface="+mn-cs"/>
                </a:endParaRPr>
              </a:p>
            </p:txBody>
          </p:sp>
        </p:grpSp>
        <p:sp>
          <p:nvSpPr>
            <p:cNvPr id="38" name="Tekstiruutu 37">
              <a:extLst>
                <a:ext uri="{FF2B5EF4-FFF2-40B4-BE49-F238E27FC236}">
                  <a16:creationId xmlns:a16="http://schemas.microsoft.com/office/drawing/2014/main" id="{6CEA01B4-78A3-4B95-BE2F-5F513BE39135}"/>
                </a:ext>
              </a:extLst>
            </p:cNvPr>
            <p:cNvSpPr txBox="1"/>
            <p:nvPr/>
          </p:nvSpPr>
          <p:spPr>
            <a:xfrm>
              <a:off x="10483837" y="126609"/>
              <a:ext cx="1324080"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a:ea typeface="+mn-ea"/>
                  <a:cs typeface="+mn-cs"/>
                </a:rPr>
                <a:t>Kehittämiskohde</a:t>
              </a:r>
            </a:p>
          </p:txBody>
        </p:sp>
        <p:sp>
          <p:nvSpPr>
            <p:cNvPr id="39" name="Tekstiruutu 38">
              <a:extLst>
                <a:ext uri="{FF2B5EF4-FFF2-40B4-BE49-F238E27FC236}">
                  <a16:creationId xmlns:a16="http://schemas.microsoft.com/office/drawing/2014/main" id="{7018ABCA-1150-4229-B9C6-19E09D14F8BA}"/>
                </a:ext>
              </a:extLst>
            </p:cNvPr>
            <p:cNvSpPr txBox="1"/>
            <p:nvPr/>
          </p:nvSpPr>
          <p:spPr>
            <a:xfrm>
              <a:off x="10483837" y="452015"/>
              <a:ext cx="956031"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prstClr val="black"/>
                  </a:solidFill>
                  <a:effectLst/>
                  <a:uLnTx/>
                  <a:uFillTx/>
                  <a:latin typeface="Arial"/>
                  <a:ea typeface="+mn-ea"/>
                  <a:cs typeface="+mn-cs"/>
                </a:rPr>
                <a:t>ELY-tehtävä</a:t>
              </a:r>
            </a:p>
          </p:txBody>
        </p:sp>
      </p:grpSp>
      <p:grpSp>
        <p:nvGrpSpPr>
          <p:cNvPr id="64" name="Ryhmä 63">
            <a:extLst>
              <a:ext uri="{FF2B5EF4-FFF2-40B4-BE49-F238E27FC236}">
                <a16:creationId xmlns:a16="http://schemas.microsoft.com/office/drawing/2014/main" id="{7E0E20E8-A60D-4F2F-84FD-7AA97F0277FF}"/>
              </a:ext>
            </a:extLst>
          </p:cNvPr>
          <p:cNvGrpSpPr/>
          <p:nvPr/>
        </p:nvGrpSpPr>
        <p:grpSpPr>
          <a:xfrm>
            <a:off x="6701187" y="2636274"/>
            <a:ext cx="2090507" cy="1176332"/>
            <a:chOff x="6460181" y="1832155"/>
            <a:chExt cx="1925283" cy="1054357"/>
          </a:xfrm>
          <a:solidFill>
            <a:srgbClr val="E4E4E4"/>
          </a:solidFill>
        </p:grpSpPr>
        <p:sp>
          <p:nvSpPr>
            <p:cNvPr id="92" name="Ellipsi 91">
              <a:extLst>
                <a:ext uri="{FF2B5EF4-FFF2-40B4-BE49-F238E27FC236}">
                  <a16:creationId xmlns:a16="http://schemas.microsoft.com/office/drawing/2014/main" id="{C8F7186E-693F-4D04-9D10-8802F29E2257}"/>
                </a:ext>
              </a:extLst>
            </p:cNvPr>
            <p:cNvSpPr/>
            <p:nvPr/>
          </p:nvSpPr>
          <p:spPr>
            <a:xfrm>
              <a:off x="6460181" y="1832155"/>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3" name="Ellipsi 8">
              <a:extLst>
                <a:ext uri="{FF2B5EF4-FFF2-40B4-BE49-F238E27FC236}">
                  <a16:creationId xmlns:a16="http://schemas.microsoft.com/office/drawing/2014/main" id="{E99F60BB-54E0-4AD4-871A-904E640EAC3F}"/>
                </a:ext>
              </a:extLst>
            </p:cNvPr>
            <p:cNvSpPr txBox="1"/>
            <p:nvPr/>
          </p:nvSpPr>
          <p:spPr>
            <a:xfrm>
              <a:off x="6742132" y="1986562"/>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i-FI" sz="1600" b="0" i="0" u="none" strike="noStrike" kern="1200" cap="none" spc="0" normalizeH="0" baseline="0" noProof="0">
                  <a:ln>
                    <a:noFill/>
                  </a:ln>
                  <a:solidFill>
                    <a:srgbClr val="D8D8D8">
                      <a:lumMod val="25000"/>
                    </a:srgbClr>
                  </a:solidFill>
                  <a:effectLst/>
                  <a:uLnTx/>
                  <a:uFillTx/>
                  <a:latin typeface="Arial"/>
                  <a:ea typeface="+mn-ea"/>
                  <a:cs typeface="+mn-cs"/>
                </a:rPr>
                <a:t>Maa- ja metsätalouden vesienhallinta</a:t>
              </a:r>
            </a:p>
          </p:txBody>
        </p:sp>
      </p:grpSp>
      <p:sp>
        <p:nvSpPr>
          <p:cNvPr id="14" name="Tekstiruutu 13">
            <a:extLst>
              <a:ext uri="{FF2B5EF4-FFF2-40B4-BE49-F238E27FC236}">
                <a16:creationId xmlns:a16="http://schemas.microsoft.com/office/drawing/2014/main" id="{4B089AE5-441A-493B-8A51-B1B453D2725F}"/>
              </a:ext>
            </a:extLst>
          </p:cNvPr>
          <p:cNvSpPr txBox="1"/>
          <p:nvPr/>
        </p:nvSpPr>
        <p:spPr>
          <a:xfrm>
            <a:off x="8230019" y="1726261"/>
            <a:ext cx="2535832" cy="180072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a:ln>
                  <a:noFill/>
                </a:ln>
                <a:solidFill>
                  <a:srgbClr val="000000"/>
                </a:solidFill>
                <a:effectLst/>
                <a:uLnTx/>
                <a:uFillTx/>
                <a:latin typeface="Arial"/>
                <a:ea typeface="+mn-ea"/>
                <a:cs typeface="+mn-cs"/>
              </a:rPr>
              <a:t>Ojitukset ja vesitalouden hallinta </a:t>
            </a:r>
            <a:endParaRPr kumimoji="0" lang="fi-FI" sz="1600" b="0" i="0" u="none" strike="noStrike" kern="0" cap="none" spc="0" normalizeH="0" baseline="0" noProof="0">
              <a:ln>
                <a:noFill/>
              </a:ln>
              <a:solidFill>
                <a:srgbClr val="000000"/>
              </a:solidFill>
              <a:effectLst/>
              <a:uLnTx/>
              <a:uFillTx/>
              <a:latin typeface="Arial"/>
              <a:ea typeface="+mn-ea"/>
              <a:cs typeface="+mn-cs"/>
            </a:endParaRPr>
          </a:p>
        </p:txBody>
      </p:sp>
      <p:cxnSp>
        <p:nvCxnSpPr>
          <p:cNvPr id="100" name="Suora yhdysviiva 99">
            <a:extLst>
              <a:ext uri="{FF2B5EF4-FFF2-40B4-BE49-F238E27FC236}">
                <a16:creationId xmlns:a16="http://schemas.microsoft.com/office/drawing/2014/main" id="{B22B2389-A1D7-4863-86CC-CF7EFA7A73DF}"/>
              </a:ext>
            </a:extLst>
          </p:cNvPr>
          <p:cNvCxnSpPr>
            <a:cxnSpLocks/>
            <a:stCxn id="94" idx="6"/>
            <a:endCxn id="8" idx="1"/>
          </p:cNvCxnSpPr>
          <p:nvPr/>
        </p:nvCxnSpPr>
        <p:spPr>
          <a:xfrm>
            <a:off x="2417274" y="1346057"/>
            <a:ext cx="2881411" cy="38565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uora yhdysviiva 136">
            <a:extLst>
              <a:ext uri="{FF2B5EF4-FFF2-40B4-BE49-F238E27FC236}">
                <a16:creationId xmlns:a16="http://schemas.microsoft.com/office/drawing/2014/main" id="{EFF61C35-E41A-48D2-8AF1-B3B9159357D4}"/>
              </a:ext>
            </a:extLst>
          </p:cNvPr>
          <p:cNvCxnSpPr>
            <a:cxnSpLocks/>
            <a:stCxn id="76" idx="0"/>
            <a:endCxn id="13" idx="1"/>
          </p:cNvCxnSpPr>
          <p:nvPr/>
        </p:nvCxnSpPr>
        <p:spPr>
          <a:xfrm flipV="1">
            <a:off x="8926097" y="5218046"/>
            <a:ext cx="263597" cy="41414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7" name="Kuva 206">
            <a:extLst>
              <a:ext uri="{FF2B5EF4-FFF2-40B4-BE49-F238E27FC236}">
                <a16:creationId xmlns:a16="http://schemas.microsoft.com/office/drawing/2014/main" id="{771ACD5A-2901-4DBC-B4E9-C9E88FC98D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5266" y="5662746"/>
            <a:ext cx="562176" cy="439200"/>
          </a:xfrm>
          <a:prstGeom prst="rect">
            <a:avLst/>
          </a:prstGeom>
        </p:spPr>
      </p:pic>
      <p:pic>
        <p:nvPicPr>
          <p:cNvPr id="208" name="Kuva 207">
            <a:extLst>
              <a:ext uri="{FF2B5EF4-FFF2-40B4-BE49-F238E27FC236}">
                <a16:creationId xmlns:a16="http://schemas.microsoft.com/office/drawing/2014/main" id="{4F8997DE-9299-4090-8565-2872A9E6E3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17037" y="3064577"/>
            <a:ext cx="562176" cy="439200"/>
          </a:xfrm>
          <a:prstGeom prst="rect">
            <a:avLst/>
          </a:prstGeom>
        </p:spPr>
      </p:pic>
      <p:pic>
        <p:nvPicPr>
          <p:cNvPr id="209" name="Kuva 208">
            <a:extLst>
              <a:ext uri="{FF2B5EF4-FFF2-40B4-BE49-F238E27FC236}">
                <a16:creationId xmlns:a16="http://schemas.microsoft.com/office/drawing/2014/main" id="{D318F62B-823A-4AEC-98C7-F825A8B61F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3318" y="5425846"/>
            <a:ext cx="562176" cy="439200"/>
          </a:xfrm>
          <a:prstGeom prst="rect">
            <a:avLst/>
          </a:prstGeom>
        </p:spPr>
      </p:pic>
      <p:pic>
        <p:nvPicPr>
          <p:cNvPr id="210" name="Kuva 209">
            <a:extLst>
              <a:ext uri="{FF2B5EF4-FFF2-40B4-BE49-F238E27FC236}">
                <a16:creationId xmlns:a16="http://schemas.microsoft.com/office/drawing/2014/main" id="{C080D12C-EC4A-4CAB-B8FE-ECDB90D633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242" y="2051311"/>
            <a:ext cx="562176" cy="439200"/>
          </a:xfrm>
          <a:prstGeom prst="rect">
            <a:avLst/>
          </a:prstGeom>
        </p:spPr>
      </p:pic>
      <p:pic>
        <p:nvPicPr>
          <p:cNvPr id="211" name="Kuva 210">
            <a:extLst>
              <a:ext uri="{FF2B5EF4-FFF2-40B4-BE49-F238E27FC236}">
                <a16:creationId xmlns:a16="http://schemas.microsoft.com/office/drawing/2014/main" id="{EDB65EB7-5F31-464E-833A-B1E7CCC117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7575" y="5654313"/>
            <a:ext cx="562176" cy="439200"/>
          </a:xfrm>
          <a:prstGeom prst="rect">
            <a:avLst/>
          </a:prstGeom>
        </p:spPr>
      </p:pic>
      <p:pic>
        <p:nvPicPr>
          <p:cNvPr id="212" name="Kuva 211">
            <a:extLst>
              <a:ext uri="{FF2B5EF4-FFF2-40B4-BE49-F238E27FC236}">
                <a16:creationId xmlns:a16="http://schemas.microsoft.com/office/drawing/2014/main" id="{7B9DC9A2-0F65-47CF-89A3-7F7E8F0C12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9484" y="3120185"/>
            <a:ext cx="562176" cy="439200"/>
          </a:xfrm>
          <a:prstGeom prst="rect">
            <a:avLst/>
          </a:prstGeom>
        </p:spPr>
      </p:pic>
      <p:pic>
        <p:nvPicPr>
          <p:cNvPr id="213" name="Kuva 212">
            <a:extLst>
              <a:ext uri="{FF2B5EF4-FFF2-40B4-BE49-F238E27FC236}">
                <a16:creationId xmlns:a16="http://schemas.microsoft.com/office/drawing/2014/main" id="{A914F2CA-61B2-4222-B0FD-076AB5C14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5064" y="6108822"/>
            <a:ext cx="562176" cy="439200"/>
          </a:xfrm>
          <a:prstGeom prst="rect">
            <a:avLst/>
          </a:prstGeom>
        </p:spPr>
      </p:pic>
      <p:pic>
        <p:nvPicPr>
          <p:cNvPr id="214" name="Kuva 213">
            <a:extLst>
              <a:ext uri="{FF2B5EF4-FFF2-40B4-BE49-F238E27FC236}">
                <a16:creationId xmlns:a16="http://schemas.microsoft.com/office/drawing/2014/main" id="{1F79C6B0-C002-40D7-B3B3-44491A747D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0938" y="2888462"/>
            <a:ext cx="562176" cy="439200"/>
          </a:xfrm>
          <a:prstGeom prst="rect">
            <a:avLst/>
          </a:prstGeom>
        </p:spPr>
      </p:pic>
      <p:sp>
        <p:nvSpPr>
          <p:cNvPr id="3" name="Alatunnisteen paikkamerkki 2">
            <a:extLst>
              <a:ext uri="{FF2B5EF4-FFF2-40B4-BE49-F238E27FC236}">
                <a16:creationId xmlns:a16="http://schemas.microsoft.com/office/drawing/2014/main" id="{B7107EEF-EDA0-4CE0-9DFE-6F808914D1B2}"/>
              </a:ext>
            </a:extLst>
          </p:cNvPr>
          <p:cNvSpPr>
            <a:spLocks noGrp="1"/>
          </p:cNvSpPr>
          <p:nvPr>
            <p:ph type="ftr" sz="quarter" idx="3"/>
          </p:nvPr>
        </p:nvSpPr>
        <p:spPr>
          <a:xfrm>
            <a:off x="6701187" y="6605456"/>
            <a:ext cx="4114800" cy="204601"/>
          </a:xfrm>
        </p:spPr>
        <p:txBody>
          <a:bodyPr/>
          <a:lstStyle/>
          <a:p>
            <a:pPr algn="l"/>
            <a:r>
              <a:rPr lang="fi-FI"/>
              <a:t>ELY-keskusten ilmastotiekartta, Pirkanmaan ELY-keskus 2021</a:t>
            </a:r>
          </a:p>
        </p:txBody>
      </p:sp>
    </p:spTree>
    <p:extLst>
      <p:ext uri="{BB962C8B-B14F-4D97-AF65-F5344CB8AC3E}">
        <p14:creationId xmlns:p14="http://schemas.microsoft.com/office/powerpoint/2010/main" val="3985664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te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3_Office-teema">
  <a:themeElements>
    <a:clrScheme name="Ympäristöviisas">
      <a:dk1>
        <a:srgbClr val="000000"/>
      </a:dk1>
      <a:lt1>
        <a:srgbClr val="FFFFFF"/>
      </a:lt1>
      <a:dk2>
        <a:srgbClr val="494F43"/>
      </a:dk2>
      <a:lt2>
        <a:srgbClr val="F4F6F1"/>
      </a:lt2>
      <a:accent1>
        <a:srgbClr val="7CA2DE"/>
      </a:accent1>
      <a:accent2>
        <a:srgbClr val="FFCC00"/>
      </a:accent2>
      <a:accent3>
        <a:srgbClr val="8BDB00"/>
      </a:accent3>
      <a:accent4>
        <a:srgbClr val="00D9CE"/>
      </a:accent4>
      <a:accent5>
        <a:srgbClr val="00BAED"/>
      </a:accent5>
      <a:accent6>
        <a:srgbClr val="7F7F7F"/>
      </a:accent6>
      <a:hlink>
        <a:srgbClr val="689140"/>
      </a:hlink>
      <a:folHlink>
        <a:srgbClr val="808B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5.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teema">
  <a:themeElements>
    <a:clrScheme name="Ympäristöviisas">
      <a:dk1>
        <a:srgbClr val="000000"/>
      </a:dk1>
      <a:lt1>
        <a:srgbClr val="FFFFFF"/>
      </a:lt1>
      <a:dk2>
        <a:srgbClr val="494F43"/>
      </a:dk2>
      <a:lt2>
        <a:srgbClr val="F4F6F1"/>
      </a:lt2>
      <a:accent1>
        <a:srgbClr val="7CA2DE"/>
      </a:accent1>
      <a:accent2>
        <a:srgbClr val="FFCC00"/>
      </a:accent2>
      <a:accent3>
        <a:srgbClr val="8BDB00"/>
      </a:accent3>
      <a:accent4>
        <a:srgbClr val="00D9CE"/>
      </a:accent4>
      <a:accent5>
        <a:srgbClr val="00BAED"/>
      </a:accent5>
      <a:accent6>
        <a:srgbClr val="7F7F7F"/>
      </a:accent6>
      <a:hlink>
        <a:srgbClr val="689140"/>
      </a:hlink>
      <a:folHlink>
        <a:srgbClr val="808B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GradientRiseVTI">
  <a:themeElements>
    <a:clrScheme name="AnalogousFromLightSeedRightStep">
      <a:dk1>
        <a:srgbClr val="000000"/>
      </a:dk1>
      <a:lt1>
        <a:srgbClr val="FFFFFF"/>
      </a:lt1>
      <a:dk2>
        <a:srgbClr val="243541"/>
      </a:dk2>
      <a:lt2>
        <a:srgbClr val="E8E2E3"/>
      </a:lt2>
      <a:accent1>
        <a:srgbClr val="65AEA6"/>
      </a:accent1>
      <a:accent2>
        <a:srgbClr val="58AACF"/>
      </a:accent2>
      <a:accent3>
        <a:srgbClr val="8199DB"/>
      </a:accent3>
      <a:accent4>
        <a:srgbClr val="7666D3"/>
      </a:accent4>
      <a:accent5>
        <a:srgbClr val="B481DB"/>
      </a:accent5>
      <a:accent6>
        <a:srgbClr val="D166D3"/>
      </a:accent6>
      <a:hlink>
        <a:srgbClr val="AE6970"/>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9.xml><?xml version="1.0" encoding="utf-8"?>
<a:theme xmlns:a="http://schemas.openxmlformats.org/drawingml/2006/main" name="3_ELY_powerpoint_pohja">
  <a:themeElements>
    <a:clrScheme name="ELY_saatutettavuus">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003883"/>
      </a:hlink>
      <a:folHlink>
        <a:srgbClr val="58585A"/>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ly_v.potx" id="{08888709-DD7F-499A-8929-E8A4EEBAB934}" vid="{527D4E1F-FF79-43EA-954A-88705EB2D71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xml_kameleon>
  <laatijaorganisaatio>Pirkanmaan ELY|b01e4721-9f11-4fb3-bb42-da117a436578</laatijaorganisaatio>
  <dokumentin_x0020_tila/>
  <kieli>Suomi</kieli>
  <kehalaatija>Valeria Kerkkä</kehalaatija>
  <päiväys>31.05.2021</päiväys>
  <dokumenttityyppi>Esitys</dokumenttityyppi>
</xml_kameleon>
</file>

<file path=customXml/item3.xml><?xml version="1.0" encoding="utf-8"?>
<ct:contentTypeSchema xmlns:ct="http://schemas.microsoft.com/office/2006/metadata/contentType" xmlns:ma="http://schemas.microsoft.com/office/2006/metadata/properties/metaAttributes" ct:_="" ma:_="" ma:contentTypeName="Asiakirja" ma:contentTypeID="0x010100520D9BA1A42F834C9D83A857A637AC50" ma:contentTypeVersion="11" ma:contentTypeDescription="Luo uusi asiakirja." ma:contentTypeScope="" ma:versionID="093128f326f9ee1b90ada33d57cf289d">
  <xsd:schema xmlns:xsd="http://www.w3.org/2001/XMLSchema" xmlns:xs="http://www.w3.org/2001/XMLSchema" xmlns:p="http://schemas.microsoft.com/office/2006/metadata/properties" xmlns:ns2="118f5f3c-8858-4dd8-80b6-d475a4a5fc0b" xmlns:ns3="1bcd82db-6158-4e9d-8c97-37eb50d9e165" targetNamespace="http://schemas.microsoft.com/office/2006/metadata/properties" ma:root="true" ma:fieldsID="104784546c4fc24ea3cea8cc08403d71" ns2:_="" ns3:_="">
    <xsd:import namespace="118f5f3c-8858-4dd8-80b6-d475a4a5fc0b"/>
    <xsd:import namespace="1bcd82db-6158-4e9d-8c97-37eb50d9e1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f5f3c-8858-4dd8-80b6-d475a4a5f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cd82db-6158-4e9d-8c97-37eb50d9e165"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935246-25DD-41DB-97AC-EB895AB6993B}">
  <ds:schemaRefs>
    <ds:schemaRef ds:uri="http://schemas.microsoft.com/sharepoint/v3/contenttype/forms"/>
  </ds:schemaRefs>
</ds:datastoreItem>
</file>

<file path=customXml/itemProps2.xml><?xml version="1.0" encoding="utf-8"?>
<ds:datastoreItem xmlns:ds="http://schemas.openxmlformats.org/officeDocument/2006/customXml" ds:itemID="{3D2123C1-E810-4107-91FF-AA77661A0C08}">
  <ds:schemaRefs/>
</ds:datastoreItem>
</file>

<file path=customXml/itemProps3.xml><?xml version="1.0" encoding="utf-8"?>
<ds:datastoreItem xmlns:ds="http://schemas.openxmlformats.org/officeDocument/2006/customXml" ds:itemID="{4D0BEDE1-7B07-45B5-8850-7BF3FA993828}">
  <ds:schemaRefs>
    <ds:schemaRef ds:uri="118f5f3c-8858-4dd8-80b6-d475a4a5fc0b"/>
    <ds:schemaRef ds:uri="1bcd82db-6158-4e9d-8c97-37eb50d9e1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322E5D2-CD81-4199-BF1C-C007F75040D0}">
  <ds:schemaRefs>
    <ds:schemaRef ds:uri="118f5f3c-8858-4dd8-80b6-d475a4a5fc0b"/>
    <ds:schemaRef ds:uri="1bcd82db-6158-4e9d-8c97-37eb50d9e1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ely_uusi_2021</Template>
  <TotalTime>0</TotalTime>
  <Words>9344</Words>
  <Application>Microsoft Office PowerPoint</Application>
  <PresentationFormat>Laajakuva</PresentationFormat>
  <Paragraphs>1485</Paragraphs>
  <Slides>52</Slides>
  <Notes>14</Notes>
  <HiddenSlides>0</HiddenSlides>
  <MMClips>0</MMClips>
  <ScaleCrop>false</ScaleCrop>
  <HeadingPairs>
    <vt:vector size="6" baseType="variant">
      <vt:variant>
        <vt:lpstr>Käytetyt fontit</vt:lpstr>
      </vt:variant>
      <vt:variant>
        <vt:i4>7</vt:i4>
      </vt:variant>
      <vt:variant>
        <vt:lpstr>Teema</vt:lpstr>
      </vt:variant>
      <vt:variant>
        <vt:i4>9</vt:i4>
      </vt:variant>
      <vt:variant>
        <vt:lpstr>Dian otsikot</vt:lpstr>
      </vt:variant>
      <vt:variant>
        <vt:i4>52</vt:i4>
      </vt:variant>
    </vt:vector>
  </HeadingPairs>
  <TitlesOfParts>
    <vt:vector size="68" baseType="lpstr">
      <vt:lpstr>Arial</vt:lpstr>
      <vt:lpstr>Calibri</vt:lpstr>
      <vt:lpstr>Calibri Light</vt:lpstr>
      <vt:lpstr>Gill Sans Nova</vt:lpstr>
      <vt:lpstr>Open Sans</vt:lpstr>
      <vt:lpstr>Verdana</vt:lpstr>
      <vt:lpstr>Wingdings</vt:lpstr>
      <vt:lpstr>ely_new2021</vt:lpstr>
      <vt:lpstr>Office Theme</vt:lpstr>
      <vt:lpstr>3_Office-teema</vt:lpstr>
      <vt:lpstr>1_ely_new2021</vt:lpstr>
      <vt:lpstr>1_Office-teema</vt:lpstr>
      <vt:lpstr>Office-teema</vt:lpstr>
      <vt:lpstr>4_Office-teema</vt:lpstr>
      <vt:lpstr>GradientRiseVTI</vt:lpstr>
      <vt:lpstr>3_ELY_powerpoint_pohja</vt:lpstr>
      <vt:lpstr>  Näkökulmia ilmastotyöhön ELY-keskuksissa     Tiekarttahankkeen taustaraportti 31.5.2021 Valeria Kerkkä / Pirkanmaan ELY-keskus</vt:lpstr>
      <vt:lpstr>           Sisältö</vt:lpstr>
      <vt:lpstr>1. ELY-ilmastotiekartta  Otetaan ELYn rakenne entistä vahvemmin ilmastokäyttöön!  </vt:lpstr>
      <vt:lpstr>ELY-ilmastotiekartta  Otetaan ELYn rakenne entistä vahvemmin ilmastokäyttöön!</vt:lpstr>
      <vt:lpstr>Tiekartan sisällöt eri käyttäjäryhmille</vt:lpstr>
      <vt:lpstr>Ilmastotyön kehittämiskohteet ELY-keskuksissa </vt:lpstr>
      <vt:lpstr>Hillinnän ja sopeutumisen kannalta tärkeimpiä ELY-ilmastotyön painopisteitä</vt:lpstr>
      <vt:lpstr>PowerPoint-esitys</vt:lpstr>
      <vt:lpstr>Hillinnän ja sopeutumisen win-win-kokonaisuus</vt:lpstr>
      <vt:lpstr>Vaikuttavuuden arvioinnin laatiminen</vt:lpstr>
      <vt:lpstr>ELY-keskusten ilmastovaikuttavuuden potentiaali</vt:lpstr>
      <vt:lpstr>Ilmastotyön potentiaalin hotspotit ja suurimmat nousijat</vt:lpstr>
      <vt:lpstr>Yhteenveto ELY-keskusten päästö”kädenjäljestä”</vt:lpstr>
      <vt:lpstr>Yhteenveto ELY-keskusten ilmastovaikuttavuudesta - taustatietoja</vt:lpstr>
      <vt:lpstr>ELY-keskusten ilmastotyön ohjauskeinot ja reunaehdot</vt:lpstr>
      <vt:lpstr>ELY-keskuksen rooli ympäristöalan toimijana ja potentiaali ilmastotyössä</vt:lpstr>
      <vt:lpstr>PowerPoint-esitys</vt:lpstr>
      <vt:lpstr>ELY-keskus ilmastoasiantuntijana ja ilmastotiedon välittäjänä </vt:lpstr>
      <vt:lpstr>PowerPoint-esitys</vt:lpstr>
      <vt:lpstr>2. Ilmastotyön sisällöt </vt:lpstr>
      <vt:lpstr>2. Ilmastotyön sisällöt </vt:lpstr>
      <vt:lpstr>2. Ilmastotyön sisällöt </vt:lpstr>
      <vt:lpstr>2. Kiertotalous ja ilmastonmuutos </vt:lpstr>
      <vt:lpstr>Kiertotalous tiekartassa</vt:lpstr>
      <vt:lpstr>Kiertotalous tulee lisäksi ELY-ilmastotyössä esiin lukuisten kehittämiskohteiden kautta</vt:lpstr>
      <vt:lpstr>Kiertotalouden toimenpide-ehdotuksia</vt:lpstr>
      <vt:lpstr>ELY-keskuksia koskeva lainsäädäntö</vt:lpstr>
      <vt:lpstr>PowerPoint-esitys</vt:lpstr>
      <vt:lpstr>ELY-keskuksen toimintamahdollisuudet ilmastoasioissa eräiden lainsäädäntökokonaisuuksien kannalta</vt:lpstr>
      <vt:lpstr>ELY-keskuksia koskeva lainsäädäntö (8/2019)</vt:lpstr>
      <vt:lpstr>3. Ilmastotyön mahdollistavat resurssit </vt:lpstr>
      <vt:lpstr>4. Ilmastotyön organisoituminen</vt:lpstr>
      <vt:lpstr>5. Toimintatavat ja –kulttuuri ilmastotyötä jalkauttaessa</vt:lpstr>
      <vt:lpstr>PowerPoint-esitys</vt:lpstr>
      <vt:lpstr>7. Yleistajuisia päästövaikutus- ja sopeutumisselvityksiä ELY-keskuksen tehtäviin liittyen </vt:lpstr>
      <vt:lpstr>8. Tiekarttatyön menetelmäkuvaus </vt:lpstr>
      <vt:lpstr>Työpajoissa käytetty matriisi työtehtävien ilmastokytkentöjen arviointiin</vt:lpstr>
      <vt:lpstr>Työpajoissa käytetty matriisi kehitysajatusten keräämiseen</vt:lpstr>
      <vt:lpstr>9. Taustatietoa</vt:lpstr>
      <vt:lpstr>ELY-keskusten ilmastoasiantuntija-verkosto 5/2021</vt:lpstr>
      <vt:lpstr>ELY-keskusten ilmastoasiantuntija-verkoston toiminta osana tiekarttahanketta</vt:lpstr>
      <vt:lpstr>ELYjen ilmastotyön tilannekatsaus 5/2021</vt:lpstr>
      <vt:lpstr> </vt:lpstr>
      <vt:lpstr> </vt:lpstr>
      <vt:lpstr> </vt:lpstr>
      <vt:lpstr>Systeeminen muutos ja murrokset ilmastonmuutoksen hillinnässä</vt:lpstr>
      <vt:lpstr>Systeeminen muutos kestävyysongelman ratkaisemisessa</vt:lpstr>
      <vt:lpstr>Systeeminen muutos kestävyysongelman ratkaisemisessa</vt:lpstr>
      <vt:lpstr>Ilmastovaikutusten arvioinnit osana systeemistä muutosta</vt:lpstr>
      <vt:lpstr>ELY-keskukset osana julkisen sektorin murrosta</vt:lpstr>
      <vt:lpstr>PowerPoint-esitys</vt:lpstr>
      <vt:lpstr>PowerPoint-esitys</vt:lpstr>
    </vt:vector>
  </TitlesOfParts>
  <Company>Pirkanmaan ELY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Näkökulmia ilmastotyöhön ELY-keskuksissa  Tiekarttahankkeen taustaraportti 31.5.2021 Valeria Kerkkä / Pirkanmaan ELY-keskus</dc:title>
  <dc:creator>Valeria Kerkkä</dc:creator>
  <cp:keywords/>
  <cp:lastModifiedBy>Virtanen Katriina (ELY)</cp:lastModifiedBy>
  <cp:revision>2</cp:revision>
  <dcterms:created xsi:type="dcterms:W3CDTF">2021-05-31T10:31:20Z</dcterms:created>
  <dcterms:modified xsi:type="dcterms:W3CDTF">2021-06-10T11:56:07Z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460.96.003.25</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ely_uusi_2021.potx</vt:lpwstr>
  </property>
  <property fmtid="{D5CDD505-2E9C-101B-9397-08002B2CF9AE}" pid="6" name="dvDefinition">
    <vt:lpwstr>1211 (dd_default.xml)</vt:lpwstr>
  </property>
  <property fmtid="{D5CDD505-2E9C-101B-9397-08002B2CF9AE}" pid="7" name="dvDefinitionID">
    <vt:lpwstr>1211</vt:lpwstr>
  </property>
  <property fmtid="{D5CDD505-2E9C-101B-9397-08002B2CF9AE}" pid="8" name="dvContentFile">
    <vt:lpwstr>dd_default.xml</vt:lpwstr>
  </property>
  <property fmtid="{D5CDD505-2E9C-101B-9397-08002B2CF9AE}" pid="9" name="dvGlobalVerID">
    <vt:lpwstr>460.90.02.234</vt:lpwstr>
  </property>
  <property fmtid="{D5CDD505-2E9C-101B-9397-08002B2CF9AE}" pid="10" name="dvDefinitionVersion">
    <vt:lpwstr>02.001 / 14.1.2021</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165</vt:lpwstr>
  </property>
  <property fmtid="{D5CDD505-2E9C-101B-9397-08002B2CF9AE}" pid="17" name="dvCategory_2">
    <vt:lpwstr>56</vt:lpwstr>
  </property>
  <property fmtid="{D5CDD505-2E9C-101B-9397-08002B2CF9AE}" pid="18" name="dvSavepath">
    <vt:lpwstr/>
  </property>
  <property fmtid="{D5CDD505-2E9C-101B-9397-08002B2CF9AE}" pid="19" name="dvUsed">
    <vt:lpwstr>1</vt:lpwstr>
  </property>
  <property fmtid="{D5CDD505-2E9C-101B-9397-08002B2CF9AE}" pid="20" name="dvCompany">
    <vt:lpwstr>ELY PIR</vt:lpwstr>
  </property>
  <property fmtid="{D5CDD505-2E9C-101B-9397-08002B2CF9AE}" pid="21" name="dvSite">
    <vt:lpwstr/>
  </property>
  <property fmtid="{D5CDD505-2E9C-101B-9397-08002B2CF9AE}" pid="22" name="dvSite_short">
    <vt:lpwstr/>
  </property>
  <property fmtid="{D5CDD505-2E9C-101B-9397-08002B2CF9AE}" pid="23" name="dvNumbering">
    <vt:lpwstr>0</vt:lpwstr>
  </property>
  <property fmtid="{D5CDD505-2E9C-101B-9397-08002B2CF9AE}" pid="24" name="dvDUname">
    <vt:lpwstr>Valeria Kerkkä</vt:lpwstr>
  </property>
  <property fmtid="{D5CDD505-2E9C-101B-9397-08002B2CF9AE}" pid="25" name="dvdufname">
    <vt:lpwstr>Valeria</vt:lpwstr>
  </property>
  <property fmtid="{D5CDD505-2E9C-101B-9397-08002B2CF9AE}" pid="26" name="dvdulname">
    <vt:lpwstr>Kerkkä</vt:lpwstr>
  </property>
  <property fmtid="{D5CDD505-2E9C-101B-9397-08002B2CF9AE}" pid="27" name="dvDUdepartment">
    <vt:lpwstr/>
  </property>
  <property fmtid="{D5CDD505-2E9C-101B-9397-08002B2CF9AE}" pid="28" name="dvLogoExist">
    <vt:lpwstr>0</vt:lpwstr>
  </property>
  <property fmtid="{D5CDD505-2E9C-101B-9397-08002B2CF9AE}" pid="29" name="dvCurrentlogo">
    <vt:lpwstr/>
  </property>
  <property fmtid="{D5CDD505-2E9C-101B-9397-08002B2CF9AE}" pid="30" name="Laatijaorganisaatio">
    <vt:lpwstr>Pirkanmaan ELY</vt:lpwstr>
  </property>
  <property fmtid="{D5CDD505-2E9C-101B-9397-08002B2CF9AE}" pid="31" name="Dokumentin_x0020_tila">
    <vt:lpwstr/>
  </property>
  <property fmtid="{D5CDD505-2E9C-101B-9397-08002B2CF9AE}" pid="32" name="Kieli">
    <vt:lpwstr>Suomi</vt:lpwstr>
  </property>
  <property fmtid="{D5CDD505-2E9C-101B-9397-08002B2CF9AE}" pid="33" name="KEHALaatija">
    <vt:lpwstr>Valeria Kerkkä</vt:lpwstr>
  </property>
  <property fmtid="{D5CDD505-2E9C-101B-9397-08002B2CF9AE}" pid="34" name="Päiväys">
    <vt:filetime>2021-05-30T21:00:00Z</vt:filetime>
  </property>
  <property fmtid="{D5CDD505-2E9C-101B-9397-08002B2CF9AE}" pid="35" name="Asiakirjan tyyppi">
    <vt:lpwstr>Esitys</vt:lpwstr>
  </property>
  <property fmtid="{D5CDD505-2E9C-101B-9397-08002B2CF9AE}" pid="36" name="Dokumenttityyppi">
    <vt:lpwstr>Esitys</vt:lpwstr>
  </property>
  <property fmtid="{D5CDD505-2E9C-101B-9397-08002B2CF9AE}" pid="37" name="ContentTypeId">
    <vt:lpwstr>0x010100520D9BA1A42F834C9D83A857A637AC50</vt:lpwstr>
  </property>
</Properties>
</file>