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 id="2147483698" r:id="rId6"/>
    <p:sldMasterId id="2147483730" r:id="rId7"/>
    <p:sldMasterId id="2147483753" r:id="rId8"/>
    <p:sldMasterId id="2147483814" r:id="rId9"/>
    <p:sldMasterId id="2147483826" r:id="rId10"/>
  </p:sldMasterIdLst>
  <p:notesMasterIdLst>
    <p:notesMasterId r:id="rId53"/>
  </p:notesMasterIdLst>
  <p:sldIdLst>
    <p:sldId id="267" r:id="rId11"/>
    <p:sldId id="259" r:id="rId12"/>
    <p:sldId id="743" r:id="rId13"/>
    <p:sldId id="803" r:id="rId14"/>
    <p:sldId id="663" r:id="rId15"/>
    <p:sldId id="805" r:id="rId16"/>
    <p:sldId id="782" r:id="rId17"/>
    <p:sldId id="802" r:id="rId18"/>
    <p:sldId id="778" r:id="rId19"/>
    <p:sldId id="806" r:id="rId20"/>
    <p:sldId id="807" r:id="rId21"/>
    <p:sldId id="808" r:id="rId22"/>
    <p:sldId id="400" r:id="rId23"/>
    <p:sldId id="809" r:id="rId24"/>
    <p:sldId id="810" r:id="rId25"/>
    <p:sldId id="811" r:id="rId26"/>
    <p:sldId id="812" r:id="rId27"/>
    <p:sldId id="813" r:id="rId28"/>
    <p:sldId id="814" r:id="rId29"/>
    <p:sldId id="815" r:id="rId30"/>
    <p:sldId id="816" r:id="rId31"/>
    <p:sldId id="817" r:id="rId32"/>
    <p:sldId id="819" r:id="rId33"/>
    <p:sldId id="820" r:id="rId34"/>
    <p:sldId id="821" r:id="rId35"/>
    <p:sldId id="545" r:id="rId36"/>
    <p:sldId id="665" r:id="rId37"/>
    <p:sldId id="407" r:id="rId38"/>
    <p:sldId id="822" r:id="rId39"/>
    <p:sldId id="829" r:id="rId40"/>
    <p:sldId id="373" r:id="rId41"/>
    <p:sldId id="783" r:id="rId42"/>
    <p:sldId id="786" r:id="rId43"/>
    <p:sldId id="785" r:id="rId44"/>
    <p:sldId id="827" r:id="rId45"/>
    <p:sldId id="823" r:id="rId46"/>
    <p:sldId id="828" r:id="rId47"/>
    <p:sldId id="257" r:id="rId48"/>
    <p:sldId id="724" r:id="rId49"/>
    <p:sldId id="721" r:id="rId50"/>
    <p:sldId id="723" r:id="rId51"/>
    <p:sldId id="826" r:id="rId5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F1AAC9D1-AF40-40F2-9F51-121FE241D5D6}">
          <p14:sldIdLst>
            <p14:sldId id="267"/>
            <p14:sldId id="259"/>
          </p14:sldIdLst>
        </p14:section>
        <p14:section name="ELY-keskuksen sopeutumistyön taustaa" id="{85926551-EE9A-41C6-B256-A031C875E8D6}">
          <p14:sldIdLst>
            <p14:sldId id="743"/>
            <p14:sldId id="803"/>
            <p14:sldId id="663"/>
            <p14:sldId id="805"/>
            <p14:sldId id="782"/>
            <p14:sldId id="802"/>
            <p14:sldId id="778"/>
          </p14:sldIdLst>
        </p14:section>
        <p14:section name="Ilmastotiekartan tavoitteet" id="{B358419B-CFD9-4298-B8B7-F3E4FA44EEAB}">
          <p14:sldIdLst>
            <p14:sldId id="806"/>
            <p14:sldId id="807"/>
            <p14:sldId id="808"/>
            <p14:sldId id="400"/>
            <p14:sldId id="809"/>
            <p14:sldId id="810"/>
            <p14:sldId id="811"/>
            <p14:sldId id="812"/>
            <p14:sldId id="813"/>
            <p14:sldId id="814"/>
            <p14:sldId id="815"/>
            <p14:sldId id="816"/>
            <p14:sldId id="817"/>
            <p14:sldId id="819"/>
          </p14:sldIdLst>
        </p14:section>
        <p14:section name="Tiekarttatyö ja tulokset" id="{DD7D8E45-FDDD-431B-B1E4-7E7244565907}">
          <p14:sldIdLst>
            <p14:sldId id="820"/>
            <p14:sldId id="821"/>
            <p14:sldId id="545"/>
            <p14:sldId id="665"/>
            <p14:sldId id="407"/>
          </p14:sldIdLst>
        </p14:section>
        <p14:section name="Tiekartan kehittämiskohteiden yhtymäpinnat kansalliseen sopeutumissuunnitelmaan" id="{300D8690-969E-43DB-85A2-1E315EDECA30}">
          <p14:sldIdLst>
            <p14:sldId id="822"/>
            <p14:sldId id="829"/>
            <p14:sldId id="373"/>
            <p14:sldId id="783"/>
            <p14:sldId id="786"/>
            <p14:sldId id="785"/>
            <p14:sldId id="827"/>
          </p14:sldIdLst>
        </p14:section>
        <p14:section name="Ilmastotiekarttatyön vaikuttavuus" id="{B1D52702-D659-4177-8B10-989B8C3F28FA}">
          <p14:sldIdLst>
            <p14:sldId id="823"/>
            <p14:sldId id="828"/>
            <p14:sldId id="257"/>
            <p14:sldId id="724"/>
            <p14:sldId id="721"/>
            <p14:sldId id="723"/>
          </p14:sldIdLst>
        </p14:section>
        <p14:section name="Tulosten luotettavuus" id="{D17862BC-CEBE-436B-9EBB-F973E2AE1767}">
          <p14:sldIdLst>
            <p14:sldId id="8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tanen Katriina (ELY)" initials="VK(" lastIdx="1" clrIdx="0">
    <p:extLst>
      <p:ext uri="{19B8F6BF-5375-455C-9EA6-DF929625EA0E}">
        <p15:presenceInfo xmlns:p15="http://schemas.microsoft.com/office/powerpoint/2012/main" userId="S::katriina.virtanen@ely-keskus.fi::e54ccf7d-c51f-4bfd-b2c3-92e6b70e8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A"/>
    <a:srgbClr val="ABD068"/>
    <a:srgbClr val="D5C70C"/>
    <a:srgbClr val="FECE00"/>
    <a:srgbClr val="FFE15B"/>
    <a:srgbClr val="004427"/>
    <a:srgbClr val="F66303"/>
    <a:srgbClr val="009328"/>
    <a:srgbClr val="C03B00"/>
    <a:srgbClr val="FEB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39198201926956"/>
          <c:y val="0"/>
          <c:w val="0.70167547715472756"/>
          <c:h val="0.9992295913327458"/>
        </c:manualLayout>
      </c:layout>
      <c:doughnutChart>
        <c:varyColors val="1"/>
        <c:ser>
          <c:idx val="0"/>
          <c:order val="0"/>
          <c:tx>
            <c:strRef>
              <c:f>Taul1!$B$1</c:f>
              <c:strCache>
                <c:ptCount val="1"/>
                <c:pt idx="0">
                  <c:v>Kuinka moni kansallisen sopeutumissuunnitelman tavoitteista liittyy ELY-keskuksen tehtäviin</c:v>
                </c:pt>
              </c:strCache>
            </c:strRef>
          </c:tx>
          <c:dPt>
            <c:idx val="0"/>
            <c:bubble3D val="0"/>
            <c:spPr>
              <a:solidFill>
                <a:srgbClr val="ABD068"/>
              </a:solidFill>
              <a:ln w="19050">
                <a:solidFill>
                  <a:schemeClr val="lt1"/>
                </a:solidFill>
              </a:ln>
              <a:effectLst/>
            </c:spPr>
            <c:extLst>
              <c:ext xmlns:c16="http://schemas.microsoft.com/office/drawing/2014/chart" uri="{C3380CC4-5D6E-409C-BE32-E72D297353CC}">
                <c16:uniqueId val="{00000002-9534-490B-A1E9-788FF74EE341}"/>
              </c:ext>
            </c:extLst>
          </c:dPt>
          <c:dPt>
            <c:idx val="1"/>
            <c:bubble3D val="0"/>
            <c:spPr>
              <a:solidFill>
                <a:srgbClr val="ABD068">
                  <a:alpha val="24000"/>
                </a:srgbClr>
              </a:solidFill>
              <a:ln w="19050">
                <a:solidFill>
                  <a:schemeClr val="lt1"/>
                </a:solidFill>
              </a:ln>
              <a:effectLst/>
            </c:spPr>
            <c:extLst>
              <c:ext xmlns:c16="http://schemas.microsoft.com/office/drawing/2014/chart" uri="{C3380CC4-5D6E-409C-BE32-E72D297353CC}">
                <c16:uniqueId val="{00000003-9534-490B-A1E9-788FF74EE341}"/>
              </c:ext>
            </c:extLst>
          </c:dPt>
          <c:dLbls>
            <c:dLbl>
              <c:idx val="0"/>
              <c:layout>
                <c:manualLayout>
                  <c:x val="-0.21070554303433356"/>
                  <c:y val="-0.24867816643705998"/>
                </c:manualLayout>
              </c:layout>
              <c:tx>
                <c:rich>
                  <a:bodyPr rot="0" spcFirstLastPara="1" vertOverflow="clip" horzOverflow="clip" vert="horz" wrap="square" lIns="38100" tIns="19050" rIns="38100" bIns="19050" anchor="ctr" anchorCtr="1">
                    <a:spAutoFit/>
                  </a:bodyPr>
                  <a:lstStyle/>
                  <a:p>
                    <a:pPr>
                      <a:defRPr lang="en-US" sz="2400" b="1" i="0" u="none" strike="noStrike" kern="1200" baseline="0">
                        <a:solidFill>
                          <a:schemeClr val="bg1">
                            <a:lumMod val="95000"/>
                          </a:schemeClr>
                        </a:solidFill>
                        <a:latin typeface="+mn-lt"/>
                        <a:ea typeface="+mn-ea"/>
                        <a:cs typeface="+mn-cs"/>
                      </a:defRPr>
                    </a:pPr>
                    <a:r>
                      <a:rPr lang="fi-FI" sz="2400" b="1" i="0" u="none" strike="noStrike" kern="1200" baseline="0" dirty="0">
                        <a:solidFill>
                          <a:schemeClr val="tx2">
                            <a:lumMod val="75000"/>
                          </a:schemeClr>
                        </a:solidFill>
                        <a:latin typeface="+mn-lt"/>
                        <a:ea typeface="+mn-ea"/>
                        <a:cs typeface="+mn-cs"/>
                      </a:rPr>
                      <a:t>10/14 kansallisen sopeutumissuunnitelman toimenpidealueista liittyy ELY-keskuksen työhön</a:t>
                    </a:r>
                  </a:p>
                </c:rich>
              </c:tx>
              <c:spPr>
                <a:noFill/>
                <a:ln>
                  <a:noFill/>
                </a:ln>
                <a:effectLst/>
              </c:spPr>
              <c:txPr>
                <a:bodyPr rot="0" spcFirstLastPara="1" vertOverflow="clip" horzOverflow="clip" vert="horz" wrap="square" lIns="38100" tIns="19050" rIns="38100" bIns="19050" anchor="ctr" anchorCtr="1">
                  <a:spAutoFit/>
                </a:bodyPr>
                <a:lstStyle/>
                <a:p>
                  <a:pPr>
                    <a:defRPr lang="en-US" sz="2400" b="1" i="0" u="none" strike="noStrike" kern="1200" baseline="0">
                      <a:solidFill>
                        <a:schemeClr val="bg1">
                          <a:lumMod val="95000"/>
                        </a:scheme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47253927632419823"/>
                      <c:h val="0.31557145558067912"/>
                    </c:manualLayout>
                  </c15:layout>
                  <c15:showDataLabelsRange val="0"/>
                </c:ext>
                <c:ext xmlns:c16="http://schemas.microsoft.com/office/drawing/2014/chart" uri="{C3380CC4-5D6E-409C-BE32-E72D297353CC}">
                  <c16:uniqueId val="{00000002-9534-490B-A1E9-788FF74EE341}"/>
                </c:ext>
              </c:extLst>
            </c:dLbl>
            <c:dLbl>
              <c:idx val="1"/>
              <c:delete val="1"/>
              <c:extLst>
                <c:ext xmlns:c15="http://schemas.microsoft.com/office/drawing/2012/chart" uri="{CE6537A1-D6FC-4f65-9D91-7224C49458BB}"/>
                <c:ext xmlns:c16="http://schemas.microsoft.com/office/drawing/2014/chart" uri="{C3380CC4-5D6E-409C-BE32-E72D297353CC}">
                  <c16:uniqueId val="{00000003-9534-490B-A1E9-788FF74EE341}"/>
                </c:ext>
              </c:extLst>
            </c:dLbl>
            <c:spPr>
              <a:solidFill>
                <a:srgbClr val="FFFFFF"/>
              </a:solidFill>
              <a:ln>
                <a:noFill/>
              </a:ln>
              <a:effectLst/>
            </c:spPr>
            <c:txPr>
              <a:bodyPr rot="0" spcFirstLastPara="1" vertOverflow="clip" horzOverflow="clip" vert="horz" wrap="square" lIns="38100" tIns="19050" rIns="38100" bIns="19050" anchor="ctr" anchorCtr="1">
                <a:spAutoFit/>
              </a:bodyPr>
              <a:lstStyle/>
              <a:p>
                <a:pPr>
                  <a:defRPr lang="en-US" sz="2400" b="1" i="0" u="none" strike="noStrike" kern="1200" baseline="0">
                    <a:solidFill>
                      <a:schemeClr val="bg1">
                        <a:lumMod val="95000"/>
                      </a:schemeClr>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Taul1!$A$2:$A$3</c:f>
              <c:strCache>
                <c:ptCount val="2"/>
                <c:pt idx="0">
                  <c:v>1. neljännes</c:v>
                </c:pt>
                <c:pt idx="1">
                  <c:v>2. neljännes</c:v>
                </c:pt>
              </c:strCache>
            </c:strRef>
          </c:cat>
          <c:val>
            <c:numRef>
              <c:f>Taul1!$B$2:$B$3</c:f>
              <c:numCache>
                <c:formatCode>General</c:formatCode>
                <c:ptCount val="2"/>
                <c:pt idx="0">
                  <c:v>71.400000000000006</c:v>
                </c:pt>
                <c:pt idx="1">
                  <c:v>28.599999999999994</c:v>
                </c:pt>
              </c:numCache>
            </c:numRef>
          </c:val>
          <c:extLst>
            <c:ext xmlns:c16="http://schemas.microsoft.com/office/drawing/2014/chart" uri="{C3380CC4-5D6E-409C-BE32-E72D297353CC}">
              <c16:uniqueId val="{00000000-9534-490B-A1E9-788FF74EE341}"/>
            </c:ext>
          </c:extLst>
        </c:ser>
        <c:dLbls>
          <c:showLegendKey val="0"/>
          <c:showVal val="0"/>
          <c:showCatName val="0"/>
          <c:showSerName val="0"/>
          <c:showPercent val="0"/>
          <c:showBubbleSize val="0"/>
          <c:showLeaderLines val="0"/>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D9A65-50EC-41E5-80F1-A865ABF2F766}"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fi-FI"/>
        </a:p>
      </dgm:t>
    </dgm:pt>
    <dgm:pt modelId="{8F870E0E-508A-4820-B93B-0BA255250BDA}">
      <dgm:prSet phldrT="[Teksti]"/>
      <dgm:spPr/>
      <dgm:t>
        <a:bodyPr/>
        <a:lstStyle/>
        <a:p>
          <a:r>
            <a:rPr lang="fi-FI" dirty="0"/>
            <a:t>ELYn tehtävät edistävät toimenpidealueen etenemistä</a:t>
          </a:r>
        </a:p>
      </dgm:t>
    </dgm:pt>
    <dgm:pt modelId="{D0DC92EE-A70C-48B8-97B5-2A6DFA6FBED3}" type="parTrans" cxnId="{14903FB0-D82A-48C6-A68B-EBEA288F1F65}">
      <dgm:prSet/>
      <dgm:spPr/>
      <dgm:t>
        <a:bodyPr/>
        <a:lstStyle/>
        <a:p>
          <a:endParaRPr lang="fi-FI"/>
        </a:p>
      </dgm:t>
    </dgm:pt>
    <dgm:pt modelId="{6CA5560E-5891-46AE-BFCF-C67A5E246C7A}" type="sibTrans" cxnId="{14903FB0-D82A-48C6-A68B-EBEA288F1F65}">
      <dgm:prSet/>
      <dgm:spPr/>
      <dgm:t>
        <a:bodyPr/>
        <a:lstStyle/>
        <a:p>
          <a:endParaRPr lang="fi-FI"/>
        </a:p>
      </dgm:t>
    </dgm:pt>
    <dgm:pt modelId="{6ECA1DD5-C727-41C5-BE3C-8B53A9815327}">
      <dgm:prSet phldrT="[Teksti]" custT="1"/>
      <dgm:spPr/>
      <dgm:t>
        <a:bodyPr/>
        <a:lstStyle/>
        <a:p>
          <a:pPr>
            <a:buNone/>
          </a:pPr>
          <a:r>
            <a:rPr lang="fi-FI" sz="1300" b="1" i="0" u="none" strike="noStrike" baseline="0" dirty="0">
              <a:solidFill>
                <a:schemeClr val="tx1"/>
              </a:solidFill>
              <a:latin typeface="FrutigerLTStd-Cn"/>
            </a:rPr>
            <a:t>1. Toteutetaan ilmastokestävyyden tarkasteluja valtakunnallisella tasolla</a:t>
          </a:r>
          <a:endParaRPr lang="fi-FI" sz="1300" b="1" dirty="0">
            <a:solidFill>
              <a:schemeClr val="tx1"/>
            </a:solidFill>
          </a:endParaRPr>
        </a:p>
      </dgm:t>
    </dgm:pt>
    <dgm:pt modelId="{DABB77EB-3E80-4360-92F6-79F2322B34A7}" type="parTrans" cxnId="{2B93BFEE-DFD4-4857-80BA-F696FC5E6267}">
      <dgm:prSet/>
      <dgm:spPr/>
      <dgm:t>
        <a:bodyPr/>
        <a:lstStyle/>
        <a:p>
          <a:endParaRPr lang="fi-FI"/>
        </a:p>
      </dgm:t>
    </dgm:pt>
    <dgm:pt modelId="{9BC540AB-013A-4E8B-8DA3-7D97A60E3C79}" type="sibTrans" cxnId="{2B93BFEE-DFD4-4857-80BA-F696FC5E6267}">
      <dgm:prSet/>
      <dgm:spPr/>
      <dgm:t>
        <a:bodyPr/>
        <a:lstStyle/>
        <a:p>
          <a:endParaRPr lang="fi-FI"/>
        </a:p>
      </dgm:t>
    </dgm:pt>
    <dgm:pt modelId="{55F8F98A-D90D-4AFC-83CA-F45588D94618}">
      <dgm:prSet phldrT="[Teksti]"/>
      <dgm:spPr/>
      <dgm:t>
        <a:bodyPr/>
        <a:lstStyle/>
        <a:p>
          <a:r>
            <a:rPr lang="fi-FI" dirty="0"/>
            <a:t>ELYn tehtävät eivät edistä toimenpidealueen etenemistä</a:t>
          </a:r>
        </a:p>
      </dgm:t>
    </dgm:pt>
    <dgm:pt modelId="{18B9A32D-1223-4224-9B50-3DF676FB8CF7}" type="parTrans" cxnId="{CF11DB0C-7C8E-47E0-AA3C-0F3F8AA7BEF5}">
      <dgm:prSet/>
      <dgm:spPr/>
      <dgm:t>
        <a:bodyPr/>
        <a:lstStyle/>
        <a:p>
          <a:endParaRPr lang="fi-FI"/>
        </a:p>
      </dgm:t>
    </dgm:pt>
    <dgm:pt modelId="{BDF8AB96-E2F7-4D47-92A3-C455EA558BBF}" type="sibTrans" cxnId="{CF11DB0C-7C8E-47E0-AA3C-0F3F8AA7BEF5}">
      <dgm:prSet/>
      <dgm:spPr/>
      <dgm:t>
        <a:bodyPr/>
        <a:lstStyle/>
        <a:p>
          <a:endParaRPr lang="fi-FI"/>
        </a:p>
      </dgm:t>
    </dgm:pt>
    <dgm:pt modelId="{3909068C-989A-4C11-BED9-A46BA587F8E5}">
      <dgm:prSet phldrT="[Teksti]" custT="1"/>
      <dgm:spPr/>
      <dgm:t>
        <a:bodyPr/>
        <a:lstStyle/>
        <a:p>
          <a:pPr>
            <a:buNone/>
          </a:pPr>
          <a:r>
            <a:rPr lang="fi-FI" sz="1300" b="0" i="0" u="none" strike="noStrike" baseline="0" dirty="0">
              <a:solidFill>
                <a:schemeClr val="tx1"/>
              </a:solidFill>
              <a:latin typeface="FrutigerLTStd-Cn"/>
            </a:rPr>
            <a:t>4. Edistetään sopeutumista kansainvälisessä yhteistyössä</a:t>
          </a:r>
          <a:endParaRPr lang="fi-FI" sz="1300" b="0" dirty="0">
            <a:solidFill>
              <a:schemeClr val="tx1"/>
            </a:solidFill>
          </a:endParaRPr>
        </a:p>
      </dgm:t>
    </dgm:pt>
    <dgm:pt modelId="{7B83360C-A179-4616-96D8-408EB311AABA}" type="parTrans" cxnId="{6C89B8CB-34DF-4709-9741-881B2BAC673C}">
      <dgm:prSet/>
      <dgm:spPr/>
      <dgm:t>
        <a:bodyPr/>
        <a:lstStyle/>
        <a:p>
          <a:endParaRPr lang="fi-FI"/>
        </a:p>
      </dgm:t>
    </dgm:pt>
    <dgm:pt modelId="{41B15736-86C3-42E2-A94E-EFB0B3F01430}" type="sibTrans" cxnId="{6C89B8CB-34DF-4709-9741-881B2BAC673C}">
      <dgm:prSet/>
      <dgm:spPr/>
      <dgm:t>
        <a:bodyPr/>
        <a:lstStyle/>
        <a:p>
          <a:endParaRPr lang="fi-FI"/>
        </a:p>
      </dgm:t>
    </dgm:pt>
    <dgm:pt modelId="{3219CA87-80A1-4499-BB71-C0EF7E6CDBBE}">
      <dgm:prSet custT="1"/>
      <dgm:spPr/>
      <dgm:t>
        <a:bodyPr/>
        <a:lstStyle/>
        <a:p>
          <a:r>
            <a:rPr lang="fi-FI" sz="1300" b="1" i="0" u="none" strike="noStrike" baseline="0" dirty="0">
              <a:solidFill>
                <a:schemeClr val="tx1"/>
              </a:solidFill>
              <a:latin typeface="FrutigerLTStd-Cn"/>
            </a:rPr>
            <a:t>2. Laaditaan ja toteutetaan hallinnonalakohtaisia sopeutumisen toimintaohjelmia ottaen huomioon ilmastonmuutoksen kansainväliset heijastevaikutukset</a:t>
          </a:r>
        </a:p>
      </dgm:t>
    </dgm:pt>
    <dgm:pt modelId="{776CEA1F-8D3E-41EF-8112-C407F8684A75}" type="parTrans" cxnId="{9006A116-9B5F-42BA-B9CC-48D0C3058FA1}">
      <dgm:prSet/>
      <dgm:spPr/>
      <dgm:t>
        <a:bodyPr/>
        <a:lstStyle/>
        <a:p>
          <a:endParaRPr lang="fi-FI"/>
        </a:p>
      </dgm:t>
    </dgm:pt>
    <dgm:pt modelId="{EA2803EC-9BBC-4CC0-A9D4-D831B847E1D8}" type="sibTrans" cxnId="{9006A116-9B5F-42BA-B9CC-48D0C3058FA1}">
      <dgm:prSet/>
      <dgm:spPr/>
      <dgm:t>
        <a:bodyPr/>
        <a:lstStyle/>
        <a:p>
          <a:endParaRPr lang="fi-FI"/>
        </a:p>
      </dgm:t>
    </dgm:pt>
    <dgm:pt modelId="{23F8B498-15F1-44DF-AB1A-0BC1395335EE}">
      <dgm:prSet custT="1"/>
      <dgm:spPr/>
      <dgm:t>
        <a:bodyPr/>
        <a:lstStyle/>
        <a:p>
          <a:r>
            <a:rPr lang="fi-FI" sz="1300" b="1" i="0" u="none" strike="noStrike" baseline="0" dirty="0">
              <a:solidFill>
                <a:schemeClr val="tx1"/>
              </a:solidFill>
              <a:latin typeface="FrutigerLTStd-Cn"/>
            </a:rPr>
            <a:t>3. Edistetään alueellisten ja paikallisten sopeutumistarkastelujen laatimista</a:t>
          </a:r>
        </a:p>
      </dgm:t>
    </dgm:pt>
    <dgm:pt modelId="{62263599-F8EE-4AFC-A80C-457E58A6F467}" type="parTrans" cxnId="{DBE256E9-45FB-4235-80D8-A0EEB0862273}">
      <dgm:prSet/>
      <dgm:spPr/>
      <dgm:t>
        <a:bodyPr/>
        <a:lstStyle/>
        <a:p>
          <a:endParaRPr lang="fi-FI"/>
        </a:p>
      </dgm:t>
    </dgm:pt>
    <dgm:pt modelId="{28E700A5-A2D4-48BC-8166-EE6471CA629F}" type="sibTrans" cxnId="{DBE256E9-45FB-4235-80D8-A0EEB0862273}">
      <dgm:prSet/>
      <dgm:spPr/>
      <dgm:t>
        <a:bodyPr/>
        <a:lstStyle/>
        <a:p>
          <a:endParaRPr lang="fi-FI"/>
        </a:p>
      </dgm:t>
    </dgm:pt>
    <dgm:pt modelId="{186FA244-CE47-4F92-B0D5-ECF4ADAF47E6}">
      <dgm:prSet custT="1"/>
      <dgm:spPr/>
      <dgm:t>
        <a:bodyPr/>
        <a:lstStyle/>
        <a:p>
          <a:r>
            <a:rPr lang="fi-FI" sz="1300" b="1" i="0" u="none" strike="noStrike" baseline="0" dirty="0">
              <a:solidFill>
                <a:schemeClr val="tx1"/>
              </a:solidFill>
              <a:latin typeface="FrutigerLTStd-Cn"/>
            </a:rPr>
            <a:t>5. Sisällytetään sopeutuminen EU:n politiikkoihin ja alueellisiin kansainvälisiin yhteistyöhankkeisiin</a:t>
          </a:r>
        </a:p>
        <a:p>
          <a:r>
            <a:rPr lang="fi-FI" sz="1300" b="1" i="0" u="none" strike="noStrike" baseline="0" dirty="0">
              <a:solidFill>
                <a:schemeClr val="tx1"/>
              </a:solidFill>
              <a:latin typeface="FrutigerLTStd-Cn"/>
            </a:rPr>
            <a:t>6. Parannetaan ilmastoriskien arviointia ja hallintaa</a:t>
          </a:r>
        </a:p>
      </dgm:t>
    </dgm:pt>
    <dgm:pt modelId="{F567C7B9-D7D9-4FE3-86FF-BE5E138F6C5D}" type="parTrans" cxnId="{2D7A1974-B4F5-462F-AFCA-433020747237}">
      <dgm:prSet/>
      <dgm:spPr/>
      <dgm:t>
        <a:bodyPr/>
        <a:lstStyle/>
        <a:p>
          <a:endParaRPr lang="fi-FI"/>
        </a:p>
      </dgm:t>
    </dgm:pt>
    <dgm:pt modelId="{0923E31D-C14A-4901-A9D7-D95C34B2F127}" type="sibTrans" cxnId="{2D7A1974-B4F5-462F-AFCA-433020747237}">
      <dgm:prSet/>
      <dgm:spPr/>
      <dgm:t>
        <a:bodyPr/>
        <a:lstStyle/>
        <a:p>
          <a:endParaRPr lang="fi-FI"/>
        </a:p>
      </dgm:t>
    </dgm:pt>
    <dgm:pt modelId="{BF039CBC-4925-4EBE-8BDC-142633DBD93D}">
      <dgm:prSet custT="1"/>
      <dgm:spPr/>
      <dgm:t>
        <a:bodyPr/>
        <a:lstStyle/>
        <a:p>
          <a:r>
            <a:rPr lang="fi-FI" sz="1300" b="1" i="0" u="none" strike="noStrike" baseline="0" dirty="0">
              <a:solidFill>
                <a:schemeClr val="tx1"/>
              </a:solidFill>
              <a:latin typeface="FrutigerLTStd-Cn"/>
            </a:rPr>
            <a:t>7. Kehitetään ilmastonmuutoksen aiheuttamien taloudellisten riskien hallintaan soveltuvia välineitä</a:t>
          </a:r>
        </a:p>
      </dgm:t>
    </dgm:pt>
    <dgm:pt modelId="{D4ACE644-9A32-462D-A8F1-F6C9E0C2499D}" type="parTrans" cxnId="{FEC5AFCF-218F-4617-B02E-36FCF98B1D98}">
      <dgm:prSet/>
      <dgm:spPr/>
      <dgm:t>
        <a:bodyPr/>
        <a:lstStyle/>
        <a:p>
          <a:endParaRPr lang="fi-FI"/>
        </a:p>
      </dgm:t>
    </dgm:pt>
    <dgm:pt modelId="{EDB13F3D-6259-4858-946E-99706C5A5C21}" type="sibTrans" cxnId="{FEC5AFCF-218F-4617-B02E-36FCF98B1D98}">
      <dgm:prSet/>
      <dgm:spPr/>
      <dgm:t>
        <a:bodyPr/>
        <a:lstStyle/>
        <a:p>
          <a:endParaRPr lang="fi-FI"/>
        </a:p>
      </dgm:t>
    </dgm:pt>
    <dgm:pt modelId="{81B887E2-8FA4-465F-BF89-22BFE66CFF8E}">
      <dgm:prSet custT="1"/>
      <dgm:spPr/>
      <dgm:t>
        <a:bodyPr/>
        <a:lstStyle/>
        <a:p>
          <a:r>
            <a:rPr lang="fi-FI" sz="1300" b="1" i="0" u="none" strike="noStrike" baseline="0" dirty="0">
              <a:solidFill>
                <a:schemeClr val="tx1"/>
              </a:solidFill>
              <a:latin typeface="FrutigerLTStd-Cn"/>
            </a:rPr>
            <a:t>9. Kehitetään sopeutumiseen liittyviä liiketoimintamahdollisuuksia</a:t>
          </a:r>
        </a:p>
        <a:p>
          <a:r>
            <a:rPr lang="fi-FI" sz="1300" b="1" i="0" u="none" strike="noStrike" baseline="0" dirty="0">
              <a:solidFill>
                <a:schemeClr val="tx1"/>
              </a:solidFill>
              <a:latin typeface="FrutigerLTStd-Cn"/>
            </a:rPr>
            <a:t>10. Tuotetaan työvälineitä alueellisen sopeutumistyön tueksi</a:t>
          </a:r>
        </a:p>
      </dgm:t>
    </dgm:pt>
    <dgm:pt modelId="{926F897B-E0BA-4E2B-9EF2-415A7D8F4E0D}" type="parTrans" cxnId="{3D8DBAFA-4DEB-471F-A451-B4D27A21C66D}">
      <dgm:prSet/>
      <dgm:spPr/>
      <dgm:t>
        <a:bodyPr/>
        <a:lstStyle/>
        <a:p>
          <a:endParaRPr lang="fi-FI"/>
        </a:p>
      </dgm:t>
    </dgm:pt>
    <dgm:pt modelId="{AE440BE0-EDA8-46DE-8273-24D17B2A80E5}" type="sibTrans" cxnId="{3D8DBAFA-4DEB-471F-A451-B4D27A21C66D}">
      <dgm:prSet/>
      <dgm:spPr/>
      <dgm:t>
        <a:bodyPr/>
        <a:lstStyle/>
        <a:p>
          <a:endParaRPr lang="fi-FI"/>
        </a:p>
      </dgm:t>
    </dgm:pt>
    <dgm:pt modelId="{1BF8A088-AA14-4E18-9F4E-996A93127AE2}">
      <dgm:prSet custT="1"/>
      <dgm:spPr/>
      <dgm:t>
        <a:bodyPr/>
        <a:lstStyle/>
        <a:p>
          <a:r>
            <a:rPr lang="fi-FI" sz="1300" b="1" i="0" u="none" strike="noStrike" baseline="0" dirty="0">
              <a:solidFill>
                <a:schemeClr val="tx1"/>
              </a:solidFill>
              <a:latin typeface="FrutigerLTStd-Cn"/>
            </a:rPr>
            <a:t>11. Kehitetään sopeutumisen viestintää</a:t>
          </a:r>
        </a:p>
      </dgm:t>
    </dgm:pt>
    <dgm:pt modelId="{C637C73E-3DD1-428C-A496-47FE48E54186}" type="parTrans" cxnId="{CCEE42E9-57C4-4E8E-B46B-EB620CA69B40}">
      <dgm:prSet/>
      <dgm:spPr/>
      <dgm:t>
        <a:bodyPr/>
        <a:lstStyle/>
        <a:p>
          <a:endParaRPr lang="fi-FI"/>
        </a:p>
      </dgm:t>
    </dgm:pt>
    <dgm:pt modelId="{80A1E3B4-AA72-4238-877B-F1DF66375F67}" type="sibTrans" cxnId="{CCEE42E9-57C4-4E8E-B46B-EB620CA69B40}">
      <dgm:prSet/>
      <dgm:spPr/>
      <dgm:t>
        <a:bodyPr/>
        <a:lstStyle/>
        <a:p>
          <a:endParaRPr lang="fi-FI"/>
        </a:p>
      </dgm:t>
    </dgm:pt>
    <dgm:pt modelId="{4411F349-0FB7-453C-AF60-1766B8D65D9B}">
      <dgm:prSet custT="1"/>
      <dgm:spPr/>
      <dgm:t>
        <a:bodyPr/>
        <a:lstStyle/>
        <a:p>
          <a:r>
            <a:rPr lang="fi-FI" sz="1300" b="1" i="0" u="none" strike="noStrike" baseline="0" dirty="0">
              <a:solidFill>
                <a:schemeClr val="tx1"/>
              </a:solidFill>
              <a:latin typeface="FrutigerLTStd-Cn"/>
            </a:rPr>
            <a:t>12. Kehitetään koulutuksen sisältöjä sopeutumisesta</a:t>
          </a:r>
          <a:endParaRPr lang="fi-FI" sz="1300" b="1" dirty="0">
            <a:solidFill>
              <a:schemeClr val="tx1"/>
            </a:solidFill>
          </a:endParaRPr>
        </a:p>
      </dgm:t>
    </dgm:pt>
    <dgm:pt modelId="{7F621AC9-A311-45F6-B699-60756AC8A1F6}" type="parTrans" cxnId="{EB199109-1214-49CD-84FF-4A16CBAFC4AF}">
      <dgm:prSet/>
      <dgm:spPr/>
      <dgm:t>
        <a:bodyPr/>
        <a:lstStyle/>
        <a:p>
          <a:endParaRPr lang="fi-FI"/>
        </a:p>
      </dgm:t>
    </dgm:pt>
    <dgm:pt modelId="{3FF063CB-F070-447F-8D86-3009486B1F52}" type="sibTrans" cxnId="{EB199109-1214-49CD-84FF-4A16CBAFC4AF}">
      <dgm:prSet/>
      <dgm:spPr/>
      <dgm:t>
        <a:bodyPr/>
        <a:lstStyle/>
        <a:p>
          <a:endParaRPr lang="fi-FI"/>
        </a:p>
      </dgm:t>
    </dgm:pt>
    <dgm:pt modelId="{2537635E-7EA2-4CB8-9824-4CF6F8F8362A}">
      <dgm:prSet custT="1"/>
      <dgm:spPr/>
      <dgm:t>
        <a:bodyPr/>
        <a:lstStyle/>
        <a:p>
          <a:r>
            <a:rPr lang="fi-FI" sz="1300" b="0" i="0" u="none" strike="noStrike" baseline="0" dirty="0">
              <a:solidFill>
                <a:schemeClr val="tx1"/>
              </a:solidFill>
              <a:latin typeface="FrutigerLTStd-Cn"/>
            </a:rPr>
            <a:t>8. Vahvistetaan sopeutumistutkimusta</a:t>
          </a:r>
        </a:p>
      </dgm:t>
    </dgm:pt>
    <dgm:pt modelId="{38304036-6762-4F1D-ACB0-3864BC8F7170}" type="parTrans" cxnId="{516044E2-E150-4E9E-A07D-47E7D879CA06}">
      <dgm:prSet/>
      <dgm:spPr/>
      <dgm:t>
        <a:bodyPr/>
        <a:lstStyle/>
        <a:p>
          <a:endParaRPr lang="fi-FI"/>
        </a:p>
      </dgm:t>
    </dgm:pt>
    <dgm:pt modelId="{6024A7C6-83BA-490A-B225-7B2811F73BF2}" type="sibTrans" cxnId="{516044E2-E150-4E9E-A07D-47E7D879CA06}">
      <dgm:prSet/>
      <dgm:spPr/>
      <dgm:t>
        <a:bodyPr/>
        <a:lstStyle/>
        <a:p>
          <a:endParaRPr lang="fi-FI"/>
        </a:p>
      </dgm:t>
    </dgm:pt>
    <dgm:pt modelId="{6384D0E4-8FBD-4328-9445-AEB7406C9380}">
      <dgm:prSet custT="1"/>
      <dgm:spPr/>
      <dgm:t>
        <a:bodyPr/>
        <a:lstStyle/>
        <a:p>
          <a:r>
            <a:rPr lang="fi-FI" sz="1300" b="0" i="0" u="none" strike="noStrike" baseline="0" dirty="0">
              <a:solidFill>
                <a:schemeClr val="tx1"/>
              </a:solidFill>
              <a:latin typeface="FrutigerLTStd-Cn"/>
            </a:rPr>
            <a:t>13. Asetetaan sopeutumisen kansallinen seurantaryhmä</a:t>
          </a:r>
        </a:p>
      </dgm:t>
    </dgm:pt>
    <dgm:pt modelId="{23C65AD6-392C-40F5-A699-7BE408E39091}" type="parTrans" cxnId="{7771CF32-52F2-48B9-8A3C-1DE9C8AE1852}">
      <dgm:prSet/>
      <dgm:spPr/>
      <dgm:t>
        <a:bodyPr/>
        <a:lstStyle/>
        <a:p>
          <a:endParaRPr lang="fi-FI"/>
        </a:p>
      </dgm:t>
    </dgm:pt>
    <dgm:pt modelId="{30C29BC3-AB5F-452F-BECA-9B587BEC6A38}" type="sibTrans" cxnId="{7771CF32-52F2-48B9-8A3C-1DE9C8AE1852}">
      <dgm:prSet/>
      <dgm:spPr/>
      <dgm:t>
        <a:bodyPr/>
        <a:lstStyle/>
        <a:p>
          <a:endParaRPr lang="fi-FI"/>
        </a:p>
      </dgm:t>
    </dgm:pt>
    <dgm:pt modelId="{F135726A-FB62-4F9E-8790-3733908728DA}">
      <dgm:prSet custT="1"/>
      <dgm:spPr/>
      <dgm:t>
        <a:bodyPr/>
        <a:lstStyle/>
        <a:p>
          <a:r>
            <a:rPr lang="fi-FI" sz="1300" b="0" i="0" u="none" strike="noStrike" baseline="0" dirty="0">
              <a:solidFill>
                <a:schemeClr val="tx1"/>
              </a:solidFill>
              <a:latin typeface="FrutigerLTStd-Cn"/>
            </a:rPr>
            <a:t>14. Varmistetaan suunnitelman jatkuva seuranta ja arvioidaan toimenpiteiden toteutuksen taso ja vaikuttavuus</a:t>
          </a:r>
          <a:endParaRPr lang="fi-FI" sz="1300" b="0" dirty="0">
            <a:solidFill>
              <a:schemeClr val="tx1"/>
            </a:solidFill>
          </a:endParaRPr>
        </a:p>
      </dgm:t>
    </dgm:pt>
    <dgm:pt modelId="{3B923A1D-8011-4203-89F6-C11A053670A4}" type="parTrans" cxnId="{BE2C3B20-BD19-431D-BDDB-633028DB3546}">
      <dgm:prSet/>
      <dgm:spPr/>
      <dgm:t>
        <a:bodyPr/>
        <a:lstStyle/>
        <a:p>
          <a:endParaRPr lang="fi-FI"/>
        </a:p>
      </dgm:t>
    </dgm:pt>
    <dgm:pt modelId="{AA4D74E4-8DA0-4DBB-92B1-45A801A6D61C}" type="sibTrans" cxnId="{BE2C3B20-BD19-431D-BDDB-633028DB3546}">
      <dgm:prSet/>
      <dgm:spPr/>
      <dgm:t>
        <a:bodyPr/>
        <a:lstStyle/>
        <a:p>
          <a:endParaRPr lang="fi-FI"/>
        </a:p>
      </dgm:t>
    </dgm:pt>
    <dgm:pt modelId="{F64A28D8-9E39-4758-B716-DC133CEB570E}" type="pres">
      <dgm:prSet presAssocID="{6FCD9A65-50EC-41E5-80F1-A865ABF2F766}" presName="Name0" presStyleCnt="0">
        <dgm:presLayoutVars>
          <dgm:chMax val="2"/>
          <dgm:dir/>
          <dgm:animOne val="branch"/>
          <dgm:animLvl val="lvl"/>
          <dgm:resizeHandles val="exact"/>
        </dgm:presLayoutVars>
      </dgm:prSet>
      <dgm:spPr/>
    </dgm:pt>
    <dgm:pt modelId="{06CF5140-904E-4ABB-B876-27A5D1A46B4D}" type="pres">
      <dgm:prSet presAssocID="{6FCD9A65-50EC-41E5-80F1-A865ABF2F766}" presName="Background" presStyleLbl="node1" presStyleIdx="0" presStyleCnt="1" custScaleX="105228" custScaleY="136876"/>
      <dgm:spPr>
        <a:solidFill>
          <a:srgbClr val="ABD068"/>
        </a:solidFill>
      </dgm:spPr>
    </dgm:pt>
    <dgm:pt modelId="{0FA82293-CAA0-481F-A1DC-E2F955F2E5BA}" type="pres">
      <dgm:prSet presAssocID="{6FCD9A65-50EC-41E5-80F1-A865ABF2F766}" presName="Divider" presStyleLbl="callout" presStyleIdx="0" presStyleCnt="1"/>
      <dgm:spPr/>
    </dgm:pt>
    <dgm:pt modelId="{AB4C961E-23CB-4F75-8AFD-A0026BCAF5F9}" type="pres">
      <dgm:prSet presAssocID="{6FCD9A65-50EC-41E5-80F1-A865ABF2F766}" presName="ChildText1" presStyleLbl="revTx" presStyleIdx="0" presStyleCnt="0" custScaleX="111705" custScaleY="154417" custLinFactNeighborX="-2121">
        <dgm:presLayoutVars>
          <dgm:chMax val="0"/>
          <dgm:chPref val="0"/>
          <dgm:bulletEnabled val="1"/>
        </dgm:presLayoutVars>
      </dgm:prSet>
      <dgm:spPr/>
    </dgm:pt>
    <dgm:pt modelId="{6FA2B610-D0CC-422F-85FC-E6FD68E7CD29}" type="pres">
      <dgm:prSet presAssocID="{6FCD9A65-50EC-41E5-80F1-A865ABF2F766}" presName="ChildText2" presStyleLbl="revTx" presStyleIdx="0" presStyleCnt="0" custScaleX="109884" custScaleY="154417" custLinFactNeighborX="3030">
        <dgm:presLayoutVars>
          <dgm:chMax val="0"/>
          <dgm:chPref val="0"/>
          <dgm:bulletEnabled val="1"/>
        </dgm:presLayoutVars>
      </dgm:prSet>
      <dgm:spPr/>
    </dgm:pt>
    <dgm:pt modelId="{2298FD58-2BAE-4472-AE05-C9685E518FA8}" type="pres">
      <dgm:prSet presAssocID="{6FCD9A65-50EC-41E5-80F1-A865ABF2F766}" presName="ParentText1" presStyleLbl="revTx" presStyleIdx="0" presStyleCnt="0">
        <dgm:presLayoutVars>
          <dgm:chMax val="1"/>
          <dgm:chPref val="1"/>
        </dgm:presLayoutVars>
      </dgm:prSet>
      <dgm:spPr/>
    </dgm:pt>
    <dgm:pt modelId="{89EB7A9D-B5C3-409D-92A3-CF7FCEE4AC49}" type="pres">
      <dgm:prSet presAssocID="{6FCD9A65-50EC-41E5-80F1-A865ABF2F766}" presName="ParentShape1" presStyleLbl="alignImgPlace1" presStyleIdx="0" presStyleCnt="2" custLinFactNeighborX="-21256" custLinFactNeighborY="8374">
        <dgm:presLayoutVars/>
      </dgm:prSet>
      <dgm:spPr/>
    </dgm:pt>
    <dgm:pt modelId="{CE71706F-BFD7-4DE7-8F66-CA95EF184C1A}" type="pres">
      <dgm:prSet presAssocID="{6FCD9A65-50EC-41E5-80F1-A865ABF2F766}" presName="ParentText2" presStyleLbl="revTx" presStyleIdx="0" presStyleCnt="0">
        <dgm:presLayoutVars>
          <dgm:chMax val="1"/>
          <dgm:chPref val="1"/>
        </dgm:presLayoutVars>
      </dgm:prSet>
      <dgm:spPr/>
    </dgm:pt>
    <dgm:pt modelId="{E1FC2124-E1B2-466B-9829-D78ED40EAC7E}" type="pres">
      <dgm:prSet presAssocID="{6FCD9A65-50EC-41E5-80F1-A865ABF2F766}" presName="ParentShape2" presStyleLbl="alignImgPlace1" presStyleIdx="1" presStyleCnt="2" custLinFactNeighborX="15745" custLinFactNeighborY="-7604">
        <dgm:presLayoutVars/>
      </dgm:prSet>
      <dgm:spPr/>
    </dgm:pt>
  </dgm:ptLst>
  <dgm:cxnLst>
    <dgm:cxn modelId="{D0A94106-278F-4A9A-AC81-5796067DB21A}" type="presOf" srcId="{55F8F98A-D90D-4AFC-83CA-F45588D94618}" destId="{CE71706F-BFD7-4DE7-8F66-CA95EF184C1A}" srcOrd="0" destOrd="0" presId="urn:microsoft.com/office/officeart/2009/3/layout/OpposingIdeas"/>
    <dgm:cxn modelId="{EB199109-1214-49CD-84FF-4A16CBAFC4AF}" srcId="{8F870E0E-508A-4820-B93B-0BA255250BDA}" destId="{4411F349-0FB7-453C-AF60-1766B8D65D9B}" srcOrd="7" destOrd="0" parTransId="{7F621AC9-A311-45F6-B699-60756AC8A1F6}" sibTransId="{3FF063CB-F070-447F-8D86-3009486B1F52}"/>
    <dgm:cxn modelId="{CF11DB0C-7C8E-47E0-AA3C-0F3F8AA7BEF5}" srcId="{6FCD9A65-50EC-41E5-80F1-A865ABF2F766}" destId="{55F8F98A-D90D-4AFC-83CA-F45588D94618}" srcOrd="1" destOrd="0" parTransId="{18B9A32D-1223-4224-9B50-3DF676FB8CF7}" sibTransId="{BDF8AB96-E2F7-4D47-92A3-C455EA558BBF}"/>
    <dgm:cxn modelId="{9006A116-9B5F-42BA-B9CC-48D0C3058FA1}" srcId="{8F870E0E-508A-4820-B93B-0BA255250BDA}" destId="{3219CA87-80A1-4499-BB71-C0EF7E6CDBBE}" srcOrd="1" destOrd="0" parTransId="{776CEA1F-8D3E-41EF-8112-C407F8684A75}" sibTransId="{EA2803EC-9BBC-4CC0-A9D4-D831B847E1D8}"/>
    <dgm:cxn modelId="{BE2C3B20-BD19-431D-BDDB-633028DB3546}" srcId="{55F8F98A-D90D-4AFC-83CA-F45588D94618}" destId="{F135726A-FB62-4F9E-8790-3733908728DA}" srcOrd="3" destOrd="0" parTransId="{3B923A1D-8011-4203-89F6-C11A053670A4}" sibTransId="{AA4D74E4-8DA0-4DBB-92B1-45A801A6D61C}"/>
    <dgm:cxn modelId="{10EB6F24-E392-4A33-BE28-1F543A25B6C6}" type="presOf" srcId="{186FA244-CE47-4F92-B0D5-ECF4ADAF47E6}" destId="{AB4C961E-23CB-4F75-8AFD-A0026BCAF5F9}" srcOrd="0" destOrd="3" presId="urn:microsoft.com/office/officeart/2009/3/layout/OpposingIdeas"/>
    <dgm:cxn modelId="{7771CF32-52F2-48B9-8A3C-1DE9C8AE1852}" srcId="{55F8F98A-D90D-4AFC-83CA-F45588D94618}" destId="{6384D0E4-8FBD-4328-9445-AEB7406C9380}" srcOrd="2" destOrd="0" parTransId="{23C65AD6-392C-40F5-A699-7BE408E39091}" sibTransId="{30C29BC3-AB5F-452F-BECA-9B587BEC6A38}"/>
    <dgm:cxn modelId="{7BB89233-357A-413A-9D2E-4906C050A119}" type="presOf" srcId="{1BF8A088-AA14-4E18-9F4E-996A93127AE2}" destId="{AB4C961E-23CB-4F75-8AFD-A0026BCAF5F9}" srcOrd="0" destOrd="6" presId="urn:microsoft.com/office/officeart/2009/3/layout/OpposingIdeas"/>
    <dgm:cxn modelId="{C9DF0938-F3D7-4DE5-A385-D7BCF8A7C4AD}" type="presOf" srcId="{6384D0E4-8FBD-4328-9445-AEB7406C9380}" destId="{6FA2B610-D0CC-422F-85FC-E6FD68E7CD29}" srcOrd="0" destOrd="2" presId="urn:microsoft.com/office/officeart/2009/3/layout/OpposingIdeas"/>
    <dgm:cxn modelId="{BA41CC67-7A5A-4AA6-9BC7-135F30E262C4}" type="presOf" srcId="{2537635E-7EA2-4CB8-9824-4CF6F8F8362A}" destId="{6FA2B610-D0CC-422F-85FC-E6FD68E7CD29}" srcOrd="0" destOrd="1" presId="urn:microsoft.com/office/officeart/2009/3/layout/OpposingIdeas"/>
    <dgm:cxn modelId="{705CDA4C-7E17-4C9E-8233-F4273887CF47}" type="presOf" srcId="{8F870E0E-508A-4820-B93B-0BA255250BDA}" destId="{2298FD58-2BAE-4472-AE05-C9685E518FA8}" srcOrd="0" destOrd="0" presId="urn:microsoft.com/office/officeart/2009/3/layout/OpposingIdeas"/>
    <dgm:cxn modelId="{62A0AA6D-0C1E-4B99-A335-1EBBBFE0FE1E}" type="presOf" srcId="{6ECA1DD5-C727-41C5-BE3C-8B53A9815327}" destId="{AB4C961E-23CB-4F75-8AFD-A0026BCAF5F9}" srcOrd="0" destOrd="0" presId="urn:microsoft.com/office/officeart/2009/3/layout/OpposingIdeas"/>
    <dgm:cxn modelId="{709B0C54-4CCB-4FF7-8820-C75C6886D42F}" type="presOf" srcId="{23F8B498-15F1-44DF-AB1A-0BC1395335EE}" destId="{AB4C961E-23CB-4F75-8AFD-A0026BCAF5F9}" srcOrd="0" destOrd="2" presId="urn:microsoft.com/office/officeart/2009/3/layout/OpposingIdeas"/>
    <dgm:cxn modelId="{2D7A1974-B4F5-462F-AFCA-433020747237}" srcId="{8F870E0E-508A-4820-B93B-0BA255250BDA}" destId="{186FA244-CE47-4F92-B0D5-ECF4ADAF47E6}" srcOrd="3" destOrd="0" parTransId="{F567C7B9-D7D9-4FE3-86FF-BE5E138F6C5D}" sibTransId="{0923E31D-C14A-4901-A9D7-D95C34B2F127}"/>
    <dgm:cxn modelId="{1990EF9C-3911-4CE6-BC1B-743A6480EAE6}" type="presOf" srcId="{55F8F98A-D90D-4AFC-83CA-F45588D94618}" destId="{E1FC2124-E1B2-466B-9829-D78ED40EAC7E}" srcOrd="1" destOrd="0" presId="urn:microsoft.com/office/officeart/2009/3/layout/OpposingIdeas"/>
    <dgm:cxn modelId="{14903FB0-D82A-48C6-A68B-EBEA288F1F65}" srcId="{6FCD9A65-50EC-41E5-80F1-A865ABF2F766}" destId="{8F870E0E-508A-4820-B93B-0BA255250BDA}" srcOrd="0" destOrd="0" parTransId="{D0DC92EE-A70C-48B8-97B5-2A6DFA6FBED3}" sibTransId="{6CA5560E-5891-46AE-BFCF-C67A5E246C7A}"/>
    <dgm:cxn modelId="{EE0CB1C0-AB4E-42F5-9ECB-0AC5F10360BE}" type="presOf" srcId="{BF039CBC-4925-4EBE-8BDC-142633DBD93D}" destId="{AB4C961E-23CB-4F75-8AFD-A0026BCAF5F9}" srcOrd="0" destOrd="4" presId="urn:microsoft.com/office/officeart/2009/3/layout/OpposingIdeas"/>
    <dgm:cxn modelId="{3700BCC7-AFF6-4790-8BFD-2C9F1F27B660}" type="presOf" srcId="{3909068C-989A-4C11-BED9-A46BA587F8E5}" destId="{6FA2B610-D0CC-422F-85FC-E6FD68E7CD29}" srcOrd="0" destOrd="0" presId="urn:microsoft.com/office/officeart/2009/3/layout/OpposingIdeas"/>
    <dgm:cxn modelId="{6C89B8CB-34DF-4709-9741-881B2BAC673C}" srcId="{55F8F98A-D90D-4AFC-83CA-F45588D94618}" destId="{3909068C-989A-4C11-BED9-A46BA587F8E5}" srcOrd="0" destOrd="0" parTransId="{7B83360C-A179-4616-96D8-408EB311AABA}" sibTransId="{41B15736-86C3-42E2-A94E-EFB0B3F01430}"/>
    <dgm:cxn modelId="{FEC5AFCF-218F-4617-B02E-36FCF98B1D98}" srcId="{8F870E0E-508A-4820-B93B-0BA255250BDA}" destId="{BF039CBC-4925-4EBE-8BDC-142633DBD93D}" srcOrd="4" destOrd="0" parTransId="{D4ACE644-9A32-462D-A8F1-F6C9E0C2499D}" sibTransId="{EDB13F3D-6259-4858-946E-99706C5A5C21}"/>
    <dgm:cxn modelId="{CB7BB4D3-DAF0-4A35-B51D-78A4AA7C0A16}" type="presOf" srcId="{F135726A-FB62-4F9E-8790-3733908728DA}" destId="{6FA2B610-D0CC-422F-85FC-E6FD68E7CD29}" srcOrd="0" destOrd="3" presId="urn:microsoft.com/office/officeart/2009/3/layout/OpposingIdeas"/>
    <dgm:cxn modelId="{772882DF-C229-4A42-A80E-290A55CA16D2}" type="presOf" srcId="{81B887E2-8FA4-465F-BF89-22BFE66CFF8E}" destId="{AB4C961E-23CB-4F75-8AFD-A0026BCAF5F9}" srcOrd="0" destOrd="5" presId="urn:microsoft.com/office/officeart/2009/3/layout/OpposingIdeas"/>
    <dgm:cxn modelId="{FDBB33E0-6820-4014-B552-7F52FDAA89F3}" type="presOf" srcId="{6FCD9A65-50EC-41E5-80F1-A865ABF2F766}" destId="{F64A28D8-9E39-4758-B716-DC133CEB570E}" srcOrd="0" destOrd="0" presId="urn:microsoft.com/office/officeart/2009/3/layout/OpposingIdeas"/>
    <dgm:cxn modelId="{6CC9B7E0-1999-401D-A2EF-9B499FD25493}" type="presOf" srcId="{8F870E0E-508A-4820-B93B-0BA255250BDA}" destId="{89EB7A9D-B5C3-409D-92A3-CF7FCEE4AC49}" srcOrd="1" destOrd="0" presId="urn:microsoft.com/office/officeart/2009/3/layout/OpposingIdeas"/>
    <dgm:cxn modelId="{516044E2-E150-4E9E-A07D-47E7D879CA06}" srcId="{55F8F98A-D90D-4AFC-83CA-F45588D94618}" destId="{2537635E-7EA2-4CB8-9824-4CF6F8F8362A}" srcOrd="1" destOrd="0" parTransId="{38304036-6762-4F1D-ACB0-3864BC8F7170}" sibTransId="{6024A7C6-83BA-490A-B225-7B2811F73BF2}"/>
    <dgm:cxn modelId="{CCEE42E9-57C4-4E8E-B46B-EB620CA69B40}" srcId="{8F870E0E-508A-4820-B93B-0BA255250BDA}" destId="{1BF8A088-AA14-4E18-9F4E-996A93127AE2}" srcOrd="6" destOrd="0" parTransId="{C637C73E-3DD1-428C-A496-47FE48E54186}" sibTransId="{80A1E3B4-AA72-4238-877B-F1DF66375F67}"/>
    <dgm:cxn modelId="{DBE256E9-45FB-4235-80D8-A0EEB0862273}" srcId="{8F870E0E-508A-4820-B93B-0BA255250BDA}" destId="{23F8B498-15F1-44DF-AB1A-0BC1395335EE}" srcOrd="2" destOrd="0" parTransId="{62263599-F8EE-4AFC-A80C-457E58A6F467}" sibTransId="{28E700A5-A2D4-48BC-8166-EE6471CA629F}"/>
    <dgm:cxn modelId="{0BDE68EB-4C5E-4C75-AE9D-69C01D0D4955}" type="presOf" srcId="{4411F349-0FB7-453C-AF60-1766B8D65D9B}" destId="{AB4C961E-23CB-4F75-8AFD-A0026BCAF5F9}" srcOrd="0" destOrd="7" presId="urn:microsoft.com/office/officeart/2009/3/layout/OpposingIdeas"/>
    <dgm:cxn modelId="{2B93BFEE-DFD4-4857-80BA-F696FC5E6267}" srcId="{8F870E0E-508A-4820-B93B-0BA255250BDA}" destId="{6ECA1DD5-C727-41C5-BE3C-8B53A9815327}" srcOrd="0" destOrd="0" parTransId="{DABB77EB-3E80-4360-92F6-79F2322B34A7}" sibTransId="{9BC540AB-013A-4E8B-8DA3-7D97A60E3C79}"/>
    <dgm:cxn modelId="{B03A3DF3-D417-4E38-A16C-A41FF0C7500D}" type="presOf" srcId="{3219CA87-80A1-4499-BB71-C0EF7E6CDBBE}" destId="{AB4C961E-23CB-4F75-8AFD-A0026BCAF5F9}" srcOrd="0" destOrd="1" presId="urn:microsoft.com/office/officeart/2009/3/layout/OpposingIdeas"/>
    <dgm:cxn modelId="{3D8DBAFA-4DEB-471F-A451-B4D27A21C66D}" srcId="{8F870E0E-508A-4820-B93B-0BA255250BDA}" destId="{81B887E2-8FA4-465F-BF89-22BFE66CFF8E}" srcOrd="5" destOrd="0" parTransId="{926F897B-E0BA-4E2B-9EF2-415A7D8F4E0D}" sibTransId="{AE440BE0-EDA8-46DE-8273-24D17B2A80E5}"/>
    <dgm:cxn modelId="{27E99320-C106-4A60-8728-9AA964CDFAFE}" type="presParOf" srcId="{F64A28D8-9E39-4758-B716-DC133CEB570E}" destId="{06CF5140-904E-4ABB-B876-27A5D1A46B4D}" srcOrd="0" destOrd="0" presId="urn:microsoft.com/office/officeart/2009/3/layout/OpposingIdeas"/>
    <dgm:cxn modelId="{0D447AA5-77B3-4DCD-BBB7-F29985D4C195}" type="presParOf" srcId="{F64A28D8-9E39-4758-B716-DC133CEB570E}" destId="{0FA82293-CAA0-481F-A1DC-E2F955F2E5BA}" srcOrd="1" destOrd="0" presId="urn:microsoft.com/office/officeart/2009/3/layout/OpposingIdeas"/>
    <dgm:cxn modelId="{0259393E-6D49-4BE7-B1CB-8193ABFD159B}" type="presParOf" srcId="{F64A28D8-9E39-4758-B716-DC133CEB570E}" destId="{AB4C961E-23CB-4F75-8AFD-A0026BCAF5F9}" srcOrd="2" destOrd="0" presId="urn:microsoft.com/office/officeart/2009/3/layout/OpposingIdeas"/>
    <dgm:cxn modelId="{4FAE4D93-1348-4B3D-972A-E6F778315298}" type="presParOf" srcId="{F64A28D8-9E39-4758-B716-DC133CEB570E}" destId="{6FA2B610-D0CC-422F-85FC-E6FD68E7CD29}" srcOrd="3" destOrd="0" presId="urn:microsoft.com/office/officeart/2009/3/layout/OpposingIdeas"/>
    <dgm:cxn modelId="{CCD1A500-FFE6-42D5-ADF1-2687F26CD7F5}" type="presParOf" srcId="{F64A28D8-9E39-4758-B716-DC133CEB570E}" destId="{2298FD58-2BAE-4472-AE05-C9685E518FA8}" srcOrd="4" destOrd="0" presId="urn:microsoft.com/office/officeart/2009/3/layout/OpposingIdeas"/>
    <dgm:cxn modelId="{AD48E8D9-01AA-4E8A-A0FF-DCE4A6D16E92}" type="presParOf" srcId="{F64A28D8-9E39-4758-B716-DC133CEB570E}" destId="{89EB7A9D-B5C3-409D-92A3-CF7FCEE4AC49}" srcOrd="5" destOrd="0" presId="urn:microsoft.com/office/officeart/2009/3/layout/OpposingIdeas"/>
    <dgm:cxn modelId="{1FFBA690-8C1E-46F2-B762-5099CCD5431D}" type="presParOf" srcId="{F64A28D8-9E39-4758-B716-DC133CEB570E}" destId="{CE71706F-BFD7-4DE7-8F66-CA95EF184C1A}" srcOrd="6" destOrd="0" presId="urn:microsoft.com/office/officeart/2009/3/layout/OpposingIdeas"/>
    <dgm:cxn modelId="{15E86B4B-78A9-4E57-9548-63636A65277A}" type="presParOf" srcId="{F64A28D8-9E39-4758-B716-DC133CEB570E}" destId="{E1FC2124-E1B2-466B-9829-D78ED40EAC7E}"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F47A6-8AFE-4383-BD71-836E232D2D27}" type="doc">
      <dgm:prSet loTypeId="urn:microsoft.com/office/officeart/2005/8/layout/hProcess10" loCatId="process" qsTypeId="urn:microsoft.com/office/officeart/2005/8/quickstyle/simple1" qsCatId="simple" csTypeId="urn:microsoft.com/office/officeart/2005/8/colors/colorful2" csCatId="colorful" phldr="1"/>
      <dgm:spPr/>
      <dgm:t>
        <a:bodyPr/>
        <a:lstStyle/>
        <a:p>
          <a:endParaRPr lang="fi-FI"/>
        </a:p>
      </dgm:t>
    </dgm:pt>
    <dgm:pt modelId="{ACAD57B5-EC84-444D-BCFC-D929C1646983}">
      <dgm:prSet phldrT="[Teksti]" custT="1"/>
      <dgm:spPr/>
      <dgm:t>
        <a:bodyPr/>
        <a:lstStyle/>
        <a:p>
          <a:r>
            <a:rPr lang="fi-FI" sz="1600" dirty="0"/>
            <a:t>Tavoite A: Sopeutuminen on sisällytetty osaksi toimialojen sekä toimijoiden suunnittelua ja toimintaa</a:t>
          </a:r>
        </a:p>
      </dgm:t>
    </dgm:pt>
    <dgm:pt modelId="{41C18D08-FDB5-43E2-A2C2-E54216E8EBE6}" type="parTrans" cxnId="{3C491378-55E0-4BCB-84FB-29517F2F4189}">
      <dgm:prSet/>
      <dgm:spPr/>
      <dgm:t>
        <a:bodyPr/>
        <a:lstStyle/>
        <a:p>
          <a:endParaRPr lang="fi-FI"/>
        </a:p>
      </dgm:t>
    </dgm:pt>
    <dgm:pt modelId="{7878E01F-904E-4A34-BC4B-864D64032A36}" type="sibTrans" cxnId="{3C491378-55E0-4BCB-84FB-29517F2F4189}">
      <dgm:prSet/>
      <dgm:spPr/>
      <dgm:t>
        <a:bodyPr/>
        <a:lstStyle/>
        <a:p>
          <a:endParaRPr lang="fi-FI" dirty="0"/>
        </a:p>
      </dgm:t>
    </dgm:pt>
    <dgm:pt modelId="{02807F36-7BBF-4ED3-8173-5DA6A9731039}">
      <dgm:prSet phldrT="[Teksti]" custT="1"/>
      <dgm:spPr/>
      <dgm:t>
        <a:bodyPr/>
        <a:lstStyle/>
        <a:p>
          <a:r>
            <a:rPr lang="fi-FI" sz="1600" dirty="0"/>
            <a:t>Toimenpidealue 6. Parannetaan ilmastoriskien arviointia ja hallintaa</a:t>
          </a:r>
        </a:p>
      </dgm:t>
    </dgm:pt>
    <dgm:pt modelId="{373349DF-C70F-4446-A884-583CD620F4C3}" type="parTrans" cxnId="{018F4188-528E-4C00-AC1A-3CD4F8216B3F}">
      <dgm:prSet/>
      <dgm:spPr/>
      <dgm:t>
        <a:bodyPr/>
        <a:lstStyle/>
        <a:p>
          <a:endParaRPr lang="fi-FI"/>
        </a:p>
      </dgm:t>
    </dgm:pt>
    <dgm:pt modelId="{F50F9DF3-EF48-4FA7-B24C-B9001C4F7179}" type="sibTrans" cxnId="{018F4188-528E-4C00-AC1A-3CD4F8216B3F}">
      <dgm:prSet/>
      <dgm:spPr/>
      <dgm:t>
        <a:bodyPr/>
        <a:lstStyle/>
        <a:p>
          <a:endParaRPr lang="fi-FI" dirty="0"/>
        </a:p>
      </dgm:t>
    </dgm:pt>
    <dgm:pt modelId="{80A6C553-C26A-4F7A-91F8-C9A685606D31}">
      <dgm:prSet custT="1"/>
      <dgm:spPr/>
      <dgm:t>
        <a:bodyPr/>
        <a:lstStyle/>
        <a:p>
          <a:pPr>
            <a:buFont typeface="+mj-lt"/>
            <a:buNone/>
          </a:pPr>
          <a:r>
            <a:rPr lang="fi-FI" sz="1600"/>
            <a:t>Toimenpide c) Kehitetään toimialojen, paikallisten ja alueellisten toimijoiden ja yritysten käyttöön soveltuvia ilmastonmuutoksen vaikuttavuusarvioinnin sekä riski- ja haavoittuvuustarkastelun menetelmiä.</a:t>
          </a:r>
          <a:endParaRPr lang="fi-FI" sz="1600" dirty="0"/>
        </a:p>
      </dgm:t>
    </dgm:pt>
    <dgm:pt modelId="{C0CC880E-D98F-48E3-A898-3613C0219659}" type="parTrans" cxnId="{ABC3ABD8-FAA7-4988-BD5B-961FE0CC7B98}">
      <dgm:prSet/>
      <dgm:spPr/>
      <dgm:t>
        <a:bodyPr/>
        <a:lstStyle/>
        <a:p>
          <a:endParaRPr lang="fi-FI"/>
        </a:p>
      </dgm:t>
    </dgm:pt>
    <dgm:pt modelId="{76922EC4-82BE-4C86-A48C-47649DBA92EC}" type="sibTrans" cxnId="{ABC3ABD8-FAA7-4988-BD5B-961FE0CC7B98}">
      <dgm:prSet/>
      <dgm:spPr/>
      <dgm:t>
        <a:bodyPr/>
        <a:lstStyle/>
        <a:p>
          <a:endParaRPr lang="fi-FI" dirty="0"/>
        </a:p>
      </dgm:t>
    </dgm:pt>
    <dgm:pt modelId="{9D92E3BE-A0DD-4DF2-B17F-4AB452EA3BF4}">
      <dgm:prSet custT="1"/>
      <dgm:spPr/>
      <dgm:t>
        <a:bodyPr/>
        <a:lstStyle/>
        <a:p>
          <a:pPr>
            <a:buFont typeface="+mj-lt"/>
            <a:buAutoNum type="arabicPeriod"/>
          </a:pPr>
          <a:r>
            <a:rPr lang="fi-FI" sz="1600"/>
            <a:t>Pirkanmaan ELY pilotoi ELY-keskusten ilmastonmuutokseen sopeutumisen tiekarttaa.</a:t>
          </a:r>
          <a:endParaRPr lang="fi-FI" sz="1600" dirty="0"/>
        </a:p>
      </dgm:t>
    </dgm:pt>
    <dgm:pt modelId="{EF79A461-D43C-47DF-825C-8BF044DAB417}" type="parTrans" cxnId="{693201B5-8A0F-43AB-8587-20B285AF4D64}">
      <dgm:prSet/>
      <dgm:spPr/>
      <dgm:t>
        <a:bodyPr/>
        <a:lstStyle/>
        <a:p>
          <a:endParaRPr lang="fi-FI"/>
        </a:p>
      </dgm:t>
    </dgm:pt>
    <dgm:pt modelId="{AD3F0E26-A544-4BE6-A89C-318054485687}" type="sibTrans" cxnId="{693201B5-8A0F-43AB-8587-20B285AF4D64}">
      <dgm:prSet/>
      <dgm:spPr/>
      <dgm:t>
        <a:bodyPr/>
        <a:lstStyle/>
        <a:p>
          <a:endParaRPr lang="fi-FI"/>
        </a:p>
      </dgm:t>
    </dgm:pt>
    <dgm:pt modelId="{CB8EB561-24C3-486B-9E17-359516608E55}" type="pres">
      <dgm:prSet presAssocID="{E30F47A6-8AFE-4383-BD71-836E232D2D27}" presName="Name0" presStyleCnt="0">
        <dgm:presLayoutVars>
          <dgm:dir/>
          <dgm:resizeHandles val="exact"/>
        </dgm:presLayoutVars>
      </dgm:prSet>
      <dgm:spPr/>
    </dgm:pt>
    <dgm:pt modelId="{DD6951CD-76B1-4605-8ED4-B81E971F8A54}" type="pres">
      <dgm:prSet presAssocID="{ACAD57B5-EC84-444D-BCFC-D929C1646983}" presName="composite" presStyleCnt="0"/>
      <dgm:spPr/>
    </dgm:pt>
    <dgm:pt modelId="{788786FD-6384-47FF-875F-43F18BBA28E2}" type="pres">
      <dgm:prSet presAssocID="{ACAD57B5-EC84-444D-BCFC-D929C1646983}" presName="imagSh" presStyleLbl="bgImgPlace1" presStyleIdx="0" presStyleCnt="4" custScaleY="74257" custLinFactNeighborY="-1961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Lähikuva kasvin lehdistä"/>
        </a:ext>
      </dgm:extLst>
    </dgm:pt>
    <dgm:pt modelId="{A36E903A-B311-424A-BC52-28F1FCA0D844}" type="pres">
      <dgm:prSet presAssocID="{ACAD57B5-EC84-444D-BCFC-D929C1646983}" presName="txNode" presStyleLbl="node1" presStyleIdx="0" presStyleCnt="4" custScaleY="197591">
        <dgm:presLayoutVars>
          <dgm:bulletEnabled val="1"/>
        </dgm:presLayoutVars>
      </dgm:prSet>
      <dgm:spPr/>
    </dgm:pt>
    <dgm:pt modelId="{C4501872-ADF5-401D-94E1-094EF161FB3B}" type="pres">
      <dgm:prSet presAssocID="{7878E01F-904E-4A34-BC4B-864D64032A36}" presName="sibTrans" presStyleLbl="sibTrans2D1" presStyleIdx="0" presStyleCnt="3"/>
      <dgm:spPr/>
    </dgm:pt>
    <dgm:pt modelId="{C2C77741-BBDC-46A6-8CB7-3C670B60F61F}" type="pres">
      <dgm:prSet presAssocID="{7878E01F-904E-4A34-BC4B-864D64032A36}" presName="connTx" presStyleLbl="sibTrans2D1" presStyleIdx="0" presStyleCnt="3"/>
      <dgm:spPr/>
    </dgm:pt>
    <dgm:pt modelId="{6E10D24D-F0D0-414E-9035-EF0181CA75B9}" type="pres">
      <dgm:prSet presAssocID="{02807F36-7BBF-4ED3-8173-5DA6A9731039}" presName="composite" presStyleCnt="0"/>
      <dgm:spPr/>
    </dgm:pt>
    <dgm:pt modelId="{88AD7F55-CEEB-482E-946F-CA64641D3649}" type="pres">
      <dgm:prSet presAssocID="{02807F36-7BBF-4ED3-8173-5DA6A9731039}" presName="imagSh" presStyleLbl="bgImgPlace1" presStyleIdx="1" presStyleCnt="4" custScaleY="74257" custLinFactNeighborY="-1961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ininen kukat"/>
        </a:ext>
      </dgm:extLst>
    </dgm:pt>
    <dgm:pt modelId="{A1F45B9B-9F0C-4980-886C-42FA9C8DC089}" type="pres">
      <dgm:prSet presAssocID="{02807F36-7BBF-4ED3-8173-5DA6A9731039}" presName="txNode" presStyleLbl="node1" presStyleIdx="1" presStyleCnt="4" custScaleY="171779">
        <dgm:presLayoutVars>
          <dgm:bulletEnabled val="1"/>
        </dgm:presLayoutVars>
      </dgm:prSet>
      <dgm:spPr/>
    </dgm:pt>
    <dgm:pt modelId="{9F31DF42-0C01-4C2C-88E4-CC2FEE85473C}" type="pres">
      <dgm:prSet presAssocID="{F50F9DF3-EF48-4FA7-B24C-B9001C4F7179}" presName="sibTrans" presStyleLbl="sibTrans2D1" presStyleIdx="1" presStyleCnt="3"/>
      <dgm:spPr/>
    </dgm:pt>
    <dgm:pt modelId="{32C15BF8-4FC3-4362-8366-0D352EAA59AA}" type="pres">
      <dgm:prSet presAssocID="{F50F9DF3-EF48-4FA7-B24C-B9001C4F7179}" presName="connTx" presStyleLbl="sibTrans2D1" presStyleIdx="1" presStyleCnt="3"/>
      <dgm:spPr/>
    </dgm:pt>
    <dgm:pt modelId="{98076543-4A87-4A7D-B592-E52404F2CD92}" type="pres">
      <dgm:prSet presAssocID="{80A6C553-C26A-4F7A-91F8-C9A685606D31}" presName="composite" presStyleCnt="0"/>
      <dgm:spPr/>
    </dgm:pt>
    <dgm:pt modelId="{751E2639-D7B9-421A-BCAD-4F0C488797EB}" type="pres">
      <dgm:prSet presAssocID="{80A6C553-C26A-4F7A-91F8-C9A685606D31}" presName="imagSh" presStyleLbl="bgImgPlace1" presStyleIdx="2" presStyleCnt="4" custScaleY="74257" custLinFactNeighborY="-1961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Valkoinen ja keltainen kukat"/>
        </a:ext>
      </dgm:extLst>
    </dgm:pt>
    <dgm:pt modelId="{3413D188-7D9B-4574-80AD-E8007EB45918}" type="pres">
      <dgm:prSet presAssocID="{80A6C553-C26A-4F7A-91F8-C9A685606D31}" presName="txNode" presStyleLbl="node1" presStyleIdx="2" presStyleCnt="4" custScaleY="148018" custLinFactNeighborX="-530" custLinFactNeighborY="-1590">
        <dgm:presLayoutVars>
          <dgm:bulletEnabled val="1"/>
        </dgm:presLayoutVars>
      </dgm:prSet>
      <dgm:spPr/>
    </dgm:pt>
    <dgm:pt modelId="{4676915A-BE94-43BA-86F5-8288DF03E624}" type="pres">
      <dgm:prSet presAssocID="{76922EC4-82BE-4C86-A48C-47649DBA92EC}" presName="sibTrans" presStyleLbl="sibTrans2D1" presStyleIdx="2" presStyleCnt="3"/>
      <dgm:spPr/>
    </dgm:pt>
    <dgm:pt modelId="{41B5E4BE-A8FB-4146-ABA4-0BA8DB77F976}" type="pres">
      <dgm:prSet presAssocID="{76922EC4-82BE-4C86-A48C-47649DBA92EC}" presName="connTx" presStyleLbl="sibTrans2D1" presStyleIdx="2" presStyleCnt="3"/>
      <dgm:spPr/>
    </dgm:pt>
    <dgm:pt modelId="{23C29FD6-5580-4DCB-A069-9B4FA022F0CE}" type="pres">
      <dgm:prSet presAssocID="{9D92E3BE-A0DD-4DF2-B17F-4AB452EA3BF4}" presName="composite" presStyleCnt="0"/>
      <dgm:spPr/>
    </dgm:pt>
    <dgm:pt modelId="{2E4F60B3-1A70-43CF-B85F-06091EAE9914}" type="pres">
      <dgm:prSet presAssocID="{9D92E3BE-A0DD-4DF2-B17F-4AB452EA3BF4}" presName="imagSh" presStyleLbl="bgImgPlace1" presStyleIdx="3" presStyleCnt="4" custScaleY="74257" custLinFactNeighborY="-19610"/>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Frangipani-kukka"/>
        </a:ext>
      </dgm:extLst>
    </dgm:pt>
    <dgm:pt modelId="{668ABC3D-5BAB-42F0-89F3-8BD796564E2F}" type="pres">
      <dgm:prSet presAssocID="{9D92E3BE-A0DD-4DF2-B17F-4AB452EA3BF4}" presName="txNode" presStyleLbl="node1" presStyleIdx="3" presStyleCnt="4" custScaleY="107008">
        <dgm:presLayoutVars>
          <dgm:bulletEnabled val="1"/>
        </dgm:presLayoutVars>
      </dgm:prSet>
      <dgm:spPr/>
    </dgm:pt>
  </dgm:ptLst>
  <dgm:cxnLst>
    <dgm:cxn modelId="{587BA32F-132F-40B3-985C-F87B796E46FE}" type="presOf" srcId="{76922EC4-82BE-4C86-A48C-47649DBA92EC}" destId="{4676915A-BE94-43BA-86F5-8288DF03E624}" srcOrd="0" destOrd="0" presId="urn:microsoft.com/office/officeart/2005/8/layout/hProcess10"/>
    <dgm:cxn modelId="{0222773C-747D-442A-8294-039C0D200D3E}" type="presOf" srcId="{76922EC4-82BE-4C86-A48C-47649DBA92EC}" destId="{41B5E4BE-A8FB-4146-ABA4-0BA8DB77F976}" srcOrd="1" destOrd="0" presId="urn:microsoft.com/office/officeart/2005/8/layout/hProcess10"/>
    <dgm:cxn modelId="{9FB81751-4F9E-4FEC-BB16-C80D8D888767}" type="presOf" srcId="{7878E01F-904E-4A34-BC4B-864D64032A36}" destId="{C2C77741-BBDC-46A6-8CB7-3C670B60F61F}" srcOrd="1" destOrd="0" presId="urn:microsoft.com/office/officeart/2005/8/layout/hProcess10"/>
    <dgm:cxn modelId="{41A1A952-8FCC-43D7-B906-570389C13D07}" type="presOf" srcId="{80A6C553-C26A-4F7A-91F8-C9A685606D31}" destId="{3413D188-7D9B-4574-80AD-E8007EB45918}" srcOrd="0" destOrd="0" presId="urn:microsoft.com/office/officeart/2005/8/layout/hProcess10"/>
    <dgm:cxn modelId="{06175456-B039-4896-A71B-B8DE1A6D04BD}" type="presOf" srcId="{ACAD57B5-EC84-444D-BCFC-D929C1646983}" destId="{A36E903A-B311-424A-BC52-28F1FCA0D844}" srcOrd="0" destOrd="0" presId="urn:microsoft.com/office/officeart/2005/8/layout/hProcess10"/>
    <dgm:cxn modelId="{3C491378-55E0-4BCB-84FB-29517F2F4189}" srcId="{E30F47A6-8AFE-4383-BD71-836E232D2D27}" destId="{ACAD57B5-EC84-444D-BCFC-D929C1646983}" srcOrd="0" destOrd="0" parTransId="{41C18D08-FDB5-43E2-A2C2-E54216E8EBE6}" sibTransId="{7878E01F-904E-4A34-BC4B-864D64032A36}"/>
    <dgm:cxn modelId="{5F93CB86-6035-4262-B52E-3388FBCF4C9E}" type="presOf" srcId="{E30F47A6-8AFE-4383-BD71-836E232D2D27}" destId="{CB8EB561-24C3-486B-9E17-359516608E55}" srcOrd="0" destOrd="0" presId="urn:microsoft.com/office/officeart/2005/8/layout/hProcess10"/>
    <dgm:cxn modelId="{018F4188-528E-4C00-AC1A-3CD4F8216B3F}" srcId="{E30F47A6-8AFE-4383-BD71-836E232D2D27}" destId="{02807F36-7BBF-4ED3-8173-5DA6A9731039}" srcOrd="1" destOrd="0" parTransId="{373349DF-C70F-4446-A884-583CD620F4C3}" sibTransId="{F50F9DF3-EF48-4FA7-B24C-B9001C4F7179}"/>
    <dgm:cxn modelId="{8E767E88-B674-4770-BF29-BECACC8803FE}" type="presOf" srcId="{02807F36-7BBF-4ED3-8173-5DA6A9731039}" destId="{A1F45B9B-9F0C-4980-886C-42FA9C8DC089}" srcOrd="0" destOrd="0" presId="urn:microsoft.com/office/officeart/2005/8/layout/hProcess10"/>
    <dgm:cxn modelId="{355C21A9-AB74-4CBB-8E1F-1ADB94CDDEB5}" type="presOf" srcId="{7878E01F-904E-4A34-BC4B-864D64032A36}" destId="{C4501872-ADF5-401D-94E1-094EF161FB3B}" srcOrd="0" destOrd="0" presId="urn:microsoft.com/office/officeart/2005/8/layout/hProcess10"/>
    <dgm:cxn modelId="{693201B5-8A0F-43AB-8587-20B285AF4D64}" srcId="{E30F47A6-8AFE-4383-BD71-836E232D2D27}" destId="{9D92E3BE-A0DD-4DF2-B17F-4AB452EA3BF4}" srcOrd="3" destOrd="0" parTransId="{EF79A461-D43C-47DF-825C-8BF044DAB417}" sibTransId="{AD3F0E26-A544-4BE6-A89C-318054485687}"/>
    <dgm:cxn modelId="{ABC3ABD8-FAA7-4988-BD5B-961FE0CC7B98}" srcId="{E30F47A6-8AFE-4383-BD71-836E232D2D27}" destId="{80A6C553-C26A-4F7A-91F8-C9A685606D31}" srcOrd="2" destOrd="0" parTransId="{C0CC880E-D98F-48E3-A898-3613C0219659}" sibTransId="{76922EC4-82BE-4C86-A48C-47649DBA92EC}"/>
    <dgm:cxn modelId="{0B6089EA-A727-4D04-8442-C3FF1B41C3D2}" type="presOf" srcId="{9D92E3BE-A0DD-4DF2-B17F-4AB452EA3BF4}" destId="{668ABC3D-5BAB-42F0-89F3-8BD796564E2F}" srcOrd="0" destOrd="0" presId="urn:microsoft.com/office/officeart/2005/8/layout/hProcess10"/>
    <dgm:cxn modelId="{921582EC-0F2C-47A5-9A03-2756C8E7FA6D}" type="presOf" srcId="{F50F9DF3-EF48-4FA7-B24C-B9001C4F7179}" destId="{32C15BF8-4FC3-4362-8366-0D352EAA59AA}" srcOrd="1" destOrd="0" presId="urn:microsoft.com/office/officeart/2005/8/layout/hProcess10"/>
    <dgm:cxn modelId="{158BE6FC-D02B-4181-A664-B640DE49F3CE}" type="presOf" srcId="{F50F9DF3-EF48-4FA7-B24C-B9001C4F7179}" destId="{9F31DF42-0C01-4C2C-88E4-CC2FEE85473C}" srcOrd="0" destOrd="0" presId="urn:microsoft.com/office/officeart/2005/8/layout/hProcess10"/>
    <dgm:cxn modelId="{123B67A5-6E6A-4D20-A9CA-9121DC14E709}" type="presParOf" srcId="{CB8EB561-24C3-486B-9E17-359516608E55}" destId="{DD6951CD-76B1-4605-8ED4-B81E971F8A54}" srcOrd="0" destOrd="0" presId="urn:microsoft.com/office/officeart/2005/8/layout/hProcess10"/>
    <dgm:cxn modelId="{075D1FB3-D558-4B1C-8EF7-EFFCD6A688DE}" type="presParOf" srcId="{DD6951CD-76B1-4605-8ED4-B81E971F8A54}" destId="{788786FD-6384-47FF-875F-43F18BBA28E2}" srcOrd="0" destOrd="0" presId="urn:microsoft.com/office/officeart/2005/8/layout/hProcess10"/>
    <dgm:cxn modelId="{0BE2322E-22D7-4B65-921D-AC464063E73B}" type="presParOf" srcId="{DD6951CD-76B1-4605-8ED4-B81E971F8A54}" destId="{A36E903A-B311-424A-BC52-28F1FCA0D844}" srcOrd="1" destOrd="0" presId="urn:microsoft.com/office/officeart/2005/8/layout/hProcess10"/>
    <dgm:cxn modelId="{9EABC6B3-2D9F-4270-AF09-268B1FA0D088}" type="presParOf" srcId="{CB8EB561-24C3-486B-9E17-359516608E55}" destId="{C4501872-ADF5-401D-94E1-094EF161FB3B}" srcOrd="1" destOrd="0" presId="urn:microsoft.com/office/officeart/2005/8/layout/hProcess10"/>
    <dgm:cxn modelId="{F9711B41-1EAB-4C22-9B8C-57B32C9A86FE}" type="presParOf" srcId="{C4501872-ADF5-401D-94E1-094EF161FB3B}" destId="{C2C77741-BBDC-46A6-8CB7-3C670B60F61F}" srcOrd="0" destOrd="0" presId="urn:microsoft.com/office/officeart/2005/8/layout/hProcess10"/>
    <dgm:cxn modelId="{02B16B18-D5AD-46CD-856A-FE4079158C41}" type="presParOf" srcId="{CB8EB561-24C3-486B-9E17-359516608E55}" destId="{6E10D24D-F0D0-414E-9035-EF0181CA75B9}" srcOrd="2" destOrd="0" presId="urn:microsoft.com/office/officeart/2005/8/layout/hProcess10"/>
    <dgm:cxn modelId="{E2705059-E238-478D-A2E7-E32837D45B1B}" type="presParOf" srcId="{6E10D24D-F0D0-414E-9035-EF0181CA75B9}" destId="{88AD7F55-CEEB-482E-946F-CA64641D3649}" srcOrd="0" destOrd="0" presId="urn:microsoft.com/office/officeart/2005/8/layout/hProcess10"/>
    <dgm:cxn modelId="{558847BD-6401-4230-B8CC-3AFCB51BB1A2}" type="presParOf" srcId="{6E10D24D-F0D0-414E-9035-EF0181CA75B9}" destId="{A1F45B9B-9F0C-4980-886C-42FA9C8DC089}" srcOrd="1" destOrd="0" presId="urn:microsoft.com/office/officeart/2005/8/layout/hProcess10"/>
    <dgm:cxn modelId="{31114560-D3A7-4D8B-9AA7-3DD40E9288B1}" type="presParOf" srcId="{CB8EB561-24C3-486B-9E17-359516608E55}" destId="{9F31DF42-0C01-4C2C-88E4-CC2FEE85473C}" srcOrd="3" destOrd="0" presId="urn:microsoft.com/office/officeart/2005/8/layout/hProcess10"/>
    <dgm:cxn modelId="{F96AC50C-90F0-4405-963A-13B9163E6D55}" type="presParOf" srcId="{9F31DF42-0C01-4C2C-88E4-CC2FEE85473C}" destId="{32C15BF8-4FC3-4362-8366-0D352EAA59AA}" srcOrd="0" destOrd="0" presId="urn:microsoft.com/office/officeart/2005/8/layout/hProcess10"/>
    <dgm:cxn modelId="{7929EA04-25C1-4FDD-B203-ACCCFFD5E0D4}" type="presParOf" srcId="{CB8EB561-24C3-486B-9E17-359516608E55}" destId="{98076543-4A87-4A7D-B592-E52404F2CD92}" srcOrd="4" destOrd="0" presId="urn:microsoft.com/office/officeart/2005/8/layout/hProcess10"/>
    <dgm:cxn modelId="{2CE05C27-969D-4464-9943-4721FEDA1445}" type="presParOf" srcId="{98076543-4A87-4A7D-B592-E52404F2CD92}" destId="{751E2639-D7B9-421A-BCAD-4F0C488797EB}" srcOrd="0" destOrd="0" presId="urn:microsoft.com/office/officeart/2005/8/layout/hProcess10"/>
    <dgm:cxn modelId="{B9759694-F16C-47F2-9B5F-EB6C3372660C}" type="presParOf" srcId="{98076543-4A87-4A7D-B592-E52404F2CD92}" destId="{3413D188-7D9B-4574-80AD-E8007EB45918}" srcOrd="1" destOrd="0" presId="urn:microsoft.com/office/officeart/2005/8/layout/hProcess10"/>
    <dgm:cxn modelId="{95828110-330E-48DD-AFAC-5778F6F1916F}" type="presParOf" srcId="{CB8EB561-24C3-486B-9E17-359516608E55}" destId="{4676915A-BE94-43BA-86F5-8288DF03E624}" srcOrd="5" destOrd="0" presId="urn:microsoft.com/office/officeart/2005/8/layout/hProcess10"/>
    <dgm:cxn modelId="{39589D8B-23A8-4D1D-AD34-D24F02BED3D4}" type="presParOf" srcId="{4676915A-BE94-43BA-86F5-8288DF03E624}" destId="{41B5E4BE-A8FB-4146-ABA4-0BA8DB77F976}" srcOrd="0" destOrd="0" presId="urn:microsoft.com/office/officeart/2005/8/layout/hProcess10"/>
    <dgm:cxn modelId="{415F634E-2388-4976-BE0B-F6EB98A67453}" type="presParOf" srcId="{CB8EB561-24C3-486B-9E17-359516608E55}" destId="{23C29FD6-5580-4DCB-A069-9B4FA022F0CE}" srcOrd="6" destOrd="0" presId="urn:microsoft.com/office/officeart/2005/8/layout/hProcess10"/>
    <dgm:cxn modelId="{157ED9A8-F710-4B3E-9410-F85BBEB6623B}" type="presParOf" srcId="{23C29FD6-5580-4DCB-A069-9B4FA022F0CE}" destId="{2E4F60B3-1A70-43CF-B85F-06091EAE9914}" srcOrd="0" destOrd="0" presId="urn:microsoft.com/office/officeart/2005/8/layout/hProcess10"/>
    <dgm:cxn modelId="{4F840068-DA4F-4E85-85F1-FF1CCF377289}" type="presParOf" srcId="{23C29FD6-5580-4DCB-A069-9B4FA022F0CE}" destId="{668ABC3D-5BAB-42F0-89F3-8BD796564E2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D7EF8-0750-476E-A8BF-FB550E656D9A}"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fi-FI"/>
        </a:p>
      </dgm:t>
    </dgm:pt>
    <dgm:pt modelId="{E9B71998-4AB2-4892-82CB-AD06E2F31A68}">
      <dgm:prSet custT="1"/>
      <dgm:spPr>
        <a:solidFill>
          <a:schemeClr val="bg1"/>
        </a:solidFill>
        <a:ln>
          <a:solidFill>
            <a:schemeClr val="accent6"/>
          </a:solidFill>
        </a:ln>
      </dgm:spPr>
      <dgm:t>
        <a:bodyPr lIns="0" tIns="36000" rIns="0" bIns="0" anchor="t"/>
        <a:lstStyle/>
        <a:p>
          <a:r>
            <a:rPr lang="fi-FI" sz="1000" b="0" i="0" u="none"/>
            <a:t>Biokaasun ja bioenergian edistäminen</a:t>
          </a:r>
          <a:endParaRPr lang="fi-FI" sz="1000" b="0" i="0"/>
        </a:p>
      </dgm:t>
    </dgm:pt>
    <dgm:pt modelId="{9AA53F47-91F8-4E77-8FBE-1AD9E2BDE648}" type="parTrans" cxnId="{41D0DF25-8FF8-464B-B6FC-DEF01EDCA64B}">
      <dgm:prSet/>
      <dgm:spPr/>
      <dgm:t>
        <a:bodyPr/>
        <a:lstStyle/>
        <a:p>
          <a:endParaRPr lang="fi-FI" sz="1400" b="1"/>
        </a:p>
      </dgm:t>
    </dgm:pt>
    <dgm:pt modelId="{17D3B441-5EA1-4168-BB8A-CB598D437CBA}" type="sibTrans" cxnId="{41D0DF25-8FF8-464B-B6FC-DEF01EDCA64B}">
      <dgm:prSet/>
      <dgm:spPr/>
      <dgm:t>
        <a:bodyPr/>
        <a:lstStyle/>
        <a:p>
          <a:endParaRPr lang="fi-FI" sz="1400" b="1"/>
        </a:p>
      </dgm:t>
    </dgm:pt>
    <dgm:pt modelId="{41755BFA-03DF-45A3-BAF9-3E2D53524AB8}">
      <dgm:prSet custT="1"/>
      <dgm:spPr>
        <a:solidFill>
          <a:schemeClr val="bg1"/>
        </a:solidFill>
        <a:ln>
          <a:solidFill>
            <a:schemeClr val="accent6"/>
          </a:solidFill>
        </a:ln>
      </dgm:spPr>
      <dgm:t>
        <a:bodyPr lIns="0" tIns="36000" rIns="0" bIns="0" anchor="t"/>
        <a:lstStyle/>
        <a:p>
          <a:r>
            <a:rPr lang="fi-FI" sz="1000" b="0" i="0" u="none"/>
            <a:t>Kiertotalouden potentiaalin tunnistaminen ja mahdollistaminen</a:t>
          </a:r>
          <a:endParaRPr lang="fi-FI" sz="1000" b="0" i="0"/>
        </a:p>
      </dgm:t>
    </dgm:pt>
    <dgm:pt modelId="{06058572-30CB-44AF-AB82-344CFF79BEBD}" type="parTrans" cxnId="{3364C8EF-1EC7-4319-82D0-C305F59ABDE6}">
      <dgm:prSet/>
      <dgm:spPr/>
      <dgm:t>
        <a:bodyPr/>
        <a:lstStyle/>
        <a:p>
          <a:endParaRPr lang="fi-FI" sz="1400" b="1"/>
        </a:p>
      </dgm:t>
    </dgm:pt>
    <dgm:pt modelId="{50043822-C072-4879-B7E8-CEE2E365B8E9}" type="sibTrans" cxnId="{3364C8EF-1EC7-4319-82D0-C305F59ABDE6}">
      <dgm:prSet/>
      <dgm:spPr/>
      <dgm:t>
        <a:bodyPr/>
        <a:lstStyle/>
        <a:p>
          <a:endParaRPr lang="fi-FI" sz="1400" b="1"/>
        </a:p>
      </dgm:t>
    </dgm:pt>
    <dgm:pt modelId="{EF4902CD-F7A3-444D-BEFD-435CE6369C1C}">
      <dgm:prSet custT="1"/>
      <dgm:spPr>
        <a:solidFill>
          <a:schemeClr val="bg1"/>
        </a:solidFill>
        <a:ln>
          <a:solidFill>
            <a:schemeClr val="accent6"/>
          </a:solidFill>
        </a:ln>
      </dgm:spPr>
      <dgm:t>
        <a:bodyPr lIns="0" tIns="36000" rIns="0" bIns="0" anchor="t"/>
        <a:lstStyle/>
        <a:p>
          <a:r>
            <a:rPr lang="fi-FI" sz="1000" b="0" i="0" u="none"/>
            <a:t>Kiertotalouden ja materiaalien uusiokäytön  ratkaisujen riskienhallinta </a:t>
          </a:r>
          <a:endParaRPr lang="fi-FI" sz="1000" b="0" i="0"/>
        </a:p>
      </dgm:t>
    </dgm:pt>
    <dgm:pt modelId="{F91EC47B-A38F-4A9A-BA87-78766129056E}" type="parTrans" cxnId="{ECAF2337-C443-476C-917D-56F113E67318}">
      <dgm:prSet/>
      <dgm:spPr/>
      <dgm:t>
        <a:bodyPr/>
        <a:lstStyle/>
        <a:p>
          <a:endParaRPr lang="fi-FI" sz="1400" b="1"/>
        </a:p>
      </dgm:t>
    </dgm:pt>
    <dgm:pt modelId="{50EE210B-4734-458A-8D74-4A3F209F1927}" type="sibTrans" cxnId="{ECAF2337-C443-476C-917D-56F113E67318}">
      <dgm:prSet/>
      <dgm:spPr/>
      <dgm:t>
        <a:bodyPr/>
        <a:lstStyle/>
        <a:p>
          <a:endParaRPr lang="fi-FI" sz="1400" b="1"/>
        </a:p>
      </dgm:t>
    </dgm:pt>
    <dgm:pt modelId="{0EA5EA39-9CFE-43DE-94AF-53E9C6E3D210}">
      <dgm:prSet custT="1"/>
      <dgm:spPr>
        <a:solidFill>
          <a:schemeClr val="bg1"/>
        </a:solidFill>
        <a:ln>
          <a:solidFill>
            <a:schemeClr val="accent6"/>
          </a:solidFill>
        </a:ln>
      </dgm:spPr>
      <dgm:t>
        <a:bodyPr lIns="0" tIns="36000" rIns="0" bIns="0" anchor="t"/>
        <a:lstStyle/>
        <a:p>
          <a:r>
            <a:rPr lang="fi-FI" sz="1000" b="0" i="0" u="none"/>
            <a:t>Energia- ja resurssitehokkuuden edistäminen </a:t>
          </a:r>
          <a:endParaRPr lang="fi-FI" sz="1000" b="0" i="0"/>
        </a:p>
      </dgm:t>
    </dgm:pt>
    <dgm:pt modelId="{AFA71C77-5E24-4084-AEB3-B637CA1111CC}" type="parTrans" cxnId="{63143B21-13AE-4C42-BE32-3292EADEED3C}">
      <dgm:prSet/>
      <dgm:spPr/>
      <dgm:t>
        <a:bodyPr/>
        <a:lstStyle/>
        <a:p>
          <a:endParaRPr lang="fi-FI" sz="1400" b="1"/>
        </a:p>
      </dgm:t>
    </dgm:pt>
    <dgm:pt modelId="{DCBDF878-D6A3-406F-9C16-D032DB66D303}" type="sibTrans" cxnId="{63143B21-13AE-4C42-BE32-3292EADEED3C}">
      <dgm:prSet/>
      <dgm:spPr/>
      <dgm:t>
        <a:bodyPr/>
        <a:lstStyle/>
        <a:p>
          <a:endParaRPr lang="fi-FI" sz="1400" b="1"/>
        </a:p>
      </dgm:t>
    </dgm:pt>
    <dgm:pt modelId="{F866C74D-AF5A-4A8F-BCB4-DB1D6B656EE1}">
      <dgm:prSet custT="1"/>
      <dgm:spPr>
        <a:solidFill>
          <a:schemeClr val="bg1"/>
        </a:solidFill>
        <a:ln>
          <a:solidFill>
            <a:schemeClr val="accent6"/>
          </a:solidFill>
        </a:ln>
      </dgm:spPr>
      <dgm:t>
        <a:bodyPr lIns="0" tIns="36000" rIns="0" bIns="0" anchor="t"/>
        <a:lstStyle/>
        <a:p>
          <a:r>
            <a:rPr lang="fi-FI" sz="1000" b="0" i="0" u="none"/>
            <a:t>Energiajärjestelmän murros</a:t>
          </a:r>
          <a:endParaRPr lang="fi-FI" sz="1000" b="0" i="0"/>
        </a:p>
      </dgm:t>
    </dgm:pt>
    <dgm:pt modelId="{ECCCC4A8-7944-4F10-94A2-4526085C3DC6}" type="parTrans" cxnId="{341CDA92-FFDB-44EF-B95F-100B8AC0176C}">
      <dgm:prSet/>
      <dgm:spPr/>
      <dgm:t>
        <a:bodyPr/>
        <a:lstStyle/>
        <a:p>
          <a:endParaRPr lang="fi-FI" sz="1400" b="1"/>
        </a:p>
      </dgm:t>
    </dgm:pt>
    <dgm:pt modelId="{1EFEAE99-B254-417E-90CC-91A47EC92871}" type="sibTrans" cxnId="{341CDA92-FFDB-44EF-B95F-100B8AC0176C}">
      <dgm:prSet/>
      <dgm:spPr/>
      <dgm:t>
        <a:bodyPr/>
        <a:lstStyle/>
        <a:p>
          <a:endParaRPr lang="fi-FI" sz="1400" b="1"/>
        </a:p>
      </dgm:t>
    </dgm:pt>
    <dgm:pt modelId="{83B832DA-DB38-4589-B2B8-9B74BA004D85}">
      <dgm:prSet custT="1"/>
      <dgm:spPr>
        <a:solidFill>
          <a:schemeClr val="bg1"/>
        </a:solidFill>
        <a:ln>
          <a:solidFill>
            <a:schemeClr val="accent6"/>
          </a:solidFill>
        </a:ln>
      </dgm:spPr>
      <dgm:t>
        <a:bodyPr lIns="0" tIns="36000" rIns="0" bIns="0" anchor="t"/>
        <a:lstStyle/>
        <a:p>
          <a:r>
            <a:rPr lang="fi-FI" sz="1000" b="0" i="0" u="none"/>
            <a:t>Soiden käyttö, suojelu, jälkihoito ja hiilivarastot</a:t>
          </a:r>
          <a:endParaRPr lang="fi-FI" sz="1000" b="0" i="0"/>
        </a:p>
      </dgm:t>
    </dgm:pt>
    <dgm:pt modelId="{00FE1284-14E9-4D75-A74F-E8A681DEDFB1}" type="parTrans" cxnId="{F0903287-C29D-4B5C-A09F-224293A76A92}">
      <dgm:prSet/>
      <dgm:spPr/>
      <dgm:t>
        <a:bodyPr/>
        <a:lstStyle/>
        <a:p>
          <a:endParaRPr lang="fi-FI" sz="1400" b="1"/>
        </a:p>
      </dgm:t>
    </dgm:pt>
    <dgm:pt modelId="{3C7CA7FC-FE84-4EF7-A07F-922F042CF2D9}" type="sibTrans" cxnId="{F0903287-C29D-4B5C-A09F-224293A76A92}">
      <dgm:prSet/>
      <dgm:spPr/>
      <dgm:t>
        <a:bodyPr/>
        <a:lstStyle/>
        <a:p>
          <a:endParaRPr lang="fi-FI" sz="1400" b="1"/>
        </a:p>
      </dgm:t>
    </dgm:pt>
    <dgm:pt modelId="{54804642-AD4E-4198-A6B4-3321F3EEE357}">
      <dgm:prSet custT="1"/>
      <dgm:spPr>
        <a:solidFill>
          <a:schemeClr val="bg1"/>
        </a:solidFill>
        <a:ln>
          <a:solidFill>
            <a:schemeClr val="accent6"/>
          </a:solidFill>
        </a:ln>
      </dgm:spPr>
      <dgm:t>
        <a:bodyPr lIns="0" tIns="36000" rIns="0" bIns="0" anchor="t"/>
        <a:lstStyle/>
        <a:p>
          <a:r>
            <a:rPr lang="fi-FI" sz="1000" b="0" i="0" u="none"/>
            <a:t>Ravinnekiertojen hallinta - vesiensuojelu, maaperä ja hiiltä sitovat kasvit</a:t>
          </a:r>
          <a:endParaRPr lang="fi-FI" sz="1000" b="0" i="0"/>
        </a:p>
      </dgm:t>
    </dgm:pt>
    <dgm:pt modelId="{98621899-A1D5-4E0E-992D-DD7A725BC86D}" type="parTrans" cxnId="{ED11E9B9-DE36-4822-BFCB-1C78D0AFB515}">
      <dgm:prSet/>
      <dgm:spPr/>
      <dgm:t>
        <a:bodyPr/>
        <a:lstStyle/>
        <a:p>
          <a:endParaRPr lang="fi-FI" sz="1400" b="1"/>
        </a:p>
      </dgm:t>
    </dgm:pt>
    <dgm:pt modelId="{3D8CD612-5805-43E8-B7F8-43AEA62C7B78}" type="sibTrans" cxnId="{ED11E9B9-DE36-4822-BFCB-1C78D0AFB515}">
      <dgm:prSet/>
      <dgm:spPr/>
      <dgm:t>
        <a:bodyPr/>
        <a:lstStyle/>
        <a:p>
          <a:endParaRPr lang="fi-FI" sz="1400" b="1"/>
        </a:p>
      </dgm:t>
    </dgm:pt>
    <dgm:pt modelId="{226F413D-492F-4B16-9570-0CF62A4A5A9E}">
      <dgm:prSet custT="1"/>
      <dgm:spPr>
        <a:solidFill>
          <a:schemeClr val="bg1"/>
        </a:solidFill>
        <a:ln>
          <a:solidFill>
            <a:schemeClr val="accent6"/>
          </a:solidFill>
        </a:ln>
      </dgm:spPr>
      <dgm:t>
        <a:bodyPr lIns="0" tIns="36000" rIns="0" bIns="0" anchor="t"/>
        <a:lstStyle/>
        <a:p>
          <a:r>
            <a:rPr lang="fi-FI" sz="1000" b="0" i="0" u="none"/>
            <a:t>Ojitukset ja vesitalouden hallinta </a:t>
          </a:r>
          <a:endParaRPr lang="fi-FI" sz="1000" b="0" i="0"/>
        </a:p>
      </dgm:t>
    </dgm:pt>
    <dgm:pt modelId="{478CD418-7109-48A5-A61E-05EAF9F8A517}" type="parTrans" cxnId="{273832F3-044E-4949-93AB-CAFDA6D2BD28}">
      <dgm:prSet/>
      <dgm:spPr/>
      <dgm:t>
        <a:bodyPr/>
        <a:lstStyle/>
        <a:p>
          <a:endParaRPr lang="fi-FI" sz="1400" b="1"/>
        </a:p>
      </dgm:t>
    </dgm:pt>
    <dgm:pt modelId="{FEB58B57-89C7-46DE-8D33-352B19F096D8}" type="sibTrans" cxnId="{273832F3-044E-4949-93AB-CAFDA6D2BD28}">
      <dgm:prSet/>
      <dgm:spPr/>
      <dgm:t>
        <a:bodyPr/>
        <a:lstStyle/>
        <a:p>
          <a:endParaRPr lang="fi-FI" sz="1400" b="1"/>
        </a:p>
      </dgm:t>
    </dgm:pt>
    <dgm:pt modelId="{7215412A-887E-402E-BBD1-AE6AAAA2ACCA}">
      <dgm:prSet custT="1"/>
      <dgm:spPr>
        <a:solidFill>
          <a:schemeClr val="bg1"/>
        </a:solidFill>
        <a:ln>
          <a:solidFill>
            <a:schemeClr val="accent6"/>
          </a:solidFill>
        </a:ln>
      </dgm:spPr>
      <dgm:t>
        <a:bodyPr lIns="0" tIns="36000" rIns="0" bIns="0" anchor="t"/>
        <a:lstStyle/>
        <a:p>
          <a:r>
            <a:rPr lang="fi-FI" sz="1000" b="0" i="0" u="none"/>
            <a:t>Ilmastotieto paikkatietoon</a:t>
          </a:r>
          <a:endParaRPr lang="fi-FI" sz="1000" b="0" i="0"/>
        </a:p>
      </dgm:t>
    </dgm:pt>
    <dgm:pt modelId="{9CF096DD-96A1-433D-85FD-BEE9BDB37A3A}" type="parTrans" cxnId="{F917BC86-1186-4144-8251-68A17CB4B660}">
      <dgm:prSet/>
      <dgm:spPr/>
      <dgm:t>
        <a:bodyPr/>
        <a:lstStyle/>
        <a:p>
          <a:endParaRPr lang="fi-FI" sz="1400" b="1"/>
        </a:p>
      </dgm:t>
    </dgm:pt>
    <dgm:pt modelId="{117ABA07-483C-4BD0-8D94-0B645D23DB22}" type="sibTrans" cxnId="{F917BC86-1186-4144-8251-68A17CB4B660}">
      <dgm:prSet/>
      <dgm:spPr/>
      <dgm:t>
        <a:bodyPr/>
        <a:lstStyle/>
        <a:p>
          <a:endParaRPr lang="fi-FI" sz="1400" b="1"/>
        </a:p>
      </dgm:t>
    </dgm:pt>
    <dgm:pt modelId="{B211D2A3-02B0-40D7-9067-BAEC62515103}">
      <dgm:prSet custT="1"/>
      <dgm:spPr>
        <a:solidFill>
          <a:schemeClr val="bg1"/>
        </a:solidFill>
        <a:ln>
          <a:solidFill>
            <a:schemeClr val="accent6"/>
          </a:solidFill>
        </a:ln>
      </dgm:spPr>
      <dgm:t>
        <a:bodyPr lIns="0" tIns="36000" rIns="0" bIns="0" anchor="t"/>
        <a:lstStyle/>
        <a:p>
          <a:r>
            <a:rPr lang="fi-FI" sz="1000" b="0" i="0" u="none"/>
            <a:t>Päästöratkaisujen tunnistaminen erityyppisissä aluerakenteissa </a:t>
          </a:r>
          <a:endParaRPr lang="fi-FI" sz="1000" b="0" i="0"/>
        </a:p>
      </dgm:t>
    </dgm:pt>
    <dgm:pt modelId="{A8C38963-3B0A-4EA6-8B1F-DF5CC2B1529E}" type="parTrans" cxnId="{09A69AE8-55D8-4476-B82C-E1612D4908AB}">
      <dgm:prSet/>
      <dgm:spPr/>
      <dgm:t>
        <a:bodyPr/>
        <a:lstStyle/>
        <a:p>
          <a:endParaRPr lang="fi-FI" sz="1400" b="1"/>
        </a:p>
      </dgm:t>
    </dgm:pt>
    <dgm:pt modelId="{8EA1473D-F3AF-4776-9BDE-7D3696FB6EF9}" type="sibTrans" cxnId="{09A69AE8-55D8-4476-B82C-E1612D4908AB}">
      <dgm:prSet/>
      <dgm:spPr/>
      <dgm:t>
        <a:bodyPr/>
        <a:lstStyle/>
        <a:p>
          <a:endParaRPr lang="fi-FI" sz="1400" b="1"/>
        </a:p>
      </dgm:t>
    </dgm:pt>
    <dgm:pt modelId="{C67D2FFB-3E54-4E33-8599-32D7F41201B4}">
      <dgm:prSet custT="1"/>
      <dgm:spPr>
        <a:solidFill>
          <a:schemeClr val="bg1"/>
        </a:solidFill>
        <a:ln>
          <a:solidFill>
            <a:schemeClr val="accent6"/>
          </a:solidFill>
        </a:ln>
      </dgm:spPr>
      <dgm:t>
        <a:bodyPr lIns="0" tIns="36000" rIns="0" bIns="0" anchor="t"/>
        <a:lstStyle/>
        <a:p>
          <a:r>
            <a:rPr lang="fi-FI" sz="900" b="0" i="0" u="none"/>
            <a:t>Maankäytön ratkaisuissa syntyvien päästöjen minimointi ja nielujen maksimointi</a:t>
          </a:r>
          <a:endParaRPr lang="fi-FI" sz="900" b="0" i="0"/>
        </a:p>
      </dgm:t>
    </dgm:pt>
    <dgm:pt modelId="{15E6790B-40C1-4BC8-86DA-5FEC5EF0CB23}" type="parTrans" cxnId="{9F80F514-1AE1-42CC-AE0E-74370B578F3E}">
      <dgm:prSet/>
      <dgm:spPr/>
      <dgm:t>
        <a:bodyPr/>
        <a:lstStyle/>
        <a:p>
          <a:endParaRPr lang="fi-FI" sz="1400" b="1"/>
        </a:p>
      </dgm:t>
    </dgm:pt>
    <dgm:pt modelId="{BD1B7000-07A1-41C6-BDD5-881777C541CA}" type="sibTrans" cxnId="{9F80F514-1AE1-42CC-AE0E-74370B578F3E}">
      <dgm:prSet/>
      <dgm:spPr/>
      <dgm:t>
        <a:bodyPr/>
        <a:lstStyle/>
        <a:p>
          <a:endParaRPr lang="fi-FI" sz="1400" b="1"/>
        </a:p>
      </dgm:t>
    </dgm:pt>
    <dgm:pt modelId="{C2AAC07C-DCE9-41C0-8E79-4407F34BA5DF}">
      <dgm:prSet custT="1"/>
      <dgm:spPr>
        <a:solidFill>
          <a:schemeClr val="bg1"/>
        </a:solidFill>
        <a:ln>
          <a:solidFill>
            <a:schemeClr val="accent6"/>
          </a:solidFill>
        </a:ln>
      </dgm:spPr>
      <dgm:t>
        <a:bodyPr lIns="0" tIns="36000" rIns="0" bIns="0" anchor="t"/>
        <a:lstStyle/>
        <a:p>
          <a:r>
            <a:rPr lang="fi-FI" sz="1000" b="0" i="0" u="none"/>
            <a:t>Ilmastokestävä yhdyskuntarakenne</a:t>
          </a:r>
          <a:endParaRPr lang="fi-FI" sz="1000" b="0" i="0"/>
        </a:p>
      </dgm:t>
    </dgm:pt>
    <dgm:pt modelId="{F78CDD80-B1A9-4A58-AB7D-B8E65249D4BD}" type="parTrans" cxnId="{49FDBB1B-3C7F-4CAF-80D6-17CD3EB319D2}">
      <dgm:prSet/>
      <dgm:spPr/>
      <dgm:t>
        <a:bodyPr/>
        <a:lstStyle/>
        <a:p>
          <a:endParaRPr lang="fi-FI" sz="1400" b="1"/>
        </a:p>
      </dgm:t>
    </dgm:pt>
    <dgm:pt modelId="{C1563DB0-1F9D-4C67-AA69-F25527F9B0C0}" type="sibTrans" cxnId="{49FDBB1B-3C7F-4CAF-80D6-17CD3EB319D2}">
      <dgm:prSet/>
      <dgm:spPr/>
      <dgm:t>
        <a:bodyPr/>
        <a:lstStyle/>
        <a:p>
          <a:endParaRPr lang="fi-FI" sz="1400" b="1"/>
        </a:p>
      </dgm:t>
    </dgm:pt>
    <dgm:pt modelId="{4F0995B3-E583-4B42-AEE4-10EA91BA1B2B}">
      <dgm:prSet custT="1"/>
      <dgm:spPr>
        <a:solidFill>
          <a:schemeClr val="bg1"/>
        </a:solidFill>
        <a:ln>
          <a:solidFill>
            <a:schemeClr val="accent6"/>
          </a:solidFill>
        </a:ln>
      </dgm:spPr>
      <dgm:t>
        <a:bodyPr lIns="0" tIns="36000" rIns="0" bIns="0" anchor="t"/>
        <a:lstStyle/>
        <a:p>
          <a:r>
            <a:rPr lang="fi-FI" sz="1000" b="0" i="0" u="none"/>
            <a:t>Kaupunki-viherrakenne</a:t>
          </a:r>
          <a:endParaRPr lang="fi-FI" sz="1000" b="0" i="0"/>
        </a:p>
      </dgm:t>
    </dgm:pt>
    <dgm:pt modelId="{B353AE12-CA7F-433D-85E4-05E54F2A5B30}" type="parTrans" cxnId="{30E620F7-07B7-4E34-970A-55148DB98902}">
      <dgm:prSet/>
      <dgm:spPr/>
      <dgm:t>
        <a:bodyPr/>
        <a:lstStyle/>
        <a:p>
          <a:endParaRPr lang="fi-FI" sz="1400" b="1"/>
        </a:p>
      </dgm:t>
    </dgm:pt>
    <dgm:pt modelId="{2842F56C-2E32-4D9E-BFC1-B9B8A5B08A65}" type="sibTrans" cxnId="{30E620F7-07B7-4E34-970A-55148DB98902}">
      <dgm:prSet/>
      <dgm:spPr/>
      <dgm:t>
        <a:bodyPr/>
        <a:lstStyle/>
        <a:p>
          <a:endParaRPr lang="fi-FI" sz="1400" b="1"/>
        </a:p>
      </dgm:t>
    </dgm:pt>
    <dgm:pt modelId="{7AED2D0B-6C0F-41CC-A158-E370D252C6B6}">
      <dgm:prSet custT="1"/>
      <dgm:spPr>
        <a:solidFill>
          <a:schemeClr val="bg1"/>
        </a:solidFill>
        <a:ln>
          <a:solidFill>
            <a:schemeClr val="accent6"/>
          </a:solidFill>
        </a:ln>
      </dgm:spPr>
      <dgm:t>
        <a:bodyPr lIns="0" tIns="36000" rIns="0" bIns="0" anchor="t"/>
        <a:lstStyle/>
        <a:p>
          <a:r>
            <a:rPr lang="fi-FI" sz="1000" b="0" i="0" u="none"/>
            <a:t>Vesihuollon turvaaminen ja energiatehokkuus</a:t>
          </a:r>
          <a:endParaRPr lang="fi-FI" sz="1000" b="0" i="0"/>
        </a:p>
      </dgm:t>
    </dgm:pt>
    <dgm:pt modelId="{B4370D7E-2547-43D5-A582-AB014D392C18}" type="parTrans" cxnId="{6FABCE90-9840-4DA1-AAB0-C090D275CE49}">
      <dgm:prSet/>
      <dgm:spPr/>
      <dgm:t>
        <a:bodyPr/>
        <a:lstStyle/>
        <a:p>
          <a:endParaRPr lang="fi-FI" sz="1400" b="1"/>
        </a:p>
      </dgm:t>
    </dgm:pt>
    <dgm:pt modelId="{DEFEA8AA-46FB-4C0F-A23E-A49CD109BAE0}" type="sibTrans" cxnId="{6FABCE90-9840-4DA1-AAB0-C090D275CE49}">
      <dgm:prSet/>
      <dgm:spPr/>
      <dgm:t>
        <a:bodyPr/>
        <a:lstStyle/>
        <a:p>
          <a:endParaRPr lang="fi-FI" sz="1400" b="1"/>
        </a:p>
      </dgm:t>
    </dgm:pt>
    <dgm:pt modelId="{0329150E-00DA-40A2-98AF-BE701E464030}">
      <dgm:prSet custT="1"/>
      <dgm:spPr>
        <a:solidFill>
          <a:schemeClr val="bg1"/>
        </a:solidFill>
        <a:ln>
          <a:solidFill>
            <a:schemeClr val="accent6"/>
          </a:solidFill>
        </a:ln>
      </dgm:spPr>
      <dgm:t>
        <a:bodyPr lIns="0" tIns="36000" rIns="0" bIns="0" anchor="t"/>
        <a:lstStyle/>
        <a:p>
          <a:r>
            <a:rPr lang="fi-FI" sz="1000" b="0" i="0" u="none"/>
            <a:t>Ilmastovaikutusten arviointi</a:t>
          </a:r>
          <a:endParaRPr lang="fi-FI" sz="1000" b="0" i="0"/>
        </a:p>
      </dgm:t>
    </dgm:pt>
    <dgm:pt modelId="{95F1C5F7-45D5-4B7A-B159-A5A8525A666C}" type="parTrans" cxnId="{FF70D63C-2FAE-4140-B0DE-EC92032B9964}">
      <dgm:prSet/>
      <dgm:spPr/>
      <dgm:t>
        <a:bodyPr/>
        <a:lstStyle/>
        <a:p>
          <a:endParaRPr lang="fi-FI" sz="1400" b="1"/>
        </a:p>
      </dgm:t>
    </dgm:pt>
    <dgm:pt modelId="{42EB298E-C9B8-457A-B058-8FAC49B3E03B}" type="sibTrans" cxnId="{FF70D63C-2FAE-4140-B0DE-EC92032B9964}">
      <dgm:prSet/>
      <dgm:spPr/>
      <dgm:t>
        <a:bodyPr/>
        <a:lstStyle/>
        <a:p>
          <a:endParaRPr lang="fi-FI" sz="1400" b="1"/>
        </a:p>
      </dgm:t>
    </dgm:pt>
    <dgm:pt modelId="{FE0EBA1E-D379-4F8B-BDC5-64FB143A5A54}">
      <dgm:prSet custT="1"/>
      <dgm:spPr>
        <a:solidFill>
          <a:schemeClr val="bg1"/>
        </a:solidFill>
        <a:ln>
          <a:solidFill>
            <a:schemeClr val="accent6"/>
          </a:solidFill>
        </a:ln>
      </dgm:spPr>
      <dgm:t>
        <a:bodyPr lIns="0" tIns="36000" rIns="0" bIns="0" anchor="t"/>
        <a:lstStyle/>
        <a:p>
          <a:r>
            <a:rPr lang="fi-FI" sz="1000" b="0" i="0" u="none"/>
            <a:t>Ilmastonmuutos ympäristölupavalvonnassa</a:t>
          </a:r>
          <a:endParaRPr lang="fi-FI" sz="1000" b="0" i="0"/>
        </a:p>
      </dgm:t>
    </dgm:pt>
    <dgm:pt modelId="{AA05CEAB-21D0-462F-B566-55631CC97A4C}" type="parTrans" cxnId="{CBBC3C6A-8A73-457A-82FC-D55BA6160945}">
      <dgm:prSet/>
      <dgm:spPr/>
      <dgm:t>
        <a:bodyPr/>
        <a:lstStyle/>
        <a:p>
          <a:endParaRPr lang="fi-FI" sz="1400" b="1"/>
        </a:p>
      </dgm:t>
    </dgm:pt>
    <dgm:pt modelId="{E16CDC1A-8984-41ED-8CB1-46282BD21CF0}" type="sibTrans" cxnId="{CBBC3C6A-8A73-457A-82FC-D55BA6160945}">
      <dgm:prSet/>
      <dgm:spPr/>
      <dgm:t>
        <a:bodyPr/>
        <a:lstStyle/>
        <a:p>
          <a:endParaRPr lang="fi-FI" sz="1400" b="1"/>
        </a:p>
      </dgm:t>
    </dgm:pt>
    <dgm:pt modelId="{B8CE9816-943B-4084-80BC-3237FB639A74}">
      <dgm:prSet custT="1"/>
      <dgm:spPr>
        <a:solidFill>
          <a:schemeClr val="bg1"/>
        </a:solidFill>
        <a:ln>
          <a:solidFill>
            <a:schemeClr val="accent6"/>
          </a:solidFill>
        </a:ln>
      </dgm:spPr>
      <dgm:t>
        <a:bodyPr lIns="0" tIns="36000" rIns="0" bIns="0" anchor="t"/>
        <a:lstStyle/>
        <a:p>
          <a:r>
            <a:rPr lang="fi-FI" sz="1000" b="0" i="0" u="none"/>
            <a:t>Maamassat, PIMA ja riskienhallinta</a:t>
          </a:r>
          <a:endParaRPr lang="fi-FI" sz="1000" b="0" i="0"/>
        </a:p>
      </dgm:t>
    </dgm:pt>
    <dgm:pt modelId="{03FEFF58-CCBF-4CEB-AC53-30C2E2371E1E}" type="parTrans" cxnId="{19AEA9E4-D10E-4981-9FC2-44C32B93B5A9}">
      <dgm:prSet/>
      <dgm:spPr/>
      <dgm:t>
        <a:bodyPr/>
        <a:lstStyle/>
        <a:p>
          <a:endParaRPr lang="fi-FI" sz="1400" b="1"/>
        </a:p>
      </dgm:t>
    </dgm:pt>
    <dgm:pt modelId="{78045844-D0DC-4916-89E5-F29FE4C55397}" type="sibTrans" cxnId="{19AEA9E4-D10E-4981-9FC2-44C32B93B5A9}">
      <dgm:prSet/>
      <dgm:spPr/>
      <dgm:t>
        <a:bodyPr/>
        <a:lstStyle/>
        <a:p>
          <a:endParaRPr lang="fi-FI" sz="1400" b="1"/>
        </a:p>
      </dgm:t>
    </dgm:pt>
    <dgm:pt modelId="{32A5303F-097E-44F6-891B-33638F34CB73}">
      <dgm:prSet custT="1"/>
      <dgm:spPr>
        <a:solidFill>
          <a:schemeClr val="bg1"/>
        </a:solidFill>
        <a:ln>
          <a:solidFill>
            <a:schemeClr val="accent6"/>
          </a:solidFill>
        </a:ln>
      </dgm:spPr>
      <dgm:t>
        <a:bodyPr lIns="0" tIns="36000" rIns="0" bIns="0" anchor="t"/>
        <a:lstStyle/>
        <a:p>
          <a:r>
            <a:rPr lang="fi-FI" sz="1000" b="0" i="0" u="none"/>
            <a:t>Vesistöjen säännöstely ja patoturvallisuus</a:t>
          </a:r>
          <a:endParaRPr lang="fi-FI" sz="1000" b="0" i="0"/>
        </a:p>
      </dgm:t>
    </dgm:pt>
    <dgm:pt modelId="{55FBA6CC-1888-40A3-9AD6-4FD21DF978F2}" type="parTrans" cxnId="{C5B6B0E2-A184-4A7F-9A45-6452CB724CAF}">
      <dgm:prSet/>
      <dgm:spPr/>
      <dgm:t>
        <a:bodyPr/>
        <a:lstStyle/>
        <a:p>
          <a:endParaRPr lang="fi-FI" sz="1400" b="1"/>
        </a:p>
      </dgm:t>
    </dgm:pt>
    <dgm:pt modelId="{D457D10D-025A-4CE4-A888-41FC41788202}" type="sibTrans" cxnId="{C5B6B0E2-A184-4A7F-9A45-6452CB724CAF}">
      <dgm:prSet/>
      <dgm:spPr/>
      <dgm:t>
        <a:bodyPr/>
        <a:lstStyle/>
        <a:p>
          <a:endParaRPr lang="fi-FI" sz="1400" b="1"/>
        </a:p>
      </dgm:t>
    </dgm:pt>
    <dgm:pt modelId="{9703DCF3-066C-48E6-828B-5A64CA9F3787}">
      <dgm:prSet custT="1"/>
      <dgm:spPr>
        <a:solidFill>
          <a:schemeClr val="bg1"/>
        </a:solidFill>
        <a:ln>
          <a:solidFill>
            <a:schemeClr val="accent6"/>
          </a:solidFill>
        </a:ln>
      </dgm:spPr>
      <dgm:t>
        <a:bodyPr lIns="0" tIns="36000" rIns="0" bIns="0" anchor="t"/>
        <a:lstStyle/>
        <a:p>
          <a:r>
            <a:rPr lang="fi-FI" sz="1000" b="0" i="0" u="none"/>
            <a:t>Ilmastokriteerit ja ilmastokestävyys ELYn jakaman rahoituksen arviointiin</a:t>
          </a:r>
          <a:endParaRPr lang="fi-FI" sz="1000" b="0" i="0"/>
        </a:p>
      </dgm:t>
    </dgm:pt>
    <dgm:pt modelId="{FA939943-E3D4-4335-9E50-2E725CF9C32B}" type="parTrans" cxnId="{5541B07F-AE8C-41D5-BABF-6810541C73BB}">
      <dgm:prSet/>
      <dgm:spPr/>
      <dgm:t>
        <a:bodyPr/>
        <a:lstStyle/>
        <a:p>
          <a:endParaRPr lang="fi-FI" sz="1400" b="1"/>
        </a:p>
      </dgm:t>
    </dgm:pt>
    <dgm:pt modelId="{73D4BD8E-E013-4551-BC7D-80C4ACAEBD25}" type="sibTrans" cxnId="{5541B07F-AE8C-41D5-BABF-6810541C73BB}">
      <dgm:prSet/>
      <dgm:spPr/>
      <dgm:t>
        <a:bodyPr/>
        <a:lstStyle/>
        <a:p>
          <a:endParaRPr lang="fi-FI" sz="1400" b="1"/>
        </a:p>
      </dgm:t>
    </dgm:pt>
    <dgm:pt modelId="{915ED106-8046-419E-9C7F-B4EA1EF2B19A}">
      <dgm:prSet custT="1"/>
      <dgm:spPr>
        <a:solidFill>
          <a:schemeClr val="bg1"/>
        </a:solidFill>
        <a:ln>
          <a:solidFill>
            <a:schemeClr val="accent6"/>
          </a:solidFill>
        </a:ln>
      </dgm:spPr>
      <dgm:t>
        <a:bodyPr lIns="0" tIns="36000" rIns="0" bIns="0" anchor="t"/>
        <a:lstStyle/>
        <a:p>
          <a:r>
            <a:rPr lang="fi-FI" sz="1000" b="0" i="0" u="none"/>
            <a:t>Ilmastoteemat hankehakuihin</a:t>
          </a:r>
          <a:endParaRPr lang="fi-FI" sz="1000" b="0" i="0"/>
        </a:p>
      </dgm:t>
    </dgm:pt>
    <dgm:pt modelId="{56FF7552-5A84-42A2-AB06-92A76B3230EC}" type="parTrans" cxnId="{B7F39FEB-994A-4CA0-A47F-A5AC808A0C53}">
      <dgm:prSet/>
      <dgm:spPr/>
      <dgm:t>
        <a:bodyPr/>
        <a:lstStyle/>
        <a:p>
          <a:endParaRPr lang="fi-FI" sz="1400" b="1"/>
        </a:p>
      </dgm:t>
    </dgm:pt>
    <dgm:pt modelId="{E486046E-166E-4B40-BFEA-448CED416D93}" type="sibTrans" cxnId="{B7F39FEB-994A-4CA0-A47F-A5AC808A0C53}">
      <dgm:prSet/>
      <dgm:spPr/>
      <dgm:t>
        <a:bodyPr/>
        <a:lstStyle/>
        <a:p>
          <a:endParaRPr lang="fi-FI" sz="1400" b="1"/>
        </a:p>
      </dgm:t>
    </dgm:pt>
    <dgm:pt modelId="{B85EFE8A-2222-4E9A-AECD-A8EF52D325C1}">
      <dgm:prSet custT="1"/>
      <dgm:spPr>
        <a:solidFill>
          <a:schemeClr val="bg1"/>
        </a:solidFill>
        <a:ln>
          <a:solidFill>
            <a:schemeClr val="accent6"/>
          </a:solidFill>
        </a:ln>
      </dgm:spPr>
      <dgm:t>
        <a:bodyPr lIns="0" tIns="36000" rIns="0" bIns="0" anchor="t"/>
        <a:lstStyle/>
        <a:p>
          <a:r>
            <a:rPr lang="fi-FI" sz="1000" b="0" i="0" u="none"/>
            <a:t>Koulutusten kehittäminen ilmasto-osaamisen lisäämiseksi</a:t>
          </a:r>
          <a:endParaRPr lang="fi-FI" sz="1000" b="0" i="0"/>
        </a:p>
      </dgm:t>
    </dgm:pt>
    <dgm:pt modelId="{F073F26D-F945-435E-9917-EF7EAF30B0BD}" type="parTrans" cxnId="{6EBF2CD8-458A-42B4-93EB-3547DE5139AE}">
      <dgm:prSet/>
      <dgm:spPr/>
      <dgm:t>
        <a:bodyPr/>
        <a:lstStyle/>
        <a:p>
          <a:endParaRPr lang="fi-FI" sz="1400" b="1"/>
        </a:p>
      </dgm:t>
    </dgm:pt>
    <dgm:pt modelId="{B16FF5DE-EE70-4233-B8A4-D5808758D5B3}" type="sibTrans" cxnId="{6EBF2CD8-458A-42B4-93EB-3547DE5139AE}">
      <dgm:prSet/>
      <dgm:spPr/>
      <dgm:t>
        <a:bodyPr/>
        <a:lstStyle/>
        <a:p>
          <a:endParaRPr lang="fi-FI" sz="1400" b="1"/>
        </a:p>
      </dgm:t>
    </dgm:pt>
    <dgm:pt modelId="{17C593B3-C66F-443D-88DD-3DB30082ECF6}">
      <dgm:prSet custT="1"/>
      <dgm:spPr>
        <a:solidFill>
          <a:schemeClr val="bg1"/>
        </a:solidFill>
        <a:ln>
          <a:solidFill>
            <a:schemeClr val="accent6"/>
          </a:solidFill>
        </a:ln>
      </dgm:spPr>
      <dgm:t>
        <a:bodyPr lIns="0" tIns="36000" rIns="0" bIns="0" anchor="t"/>
        <a:lstStyle/>
        <a:p>
          <a:r>
            <a:rPr lang="fi-FI" sz="1000" b="0" i="0" u="none"/>
            <a:t>Ilmasto yritysten arvonlisäyksenä</a:t>
          </a:r>
          <a:endParaRPr lang="fi-FI" sz="1000" b="0" i="0"/>
        </a:p>
      </dgm:t>
    </dgm:pt>
    <dgm:pt modelId="{69AC05B9-907E-4C02-90F7-162C5B470E5E}" type="parTrans" cxnId="{415CE523-7AAB-4378-A657-75227AD797D5}">
      <dgm:prSet/>
      <dgm:spPr/>
      <dgm:t>
        <a:bodyPr/>
        <a:lstStyle/>
        <a:p>
          <a:endParaRPr lang="fi-FI" sz="1400" b="1"/>
        </a:p>
      </dgm:t>
    </dgm:pt>
    <dgm:pt modelId="{9B320EEB-F7D5-4C3C-9159-FA7DF0EC5E92}" type="sibTrans" cxnId="{415CE523-7AAB-4378-A657-75227AD797D5}">
      <dgm:prSet/>
      <dgm:spPr/>
      <dgm:t>
        <a:bodyPr/>
        <a:lstStyle/>
        <a:p>
          <a:endParaRPr lang="fi-FI" sz="1400" b="1"/>
        </a:p>
      </dgm:t>
    </dgm:pt>
    <dgm:pt modelId="{3DADFF63-F924-4AF4-8AFB-1091768C02AE}">
      <dgm:prSet custT="1"/>
      <dgm:spPr>
        <a:solidFill>
          <a:schemeClr val="bg1"/>
        </a:solidFill>
        <a:ln>
          <a:solidFill>
            <a:schemeClr val="accent6"/>
          </a:solidFill>
        </a:ln>
      </dgm:spPr>
      <dgm:t>
        <a:bodyPr lIns="0" tIns="36000" rIns="0" bIns="0" anchor="t"/>
        <a:lstStyle/>
        <a:p>
          <a:r>
            <a:rPr lang="fi-FI" sz="1000" b="0" i="0" u="none"/>
            <a:t>Viljelijöiden neuvonta ja ilmastomyönteinen maatalous</a:t>
          </a:r>
          <a:endParaRPr lang="fi-FI" sz="1000" b="0" i="0"/>
        </a:p>
      </dgm:t>
    </dgm:pt>
    <dgm:pt modelId="{E91F0389-928E-44D0-9DB4-1A371E18E035}" type="parTrans" cxnId="{F240993F-CBFC-4EAC-94DE-F8728D865161}">
      <dgm:prSet/>
      <dgm:spPr/>
      <dgm:t>
        <a:bodyPr/>
        <a:lstStyle/>
        <a:p>
          <a:endParaRPr lang="fi-FI" sz="1400" b="1"/>
        </a:p>
      </dgm:t>
    </dgm:pt>
    <dgm:pt modelId="{7E785B66-DF58-4107-B789-EE61F6BEDFBC}" type="sibTrans" cxnId="{F240993F-CBFC-4EAC-94DE-F8728D865161}">
      <dgm:prSet/>
      <dgm:spPr/>
      <dgm:t>
        <a:bodyPr/>
        <a:lstStyle/>
        <a:p>
          <a:endParaRPr lang="fi-FI" sz="1400" b="1"/>
        </a:p>
      </dgm:t>
    </dgm:pt>
    <dgm:pt modelId="{990F61DB-E4CF-40FD-B0ED-9E52F5000069}">
      <dgm:prSet custT="1"/>
      <dgm:spPr>
        <a:solidFill>
          <a:schemeClr val="bg1"/>
        </a:solidFill>
        <a:ln>
          <a:solidFill>
            <a:schemeClr val="accent6"/>
          </a:solidFill>
        </a:ln>
      </dgm:spPr>
      <dgm:t>
        <a:bodyPr lIns="0" tIns="36000" rIns="0" bIns="0" anchor="t"/>
        <a:lstStyle/>
        <a:p>
          <a:r>
            <a:rPr lang="fi-FI" sz="1000" b="0" i="0" u="none"/>
            <a:t>Yhteisöllisyys maaseudulla</a:t>
          </a:r>
          <a:endParaRPr lang="fi-FI" sz="1000" b="0" i="0"/>
        </a:p>
      </dgm:t>
    </dgm:pt>
    <dgm:pt modelId="{3FBBDE75-79FC-49EE-B3EE-ED4751B64FD4}" type="parTrans" cxnId="{94EB75D9-292C-4100-9CC7-ACC45AD28CF3}">
      <dgm:prSet/>
      <dgm:spPr/>
      <dgm:t>
        <a:bodyPr/>
        <a:lstStyle/>
        <a:p>
          <a:endParaRPr lang="fi-FI" sz="1400" b="1"/>
        </a:p>
      </dgm:t>
    </dgm:pt>
    <dgm:pt modelId="{DCE6066D-D85D-4486-A0B2-BAF9A9E3D42D}" type="sibTrans" cxnId="{94EB75D9-292C-4100-9CC7-ACC45AD28CF3}">
      <dgm:prSet/>
      <dgm:spPr/>
      <dgm:t>
        <a:bodyPr/>
        <a:lstStyle/>
        <a:p>
          <a:endParaRPr lang="fi-FI" sz="1400" b="1"/>
        </a:p>
      </dgm:t>
    </dgm:pt>
    <dgm:pt modelId="{CA946CA1-8C9B-4D41-970C-F1D34F28960D}">
      <dgm:prSet custT="1"/>
      <dgm:spPr>
        <a:solidFill>
          <a:schemeClr val="bg1"/>
        </a:solidFill>
        <a:ln>
          <a:solidFill>
            <a:schemeClr val="accent6"/>
          </a:solidFill>
        </a:ln>
      </dgm:spPr>
      <dgm:t>
        <a:bodyPr lIns="0" tIns="36000" rIns="0" bIns="0" anchor="t"/>
        <a:lstStyle/>
        <a:p>
          <a:r>
            <a:rPr lang="fi-FI" sz="1000" b="0" i="0" u="none"/>
            <a:t>Kulttuuriarvojen ja -ympäristön ilmastokestävyys</a:t>
          </a:r>
          <a:endParaRPr lang="fi-FI" sz="1000" b="0" i="0"/>
        </a:p>
      </dgm:t>
    </dgm:pt>
    <dgm:pt modelId="{FB94DBB1-0234-4066-8A97-9EFB27E3DDDB}" type="parTrans" cxnId="{BD0CE97C-E2F2-48C6-9712-D2D34460E2DB}">
      <dgm:prSet/>
      <dgm:spPr/>
      <dgm:t>
        <a:bodyPr/>
        <a:lstStyle/>
        <a:p>
          <a:endParaRPr lang="fi-FI" sz="1400" b="1"/>
        </a:p>
      </dgm:t>
    </dgm:pt>
    <dgm:pt modelId="{1211A624-0672-4FBB-8768-CC6A746A505E}" type="sibTrans" cxnId="{BD0CE97C-E2F2-48C6-9712-D2D34460E2DB}">
      <dgm:prSet/>
      <dgm:spPr/>
      <dgm:t>
        <a:bodyPr/>
        <a:lstStyle/>
        <a:p>
          <a:endParaRPr lang="fi-FI" sz="1400" b="1"/>
        </a:p>
      </dgm:t>
    </dgm:pt>
    <dgm:pt modelId="{8ADB5CA1-0983-47E4-8F2A-FE22F06B090E}">
      <dgm:prSet custT="1"/>
      <dgm:spPr>
        <a:solidFill>
          <a:schemeClr val="bg1"/>
        </a:solidFill>
        <a:ln>
          <a:solidFill>
            <a:schemeClr val="accent6"/>
          </a:solidFill>
        </a:ln>
      </dgm:spPr>
      <dgm:t>
        <a:bodyPr lIns="0" tIns="36000" rIns="0" bIns="0" anchor="t"/>
        <a:lstStyle/>
        <a:p>
          <a:r>
            <a:rPr lang="fi-FI" sz="1000" b="0" i="0" u="none"/>
            <a:t>Uudet käyttövoimat</a:t>
          </a:r>
          <a:endParaRPr lang="fi-FI" sz="1000" b="0" i="0"/>
        </a:p>
      </dgm:t>
    </dgm:pt>
    <dgm:pt modelId="{23CF639B-96A5-46C6-A78C-6D81DEA0DE11}" type="parTrans" cxnId="{78D559A5-5EF4-4C15-8F14-D5B4E5D5A101}">
      <dgm:prSet/>
      <dgm:spPr/>
      <dgm:t>
        <a:bodyPr/>
        <a:lstStyle/>
        <a:p>
          <a:endParaRPr lang="fi-FI" sz="1400" b="1"/>
        </a:p>
      </dgm:t>
    </dgm:pt>
    <dgm:pt modelId="{0B54112F-101F-4205-8761-D94E9230E327}" type="sibTrans" cxnId="{78D559A5-5EF4-4C15-8F14-D5B4E5D5A101}">
      <dgm:prSet/>
      <dgm:spPr/>
      <dgm:t>
        <a:bodyPr/>
        <a:lstStyle/>
        <a:p>
          <a:endParaRPr lang="fi-FI" sz="1400" b="1"/>
        </a:p>
      </dgm:t>
    </dgm:pt>
    <dgm:pt modelId="{D48B180D-5C48-4290-AA88-16D2C9C46BBD}">
      <dgm:prSet custT="1"/>
      <dgm:spPr>
        <a:solidFill>
          <a:schemeClr val="bg1"/>
        </a:solidFill>
        <a:ln>
          <a:solidFill>
            <a:schemeClr val="accent6"/>
          </a:solidFill>
        </a:ln>
      </dgm:spPr>
      <dgm:t>
        <a:bodyPr lIns="0" tIns="36000" rIns="0" bIns="0" anchor="t"/>
        <a:lstStyle/>
        <a:p>
          <a:r>
            <a:rPr lang="fi-FI" sz="1000" b="0" i="0" u="none"/>
            <a:t>Kestävämmän kulkumuotojakauman edistäminen</a:t>
          </a:r>
          <a:endParaRPr lang="fi-FI" sz="1000" b="0" i="0"/>
        </a:p>
      </dgm:t>
    </dgm:pt>
    <dgm:pt modelId="{6294B977-2F96-452E-ADCA-E2F1495F3C04}" type="parTrans" cxnId="{961D9488-27AD-4408-983E-E15B7DB19917}">
      <dgm:prSet/>
      <dgm:spPr/>
      <dgm:t>
        <a:bodyPr/>
        <a:lstStyle/>
        <a:p>
          <a:endParaRPr lang="fi-FI" sz="1400" b="1"/>
        </a:p>
      </dgm:t>
    </dgm:pt>
    <dgm:pt modelId="{12E4E29A-367E-4B27-80A8-F686137A2D42}" type="sibTrans" cxnId="{961D9488-27AD-4408-983E-E15B7DB19917}">
      <dgm:prSet/>
      <dgm:spPr/>
      <dgm:t>
        <a:bodyPr/>
        <a:lstStyle/>
        <a:p>
          <a:endParaRPr lang="fi-FI" sz="1400" b="1"/>
        </a:p>
      </dgm:t>
    </dgm:pt>
    <dgm:pt modelId="{AE5BDE92-5534-4C69-AE84-FA14BA447394}">
      <dgm:prSet custT="1"/>
      <dgm:spPr>
        <a:solidFill>
          <a:schemeClr val="bg1"/>
        </a:solidFill>
        <a:ln>
          <a:solidFill>
            <a:schemeClr val="accent6"/>
          </a:solidFill>
        </a:ln>
      </dgm:spPr>
      <dgm:t>
        <a:bodyPr lIns="0" tIns="36000" rIns="0" bIns="0" anchor="t"/>
        <a:lstStyle/>
        <a:p>
          <a:r>
            <a:rPr lang="fi-FI" sz="1000" b="0" i="0" u="none"/>
            <a:t>Tievihreä sopeutumisessa ja hiilinieluna</a:t>
          </a:r>
          <a:endParaRPr lang="fi-FI" sz="1000" b="0" i="0"/>
        </a:p>
      </dgm:t>
    </dgm:pt>
    <dgm:pt modelId="{CDB5C0D6-E84F-4A0A-AE68-78343F63EFC5}" type="parTrans" cxnId="{AD90E290-353C-4D96-A7C9-025C2447C827}">
      <dgm:prSet/>
      <dgm:spPr/>
      <dgm:t>
        <a:bodyPr/>
        <a:lstStyle/>
        <a:p>
          <a:endParaRPr lang="fi-FI" sz="1400" b="1"/>
        </a:p>
      </dgm:t>
    </dgm:pt>
    <dgm:pt modelId="{13BB58C1-4E32-4182-B6AD-8201F94DAAF1}" type="sibTrans" cxnId="{AD90E290-353C-4D96-A7C9-025C2447C827}">
      <dgm:prSet/>
      <dgm:spPr/>
      <dgm:t>
        <a:bodyPr/>
        <a:lstStyle/>
        <a:p>
          <a:endParaRPr lang="fi-FI" sz="1400" b="1"/>
        </a:p>
      </dgm:t>
    </dgm:pt>
    <dgm:pt modelId="{ACF9C7B0-89A6-4080-9FDA-C6AE33169308}">
      <dgm:prSet custT="1"/>
      <dgm:spPr>
        <a:solidFill>
          <a:schemeClr val="bg1"/>
        </a:solidFill>
        <a:ln>
          <a:solidFill>
            <a:schemeClr val="accent6"/>
          </a:solidFill>
        </a:ln>
      </dgm:spPr>
      <dgm:t>
        <a:bodyPr lIns="0" tIns="36000" rIns="0" bIns="0" anchor="t"/>
        <a:lstStyle/>
        <a:p>
          <a:r>
            <a:rPr lang="fi-FI" sz="1000" b="0" i="0" u="none"/>
            <a:t>Liikenteen rahoituksen kehittämisen mahdollisuudet</a:t>
          </a:r>
          <a:endParaRPr lang="fi-FI" sz="1000" b="0" i="0"/>
        </a:p>
      </dgm:t>
    </dgm:pt>
    <dgm:pt modelId="{44128866-7042-48AE-995C-5344410948F3}" type="parTrans" cxnId="{CCC131F5-C090-4DA6-8A61-FC3A77505174}">
      <dgm:prSet/>
      <dgm:spPr/>
      <dgm:t>
        <a:bodyPr/>
        <a:lstStyle/>
        <a:p>
          <a:endParaRPr lang="fi-FI" sz="1400" b="1"/>
        </a:p>
      </dgm:t>
    </dgm:pt>
    <dgm:pt modelId="{5A6BD245-4D78-479F-A98D-425DB6101781}" type="sibTrans" cxnId="{CCC131F5-C090-4DA6-8A61-FC3A77505174}">
      <dgm:prSet/>
      <dgm:spPr/>
      <dgm:t>
        <a:bodyPr/>
        <a:lstStyle/>
        <a:p>
          <a:endParaRPr lang="fi-FI" sz="1400" b="1"/>
        </a:p>
      </dgm:t>
    </dgm:pt>
    <dgm:pt modelId="{49516104-98DA-4CB2-9BB7-4EABD8ADCD96}">
      <dgm:prSet custT="1"/>
      <dgm:spPr>
        <a:solidFill>
          <a:schemeClr val="bg1"/>
        </a:solidFill>
        <a:ln>
          <a:solidFill>
            <a:schemeClr val="accent6"/>
          </a:solidFill>
        </a:ln>
      </dgm:spPr>
      <dgm:t>
        <a:bodyPr lIns="0" tIns="36000" rIns="0" bIns="0" anchor="t"/>
        <a:lstStyle/>
        <a:p>
          <a:r>
            <a:rPr lang="fi-FI" sz="1000" b="0" i="0" u="none"/>
            <a:t>Ilmastokriteerit hankkeiden ja urakoiden perusteluihin</a:t>
          </a:r>
          <a:endParaRPr lang="fi-FI" sz="1000" b="0" i="0"/>
        </a:p>
      </dgm:t>
    </dgm:pt>
    <dgm:pt modelId="{5815CBE7-4B95-4C84-A9BB-A0068DA9786F}" type="parTrans" cxnId="{9894BAD6-8A92-43BF-929A-4E4BEEE3EA5D}">
      <dgm:prSet/>
      <dgm:spPr/>
      <dgm:t>
        <a:bodyPr/>
        <a:lstStyle/>
        <a:p>
          <a:endParaRPr lang="fi-FI" sz="1400" b="1"/>
        </a:p>
      </dgm:t>
    </dgm:pt>
    <dgm:pt modelId="{8FEE43C8-68DD-40AD-AD6A-32821265CFE7}" type="sibTrans" cxnId="{9894BAD6-8A92-43BF-929A-4E4BEEE3EA5D}">
      <dgm:prSet/>
      <dgm:spPr/>
      <dgm:t>
        <a:bodyPr/>
        <a:lstStyle/>
        <a:p>
          <a:endParaRPr lang="fi-FI" sz="1400" b="1"/>
        </a:p>
      </dgm:t>
    </dgm:pt>
    <dgm:pt modelId="{A1FE5C56-3FA7-4093-A0D0-06FA8293FA47}">
      <dgm:prSet custT="1"/>
      <dgm:spPr>
        <a:solidFill>
          <a:schemeClr val="bg1"/>
        </a:solidFill>
        <a:ln>
          <a:solidFill>
            <a:schemeClr val="accent6"/>
          </a:solidFill>
        </a:ln>
      </dgm:spPr>
      <dgm:t>
        <a:bodyPr lIns="0" tIns="36000" rIns="0" bIns="0" anchor="t"/>
        <a:lstStyle/>
        <a:p>
          <a:r>
            <a:rPr lang="fi-FI" sz="900" b="0" i="0" u="none">
              <a:latin typeface="Arial" panose="020B0604020202020204"/>
              <a:ea typeface="+mn-ea"/>
              <a:cs typeface="+mn-cs"/>
            </a:rPr>
            <a:t>Resurssitehokkuus ja digitalisaatio liikenteenhallinnassa, tienpidon tiedonkeruussa sekä suunnittelussa.</a:t>
          </a:r>
          <a:endParaRPr lang="fi-FI" sz="900" b="0" i="0"/>
        </a:p>
      </dgm:t>
    </dgm:pt>
    <dgm:pt modelId="{A0012428-64A3-4256-A02D-2F367B145DEB}" type="parTrans" cxnId="{44233B29-3E1D-4574-98B1-C72CB694FD28}">
      <dgm:prSet/>
      <dgm:spPr/>
      <dgm:t>
        <a:bodyPr/>
        <a:lstStyle/>
        <a:p>
          <a:endParaRPr lang="fi-FI" sz="1400" b="1"/>
        </a:p>
      </dgm:t>
    </dgm:pt>
    <dgm:pt modelId="{EA22A089-13EF-421D-B0A0-729D49189AD1}" type="sibTrans" cxnId="{44233B29-3E1D-4574-98B1-C72CB694FD28}">
      <dgm:prSet/>
      <dgm:spPr/>
      <dgm:t>
        <a:bodyPr/>
        <a:lstStyle/>
        <a:p>
          <a:endParaRPr lang="fi-FI" sz="1400" b="1"/>
        </a:p>
      </dgm:t>
    </dgm:pt>
    <dgm:pt modelId="{EA74CA88-C0EB-49DA-93E4-847F9A484069}">
      <dgm:prSet custT="1"/>
      <dgm:spPr>
        <a:solidFill>
          <a:schemeClr val="bg1"/>
        </a:solidFill>
        <a:ln>
          <a:solidFill>
            <a:schemeClr val="accent6"/>
          </a:solidFill>
        </a:ln>
      </dgm:spPr>
      <dgm:t>
        <a:bodyPr lIns="0" tIns="36000" rIns="0" bIns="0" anchor="t"/>
        <a:lstStyle/>
        <a:p>
          <a:r>
            <a:rPr lang="fi-FI" sz="1000" b="0" i="0" u="none"/>
            <a:t>Toimintavarmuus, likenneturvallisuus ja vaikutusketjut</a:t>
          </a:r>
          <a:endParaRPr lang="fi-FI" sz="1000" b="0" i="0"/>
        </a:p>
      </dgm:t>
    </dgm:pt>
    <dgm:pt modelId="{0E2A378D-35C9-4EA1-8C80-12A383514176}" type="parTrans" cxnId="{A98811D0-4A7B-4674-9FB8-756F61A3B0FA}">
      <dgm:prSet/>
      <dgm:spPr/>
      <dgm:t>
        <a:bodyPr/>
        <a:lstStyle/>
        <a:p>
          <a:endParaRPr lang="fi-FI" sz="1400" b="1"/>
        </a:p>
      </dgm:t>
    </dgm:pt>
    <dgm:pt modelId="{01B689CC-8AF7-4349-B73F-6CD9D177017B}" type="sibTrans" cxnId="{A98811D0-4A7B-4674-9FB8-756F61A3B0FA}">
      <dgm:prSet/>
      <dgm:spPr/>
      <dgm:t>
        <a:bodyPr/>
        <a:lstStyle/>
        <a:p>
          <a:endParaRPr lang="fi-FI" sz="1400" b="1"/>
        </a:p>
      </dgm:t>
    </dgm:pt>
    <dgm:pt modelId="{23CB6592-73BF-4A4D-9650-192EBB4CB6EB}">
      <dgm:prSet custT="1"/>
      <dgm:spPr>
        <a:solidFill>
          <a:schemeClr val="bg1"/>
        </a:solidFill>
        <a:ln>
          <a:solidFill>
            <a:schemeClr val="accent6"/>
          </a:solidFill>
        </a:ln>
      </dgm:spPr>
      <dgm:t>
        <a:bodyPr lIns="0" tIns="36000" rIns="0" bIns="0" anchor="t"/>
        <a:lstStyle/>
        <a:p>
          <a:r>
            <a:rPr lang="fi-FI" sz="1000" b="0" i="0" u="none"/>
            <a:t>Ilmastoviestintä</a:t>
          </a:r>
          <a:endParaRPr lang="fi-FI" sz="1000" b="0" i="0"/>
        </a:p>
      </dgm:t>
    </dgm:pt>
    <dgm:pt modelId="{8D11347E-59D6-4B37-BFB1-493A2C403216}" type="parTrans" cxnId="{94DB3D3D-FB2E-4555-BD54-DD226B5CBF2D}">
      <dgm:prSet/>
      <dgm:spPr/>
      <dgm:t>
        <a:bodyPr/>
        <a:lstStyle/>
        <a:p>
          <a:endParaRPr lang="fi-FI" sz="1400" b="1"/>
        </a:p>
      </dgm:t>
    </dgm:pt>
    <dgm:pt modelId="{675D5F9E-5CFF-4D1D-92F3-68C3BC29607E}" type="sibTrans" cxnId="{94DB3D3D-FB2E-4555-BD54-DD226B5CBF2D}">
      <dgm:prSet/>
      <dgm:spPr/>
      <dgm:t>
        <a:bodyPr/>
        <a:lstStyle/>
        <a:p>
          <a:endParaRPr lang="fi-FI" sz="1400" b="1"/>
        </a:p>
      </dgm:t>
    </dgm:pt>
    <dgm:pt modelId="{C1BF0E52-FCA2-45A4-8AA9-8CE0471B62C0}">
      <dgm:prSet custT="1"/>
      <dgm:spPr>
        <a:solidFill>
          <a:schemeClr val="bg1"/>
        </a:solidFill>
        <a:ln>
          <a:solidFill>
            <a:schemeClr val="accent6"/>
          </a:solidFill>
        </a:ln>
      </dgm:spPr>
      <dgm:t>
        <a:bodyPr lIns="0" tIns="36000" rIns="0" bIns="0" anchor="t"/>
        <a:lstStyle/>
        <a:p>
          <a:r>
            <a:rPr lang="fi-FI" sz="1000" b="0" i="0" u="none"/>
            <a:t>Ilmastonäkökulma sidosryhmä- ja verkostotyössä</a:t>
          </a:r>
          <a:endParaRPr lang="fi-FI" sz="1000" b="0" i="0"/>
        </a:p>
      </dgm:t>
    </dgm:pt>
    <dgm:pt modelId="{B9808796-D595-433D-99A7-AB298A4F2A99}" type="parTrans" cxnId="{653D26B6-0EC0-4A25-9BB1-24750902A6CD}">
      <dgm:prSet/>
      <dgm:spPr/>
      <dgm:t>
        <a:bodyPr/>
        <a:lstStyle/>
        <a:p>
          <a:endParaRPr lang="fi-FI" sz="1400" b="1"/>
        </a:p>
      </dgm:t>
    </dgm:pt>
    <dgm:pt modelId="{B8B7A676-8819-47DE-BD4B-769A8098F6FC}" type="sibTrans" cxnId="{653D26B6-0EC0-4A25-9BB1-24750902A6CD}">
      <dgm:prSet/>
      <dgm:spPr/>
      <dgm:t>
        <a:bodyPr/>
        <a:lstStyle/>
        <a:p>
          <a:endParaRPr lang="fi-FI" sz="1400" b="1"/>
        </a:p>
      </dgm:t>
    </dgm:pt>
    <dgm:pt modelId="{A7BA719C-9F26-4019-BFA4-EEF28D64921A}">
      <dgm:prSet custT="1"/>
      <dgm:spPr>
        <a:solidFill>
          <a:schemeClr val="bg1"/>
        </a:solidFill>
        <a:ln>
          <a:solidFill>
            <a:schemeClr val="accent6"/>
          </a:solidFill>
        </a:ln>
      </dgm:spPr>
      <dgm:t>
        <a:bodyPr lIns="0" tIns="36000" rIns="0" bIns="0" anchor="t"/>
        <a:lstStyle/>
        <a:p>
          <a:r>
            <a:rPr lang="fi-FI" sz="1000" b="0" i="0" u="none"/>
            <a:t>Ohjaavat tahot ja ELY-keskus ilmastoyhteistyössä</a:t>
          </a:r>
          <a:endParaRPr lang="fi-FI" sz="1000" b="0" i="0"/>
        </a:p>
      </dgm:t>
    </dgm:pt>
    <dgm:pt modelId="{7A75E5E3-2F3C-4A0D-AE5B-772CCA9EA13F}" type="parTrans" cxnId="{73028580-6457-4068-82C6-E4906F951406}">
      <dgm:prSet/>
      <dgm:spPr/>
      <dgm:t>
        <a:bodyPr/>
        <a:lstStyle/>
        <a:p>
          <a:endParaRPr lang="fi-FI" sz="1400" b="1"/>
        </a:p>
      </dgm:t>
    </dgm:pt>
    <dgm:pt modelId="{88742382-12FF-4B71-BE34-0DEBA751975E}" type="sibTrans" cxnId="{73028580-6457-4068-82C6-E4906F951406}">
      <dgm:prSet/>
      <dgm:spPr/>
      <dgm:t>
        <a:bodyPr/>
        <a:lstStyle/>
        <a:p>
          <a:endParaRPr lang="fi-FI" sz="1400" b="1"/>
        </a:p>
      </dgm:t>
    </dgm:pt>
    <dgm:pt modelId="{6EF6E438-6EAE-4681-AFF0-B371C5BC112C}">
      <dgm:prSet custT="1"/>
      <dgm:spPr>
        <a:solidFill>
          <a:schemeClr val="bg1"/>
        </a:solidFill>
        <a:ln>
          <a:solidFill>
            <a:schemeClr val="accent6"/>
          </a:solidFill>
        </a:ln>
      </dgm:spPr>
      <dgm:t>
        <a:bodyPr lIns="0" tIns="36000" rIns="0" bIns="0" anchor="t"/>
        <a:lstStyle/>
        <a:p>
          <a:r>
            <a:rPr lang="fi-FI" sz="1000" b="0" i="0" u="none"/>
            <a:t>Ilmasto osana tulossuunnittelua</a:t>
          </a:r>
          <a:endParaRPr lang="fi-FI" sz="1000" b="0" i="0"/>
        </a:p>
      </dgm:t>
    </dgm:pt>
    <dgm:pt modelId="{579343A1-D73A-47C3-B2C2-09BC8D45529F}" type="parTrans" cxnId="{76652148-69AF-4F4A-B916-747AD3687FED}">
      <dgm:prSet/>
      <dgm:spPr/>
      <dgm:t>
        <a:bodyPr/>
        <a:lstStyle/>
        <a:p>
          <a:endParaRPr lang="fi-FI" sz="1400" b="1"/>
        </a:p>
      </dgm:t>
    </dgm:pt>
    <dgm:pt modelId="{1C7FABE3-771F-4E59-AF07-B50A34489D8C}" type="sibTrans" cxnId="{76652148-69AF-4F4A-B916-747AD3687FED}">
      <dgm:prSet/>
      <dgm:spPr/>
      <dgm:t>
        <a:bodyPr/>
        <a:lstStyle/>
        <a:p>
          <a:endParaRPr lang="fi-FI" sz="1400" b="1"/>
        </a:p>
      </dgm:t>
    </dgm:pt>
    <dgm:pt modelId="{3E14C6F0-EABD-4DD0-AF1A-0DF41B23609D}">
      <dgm:prSet custT="1"/>
      <dgm:spPr>
        <a:solidFill>
          <a:schemeClr val="bg1"/>
        </a:solidFill>
        <a:ln>
          <a:solidFill>
            <a:schemeClr val="accent6"/>
          </a:solidFill>
        </a:ln>
      </dgm:spPr>
      <dgm:t>
        <a:bodyPr lIns="0" tIns="36000" rIns="0" bIns="0" anchor="t"/>
        <a:lstStyle/>
        <a:p>
          <a:r>
            <a:rPr lang="fi-FI" sz="1000" b="0" i="0" u="none"/>
            <a:t>Yhteistyö vastuualueiden välillä ilmastoasioissa</a:t>
          </a:r>
          <a:endParaRPr lang="fi-FI" sz="1000" b="0" i="0"/>
        </a:p>
      </dgm:t>
    </dgm:pt>
    <dgm:pt modelId="{88CDB96A-071E-4EDA-8D9C-C5E01AE61C20}" type="parTrans" cxnId="{BFA6C92B-2DC9-4E8D-A6FD-50DD15E9CB83}">
      <dgm:prSet/>
      <dgm:spPr/>
      <dgm:t>
        <a:bodyPr/>
        <a:lstStyle/>
        <a:p>
          <a:endParaRPr lang="fi-FI" sz="1400" b="1"/>
        </a:p>
      </dgm:t>
    </dgm:pt>
    <dgm:pt modelId="{4E91EE70-B282-47FB-AF1B-DDF7B2069DC0}" type="sibTrans" cxnId="{BFA6C92B-2DC9-4E8D-A6FD-50DD15E9CB83}">
      <dgm:prSet/>
      <dgm:spPr/>
      <dgm:t>
        <a:bodyPr/>
        <a:lstStyle/>
        <a:p>
          <a:endParaRPr lang="fi-FI" sz="1400" b="1"/>
        </a:p>
      </dgm:t>
    </dgm:pt>
    <dgm:pt modelId="{F1BC270E-3E1C-48C2-8AAA-C284B2A58522}">
      <dgm:prSet custT="1"/>
      <dgm:spPr>
        <a:solidFill>
          <a:schemeClr val="bg1"/>
        </a:solidFill>
        <a:ln>
          <a:solidFill>
            <a:schemeClr val="accent6"/>
          </a:solidFill>
        </a:ln>
      </dgm:spPr>
      <dgm:t>
        <a:bodyPr lIns="0" tIns="36000" rIns="0" bIns="0" anchor="t"/>
        <a:lstStyle/>
        <a:p>
          <a:r>
            <a:rPr lang="fi-FI" sz="1000" b="0" i="0" u="none"/>
            <a:t>ELYn henkilöstön ilmasto-osaaminen, tietous ja kyky innovoida</a:t>
          </a:r>
          <a:endParaRPr lang="fi-FI" sz="1000" b="0" i="0"/>
        </a:p>
      </dgm:t>
    </dgm:pt>
    <dgm:pt modelId="{DA83E5C0-454C-40E5-B8ED-65EE07B2BA1C}" type="parTrans" cxnId="{10BD7978-DA18-46E9-A203-E18AF54E09A7}">
      <dgm:prSet/>
      <dgm:spPr/>
      <dgm:t>
        <a:bodyPr/>
        <a:lstStyle/>
        <a:p>
          <a:endParaRPr lang="fi-FI" sz="1400" b="1"/>
        </a:p>
      </dgm:t>
    </dgm:pt>
    <dgm:pt modelId="{8024E754-4DD7-40CB-B8D2-0B3D9488B1D2}" type="sibTrans" cxnId="{10BD7978-DA18-46E9-A203-E18AF54E09A7}">
      <dgm:prSet/>
      <dgm:spPr/>
      <dgm:t>
        <a:bodyPr/>
        <a:lstStyle/>
        <a:p>
          <a:endParaRPr lang="fi-FI" sz="1400" b="1"/>
        </a:p>
      </dgm:t>
    </dgm:pt>
    <dgm:pt modelId="{46416E50-CC85-4A4A-BB71-27BE699C409B}">
      <dgm:prSet custT="1"/>
      <dgm:spPr>
        <a:solidFill>
          <a:schemeClr val="bg1"/>
        </a:solidFill>
        <a:ln>
          <a:solidFill>
            <a:schemeClr val="accent6"/>
          </a:solidFill>
        </a:ln>
      </dgm:spPr>
      <dgm:t>
        <a:bodyPr lIns="0" tIns="36000" rIns="0" bIns="0" anchor="t"/>
        <a:lstStyle/>
        <a:p>
          <a:r>
            <a:rPr lang="fi-FI" sz="1000" b="0" i="0" u="none"/>
            <a:t>Ilmastoennakointi ja ELYn rooli alueella</a:t>
          </a:r>
          <a:endParaRPr lang="fi-FI" sz="1000" b="0" i="0"/>
        </a:p>
      </dgm:t>
    </dgm:pt>
    <dgm:pt modelId="{FA00822F-1375-4210-AF23-FCFAC79494FD}" type="parTrans" cxnId="{F3F37C63-A947-4809-8083-F5FF84298043}">
      <dgm:prSet/>
      <dgm:spPr/>
      <dgm:t>
        <a:bodyPr/>
        <a:lstStyle/>
        <a:p>
          <a:endParaRPr lang="fi-FI" sz="1400" b="1"/>
        </a:p>
      </dgm:t>
    </dgm:pt>
    <dgm:pt modelId="{36298ECB-E6CE-43B0-90AB-E799C0FD2E33}" type="sibTrans" cxnId="{F3F37C63-A947-4809-8083-F5FF84298043}">
      <dgm:prSet/>
      <dgm:spPr/>
      <dgm:t>
        <a:bodyPr/>
        <a:lstStyle/>
        <a:p>
          <a:endParaRPr lang="fi-FI" sz="1400" b="1"/>
        </a:p>
      </dgm:t>
    </dgm:pt>
    <dgm:pt modelId="{1E4A1D8C-A230-488E-BF1E-7CD84E46A699}">
      <dgm:prSet custT="1"/>
      <dgm:spPr>
        <a:solidFill>
          <a:schemeClr val="bg1"/>
        </a:solidFill>
        <a:ln>
          <a:solidFill>
            <a:schemeClr val="accent6"/>
          </a:solidFill>
        </a:ln>
      </dgm:spPr>
      <dgm:t>
        <a:bodyPr lIns="0" tIns="36000" rIns="0" bIns="0" anchor="t"/>
        <a:lstStyle/>
        <a:p>
          <a:r>
            <a:rPr lang="fi-FI" sz="1000" b="0" i="0" u="none"/>
            <a:t>Ilmastomyönteiset hankintakriteerit  ELY-keskusten kaikkiin hankintoihin</a:t>
          </a:r>
          <a:endParaRPr lang="fi-FI" sz="1000" b="0" i="0"/>
        </a:p>
      </dgm:t>
    </dgm:pt>
    <dgm:pt modelId="{FF2FF7E8-F728-49F0-B945-8FB2241FDA3D}" type="parTrans" cxnId="{CD967FC6-AA40-49EC-8188-D8F64EE39250}">
      <dgm:prSet/>
      <dgm:spPr/>
      <dgm:t>
        <a:bodyPr/>
        <a:lstStyle/>
        <a:p>
          <a:endParaRPr lang="fi-FI" sz="1400" b="1"/>
        </a:p>
      </dgm:t>
    </dgm:pt>
    <dgm:pt modelId="{9E06669D-7845-42A4-9DD7-445F82256614}" type="sibTrans" cxnId="{CD967FC6-AA40-49EC-8188-D8F64EE39250}">
      <dgm:prSet/>
      <dgm:spPr/>
      <dgm:t>
        <a:bodyPr/>
        <a:lstStyle/>
        <a:p>
          <a:endParaRPr lang="fi-FI" sz="1400" b="1"/>
        </a:p>
      </dgm:t>
    </dgm:pt>
    <dgm:pt modelId="{73BD86D8-7247-4ECB-A685-CB3AF050865F}">
      <dgm:prSet custT="1"/>
      <dgm:spPr>
        <a:solidFill>
          <a:schemeClr val="bg1"/>
        </a:solidFill>
        <a:ln>
          <a:solidFill>
            <a:schemeClr val="accent6"/>
          </a:solidFill>
        </a:ln>
      </dgm:spPr>
      <dgm:t>
        <a:bodyPr lIns="0" tIns="36000" rIns="0" bIns="0" anchor="t"/>
        <a:lstStyle/>
        <a:p>
          <a:r>
            <a:rPr lang="fi-FI" sz="1000" b="0" i="0" u="none"/>
            <a:t>Tiedolla johtaminen, seuranta ja vaikuttavuus</a:t>
          </a:r>
          <a:endParaRPr lang="fi-FI" sz="1000" b="0" i="0"/>
        </a:p>
      </dgm:t>
    </dgm:pt>
    <dgm:pt modelId="{3A008007-E557-47A0-BDF6-E3E9F93543D2}" type="parTrans" cxnId="{288A6918-83AF-4DF7-9284-1E730EA39EB4}">
      <dgm:prSet/>
      <dgm:spPr/>
      <dgm:t>
        <a:bodyPr/>
        <a:lstStyle/>
        <a:p>
          <a:endParaRPr lang="fi-FI" sz="1400" b="1"/>
        </a:p>
      </dgm:t>
    </dgm:pt>
    <dgm:pt modelId="{C3C0FE37-B733-43AB-B042-DD99C0C49174}" type="sibTrans" cxnId="{288A6918-83AF-4DF7-9284-1E730EA39EB4}">
      <dgm:prSet/>
      <dgm:spPr/>
      <dgm:t>
        <a:bodyPr/>
        <a:lstStyle/>
        <a:p>
          <a:endParaRPr lang="fi-FI" sz="1400" b="1"/>
        </a:p>
      </dgm:t>
    </dgm:pt>
    <dgm:pt modelId="{99D7B7CB-60EC-4938-A9C6-682506EB3D7C}">
      <dgm:prSet custT="1"/>
      <dgm:spPr>
        <a:solidFill>
          <a:schemeClr val="bg1"/>
        </a:solidFill>
        <a:ln>
          <a:solidFill>
            <a:schemeClr val="accent6"/>
          </a:solidFill>
        </a:ln>
      </dgm:spPr>
      <dgm:t>
        <a:bodyPr lIns="0" tIns="36000" rIns="0" bIns="0" anchor="t"/>
        <a:lstStyle/>
        <a:p>
          <a:r>
            <a:rPr lang="fi-FI" sz="1000" b="0" i="0" u="none"/>
            <a:t>Riskienhallinnan, varautumisen ja sopeutumisen integrointi (jatkuvuus)</a:t>
          </a:r>
          <a:endParaRPr lang="fi-FI" sz="1000" b="0" i="0"/>
        </a:p>
      </dgm:t>
    </dgm:pt>
    <dgm:pt modelId="{B55FDA96-65D4-4982-968F-9B588302EC54}" type="parTrans" cxnId="{5AEAC0FC-C9BC-4B83-B8A2-A227C0291D10}">
      <dgm:prSet/>
      <dgm:spPr/>
      <dgm:t>
        <a:bodyPr/>
        <a:lstStyle/>
        <a:p>
          <a:endParaRPr lang="fi-FI" sz="1400" b="1"/>
        </a:p>
      </dgm:t>
    </dgm:pt>
    <dgm:pt modelId="{E66F6E9D-3382-4850-BEE7-D6F1FD6EDA12}" type="sibTrans" cxnId="{5AEAC0FC-C9BC-4B83-B8A2-A227C0291D10}">
      <dgm:prSet/>
      <dgm:spPr/>
      <dgm:t>
        <a:bodyPr/>
        <a:lstStyle/>
        <a:p>
          <a:endParaRPr lang="fi-FI" sz="1400" b="1"/>
        </a:p>
      </dgm:t>
    </dgm:pt>
    <dgm:pt modelId="{24E78E5E-9B1D-4719-AEF8-72A07E4078F8}">
      <dgm:prSet custT="1"/>
      <dgm:spPr>
        <a:solidFill>
          <a:schemeClr val="bg1"/>
        </a:solidFill>
        <a:ln>
          <a:solidFill>
            <a:schemeClr val="accent6"/>
          </a:solidFill>
        </a:ln>
      </dgm:spPr>
      <dgm:t>
        <a:bodyPr lIns="0" tIns="36000" rIns="0" bIns="0" anchor="t"/>
        <a:lstStyle/>
        <a:p>
          <a:r>
            <a:rPr lang="fi-FI" sz="1000" b="0" i="0" u="none"/>
            <a:t>Tiekartan jalkauttaminen ja edistymisen seuranta</a:t>
          </a:r>
          <a:endParaRPr lang="fi-FI" sz="1000" b="0" i="0"/>
        </a:p>
      </dgm:t>
    </dgm:pt>
    <dgm:pt modelId="{1FD65803-5884-479A-A391-FE3C32D1BB2D}" type="parTrans" cxnId="{97E35CF1-BA3F-4636-B064-8796E00FB0F7}">
      <dgm:prSet/>
      <dgm:spPr/>
      <dgm:t>
        <a:bodyPr/>
        <a:lstStyle/>
        <a:p>
          <a:endParaRPr lang="fi-FI" sz="1400" b="1"/>
        </a:p>
      </dgm:t>
    </dgm:pt>
    <dgm:pt modelId="{2ABA4801-696A-499F-8029-D748F5FF3182}" type="sibTrans" cxnId="{97E35CF1-BA3F-4636-B064-8796E00FB0F7}">
      <dgm:prSet/>
      <dgm:spPr/>
      <dgm:t>
        <a:bodyPr/>
        <a:lstStyle/>
        <a:p>
          <a:endParaRPr lang="fi-FI" sz="1400" b="1"/>
        </a:p>
      </dgm:t>
    </dgm:pt>
    <dgm:pt modelId="{D2D20F71-CD72-408B-88BB-BAE07BFD6FE4}">
      <dgm:prSet custT="1"/>
      <dgm:spPr>
        <a:solidFill>
          <a:schemeClr val="bg1"/>
        </a:solidFill>
        <a:ln>
          <a:solidFill>
            <a:schemeClr val="accent6"/>
          </a:solidFill>
        </a:ln>
      </dgm:spPr>
      <dgm:t>
        <a:bodyPr lIns="0" tIns="36000" rIns="0" bIns="0" anchor="t"/>
        <a:lstStyle/>
        <a:p>
          <a:r>
            <a:rPr lang="fi-FI" sz="1000" b="0" i="0" u="none"/>
            <a:t>Tulva- ja kuivuusriskienhallinta</a:t>
          </a:r>
          <a:endParaRPr lang="fi-FI" sz="1000" b="0" i="0"/>
        </a:p>
      </dgm:t>
    </dgm:pt>
    <dgm:pt modelId="{A3DC9DDB-523A-4A99-B159-A88CAD26F4B3}" type="parTrans" cxnId="{27572D4F-5772-45FC-8D21-45AC7F8DC962}">
      <dgm:prSet/>
      <dgm:spPr/>
      <dgm:t>
        <a:bodyPr/>
        <a:lstStyle/>
        <a:p>
          <a:endParaRPr lang="fi-FI" sz="1400" b="1"/>
        </a:p>
      </dgm:t>
    </dgm:pt>
    <dgm:pt modelId="{20C71908-D6C9-47F6-A815-EF5DC5FFE889}" type="sibTrans" cxnId="{27572D4F-5772-45FC-8D21-45AC7F8DC962}">
      <dgm:prSet/>
      <dgm:spPr/>
      <dgm:t>
        <a:bodyPr/>
        <a:lstStyle/>
        <a:p>
          <a:endParaRPr lang="fi-FI" sz="1400" b="1"/>
        </a:p>
      </dgm:t>
    </dgm:pt>
    <dgm:pt modelId="{D6B0DC23-CD42-4BA2-B058-EAD3459F43B8}">
      <dgm:prSet custT="1"/>
      <dgm:spPr>
        <a:solidFill>
          <a:schemeClr val="bg1"/>
        </a:solidFill>
        <a:ln>
          <a:solidFill>
            <a:schemeClr val="accent6"/>
          </a:solidFill>
        </a:ln>
      </dgm:spPr>
      <dgm:t>
        <a:bodyPr lIns="0" tIns="36000" rIns="0" bIns="0" anchor="t"/>
        <a:lstStyle/>
        <a:p>
          <a:r>
            <a:rPr lang="fi-FI" sz="1000" b="0" i="0" u="none"/>
            <a:t>Luonnonsuojelun "ilmastonsuojeluohjelma" - nielut ja sopeutuminen</a:t>
          </a:r>
          <a:endParaRPr lang="fi-FI" sz="1000" b="0" i="0"/>
        </a:p>
      </dgm:t>
    </dgm:pt>
    <dgm:pt modelId="{8B05E7A1-971C-4801-9DF4-253342DFD20E}" type="parTrans" cxnId="{CBEC6163-4CE0-4209-91A3-0F541B20632A}">
      <dgm:prSet/>
      <dgm:spPr/>
      <dgm:t>
        <a:bodyPr/>
        <a:lstStyle/>
        <a:p>
          <a:endParaRPr lang="fi-FI" sz="1400" b="1"/>
        </a:p>
      </dgm:t>
    </dgm:pt>
    <dgm:pt modelId="{25054978-2786-4DA2-9C36-D60AFF31097E}" type="sibTrans" cxnId="{CBEC6163-4CE0-4209-91A3-0F541B20632A}">
      <dgm:prSet/>
      <dgm:spPr/>
      <dgm:t>
        <a:bodyPr/>
        <a:lstStyle/>
        <a:p>
          <a:endParaRPr lang="fi-FI" sz="1400" b="1"/>
        </a:p>
      </dgm:t>
    </dgm:pt>
    <dgm:pt modelId="{C3AD58C1-01EC-4228-9AC8-5A73505B30FA}">
      <dgm:prSet custT="1"/>
      <dgm:spPr>
        <a:solidFill>
          <a:schemeClr val="bg1"/>
        </a:solidFill>
        <a:ln>
          <a:solidFill>
            <a:schemeClr val="accent6"/>
          </a:solidFill>
        </a:ln>
      </dgm:spPr>
      <dgm:t>
        <a:bodyPr lIns="0" tIns="36000" rIns="0" bIns="0" anchor="t"/>
        <a:lstStyle/>
        <a:p>
          <a:r>
            <a:rPr lang="fi-FI" sz="1000" b="0" i="0" u="none"/>
            <a:t>Meren, saariston ja rannikon ilmastokestävyys</a:t>
          </a:r>
          <a:endParaRPr lang="fi-FI" sz="1000" b="0" i="0"/>
        </a:p>
      </dgm:t>
    </dgm:pt>
    <dgm:pt modelId="{5F199B7E-DDE1-4814-A02D-5FE1181F18CF}" type="parTrans" cxnId="{FD67C9F7-0834-4611-9866-428ACF7C2C5C}">
      <dgm:prSet/>
      <dgm:spPr/>
      <dgm:t>
        <a:bodyPr/>
        <a:lstStyle/>
        <a:p>
          <a:endParaRPr lang="fi-FI" sz="1400" b="1"/>
        </a:p>
      </dgm:t>
    </dgm:pt>
    <dgm:pt modelId="{561572E2-D68B-438A-A40C-702C5516DE8E}" type="sibTrans" cxnId="{FD67C9F7-0834-4611-9866-428ACF7C2C5C}">
      <dgm:prSet/>
      <dgm:spPr/>
      <dgm:t>
        <a:bodyPr/>
        <a:lstStyle/>
        <a:p>
          <a:endParaRPr lang="fi-FI" sz="1400" b="1"/>
        </a:p>
      </dgm:t>
    </dgm:pt>
    <dgm:pt modelId="{2D31BF7A-1FA3-427C-979D-C58DB81CBEFB}">
      <dgm:prSet custT="1"/>
      <dgm:spPr>
        <a:solidFill>
          <a:schemeClr val="bg1"/>
        </a:solidFill>
        <a:ln>
          <a:solidFill>
            <a:schemeClr val="accent6"/>
          </a:solidFill>
        </a:ln>
      </dgm:spPr>
      <dgm:t>
        <a:bodyPr lIns="0" tIns="36000" rIns="0" bIns="0" anchor="t"/>
        <a:lstStyle/>
        <a:p>
          <a:r>
            <a:rPr lang="fi-FI" sz="1000" b="0" i="0" u="none"/>
            <a:t>Hulevesien hallinta ja kuivatuksen mitoitus</a:t>
          </a:r>
          <a:endParaRPr lang="fi-FI" sz="1000" b="0" i="0"/>
        </a:p>
      </dgm:t>
    </dgm:pt>
    <dgm:pt modelId="{411ED20A-0392-4C36-AA80-44A1A770EE91}" type="parTrans" cxnId="{660C10A2-9E58-4CBA-A4BB-853443241A52}">
      <dgm:prSet/>
      <dgm:spPr/>
      <dgm:t>
        <a:bodyPr/>
        <a:lstStyle/>
        <a:p>
          <a:endParaRPr lang="fi-FI" sz="1400"/>
        </a:p>
      </dgm:t>
    </dgm:pt>
    <dgm:pt modelId="{4099C0F6-25E7-4D4C-8624-17B940D5CABE}" type="sibTrans" cxnId="{660C10A2-9E58-4CBA-A4BB-853443241A52}">
      <dgm:prSet/>
      <dgm:spPr/>
      <dgm:t>
        <a:bodyPr/>
        <a:lstStyle/>
        <a:p>
          <a:endParaRPr lang="fi-FI" sz="1400"/>
        </a:p>
      </dgm:t>
    </dgm:pt>
    <dgm:pt modelId="{88B5EAE6-B6BD-4B02-BA10-832216E93DA0}">
      <dgm:prSet custT="1"/>
      <dgm:spPr>
        <a:solidFill>
          <a:schemeClr val="bg1"/>
        </a:solidFill>
        <a:ln>
          <a:solidFill>
            <a:schemeClr val="accent6"/>
          </a:solidFill>
        </a:ln>
      </dgm:spPr>
      <dgm:t>
        <a:bodyPr lIns="0" tIns="36000" rIns="0" bIns="0" anchor="t"/>
        <a:lstStyle/>
        <a:p>
          <a:r>
            <a:rPr lang="fi-FI" sz="1000" b="0" i="0" u="none"/>
            <a:t>Materiaalitehokkuus</a:t>
          </a:r>
          <a:endParaRPr lang="fi-FI" sz="1000" b="0" i="0"/>
        </a:p>
      </dgm:t>
    </dgm:pt>
    <dgm:pt modelId="{43CF5E24-2E91-4496-A573-A2A2D2D68F89}" type="sibTrans" cxnId="{155C15CD-6F05-4468-91AF-7AEC27FCEEC7}">
      <dgm:prSet/>
      <dgm:spPr/>
      <dgm:t>
        <a:bodyPr/>
        <a:lstStyle/>
        <a:p>
          <a:endParaRPr lang="fi-FI" sz="2800" b="1"/>
        </a:p>
      </dgm:t>
    </dgm:pt>
    <dgm:pt modelId="{BF1B34CC-F2B8-439C-B6AC-3E8BA843A7AA}" type="parTrans" cxnId="{155C15CD-6F05-4468-91AF-7AEC27FCEEC7}">
      <dgm:prSet/>
      <dgm:spPr/>
      <dgm:t>
        <a:bodyPr/>
        <a:lstStyle/>
        <a:p>
          <a:endParaRPr lang="fi-FI" sz="2800" b="1"/>
        </a:p>
      </dgm:t>
    </dgm:pt>
    <dgm:pt modelId="{895D928F-A4A6-4867-B1C2-216A10C4F8DD}">
      <dgm:prSet custT="1"/>
      <dgm:spPr>
        <a:solidFill>
          <a:schemeClr val="bg1"/>
        </a:solidFill>
        <a:ln>
          <a:solidFill>
            <a:schemeClr val="accent6"/>
          </a:solidFill>
        </a:ln>
      </dgm:spPr>
      <dgm:t>
        <a:bodyPr lIns="0" tIns="36000" rIns="0" bIns="0" anchor="t"/>
        <a:lstStyle/>
        <a:p>
          <a:r>
            <a:rPr lang="fi-FI" sz="1000" b="0" i="0"/>
            <a:t>Vesistöjen ilmastokestävyys</a:t>
          </a:r>
        </a:p>
      </dgm:t>
    </dgm:pt>
    <dgm:pt modelId="{7318599D-D144-46C4-AD14-00278A3EA145}" type="parTrans" cxnId="{32D24B92-4A74-40EF-8162-A1E729B9A482}">
      <dgm:prSet/>
      <dgm:spPr/>
      <dgm:t>
        <a:bodyPr/>
        <a:lstStyle/>
        <a:p>
          <a:endParaRPr lang="fi-FI" sz="1400"/>
        </a:p>
      </dgm:t>
    </dgm:pt>
    <dgm:pt modelId="{428CBF10-8EE1-4DA7-8FE0-355D3DE4550C}" type="sibTrans" cxnId="{32D24B92-4A74-40EF-8162-A1E729B9A482}">
      <dgm:prSet/>
      <dgm:spPr/>
      <dgm:t>
        <a:bodyPr/>
        <a:lstStyle/>
        <a:p>
          <a:endParaRPr lang="fi-FI" sz="1400"/>
        </a:p>
      </dgm:t>
    </dgm:pt>
    <dgm:pt modelId="{B52158AA-5B3B-40FD-A8BC-B8FCAEC9BFF6}">
      <dgm:prSet custT="1"/>
      <dgm:spPr>
        <a:solidFill>
          <a:schemeClr val="bg1"/>
        </a:solidFill>
        <a:ln>
          <a:solidFill>
            <a:schemeClr val="accent6"/>
          </a:solidFill>
        </a:ln>
      </dgm:spPr>
      <dgm:t>
        <a:bodyPr lIns="0" tIns="36000" rIns="0" bIns="0" anchor="t"/>
        <a:lstStyle/>
        <a:p>
          <a:r>
            <a:rPr lang="fi-FI" sz="1000" b="0" i="0" u="none"/>
            <a:t>EU-osarahoitteisen rahoituksen ilmastokriteerit</a:t>
          </a:r>
          <a:endParaRPr lang="fi-FI" sz="1000" b="0" i="0"/>
        </a:p>
      </dgm:t>
    </dgm:pt>
    <dgm:pt modelId="{3597F3E3-4D9F-40E0-92B6-A501D072387D}" type="parTrans" cxnId="{9C09A8A9-4089-4342-9705-42765D41A0A2}">
      <dgm:prSet/>
      <dgm:spPr/>
      <dgm:t>
        <a:bodyPr/>
        <a:lstStyle/>
        <a:p>
          <a:endParaRPr lang="fi-FI" sz="1400"/>
        </a:p>
      </dgm:t>
    </dgm:pt>
    <dgm:pt modelId="{4BCD2C3D-A705-4876-9972-6A91A44C8292}" type="sibTrans" cxnId="{9C09A8A9-4089-4342-9705-42765D41A0A2}">
      <dgm:prSet/>
      <dgm:spPr/>
      <dgm:t>
        <a:bodyPr/>
        <a:lstStyle/>
        <a:p>
          <a:endParaRPr lang="fi-FI" sz="1400"/>
        </a:p>
      </dgm:t>
    </dgm:pt>
    <dgm:pt modelId="{E9DDBEE6-BFFB-444C-9CE0-88FBB12B7197}">
      <dgm:prSet custT="1"/>
      <dgm:spPr>
        <a:solidFill>
          <a:schemeClr val="bg1"/>
        </a:solidFill>
        <a:ln>
          <a:solidFill>
            <a:schemeClr val="accent6"/>
          </a:solidFill>
        </a:ln>
      </dgm:spPr>
      <dgm:t>
        <a:bodyPr lIns="0" tIns="36000" rIns="0" bIns="0" anchor="t"/>
        <a:lstStyle/>
        <a:p>
          <a:r>
            <a:rPr lang="fi-FI" sz="1000" b="0" i="0"/>
            <a:t>Etätyö ja muut sisäiset linjaukset</a:t>
          </a:r>
        </a:p>
      </dgm:t>
    </dgm:pt>
    <dgm:pt modelId="{033A4F03-5C6A-4688-92DC-4B0D03BEB8BE}" type="parTrans" cxnId="{37331FE4-35CD-403C-9671-F3B15CBF0992}">
      <dgm:prSet/>
      <dgm:spPr/>
      <dgm:t>
        <a:bodyPr/>
        <a:lstStyle/>
        <a:p>
          <a:endParaRPr lang="fi-FI" sz="1400"/>
        </a:p>
      </dgm:t>
    </dgm:pt>
    <dgm:pt modelId="{D88253D7-3C89-4B3A-8C27-FEFE48D7D53C}" type="sibTrans" cxnId="{37331FE4-35CD-403C-9671-F3B15CBF0992}">
      <dgm:prSet/>
      <dgm:spPr/>
      <dgm:t>
        <a:bodyPr/>
        <a:lstStyle/>
        <a:p>
          <a:endParaRPr lang="fi-FI" sz="1400"/>
        </a:p>
      </dgm:t>
    </dgm:pt>
    <dgm:pt modelId="{E9D9BC0B-5017-4393-A65D-B450285E12CF}" type="pres">
      <dgm:prSet presAssocID="{47DD7EF8-0750-476E-A8BF-FB550E656D9A}" presName="diagram" presStyleCnt="0">
        <dgm:presLayoutVars>
          <dgm:dir/>
          <dgm:resizeHandles val="exact"/>
        </dgm:presLayoutVars>
      </dgm:prSet>
      <dgm:spPr/>
    </dgm:pt>
    <dgm:pt modelId="{92986716-B84F-4C5E-B08E-452623FCD3A5}" type="pres">
      <dgm:prSet presAssocID="{88B5EAE6-B6BD-4B02-BA10-832216E93DA0}" presName="node" presStyleLbl="node1" presStyleIdx="0" presStyleCnt="51">
        <dgm:presLayoutVars>
          <dgm:bulletEnabled val="1"/>
        </dgm:presLayoutVars>
      </dgm:prSet>
      <dgm:spPr/>
    </dgm:pt>
    <dgm:pt modelId="{FA8206FA-BF9F-4483-A14B-66542E607FB9}" type="pres">
      <dgm:prSet presAssocID="{43CF5E24-2E91-4496-A573-A2A2D2D68F89}" presName="sibTrans" presStyleCnt="0"/>
      <dgm:spPr/>
    </dgm:pt>
    <dgm:pt modelId="{992CE452-A02D-4DC2-9B21-5872E75DB599}" type="pres">
      <dgm:prSet presAssocID="{E9B71998-4AB2-4892-82CB-AD06E2F31A68}" presName="node" presStyleLbl="node1" presStyleIdx="1" presStyleCnt="51">
        <dgm:presLayoutVars>
          <dgm:bulletEnabled val="1"/>
        </dgm:presLayoutVars>
      </dgm:prSet>
      <dgm:spPr/>
    </dgm:pt>
    <dgm:pt modelId="{BF30398F-EC9D-4A13-821B-C6D38385F7B0}" type="pres">
      <dgm:prSet presAssocID="{17D3B441-5EA1-4168-BB8A-CB598D437CBA}" presName="sibTrans" presStyleCnt="0"/>
      <dgm:spPr/>
    </dgm:pt>
    <dgm:pt modelId="{3D24B116-22D2-4D98-A7BC-3C371BDB4EBC}" type="pres">
      <dgm:prSet presAssocID="{41755BFA-03DF-45A3-BAF9-3E2D53524AB8}" presName="node" presStyleLbl="node1" presStyleIdx="2" presStyleCnt="51">
        <dgm:presLayoutVars>
          <dgm:bulletEnabled val="1"/>
        </dgm:presLayoutVars>
      </dgm:prSet>
      <dgm:spPr/>
    </dgm:pt>
    <dgm:pt modelId="{4E036B0C-7F31-4479-8BC4-FDCCB503D8DA}" type="pres">
      <dgm:prSet presAssocID="{50043822-C072-4879-B7E8-CEE2E365B8E9}" presName="sibTrans" presStyleCnt="0"/>
      <dgm:spPr/>
    </dgm:pt>
    <dgm:pt modelId="{9790E1E1-362A-4131-9BC9-9A4916E8F3B1}" type="pres">
      <dgm:prSet presAssocID="{EF4902CD-F7A3-444D-BEFD-435CE6369C1C}" presName="node" presStyleLbl="node1" presStyleIdx="3" presStyleCnt="51">
        <dgm:presLayoutVars>
          <dgm:bulletEnabled val="1"/>
        </dgm:presLayoutVars>
      </dgm:prSet>
      <dgm:spPr/>
    </dgm:pt>
    <dgm:pt modelId="{203AAC5F-51E4-44EE-B006-6CA73E10234B}" type="pres">
      <dgm:prSet presAssocID="{50EE210B-4734-458A-8D74-4A3F209F1927}" presName="sibTrans" presStyleCnt="0"/>
      <dgm:spPr/>
    </dgm:pt>
    <dgm:pt modelId="{F606D746-4FF1-4239-98D7-F3A28AB95F5B}" type="pres">
      <dgm:prSet presAssocID="{0EA5EA39-9CFE-43DE-94AF-53E9C6E3D210}" presName="node" presStyleLbl="node1" presStyleIdx="4" presStyleCnt="51">
        <dgm:presLayoutVars>
          <dgm:bulletEnabled val="1"/>
        </dgm:presLayoutVars>
      </dgm:prSet>
      <dgm:spPr/>
    </dgm:pt>
    <dgm:pt modelId="{D6C32037-9752-4CE5-860B-80B7792ED8B1}" type="pres">
      <dgm:prSet presAssocID="{DCBDF878-D6A3-406F-9C16-D032DB66D303}" presName="sibTrans" presStyleCnt="0"/>
      <dgm:spPr/>
    </dgm:pt>
    <dgm:pt modelId="{838190AE-97BF-4424-8278-786EC0690AD9}" type="pres">
      <dgm:prSet presAssocID="{F866C74D-AF5A-4A8F-BCB4-DB1D6B656EE1}" presName="node" presStyleLbl="node1" presStyleIdx="5" presStyleCnt="51">
        <dgm:presLayoutVars>
          <dgm:bulletEnabled val="1"/>
        </dgm:presLayoutVars>
      </dgm:prSet>
      <dgm:spPr/>
    </dgm:pt>
    <dgm:pt modelId="{6EC38C36-7BD3-4463-B92A-9DAB0656DF6F}" type="pres">
      <dgm:prSet presAssocID="{1EFEAE99-B254-417E-90CC-91A47EC92871}" presName="sibTrans" presStyleCnt="0"/>
      <dgm:spPr/>
    </dgm:pt>
    <dgm:pt modelId="{F1505F70-C966-4BAC-8FB1-D1EE8B4E4F73}" type="pres">
      <dgm:prSet presAssocID="{83B832DA-DB38-4589-B2B8-9B74BA004D85}" presName="node" presStyleLbl="node1" presStyleIdx="6" presStyleCnt="51">
        <dgm:presLayoutVars>
          <dgm:bulletEnabled val="1"/>
        </dgm:presLayoutVars>
      </dgm:prSet>
      <dgm:spPr/>
    </dgm:pt>
    <dgm:pt modelId="{FDC61EB5-599D-4C92-A4F8-6CE44A04D455}" type="pres">
      <dgm:prSet presAssocID="{3C7CA7FC-FE84-4EF7-A07F-922F042CF2D9}" presName="sibTrans" presStyleCnt="0"/>
      <dgm:spPr/>
    </dgm:pt>
    <dgm:pt modelId="{0802E15D-4651-4801-B28E-853C732B81E5}" type="pres">
      <dgm:prSet presAssocID="{54804642-AD4E-4198-A6B4-3321F3EEE357}" presName="node" presStyleLbl="node1" presStyleIdx="7" presStyleCnt="51">
        <dgm:presLayoutVars>
          <dgm:bulletEnabled val="1"/>
        </dgm:presLayoutVars>
      </dgm:prSet>
      <dgm:spPr/>
    </dgm:pt>
    <dgm:pt modelId="{19BF954A-61FA-4C6C-A106-1FBC5CF1E9D2}" type="pres">
      <dgm:prSet presAssocID="{3D8CD612-5805-43E8-B7F8-43AEA62C7B78}" presName="sibTrans" presStyleCnt="0"/>
      <dgm:spPr/>
    </dgm:pt>
    <dgm:pt modelId="{1717FFE5-0383-4C44-9228-60ADD29C3A99}" type="pres">
      <dgm:prSet presAssocID="{226F413D-492F-4B16-9570-0CF62A4A5A9E}" presName="node" presStyleLbl="node1" presStyleIdx="8" presStyleCnt="51">
        <dgm:presLayoutVars>
          <dgm:bulletEnabled val="1"/>
        </dgm:presLayoutVars>
      </dgm:prSet>
      <dgm:spPr/>
    </dgm:pt>
    <dgm:pt modelId="{8010741C-921C-47B8-9C33-163668380274}" type="pres">
      <dgm:prSet presAssocID="{FEB58B57-89C7-46DE-8D33-352B19F096D8}" presName="sibTrans" presStyleCnt="0"/>
      <dgm:spPr/>
    </dgm:pt>
    <dgm:pt modelId="{E8ADB77E-7F58-4B11-BA6E-9A7DF9E2C66F}" type="pres">
      <dgm:prSet presAssocID="{7215412A-887E-402E-BBD1-AE6AAAA2ACCA}" presName="node" presStyleLbl="node1" presStyleIdx="9" presStyleCnt="51">
        <dgm:presLayoutVars>
          <dgm:bulletEnabled val="1"/>
        </dgm:presLayoutVars>
      </dgm:prSet>
      <dgm:spPr/>
    </dgm:pt>
    <dgm:pt modelId="{5D94C17A-C63B-4521-89E2-035FCE350EDF}" type="pres">
      <dgm:prSet presAssocID="{117ABA07-483C-4BD0-8D94-0B645D23DB22}" presName="sibTrans" presStyleCnt="0"/>
      <dgm:spPr/>
    </dgm:pt>
    <dgm:pt modelId="{CC843D33-30E7-4168-9371-DAF38F205164}" type="pres">
      <dgm:prSet presAssocID="{B211D2A3-02B0-40D7-9067-BAEC62515103}" presName="node" presStyleLbl="node1" presStyleIdx="10" presStyleCnt="51">
        <dgm:presLayoutVars>
          <dgm:bulletEnabled val="1"/>
        </dgm:presLayoutVars>
      </dgm:prSet>
      <dgm:spPr/>
    </dgm:pt>
    <dgm:pt modelId="{BC07F466-9BFD-4E6F-B0D5-2890E662978C}" type="pres">
      <dgm:prSet presAssocID="{8EA1473D-F3AF-4776-9BDE-7D3696FB6EF9}" presName="sibTrans" presStyleCnt="0"/>
      <dgm:spPr/>
    </dgm:pt>
    <dgm:pt modelId="{0CD2694C-1879-4E7F-B107-A1AEDDD42024}" type="pres">
      <dgm:prSet presAssocID="{C67D2FFB-3E54-4E33-8599-32D7F41201B4}" presName="node" presStyleLbl="node1" presStyleIdx="11" presStyleCnt="51">
        <dgm:presLayoutVars>
          <dgm:bulletEnabled val="1"/>
        </dgm:presLayoutVars>
      </dgm:prSet>
      <dgm:spPr/>
    </dgm:pt>
    <dgm:pt modelId="{0EF6D456-9B81-4E3B-81C2-0437D0402C88}" type="pres">
      <dgm:prSet presAssocID="{BD1B7000-07A1-41C6-BDD5-881777C541CA}" presName="sibTrans" presStyleCnt="0"/>
      <dgm:spPr/>
    </dgm:pt>
    <dgm:pt modelId="{7C7D3AEE-CD80-468D-BEBB-09305F620D97}" type="pres">
      <dgm:prSet presAssocID="{C2AAC07C-DCE9-41C0-8E79-4407F34BA5DF}" presName="node" presStyleLbl="node1" presStyleIdx="12" presStyleCnt="51">
        <dgm:presLayoutVars>
          <dgm:bulletEnabled val="1"/>
        </dgm:presLayoutVars>
      </dgm:prSet>
      <dgm:spPr/>
    </dgm:pt>
    <dgm:pt modelId="{8B7CB699-6C4C-4BF9-8D02-604569D25909}" type="pres">
      <dgm:prSet presAssocID="{C1563DB0-1F9D-4C67-AA69-F25527F9B0C0}" presName="sibTrans" presStyleCnt="0"/>
      <dgm:spPr/>
    </dgm:pt>
    <dgm:pt modelId="{576D25D0-F0EE-46B4-A08A-D97BEF1DAA6C}" type="pres">
      <dgm:prSet presAssocID="{4F0995B3-E583-4B42-AEE4-10EA91BA1B2B}" presName="node" presStyleLbl="node1" presStyleIdx="13" presStyleCnt="51">
        <dgm:presLayoutVars>
          <dgm:bulletEnabled val="1"/>
        </dgm:presLayoutVars>
      </dgm:prSet>
      <dgm:spPr/>
    </dgm:pt>
    <dgm:pt modelId="{CC4FB0D8-82FD-471C-9B01-7014F0F754C8}" type="pres">
      <dgm:prSet presAssocID="{2842F56C-2E32-4D9E-BFC1-B9B8A5B08A65}" presName="sibTrans" presStyleCnt="0"/>
      <dgm:spPr/>
    </dgm:pt>
    <dgm:pt modelId="{BC61BEA4-5BBA-4C06-885C-E2834FE9D576}" type="pres">
      <dgm:prSet presAssocID="{7AED2D0B-6C0F-41CC-A158-E370D252C6B6}" presName="node" presStyleLbl="node1" presStyleIdx="14" presStyleCnt="51">
        <dgm:presLayoutVars>
          <dgm:bulletEnabled val="1"/>
        </dgm:presLayoutVars>
      </dgm:prSet>
      <dgm:spPr/>
    </dgm:pt>
    <dgm:pt modelId="{7771A348-AF77-4796-8C9D-CF583855302E}" type="pres">
      <dgm:prSet presAssocID="{DEFEA8AA-46FB-4C0F-A23E-A49CD109BAE0}" presName="sibTrans" presStyleCnt="0"/>
      <dgm:spPr/>
    </dgm:pt>
    <dgm:pt modelId="{AA1CF4DC-3704-4457-AD1F-A723E9735159}" type="pres">
      <dgm:prSet presAssocID="{0329150E-00DA-40A2-98AF-BE701E464030}" presName="node" presStyleLbl="node1" presStyleIdx="15" presStyleCnt="51">
        <dgm:presLayoutVars>
          <dgm:bulletEnabled val="1"/>
        </dgm:presLayoutVars>
      </dgm:prSet>
      <dgm:spPr/>
    </dgm:pt>
    <dgm:pt modelId="{D5B72824-80CF-4F94-988D-F27828E21BE3}" type="pres">
      <dgm:prSet presAssocID="{42EB298E-C9B8-457A-B058-8FAC49B3E03B}" presName="sibTrans" presStyleCnt="0"/>
      <dgm:spPr/>
    </dgm:pt>
    <dgm:pt modelId="{B442132B-8E06-4AC2-B0E3-0E7BA86453EB}" type="pres">
      <dgm:prSet presAssocID="{FE0EBA1E-D379-4F8B-BDC5-64FB143A5A54}" presName="node" presStyleLbl="node1" presStyleIdx="16" presStyleCnt="51" custLinFactNeighborX="642" custLinFactNeighborY="1069">
        <dgm:presLayoutVars>
          <dgm:bulletEnabled val="1"/>
        </dgm:presLayoutVars>
      </dgm:prSet>
      <dgm:spPr/>
    </dgm:pt>
    <dgm:pt modelId="{DEC48087-72DC-416F-8C10-269DA58A9022}" type="pres">
      <dgm:prSet presAssocID="{E16CDC1A-8984-41ED-8CB1-46282BD21CF0}" presName="sibTrans" presStyleCnt="0"/>
      <dgm:spPr/>
    </dgm:pt>
    <dgm:pt modelId="{7EFE8AFB-B33F-4B81-96E6-F6EBF2DAF94F}" type="pres">
      <dgm:prSet presAssocID="{B8CE9816-943B-4084-80BC-3237FB639A74}" presName="node" presStyleLbl="node1" presStyleIdx="17" presStyleCnt="51">
        <dgm:presLayoutVars>
          <dgm:bulletEnabled val="1"/>
        </dgm:presLayoutVars>
      </dgm:prSet>
      <dgm:spPr/>
    </dgm:pt>
    <dgm:pt modelId="{B5802EDE-7A5B-4DA3-931D-BFB36575F93E}" type="pres">
      <dgm:prSet presAssocID="{78045844-D0DC-4916-89E5-F29FE4C55397}" presName="sibTrans" presStyleCnt="0"/>
      <dgm:spPr/>
    </dgm:pt>
    <dgm:pt modelId="{FF2DB5AC-E15F-44CD-A37A-D1FC7D3913A1}" type="pres">
      <dgm:prSet presAssocID="{D2D20F71-CD72-408B-88BB-BAE07BFD6FE4}" presName="node" presStyleLbl="node1" presStyleIdx="18" presStyleCnt="51">
        <dgm:presLayoutVars>
          <dgm:bulletEnabled val="1"/>
        </dgm:presLayoutVars>
      </dgm:prSet>
      <dgm:spPr/>
    </dgm:pt>
    <dgm:pt modelId="{973F1883-8396-4834-ACB5-19D084C4593D}" type="pres">
      <dgm:prSet presAssocID="{20C71908-D6C9-47F6-A815-EF5DC5FFE889}" presName="sibTrans" presStyleCnt="0"/>
      <dgm:spPr/>
    </dgm:pt>
    <dgm:pt modelId="{B5B7680E-0DF3-45CC-9227-D682D4CAB9B8}" type="pres">
      <dgm:prSet presAssocID="{D6B0DC23-CD42-4BA2-B058-EAD3459F43B8}" presName="node" presStyleLbl="node1" presStyleIdx="19" presStyleCnt="51">
        <dgm:presLayoutVars>
          <dgm:bulletEnabled val="1"/>
        </dgm:presLayoutVars>
      </dgm:prSet>
      <dgm:spPr/>
    </dgm:pt>
    <dgm:pt modelId="{C9CD800C-929E-47C5-A34D-2D122E9F0EA8}" type="pres">
      <dgm:prSet presAssocID="{25054978-2786-4DA2-9C36-D60AFF31097E}" presName="sibTrans" presStyleCnt="0"/>
      <dgm:spPr/>
    </dgm:pt>
    <dgm:pt modelId="{CEC3A62C-B7A7-45DC-8AC9-D33CF36087FA}" type="pres">
      <dgm:prSet presAssocID="{2D31BF7A-1FA3-427C-979D-C58DB81CBEFB}" presName="node" presStyleLbl="node1" presStyleIdx="20" presStyleCnt="51">
        <dgm:presLayoutVars>
          <dgm:bulletEnabled val="1"/>
        </dgm:presLayoutVars>
      </dgm:prSet>
      <dgm:spPr/>
    </dgm:pt>
    <dgm:pt modelId="{35A4EA38-BF06-45A9-B2C4-04DE2F67BB42}" type="pres">
      <dgm:prSet presAssocID="{4099C0F6-25E7-4D4C-8624-17B940D5CABE}" presName="sibTrans" presStyleCnt="0"/>
      <dgm:spPr/>
    </dgm:pt>
    <dgm:pt modelId="{EAD8AD26-9D6B-4E66-BF36-72770E91C3B9}" type="pres">
      <dgm:prSet presAssocID="{895D928F-A4A6-4867-B1C2-216A10C4F8DD}" presName="node" presStyleLbl="node1" presStyleIdx="21" presStyleCnt="51">
        <dgm:presLayoutVars>
          <dgm:bulletEnabled val="1"/>
        </dgm:presLayoutVars>
      </dgm:prSet>
      <dgm:spPr/>
    </dgm:pt>
    <dgm:pt modelId="{6DD990C3-DF5A-445F-B407-0B32332A86F8}" type="pres">
      <dgm:prSet presAssocID="{428CBF10-8EE1-4DA7-8FE0-355D3DE4550C}" presName="sibTrans" presStyleCnt="0"/>
      <dgm:spPr/>
    </dgm:pt>
    <dgm:pt modelId="{887A731F-C21E-41FA-BA0E-AB48B73C5DCD}" type="pres">
      <dgm:prSet presAssocID="{C3AD58C1-01EC-4228-9AC8-5A73505B30FA}" presName="node" presStyleLbl="node1" presStyleIdx="22" presStyleCnt="51">
        <dgm:presLayoutVars>
          <dgm:bulletEnabled val="1"/>
        </dgm:presLayoutVars>
      </dgm:prSet>
      <dgm:spPr/>
    </dgm:pt>
    <dgm:pt modelId="{03394774-449D-4781-B9E1-F7826589ADEC}" type="pres">
      <dgm:prSet presAssocID="{561572E2-D68B-438A-A40C-702C5516DE8E}" presName="sibTrans" presStyleCnt="0"/>
      <dgm:spPr/>
    </dgm:pt>
    <dgm:pt modelId="{ADA2A749-74E1-485E-8DDE-D4823C5DB8C2}" type="pres">
      <dgm:prSet presAssocID="{32A5303F-097E-44F6-891B-33638F34CB73}" presName="node" presStyleLbl="node1" presStyleIdx="23" presStyleCnt="51">
        <dgm:presLayoutVars>
          <dgm:bulletEnabled val="1"/>
        </dgm:presLayoutVars>
      </dgm:prSet>
      <dgm:spPr/>
    </dgm:pt>
    <dgm:pt modelId="{B0CCDBF8-7723-453F-B679-033134243401}" type="pres">
      <dgm:prSet presAssocID="{D457D10D-025A-4CE4-A888-41FC41788202}" presName="sibTrans" presStyleCnt="0"/>
      <dgm:spPr/>
    </dgm:pt>
    <dgm:pt modelId="{BA0FBEB0-78D4-45A9-90F3-92D9A119CA53}" type="pres">
      <dgm:prSet presAssocID="{9703DCF3-066C-48E6-828B-5A64CA9F3787}" presName="node" presStyleLbl="node1" presStyleIdx="24" presStyleCnt="51">
        <dgm:presLayoutVars>
          <dgm:bulletEnabled val="1"/>
        </dgm:presLayoutVars>
      </dgm:prSet>
      <dgm:spPr/>
    </dgm:pt>
    <dgm:pt modelId="{31645229-515C-4615-B776-9FBA9F2B0635}" type="pres">
      <dgm:prSet presAssocID="{73D4BD8E-E013-4551-BC7D-80C4ACAEBD25}" presName="sibTrans" presStyleCnt="0"/>
      <dgm:spPr/>
    </dgm:pt>
    <dgm:pt modelId="{EF57929F-BE93-48E0-B471-1F22B248F67E}" type="pres">
      <dgm:prSet presAssocID="{B52158AA-5B3B-40FD-A8BC-B8FCAEC9BFF6}" presName="node" presStyleLbl="node1" presStyleIdx="25" presStyleCnt="51">
        <dgm:presLayoutVars>
          <dgm:bulletEnabled val="1"/>
        </dgm:presLayoutVars>
      </dgm:prSet>
      <dgm:spPr/>
    </dgm:pt>
    <dgm:pt modelId="{E2ECC6D7-8627-4ECE-B637-306F5A1ACEE4}" type="pres">
      <dgm:prSet presAssocID="{4BCD2C3D-A705-4876-9972-6A91A44C8292}" presName="sibTrans" presStyleCnt="0"/>
      <dgm:spPr/>
    </dgm:pt>
    <dgm:pt modelId="{F3AACEE3-D246-4908-B74B-37ED6ACDC79D}" type="pres">
      <dgm:prSet presAssocID="{915ED106-8046-419E-9C7F-B4EA1EF2B19A}" presName="node" presStyleLbl="node1" presStyleIdx="26" presStyleCnt="51" custLinFactNeighborX="-375" custLinFactNeighborY="1895">
        <dgm:presLayoutVars>
          <dgm:bulletEnabled val="1"/>
        </dgm:presLayoutVars>
      </dgm:prSet>
      <dgm:spPr/>
    </dgm:pt>
    <dgm:pt modelId="{9AE4A029-DAAD-4195-B4D9-D7FF78A2F870}" type="pres">
      <dgm:prSet presAssocID="{E486046E-166E-4B40-BFEA-448CED416D93}" presName="sibTrans" presStyleCnt="0"/>
      <dgm:spPr/>
    </dgm:pt>
    <dgm:pt modelId="{695B06C1-1F5A-4EC0-9415-ED8B3E88DF21}" type="pres">
      <dgm:prSet presAssocID="{B85EFE8A-2222-4E9A-AECD-A8EF52D325C1}" presName="node" presStyleLbl="node1" presStyleIdx="27" presStyleCnt="51">
        <dgm:presLayoutVars>
          <dgm:bulletEnabled val="1"/>
        </dgm:presLayoutVars>
      </dgm:prSet>
      <dgm:spPr/>
    </dgm:pt>
    <dgm:pt modelId="{12AED299-97A2-48BC-B918-BDEAD775EA4C}" type="pres">
      <dgm:prSet presAssocID="{B16FF5DE-EE70-4233-B8A4-D5808758D5B3}" presName="sibTrans" presStyleCnt="0"/>
      <dgm:spPr/>
    </dgm:pt>
    <dgm:pt modelId="{75B88441-DA21-4F7D-B61E-8EEECC36859C}" type="pres">
      <dgm:prSet presAssocID="{17C593B3-C66F-443D-88DD-3DB30082ECF6}" presName="node" presStyleLbl="node1" presStyleIdx="28" presStyleCnt="51">
        <dgm:presLayoutVars>
          <dgm:bulletEnabled val="1"/>
        </dgm:presLayoutVars>
      </dgm:prSet>
      <dgm:spPr/>
    </dgm:pt>
    <dgm:pt modelId="{0C4C1C40-327F-454D-943A-188F73BE6E0A}" type="pres">
      <dgm:prSet presAssocID="{9B320EEB-F7D5-4C3C-9159-FA7DF0EC5E92}" presName="sibTrans" presStyleCnt="0"/>
      <dgm:spPr/>
    </dgm:pt>
    <dgm:pt modelId="{C6B075F1-E946-4AD9-B8F8-7158A7449203}" type="pres">
      <dgm:prSet presAssocID="{3DADFF63-F924-4AF4-8AFB-1091768C02AE}" presName="node" presStyleLbl="node1" presStyleIdx="29" presStyleCnt="51">
        <dgm:presLayoutVars>
          <dgm:bulletEnabled val="1"/>
        </dgm:presLayoutVars>
      </dgm:prSet>
      <dgm:spPr/>
    </dgm:pt>
    <dgm:pt modelId="{47345682-3C39-45F1-8037-3A5A55394EED}" type="pres">
      <dgm:prSet presAssocID="{7E785B66-DF58-4107-B789-EE61F6BEDFBC}" presName="sibTrans" presStyleCnt="0"/>
      <dgm:spPr/>
    </dgm:pt>
    <dgm:pt modelId="{D88FBE88-9C3D-4B1A-AD57-B55E2DC20086}" type="pres">
      <dgm:prSet presAssocID="{990F61DB-E4CF-40FD-B0ED-9E52F5000069}" presName="node" presStyleLbl="node1" presStyleIdx="30" presStyleCnt="51">
        <dgm:presLayoutVars>
          <dgm:bulletEnabled val="1"/>
        </dgm:presLayoutVars>
      </dgm:prSet>
      <dgm:spPr/>
    </dgm:pt>
    <dgm:pt modelId="{E21C26CE-AD9F-45BA-82D7-40ACDB5A65E9}" type="pres">
      <dgm:prSet presAssocID="{DCE6066D-D85D-4486-A0B2-BAF9A9E3D42D}" presName="sibTrans" presStyleCnt="0"/>
      <dgm:spPr/>
    </dgm:pt>
    <dgm:pt modelId="{9F158EE6-3781-4835-AA51-015823B84E33}" type="pres">
      <dgm:prSet presAssocID="{CA946CA1-8C9B-4D41-970C-F1D34F28960D}" presName="node" presStyleLbl="node1" presStyleIdx="31" presStyleCnt="51">
        <dgm:presLayoutVars>
          <dgm:bulletEnabled val="1"/>
        </dgm:presLayoutVars>
      </dgm:prSet>
      <dgm:spPr/>
    </dgm:pt>
    <dgm:pt modelId="{4C9D7A6B-717D-4212-B390-8D34835FCF03}" type="pres">
      <dgm:prSet presAssocID="{1211A624-0672-4FBB-8768-CC6A746A505E}" presName="sibTrans" presStyleCnt="0"/>
      <dgm:spPr/>
    </dgm:pt>
    <dgm:pt modelId="{7D243363-8555-42F4-A5DD-D087DA2063C8}" type="pres">
      <dgm:prSet presAssocID="{8ADB5CA1-0983-47E4-8F2A-FE22F06B090E}" presName="node" presStyleLbl="node1" presStyleIdx="32" presStyleCnt="51">
        <dgm:presLayoutVars>
          <dgm:bulletEnabled val="1"/>
        </dgm:presLayoutVars>
      </dgm:prSet>
      <dgm:spPr/>
    </dgm:pt>
    <dgm:pt modelId="{EAAC111A-5038-4FD7-95C1-8052DF4D69E9}" type="pres">
      <dgm:prSet presAssocID="{0B54112F-101F-4205-8761-D94E9230E327}" presName="sibTrans" presStyleCnt="0"/>
      <dgm:spPr/>
    </dgm:pt>
    <dgm:pt modelId="{326759D4-81B7-468B-BDC7-044702BE7B72}" type="pres">
      <dgm:prSet presAssocID="{D48B180D-5C48-4290-AA88-16D2C9C46BBD}" presName="node" presStyleLbl="node1" presStyleIdx="33" presStyleCnt="51" custLinFactNeighborX="-377">
        <dgm:presLayoutVars>
          <dgm:bulletEnabled val="1"/>
        </dgm:presLayoutVars>
      </dgm:prSet>
      <dgm:spPr/>
    </dgm:pt>
    <dgm:pt modelId="{DAF472E6-777C-40A7-85AB-3723D47CA5F3}" type="pres">
      <dgm:prSet presAssocID="{12E4E29A-367E-4B27-80A8-F686137A2D42}" presName="sibTrans" presStyleCnt="0"/>
      <dgm:spPr/>
    </dgm:pt>
    <dgm:pt modelId="{03367FF2-E26D-4A3F-9200-ACF7DA947187}" type="pres">
      <dgm:prSet presAssocID="{AE5BDE92-5534-4C69-AE84-FA14BA447394}" presName="node" presStyleLbl="node1" presStyleIdx="34" presStyleCnt="51" custLinFactNeighborX="-375">
        <dgm:presLayoutVars>
          <dgm:bulletEnabled val="1"/>
        </dgm:presLayoutVars>
      </dgm:prSet>
      <dgm:spPr/>
    </dgm:pt>
    <dgm:pt modelId="{B67142F1-49DD-4541-AC3E-9D4FD519860A}" type="pres">
      <dgm:prSet presAssocID="{13BB58C1-4E32-4182-B6AD-8201F94DAAF1}" presName="sibTrans" presStyleCnt="0"/>
      <dgm:spPr/>
    </dgm:pt>
    <dgm:pt modelId="{92F67C84-0F71-4C50-B6E5-BD6F3B7EA425}" type="pres">
      <dgm:prSet presAssocID="{ACF9C7B0-89A6-4080-9FDA-C6AE33169308}" presName="node" presStyleLbl="node1" presStyleIdx="35" presStyleCnt="51">
        <dgm:presLayoutVars>
          <dgm:bulletEnabled val="1"/>
        </dgm:presLayoutVars>
      </dgm:prSet>
      <dgm:spPr/>
    </dgm:pt>
    <dgm:pt modelId="{99C7F370-FD63-4FC8-AE83-97A1714EBABB}" type="pres">
      <dgm:prSet presAssocID="{5A6BD245-4D78-479F-A98D-425DB6101781}" presName="sibTrans" presStyleCnt="0"/>
      <dgm:spPr/>
    </dgm:pt>
    <dgm:pt modelId="{89F21656-6CAC-4270-8BA9-E13A8E6D1646}" type="pres">
      <dgm:prSet presAssocID="{49516104-98DA-4CB2-9BB7-4EABD8ADCD96}" presName="node" presStyleLbl="node1" presStyleIdx="36" presStyleCnt="51">
        <dgm:presLayoutVars>
          <dgm:bulletEnabled val="1"/>
        </dgm:presLayoutVars>
      </dgm:prSet>
      <dgm:spPr/>
    </dgm:pt>
    <dgm:pt modelId="{1B3830D6-9E9D-4DEF-BE61-593D6A17B2A0}" type="pres">
      <dgm:prSet presAssocID="{8FEE43C8-68DD-40AD-AD6A-32821265CFE7}" presName="sibTrans" presStyleCnt="0"/>
      <dgm:spPr/>
    </dgm:pt>
    <dgm:pt modelId="{2D989C72-6251-4F00-BBC2-C1EDE9EBC1C9}" type="pres">
      <dgm:prSet presAssocID="{A1FE5C56-3FA7-4093-A0D0-06FA8293FA47}" presName="node" presStyleLbl="node1" presStyleIdx="37" presStyleCnt="51">
        <dgm:presLayoutVars>
          <dgm:bulletEnabled val="1"/>
        </dgm:presLayoutVars>
      </dgm:prSet>
      <dgm:spPr/>
    </dgm:pt>
    <dgm:pt modelId="{2DDCB579-AF15-4500-A212-04BB1CAEF03F}" type="pres">
      <dgm:prSet presAssocID="{EA22A089-13EF-421D-B0A0-729D49189AD1}" presName="sibTrans" presStyleCnt="0"/>
      <dgm:spPr/>
    </dgm:pt>
    <dgm:pt modelId="{18DE3DE2-C1A3-4DB9-8896-BA87C04AFB61}" type="pres">
      <dgm:prSet presAssocID="{EA74CA88-C0EB-49DA-93E4-847F9A484069}" presName="node" presStyleLbl="node1" presStyleIdx="38" presStyleCnt="51" custLinFactNeighborX="-377">
        <dgm:presLayoutVars>
          <dgm:bulletEnabled val="1"/>
        </dgm:presLayoutVars>
      </dgm:prSet>
      <dgm:spPr/>
    </dgm:pt>
    <dgm:pt modelId="{40344A82-916A-4782-A6D2-C95CFFCAABF2}" type="pres">
      <dgm:prSet presAssocID="{01B689CC-8AF7-4349-B73F-6CD9D177017B}" presName="sibTrans" presStyleCnt="0"/>
      <dgm:spPr/>
    </dgm:pt>
    <dgm:pt modelId="{6BB400C2-04D8-4BAF-9A41-C83DB9A0EBBC}" type="pres">
      <dgm:prSet presAssocID="{23CB6592-73BF-4A4D-9650-192EBB4CB6EB}" presName="node" presStyleLbl="node1" presStyleIdx="39" presStyleCnt="51">
        <dgm:presLayoutVars>
          <dgm:bulletEnabled val="1"/>
        </dgm:presLayoutVars>
      </dgm:prSet>
      <dgm:spPr/>
    </dgm:pt>
    <dgm:pt modelId="{29FEED46-C13E-4FA4-BDE4-54D8EA945930}" type="pres">
      <dgm:prSet presAssocID="{675D5F9E-5CFF-4D1D-92F3-68C3BC29607E}" presName="sibTrans" presStyleCnt="0"/>
      <dgm:spPr/>
    </dgm:pt>
    <dgm:pt modelId="{22F68C42-5BCE-4744-BBDB-C3475439AC3E}" type="pres">
      <dgm:prSet presAssocID="{C1BF0E52-FCA2-45A4-8AA9-8CE0471B62C0}" presName="node" presStyleLbl="node1" presStyleIdx="40" presStyleCnt="51" custLinFactNeighborX="375" custLinFactNeighborY="1278">
        <dgm:presLayoutVars>
          <dgm:bulletEnabled val="1"/>
        </dgm:presLayoutVars>
      </dgm:prSet>
      <dgm:spPr/>
    </dgm:pt>
    <dgm:pt modelId="{C1B06112-09FD-40DC-9D92-673F7869296E}" type="pres">
      <dgm:prSet presAssocID="{B8B7A676-8819-47DE-BD4B-769A8098F6FC}" presName="sibTrans" presStyleCnt="0"/>
      <dgm:spPr/>
    </dgm:pt>
    <dgm:pt modelId="{458F563E-D6DB-424C-B7D4-2F3F1801FF4B}" type="pres">
      <dgm:prSet presAssocID="{A7BA719C-9F26-4019-BFA4-EEF28D64921A}" presName="node" presStyleLbl="node1" presStyleIdx="41" presStyleCnt="51">
        <dgm:presLayoutVars>
          <dgm:bulletEnabled val="1"/>
        </dgm:presLayoutVars>
      </dgm:prSet>
      <dgm:spPr/>
    </dgm:pt>
    <dgm:pt modelId="{487DFC96-B819-428E-88D7-7ED3CDD524C6}" type="pres">
      <dgm:prSet presAssocID="{88742382-12FF-4B71-BE34-0DEBA751975E}" presName="sibTrans" presStyleCnt="0"/>
      <dgm:spPr/>
    </dgm:pt>
    <dgm:pt modelId="{4674149F-8738-4AAE-AB47-87BCE2F6B8DD}" type="pres">
      <dgm:prSet presAssocID="{6EF6E438-6EAE-4681-AFF0-B371C5BC112C}" presName="node" presStyleLbl="node1" presStyleIdx="42" presStyleCnt="51">
        <dgm:presLayoutVars>
          <dgm:bulletEnabled val="1"/>
        </dgm:presLayoutVars>
      </dgm:prSet>
      <dgm:spPr/>
    </dgm:pt>
    <dgm:pt modelId="{BEA48DD1-C098-40F0-9B09-5F1A4A9A4661}" type="pres">
      <dgm:prSet presAssocID="{1C7FABE3-771F-4E59-AF07-B50A34489D8C}" presName="sibTrans" presStyleCnt="0"/>
      <dgm:spPr/>
    </dgm:pt>
    <dgm:pt modelId="{087AD99A-DB71-4EC9-9E79-066190ADDBCE}" type="pres">
      <dgm:prSet presAssocID="{3E14C6F0-EABD-4DD0-AF1A-0DF41B23609D}" presName="node" presStyleLbl="node1" presStyleIdx="43" presStyleCnt="51">
        <dgm:presLayoutVars>
          <dgm:bulletEnabled val="1"/>
        </dgm:presLayoutVars>
      </dgm:prSet>
      <dgm:spPr/>
    </dgm:pt>
    <dgm:pt modelId="{EFE25A4D-E699-4255-A070-7C40DBEC4CCA}" type="pres">
      <dgm:prSet presAssocID="{4E91EE70-B282-47FB-AF1B-DDF7B2069DC0}" presName="sibTrans" presStyleCnt="0"/>
      <dgm:spPr/>
    </dgm:pt>
    <dgm:pt modelId="{5E4E8A28-5ED9-4BBF-BB30-05A0EDB7562A}" type="pres">
      <dgm:prSet presAssocID="{F1BC270E-3E1C-48C2-8AAA-C284B2A58522}" presName="node" presStyleLbl="node1" presStyleIdx="44" presStyleCnt="51">
        <dgm:presLayoutVars>
          <dgm:bulletEnabled val="1"/>
        </dgm:presLayoutVars>
      </dgm:prSet>
      <dgm:spPr/>
    </dgm:pt>
    <dgm:pt modelId="{778F3815-09D5-424B-99FA-3D949CC47CA2}" type="pres">
      <dgm:prSet presAssocID="{8024E754-4DD7-40CB-B8D2-0B3D9488B1D2}" presName="sibTrans" presStyleCnt="0"/>
      <dgm:spPr/>
    </dgm:pt>
    <dgm:pt modelId="{9A458923-A935-4AFC-867D-4EE0919DAD87}" type="pres">
      <dgm:prSet presAssocID="{46416E50-CC85-4A4A-BB71-27BE699C409B}" presName="node" presStyleLbl="node1" presStyleIdx="45" presStyleCnt="51">
        <dgm:presLayoutVars>
          <dgm:bulletEnabled val="1"/>
        </dgm:presLayoutVars>
      </dgm:prSet>
      <dgm:spPr/>
    </dgm:pt>
    <dgm:pt modelId="{38322D5C-045F-406F-9061-902CD9356860}" type="pres">
      <dgm:prSet presAssocID="{36298ECB-E6CE-43B0-90AB-E799C0FD2E33}" presName="sibTrans" presStyleCnt="0"/>
      <dgm:spPr/>
    </dgm:pt>
    <dgm:pt modelId="{49827259-8F77-40F6-9DD1-C27BB2A8672A}" type="pres">
      <dgm:prSet presAssocID="{1E4A1D8C-A230-488E-BF1E-7CD84E46A699}" presName="node" presStyleLbl="node1" presStyleIdx="46" presStyleCnt="51">
        <dgm:presLayoutVars>
          <dgm:bulletEnabled val="1"/>
        </dgm:presLayoutVars>
      </dgm:prSet>
      <dgm:spPr/>
    </dgm:pt>
    <dgm:pt modelId="{0DC10A18-FC37-410E-87A8-6219ED75416F}" type="pres">
      <dgm:prSet presAssocID="{9E06669D-7845-42A4-9DD7-445F82256614}" presName="sibTrans" presStyleCnt="0"/>
      <dgm:spPr/>
    </dgm:pt>
    <dgm:pt modelId="{456CAFE9-26DB-4F7F-BC59-029F46F3EFEF}" type="pres">
      <dgm:prSet presAssocID="{73BD86D8-7247-4ECB-A685-CB3AF050865F}" presName="node" presStyleLbl="node1" presStyleIdx="47" presStyleCnt="51">
        <dgm:presLayoutVars>
          <dgm:bulletEnabled val="1"/>
        </dgm:presLayoutVars>
      </dgm:prSet>
      <dgm:spPr/>
    </dgm:pt>
    <dgm:pt modelId="{05B89806-1A32-46CF-A262-34D06DEFC29A}" type="pres">
      <dgm:prSet presAssocID="{C3C0FE37-B733-43AB-B042-DD99C0C49174}" presName="sibTrans" presStyleCnt="0"/>
      <dgm:spPr/>
    </dgm:pt>
    <dgm:pt modelId="{2226827F-4775-4568-B186-82FC5CFC4F24}" type="pres">
      <dgm:prSet presAssocID="{99D7B7CB-60EC-4938-A9C6-682506EB3D7C}" presName="node" presStyleLbl="node1" presStyleIdx="48" presStyleCnt="51">
        <dgm:presLayoutVars>
          <dgm:bulletEnabled val="1"/>
        </dgm:presLayoutVars>
      </dgm:prSet>
      <dgm:spPr/>
    </dgm:pt>
    <dgm:pt modelId="{B51FFDA5-DBE0-47B2-B8E0-F20AA582B3FD}" type="pres">
      <dgm:prSet presAssocID="{E66F6E9D-3382-4850-BEE7-D6F1FD6EDA12}" presName="sibTrans" presStyleCnt="0"/>
      <dgm:spPr/>
    </dgm:pt>
    <dgm:pt modelId="{F9775C8F-9934-42BC-8B92-D23441E8363D}" type="pres">
      <dgm:prSet presAssocID="{24E78E5E-9B1D-4719-AEF8-72A07E4078F8}" presName="node" presStyleLbl="node1" presStyleIdx="49" presStyleCnt="51">
        <dgm:presLayoutVars>
          <dgm:bulletEnabled val="1"/>
        </dgm:presLayoutVars>
      </dgm:prSet>
      <dgm:spPr/>
    </dgm:pt>
    <dgm:pt modelId="{79137B03-F16D-4BD0-86B2-B30F71B2F821}" type="pres">
      <dgm:prSet presAssocID="{2ABA4801-696A-499F-8029-D748F5FF3182}" presName="sibTrans" presStyleCnt="0"/>
      <dgm:spPr/>
    </dgm:pt>
    <dgm:pt modelId="{B99F7FF7-16D1-4338-8F9B-E5296B319BFC}" type="pres">
      <dgm:prSet presAssocID="{E9DDBEE6-BFFB-444C-9CE0-88FBB12B7197}" presName="node" presStyleLbl="node1" presStyleIdx="50" presStyleCnt="51">
        <dgm:presLayoutVars>
          <dgm:bulletEnabled val="1"/>
        </dgm:presLayoutVars>
      </dgm:prSet>
      <dgm:spPr/>
    </dgm:pt>
  </dgm:ptLst>
  <dgm:cxnLst>
    <dgm:cxn modelId="{EC2FDC06-EF23-47D1-BEFE-AD3AE7552494}" type="presOf" srcId="{23CB6592-73BF-4A4D-9650-192EBB4CB6EB}" destId="{6BB400C2-04D8-4BAF-9A41-C83DB9A0EBBC}" srcOrd="0" destOrd="0" presId="urn:microsoft.com/office/officeart/2005/8/layout/default"/>
    <dgm:cxn modelId="{2F20F110-E3D6-4030-86FA-BA5F8DEE6D69}" type="presOf" srcId="{A7BA719C-9F26-4019-BFA4-EEF28D64921A}" destId="{458F563E-D6DB-424C-B7D4-2F3F1801FF4B}" srcOrd="0" destOrd="0" presId="urn:microsoft.com/office/officeart/2005/8/layout/default"/>
    <dgm:cxn modelId="{9F80F514-1AE1-42CC-AE0E-74370B578F3E}" srcId="{47DD7EF8-0750-476E-A8BF-FB550E656D9A}" destId="{C67D2FFB-3E54-4E33-8599-32D7F41201B4}" srcOrd="11" destOrd="0" parTransId="{15E6790B-40C1-4BC8-86DA-5FEC5EF0CB23}" sibTransId="{BD1B7000-07A1-41C6-BDD5-881777C541CA}"/>
    <dgm:cxn modelId="{C70A3117-F573-4659-A21C-6B030A21133E}" type="presOf" srcId="{F1BC270E-3E1C-48C2-8AAA-C284B2A58522}" destId="{5E4E8A28-5ED9-4BBF-BB30-05A0EDB7562A}" srcOrd="0" destOrd="0" presId="urn:microsoft.com/office/officeart/2005/8/layout/default"/>
    <dgm:cxn modelId="{288A6918-83AF-4DF7-9284-1E730EA39EB4}" srcId="{47DD7EF8-0750-476E-A8BF-FB550E656D9A}" destId="{73BD86D8-7247-4ECB-A685-CB3AF050865F}" srcOrd="47" destOrd="0" parTransId="{3A008007-E557-47A0-BDF6-E3E9F93543D2}" sibTransId="{C3C0FE37-B733-43AB-B042-DD99C0C49174}"/>
    <dgm:cxn modelId="{071DAC19-E522-44FB-AAFE-FD20B32C23F4}" type="presOf" srcId="{73BD86D8-7247-4ECB-A685-CB3AF050865F}" destId="{456CAFE9-26DB-4F7F-BC59-029F46F3EFEF}" srcOrd="0" destOrd="0" presId="urn:microsoft.com/office/officeart/2005/8/layout/default"/>
    <dgm:cxn modelId="{98C6051A-2BAA-43A1-9A8E-E7DE2B270AD5}" type="presOf" srcId="{226F413D-492F-4B16-9570-0CF62A4A5A9E}" destId="{1717FFE5-0383-4C44-9228-60ADD29C3A99}" srcOrd="0" destOrd="0" presId="urn:microsoft.com/office/officeart/2005/8/layout/default"/>
    <dgm:cxn modelId="{49FDBB1B-3C7F-4CAF-80D6-17CD3EB319D2}" srcId="{47DD7EF8-0750-476E-A8BF-FB550E656D9A}" destId="{C2AAC07C-DCE9-41C0-8E79-4407F34BA5DF}" srcOrd="12" destOrd="0" parTransId="{F78CDD80-B1A9-4A58-AB7D-B8E65249D4BD}" sibTransId="{C1563DB0-1F9D-4C67-AA69-F25527F9B0C0}"/>
    <dgm:cxn modelId="{83D0651C-6185-406D-8196-6C5CD3AFCD50}" type="presOf" srcId="{915ED106-8046-419E-9C7F-B4EA1EF2B19A}" destId="{F3AACEE3-D246-4908-B74B-37ED6ACDC79D}" srcOrd="0" destOrd="0" presId="urn:microsoft.com/office/officeart/2005/8/layout/default"/>
    <dgm:cxn modelId="{63143B21-13AE-4C42-BE32-3292EADEED3C}" srcId="{47DD7EF8-0750-476E-A8BF-FB550E656D9A}" destId="{0EA5EA39-9CFE-43DE-94AF-53E9C6E3D210}" srcOrd="4" destOrd="0" parTransId="{AFA71C77-5E24-4084-AEB3-B637CA1111CC}" sibTransId="{DCBDF878-D6A3-406F-9C16-D032DB66D303}"/>
    <dgm:cxn modelId="{EFB16E21-CC39-4C45-8EB4-161AD7480608}" type="presOf" srcId="{D48B180D-5C48-4290-AA88-16D2C9C46BBD}" destId="{326759D4-81B7-468B-BDC7-044702BE7B72}" srcOrd="0" destOrd="0" presId="urn:microsoft.com/office/officeart/2005/8/layout/default"/>
    <dgm:cxn modelId="{A5C3A623-DDAF-48CE-920E-3BA35386D019}" type="presOf" srcId="{17C593B3-C66F-443D-88DD-3DB30082ECF6}" destId="{75B88441-DA21-4F7D-B61E-8EEECC36859C}" srcOrd="0" destOrd="0" presId="urn:microsoft.com/office/officeart/2005/8/layout/default"/>
    <dgm:cxn modelId="{415CE523-7AAB-4378-A657-75227AD797D5}" srcId="{47DD7EF8-0750-476E-A8BF-FB550E656D9A}" destId="{17C593B3-C66F-443D-88DD-3DB30082ECF6}" srcOrd="28" destOrd="0" parTransId="{69AC05B9-907E-4C02-90F7-162C5B470E5E}" sibTransId="{9B320EEB-F7D5-4C3C-9159-FA7DF0EC5E92}"/>
    <dgm:cxn modelId="{41D0DF25-8FF8-464B-B6FC-DEF01EDCA64B}" srcId="{47DD7EF8-0750-476E-A8BF-FB550E656D9A}" destId="{E9B71998-4AB2-4892-82CB-AD06E2F31A68}" srcOrd="1" destOrd="0" parTransId="{9AA53F47-91F8-4E77-8FBE-1AD9E2BDE648}" sibTransId="{17D3B441-5EA1-4168-BB8A-CB598D437CBA}"/>
    <dgm:cxn modelId="{44233B29-3E1D-4574-98B1-C72CB694FD28}" srcId="{47DD7EF8-0750-476E-A8BF-FB550E656D9A}" destId="{A1FE5C56-3FA7-4093-A0D0-06FA8293FA47}" srcOrd="37" destOrd="0" parTransId="{A0012428-64A3-4256-A02D-2F367B145DEB}" sibTransId="{EA22A089-13EF-421D-B0A0-729D49189AD1}"/>
    <dgm:cxn modelId="{BFA6C92B-2DC9-4E8D-A6FD-50DD15E9CB83}" srcId="{47DD7EF8-0750-476E-A8BF-FB550E656D9A}" destId="{3E14C6F0-EABD-4DD0-AF1A-0DF41B23609D}" srcOrd="43" destOrd="0" parTransId="{88CDB96A-071E-4EDA-8D9C-C5E01AE61C20}" sibTransId="{4E91EE70-B282-47FB-AF1B-DDF7B2069DC0}"/>
    <dgm:cxn modelId="{14C5A02C-5DF4-48A2-B604-0B728932318E}" type="presOf" srcId="{CA946CA1-8C9B-4D41-970C-F1D34F28960D}" destId="{9F158EE6-3781-4835-AA51-015823B84E33}" srcOrd="0" destOrd="0" presId="urn:microsoft.com/office/officeart/2005/8/layout/default"/>
    <dgm:cxn modelId="{9756A82F-DCB1-4838-8800-BD8458B23398}" type="presOf" srcId="{AE5BDE92-5534-4C69-AE84-FA14BA447394}" destId="{03367FF2-E26D-4A3F-9200-ACF7DA947187}" srcOrd="0" destOrd="0" presId="urn:microsoft.com/office/officeart/2005/8/layout/default"/>
    <dgm:cxn modelId="{49185E32-2CEA-4BE6-BE45-4F660B57665B}" type="presOf" srcId="{B8CE9816-943B-4084-80BC-3237FB639A74}" destId="{7EFE8AFB-B33F-4B81-96E6-F6EBF2DAF94F}" srcOrd="0" destOrd="0" presId="urn:microsoft.com/office/officeart/2005/8/layout/default"/>
    <dgm:cxn modelId="{12A05234-6028-4E05-B363-0B146FD472DD}" type="presOf" srcId="{895D928F-A4A6-4867-B1C2-216A10C4F8DD}" destId="{EAD8AD26-9D6B-4E66-BF36-72770E91C3B9}" srcOrd="0" destOrd="0" presId="urn:microsoft.com/office/officeart/2005/8/layout/default"/>
    <dgm:cxn modelId="{56A56436-55F4-43A3-A662-5351E2D3D2E1}" type="presOf" srcId="{3E14C6F0-EABD-4DD0-AF1A-0DF41B23609D}" destId="{087AD99A-DB71-4EC9-9E79-066190ADDBCE}" srcOrd="0" destOrd="0" presId="urn:microsoft.com/office/officeart/2005/8/layout/default"/>
    <dgm:cxn modelId="{ECAF2337-C443-476C-917D-56F113E67318}" srcId="{47DD7EF8-0750-476E-A8BF-FB550E656D9A}" destId="{EF4902CD-F7A3-444D-BEFD-435CE6369C1C}" srcOrd="3" destOrd="0" parTransId="{F91EC47B-A38F-4A9A-BA87-78766129056E}" sibTransId="{50EE210B-4734-458A-8D74-4A3F209F1927}"/>
    <dgm:cxn modelId="{FF70D63C-2FAE-4140-B0DE-EC92032B9964}" srcId="{47DD7EF8-0750-476E-A8BF-FB550E656D9A}" destId="{0329150E-00DA-40A2-98AF-BE701E464030}" srcOrd="15" destOrd="0" parTransId="{95F1C5F7-45D5-4B7A-B159-A5A8525A666C}" sibTransId="{42EB298E-C9B8-457A-B058-8FAC49B3E03B}"/>
    <dgm:cxn modelId="{94DB3D3D-FB2E-4555-BD54-DD226B5CBF2D}" srcId="{47DD7EF8-0750-476E-A8BF-FB550E656D9A}" destId="{23CB6592-73BF-4A4D-9650-192EBB4CB6EB}" srcOrd="39" destOrd="0" parTransId="{8D11347E-59D6-4B37-BFB1-493A2C403216}" sibTransId="{675D5F9E-5CFF-4D1D-92F3-68C3BC29607E}"/>
    <dgm:cxn modelId="{F240993F-CBFC-4EAC-94DE-F8728D865161}" srcId="{47DD7EF8-0750-476E-A8BF-FB550E656D9A}" destId="{3DADFF63-F924-4AF4-8AFB-1091768C02AE}" srcOrd="29" destOrd="0" parTransId="{E91F0389-928E-44D0-9DB4-1A371E18E035}" sibTransId="{7E785B66-DF58-4107-B789-EE61F6BEDFBC}"/>
    <dgm:cxn modelId="{B479D141-74AB-481A-B70E-2F0E06162B39}" type="presOf" srcId="{7AED2D0B-6C0F-41CC-A158-E370D252C6B6}" destId="{BC61BEA4-5BBA-4C06-885C-E2834FE9D576}" srcOrd="0" destOrd="0" presId="urn:microsoft.com/office/officeart/2005/8/layout/default"/>
    <dgm:cxn modelId="{CBEC6163-4CE0-4209-91A3-0F541B20632A}" srcId="{47DD7EF8-0750-476E-A8BF-FB550E656D9A}" destId="{D6B0DC23-CD42-4BA2-B058-EAD3459F43B8}" srcOrd="19" destOrd="0" parTransId="{8B05E7A1-971C-4801-9DF4-253342DFD20E}" sibTransId="{25054978-2786-4DA2-9C36-D60AFF31097E}"/>
    <dgm:cxn modelId="{F3F37C63-A947-4809-8083-F5FF84298043}" srcId="{47DD7EF8-0750-476E-A8BF-FB550E656D9A}" destId="{46416E50-CC85-4A4A-BB71-27BE699C409B}" srcOrd="45" destOrd="0" parTransId="{FA00822F-1375-4210-AF23-FCFAC79494FD}" sibTransId="{36298ECB-E6CE-43B0-90AB-E799C0FD2E33}"/>
    <dgm:cxn modelId="{24BF7545-13D3-4750-965B-699D754BDCFF}" type="presOf" srcId="{7215412A-887E-402E-BBD1-AE6AAAA2ACCA}" destId="{E8ADB77E-7F58-4B11-BA6E-9A7DF9E2C66F}" srcOrd="0" destOrd="0" presId="urn:microsoft.com/office/officeart/2005/8/layout/default"/>
    <dgm:cxn modelId="{B53C0267-66F4-4AED-941D-2AC5475D903E}" type="presOf" srcId="{32A5303F-097E-44F6-891B-33638F34CB73}" destId="{ADA2A749-74E1-485E-8DDE-D4823C5DB8C2}" srcOrd="0" destOrd="0" presId="urn:microsoft.com/office/officeart/2005/8/layout/default"/>
    <dgm:cxn modelId="{76652148-69AF-4F4A-B916-747AD3687FED}" srcId="{47DD7EF8-0750-476E-A8BF-FB550E656D9A}" destId="{6EF6E438-6EAE-4681-AFF0-B371C5BC112C}" srcOrd="42" destOrd="0" parTransId="{579343A1-D73A-47C3-B2C2-09BC8D45529F}" sibTransId="{1C7FABE3-771F-4E59-AF07-B50A34489D8C}"/>
    <dgm:cxn modelId="{5D158068-9134-47B7-BC18-B9361A9E2C98}" type="presOf" srcId="{46416E50-CC85-4A4A-BB71-27BE699C409B}" destId="{9A458923-A935-4AFC-867D-4EE0919DAD87}" srcOrd="0" destOrd="0" presId="urn:microsoft.com/office/officeart/2005/8/layout/default"/>
    <dgm:cxn modelId="{CBBC3C6A-8A73-457A-82FC-D55BA6160945}" srcId="{47DD7EF8-0750-476E-A8BF-FB550E656D9A}" destId="{FE0EBA1E-D379-4F8B-BDC5-64FB143A5A54}" srcOrd="16" destOrd="0" parTransId="{AA05CEAB-21D0-462F-B566-55631CC97A4C}" sibTransId="{E16CDC1A-8984-41ED-8CB1-46282BD21CF0}"/>
    <dgm:cxn modelId="{1222EF6A-53C1-4FAA-BD2F-C563CDD04BE2}" type="presOf" srcId="{B85EFE8A-2222-4E9A-AECD-A8EF52D325C1}" destId="{695B06C1-1F5A-4EC0-9415-ED8B3E88DF21}" srcOrd="0" destOrd="0" presId="urn:microsoft.com/office/officeart/2005/8/layout/default"/>
    <dgm:cxn modelId="{27572D4F-5772-45FC-8D21-45AC7F8DC962}" srcId="{47DD7EF8-0750-476E-A8BF-FB550E656D9A}" destId="{D2D20F71-CD72-408B-88BB-BAE07BFD6FE4}" srcOrd="18" destOrd="0" parTransId="{A3DC9DDB-523A-4A99-B159-A88CAD26F4B3}" sibTransId="{20C71908-D6C9-47F6-A815-EF5DC5FFE889}"/>
    <dgm:cxn modelId="{15ECA150-645E-4556-AE4D-24B3AFC07874}" type="presOf" srcId="{E9B71998-4AB2-4892-82CB-AD06E2F31A68}" destId="{992CE452-A02D-4DC2-9B21-5872E75DB599}" srcOrd="0" destOrd="0" presId="urn:microsoft.com/office/officeart/2005/8/layout/default"/>
    <dgm:cxn modelId="{859C5B52-34B9-4472-8490-D246849ABD2A}" type="presOf" srcId="{D2D20F71-CD72-408B-88BB-BAE07BFD6FE4}" destId="{FF2DB5AC-E15F-44CD-A37A-D1FC7D3913A1}" srcOrd="0" destOrd="0" presId="urn:microsoft.com/office/officeart/2005/8/layout/default"/>
    <dgm:cxn modelId="{6D27BE75-7064-4E63-B298-C89FE37A7313}" type="presOf" srcId="{B52158AA-5B3B-40FD-A8BC-B8FCAEC9BFF6}" destId="{EF57929F-BE93-48E0-B471-1F22B248F67E}" srcOrd="0" destOrd="0" presId="urn:microsoft.com/office/officeart/2005/8/layout/default"/>
    <dgm:cxn modelId="{0DB3F677-144C-4B94-B02D-217472A3E071}" type="presOf" srcId="{FE0EBA1E-D379-4F8B-BDC5-64FB143A5A54}" destId="{B442132B-8E06-4AC2-B0E3-0E7BA86453EB}" srcOrd="0" destOrd="0" presId="urn:microsoft.com/office/officeart/2005/8/layout/default"/>
    <dgm:cxn modelId="{10BD7978-DA18-46E9-A203-E18AF54E09A7}" srcId="{47DD7EF8-0750-476E-A8BF-FB550E656D9A}" destId="{F1BC270E-3E1C-48C2-8AAA-C284B2A58522}" srcOrd="44" destOrd="0" parTransId="{DA83E5C0-454C-40E5-B8ED-65EE07B2BA1C}" sibTransId="{8024E754-4DD7-40CB-B8D2-0B3D9488B1D2}"/>
    <dgm:cxn modelId="{A23BF85A-3A82-4045-9A78-C929BBAB30B3}" type="presOf" srcId="{6EF6E438-6EAE-4681-AFF0-B371C5BC112C}" destId="{4674149F-8738-4AAE-AB47-87BCE2F6B8DD}" srcOrd="0" destOrd="0" presId="urn:microsoft.com/office/officeart/2005/8/layout/default"/>
    <dgm:cxn modelId="{BD0CE97C-E2F2-48C6-9712-D2D34460E2DB}" srcId="{47DD7EF8-0750-476E-A8BF-FB550E656D9A}" destId="{CA946CA1-8C9B-4D41-970C-F1D34F28960D}" srcOrd="31" destOrd="0" parTransId="{FB94DBB1-0234-4066-8A97-9EFB27E3DDDB}" sibTransId="{1211A624-0672-4FBB-8768-CC6A746A505E}"/>
    <dgm:cxn modelId="{9A2E8A7E-6E83-439B-BBFB-1467D383985B}" type="presOf" srcId="{C2AAC07C-DCE9-41C0-8E79-4407F34BA5DF}" destId="{7C7D3AEE-CD80-468D-BEBB-09305F620D97}" srcOrd="0" destOrd="0" presId="urn:microsoft.com/office/officeart/2005/8/layout/default"/>
    <dgm:cxn modelId="{5541B07F-AE8C-41D5-BABF-6810541C73BB}" srcId="{47DD7EF8-0750-476E-A8BF-FB550E656D9A}" destId="{9703DCF3-066C-48E6-828B-5A64CA9F3787}" srcOrd="24" destOrd="0" parTransId="{FA939943-E3D4-4335-9E50-2E725CF9C32B}" sibTransId="{73D4BD8E-E013-4551-BC7D-80C4ACAEBD25}"/>
    <dgm:cxn modelId="{73028580-6457-4068-82C6-E4906F951406}" srcId="{47DD7EF8-0750-476E-A8BF-FB550E656D9A}" destId="{A7BA719C-9F26-4019-BFA4-EEF28D64921A}" srcOrd="41" destOrd="0" parTransId="{7A75E5E3-2F3C-4A0D-AE5B-772CCA9EA13F}" sibTransId="{88742382-12FF-4B71-BE34-0DEBA751975E}"/>
    <dgm:cxn modelId="{B8BCEB84-C7C2-4BC2-855B-01C20B10D81B}" type="presOf" srcId="{D6B0DC23-CD42-4BA2-B058-EAD3459F43B8}" destId="{B5B7680E-0DF3-45CC-9227-D682D4CAB9B8}" srcOrd="0" destOrd="0" presId="urn:microsoft.com/office/officeart/2005/8/layout/default"/>
    <dgm:cxn modelId="{F917BC86-1186-4144-8251-68A17CB4B660}" srcId="{47DD7EF8-0750-476E-A8BF-FB550E656D9A}" destId="{7215412A-887E-402E-BBD1-AE6AAAA2ACCA}" srcOrd="9" destOrd="0" parTransId="{9CF096DD-96A1-433D-85FD-BEE9BDB37A3A}" sibTransId="{117ABA07-483C-4BD0-8D94-0B645D23DB22}"/>
    <dgm:cxn modelId="{F0903287-C29D-4B5C-A09F-224293A76A92}" srcId="{47DD7EF8-0750-476E-A8BF-FB550E656D9A}" destId="{83B832DA-DB38-4589-B2B8-9B74BA004D85}" srcOrd="6" destOrd="0" parTransId="{00FE1284-14E9-4D75-A74F-E8A681DEDFB1}" sibTransId="{3C7CA7FC-FE84-4EF7-A07F-922F042CF2D9}"/>
    <dgm:cxn modelId="{93F07F87-FF5C-4373-90F3-589B907BA02C}" type="presOf" srcId="{A1FE5C56-3FA7-4093-A0D0-06FA8293FA47}" destId="{2D989C72-6251-4F00-BBC2-C1EDE9EBC1C9}" srcOrd="0" destOrd="0" presId="urn:microsoft.com/office/officeart/2005/8/layout/default"/>
    <dgm:cxn modelId="{961D9488-27AD-4408-983E-E15B7DB19917}" srcId="{47DD7EF8-0750-476E-A8BF-FB550E656D9A}" destId="{D48B180D-5C48-4290-AA88-16D2C9C46BBD}" srcOrd="33" destOrd="0" parTransId="{6294B977-2F96-452E-ADCA-E2F1495F3C04}" sibTransId="{12E4E29A-367E-4B27-80A8-F686137A2D42}"/>
    <dgm:cxn modelId="{3091968A-82DE-4AB5-8400-BB586DAB8C52}" type="presOf" srcId="{41755BFA-03DF-45A3-BAF9-3E2D53524AB8}" destId="{3D24B116-22D2-4D98-A7BC-3C371BDB4EBC}" srcOrd="0" destOrd="0" presId="urn:microsoft.com/office/officeart/2005/8/layout/default"/>
    <dgm:cxn modelId="{57A5778F-8618-4354-BC75-A9477E0C64E1}" type="presOf" srcId="{C67D2FFB-3E54-4E33-8599-32D7F41201B4}" destId="{0CD2694C-1879-4E7F-B107-A1AEDDD42024}" srcOrd="0" destOrd="0" presId="urn:microsoft.com/office/officeart/2005/8/layout/default"/>
    <dgm:cxn modelId="{6FABCE90-9840-4DA1-AAB0-C090D275CE49}" srcId="{47DD7EF8-0750-476E-A8BF-FB550E656D9A}" destId="{7AED2D0B-6C0F-41CC-A158-E370D252C6B6}" srcOrd="14" destOrd="0" parTransId="{B4370D7E-2547-43D5-A582-AB014D392C18}" sibTransId="{DEFEA8AA-46FB-4C0F-A23E-A49CD109BAE0}"/>
    <dgm:cxn modelId="{AD90E290-353C-4D96-A7C9-025C2447C827}" srcId="{47DD7EF8-0750-476E-A8BF-FB550E656D9A}" destId="{AE5BDE92-5534-4C69-AE84-FA14BA447394}" srcOrd="34" destOrd="0" parTransId="{CDB5C0D6-E84F-4A0A-AE68-78343F63EFC5}" sibTransId="{13BB58C1-4E32-4182-B6AD-8201F94DAAF1}"/>
    <dgm:cxn modelId="{32D24B92-4A74-40EF-8162-A1E729B9A482}" srcId="{47DD7EF8-0750-476E-A8BF-FB550E656D9A}" destId="{895D928F-A4A6-4867-B1C2-216A10C4F8DD}" srcOrd="21" destOrd="0" parTransId="{7318599D-D144-46C4-AD14-00278A3EA145}" sibTransId="{428CBF10-8EE1-4DA7-8FE0-355D3DE4550C}"/>
    <dgm:cxn modelId="{341CDA92-FFDB-44EF-B95F-100B8AC0176C}" srcId="{47DD7EF8-0750-476E-A8BF-FB550E656D9A}" destId="{F866C74D-AF5A-4A8F-BCB4-DB1D6B656EE1}" srcOrd="5" destOrd="0" parTransId="{ECCCC4A8-7944-4F10-94A2-4526085C3DC6}" sibTransId="{1EFEAE99-B254-417E-90CC-91A47EC92871}"/>
    <dgm:cxn modelId="{00E61198-993D-4951-9240-DE401DE46CD0}" type="presOf" srcId="{9703DCF3-066C-48E6-828B-5A64CA9F3787}" destId="{BA0FBEB0-78D4-45A9-90F3-92D9A119CA53}" srcOrd="0" destOrd="0" presId="urn:microsoft.com/office/officeart/2005/8/layout/default"/>
    <dgm:cxn modelId="{707A979A-C5D0-43E7-BF9F-04CD180FCE92}" type="presOf" srcId="{24E78E5E-9B1D-4719-AEF8-72A07E4078F8}" destId="{F9775C8F-9934-42BC-8B92-D23441E8363D}" srcOrd="0" destOrd="0" presId="urn:microsoft.com/office/officeart/2005/8/layout/default"/>
    <dgm:cxn modelId="{660C10A2-9E58-4CBA-A4BB-853443241A52}" srcId="{47DD7EF8-0750-476E-A8BF-FB550E656D9A}" destId="{2D31BF7A-1FA3-427C-979D-C58DB81CBEFB}" srcOrd="20" destOrd="0" parTransId="{411ED20A-0392-4C36-AA80-44A1A770EE91}" sibTransId="{4099C0F6-25E7-4D4C-8624-17B940D5CABE}"/>
    <dgm:cxn modelId="{78D559A5-5EF4-4C15-8F14-D5B4E5D5A101}" srcId="{47DD7EF8-0750-476E-A8BF-FB550E656D9A}" destId="{8ADB5CA1-0983-47E4-8F2A-FE22F06B090E}" srcOrd="32" destOrd="0" parTransId="{23CF639B-96A5-46C6-A78C-6D81DEA0DE11}" sibTransId="{0B54112F-101F-4205-8761-D94E9230E327}"/>
    <dgm:cxn modelId="{1F6D9BA9-5B16-4EA2-A73F-55B5ED9CC098}" type="presOf" srcId="{47DD7EF8-0750-476E-A8BF-FB550E656D9A}" destId="{E9D9BC0B-5017-4393-A65D-B450285E12CF}" srcOrd="0" destOrd="0" presId="urn:microsoft.com/office/officeart/2005/8/layout/default"/>
    <dgm:cxn modelId="{9C09A8A9-4089-4342-9705-42765D41A0A2}" srcId="{47DD7EF8-0750-476E-A8BF-FB550E656D9A}" destId="{B52158AA-5B3B-40FD-A8BC-B8FCAEC9BFF6}" srcOrd="25" destOrd="0" parTransId="{3597F3E3-4D9F-40E0-92B6-A501D072387D}" sibTransId="{4BCD2C3D-A705-4876-9972-6A91A44C8292}"/>
    <dgm:cxn modelId="{3C792EAE-3E7E-4BE9-8C94-751B21259DC5}" type="presOf" srcId="{3DADFF63-F924-4AF4-8AFB-1091768C02AE}" destId="{C6B075F1-E946-4AD9-B8F8-7158A7449203}" srcOrd="0" destOrd="0" presId="urn:microsoft.com/office/officeart/2005/8/layout/default"/>
    <dgm:cxn modelId="{B6D9A8B1-9E58-40F8-BD11-9FFE855334C0}" type="presOf" srcId="{1E4A1D8C-A230-488E-BF1E-7CD84E46A699}" destId="{49827259-8F77-40F6-9DD1-C27BB2A8672A}" srcOrd="0" destOrd="0" presId="urn:microsoft.com/office/officeart/2005/8/layout/default"/>
    <dgm:cxn modelId="{653D26B6-0EC0-4A25-9BB1-24750902A6CD}" srcId="{47DD7EF8-0750-476E-A8BF-FB550E656D9A}" destId="{C1BF0E52-FCA2-45A4-8AA9-8CE0471B62C0}" srcOrd="40" destOrd="0" parTransId="{B9808796-D595-433D-99A7-AB298A4F2A99}" sibTransId="{B8B7A676-8819-47DE-BD4B-769A8098F6FC}"/>
    <dgm:cxn modelId="{A94844B7-E201-45B3-A322-8FA02EE969C0}" type="presOf" srcId="{54804642-AD4E-4198-A6B4-3321F3EEE357}" destId="{0802E15D-4651-4801-B28E-853C732B81E5}" srcOrd="0" destOrd="0" presId="urn:microsoft.com/office/officeart/2005/8/layout/default"/>
    <dgm:cxn modelId="{A5DE99B8-BC51-4B34-BD85-EC7DAFBC01D5}" type="presOf" srcId="{49516104-98DA-4CB2-9BB7-4EABD8ADCD96}" destId="{89F21656-6CAC-4270-8BA9-E13A8E6D1646}" srcOrd="0" destOrd="0" presId="urn:microsoft.com/office/officeart/2005/8/layout/default"/>
    <dgm:cxn modelId="{ED11E9B9-DE36-4822-BFCB-1C78D0AFB515}" srcId="{47DD7EF8-0750-476E-A8BF-FB550E656D9A}" destId="{54804642-AD4E-4198-A6B4-3321F3EEE357}" srcOrd="7" destOrd="0" parTransId="{98621899-A1D5-4E0E-992D-DD7A725BC86D}" sibTransId="{3D8CD612-5805-43E8-B7F8-43AEA62C7B78}"/>
    <dgm:cxn modelId="{4F8958BA-76F6-4F7F-8810-CCDAA8CB66BF}" type="presOf" srcId="{B211D2A3-02B0-40D7-9067-BAEC62515103}" destId="{CC843D33-30E7-4168-9371-DAF38F205164}" srcOrd="0" destOrd="0" presId="urn:microsoft.com/office/officeart/2005/8/layout/default"/>
    <dgm:cxn modelId="{4F3A6DBC-836E-4949-B345-1D0078A11ECA}" type="presOf" srcId="{0329150E-00DA-40A2-98AF-BE701E464030}" destId="{AA1CF4DC-3704-4457-AD1F-A723E9735159}" srcOrd="0" destOrd="0" presId="urn:microsoft.com/office/officeart/2005/8/layout/default"/>
    <dgm:cxn modelId="{F9F687BE-5FB0-43FB-9F76-88DE3FF11742}" type="presOf" srcId="{C1BF0E52-FCA2-45A4-8AA9-8CE0471B62C0}" destId="{22F68C42-5BCE-4744-BBDB-C3475439AC3E}" srcOrd="0" destOrd="0" presId="urn:microsoft.com/office/officeart/2005/8/layout/default"/>
    <dgm:cxn modelId="{6B7217C3-3502-4B1C-A3B4-A7C2D304B1D3}" type="presOf" srcId="{0EA5EA39-9CFE-43DE-94AF-53E9C6E3D210}" destId="{F606D746-4FF1-4239-98D7-F3A28AB95F5B}" srcOrd="0" destOrd="0" presId="urn:microsoft.com/office/officeart/2005/8/layout/default"/>
    <dgm:cxn modelId="{5DEC91C4-7A86-4540-A34C-3B9C103DC0DD}" type="presOf" srcId="{4F0995B3-E583-4B42-AEE4-10EA91BA1B2B}" destId="{576D25D0-F0EE-46B4-A08A-D97BEF1DAA6C}" srcOrd="0" destOrd="0" presId="urn:microsoft.com/office/officeart/2005/8/layout/default"/>
    <dgm:cxn modelId="{CD967FC6-AA40-49EC-8188-D8F64EE39250}" srcId="{47DD7EF8-0750-476E-A8BF-FB550E656D9A}" destId="{1E4A1D8C-A230-488E-BF1E-7CD84E46A699}" srcOrd="46" destOrd="0" parTransId="{FF2FF7E8-F728-49F0-B945-8FB2241FDA3D}" sibTransId="{9E06669D-7845-42A4-9DD7-445F82256614}"/>
    <dgm:cxn modelId="{155C15CD-6F05-4468-91AF-7AEC27FCEEC7}" srcId="{47DD7EF8-0750-476E-A8BF-FB550E656D9A}" destId="{88B5EAE6-B6BD-4B02-BA10-832216E93DA0}" srcOrd="0" destOrd="0" parTransId="{BF1B34CC-F2B8-439C-B6AC-3E8BA843A7AA}" sibTransId="{43CF5E24-2E91-4496-A573-A2A2D2D68F89}"/>
    <dgm:cxn modelId="{A98811D0-4A7B-4674-9FB8-756F61A3B0FA}" srcId="{47DD7EF8-0750-476E-A8BF-FB550E656D9A}" destId="{EA74CA88-C0EB-49DA-93E4-847F9A484069}" srcOrd="38" destOrd="0" parTransId="{0E2A378D-35C9-4EA1-8C80-12A383514176}" sibTransId="{01B689CC-8AF7-4349-B73F-6CD9D177017B}"/>
    <dgm:cxn modelId="{4BB336D2-9FAC-4D38-822A-35B73F7CA18A}" type="presOf" srcId="{99D7B7CB-60EC-4938-A9C6-682506EB3D7C}" destId="{2226827F-4775-4568-B186-82FC5CFC4F24}" srcOrd="0" destOrd="0" presId="urn:microsoft.com/office/officeart/2005/8/layout/default"/>
    <dgm:cxn modelId="{B1E474D6-9292-4387-AA5F-3A1FD7D728D5}" type="presOf" srcId="{E9DDBEE6-BFFB-444C-9CE0-88FBB12B7197}" destId="{B99F7FF7-16D1-4338-8F9B-E5296B319BFC}" srcOrd="0" destOrd="0" presId="urn:microsoft.com/office/officeart/2005/8/layout/default"/>
    <dgm:cxn modelId="{9894BAD6-8A92-43BF-929A-4E4BEEE3EA5D}" srcId="{47DD7EF8-0750-476E-A8BF-FB550E656D9A}" destId="{49516104-98DA-4CB2-9BB7-4EABD8ADCD96}" srcOrd="36" destOrd="0" parTransId="{5815CBE7-4B95-4C84-A9BB-A0068DA9786F}" sibTransId="{8FEE43C8-68DD-40AD-AD6A-32821265CFE7}"/>
    <dgm:cxn modelId="{6EBF2CD8-458A-42B4-93EB-3547DE5139AE}" srcId="{47DD7EF8-0750-476E-A8BF-FB550E656D9A}" destId="{B85EFE8A-2222-4E9A-AECD-A8EF52D325C1}" srcOrd="27" destOrd="0" parTransId="{F073F26D-F945-435E-9917-EF7EAF30B0BD}" sibTransId="{B16FF5DE-EE70-4233-B8A4-D5808758D5B3}"/>
    <dgm:cxn modelId="{5B0850D8-81D2-46B6-83A1-234184F360FE}" type="presOf" srcId="{EA74CA88-C0EB-49DA-93E4-847F9A484069}" destId="{18DE3DE2-C1A3-4DB9-8896-BA87C04AFB61}" srcOrd="0" destOrd="0" presId="urn:microsoft.com/office/officeart/2005/8/layout/default"/>
    <dgm:cxn modelId="{46A755D8-E0E5-4E7D-9D1C-3295DF20ABBF}" type="presOf" srcId="{F866C74D-AF5A-4A8F-BCB4-DB1D6B656EE1}" destId="{838190AE-97BF-4424-8278-786EC0690AD9}" srcOrd="0" destOrd="0" presId="urn:microsoft.com/office/officeart/2005/8/layout/default"/>
    <dgm:cxn modelId="{25976BD9-6655-45EE-A7AD-3C992833AE41}" type="presOf" srcId="{88B5EAE6-B6BD-4B02-BA10-832216E93DA0}" destId="{92986716-B84F-4C5E-B08E-452623FCD3A5}" srcOrd="0" destOrd="0" presId="urn:microsoft.com/office/officeart/2005/8/layout/default"/>
    <dgm:cxn modelId="{94EB75D9-292C-4100-9CC7-ACC45AD28CF3}" srcId="{47DD7EF8-0750-476E-A8BF-FB550E656D9A}" destId="{990F61DB-E4CF-40FD-B0ED-9E52F5000069}" srcOrd="30" destOrd="0" parTransId="{3FBBDE75-79FC-49EE-B3EE-ED4751B64FD4}" sibTransId="{DCE6066D-D85D-4486-A0B2-BAF9A9E3D42D}"/>
    <dgm:cxn modelId="{C0BCCADD-C44D-42AE-95C9-084CF651F0A9}" type="presOf" srcId="{83B832DA-DB38-4589-B2B8-9B74BA004D85}" destId="{F1505F70-C966-4BAC-8FB1-D1EE8B4E4F73}" srcOrd="0" destOrd="0" presId="urn:microsoft.com/office/officeart/2005/8/layout/default"/>
    <dgm:cxn modelId="{D15D52E1-CBA8-46E4-AA5D-2E9C5C0121DC}" type="presOf" srcId="{EF4902CD-F7A3-444D-BEFD-435CE6369C1C}" destId="{9790E1E1-362A-4131-9BC9-9A4916E8F3B1}" srcOrd="0" destOrd="0" presId="urn:microsoft.com/office/officeart/2005/8/layout/default"/>
    <dgm:cxn modelId="{C5B6B0E2-A184-4A7F-9A45-6452CB724CAF}" srcId="{47DD7EF8-0750-476E-A8BF-FB550E656D9A}" destId="{32A5303F-097E-44F6-891B-33638F34CB73}" srcOrd="23" destOrd="0" parTransId="{55FBA6CC-1888-40A3-9AD6-4FD21DF978F2}" sibTransId="{D457D10D-025A-4CE4-A888-41FC41788202}"/>
    <dgm:cxn modelId="{1CBE03E3-F697-4A47-8E00-306981BC822C}" type="presOf" srcId="{990F61DB-E4CF-40FD-B0ED-9E52F5000069}" destId="{D88FBE88-9C3D-4B1A-AD57-B55E2DC20086}" srcOrd="0" destOrd="0" presId="urn:microsoft.com/office/officeart/2005/8/layout/default"/>
    <dgm:cxn modelId="{37331FE4-35CD-403C-9671-F3B15CBF0992}" srcId="{47DD7EF8-0750-476E-A8BF-FB550E656D9A}" destId="{E9DDBEE6-BFFB-444C-9CE0-88FBB12B7197}" srcOrd="50" destOrd="0" parTransId="{033A4F03-5C6A-4688-92DC-4B0D03BEB8BE}" sibTransId="{D88253D7-3C89-4B3A-8C27-FEFE48D7D53C}"/>
    <dgm:cxn modelId="{19AEA9E4-D10E-4981-9FC2-44C32B93B5A9}" srcId="{47DD7EF8-0750-476E-A8BF-FB550E656D9A}" destId="{B8CE9816-943B-4084-80BC-3237FB639A74}" srcOrd="17" destOrd="0" parTransId="{03FEFF58-CCBF-4CEB-AC53-30C2E2371E1E}" sibTransId="{78045844-D0DC-4916-89E5-F29FE4C55397}"/>
    <dgm:cxn modelId="{09A69AE8-55D8-4476-B82C-E1612D4908AB}" srcId="{47DD7EF8-0750-476E-A8BF-FB550E656D9A}" destId="{B211D2A3-02B0-40D7-9067-BAEC62515103}" srcOrd="10" destOrd="0" parTransId="{A8C38963-3B0A-4EA6-8B1F-DF5CC2B1529E}" sibTransId="{8EA1473D-F3AF-4776-9BDE-7D3696FB6EF9}"/>
    <dgm:cxn modelId="{B7F39FEB-994A-4CA0-A47F-A5AC808A0C53}" srcId="{47DD7EF8-0750-476E-A8BF-FB550E656D9A}" destId="{915ED106-8046-419E-9C7F-B4EA1EF2B19A}" srcOrd="26" destOrd="0" parTransId="{56FF7552-5A84-42A2-AB06-92A76B3230EC}" sibTransId="{E486046E-166E-4B40-BFEA-448CED416D93}"/>
    <dgm:cxn modelId="{3364C8EF-1EC7-4319-82D0-C305F59ABDE6}" srcId="{47DD7EF8-0750-476E-A8BF-FB550E656D9A}" destId="{41755BFA-03DF-45A3-BAF9-3E2D53524AB8}" srcOrd="2" destOrd="0" parTransId="{06058572-30CB-44AF-AB82-344CFF79BEBD}" sibTransId="{50043822-C072-4879-B7E8-CEE2E365B8E9}"/>
    <dgm:cxn modelId="{BC412CF1-6336-4779-86C2-3A31894B65EA}" type="presOf" srcId="{C3AD58C1-01EC-4228-9AC8-5A73505B30FA}" destId="{887A731F-C21E-41FA-BA0E-AB48B73C5DCD}" srcOrd="0" destOrd="0" presId="urn:microsoft.com/office/officeart/2005/8/layout/default"/>
    <dgm:cxn modelId="{97E35CF1-BA3F-4636-B064-8796E00FB0F7}" srcId="{47DD7EF8-0750-476E-A8BF-FB550E656D9A}" destId="{24E78E5E-9B1D-4719-AEF8-72A07E4078F8}" srcOrd="49" destOrd="0" parTransId="{1FD65803-5884-479A-A391-FE3C32D1BB2D}" sibTransId="{2ABA4801-696A-499F-8029-D748F5FF3182}"/>
    <dgm:cxn modelId="{13CA47F2-0379-4A6E-B60F-6DBA53E20483}" type="presOf" srcId="{2D31BF7A-1FA3-427C-979D-C58DB81CBEFB}" destId="{CEC3A62C-B7A7-45DC-8AC9-D33CF36087FA}" srcOrd="0" destOrd="0" presId="urn:microsoft.com/office/officeart/2005/8/layout/default"/>
    <dgm:cxn modelId="{273832F3-044E-4949-93AB-CAFDA6D2BD28}" srcId="{47DD7EF8-0750-476E-A8BF-FB550E656D9A}" destId="{226F413D-492F-4B16-9570-0CF62A4A5A9E}" srcOrd="8" destOrd="0" parTransId="{478CD418-7109-48A5-A61E-05EAF9F8A517}" sibTransId="{FEB58B57-89C7-46DE-8D33-352B19F096D8}"/>
    <dgm:cxn modelId="{CCC131F5-C090-4DA6-8A61-FC3A77505174}" srcId="{47DD7EF8-0750-476E-A8BF-FB550E656D9A}" destId="{ACF9C7B0-89A6-4080-9FDA-C6AE33169308}" srcOrd="35" destOrd="0" parTransId="{44128866-7042-48AE-995C-5344410948F3}" sibTransId="{5A6BD245-4D78-479F-A98D-425DB6101781}"/>
    <dgm:cxn modelId="{C17C48F5-652C-4564-8FDC-B991774DDE98}" type="presOf" srcId="{ACF9C7B0-89A6-4080-9FDA-C6AE33169308}" destId="{92F67C84-0F71-4C50-B6E5-BD6F3B7EA425}" srcOrd="0" destOrd="0" presId="urn:microsoft.com/office/officeart/2005/8/layout/default"/>
    <dgm:cxn modelId="{30E620F7-07B7-4E34-970A-55148DB98902}" srcId="{47DD7EF8-0750-476E-A8BF-FB550E656D9A}" destId="{4F0995B3-E583-4B42-AEE4-10EA91BA1B2B}" srcOrd="13" destOrd="0" parTransId="{B353AE12-CA7F-433D-85E4-05E54F2A5B30}" sibTransId="{2842F56C-2E32-4D9E-BFC1-B9B8A5B08A65}"/>
    <dgm:cxn modelId="{FD67C9F7-0834-4611-9866-428ACF7C2C5C}" srcId="{47DD7EF8-0750-476E-A8BF-FB550E656D9A}" destId="{C3AD58C1-01EC-4228-9AC8-5A73505B30FA}" srcOrd="22" destOrd="0" parTransId="{5F199B7E-DDE1-4814-A02D-5FE1181F18CF}" sibTransId="{561572E2-D68B-438A-A40C-702C5516DE8E}"/>
    <dgm:cxn modelId="{E8C4EAF7-31B7-49B7-A933-6B6D93B4EFA6}" type="presOf" srcId="{8ADB5CA1-0983-47E4-8F2A-FE22F06B090E}" destId="{7D243363-8555-42F4-A5DD-D087DA2063C8}" srcOrd="0" destOrd="0" presId="urn:microsoft.com/office/officeart/2005/8/layout/default"/>
    <dgm:cxn modelId="{5AEAC0FC-C9BC-4B83-B8A2-A227C0291D10}" srcId="{47DD7EF8-0750-476E-A8BF-FB550E656D9A}" destId="{99D7B7CB-60EC-4938-A9C6-682506EB3D7C}" srcOrd="48" destOrd="0" parTransId="{B55FDA96-65D4-4982-968F-9B588302EC54}" sibTransId="{E66F6E9D-3382-4850-BEE7-D6F1FD6EDA12}"/>
    <dgm:cxn modelId="{D07045A0-A780-4377-BA6F-47D3A4CCAD12}" type="presParOf" srcId="{E9D9BC0B-5017-4393-A65D-B450285E12CF}" destId="{92986716-B84F-4C5E-B08E-452623FCD3A5}" srcOrd="0" destOrd="0" presId="urn:microsoft.com/office/officeart/2005/8/layout/default"/>
    <dgm:cxn modelId="{CE2ADC7C-6C1D-45C8-BF18-E0883F7D0A6B}" type="presParOf" srcId="{E9D9BC0B-5017-4393-A65D-B450285E12CF}" destId="{FA8206FA-BF9F-4483-A14B-66542E607FB9}" srcOrd="1" destOrd="0" presId="urn:microsoft.com/office/officeart/2005/8/layout/default"/>
    <dgm:cxn modelId="{D7B52B25-4E7A-48EB-8206-EB9FF8F3ED48}" type="presParOf" srcId="{E9D9BC0B-5017-4393-A65D-B450285E12CF}" destId="{992CE452-A02D-4DC2-9B21-5872E75DB599}" srcOrd="2" destOrd="0" presId="urn:microsoft.com/office/officeart/2005/8/layout/default"/>
    <dgm:cxn modelId="{BBA2694F-3C31-4F8F-8D1C-E4F9526F708E}" type="presParOf" srcId="{E9D9BC0B-5017-4393-A65D-B450285E12CF}" destId="{BF30398F-EC9D-4A13-821B-C6D38385F7B0}" srcOrd="3" destOrd="0" presId="urn:microsoft.com/office/officeart/2005/8/layout/default"/>
    <dgm:cxn modelId="{3F38DF3A-D3CE-4D3B-A63D-8BFBED6AB8F3}" type="presParOf" srcId="{E9D9BC0B-5017-4393-A65D-B450285E12CF}" destId="{3D24B116-22D2-4D98-A7BC-3C371BDB4EBC}" srcOrd="4" destOrd="0" presId="urn:microsoft.com/office/officeart/2005/8/layout/default"/>
    <dgm:cxn modelId="{616CB430-2608-49C9-B862-94DB071F62EA}" type="presParOf" srcId="{E9D9BC0B-5017-4393-A65D-B450285E12CF}" destId="{4E036B0C-7F31-4479-8BC4-FDCCB503D8DA}" srcOrd="5" destOrd="0" presId="urn:microsoft.com/office/officeart/2005/8/layout/default"/>
    <dgm:cxn modelId="{E1D03AD5-F446-4C8E-AE1A-8C3CD376A1F4}" type="presParOf" srcId="{E9D9BC0B-5017-4393-A65D-B450285E12CF}" destId="{9790E1E1-362A-4131-9BC9-9A4916E8F3B1}" srcOrd="6" destOrd="0" presId="urn:microsoft.com/office/officeart/2005/8/layout/default"/>
    <dgm:cxn modelId="{73519C4F-0506-4974-8520-18BDD2AF076E}" type="presParOf" srcId="{E9D9BC0B-5017-4393-A65D-B450285E12CF}" destId="{203AAC5F-51E4-44EE-B006-6CA73E10234B}" srcOrd="7" destOrd="0" presId="urn:microsoft.com/office/officeart/2005/8/layout/default"/>
    <dgm:cxn modelId="{12B777DD-0991-40EF-AAB2-DAD85AFD3452}" type="presParOf" srcId="{E9D9BC0B-5017-4393-A65D-B450285E12CF}" destId="{F606D746-4FF1-4239-98D7-F3A28AB95F5B}" srcOrd="8" destOrd="0" presId="urn:microsoft.com/office/officeart/2005/8/layout/default"/>
    <dgm:cxn modelId="{B92B69D1-87CF-46C5-A28C-CFA1BF9ED23C}" type="presParOf" srcId="{E9D9BC0B-5017-4393-A65D-B450285E12CF}" destId="{D6C32037-9752-4CE5-860B-80B7792ED8B1}" srcOrd="9" destOrd="0" presId="urn:microsoft.com/office/officeart/2005/8/layout/default"/>
    <dgm:cxn modelId="{A0DEDA2C-C312-4B03-B211-616B426AAAB6}" type="presParOf" srcId="{E9D9BC0B-5017-4393-A65D-B450285E12CF}" destId="{838190AE-97BF-4424-8278-786EC0690AD9}" srcOrd="10" destOrd="0" presId="urn:microsoft.com/office/officeart/2005/8/layout/default"/>
    <dgm:cxn modelId="{F4DD38FB-52C9-41CD-9709-F7B3687603DB}" type="presParOf" srcId="{E9D9BC0B-5017-4393-A65D-B450285E12CF}" destId="{6EC38C36-7BD3-4463-B92A-9DAB0656DF6F}" srcOrd="11" destOrd="0" presId="urn:microsoft.com/office/officeart/2005/8/layout/default"/>
    <dgm:cxn modelId="{2EF97505-E392-4F43-B72B-A466AF3FA210}" type="presParOf" srcId="{E9D9BC0B-5017-4393-A65D-B450285E12CF}" destId="{F1505F70-C966-4BAC-8FB1-D1EE8B4E4F73}" srcOrd="12" destOrd="0" presId="urn:microsoft.com/office/officeart/2005/8/layout/default"/>
    <dgm:cxn modelId="{020038CE-6FCA-4FAF-91D9-81270D6B020F}" type="presParOf" srcId="{E9D9BC0B-5017-4393-A65D-B450285E12CF}" destId="{FDC61EB5-599D-4C92-A4F8-6CE44A04D455}" srcOrd="13" destOrd="0" presId="urn:microsoft.com/office/officeart/2005/8/layout/default"/>
    <dgm:cxn modelId="{F421890B-ACBC-4911-9F49-EDDB6094171B}" type="presParOf" srcId="{E9D9BC0B-5017-4393-A65D-B450285E12CF}" destId="{0802E15D-4651-4801-B28E-853C732B81E5}" srcOrd="14" destOrd="0" presId="urn:microsoft.com/office/officeart/2005/8/layout/default"/>
    <dgm:cxn modelId="{EA72BC19-7E5A-4A5D-A2C2-0A1D21690EF8}" type="presParOf" srcId="{E9D9BC0B-5017-4393-A65D-B450285E12CF}" destId="{19BF954A-61FA-4C6C-A106-1FBC5CF1E9D2}" srcOrd="15" destOrd="0" presId="urn:microsoft.com/office/officeart/2005/8/layout/default"/>
    <dgm:cxn modelId="{1E162125-6E52-49BF-9F60-7364788BB710}" type="presParOf" srcId="{E9D9BC0B-5017-4393-A65D-B450285E12CF}" destId="{1717FFE5-0383-4C44-9228-60ADD29C3A99}" srcOrd="16" destOrd="0" presId="urn:microsoft.com/office/officeart/2005/8/layout/default"/>
    <dgm:cxn modelId="{97DC9B33-7781-43FF-BC65-DBDFF011F187}" type="presParOf" srcId="{E9D9BC0B-5017-4393-A65D-B450285E12CF}" destId="{8010741C-921C-47B8-9C33-163668380274}" srcOrd="17" destOrd="0" presId="urn:microsoft.com/office/officeart/2005/8/layout/default"/>
    <dgm:cxn modelId="{D9B3EC66-1E38-4174-A71F-828F53D9C6E9}" type="presParOf" srcId="{E9D9BC0B-5017-4393-A65D-B450285E12CF}" destId="{E8ADB77E-7F58-4B11-BA6E-9A7DF9E2C66F}" srcOrd="18" destOrd="0" presId="urn:microsoft.com/office/officeart/2005/8/layout/default"/>
    <dgm:cxn modelId="{5C67B9A2-5DCF-4987-882D-F21E5700D201}" type="presParOf" srcId="{E9D9BC0B-5017-4393-A65D-B450285E12CF}" destId="{5D94C17A-C63B-4521-89E2-035FCE350EDF}" srcOrd="19" destOrd="0" presId="urn:microsoft.com/office/officeart/2005/8/layout/default"/>
    <dgm:cxn modelId="{3CFBA141-BE0D-483D-BA63-2076711EF7F1}" type="presParOf" srcId="{E9D9BC0B-5017-4393-A65D-B450285E12CF}" destId="{CC843D33-30E7-4168-9371-DAF38F205164}" srcOrd="20" destOrd="0" presId="urn:microsoft.com/office/officeart/2005/8/layout/default"/>
    <dgm:cxn modelId="{8B71CEE4-AE22-4BE4-95A9-D5BB0E8A580F}" type="presParOf" srcId="{E9D9BC0B-5017-4393-A65D-B450285E12CF}" destId="{BC07F466-9BFD-4E6F-B0D5-2890E662978C}" srcOrd="21" destOrd="0" presId="urn:microsoft.com/office/officeart/2005/8/layout/default"/>
    <dgm:cxn modelId="{2F1087E6-0142-4E74-B319-BDFD47B8A1E7}" type="presParOf" srcId="{E9D9BC0B-5017-4393-A65D-B450285E12CF}" destId="{0CD2694C-1879-4E7F-B107-A1AEDDD42024}" srcOrd="22" destOrd="0" presId="urn:microsoft.com/office/officeart/2005/8/layout/default"/>
    <dgm:cxn modelId="{1CF77BD9-B70C-488E-924D-B9CEAA324692}" type="presParOf" srcId="{E9D9BC0B-5017-4393-A65D-B450285E12CF}" destId="{0EF6D456-9B81-4E3B-81C2-0437D0402C88}" srcOrd="23" destOrd="0" presId="urn:microsoft.com/office/officeart/2005/8/layout/default"/>
    <dgm:cxn modelId="{6AF466B7-2A8B-4FCD-B0C5-D2C40F1D9C49}" type="presParOf" srcId="{E9D9BC0B-5017-4393-A65D-B450285E12CF}" destId="{7C7D3AEE-CD80-468D-BEBB-09305F620D97}" srcOrd="24" destOrd="0" presId="urn:microsoft.com/office/officeart/2005/8/layout/default"/>
    <dgm:cxn modelId="{A25CA09F-1D7E-4453-BB63-B6730A6D227F}" type="presParOf" srcId="{E9D9BC0B-5017-4393-A65D-B450285E12CF}" destId="{8B7CB699-6C4C-4BF9-8D02-604569D25909}" srcOrd="25" destOrd="0" presId="urn:microsoft.com/office/officeart/2005/8/layout/default"/>
    <dgm:cxn modelId="{9E28DCE2-E76F-4EA4-9D88-411DC6BE14A1}" type="presParOf" srcId="{E9D9BC0B-5017-4393-A65D-B450285E12CF}" destId="{576D25D0-F0EE-46B4-A08A-D97BEF1DAA6C}" srcOrd="26" destOrd="0" presId="urn:microsoft.com/office/officeart/2005/8/layout/default"/>
    <dgm:cxn modelId="{195C4456-CAA2-4ADD-A7EE-0C35E7A6AFDA}" type="presParOf" srcId="{E9D9BC0B-5017-4393-A65D-B450285E12CF}" destId="{CC4FB0D8-82FD-471C-9B01-7014F0F754C8}" srcOrd="27" destOrd="0" presId="urn:microsoft.com/office/officeart/2005/8/layout/default"/>
    <dgm:cxn modelId="{B4F055D0-7CF1-480C-A699-EB312AE10E9E}" type="presParOf" srcId="{E9D9BC0B-5017-4393-A65D-B450285E12CF}" destId="{BC61BEA4-5BBA-4C06-885C-E2834FE9D576}" srcOrd="28" destOrd="0" presId="urn:microsoft.com/office/officeart/2005/8/layout/default"/>
    <dgm:cxn modelId="{CB3DC4D3-E887-4A00-B024-94C7195A890F}" type="presParOf" srcId="{E9D9BC0B-5017-4393-A65D-B450285E12CF}" destId="{7771A348-AF77-4796-8C9D-CF583855302E}" srcOrd="29" destOrd="0" presId="urn:microsoft.com/office/officeart/2005/8/layout/default"/>
    <dgm:cxn modelId="{04BD2B93-8C11-4036-B78F-AF957AE463F7}" type="presParOf" srcId="{E9D9BC0B-5017-4393-A65D-B450285E12CF}" destId="{AA1CF4DC-3704-4457-AD1F-A723E9735159}" srcOrd="30" destOrd="0" presId="urn:microsoft.com/office/officeart/2005/8/layout/default"/>
    <dgm:cxn modelId="{A603A94C-1BF0-4E45-85C4-BD5369604239}" type="presParOf" srcId="{E9D9BC0B-5017-4393-A65D-B450285E12CF}" destId="{D5B72824-80CF-4F94-988D-F27828E21BE3}" srcOrd="31" destOrd="0" presId="urn:microsoft.com/office/officeart/2005/8/layout/default"/>
    <dgm:cxn modelId="{FDFE30E2-8049-4170-BF85-5450E16D1C84}" type="presParOf" srcId="{E9D9BC0B-5017-4393-A65D-B450285E12CF}" destId="{B442132B-8E06-4AC2-B0E3-0E7BA86453EB}" srcOrd="32" destOrd="0" presId="urn:microsoft.com/office/officeart/2005/8/layout/default"/>
    <dgm:cxn modelId="{C5F1367B-ED6E-4A79-92A8-D73249D5C70A}" type="presParOf" srcId="{E9D9BC0B-5017-4393-A65D-B450285E12CF}" destId="{DEC48087-72DC-416F-8C10-269DA58A9022}" srcOrd="33" destOrd="0" presId="urn:microsoft.com/office/officeart/2005/8/layout/default"/>
    <dgm:cxn modelId="{58F092D0-2D45-4621-87C8-4D5E3558F46B}" type="presParOf" srcId="{E9D9BC0B-5017-4393-A65D-B450285E12CF}" destId="{7EFE8AFB-B33F-4B81-96E6-F6EBF2DAF94F}" srcOrd="34" destOrd="0" presId="urn:microsoft.com/office/officeart/2005/8/layout/default"/>
    <dgm:cxn modelId="{8677EB71-1B7B-46E8-A086-DA6FCF7866C7}" type="presParOf" srcId="{E9D9BC0B-5017-4393-A65D-B450285E12CF}" destId="{B5802EDE-7A5B-4DA3-931D-BFB36575F93E}" srcOrd="35" destOrd="0" presId="urn:microsoft.com/office/officeart/2005/8/layout/default"/>
    <dgm:cxn modelId="{8ACB9500-EA46-4AB0-884C-F6E137306D34}" type="presParOf" srcId="{E9D9BC0B-5017-4393-A65D-B450285E12CF}" destId="{FF2DB5AC-E15F-44CD-A37A-D1FC7D3913A1}" srcOrd="36" destOrd="0" presId="urn:microsoft.com/office/officeart/2005/8/layout/default"/>
    <dgm:cxn modelId="{608AEB10-240A-4BA7-9346-6BF55019B77A}" type="presParOf" srcId="{E9D9BC0B-5017-4393-A65D-B450285E12CF}" destId="{973F1883-8396-4834-ACB5-19D084C4593D}" srcOrd="37" destOrd="0" presId="urn:microsoft.com/office/officeart/2005/8/layout/default"/>
    <dgm:cxn modelId="{3061AC91-110E-40CC-B445-ECA252E1249D}" type="presParOf" srcId="{E9D9BC0B-5017-4393-A65D-B450285E12CF}" destId="{B5B7680E-0DF3-45CC-9227-D682D4CAB9B8}" srcOrd="38" destOrd="0" presId="urn:microsoft.com/office/officeart/2005/8/layout/default"/>
    <dgm:cxn modelId="{1865CF53-F83F-48F3-9860-40730F6B7664}" type="presParOf" srcId="{E9D9BC0B-5017-4393-A65D-B450285E12CF}" destId="{C9CD800C-929E-47C5-A34D-2D122E9F0EA8}" srcOrd="39" destOrd="0" presId="urn:microsoft.com/office/officeart/2005/8/layout/default"/>
    <dgm:cxn modelId="{4CDBCABC-B2DE-4BD5-9E5A-7A50DB196EBF}" type="presParOf" srcId="{E9D9BC0B-5017-4393-A65D-B450285E12CF}" destId="{CEC3A62C-B7A7-45DC-8AC9-D33CF36087FA}" srcOrd="40" destOrd="0" presId="urn:microsoft.com/office/officeart/2005/8/layout/default"/>
    <dgm:cxn modelId="{827D7C17-50DD-4E69-8D2B-24DCD63DF8A0}" type="presParOf" srcId="{E9D9BC0B-5017-4393-A65D-B450285E12CF}" destId="{35A4EA38-BF06-45A9-B2C4-04DE2F67BB42}" srcOrd="41" destOrd="0" presId="urn:microsoft.com/office/officeart/2005/8/layout/default"/>
    <dgm:cxn modelId="{0E90CB05-9706-48AF-B8B6-35F50B184B32}" type="presParOf" srcId="{E9D9BC0B-5017-4393-A65D-B450285E12CF}" destId="{EAD8AD26-9D6B-4E66-BF36-72770E91C3B9}" srcOrd="42" destOrd="0" presId="urn:microsoft.com/office/officeart/2005/8/layout/default"/>
    <dgm:cxn modelId="{46309239-70EA-4BCE-8F75-A26C22012B73}" type="presParOf" srcId="{E9D9BC0B-5017-4393-A65D-B450285E12CF}" destId="{6DD990C3-DF5A-445F-B407-0B32332A86F8}" srcOrd="43" destOrd="0" presId="urn:microsoft.com/office/officeart/2005/8/layout/default"/>
    <dgm:cxn modelId="{21D0A5C9-E358-44EC-8F78-C0AE3876339D}" type="presParOf" srcId="{E9D9BC0B-5017-4393-A65D-B450285E12CF}" destId="{887A731F-C21E-41FA-BA0E-AB48B73C5DCD}" srcOrd="44" destOrd="0" presId="urn:microsoft.com/office/officeart/2005/8/layout/default"/>
    <dgm:cxn modelId="{73AD3845-539D-42BC-8B72-5EB56C200313}" type="presParOf" srcId="{E9D9BC0B-5017-4393-A65D-B450285E12CF}" destId="{03394774-449D-4781-B9E1-F7826589ADEC}" srcOrd="45" destOrd="0" presId="urn:microsoft.com/office/officeart/2005/8/layout/default"/>
    <dgm:cxn modelId="{EE1CDC4B-26E5-4E15-9204-BBCB3C6B2D27}" type="presParOf" srcId="{E9D9BC0B-5017-4393-A65D-B450285E12CF}" destId="{ADA2A749-74E1-485E-8DDE-D4823C5DB8C2}" srcOrd="46" destOrd="0" presId="urn:microsoft.com/office/officeart/2005/8/layout/default"/>
    <dgm:cxn modelId="{63F857E5-A84C-4145-AF7D-2952AC0138E9}" type="presParOf" srcId="{E9D9BC0B-5017-4393-A65D-B450285E12CF}" destId="{B0CCDBF8-7723-453F-B679-033134243401}" srcOrd="47" destOrd="0" presId="urn:microsoft.com/office/officeart/2005/8/layout/default"/>
    <dgm:cxn modelId="{005AE464-0CA7-4473-ACBD-ADD455DC7B37}" type="presParOf" srcId="{E9D9BC0B-5017-4393-A65D-B450285E12CF}" destId="{BA0FBEB0-78D4-45A9-90F3-92D9A119CA53}" srcOrd="48" destOrd="0" presId="urn:microsoft.com/office/officeart/2005/8/layout/default"/>
    <dgm:cxn modelId="{56EF4EC2-262F-4CB9-A23C-0E1A0DE9D586}" type="presParOf" srcId="{E9D9BC0B-5017-4393-A65D-B450285E12CF}" destId="{31645229-515C-4615-B776-9FBA9F2B0635}" srcOrd="49" destOrd="0" presId="urn:microsoft.com/office/officeart/2005/8/layout/default"/>
    <dgm:cxn modelId="{0E726DD4-8B97-4CD6-BDFF-7F7992D14AC4}" type="presParOf" srcId="{E9D9BC0B-5017-4393-A65D-B450285E12CF}" destId="{EF57929F-BE93-48E0-B471-1F22B248F67E}" srcOrd="50" destOrd="0" presId="urn:microsoft.com/office/officeart/2005/8/layout/default"/>
    <dgm:cxn modelId="{55B47265-3F21-4D4A-AC59-262AD5D8E82F}" type="presParOf" srcId="{E9D9BC0B-5017-4393-A65D-B450285E12CF}" destId="{E2ECC6D7-8627-4ECE-B637-306F5A1ACEE4}" srcOrd="51" destOrd="0" presId="urn:microsoft.com/office/officeart/2005/8/layout/default"/>
    <dgm:cxn modelId="{1FA27289-1CA8-499A-A1F4-1D767F59069E}" type="presParOf" srcId="{E9D9BC0B-5017-4393-A65D-B450285E12CF}" destId="{F3AACEE3-D246-4908-B74B-37ED6ACDC79D}" srcOrd="52" destOrd="0" presId="urn:microsoft.com/office/officeart/2005/8/layout/default"/>
    <dgm:cxn modelId="{F20998E3-61B4-4F5A-BC57-0FF3ED39913E}" type="presParOf" srcId="{E9D9BC0B-5017-4393-A65D-B450285E12CF}" destId="{9AE4A029-DAAD-4195-B4D9-D7FF78A2F870}" srcOrd="53" destOrd="0" presId="urn:microsoft.com/office/officeart/2005/8/layout/default"/>
    <dgm:cxn modelId="{CBAE1D9E-B51E-4253-A5C6-8D878F5B6B13}" type="presParOf" srcId="{E9D9BC0B-5017-4393-A65D-B450285E12CF}" destId="{695B06C1-1F5A-4EC0-9415-ED8B3E88DF21}" srcOrd="54" destOrd="0" presId="urn:microsoft.com/office/officeart/2005/8/layout/default"/>
    <dgm:cxn modelId="{A56ECAF2-9E80-4527-B618-7971CA87E45D}" type="presParOf" srcId="{E9D9BC0B-5017-4393-A65D-B450285E12CF}" destId="{12AED299-97A2-48BC-B918-BDEAD775EA4C}" srcOrd="55" destOrd="0" presId="urn:microsoft.com/office/officeart/2005/8/layout/default"/>
    <dgm:cxn modelId="{EA93A4BA-A6AD-43C0-950D-0B56691635FA}" type="presParOf" srcId="{E9D9BC0B-5017-4393-A65D-B450285E12CF}" destId="{75B88441-DA21-4F7D-B61E-8EEECC36859C}" srcOrd="56" destOrd="0" presId="urn:microsoft.com/office/officeart/2005/8/layout/default"/>
    <dgm:cxn modelId="{548F7D97-8661-4D0E-B39F-486D8BAD070C}" type="presParOf" srcId="{E9D9BC0B-5017-4393-A65D-B450285E12CF}" destId="{0C4C1C40-327F-454D-943A-188F73BE6E0A}" srcOrd="57" destOrd="0" presId="urn:microsoft.com/office/officeart/2005/8/layout/default"/>
    <dgm:cxn modelId="{6C5FC959-CE50-4304-8352-A48DA4383BD7}" type="presParOf" srcId="{E9D9BC0B-5017-4393-A65D-B450285E12CF}" destId="{C6B075F1-E946-4AD9-B8F8-7158A7449203}" srcOrd="58" destOrd="0" presId="urn:microsoft.com/office/officeart/2005/8/layout/default"/>
    <dgm:cxn modelId="{46E6AF6A-600F-49B8-97A9-7569623CBD22}" type="presParOf" srcId="{E9D9BC0B-5017-4393-A65D-B450285E12CF}" destId="{47345682-3C39-45F1-8037-3A5A55394EED}" srcOrd="59" destOrd="0" presId="urn:microsoft.com/office/officeart/2005/8/layout/default"/>
    <dgm:cxn modelId="{B695D3BB-EB4A-4DD1-8A63-783183B753F5}" type="presParOf" srcId="{E9D9BC0B-5017-4393-A65D-B450285E12CF}" destId="{D88FBE88-9C3D-4B1A-AD57-B55E2DC20086}" srcOrd="60" destOrd="0" presId="urn:microsoft.com/office/officeart/2005/8/layout/default"/>
    <dgm:cxn modelId="{4F399D1E-0898-42BB-A187-4973AEF87253}" type="presParOf" srcId="{E9D9BC0B-5017-4393-A65D-B450285E12CF}" destId="{E21C26CE-AD9F-45BA-82D7-40ACDB5A65E9}" srcOrd="61" destOrd="0" presId="urn:microsoft.com/office/officeart/2005/8/layout/default"/>
    <dgm:cxn modelId="{8C83C1AF-B222-45A6-B566-AD274FBEB8BF}" type="presParOf" srcId="{E9D9BC0B-5017-4393-A65D-B450285E12CF}" destId="{9F158EE6-3781-4835-AA51-015823B84E33}" srcOrd="62" destOrd="0" presId="urn:microsoft.com/office/officeart/2005/8/layout/default"/>
    <dgm:cxn modelId="{00F82889-512D-4BEE-9379-058899F28C9A}" type="presParOf" srcId="{E9D9BC0B-5017-4393-A65D-B450285E12CF}" destId="{4C9D7A6B-717D-4212-B390-8D34835FCF03}" srcOrd="63" destOrd="0" presId="urn:microsoft.com/office/officeart/2005/8/layout/default"/>
    <dgm:cxn modelId="{7F623518-C70F-4189-A8B7-57C47EF1C02E}" type="presParOf" srcId="{E9D9BC0B-5017-4393-A65D-B450285E12CF}" destId="{7D243363-8555-42F4-A5DD-D087DA2063C8}" srcOrd="64" destOrd="0" presId="urn:microsoft.com/office/officeart/2005/8/layout/default"/>
    <dgm:cxn modelId="{EA24164A-5C94-4FEA-AD40-E94950F173D3}" type="presParOf" srcId="{E9D9BC0B-5017-4393-A65D-B450285E12CF}" destId="{EAAC111A-5038-4FD7-95C1-8052DF4D69E9}" srcOrd="65" destOrd="0" presId="urn:microsoft.com/office/officeart/2005/8/layout/default"/>
    <dgm:cxn modelId="{04ABD00C-DB7F-49C6-9FCF-6688FDBE7998}" type="presParOf" srcId="{E9D9BC0B-5017-4393-A65D-B450285E12CF}" destId="{326759D4-81B7-468B-BDC7-044702BE7B72}" srcOrd="66" destOrd="0" presId="urn:microsoft.com/office/officeart/2005/8/layout/default"/>
    <dgm:cxn modelId="{4A004943-A282-4200-A44A-568FE0E3B6F8}" type="presParOf" srcId="{E9D9BC0B-5017-4393-A65D-B450285E12CF}" destId="{DAF472E6-777C-40A7-85AB-3723D47CA5F3}" srcOrd="67" destOrd="0" presId="urn:microsoft.com/office/officeart/2005/8/layout/default"/>
    <dgm:cxn modelId="{93468EB0-560B-453E-98E5-0350190015F0}" type="presParOf" srcId="{E9D9BC0B-5017-4393-A65D-B450285E12CF}" destId="{03367FF2-E26D-4A3F-9200-ACF7DA947187}" srcOrd="68" destOrd="0" presId="urn:microsoft.com/office/officeart/2005/8/layout/default"/>
    <dgm:cxn modelId="{5C0A1A61-747E-46D0-A280-E8FAA4DF26E9}" type="presParOf" srcId="{E9D9BC0B-5017-4393-A65D-B450285E12CF}" destId="{B67142F1-49DD-4541-AC3E-9D4FD519860A}" srcOrd="69" destOrd="0" presId="urn:microsoft.com/office/officeart/2005/8/layout/default"/>
    <dgm:cxn modelId="{7B3C495D-F9F9-4B20-B6B4-334285EC5B43}" type="presParOf" srcId="{E9D9BC0B-5017-4393-A65D-B450285E12CF}" destId="{92F67C84-0F71-4C50-B6E5-BD6F3B7EA425}" srcOrd="70" destOrd="0" presId="urn:microsoft.com/office/officeart/2005/8/layout/default"/>
    <dgm:cxn modelId="{12FC6EAF-D235-495D-B35A-A8823EF73F6F}" type="presParOf" srcId="{E9D9BC0B-5017-4393-A65D-B450285E12CF}" destId="{99C7F370-FD63-4FC8-AE83-97A1714EBABB}" srcOrd="71" destOrd="0" presId="urn:microsoft.com/office/officeart/2005/8/layout/default"/>
    <dgm:cxn modelId="{9AC707B5-4CB8-4E8E-AC67-74546767C80F}" type="presParOf" srcId="{E9D9BC0B-5017-4393-A65D-B450285E12CF}" destId="{89F21656-6CAC-4270-8BA9-E13A8E6D1646}" srcOrd="72" destOrd="0" presId="urn:microsoft.com/office/officeart/2005/8/layout/default"/>
    <dgm:cxn modelId="{1DE5A2B2-6176-47CA-9020-95CD11AC124B}" type="presParOf" srcId="{E9D9BC0B-5017-4393-A65D-B450285E12CF}" destId="{1B3830D6-9E9D-4DEF-BE61-593D6A17B2A0}" srcOrd="73" destOrd="0" presId="urn:microsoft.com/office/officeart/2005/8/layout/default"/>
    <dgm:cxn modelId="{F38AD0A0-F85D-49CA-8404-13E4E5E2FC28}" type="presParOf" srcId="{E9D9BC0B-5017-4393-A65D-B450285E12CF}" destId="{2D989C72-6251-4F00-BBC2-C1EDE9EBC1C9}" srcOrd="74" destOrd="0" presId="urn:microsoft.com/office/officeart/2005/8/layout/default"/>
    <dgm:cxn modelId="{47C7C7EF-187D-4598-9634-37E3C03B04CF}" type="presParOf" srcId="{E9D9BC0B-5017-4393-A65D-B450285E12CF}" destId="{2DDCB579-AF15-4500-A212-04BB1CAEF03F}" srcOrd="75" destOrd="0" presId="urn:microsoft.com/office/officeart/2005/8/layout/default"/>
    <dgm:cxn modelId="{AE4201F6-37A1-4DF9-97BD-813508F8C34A}" type="presParOf" srcId="{E9D9BC0B-5017-4393-A65D-B450285E12CF}" destId="{18DE3DE2-C1A3-4DB9-8896-BA87C04AFB61}" srcOrd="76" destOrd="0" presId="urn:microsoft.com/office/officeart/2005/8/layout/default"/>
    <dgm:cxn modelId="{A8F1C8A9-C6F8-4AC7-8CDB-FE2DF8E4A34A}" type="presParOf" srcId="{E9D9BC0B-5017-4393-A65D-B450285E12CF}" destId="{40344A82-916A-4782-A6D2-C95CFFCAABF2}" srcOrd="77" destOrd="0" presId="urn:microsoft.com/office/officeart/2005/8/layout/default"/>
    <dgm:cxn modelId="{9610E318-DAF6-4AC6-A11B-27D009373E8D}" type="presParOf" srcId="{E9D9BC0B-5017-4393-A65D-B450285E12CF}" destId="{6BB400C2-04D8-4BAF-9A41-C83DB9A0EBBC}" srcOrd="78" destOrd="0" presId="urn:microsoft.com/office/officeart/2005/8/layout/default"/>
    <dgm:cxn modelId="{E2D9BDE3-50C7-4077-B11C-37D83612C814}" type="presParOf" srcId="{E9D9BC0B-5017-4393-A65D-B450285E12CF}" destId="{29FEED46-C13E-4FA4-BDE4-54D8EA945930}" srcOrd="79" destOrd="0" presId="urn:microsoft.com/office/officeart/2005/8/layout/default"/>
    <dgm:cxn modelId="{CD35FDF5-40BA-493A-BD97-80FE39570DF6}" type="presParOf" srcId="{E9D9BC0B-5017-4393-A65D-B450285E12CF}" destId="{22F68C42-5BCE-4744-BBDB-C3475439AC3E}" srcOrd="80" destOrd="0" presId="urn:microsoft.com/office/officeart/2005/8/layout/default"/>
    <dgm:cxn modelId="{A32BEA5A-1EBB-4C61-8CFC-394FCFDA179D}" type="presParOf" srcId="{E9D9BC0B-5017-4393-A65D-B450285E12CF}" destId="{C1B06112-09FD-40DC-9D92-673F7869296E}" srcOrd="81" destOrd="0" presId="urn:microsoft.com/office/officeart/2005/8/layout/default"/>
    <dgm:cxn modelId="{10E8B0DD-D8C9-4B46-936F-2A1DE2B14742}" type="presParOf" srcId="{E9D9BC0B-5017-4393-A65D-B450285E12CF}" destId="{458F563E-D6DB-424C-B7D4-2F3F1801FF4B}" srcOrd="82" destOrd="0" presId="urn:microsoft.com/office/officeart/2005/8/layout/default"/>
    <dgm:cxn modelId="{AE7A73E8-CC99-4697-A60D-F6B7969DBF87}" type="presParOf" srcId="{E9D9BC0B-5017-4393-A65D-B450285E12CF}" destId="{487DFC96-B819-428E-88D7-7ED3CDD524C6}" srcOrd="83" destOrd="0" presId="urn:microsoft.com/office/officeart/2005/8/layout/default"/>
    <dgm:cxn modelId="{39793920-C238-4389-B9A7-EB7B788AB460}" type="presParOf" srcId="{E9D9BC0B-5017-4393-A65D-B450285E12CF}" destId="{4674149F-8738-4AAE-AB47-87BCE2F6B8DD}" srcOrd="84" destOrd="0" presId="urn:microsoft.com/office/officeart/2005/8/layout/default"/>
    <dgm:cxn modelId="{CC491DFA-D358-4A59-9A40-00FFACBBC7D2}" type="presParOf" srcId="{E9D9BC0B-5017-4393-A65D-B450285E12CF}" destId="{BEA48DD1-C098-40F0-9B09-5F1A4A9A4661}" srcOrd="85" destOrd="0" presId="urn:microsoft.com/office/officeart/2005/8/layout/default"/>
    <dgm:cxn modelId="{850F61AA-E587-47A6-9C16-6DBC4125ACD4}" type="presParOf" srcId="{E9D9BC0B-5017-4393-A65D-B450285E12CF}" destId="{087AD99A-DB71-4EC9-9E79-066190ADDBCE}" srcOrd="86" destOrd="0" presId="urn:microsoft.com/office/officeart/2005/8/layout/default"/>
    <dgm:cxn modelId="{82EE4A7F-61C8-4B02-9D7A-05C1AD96C06E}" type="presParOf" srcId="{E9D9BC0B-5017-4393-A65D-B450285E12CF}" destId="{EFE25A4D-E699-4255-A070-7C40DBEC4CCA}" srcOrd="87" destOrd="0" presId="urn:microsoft.com/office/officeart/2005/8/layout/default"/>
    <dgm:cxn modelId="{87496138-2A4E-4D61-9A47-9E5111E5F7A1}" type="presParOf" srcId="{E9D9BC0B-5017-4393-A65D-B450285E12CF}" destId="{5E4E8A28-5ED9-4BBF-BB30-05A0EDB7562A}" srcOrd="88" destOrd="0" presId="urn:microsoft.com/office/officeart/2005/8/layout/default"/>
    <dgm:cxn modelId="{67F1F1AF-E64F-44DC-B82B-BECC2AEA6FA6}" type="presParOf" srcId="{E9D9BC0B-5017-4393-A65D-B450285E12CF}" destId="{778F3815-09D5-424B-99FA-3D949CC47CA2}" srcOrd="89" destOrd="0" presId="urn:microsoft.com/office/officeart/2005/8/layout/default"/>
    <dgm:cxn modelId="{492EED39-5697-4193-9C32-09743ADA3012}" type="presParOf" srcId="{E9D9BC0B-5017-4393-A65D-B450285E12CF}" destId="{9A458923-A935-4AFC-867D-4EE0919DAD87}" srcOrd="90" destOrd="0" presId="urn:microsoft.com/office/officeart/2005/8/layout/default"/>
    <dgm:cxn modelId="{FACF48B8-94A7-4F92-BD74-F2309B3D9F17}" type="presParOf" srcId="{E9D9BC0B-5017-4393-A65D-B450285E12CF}" destId="{38322D5C-045F-406F-9061-902CD9356860}" srcOrd="91" destOrd="0" presId="urn:microsoft.com/office/officeart/2005/8/layout/default"/>
    <dgm:cxn modelId="{4ABAC763-0052-4E82-B523-893ECC6F10CA}" type="presParOf" srcId="{E9D9BC0B-5017-4393-A65D-B450285E12CF}" destId="{49827259-8F77-40F6-9DD1-C27BB2A8672A}" srcOrd="92" destOrd="0" presId="urn:microsoft.com/office/officeart/2005/8/layout/default"/>
    <dgm:cxn modelId="{2E68383D-ED37-409A-AB5C-04046D3DC284}" type="presParOf" srcId="{E9D9BC0B-5017-4393-A65D-B450285E12CF}" destId="{0DC10A18-FC37-410E-87A8-6219ED75416F}" srcOrd="93" destOrd="0" presId="urn:microsoft.com/office/officeart/2005/8/layout/default"/>
    <dgm:cxn modelId="{90FD1FC6-CAE6-4397-8C73-76CBC4053A94}" type="presParOf" srcId="{E9D9BC0B-5017-4393-A65D-B450285E12CF}" destId="{456CAFE9-26DB-4F7F-BC59-029F46F3EFEF}" srcOrd="94" destOrd="0" presId="urn:microsoft.com/office/officeart/2005/8/layout/default"/>
    <dgm:cxn modelId="{4EC24F97-7A7F-4B23-A29F-D82A94A796FF}" type="presParOf" srcId="{E9D9BC0B-5017-4393-A65D-B450285E12CF}" destId="{05B89806-1A32-46CF-A262-34D06DEFC29A}" srcOrd="95" destOrd="0" presId="urn:microsoft.com/office/officeart/2005/8/layout/default"/>
    <dgm:cxn modelId="{64BD47FE-6DFD-4D9A-9AD5-582B72A2BB9A}" type="presParOf" srcId="{E9D9BC0B-5017-4393-A65D-B450285E12CF}" destId="{2226827F-4775-4568-B186-82FC5CFC4F24}" srcOrd="96" destOrd="0" presId="urn:microsoft.com/office/officeart/2005/8/layout/default"/>
    <dgm:cxn modelId="{BE3348CD-EC63-4F61-8BC4-4E9FA1CBC896}" type="presParOf" srcId="{E9D9BC0B-5017-4393-A65D-B450285E12CF}" destId="{B51FFDA5-DBE0-47B2-B8E0-F20AA582B3FD}" srcOrd="97" destOrd="0" presId="urn:microsoft.com/office/officeart/2005/8/layout/default"/>
    <dgm:cxn modelId="{B1C6EE37-1A61-41B8-AFC5-AF83F7F680C0}" type="presParOf" srcId="{E9D9BC0B-5017-4393-A65D-B450285E12CF}" destId="{F9775C8F-9934-42BC-8B92-D23441E8363D}" srcOrd="98" destOrd="0" presId="urn:microsoft.com/office/officeart/2005/8/layout/default"/>
    <dgm:cxn modelId="{0BBA27C9-64FC-4CA9-8D0F-AA495645915E}" type="presParOf" srcId="{E9D9BC0B-5017-4393-A65D-B450285E12CF}" destId="{79137B03-F16D-4BD0-86B2-B30F71B2F821}" srcOrd="99" destOrd="0" presId="urn:microsoft.com/office/officeart/2005/8/layout/default"/>
    <dgm:cxn modelId="{AE420C1F-2CAA-4413-9047-B515D8F751CF}" type="presParOf" srcId="{E9D9BC0B-5017-4393-A65D-B450285E12CF}" destId="{B99F7FF7-16D1-4338-8F9B-E5296B319BFC}" srcOrd="10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DD7EF8-0750-476E-A8BF-FB550E656D9A}"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fi-FI"/>
        </a:p>
      </dgm:t>
    </dgm:pt>
    <dgm:pt modelId="{83B832DA-DB38-4589-B2B8-9B74BA004D85}">
      <dgm:prSet custT="1"/>
      <dgm:spPr>
        <a:solidFill>
          <a:schemeClr val="bg1"/>
        </a:solidFill>
        <a:ln>
          <a:solidFill>
            <a:schemeClr val="accent6"/>
          </a:solidFill>
        </a:ln>
      </dgm:spPr>
      <dgm:t>
        <a:bodyPr lIns="0" tIns="36000" rIns="0" bIns="0" anchor="t"/>
        <a:lstStyle/>
        <a:p>
          <a:r>
            <a:rPr lang="fi-FI" sz="1000" b="0" i="0" u="none"/>
            <a:t>Soiden käyttö, suojelu, jälkihoito ja hiilivarastot</a:t>
          </a:r>
          <a:endParaRPr lang="fi-FI" sz="1000" b="0" i="0"/>
        </a:p>
      </dgm:t>
    </dgm:pt>
    <dgm:pt modelId="{00FE1284-14E9-4D75-A74F-E8A681DEDFB1}" type="parTrans" cxnId="{F0903287-C29D-4B5C-A09F-224293A76A92}">
      <dgm:prSet/>
      <dgm:spPr/>
      <dgm:t>
        <a:bodyPr/>
        <a:lstStyle/>
        <a:p>
          <a:endParaRPr lang="fi-FI" sz="1400" b="1"/>
        </a:p>
      </dgm:t>
    </dgm:pt>
    <dgm:pt modelId="{3C7CA7FC-FE84-4EF7-A07F-922F042CF2D9}" type="sibTrans" cxnId="{F0903287-C29D-4B5C-A09F-224293A76A92}">
      <dgm:prSet/>
      <dgm:spPr/>
      <dgm:t>
        <a:bodyPr/>
        <a:lstStyle/>
        <a:p>
          <a:endParaRPr lang="fi-FI" sz="1400" b="1"/>
        </a:p>
      </dgm:t>
    </dgm:pt>
    <dgm:pt modelId="{54804642-AD4E-4198-A6B4-3321F3EEE357}">
      <dgm:prSet custT="1"/>
      <dgm:spPr>
        <a:solidFill>
          <a:schemeClr val="bg1"/>
        </a:solidFill>
        <a:ln>
          <a:solidFill>
            <a:schemeClr val="accent6"/>
          </a:solidFill>
        </a:ln>
      </dgm:spPr>
      <dgm:t>
        <a:bodyPr lIns="0" tIns="36000" rIns="0" bIns="0" anchor="t"/>
        <a:lstStyle/>
        <a:p>
          <a:r>
            <a:rPr lang="fi-FI" sz="1000" b="0" i="0" u="none"/>
            <a:t>Ravinnekiertojen hallinta - vesiensuojelu, maaperä ja hiiltä sitovat kasvit</a:t>
          </a:r>
          <a:endParaRPr lang="fi-FI" sz="1000" b="0" i="0"/>
        </a:p>
      </dgm:t>
    </dgm:pt>
    <dgm:pt modelId="{98621899-A1D5-4E0E-992D-DD7A725BC86D}" type="parTrans" cxnId="{ED11E9B9-DE36-4822-BFCB-1C78D0AFB515}">
      <dgm:prSet/>
      <dgm:spPr/>
      <dgm:t>
        <a:bodyPr/>
        <a:lstStyle/>
        <a:p>
          <a:endParaRPr lang="fi-FI" sz="1400" b="1"/>
        </a:p>
      </dgm:t>
    </dgm:pt>
    <dgm:pt modelId="{3D8CD612-5805-43E8-B7F8-43AEA62C7B78}" type="sibTrans" cxnId="{ED11E9B9-DE36-4822-BFCB-1C78D0AFB515}">
      <dgm:prSet/>
      <dgm:spPr/>
      <dgm:t>
        <a:bodyPr/>
        <a:lstStyle/>
        <a:p>
          <a:endParaRPr lang="fi-FI" sz="1400" b="1"/>
        </a:p>
      </dgm:t>
    </dgm:pt>
    <dgm:pt modelId="{226F413D-492F-4B16-9570-0CF62A4A5A9E}">
      <dgm:prSet custT="1"/>
      <dgm:spPr>
        <a:solidFill>
          <a:schemeClr val="bg1"/>
        </a:solidFill>
        <a:ln>
          <a:solidFill>
            <a:schemeClr val="accent6"/>
          </a:solidFill>
        </a:ln>
      </dgm:spPr>
      <dgm:t>
        <a:bodyPr lIns="0" tIns="36000" rIns="0" bIns="0" anchor="t"/>
        <a:lstStyle/>
        <a:p>
          <a:r>
            <a:rPr lang="fi-FI" sz="1000" b="0" i="0" u="none"/>
            <a:t>Ojitukset ja vesitalouden hallinta </a:t>
          </a:r>
          <a:endParaRPr lang="fi-FI" sz="1000" b="0" i="0"/>
        </a:p>
      </dgm:t>
    </dgm:pt>
    <dgm:pt modelId="{478CD418-7109-48A5-A61E-05EAF9F8A517}" type="parTrans" cxnId="{273832F3-044E-4949-93AB-CAFDA6D2BD28}">
      <dgm:prSet/>
      <dgm:spPr/>
      <dgm:t>
        <a:bodyPr/>
        <a:lstStyle/>
        <a:p>
          <a:endParaRPr lang="fi-FI" sz="1400" b="1"/>
        </a:p>
      </dgm:t>
    </dgm:pt>
    <dgm:pt modelId="{FEB58B57-89C7-46DE-8D33-352B19F096D8}" type="sibTrans" cxnId="{273832F3-044E-4949-93AB-CAFDA6D2BD28}">
      <dgm:prSet/>
      <dgm:spPr/>
      <dgm:t>
        <a:bodyPr/>
        <a:lstStyle/>
        <a:p>
          <a:endParaRPr lang="fi-FI" sz="1400" b="1"/>
        </a:p>
      </dgm:t>
    </dgm:pt>
    <dgm:pt modelId="{7215412A-887E-402E-BBD1-AE6AAAA2ACCA}">
      <dgm:prSet custT="1"/>
      <dgm:spPr>
        <a:solidFill>
          <a:schemeClr val="bg1"/>
        </a:solidFill>
        <a:ln>
          <a:solidFill>
            <a:schemeClr val="accent6"/>
          </a:solidFill>
        </a:ln>
      </dgm:spPr>
      <dgm:t>
        <a:bodyPr lIns="0" tIns="36000" rIns="0" bIns="0" anchor="t"/>
        <a:lstStyle/>
        <a:p>
          <a:r>
            <a:rPr lang="fi-FI" sz="1000" b="0" i="0" u="none"/>
            <a:t>Ilmastotieto paikkatietoon</a:t>
          </a:r>
          <a:endParaRPr lang="fi-FI" sz="1000" b="0" i="0"/>
        </a:p>
      </dgm:t>
    </dgm:pt>
    <dgm:pt modelId="{9CF096DD-96A1-433D-85FD-BEE9BDB37A3A}" type="parTrans" cxnId="{F917BC86-1186-4144-8251-68A17CB4B660}">
      <dgm:prSet/>
      <dgm:spPr/>
      <dgm:t>
        <a:bodyPr/>
        <a:lstStyle/>
        <a:p>
          <a:endParaRPr lang="fi-FI" sz="1400" b="1"/>
        </a:p>
      </dgm:t>
    </dgm:pt>
    <dgm:pt modelId="{117ABA07-483C-4BD0-8D94-0B645D23DB22}" type="sibTrans" cxnId="{F917BC86-1186-4144-8251-68A17CB4B660}">
      <dgm:prSet/>
      <dgm:spPr/>
      <dgm:t>
        <a:bodyPr/>
        <a:lstStyle/>
        <a:p>
          <a:endParaRPr lang="fi-FI" sz="1400" b="1"/>
        </a:p>
      </dgm:t>
    </dgm:pt>
    <dgm:pt modelId="{C2AAC07C-DCE9-41C0-8E79-4407F34BA5DF}">
      <dgm:prSet custT="1"/>
      <dgm:spPr>
        <a:solidFill>
          <a:schemeClr val="bg1"/>
        </a:solidFill>
        <a:ln>
          <a:solidFill>
            <a:schemeClr val="accent6"/>
          </a:solidFill>
        </a:ln>
      </dgm:spPr>
      <dgm:t>
        <a:bodyPr lIns="0" tIns="36000" rIns="0" bIns="0" anchor="t"/>
        <a:lstStyle/>
        <a:p>
          <a:r>
            <a:rPr lang="fi-FI" sz="1000" b="0" i="0" u="none"/>
            <a:t>Ilmastokestävä yhdyskuntarakenne</a:t>
          </a:r>
          <a:endParaRPr lang="fi-FI" sz="1000" b="0" i="0"/>
        </a:p>
      </dgm:t>
    </dgm:pt>
    <dgm:pt modelId="{F78CDD80-B1A9-4A58-AB7D-B8E65249D4BD}" type="parTrans" cxnId="{49FDBB1B-3C7F-4CAF-80D6-17CD3EB319D2}">
      <dgm:prSet/>
      <dgm:spPr/>
      <dgm:t>
        <a:bodyPr/>
        <a:lstStyle/>
        <a:p>
          <a:endParaRPr lang="fi-FI" sz="1400" b="1"/>
        </a:p>
      </dgm:t>
    </dgm:pt>
    <dgm:pt modelId="{C1563DB0-1F9D-4C67-AA69-F25527F9B0C0}" type="sibTrans" cxnId="{49FDBB1B-3C7F-4CAF-80D6-17CD3EB319D2}">
      <dgm:prSet/>
      <dgm:spPr/>
      <dgm:t>
        <a:bodyPr/>
        <a:lstStyle/>
        <a:p>
          <a:endParaRPr lang="fi-FI" sz="1400" b="1"/>
        </a:p>
      </dgm:t>
    </dgm:pt>
    <dgm:pt modelId="{4F0995B3-E583-4B42-AEE4-10EA91BA1B2B}">
      <dgm:prSet custT="1"/>
      <dgm:spPr>
        <a:solidFill>
          <a:schemeClr val="bg1"/>
        </a:solidFill>
        <a:ln>
          <a:solidFill>
            <a:schemeClr val="accent6"/>
          </a:solidFill>
        </a:ln>
      </dgm:spPr>
      <dgm:t>
        <a:bodyPr lIns="0" tIns="36000" rIns="0" bIns="0" anchor="t"/>
        <a:lstStyle/>
        <a:p>
          <a:r>
            <a:rPr lang="fi-FI" sz="1000" b="0" i="0" u="none"/>
            <a:t>Kaupunkiviherrakenne</a:t>
          </a:r>
          <a:endParaRPr lang="fi-FI" sz="1000" b="0" i="0"/>
        </a:p>
      </dgm:t>
    </dgm:pt>
    <dgm:pt modelId="{B353AE12-CA7F-433D-85E4-05E54F2A5B30}" type="parTrans" cxnId="{30E620F7-07B7-4E34-970A-55148DB98902}">
      <dgm:prSet/>
      <dgm:spPr/>
      <dgm:t>
        <a:bodyPr/>
        <a:lstStyle/>
        <a:p>
          <a:endParaRPr lang="fi-FI" sz="1400" b="1"/>
        </a:p>
      </dgm:t>
    </dgm:pt>
    <dgm:pt modelId="{2842F56C-2E32-4D9E-BFC1-B9B8A5B08A65}" type="sibTrans" cxnId="{30E620F7-07B7-4E34-970A-55148DB98902}">
      <dgm:prSet/>
      <dgm:spPr/>
      <dgm:t>
        <a:bodyPr/>
        <a:lstStyle/>
        <a:p>
          <a:endParaRPr lang="fi-FI" sz="1400" b="1"/>
        </a:p>
      </dgm:t>
    </dgm:pt>
    <dgm:pt modelId="{7AED2D0B-6C0F-41CC-A158-E370D252C6B6}">
      <dgm:prSet custT="1"/>
      <dgm:spPr>
        <a:solidFill>
          <a:schemeClr val="bg1"/>
        </a:solidFill>
        <a:ln>
          <a:solidFill>
            <a:schemeClr val="accent6"/>
          </a:solidFill>
        </a:ln>
      </dgm:spPr>
      <dgm:t>
        <a:bodyPr lIns="0" tIns="36000" rIns="0" bIns="0" anchor="t"/>
        <a:lstStyle/>
        <a:p>
          <a:r>
            <a:rPr lang="fi-FI" sz="1000" b="0" i="0" u="none"/>
            <a:t>Vesihuollon turvaaminen ja energiatehokkuus</a:t>
          </a:r>
          <a:endParaRPr lang="fi-FI" sz="1000" b="0" i="0"/>
        </a:p>
      </dgm:t>
    </dgm:pt>
    <dgm:pt modelId="{B4370D7E-2547-43D5-A582-AB014D392C18}" type="parTrans" cxnId="{6FABCE90-9840-4DA1-AAB0-C090D275CE49}">
      <dgm:prSet/>
      <dgm:spPr/>
      <dgm:t>
        <a:bodyPr/>
        <a:lstStyle/>
        <a:p>
          <a:endParaRPr lang="fi-FI" sz="1400" b="1"/>
        </a:p>
      </dgm:t>
    </dgm:pt>
    <dgm:pt modelId="{DEFEA8AA-46FB-4C0F-A23E-A49CD109BAE0}" type="sibTrans" cxnId="{6FABCE90-9840-4DA1-AAB0-C090D275CE49}">
      <dgm:prSet/>
      <dgm:spPr/>
      <dgm:t>
        <a:bodyPr/>
        <a:lstStyle/>
        <a:p>
          <a:endParaRPr lang="fi-FI" sz="1400" b="1"/>
        </a:p>
      </dgm:t>
    </dgm:pt>
    <dgm:pt modelId="{0329150E-00DA-40A2-98AF-BE701E464030}">
      <dgm:prSet custT="1"/>
      <dgm:spPr>
        <a:solidFill>
          <a:schemeClr val="bg1"/>
        </a:solidFill>
        <a:ln>
          <a:solidFill>
            <a:schemeClr val="accent6"/>
          </a:solidFill>
        </a:ln>
      </dgm:spPr>
      <dgm:t>
        <a:bodyPr lIns="0" tIns="36000" rIns="0" bIns="0" anchor="t"/>
        <a:lstStyle/>
        <a:p>
          <a:r>
            <a:rPr lang="fi-FI" sz="1000" b="0" i="0" u="none"/>
            <a:t>Ilmastovaikutusten arviointi</a:t>
          </a:r>
          <a:endParaRPr lang="fi-FI" sz="1000" b="0" i="0"/>
        </a:p>
      </dgm:t>
    </dgm:pt>
    <dgm:pt modelId="{95F1C5F7-45D5-4B7A-B159-A5A8525A666C}" type="parTrans" cxnId="{FF70D63C-2FAE-4140-B0DE-EC92032B9964}">
      <dgm:prSet/>
      <dgm:spPr/>
      <dgm:t>
        <a:bodyPr/>
        <a:lstStyle/>
        <a:p>
          <a:endParaRPr lang="fi-FI" sz="1400" b="1"/>
        </a:p>
      </dgm:t>
    </dgm:pt>
    <dgm:pt modelId="{42EB298E-C9B8-457A-B058-8FAC49B3E03B}" type="sibTrans" cxnId="{FF70D63C-2FAE-4140-B0DE-EC92032B9964}">
      <dgm:prSet/>
      <dgm:spPr/>
      <dgm:t>
        <a:bodyPr/>
        <a:lstStyle/>
        <a:p>
          <a:endParaRPr lang="fi-FI" sz="1400" b="1"/>
        </a:p>
      </dgm:t>
    </dgm:pt>
    <dgm:pt modelId="{FE0EBA1E-D379-4F8B-BDC5-64FB143A5A54}">
      <dgm:prSet custT="1"/>
      <dgm:spPr>
        <a:solidFill>
          <a:schemeClr val="bg1"/>
        </a:solidFill>
        <a:ln>
          <a:solidFill>
            <a:schemeClr val="accent6"/>
          </a:solidFill>
        </a:ln>
      </dgm:spPr>
      <dgm:t>
        <a:bodyPr lIns="0" tIns="36000" rIns="0" bIns="0" anchor="t"/>
        <a:lstStyle/>
        <a:p>
          <a:r>
            <a:rPr lang="fi-FI" sz="1000" b="0" i="0" u="none"/>
            <a:t>Ilmastonmuutos ympäristölupavalvonnassa</a:t>
          </a:r>
          <a:endParaRPr lang="fi-FI" sz="1000" b="0" i="0"/>
        </a:p>
      </dgm:t>
    </dgm:pt>
    <dgm:pt modelId="{AA05CEAB-21D0-462F-B566-55631CC97A4C}" type="parTrans" cxnId="{CBBC3C6A-8A73-457A-82FC-D55BA6160945}">
      <dgm:prSet/>
      <dgm:spPr/>
      <dgm:t>
        <a:bodyPr/>
        <a:lstStyle/>
        <a:p>
          <a:endParaRPr lang="fi-FI" sz="1400" b="1"/>
        </a:p>
      </dgm:t>
    </dgm:pt>
    <dgm:pt modelId="{E16CDC1A-8984-41ED-8CB1-46282BD21CF0}" type="sibTrans" cxnId="{CBBC3C6A-8A73-457A-82FC-D55BA6160945}">
      <dgm:prSet/>
      <dgm:spPr/>
      <dgm:t>
        <a:bodyPr/>
        <a:lstStyle/>
        <a:p>
          <a:endParaRPr lang="fi-FI" sz="1400" b="1"/>
        </a:p>
      </dgm:t>
    </dgm:pt>
    <dgm:pt modelId="{B8CE9816-943B-4084-80BC-3237FB639A74}">
      <dgm:prSet custT="1"/>
      <dgm:spPr>
        <a:solidFill>
          <a:schemeClr val="bg1"/>
        </a:solidFill>
        <a:ln>
          <a:solidFill>
            <a:schemeClr val="accent6"/>
          </a:solidFill>
        </a:ln>
      </dgm:spPr>
      <dgm:t>
        <a:bodyPr lIns="0" tIns="36000" rIns="0" bIns="0" anchor="t"/>
        <a:lstStyle/>
        <a:p>
          <a:r>
            <a:rPr lang="fi-FI" sz="1000" b="0" i="0" u="none"/>
            <a:t>Maamassat, PIMA ja riskienhallinta</a:t>
          </a:r>
          <a:endParaRPr lang="fi-FI" sz="1000" b="0" i="0"/>
        </a:p>
      </dgm:t>
    </dgm:pt>
    <dgm:pt modelId="{03FEFF58-CCBF-4CEB-AC53-30C2E2371E1E}" type="parTrans" cxnId="{19AEA9E4-D10E-4981-9FC2-44C32B93B5A9}">
      <dgm:prSet/>
      <dgm:spPr/>
      <dgm:t>
        <a:bodyPr/>
        <a:lstStyle/>
        <a:p>
          <a:endParaRPr lang="fi-FI" sz="1400" b="1"/>
        </a:p>
      </dgm:t>
    </dgm:pt>
    <dgm:pt modelId="{78045844-D0DC-4916-89E5-F29FE4C55397}" type="sibTrans" cxnId="{19AEA9E4-D10E-4981-9FC2-44C32B93B5A9}">
      <dgm:prSet/>
      <dgm:spPr/>
      <dgm:t>
        <a:bodyPr/>
        <a:lstStyle/>
        <a:p>
          <a:endParaRPr lang="fi-FI" sz="1400" b="1"/>
        </a:p>
      </dgm:t>
    </dgm:pt>
    <dgm:pt modelId="{32A5303F-097E-44F6-891B-33638F34CB73}">
      <dgm:prSet custT="1"/>
      <dgm:spPr>
        <a:solidFill>
          <a:schemeClr val="bg1"/>
        </a:solidFill>
        <a:ln>
          <a:solidFill>
            <a:schemeClr val="accent6"/>
          </a:solidFill>
        </a:ln>
      </dgm:spPr>
      <dgm:t>
        <a:bodyPr lIns="0" tIns="36000" rIns="0" bIns="0" anchor="t"/>
        <a:lstStyle/>
        <a:p>
          <a:r>
            <a:rPr lang="fi-FI" sz="1000" b="0" i="0" u="none"/>
            <a:t>Vesistöjen säännöstely ja patoturvallisuus</a:t>
          </a:r>
          <a:endParaRPr lang="fi-FI" sz="1000" b="0" i="0"/>
        </a:p>
      </dgm:t>
    </dgm:pt>
    <dgm:pt modelId="{55FBA6CC-1888-40A3-9AD6-4FD21DF978F2}" type="parTrans" cxnId="{C5B6B0E2-A184-4A7F-9A45-6452CB724CAF}">
      <dgm:prSet/>
      <dgm:spPr/>
      <dgm:t>
        <a:bodyPr/>
        <a:lstStyle/>
        <a:p>
          <a:endParaRPr lang="fi-FI" sz="1400" b="1"/>
        </a:p>
      </dgm:t>
    </dgm:pt>
    <dgm:pt modelId="{D457D10D-025A-4CE4-A888-41FC41788202}" type="sibTrans" cxnId="{C5B6B0E2-A184-4A7F-9A45-6452CB724CAF}">
      <dgm:prSet/>
      <dgm:spPr/>
      <dgm:t>
        <a:bodyPr/>
        <a:lstStyle/>
        <a:p>
          <a:endParaRPr lang="fi-FI" sz="1400" b="1"/>
        </a:p>
      </dgm:t>
    </dgm:pt>
    <dgm:pt modelId="{9703DCF3-066C-48E6-828B-5A64CA9F3787}">
      <dgm:prSet custT="1"/>
      <dgm:spPr>
        <a:solidFill>
          <a:schemeClr val="bg1"/>
        </a:solidFill>
        <a:ln>
          <a:solidFill>
            <a:schemeClr val="accent6"/>
          </a:solidFill>
        </a:ln>
      </dgm:spPr>
      <dgm:t>
        <a:bodyPr lIns="0" tIns="36000" rIns="0" bIns="0" anchor="t"/>
        <a:lstStyle/>
        <a:p>
          <a:r>
            <a:rPr lang="fi-FI" sz="1000" b="0" i="0" u="none"/>
            <a:t>Ilmastokriteerit ja ilmastokestävyys ELYn jakaman rahoituksen arviointiin</a:t>
          </a:r>
          <a:endParaRPr lang="fi-FI" sz="1000" b="0" i="0"/>
        </a:p>
      </dgm:t>
    </dgm:pt>
    <dgm:pt modelId="{FA939943-E3D4-4335-9E50-2E725CF9C32B}" type="parTrans" cxnId="{5541B07F-AE8C-41D5-BABF-6810541C73BB}">
      <dgm:prSet/>
      <dgm:spPr/>
      <dgm:t>
        <a:bodyPr/>
        <a:lstStyle/>
        <a:p>
          <a:endParaRPr lang="fi-FI" sz="1400" b="1"/>
        </a:p>
      </dgm:t>
    </dgm:pt>
    <dgm:pt modelId="{73D4BD8E-E013-4551-BC7D-80C4ACAEBD25}" type="sibTrans" cxnId="{5541B07F-AE8C-41D5-BABF-6810541C73BB}">
      <dgm:prSet/>
      <dgm:spPr/>
      <dgm:t>
        <a:bodyPr/>
        <a:lstStyle/>
        <a:p>
          <a:endParaRPr lang="fi-FI" sz="1400" b="1"/>
        </a:p>
      </dgm:t>
    </dgm:pt>
    <dgm:pt modelId="{915ED106-8046-419E-9C7F-B4EA1EF2B19A}">
      <dgm:prSet custT="1"/>
      <dgm:spPr>
        <a:solidFill>
          <a:schemeClr val="bg1"/>
        </a:solidFill>
        <a:ln>
          <a:solidFill>
            <a:schemeClr val="accent6"/>
          </a:solidFill>
        </a:ln>
      </dgm:spPr>
      <dgm:t>
        <a:bodyPr lIns="0" tIns="36000" rIns="0" bIns="0" anchor="t"/>
        <a:lstStyle/>
        <a:p>
          <a:r>
            <a:rPr lang="fi-FI" sz="1000" b="0" i="0" u="none"/>
            <a:t>Ilmastoteemat hankehakuihin</a:t>
          </a:r>
          <a:endParaRPr lang="fi-FI" sz="1000" b="0" i="0"/>
        </a:p>
      </dgm:t>
    </dgm:pt>
    <dgm:pt modelId="{56FF7552-5A84-42A2-AB06-92A76B3230EC}" type="parTrans" cxnId="{B7F39FEB-994A-4CA0-A47F-A5AC808A0C53}">
      <dgm:prSet/>
      <dgm:spPr/>
      <dgm:t>
        <a:bodyPr/>
        <a:lstStyle/>
        <a:p>
          <a:endParaRPr lang="fi-FI" sz="1400" b="1"/>
        </a:p>
      </dgm:t>
    </dgm:pt>
    <dgm:pt modelId="{E486046E-166E-4B40-BFEA-448CED416D93}" type="sibTrans" cxnId="{B7F39FEB-994A-4CA0-A47F-A5AC808A0C53}">
      <dgm:prSet/>
      <dgm:spPr/>
      <dgm:t>
        <a:bodyPr/>
        <a:lstStyle/>
        <a:p>
          <a:endParaRPr lang="fi-FI" sz="1400" b="1"/>
        </a:p>
      </dgm:t>
    </dgm:pt>
    <dgm:pt modelId="{B85EFE8A-2222-4E9A-AECD-A8EF52D325C1}">
      <dgm:prSet custT="1"/>
      <dgm:spPr>
        <a:solidFill>
          <a:schemeClr val="bg1"/>
        </a:solidFill>
        <a:ln>
          <a:solidFill>
            <a:schemeClr val="accent6"/>
          </a:solidFill>
        </a:ln>
      </dgm:spPr>
      <dgm:t>
        <a:bodyPr lIns="0" tIns="36000" rIns="0" bIns="0" anchor="t"/>
        <a:lstStyle/>
        <a:p>
          <a:r>
            <a:rPr lang="fi-FI" sz="1000" b="0" i="0" u="none"/>
            <a:t>Koulutusten kehittäminen ilmasto-osaamisen lisäämiseksi</a:t>
          </a:r>
          <a:endParaRPr lang="fi-FI" sz="1000" b="0" i="0"/>
        </a:p>
      </dgm:t>
    </dgm:pt>
    <dgm:pt modelId="{F073F26D-F945-435E-9917-EF7EAF30B0BD}" type="parTrans" cxnId="{6EBF2CD8-458A-42B4-93EB-3547DE5139AE}">
      <dgm:prSet/>
      <dgm:spPr/>
      <dgm:t>
        <a:bodyPr/>
        <a:lstStyle/>
        <a:p>
          <a:endParaRPr lang="fi-FI" sz="1400" b="1"/>
        </a:p>
      </dgm:t>
    </dgm:pt>
    <dgm:pt modelId="{B16FF5DE-EE70-4233-B8A4-D5808758D5B3}" type="sibTrans" cxnId="{6EBF2CD8-458A-42B4-93EB-3547DE5139AE}">
      <dgm:prSet/>
      <dgm:spPr/>
      <dgm:t>
        <a:bodyPr/>
        <a:lstStyle/>
        <a:p>
          <a:endParaRPr lang="fi-FI" sz="1400" b="1"/>
        </a:p>
      </dgm:t>
    </dgm:pt>
    <dgm:pt modelId="{17C593B3-C66F-443D-88DD-3DB30082ECF6}">
      <dgm:prSet custT="1"/>
      <dgm:spPr>
        <a:solidFill>
          <a:schemeClr val="bg1"/>
        </a:solidFill>
        <a:ln>
          <a:solidFill>
            <a:schemeClr val="accent6"/>
          </a:solidFill>
        </a:ln>
      </dgm:spPr>
      <dgm:t>
        <a:bodyPr lIns="0" tIns="36000" rIns="0" bIns="0" anchor="t"/>
        <a:lstStyle/>
        <a:p>
          <a:r>
            <a:rPr lang="fi-FI" sz="1000" b="0" i="0" u="none"/>
            <a:t>Ilmasto yritysten arvonlisäyksenä</a:t>
          </a:r>
          <a:endParaRPr lang="fi-FI" sz="1000" b="0" i="0"/>
        </a:p>
      </dgm:t>
    </dgm:pt>
    <dgm:pt modelId="{69AC05B9-907E-4C02-90F7-162C5B470E5E}" type="parTrans" cxnId="{415CE523-7AAB-4378-A657-75227AD797D5}">
      <dgm:prSet/>
      <dgm:spPr/>
      <dgm:t>
        <a:bodyPr/>
        <a:lstStyle/>
        <a:p>
          <a:endParaRPr lang="fi-FI" sz="1400" b="1"/>
        </a:p>
      </dgm:t>
    </dgm:pt>
    <dgm:pt modelId="{9B320EEB-F7D5-4C3C-9159-FA7DF0EC5E92}" type="sibTrans" cxnId="{415CE523-7AAB-4378-A657-75227AD797D5}">
      <dgm:prSet/>
      <dgm:spPr/>
      <dgm:t>
        <a:bodyPr/>
        <a:lstStyle/>
        <a:p>
          <a:endParaRPr lang="fi-FI" sz="1400" b="1"/>
        </a:p>
      </dgm:t>
    </dgm:pt>
    <dgm:pt modelId="{3DADFF63-F924-4AF4-8AFB-1091768C02AE}">
      <dgm:prSet custT="1"/>
      <dgm:spPr>
        <a:solidFill>
          <a:schemeClr val="bg1"/>
        </a:solidFill>
        <a:ln>
          <a:solidFill>
            <a:schemeClr val="accent6"/>
          </a:solidFill>
        </a:ln>
      </dgm:spPr>
      <dgm:t>
        <a:bodyPr lIns="0" tIns="36000" rIns="0" bIns="0" anchor="t"/>
        <a:lstStyle/>
        <a:p>
          <a:r>
            <a:rPr lang="fi-FI" sz="1000" b="0" i="0" u="none"/>
            <a:t>Viljelijöiden neuvonta ja ilmastomyönteinen maatalous</a:t>
          </a:r>
          <a:endParaRPr lang="fi-FI" sz="1000" b="0" i="0"/>
        </a:p>
      </dgm:t>
    </dgm:pt>
    <dgm:pt modelId="{E91F0389-928E-44D0-9DB4-1A371E18E035}" type="parTrans" cxnId="{F240993F-CBFC-4EAC-94DE-F8728D865161}">
      <dgm:prSet/>
      <dgm:spPr/>
      <dgm:t>
        <a:bodyPr/>
        <a:lstStyle/>
        <a:p>
          <a:endParaRPr lang="fi-FI" sz="1400" b="1"/>
        </a:p>
      </dgm:t>
    </dgm:pt>
    <dgm:pt modelId="{7E785B66-DF58-4107-B789-EE61F6BEDFBC}" type="sibTrans" cxnId="{F240993F-CBFC-4EAC-94DE-F8728D865161}">
      <dgm:prSet/>
      <dgm:spPr/>
      <dgm:t>
        <a:bodyPr/>
        <a:lstStyle/>
        <a:p>
          <a:endParaRPr lang="fi-FI" sz="1400" b="1"/>
        </a:p>
      </dgm:t>
    </dgm:pt>
    <dgm:pt modelId="{990F61DB-E4CF-40FD-B0ED-9E52F5000069}">
      <dgm:prSet custT="1"/>
      <dgm:spPr>
        <a:solidFill>
          <a:schemeClr val="bg1"/>
        </a:solidFill>
        <a:ln>
          <a:solidFill>
            <a:schemeClr val="accent6"/>
          </a:solidFill>
        </a:ln>
      </dgm:spPr>
      <dgm:t>
        <a:bodyPr lIns="0" tIns="36000" rIns="0" bIns="0" anchor="t"/>
        <a:lstStyle/>
        <a:p>
          <a:r>
            <a:rPr lang="fi-FI" sz="1000" b="0" i="0" u="none"/>
            <a:t>Yhteisöllisyys maaseudulla</a:t>
          </a:r>
          <a:endParaRPr lang="fi-FI" sz="1000" b="0" i="0"/>
        </a:p>
      </dgm:t>
    </dgm:pt>
    <dgm:pt modelId="{3FBBDE75-79FC-49EE-B3EE-ED4751B64FD4}" type="parTrans" cxnId="{94EB75D9-292C-4100-9CC7-ACC45AD28CF3}">
      <dgm:prSet/>
      <dgm:spPr/>
      <dgm:t>
        <a:bodyPr/>
        <a:lstStyle/>
        <a:p>
          <a:endParaRPr lang="fi-FI" sz="1400" b="1"/>
        </a:p>
      </dgm:t>
    </dgm:pt>
    <dgm:pt modelId="{DCE6066D-D85D-4486-A0B2-BAF9A9E3D42D}" type="sibTrans" cxnId="{94EB75D9-292C-4100-9CC7-ACC45AD28CF3}">
      <dgm:prSet/>
      <dgm:spPr/>
      <dgm:t>
        <a:bodyPr/>
        <a:lstStyle/>
        <a:p>
          <a:endParaRPr lang="fi-FI" sz="1400" b="1"/>
        </a:p>
      </dgm:t>
    </dgm:pt>
    <dgm:pt modelId="{CA946CA1-8C9B-4D41-970C-F1D34F28960D}">
      <dgm:prSet custT="1"/>
      <dgm:spPr>
        <a:solidFill>
          <a:schemeClr val="bg1"/>
        </a:solidFill>
        <a:ln>
          <a:solidFill>
            <a:schemeClr val="accent6"/>
          </a:solidFill>
        </a:ln>
      </dgm:spPr>
      <dgm:t>
        <a:bodyPr lIns="0" tIns="36000" rIns="0" bIns="0" anchor="t"/>
        <a:lstStyle/>
        <a:p>
          <a:r>
            <a:rPr lang="fi-FI" sz="1000" b="0" i="0" u="none"/>
            <a:t>Kulttuuriarvojen ja -ympäristön ilmastokestävyys</a:t>
          </a:r>
          <a:endParaRPr lang="fi-FI" sz="1000" b="0" i="0"/>
        </a:p>
      </dgm:t>
    </dgm:pt>
    <dgm:pt modelId="{FB94DBB1-0234-4066-8A97-9EFB27E3DDDB}" type="parTrans" cxnId="{BD0CE97C-E2F2-48C6-9712-D2D34460E2DB}">
      <dgm:prSet/>
      <dgm:spPr/>
      <dgm:t>
        <a:bodyPr/>
        <a:lstStyle/>
        <a:p>
          <a:endParaRPr lang="fi-FI" sz="1400" b="1"/>
        </a:p>
      </dgm:t>
    </dgm:pt>
    <dgm:pt modelId="{1211A624-0672-4FBB-8768-CC6A746A505E}" type="sibTrans" cxnId="{BD0CE97C-E2F2-48C6-9712-D2D34460E2DB}">
      <dgm:prSet/>
      <dgm:spPr/>
      <dgm:t>
        <a:bodyPr/>
        <a:lstStyle/>
        <a:p>
          <a:endParaRPr lang="fi-FI" sz="1400" b="1"/>
        </a:p>
      </dgm:t>
    </dgm:pt>
    <dgm:pt modelId="{AE5BDE92-5534-4C69-AE84-FA14BA447394}">
      <dgm:prSet custT="1"/>
      <dgm:spPr>
        <a:solidFill>
          <a:schemeClr val="bg1"/>
        </a:solidFill>
        <a:ln>
          <a:solidFill>
            <a:schemeClr val="accent6"/>
          </a:solidFill>
        </a:ln>
      </dgm:spPr>
      <dgm:t>
        <a:bodyPr lIns="0" tIns="36000" rIns="0" bIns="0" anchor="t"/>
        <a:lstStyle/>
        <a:p>
          <a:r>
            <a:rPr lang="fi-FI" sz="1000" b="0" i="0" u="none"/>
            <a:t>Tievihreä sopeutumisessa ja hiilinieluna</a:t>
          </a:r>
          <a:endParaRPr lang="fi-FI" sz="1000" b="0" i="0"/>
        </a:p>
      </dgm:t>
    </dgm:pt>
    <dgm:pt modelId="{CDB5C0D6-E84F-4A0A-AE68-78343F63EFC5}" type="parTrans" cxnId="{AD90E290-353C-4D96-A7C9-025C2447C827}">
      <dgm:prSet/>
      <dgm:spPr/>
      <dgm:t>
        <a:bodyPr/>
        <a:lstStyle/>
        <a:p>
          <a:endParaRPr lang="fi-FI" sz="1400" b="1"/>
        </a:p>
      </dgm:t>
    </dgm:pt>
    <dgm:pt modelId="{13BB58C1-4E32-4182-B6AD-8201F94DAAF1}" type="sibTrans" cxnId="{AD90E290-353C-4D96-A7C9-025C2447C827}">
      <dgm:prSet/>
      <dgm:spPr/>
      <dgm:t>
        <a:bodyPr/>
        <a:lstStyle/>
        <a:p>
          <a:endParaRPr lang="fi-FI" sz="1400" b="1"/>
        </a:p>
      </dgm:t>
    </dgm:pt>
    <dgm:pt modelId="{ACF9C7B0-89A6-4080-9FDA-C6AE33169308}">
      <dgm:prSet custT="1"/>
      <dgm:spPr>
        <a:solidFill>
          <a:schemeClr val="bg1"/>
        </a:solidFill>
        <a:ln>
          <a:solidFill>
            <a:schemeClr val="accent6"/>
          </a:solidFill>
        </a:ln>
      </dgm:spPr>
      <dgm:t>
        <a:bodyPr lIns="0" tIns="36000" rIns="0" bIns="0" anchor="t"/>
        <a:lstStyle/>
        <a:p>
          <a:r>
            <a:rPr lang="fi-FI" sz="1000" b="0" i="0" u="none"/>
            <a:t>Liikenteen rahoituksen kehittämisen mahdollisuudet</a:t>
          </a:r>
          <a:endParaRPr lang="fi-FI" sz="1000" b="0" i="0"/>
        </a:p>
      </dgm:t>
    </dgm:pt>
    <dgm:pt modelId="{44128866-7042-48AE-995C-5344410948F3}" type="parTrans" cxnId="{CCC131F5-C090-4DA6-8A61-FC3A77505174}">
      <dgm:prSet/>
      <dgm:spPr/>
      <dgm:t>
        <a:bodyPr/>
        <a:lstStyle/>
        <a:p>
          <a:endParaRPr lang="fi-FI" sz="1400" b="1"/>
        </a:p>
      </dgm:t>
    </dgm:pt>
    <dgm:pt modelId="{5A6BD245-4D78-479F-A98D-425DB6101781}" type="sibTrans" cxnId="{CCC131F5-C090-4DA6-8A61-FC3A77505174}">
      <dgm:prSet/>
      <dgm:spPr/>
      <dgm:t>
        <a:bodyPr/>
        <a:lstStyle/>
        <a:p>
          <a:endParaRPr lang="fi-FI" sz="1400" b="1"/>
        </a:p>
      </dgm:t>
    </dgm:pt>
    <dgm:pt modelId="{49516104-98DA-4CB2-9BB7-4EABD8ADCD96}">
      <dgm:prSet custT="1"/>
      <dgm:spPr>
        <a:solidFill>
          <a:schemeClr val="bg1"/>
        </a:solidFill>
        <a:ln>
          <a:solidFill>
            <a:schemeClr val="accent6"/>
          </a:solidFill>
        </a:ln>
      </dgm:spPr>
      <dgm:t>
        <a:bodyPr lIns="0" tIns="36000" rIns="0" bIns="0" anchor="t"/>
        <a:lstStyle/>
        <a:p>
          <a:r>
            <a:rPr lang="fi-FI" sz="1000" b="0" i="0" u="none"/>
            <a:t>Ilmastokriteerit hankkeiden ja urakoiden perusteluihin</a:t>
          </a:r>
          <a:endParaRPr lang="fi-FI" sz="1000" b="0" i="0"/>
        </a:p>
      </dgm:t>
    </dgm:pt>
    <dgm:pt modelId="{5815CBE7-4B95-4C84-A9BB-A0068DA9786F}" type="parTrans" cxnId="{9894BAD6-8A92-43BF-929A-4E4BEEE3EA5D}">
      <dgm:prSet/>
      <dgm:spPr/>
      <dgm:t>
        <a:bodyPr/>
        <a:lstStyle/>
        <a:p>
          <a:endParaRPr lang="fi-FI" sz="1400" b="1"/>
        </a:p>
      </dgm:t>
    </dgm:pt>
    <dgm:pt modelId="{8FEE43C8-68DD-40AD-AD6A-32821265CFE7}" type="sibTrans" cxnId="{9894BAD6-8A92-43BF-929A-4E4BEEE3EA5D}">
      <dgm:prSet/>
      <dgm:spPr/>
      <dgm:t>
        <a:bodyPr/>
        <a:lstStyle/>
        <a:p>
          <a:endParaRPr lang="fi-FI" sz="1400" b="1"/>
        </a:p>
      </dgm:t>
    </dgm:pt>
    <dgm:pt modelId="{A1FE5C56-3FA7-4093-A0D0-06FA8293FA47}">
      <dgm:prSet custT="1"/>
      <dgm:spPr>
        <a:solidFill>
          <a:schemeClr val="bg1"/>
        </a:solidFill>
        <a:ln>
          <a:solidFill>
            <a:schemeClr val="accent6"/>
          </a:solidFill>
        </a:ln>
      </dgm:spPr>
      <dgm:t>
        <a:bodyPr lIns="0" tIns="36000" rIns="0" bIns="0" anchor="t"/>
        <a:lstStyle/>
        <a:p>
          <a:r>
            <a:rPr lang="fi-FI" sz="900" b="0" i="0" u="none">
              <a:latin typeface="Arial" panose="020B0604020202020204"/>
              <a:ea typeface="+mn-ea"/>
              <a:cs typeface="+mn-cs"/>
            </a:rPr>
            <a:t>Resurssitehokkuus ja digitalisaatio liikenteenhallinnassa, tienpidon tiedonkeruussa sekä suunnittelussa.</a:t>
          </a:r>
          <a:endParaRPr lang="fi-FI" sz="900" b="0" i="0"/>
        </a:p>
      </dgm:t>
    </dgm:pt>
    <dgm:pt modelId="{A0012428-64A3-4256-A02D-2F367B145DEB}" type="parTrans" cxnId="{44233B29-3E1D-4574-98B1-C72CB694FD28}">
      <dgm:prSet/>
      <dgm:spPr/>
      <dgm:t>
        <a:bodyPr/>
        <a:lstStyle/>
        <a:p>
          <a:endParaRPr lang="fi-FI" sz="1400" b="1"/>
        </a:p>
      </dgm:t>
    </dgm:pt>
    <dgm:pt modelId="{EA22A089-13EF-421D-B0A0-729D49189AD1}" type="sibTrans" cxnId="{44233B29-3E1D-4574-98B1-C72CB694FD28}">
      <dgm:prSet/>
      <dgm:spPr/>
      <dgm:t>
        <a:bodyPr/>
        <a:lstStyle/>
        <a:p>
          <a:endParaRPr lang="fi-FI" sz="1400" b="1"/>
        </a:p>
      </dgm:t>
    </dgm:pt>
    <dgm:pt modelId="{EA74CA88-C0EB-49DA-93E4-847F9A484069}">
      <dgm:prSet custT="1"/>
      <dgm:spPr>
        <a:solidFill>
          <a:schemeClr val="bg1"/>
        </a:solidFill>
        <a:ln>
          <a:solidFill>
            <a:schemeClr val="accent6"/>
          </a:solidFill>
        </a:ln>
      </dgm:spPr>
      <dgm:t>
        <a:bodyPr lIns="0" tIns="36000" rIns="0" bIns="0" anchor="t"/>
        <a:lstStyle/>
        <a:p>
          <a:r>
            <a:rPr lang="fi-FI" sz="1000" b="0" i="0" u="none"/>
            <a:t>Toimintavarmuus, likenneturvallisuus ja vaikutusketjut</a:t>
          </a:r>
          <a:endParaRPr lang="fi-FI" sz="1000" b="0" i="0"/>
        </a:p>
      </dgm:t>
    </dgm:pt>
    <dgm:pt modelId="{0E2A378D-35C9-4EA1-8C80-12A383514176}" type="parTrans" cxnId="{A98811D0-4A7B-4674-9FB8-756F61A3B0FA}">
      <dgm:prSet/>
      <dgm:spPr/>
      <dgm:t>
        <a:bodyPr/>
        <a:lstStyle/>
        <a:p>
          <a:endParaRPr lang="fi-FI" sz="1400" b="1"/>
        </a:p>
      </dgm:t>
    </dgm:pt>
    <dgm:pt modelId="{01B689CC-8AF7-4349-B73F-6CD9D177017B}" type="sibTrans" cxnId="{A98811D0-4A7B-4674-9FB8-756F61A3B0FA}">
      <dgm:prSet/>
      <dgm:spPr/>
      <dgm:t>
        <a:bodyPr/>
        <a:lstStyle/>
        <a:p>
          <a:endParaRPr lang="fi-FI" sz="1400" b="1"/>
        </a:p>
      </dgm:t>
    </dgm:pt>
    <dgm:pt modelId="{D2D20F71-CD72-408B-88BB-BAE07BFD6FE4}">
      <dgm:prSet custT="1"/>
      <dgm:spPr>
        <a:solidFill>
          <a:schemeClr val="bg1"/>
        </a:solidFill>
        <a:ln>
          <a:solidFill>
            <a:schemeClr val="accent6"/>
          </a:solidFill>
        </a:ln>
      </dgm:spPr>
      <dgm:t>
        <a:bodyPr lIns="0" tIns="36000" rIns="0" bIns="0" anchor="t"/>
        <a:lstStyle/>
        <a:p>
          <a:r>
            <a:rPr lang="fi-FI" sz="1000" b="0" i="0" u="none"/>
            <a:t>Tulva- ja kuivuusriskienhallinta</a:t>
          </a:r>
          <a:endParaRPr lang="fi-FI" sz="1000" b="0" i="0"/>
        </a:p>
      </dgm:t>
    </dgm:pt>
    <dgm:pt modelId="{A3DC9DDB-523A-4A99-B159-A88CAD26F4B3}" type="parTrans" cxnId="{27572D4F-5772-45FC-8D21-45AC7F8DC962}">
      <dgm:prSet/>
      <dgm:spPr/>
      <dgm:t>
        <a:bodyPr/>
        <a:lstStyle/>
        <a:p>
          <a:endParaRPr lang="fi-FI" sz="1400" b="1"/>
        </a:p>
      </dgm:t>
    </dgm:pt>
    <dgm:pt modelId="{20C71908-D6C9-47F6-A815-EF5DC5FFE889}" type="sibTrans" cxnId="{27572D4F-5772-45FC-8D21-45AC7F8DC962}">
      <dgm:prSet/>
      <dgm:spPr/>
      <dgm:t>
        <a:bodyPr/>
        <a:lstStyle/>
        <a:p>
          <a:endParaRPr lang="fi-FI" sz="1400" b="1"/>
        </a:p>
      </dgm:t>
    </dgm:pt>
    <dgm:pt modelId="{D6B0DC23-CD42-4BA2-B058-EAD3459F43B8}">
      <dgm:prSet custT="1"/>
      <dgm:spPr>
        <a:solidFill>
          <a:schemeClr val="bg1"/>
        </a:solidFill>
        <a:ln>
          <a:solidFill>
            <a:schemeClr val="accent6"/>
          </a:solidFill>
        </a:ln>
      </dgm:spPr>
      <dgm:t>
        <a:bodyPr lIns="0" tIns="36000" rIns="0" bIns="0" anchor="t"/>
        <a:lstStyle/>
        <a:p>
          <a:r>
            <a:rPr lang="fi-FI" sz="1000" b="0" i="0" u="none"/>
            <a:t>Luonnonsuojelun "ilmastonsuojeluohjelma" - nielut ja sopeutuminen</a:t>
          </a:r>
          <a:endParaRPr lang="fi-FI" sz="1000" b="0" i="0"/>
        </a:p>
      </dgm:t>
    </dgm:pt>
    <dgm:pt modelId="{8B05E7A1-971C-4801-9DF4-253342DFD20E}" type="parTrans" cxnId="{CBEC6163-4CE0-4209-91A3-0F541B20632A}">
      <dgm:prSet/>
      <dgm:spPr/>
      <dgm:t>
        <a:bodyPr/>
        <a:lstStyle/>
        <a:p>
          <a:endParaRPr lang="fi-FI" sz="1400" b="1"/>
        </a:p>
      </dgm:t>
    </dgm:pt>
    <dgm:pt modelId="{25054978-2786-4DA2-9C36-D60AFF31097E}" type="sibTrans" cxnId="{CBEC6163-4CE0-4209-91A3-0F541B20632A}">
      <dgm:prSet/>
      <dgm:spPr/>
      <dgm:t>
        <a:bodyPr/>
        <a:lstStyle/>
        <a:p>
          <a:endParaRPr lang="fi-FI" sz="1400" b="1"/>
        </a:p>
      </dgm:t>
    </dgm:pt>
    <dgm:pt modelId="{C3AD58C1-01EC-4228-9AC8-5A73505B30FA}">
      <dgm:prSet custT="1"/>
      <dgm:spPr>
        <a:solidFill>
          <a:schemeClr val="bg1"/>
        </a:solidFill>
        <a:ln>
          <a:solidFill>
            <a:schemeClr val="accent6"/>
          </a:solidFill>
        </a:ln>
      </dgm:spPr>
      <dgm:t>
        <a:bodyPr lIns="0" tIns="36000" rIns="0" bIns="0" anchor="t"/>
        <a:lstStyle/>
        <a:p>
          <a:r>
            <a:rPr lang="fi-FI" sz="1000" b="0" i="0" u="none"/>
            <a:t>Meren, saariston ja rannikon ilmastokestävyys</a:t>
          </a:r>
          <a:endParaRPr lang="fi-FI" sz="1000" b="0" i="0"/>
        </a:p>
      </dgm:t>
    </dgm:pt>
    <dgm:pt modelId="{5F199B7E-DDE1-4814-A02D-5FE1181F18CF}" type="parTrans" cxnId="{FD67C9F7-0834-4611-9866-428ACF7C2C5C}">
      <dgm:prSet/>
      <dgm:spPr/>
      <dgm:t>
        <a:bodyPr/>
        <a:lstStyle/>
        <a:p>
          <a:endParaRPr lang="fi-FI" sz="1400" b="1"/>
        </a:p>
      </dgm:t>
    </dgm:pt>
    <dgm:pt modelId="{561572E2-D68B-438A-A40C-702C5516DE8E}" type="sibTrans" cxnId="{FD67C9F7-0834-4611-9866-428ACF7C2C5C}">
      <dgm:prSet/>
      <dgm:spPr/>
      <dgm:t>
        <a:bodyPr/>
        <a:lstStyle/>
        <a:p>
          <a:endParaRPr lang="fi-FI" sz="1400" b="1"/>
        </a:p>
      </dgm:t>
    </dgm:pt>
    <dgm:pt modelId="{2D31BF7A-1FA3-427C-979D-C58DB81CBEFB}">
      <dgm:prSet custT="1"/>
      <dgm:spPr>
        <a:solidFill>
          <a:schemeClr val="bg1"/>
        </a:solidFill>
        <a:ln>
          <a:solidFill>
            <a:schemeClr val="accent6"/>
          </a:solidFill>
        </a:ln>
      </dgm:spPr>
      <dgm:t>
        <a:bodyPr lIns="0" tIns="36000" rIns="0" bIns="0" anchor="t"/>
        <a:lstStyle/>
        <a:p>
          <a:r>
            <a:rPr lang="fi-FI" sz="1000" b="0" i="0" u="none"/>
            <a:t>Hulevesien hallinta ja kuivatuksen mitoitus</a:t>
          </a:r>
          <a:endParaRPr lang="fi-FI" sz="1000" b="0" i="0"/>
        </a:p>
      </dgm:t>
    </dgm:pt>
    <dgm:pt modelId="{411ED20A-0392-4C36-AA80-44A1A770EE91}" type="parTrans" cxnId="{660C10A2-9E58-4CBA-A4BB-853443241A52}">
      <dgm:prSet/>
      <dgm:spPr/>
      <dgm:t>
        <a:bodyPr/>
        <a:lstStyle/>
        <a:p>
          <a:endParaRPr lang="fi-FI" sz="1400"/>
        </a:p>
      </dgm:t>
    </dgm:pt>
    <dgm:pt modelId="{4099C0F6-25E7-4D4C-8624-17B940D5CABE}" type="sibTrans" cxnId="{660C10A2-9E58-4CBA-A4BB-853443241A52}">
      <dgm:prSet/>
      <dgm:spPr/>
      <dgm:t>
        <a:bodyPr/>
        <a:lstStyle/>
        <a:p>
          <a:endParaRPr lang="fi-FI" sz="1400"/>
        </a:p>
      </dgm:t>
    </dgm:pt>
    <dgm:pt modelId="{895D928F-A4A6-4867-B1C2-216A10C4F8DD}">
      <dgm:prSet custT="1"/>
      <dgm:spPr>
        <a:solidFill>
          <a:schemeClr val="bg1"/>
        </a:solidFill>
        <a:ln>
          <a:solidFill>
            <a:schemeClr val="accent6"/>
          </a:solidFill>
        </a:ln>
      </dgm:spPr>
      <dgm:t>
        <a:bodyPr lIns="0" tIns="36000" rIns="0" bIns="0" anchor="t"/>
        <a:lstStyle/>
        <a:p>
          <a:r>
            <a:rPr lang="fi-FI" sz="1000" b="0" i="0"/>
            <a:t>Vesistöjen ilmastokestävyys</a:t>
          </a:r>
        </a:p>
      </dgm:t>
    </dgm:pt>
    <dgm:pt modelId="{7318599D-D144-46C4-AD14-00278A3EA145}" type="parTrans" cxnId="{32D24B92-4A74-40EF-8162-A1E729B9A482}">
      <dgm:prSet/>
      <dgm:spPr/>
      <dgm:t>
        <a:bodyPr/>
        <a:lstStyle/>
        <a:p>
          <a:endParaRPr lang="fi-FI" sz="1400"/>
        </a:p>
      </dgm:t>
    </dgm:pt>
    <dgm:pt modelId="{428CBF10-8EE1-4DA7-8FE0-355D3DE4550C}" type="sibTrans" cxnId="{32D24B92-4A74-40EF-8162-A1E729B9A482}">
      <dgm:prSet/>
      <dgm:spPr/>
      <dgm:t>
        <a:bodyPr/>
        <a:lstStyle/>
        <a:p>
          <a:endParaRPr lang="fi-FI" sz="1400"/>
        </a:p>
      </dgm:t>
    </dgm:pt>
    <dgm:pt modelId="{B52158AA-5B3B-40FD-A8BC-B8FCAEC9BFF6}">
      <dgm:prSet custT="1"/>
      <dgm:spPr>
        <a:solidFill>
          <a:schemeClr val="bg1"/>
        </a:solidFill>
        <a:ln>
          <a:solidFill>
            <a:schemeClr val="accent6"/>
          </a:solidFill>
        </a:ln>
      </dgm:spPr>
      <dgm:t>
        <a:bodyPr lIns="0" tIns="36000" rIns="0" bIns="0" anchor="t"/>
        <a:lstStyle/>
        <a:p>
          <a:r>
            <a:rPr lang="fi-FI" sz="1000" b="0" i="0" u="none"/>
            <a:t>EU-osarahoitteisen rahoituksen ilmastokriteerit</a:t>
          </a:r>
          <a:endParaRPr lang="fi-FI" sz="1000" b="0" i="0"/>
        </a:p>
      </dgm:t>
    </dgm:pt>
    <dgm:pt modelId="{3597F3E3-4D9F-40E0-92B6-A501D072387D}" type="parTrans" cxnId="{9C09A8A9-4089-4342-9705-42765D41A0A2}">
      <dgm:prSet/>
      <dgm:spPr/>
      <dgm:t>
        <a:bodyPr/>
        <a:lstStyle/>
        <a:p>
          <a:endParaRPr lang="fi-FI" sz="1400"/>
        </a:p>
      </dgm:t>
    </dgm:pt>
    <dgm:pt modelId="{4BCD2C3D-A705-4876-9972-6A91A44C8292}" type="sibTrans" cxnId="{9C09A8A9-4089-4342-9705-42765D41A0A2}">
      <dgm:prSet/>
      <dgm:spPr/>
      <dgm:t>
        <a:bodyPr/>
        <a:lstStyle/>
        <a:p>
          <a:endParaRPr lang="fi-FI" sz="1400"/>
        </a:p>
      </dgm:t>
    </dgm:pt>
    <dgm:pt modelId="{E9D9BC0B-5017-4393-A65D-B450285E12CF}" type="pres">
      <dgm:prSet presAssocID="{47DD7EF8-0750-476E-A8BF-FB550E656D9A}" presName="diagram" presStyleCnt="0">
        <dgm:presLayoutVars>
          <dgm:dir/>
          <dgm:resizeHandles val="exact"/>
        </dgm:presLayoutVars>
      </dgm:prSet>
      <dgm:spPr/>
    </dgm:pt>
    <dgm:pt modelId="{F1505F70-C966-4BAC-8FB1-D1EE8B4E4F73}" type="pres">
      <dgm:prSet presAssocID="{83B832DA-DB38-4589-B2B8-9B74BA004D85}" presName="node" presStyleLbl="node1" presStyleIdx="0" presStyleCnt="29">
        <dgm:presLayoutVars>
          <dgm:bulletEnabled val="1"/>
        </dgm:presLayoutVars>
      </dgm:prSet>
      <dgm:spPr/>
    </dgm:pt>
    <dgm:pt modelId="{FDC61EB5-599D-4C92-A4F8-6CE44A04D455}" type="pres">
      <dgm:prSet presAssocID="{3C7CA7FC-FE84-4EF7-A07F-922F042CF2D9}" presName="sibTrans" presStyleCnt="0"/>
      <dgm:spPr/>
    </dgm:pt>
    <dgm:pt modelId="{0802E15D-4651-4801-B28E-853C732B81E5}" type="pres">
      <dgm:prSet presAssocID="{54804642-AD4E-4198-A6B4-3321F3EEE357}" presName="node" presStyleLbl="node1" presStyleIdx="1" presStyleCnt="29">
        <dgm:presLayoutVars>
          <dgm:bulletEnabled val="1"/>
        </dgm:presLayoutVars>
      </dgm:prSet>
      <dgm:spPr/>
    </dgm:pt>
    <dgm:pt modelId="{19BF954A-61FA-4C6C-A106-1FBC5CF1E9D2}" type="pres">
      <dgm:prSet presAssocID="{3D8CD612-5805-43E8-B7F8-43AEA62C7B78}" presName="sibTrans" presStyleCnt="0"/>
      <dgm:spPr/>
    </dgm:pt>
    <dgm:pt modelId="{1717FFE5-0383-4C44-9228-60ADD29C3A99}" type="pres">
      <dgm:prSet presAssocID="{226F413D-492F-4B16-9570-0CF62A4A5A9E}" presName="node" presStyleLbl="node1" presStyleIdx="2" presStyleCnt="29">
        <dgm:presLayoutVars>
          <dgm:bulletEnabled val="1"/>
        </dgm:presLayoutVars>
      </dgm:prSet>
      <dgm:spPr/>
    </dgm:pt>
    <dgm:pt modelId="{8010741C-921C-47B8-9C33-163668380274}" type="pres">
      <dgm:prSet presAssocID="{FEB58B57-89C7-46DE-8D33-352B19F096D8}" presName="sibTrans" presStyleCnt="0"/>
      <dgm:spPr/>
    </dgm:pt>
    <dgm:pt modelId="{E8ADB77E-7F58-4B11-BA6E-9A7DF9E2C66F}" type="pres">
      <dgm:prSet presAssocID="{7215412A-887E-402E-BBD1-AE6AAAA2ACCA}" presName="node" presStyleLbl="node1" presStyleIdx="3" presStyleCnt="29">
        <dgm:presLayoutVars>
          <dgm:bulletEnabled val="1"/>
        </dgm:presLayoutVars>
      </dgm:prSet>
      <dgm:spPr/>
    </dgm:pt>
    <dgm:pt modelId="{5D94C17A-C63B-4521-89E2-035FCE350EDF}" type="pres">
      <dgm:prSet presAssocID="{117ABA07-483C-4BD0-8D94-0B645D23DB22}" presName="sibTrans" presStyleCnt="0"/>
      <dgm:spPr/>
    </dgm:pt>
    <dgm:pt modelId="{7C7D3AEE-CD80-468D-BEBB-09305F620D97}" type="pres">
      <dgm:prSet presAssocID="{C2AAC07C-DCE9-41C0-8E79-4407F34BA5DF}" presName="node" presStyleLbl="node1" presStyleIdx="4" presStyleCnt="29">
        <dgm:presLayoutVars>
          <dgm:bulletEnabled val="1"/>
        </dgm:presLayoutVars>
      </dgm:prSet>
      <dgm:spPr/>
    </dgm:pt>
    <dgm:pt modelId="{8B7CB699-6C4C-4BF9-8D02-604569D25909}" type="pres">
      <dgm:prSet presAssocID="{C1563DB0-1F9D-4C67-AA69-F25527F9B0C0}" presName="sibTrans" presStyleCnt="0"/>
      <dgm:spPr/>
    </dgm:pt>
    <dgm:pt modelId="{576D25D0-F0EE-46B4-A08A-D97BEF1DAA6C}" type="pres">
      <dgm:prSet presAssocID="{4F0995B3-E583-4B42-AEE4-10EA91BA1B2B}" presName="node" presStyleLbl="node1" presStyleIdx="5" presStyleCnt="29">
        <dgm:presLayoutVars>
          <dgm:bulletEnabled val="1"/>
        </dgm:presLayoutVars>
      </dgm:prSet>
      <dgm:spPr/>
    </dgm:pt>
    <dgm:pt modelId="{CC4FB0D8-82FD-471C-9B01-7014F0F754C8}" type="pres">
      <dgm:prSet presAssocID="{2842F56C-2E32-4D9E-BFC1-B9B8A5B08A65}" presName="sibTrans" presStyleCnt="0"/>
      <dgm:spPr/>
    </dgm:pt>
    <dgm:pt modelId="{BC61BEA4-5BBA-4C06-885C-E2834FE9D576}" type="pres">
      <dgm:prSet presAssocID="{7AED2D0B-6C0F-41CC-A158-E370D252C6B6}" presName="node" presStyleLbl="node1" presStyleIdx="6" presStyleCnt="29">
        <dgm:presLayoutVars>
          <dgm:bulletEnabled val="1"/>
        </dgm:presLayoutVars>
      </dgm:prSet>
      <dgm:spPr/>
    </dgm:pt>
    <dgm:pt modelId="{7771A348-AF77-4796-8C9D-CF583855302E}" type="pres">
      <dgm:prSet presAssocID="{DEFEA8AA-46FB-4C0F-A23E-A49CD109BAE0}" presName="sibTrans" presStyleCnt="0"/>
      <dgm:spPr/>
    </dgm:pt>
    <dgm:pt modelId="{AA1CF4DC-3704-4457-AD1F-A723E9735159}" type="pres">
      <dgm:prSet presAssocID="{0329150E-00DA-40A2-98AF-BE701E464030}" presName="node" presStyleLbl="node1" presStyleIdx="7" presStyleCnt="29">
        <dgm:presLayoutVars>
          <dgm:bulletEnabled val="1"/>
        </dgm:presLayoutVars>
      </dgm:prSet>
      <dgm:spPr/>
    </dgm:pt>
    <dgm:pt modelId="{D5B72824-80CF-4F94-988D-F27828E21BE3}" type="pres">
      <dgm:prSet presAssocID="{42EB298E-C9B8-457A-B058-8FAC49B3E03B}" presName="sibTrans" presStyleCnt="0"/>
      <dgm:spPr/>
    </dgm:pt>
    <dgm:pt modelId="{B442132B-8E06-4AC2-B0E3-0E7BA86453EB}" type="pres">
      <dgm:prSet presAssocID="{FE0EBA1E-D379-4F8B-BDC5-64FB143A5A54}" presName="node" presStyleLbl="node1" presStyleIdx="8" presStyleCnt="29" custLinFactNeighborX="642" custLinFactNeighborY="1069">
        <dgm:presLayoutVars>
          <dgm:bulletEnabled val="1"/>
        </dgm:presLayoutVars>
      </dgm:prSet>
      <dgm:spPr/>
    </dgm:pt>
    <dgm:pt modelId="{DEC48087-72DC-416F-8C10-269DA58A9022}" type="pres">
      <dgm:prSet presAssocID="{E16CDC1A-8984-41ED-8CB1-46282BD21CF0}" presName="sibTrans" presStyleCnt="0"/>
      <dgm:spPr/>
    </dgm:pt>
    <dgm:pt modelId="{7EFE8AFB-B33F-4B81-96E6-F6EBF2DAF94F}" type="pres">
      <dgm:prSet presAssocID="{B8CE9816-943B-4084-80BC-3237FB639A74}" presName="node" presStyleLbl="node1" presStyleIdx="9" presStyleCnt="29">
        <dgm:presLayoutVars>
          <dgm:bulletEnabled val="1"/>
        </dgm:presLayoutVars>
      </dgm:prSet>
      <dgm:spPr/>
    </dgm:pt>
    <dgm:pt modelId="{B5802EDE-7A5B-4DA3-931D-BFB36575F93E}" type="pres">
      <dgm:prSet presAssocID="{78045844-D0DC-4916-89E5-F29FE4C55397}" presName="sibTrans" presStyleCnt="0"/>
      <dgm:spPr/>
    </dgm:pt>
    <dgm:pt modelId="{FF2DB5AC-E15F-44CD-A37A-D1FC7D3913A1}" type="pres">
      <dgm:prSet presAssocID="{D2D20F71-CD72-408B-88BB-BAE07BFD6FE4}" presName="node" presStyleLbl="node1" presStyleIdx="10" presStyleCnt="29">
        <dgm:presLayoutVars>
          <dgm:bulletEnabled val="1"/>
        </dgm:presLayoutVars>
      </dgm:prSet>
      <dgm:spPr/>
    </dgm:pt>
    <dgm:pt modelId="{973F1883-8396-4834-ACB5-19D084C4593D}" type="pres">
      <dgm:prSet presAssocID="{20C71908-D6C9-47F6-A815-EF5DC5FFE889}" presName="sibTrans" presStyleCnt="0"/>
      <dgm:spPr/>
    </dgm:pt>
    <dgm:pt modelId="{B5B7680E-0DF3-45CC-9227-D682D4CAB9B8}" type="pres">
      <dgm:prSet presAssocID="{D6B0DC23-CD42-4BA2-B058-EAD3459F43B8}" presName="node" presStyleLbl="node1" presStyleIdx="11" presStyleCnt="29">
        <dgm:presLayoutVars>
          <dgm:bulletEnabled val="1"/>
        </dgm:presLayoutVars>
      </dgm:prSet>
      <dgm:spPr/>
    </dgm:pt>
    <dgm:pt modelId="{C9CD800C-929E-47C5-A34D-2D122E9F0EA8}" type="pres">
      <dgm:prSet presAssocID="{25054978-2786-4DA2-9C36-D60AFF31097E}" presName="sibTrans" presStyleCnt="0"/>
      <dgm:spPr/>
    </dgm:pt>
    <dgm:pt modelId="{CEC3A62C-B7A7-45DC-8AC9-D33CF36087FA}" type="pres">
      <dgm:prSet presAssocID="{2D31BF7A-1FA3-427C-979D-C58DB81CBEFB}" presName="node" presStyleLbl="node1" presStyleIdx="12" presStyleCnt="29">
        <dgm:presLayoutVars>
          <dgm:bulletEnabled val="1"/>
        </dgm:presLayoutVars>
      </dgm:prSet>
      <dgm:spPr/>
    </dgm:pt>
    <dgm:pt modelId="{35A4EA38-BF06-45A9-B2C4-04DE2F67BB42}" type="pres">
      <dgm:prSet presAssocID="{4099C0F6-25E7-4D4C-8624-17B940D5CABE}" presName="sibTrans" presStyleCnt="0"/>
      <dgm:spPr/>
    </dgm:pt>
    <dgm:pt modelId="{EAD8AD26-9D6B-4E66-BF36-72770E91C3B9}" type="pres">
      <dgm:prSet presAssocID="{895D928F-A4A6-4867-B1C2-216A10C4F8DD}" presName="node" presStyleLbl="node1" presStyleIdx="13" presStyleCnt="29">
        <dgm:presLayoutVars>
          <dgm:bulletEnabled val="1"/>
        </dgm:presLayoutVars>
      </dgm:prSet>
      <dgm:spPr/>
    </dgm:pt>
    <dgm:pt modelId="{6DD990C3-DF5A-445F-B407-0B32332A86F8}" type="pres">
      <dgm:prSet presAssocID="{428CBF10-8EE1-4DA7-8FE0-355D3DE4550C}" presName="sibTrans" presStyleCnt="0"/>
      <dgm:spPr/>
    </dgm:pt>
    <dgm:pt modelId="{887A731F-C21E-41FA-BA0E-AB48B73C5DCD}" type="pres">
      <dgm:prSet presAssocID="{C3AD58C1-01EC-4228-9AC8-5A73505B30FA}" presName="node" presStyleLbl="node1" presStyleIdx="14" presStyleCnt="29">
        <dgm:presLayoutVars>
          <dgm:bulletEnabled val="1"/>
        </dgm:presLayoutVars>
      </dgm:prSet>
      <dgm:spPr/>
    </dgm:pt>
    <dgm:pt modelId="{03394774-449D-4781-B9E1-F7826589ADEC}" type="pres">
      <dgm:prSet presAssocID="{561572E2-D68B-438A-A40C-702C5516DE8E}" presName="sibTrans" presStyleCnt="0"/>
      <dgm:spPr/>
    </dgm:pt>
    <dgm:pt modelId="{ADA2A749-74E1-485E-8DDE-D4823C5DB8C2}" type="pres">
      <dgm:prSet presAssocID="{32A5303F-097E-44F6-891B-33638F34CB73}" presName="node" presStyleLbl="node1" presStyleIdx="15" presStyleCnt="29">
        <dgm:presLayoutVars>
          <dgm:bulletEnabled val="1"/>
        </dgm:presLayoutVars>
      </dgm:prSet>
      <dgm:spPr/>
    </dgm:pt>
    <dgm:pt modelId="{B0CCDBF8-7723-453F-B679-033134243401}" type="pres">
      <dgm:prSet presAssocID="{D457D10D-025A-4CE4-A888-41FC41788202}" presName="sibTrans" presStyleCnt="0"/>
      <dgm:spPr/>
    </dgm:pt>
    <dgm:pt modelId="{BA0FBEB0-78D4-45A9-90F3-92D9A119CA53}" type="pres">
      <dgm:prSet presAssocID="{9703DCF3-066C-48E6-828B-5A64CA9F3787}" presName="node" presStyleLbl="node1" presStyleIdx="16" presStyleCnt="29">
        <dgm:presLayoutVars>
          <dgm:bulletEnabled val="1"/>
        </dgm:presLayoutVars>
      </dgm:prSet>
      <dgm:spPr/>
    </dgm:pt>
    <dgm:pt modelId="{31645229-515C-4615-B776-9FBA9F2B0635}" type="pres">
      <dgm:prSet presAssocID="{73D4BD8E-E013-4551-BC7D-80C4ACAEBD25}" presName="sibTrans" presStyleCnt="0"/>
      <dgm:spPr/>
    </dgm:pt>
    <dgm:pt modelId="{EF57929F-BE93-48E0-B471-1F22B248F67E}" type="pres">
      <dgm:prSet presAssocID="{B52158AA-5B3B-40FD-A8BC-B8FCAEC9BFF6}" presName="node" presStyleLbl="node1" presStyleIdx="17" presStyleCnt="29">
        <dgm:presLayoutVars>
          <dgm:bulletEnabled val="1"/>
        </dgm:presLayoutVars>
      </dgm:prSet>
      <dgm:spPr/>
    </dgm:pt>
    <dgm:pt modelId="{E2ECC6D7-8627-4ECE-B637-306F5A1ACEE4}" type="pres">
      <dgm:prSet presAssocID="{4BCD2C3D-A705-4876-9972-6A91A44C8292}" presName="sibTrans" presStyleCnt="0"/>
      <dgm:spPr/>
    </dgm:pt>
    <dgm:pt modelId="{F3AACEE3-D246-4908-B74B-37ED6ACDC79D}" type="pres">
      <dgm:prSet presAssocID="{915ED106-8046-419E-9C7F-B4EA1EF2B19A}" presName="node" presStyleLbl="node1" presStyleIdx="18" presStyleCnt="29" custLinFactNeighborX="-375" custLinFactNeighborY="1895">
        <dgm:presLayoutVars>
          <dgm:bulletEnabled val="1"/>
        </dgm:presLayoutVars>
      </dgm:prSet>
      <dgm:spPr/>
    </dgm:pt>
    <dgm:pt modelId="{9AE4A029-DAAD-4195-B4D9-D7FF78A2F870}" type="pres">
      <dgm:prSet presAssocID="{E486046E-166E-4B40-BFEA-448CED416D93}" presName="sibTrans" presStyleCnt="0"/>
      <dgm:spPr/>
    </dgm:pt>
    <dgm:pt modelId="{695B06C1-1F5A-4EC0-9415-ED8B3E88DF21}" type="pres">
      <dgm:prSet presAssocID="{B85EFE8A-2222-4E9A-AECD-A8EF52D325C1}" presName="node" presStyleLbl="node1" presStyleIdx="19" presStyleCnt="29">
        <dgm:presLayoutVars>
          <dgm:bulletEnabled val="1"/>
        </dgm:presLayoutVars>
      </dgm:prSet>
      <dgm:spPr/>
    </dgm:pt>
    <dgm:pt modelId="{12AED299-97A2-48BC-B918-BDEAD775EA4C}" type="pres">
      <dgm:prSet presAssocID="{B16FF5DE-EE70-4233-B8A4-D5808758D5B3}" presName="sibTrans" presStyleCnt="0"/>
      <dgm:spPr/>
    </dgm:pt>
    <dgm:pt modelId="{75B88441-DA21-4F7D-B61E-8EEECC36859C}" type="pres">
      <dgm:prSet presAssocID="{17C593B3-C66F-443D-88DD-3DB30082ECF6}" presName="node" presStyleLbl="node1" presStyleIdx="20" presStyleCnt="29">
        <dgm:presLayoutVars>
          <dgm:bulletEnabled val="1"/>
        </dgm:presLayoutVars>
      </dgm:prSet>
      <dgm:spPr/>
    </dgm:pt>
    <dgm:pt modelId="{0C4C1C40-327F-454D-943A-188F73BE6E0A}" type="pres">
      <dgm:prSet presAssocID="{9B320EEB-F7D5-4C3C-9159-FA7DF0EC5E92}" presName="sibTrans" presStyleCnt="0"/>
      <dgm:spPr/>
    </dgm:pt>
    <dgm:pt modelId="{C6B075F1-E946-4AD9-B8F8-7158A7449203}" type="pres">
      <dgm:prSet presAssocID="{3DADFF63-F924-4AF4-8AFB-1091768C02AE}" presName="node" presStyleLbl="node1" presStyleIdx="21" presStyleCnt="29">
        <dgm:presLayoutVars>
          <dgm:bulletEnabled val="1"/>
        </dgm:presLayoutVars>
      </dgm:prSet>
      <dgm:spPr/>
    </dgm:pt>
    <dgm:pt modelId="{47345682-3C39-45F1-8037-3A5A55394EED}" type="pres">
      <dgm:prSet presAssocID="{7E785B66-DF58-4107-B789-EE61F6BEDFBC}" presName="sibTrans" presStyleCnt="0"/>
      <dgm:spPr/>
    </dgm:pt>
    <dgm:pt modelId="{D88FBE88-9C3D-4B1A-AD57-B55E2DC20086}" type="pres">
      <dgm:prSet presAssocID="{990F61DB-E4CF-40FD-B0ED-9E52F5000069}" presName="node" presStyleLbl="node1" presStyleIdx="22" presStyleCnt="29">
        <dgm:presLayoutVars>
          <dgm:bulletEnabled val="1"/>
        </dgm:presLayoutVars>
      </dgm:prSet>
      <dgm:spPr/>
    </dgm:pt>
    <dgm:pt modelId="{E21C26CE-AD9F-45BA-82D7-40ACDB5A65E9}" type="pres">
      <dgm:prSet presAssocID="{DCE6066D-D85D-4486-A0B2-BAF9A9E3D42D}" presName="sibTrans" presStyleCnt="0"/>
      <dgm:spPr/>
    </dgm:pt>
    <dgm:pt modelId="{9F158EE6-3781-4835-AA51-015823B84E33}" type="pres">
      <dgm:prSet presAssocID="{CA946CA1-8C9B-4D41-970C-F1D34F28960D}" presName="node" presStyleLbl="node1" presStyleIdx="23" presStyleCnt="29">
        <dgm:presLayoutVars>
          <dgm:bulletEnabled val="1"/>
        </dgm:presLayoutVars>
      </dgm:prSet>
      <dgm:spPr/>
    </dgm:pt>
    <dgm:pt modelId="{4C9D7A6B-717D-4212-B390-8D34835FCF03}" type="pres">
      <dgm:prSet presAssocID="{1211A624-0672-4FBB-8768-CC6A746A505E}" presName="sibTrans" presStyleCnt="0"/>
      <dgm:spPr/>
    </dgm:pt>
    <dgm:pt modelId="{03367FF2-E26D-4A3F-9200-ACF7DA947187}" type="pres">
      <dgm:prSet presAssocID="{AE5BDE92-5534-4C69-AE84-FA14BA447394}" presName="node" presStyleLbl="node1" presStyleIdx="24" presStyleCnt="29" custLinFactNeighborX="-375">
        <dgm:presLayoutVars>
          <dgm:bulletEnabled val="1"/>
        </dgm:presLayoutVars>
      </dgm:prSet>
      <dgm:spPr/>
    </dgm:pt>
    <dgm:pt modelId="{B67142F1-49DD-4541-AC3E-9D4FD519860A}" type="pres">
      <dgm:prSet presAssocID="{13BB58C1-4E32-4182-B6AD-8201F94DAAF1}" presName="sibTrans" presStyleCnt="0"/>
      <dgm:spPr/>
    </dgm:pt>
    <dgm:pt modelId="{92F67C84-0F71-4C50-B6E5-BD6F3B7EA425}" type="pres">
      <dgm:prSet presAssocID="{ACF9C7B0-89A6-4080-9FDA-C6AE33169308}" presName="node" presStyleLbl="node1" presStyleIdx="25" presStyleCnt="29">
        <dgm:presLayoutVars>
          <dgm:bulletEnabled val="1"/>
        </dgm:presLayoutVars>
      </dgm:prSet>
      <dgm:spPr/>
    </dgm:pt>
    <dgm:pt modelId="{99C7F370-FD63-4FC8-AE83-97A1714EBABB}" type="pres">
      <dgm:prSet presAssocID="{5A6BD245-4D78-479F-A98D-425DB6101781}" presName="sibTrans" presStyleCnt="0"/>
      <dgm:spPr/>
    </dgm:pt>
    <dgm:pt modelId="{89F21656-6CAC-4270-8BA9-E13A8E6D1646}" type="pres">
      <dgm:prSet presAssocID="{49516104-98DA-4CB2-9BB7-4EABD8ADCD96}" presName="node" presStyleLbl="node1" presStyleIdx="26" presStyleCnt="29">
        <dgm:presLayoutVars>
          <dgm:bulletEnabled val="1"/>
        </dgm:presLayoutVars>
      </dgm:prSet>
      <dgm:spPr/>
    </dgm:pt>
    <dgm:pt modelId="{1B3830D6-9E9D-4DEF-BE61-593D6A17B2A0}" type="pres">
      <dgm:prSet presAssocID="{8FEE43C8-68DD-40AD-AD6A-32821265CFE7}" presName="sibTrans" presStyleCnt="0"/>
      <dgm:spPr/>
    </dgm:pt>
    <dgm:pt modelId="{2D989C72-6251-4F00-BBC2-C1EDE9EBC1C9}" type="pres">
      <dgm:prSet presAssocID="{A1FE5C56-3FA7-4093-A0D0-06FA8293FA47}" presName="node" presStyleLbl="node1" presStyleIdx="27" presStyleCnt="29">
        <dgm:presLayoutVars>
          <dgm:bulletEnabled val="1"/>
        </dgm:presLayoutVars>
      </dgm:prSet>
      <dgm:spPr/>
    </dgm:pt>
    <dgm:pt modelId="{2DDCB579-AF15-4500-A212-04BB1CAEF03F}" type="pres">
      <dgm:prSet presAssocID="{EA22A089-13EF-421D-B0A0-729D49189AD1}" presName="sibTrans" presStyleCnt="0"/>
      <dgm:spPr/>
    </dgm:pt>
    <dgm:pt modelId="{18DE3DE2-C1A3-4DB9-8896-BA87C04AFB61}" type="pres">
      <dgm:prSet presAssocID="{EA74CA88-C0EB-49DA-93E4-847F9A484069}" presName="node" presStyleLbl="node1" presStyleIdx="28" presStyleCnt="29" custLinFactNeighborX="-377">
        <dgm:presLayoutVars>
          <dgm:bulletEnabled val="1"/>
        </dgm:presLayoutVars>
      </dgm:prSet>
      <dgm:spPr/>
    </dgm:pt>
  </dgm:ptLst>
  <dgm:cxnLst>
    <dgm:cxn modelId="{98C6051A-2BAA-43A1-9A8E-E7DE2B270AD5}" type="presOf" srcId="{226F413D-492F-4B16-9570-0CF62A4A5A9E}" destId="{1717FFE5-0383-4C44-9228-60ADD29C3A99}" srcOrd="0" destOrd="0" presId="urn:microsoft.com/office/officeart/2005/8/layout/default"/>
    <dgm:cxn modelId="{49FDBB1B-3C7F-4CAF-80D6-17CD3EB319D2}" srcId="{47DD7EF8-0750-476E-A8BF-FB550E656D9A}" destId="{C2AAC07C-DCE9-41C0-8E79-4407F34BA5DF}" srcOrd="4" destOrd="0" parTransId="{F78CDD80-B1A9-4A58-AB7D-B8E65249D4BD}" sibTransId="{C1563DB0-1F9D-4C67-AA69-F25527F9B0C0}"/>
    <dgm:cxn modelId="{83D0651C-6185-406D-8196-6C5CD3AFCD50}" type="presOf" srcId="{915ED106-8046-419E-9C7F-B4EA1EF2B19A}" destId="{F3AACEE3-D246-4908-B74B-37ED6ACDC79D}" srcOrd="0" destOrd="0" presId="urn:microsoft.com/office/officeart/2005/8/layout/default"/>
    <dgm:cxn modelId="{A5C3A623-DDAF-48CE-920E-3BA35386D019}" type="presOf" srcId="{17C593B3-C66F-443D-88DD-3DB30082ECF6}" destId="{75B88441-DA21-4F7D-B61E-8EEECC36859C}" srcOrd="0" destOrd="0" presId="urn:microsoft.com/office/officeart/2005/8/layout/default"/>
    <dgm:cxn modelId="{415CE523-7AAB-4378-A657-75227AD797D5}" srcId="{47DD7EF8-0750-476E-A8BF-FB550E656D9A}" destId="{17C593B3-C66F-443D-88DD-3DB30082ECF6}" srcOrd="20" destOrd="0" parTransId="{69AC05B9-907E-4C02-90F7-162C5B470E5E}" sibTransId="{9B320EEB-F7D5-4C3C-9159-FA7DF0EC5E92}"/>
    <dgm:cxn modelId="{44233B29-3E1D-4574-98B1-C72CB694FD28}" srcId="{47DD7EF8-0750-476E-A8BF-FB550E656D9A}" destId="{A1FE5C56-3FA7-4093-A0D0-06FA8293FA47}" srcOrd="27" destOrd="0" parTransId="{A0012428-64A3-4256-A02D-2F367B145DEB}" sibTransId="{EA22A089-13EF-421D-B0A0-729D49189AD1}"/>
    <dgm:cxn modelId="{14C5A02C-5DF4-48A2-B604-0B728932318E}" type="presOf" srcId="{CA946CA1-8C9B-4D41-970C-F1D34F28960D}" destId="{9F158EE6-3781-4835-AA51-015823B84E33}" srcOrd="0" destOrd="0" presId="urn:microsoft.com/office/officeart/2005/8/layout/default"/>
    <dgm:cxn modelId="{9756A82F-DCB1-4838-8800-BD8458B23398}" type="presOf" srcId="{AE5BDE92-5534-4C69-AE84-FA14BA447394}" destId="{03367FF2-E26D-4A3F-9200-ACF7DA947187}" srcOrd="0" destOrd="0" presId="urn:microsoft.com/office/officeart/2005/8/layout/default"/>
    <dgm:cxn modelId="{49185E32-2CEA-4BE6-BE45-4F660B57665B}" type="presOf" srcId="{B8CE9816-943B-4084-80BC-3237FB639A74}" destId="{7EFE8AFB-B33F-4B81-96E6-F6EBF2DAF94F}" srcOrd="0" destOrd="0" presId="urn:microsoft.com/office/officeart/2005/8/layout/default"/>
    <dgm:cxn modelId="{12A05234-6028-4E05-B363-0B146FD472DD}" type="presOf" srcId="{895D928F-A4A6-4867-B1C2-216A10C4F8DD}" destId="{EAD8AD26-9D6B-4E66-BF36-72770E91C3B9}" srcOrd="0" destOrd="0" presId="urn:microsoft.com/office/officeart/2005/8/layout/default"/>
    <dgm:cxn modelId="{FF70D63C-2FAE-4140-B0DE-EC92032B9964}" srcId="{47DD7EF8-0750-476E-A8BF-FB550E656D9A}" destId="{0329150E-00DA-40A2-98AF-BE701E464030}" srcOrd="7" destOrd="0" parTransId="{95F1C5F7-45D5-4B7A-B159-A5A8525A666C}" sibTransId="{42EB298E-C9B8-457A-B058-8FAC49B3E03B}"/>
    <dgm:cxn modelId="{F240993F-CBFC-4EAC-94DE-F8728D865161}" srcId="{47DD7EF8-0750-476E-A8BF-FB550E656D9A}" destId="{3DADFF63-F924-4AF4-8AFB-1091768C02AE}" srcOrd="21" destOrd="0" parTransId="{E91F0389-928E-44D0-9DB4-1A371E18E035}" sibTransId="{7E785B66-DF58-4107-B789-EE61F6BEDFBC}"/>
    <dgm:cxn modelId="{B479D141-74AB-481A-B70E-2F0E06162B39}" type="presOf" srcId="{7AED2D0B-6C0F-41CC-A158-E370D252C6B6}" destId="{BC61BEA4-5BBA-4C06-885C-E2834FE9D576}" srcOrd="0" destOrd="0" presId="urn:microsoft.com/office/officeart/2005/8/layout/default"/>
    <dgm:cxn modelId="{CBEC6163-4CE0-4209-91A3-0F541B20632A}" srcId="{47DD7EF8-0750-476E-A8BF-FB550E656D9A}" destId="{D6B0DC23-CD42-4BA2-B058-EAD3459F43B8}" srcOrd="11" destOrd="0" parTransId="{8B05E7A1-971C-4801-9DF4-253342DFD20E}" sibTransId="{25054978-2786-4DA2-9C36-D60AFF31097E}"/>
    <dgm:cxn modelId="{24BF7545-13D3-4750-965B-699D754BDCFF}" type="presOf" srcId="{7215412A-887E-402E-BBD1-AE6AAAA2ACCA}" destId="{E8ADB77E-7F58-4B11-BA6E-9A7DF9E2C66F}" srcOrd="0" destOrd="0" presId="urn:microsoft.com/office/officeart/2005/8/layout/default"/>
    <dgm:cxn modelId="{B53C0267-66F4-4AED-941D-2AC5475D903E}" type="presOf" srcId="{32A5303F-097E-44F6-891B-33638F34CB73}" destId="{ADA2A749-74E1-485E-8DDE-D4823C5DB8C2}" srcOrd="0" destOrd="0" presId="urn:microsoft.com/office/officeart/2005/8/layout/default"/>
    <dgm:cxn modelId="{CBBC3C6A-8A73-457A-82FC-D55BA6160945}" srcId="{47DD7EF8-0750-476E-A8BF-FB550E656D9A}" destId="{FE0EBA1E-D379-4F8B-BDC5-64FB143A5A54}" srcOrd="8" destOrd="0" parTransId="{AA05CEAB-21D0-462F-B566-55631CC97A4C}" sibTransId="{E16CDC1A-8984-41ED-8CB1-46282BD21CF0}"/>
    <dgm:cxn modelId="{1222EF6A-53C1-4FAA-BD2F-C563CDD04BE2}" type="presOf" srcId="{B85EFE8A-2222-4E9A-AECD-A8EF52D325C1}" destId="{695B06C1-1F5A-4EC0-9415-ED8B3E88DF21}" srcOrd="0" destOrd="0" presId="urn:microsoft.com/office/officeart/2005/8/layout/default"/>
    <dgm:cxn modelId="{27572D4F-5772-45FC-8D21-45AC7F8DC962}" srcId="{47DD7EF8-0750-476E-A8BF-FB550E656D9A}" destId="{D2D20F71-CD72-408B-88BB-BAE07BFD6FE4}" srcOrd="10" destOrd="0" parTransId="{A3DC9DDB-523A-4A99-B159-A88CAD26F4B3}" sibTransId="{20C71908-D6C9-47F6-A815-EF5DC5FFE889}"/>
    <dgm:cxn modelId="{859C5B52-34B9-4472-8490-D246849ABD2A}" type="presOf" srcId="{D2D20F71-CD72-408B-88BB-BAE07BFD6FE4}" destId="{FF2DB5AC-E15F-44CD-A37A-D1FC7D3913A1}" srcOrd="0" destOrd="0" presId="urn:microsoft.com/office/officeart/2005/8/layout/default"/>
    <dgm:cxn modelId="{6D27BE75-7064-4E63-B298-C89FE37A7313}" type="presOf" srcId="{B52158AA-5B3B-40FD-A8BC-B8FCAEC9BFF6}" destId="{EF57929F-BE93-48E0-B471-1F22B248F67E}" srcOrd="0" destOrd="0" presId="urn:microsoft.com/office/officeart/2005/8/layout/default"/>
    <dgm:cxn modelId="{0DB3F677-144C-4B94-B02D-217472A3E071}" type="presOf" srcId="{FE0EBA1E-D379-4F8B-BDC5-64FB143A5A54}" destId="{B442132B-8E06-4AC2-B0E3-0E7BA86453EB}" srcOrd="0" destOrd="0" presId="urn:microsoft.com/office/officeart/2005/8/layout/default"/>
    <dgm:cxn modelId="{BD0CE97C-E2F2-48C6-9712-D2D34460E2DB}" srcId="{47DD7EF8-0750-476E-A8BF-FB550E656D9A}" destId="{CA946CA1-8C9B-4D41-970C-F1D34F28960D}" srcOrd="23" destOrd="0" parTransId="{FB94DBB1-0234-4066-8A97-9EFB27E3DDDB}" sibTransId="{1211A624-0672-4FBB-8768-CC6A746A505E}"/>
    <dgm:cxn modelId="{9A2E8A7E-6E83-439B-BBFB-1467D383985B}" type="presOf" srcId="{C2AAC07C-DCE9-41C0-8E79-4407F34BA5DF}" destId="{7C7D3AEE-CD80-468D-BEBB-09305F620D97}" srcOrd="0" destOrd="0" presId="urn:microsoft.com/office/officeart/2005/8/layout/default"/>
    <dgm:cxn modelId="{5541B07F-AE8C-41D5-BABF-6810541C73BB}" srcId="{47DD7EF8-0750-476E-A8BF-FB550E656D9A}" destId="{9703DCF3-066C-48E6-828B-5A64CA9F3787}" srcOrd="16" destOrd="0" parTransId="{FA939943-E3D4-4335-9E50-2E725CF9C32B}" sibTransId="{73D4BD8E-E013-4551-BC7D-80C4ACAEBD25}"/>
    <dgm:cxn modelId="{B8BCEB84-C7C2-4BC2-855B-01C20B10D81B}" type="presOf" srcId="{D6B0DC23-CD42-4BA2-B058-EAD3459F43B8}" destId="{B5B7680E-0DF3-45CC-9227-D682D4CAB9B8}" srcOrd="0" destOrd="0" presId="urn:microsoft.com/office/officeart/2005/8/layout/default"/>
    <dgm:cxn modelId="{F917BC86-1186-4144-8251-68A17CB4B660}" srcId="{47DD7EF8-0750-476E-A8BF-FB550E656D9A}" destId="{7215412A-887E-402E-BBD1-AE6AAAA2ACCA}" srcOrd="3" destOrd="0" parTransId="{9CF096DD-96A1-433D-85FD-BEE9BDB37A3A}" sibTransId="{117ABA07-483C-4BD0-8D94-0B645D23DB22}"/>
    <dgm:cxn modelId="{F0903287-C29D-4B5C-A09F-224293A76A92}" srcId="{47DD7EF8-0750-476E-A8BF-FB550E656D9A}" destId="{83B832DA-DB38-4589-B2B8-9B74BA004D85}" srcOrd="0" destOrd="0" parTransId="{00FE1284-14E9-4D75-A74F-E8A681DEDFB1}" sibTransId="{3C7CA7FC-FE84-4EF7-A07F-922F042CF2D9}"/>
    <dgm:cxn modelId="{93F07F87-FF5C-4373-90F3-589B907BA02C}" type="presOf" srcId="{A1FE5C56-3FA7-4093-A0D0-06FA8293FA47}" destId="{2D989C72-6251-4F00-BBC2-C1EDE9EBC1C9}" srcOrd="0" destOrd="0" presId="urn:microsoft.com/office/officeart/2005/8/layout/default"/>
    <dgm:cxn modelId="{6FABCE90-9840-4DA1-AAB0-C090D275CE49}" srcId="{47DD7EF8-0750-476E-A8BF-FB550E656D9A}" destId="{7AED2D0B-6C0F-41CC-A158-E370D252C6B6}" srcOrd="6" destOrd="0" parTransId="{B4370D7E-2547-43D5-A582-AB014D392C18}" sibTransId="{DEFEA8AA-46FB-4C0F-A23E-A49CD109BAE0}"/>
    <dgm:cxn modelId="{AD90E290-353C-4D96-A7C9-025C2447C827}" srcId="{47DD7EF8-0750-476E-A8BF-FB550E656D9A}" destId="{AE5BDE92-5534-4C69-AE84-FA14BA447394}" srcOrd="24" destOrd="0" parTransId="{CDB5C0D6-E84F-4A0A-AE68-78343F63EFC5}" sibTransId="{13BB58C1-4E32-4182-B6AD-8201F94DAAF1}"/>
    <dgm:cxn modelId="{32D24B92-4A74-40EF-8162-A1E729B9A482}" srcId="{47DD7EF8-0750-476E-A8BF-FB550E656D9A}" destId="{895D928F-A4A6-4867-B1C2-216A10C4F8DD}" srcOrd="13" destOrd="0" parTransId="{7318599D-D144-46C4-AD14-00278A3EA145}" sibTransId="{428CBF10-8EE1-4DA7-8FE0-355D3DE4550C}"/>
    <dgm:cxn modelId="{00E61198-993D-4951-9240-DE401DE46CD0}" type="presOf" srcId="{9703DCF3-066C-48E6-828B-5A64CA9F3787}" destId="{BA0FBEB0-78D4-45A9-90F3-92D9A119CA53}" srcOrd="0" destOrd="0" presId="urn:microsoft.com/office/officeart/2005/8/layout/default"/>
    <dgm:cxn modelId="{660C10A2-9E58-4CBA-A4BB-853443241A52}" srcId="{47DD7EF8-0750-476E-A8BF-FB550E656D9A}" destId="{2D31BF7A-1FA3-427C-979D-C58DB81CBEFB}" srcOrd="12" destOrd="0" parTransId="{411ED20A-0392-4C36-AA80-44A1A770EE91}" sibTransId="{4099C0F6-25E7-4D4C-8624-17B940D5CABE}"/>
    <dgm:cxn modelId="{1F6D9BA9-5B16-4EA2-A73F-55B5ED9CC098}" type="presOf" srcId="{47DD7EF8-0750-476E-A8BF-FB550E656D9A}" destId="{E9D9BC0B-5017-4393-A65D-B450285E12CF}" srcOrd="0" destOrd="0" presId="urn:microsoft.com/office/officeart/2005/8/layout/default"/>
    <dgm:cxn modelId="{9C09A8A9-4089-4342-9705-42765D41A0A2}" srcId="{47DD7EF8-0750-476E-A8BF-FB550E656D9A}" destId="{B52158AA-5B3B-40FD-A8BC-B8FCAEC9BFF6}" srcOrd="17" destOrd="0" parTransId="{3597F3E3-4D9F-40E0-92B6-A501D072387D}" sibTransId="{4BCD2C3D-A705-4876-9972-6A91A44C8292}"/>
    <dgm:cxn modelId="{3C792EAE-3E7E-4BE9-8C94-751B21259DC5}" type="presOf" srcId="{3DADFF63-F924-4AF4-8AFB-1091768C02AE}" destId="{C6B075F1-E946-4AD9-B8F8-7158A7449203}" srcOrd="0" destOrd="0" presId="urn:microsoft.com/office/officeart/2005/8/layout/default"/>
    <dgm:cxn modelId="{A94844B7-E201-45B3-A322-8FA02EE969C0}" type="presOf" srcId="{54804642-AD4E-4198-A6B4-3321F3EEE357}" destId="{0802E15D-4651-4801-B28E-853C732B81E5}" srcOrd="0" destOrd="0" presId="urn:microsoft.com/office/officeart/2005/8/layout/default"/>
    <dgm:cxn modelId="{A5DE99B8-BC51-4B34-BD85-EC7DAFBC01D5}" type="presOf" srcId="{49516104-98DA-4CB2-9BB7-4EABD8ADCD96}" destId="{89F21656-6CAC-4270-8BA9-E13A8E6D1646}" srcOrd="0" destOrd="0" presId="urn:microsoft.com/office/officeart/2005/8/layout/default"/>
    <dgm:cxn modelId="{ED11E9B9-DE36-4822-BFCB-1C78D0AFB515}" srcId="{47DD7EF8-0750-476E-A8BF-FB550E656D9A}" destId="{54804642-AD4E-4198-A6B4-3321F3EEE357}" srcOrd="1" destOrd="0" parTransId="{98621899-A1D5-4E0E-992D-DD7A725BC86D}" sibTransId="{3D8CD612-5805-43E8-B7F8-43AEA62C7B78}"/>
    <dgm:cxn modelId="{4F3A6DBC-836E-4949-B345-1D0078A11ECA}" type="presOf" srcId="{0329150E-00DA-40A2-98AF-BE701E464030}" destId="{AA1CF4DC-3704-4457-AD1F-A723E9735159}" srcOrd="0" destOrd="0" presId="urn:microsoft.com/office/officeart/2005/8/layout/default"/>
    <dgm:cxn modelId="{5DEC91C4-7A86-4540-A34C-3B9C103DC0DD}" type="presOf" srcId="{4F0995B3-E583-4B42-AEE4-10EA91BA1B2B}" destId="{576D25D0-F0EE-46B4-A08A-D97BEF1DAA6C}" srcOrd="0" destOrd="0" presId="urn:microsoft.com/office/officeart/2005/8/layout/default"/>
    <dgm:cxn modelId="{A98811D0-4A7B-4674-9FB8-756F61A3B0FA}" srcId="{47DD7EF8-0750-476E-A8BF-FB550E656D9A}" destId="{EA74CA88-C0EB-49DA-93E4-847F9A484069}" srcOrd="28" destOrd="0" parTransId="{0E2A378D-35C9-4EA1-8C80-12A383514176}" sibTransId="{01B689CC-8AF7-4349-B73F-6CD9D177017B}"/>
    <dgm:cxn modelId="{9894BAD6-8A92-43BF-929A-4E4BEEE3EA5D}" srcId="{47DD7EF8-0750-476E-A8BF-FB550E656D9A}" destId="{49516104-98DA-4CB2-9BB7-4EABD8ADCD96}" srcOrd="26" destOrd="0" parTransId="{5815CBE7-4B95-4C84-A9BB-A0068DA9786F}" sibTransId="{8FEE43C8-68DD-40AD-AD6A-32821265CFE7}"/>
    <dgm:cxn modelId="{6EBF2CD8-458A-42B4-93EB-3547DE5139AE}" srcId="{47DD7EF8-0750-476E-A8BF-FB550E656D9A}" destId="{B85EFE8A-2222-4E9A-AECD-A8EF52D325C1}" srcOrd="19" destOrd="0" parTransId="{F073F26D-F945-435E-9917-EF7EAF30B0BD}" sibTransId="{B16FF5DE-EE70-4233-B8A4-D5808758D5B3}"/>
    <dgm:cxn modelId="{5B0850D8-81D2-46B6-83A1-234184F360FE}" type="presOf" srcId="{EA74CA88-C0EB-49DA-93E4-847F9A484069}" destId="{18DE3DE2-C1A3-4DB9-8896-BA87C04AFB61}" srcOrd="0" destOrd="0" presId="urn:microsoft.com/office/officeart/2005/8/layout/default"/>
    <dgm:cxn modelId="{94EB75D9-292C-4100-9CC7-ACC45AD28CF3}" srcId="{47DD7EF8-0750-476E-A8BF-FB550E656D9A}" destId="{990F61DB-E4CF-40FD-B0ED-9E52F5000069}" srcOrd="22" destOrd="0" parTransId="{3FBBDE75-79FC-49EE-B3EE-ED4751B64FD4}" sibTransId="{DCE6066D-D85D-4486-A0B2-BAF9A9E3D42D}"/>
    <dgm:cxn modelId="{C0BCCADD-C44D-42AE-95C9-084CF651F0A9}" type="presOf" srcId="{83B832DA-DB38-4589-B2B8-9B74BA004D85}" destId="{F1505F70-C966-4BAC-8FB1-D1EE8B4E4F73}" srcOrd="0" destOrd="0" presId="urn:microsoft.com/office/officeart/2005/8/layout/default"/>
    <dgm:cxn modelId="{C5B6B0E2-A184-4A7F-9A45-6452CB724CAF}" srcId="{47DD7EF8-0750-476E-A8BF-FB550E656D9A}" destId="{32A5303F-097E-44F6-891B-33638F34CB73}" srcOrd="15" destOrd="0" parTransId="{55FBA6CC-1888-40A3-9AD6-4FD21DF978F2}" sibTransId="{D457D10D-025A-4CE4-A888-41FC41788202}"/>
    <dgm:cxn modelId="{1CBE03E3-F697-4A47-8E00-306981BC822C}" type="presOf" srcId="{990F61DB-E4CF-40FD-B0ED-9E52F5000069}" destId="{D88FBE88-9C3D-4B1A-AD57-B55E2DC20086}" srcOrd="0" destOrd="0" presId="urn:microsoft.com/office/officeart/2005/8/layout/default"/>
    <dgm:cxn modelId="{19AEA9E4-D10E-4981-9FC2-44C32B93B5A9}" srcId="{47DD7EF8-0750-476E-A8BF-FB550E656D9A}" destId="{B8CE9816-943B-4084-80BC-3237FB639A74}" srcOrd="9" destOrd="0" parTransId="{03FEFF58-CCBF-4CEB-AC53-30C2E2371E1E}" sibTransId="{78045844-D0DC-4916-89E5-F29FE4C55397}"/>
    <dgm:cxn modelId="{B7F39FEB-994A-4CA0-A47F-A5AC808A0C53}" srcId="{47DD7EF8-0750-476E-A8BF-FB550E656D9A}" destId="{915ED106-8046-419E-9C7F-B4EA1EF2B19A}" srcOrd="18" destOrd="0" parTransId="{56FF7552-5A84-42A2-AB06-92A76B3230EC}" sibTransId="{E486046E-166E-4B40-BFEA-448CED416D93}"/>
    <dgm:cxn modelId="{BC412CF1-6336-4779-86C2-3A31894B65EA}" type="presOf" srcId="{C3AD58C1-01EC-4228-9AC8-5A73505B30FA}" destId="{887A731F-C21E-41FA-BA0E-AB48B73C5DCD}" srcOrd="0" destOrd="0" presId="urn:microsoft.com/office/officeart/2005/8/layout/default"/>
    <dgm:cxn modelId="{13CA47F2-0379-4A6E-B60F-6DBA53E20483}" type="presOf" srcId="{2D31BF7A-1FA3-427C-979D-C58DB81CBEFB}" destId="{CEC3A62C-B7A7-45DC-8AC9-D33CF36087FA}" srcOrd="0" destOrd="0" presId="urn:microsoft.com/office/officeart/2005/8/layout/default"/>
    <dgm:cxn modelId="{273832F3-044E-4949-93AB-CAFDA6D2BD28}" srcId="{47DD7EF8-0750-476E-A8BF-FB550E656D9A}" destId="{226F413D-492F-4B16-9570-0CF62A4A5A9E}" srcOrd="2" destOrd="0" parTransId="{478CD418-7109-48A5-A61E-05EAF9F8A517}" sibTransId="{FEB58B57-89C7-46DE-8D33-352B19F096D8}"/>
    <dgm:cxn modelId="{CCC131F5-C090-4DA6-8A61-FC3A77505174}" srcId="{47DD7EF8-0750-476E-A8BF-FB550E656D9A}" destId="{ACF9C7B0-89A6-4080-9FDA-C6AE33169308}" srcOrd="25" destOrd="0" parTransId="{44128866-7042-48AE-995C-5344410948F3}" sibTransId="{5A6BD245-4D78-479F-A98D-425DB6101781}"/>
    <dgm:cxn modelId="{C17C48F5-652C-4564-8FDC-B991774DDE98}" type="presOf" srcId="{ACF9C7B0-89A6-4080-9FDA-C6AE33169308}" destId="{92F67C84-0F71-4C50-B6E5-BD6F3B7EA425}" srcOrd="0" destOrd="0" presId="urn:microsoft.com/office/officeart/2005/8/layout/default"/>
    <dgm:cxn modelId="{30E620F7-07B7-4E34-970A-55148DB98902}" srcId="{47DD7EF8-0750-476E-A8BF-FB550E656D9A}" destId="{4F0995B3-E583-4B42-AEE4-10EA91BA1B2B}" srcOrd="5" destOrd="0" parTransId="{B353AE12-CA7F-433D-85E4-05E54F2A5B30}" sibTransId="{2842F56C-2E32-4D9E-BFC1-B9B8A5B08A65}"/>
    <dgm:cxn modelId="{FD67C9F7-0834-4611-9866-428ACF7C2C5C}" srcId="{47DD7EF8-0750-476E-A8BF-FB550E656D9A}" destId="{C3AD58C1-01EC-4228-9AC8-5A73505B30FA}" srcOrd="14" destOrd="0" parTransId="{5F199B7E-DDE1-4814-A02D-5FE1181F18CF}" sibTransId="{561572E2-D68B-438A-A40C-702C5516DE8E}"/>
    <dgm:cxn modelId="{2EF97505-E392-4F43-B72B-A466AF3FA210}" type="presParOf" srcId="{E9D9BC0B-5017-4393-A65D-B450285E12CF}" destId="{F1505F70-C966-4BAC-8FB1-D1EE8B4E4F73}" srcOrd="0" destOrd="0" presId="urn:microsoft.com/office/officeart/2005/8/layout/default"/>
    <dgm:cxn modelId="{020038CE-6FCA-4FAF-91D9-81270D6B020F}" type="presParOf" srcId="{E9D9BC0B-5017-4393-A65D-B450285E12CF}" destId="{FDC61EB5-599D-4C92-A4F8-6CE44A04D455}" srcOrd="1" destOrd="0" presId="urn:microsoft.com/office/officeart/2005/8/layout/default"/>
    <dgm:cxn modelId="{F421890B-ACBC-4911-9F49-EDDB6094171B}" type="presParOf" srcId="{E9D9BC0B-5017-4393-A65D-B450285E12CF}" destId="{0802E15D-4651-4801-B28E-853C732B81E5}" srcOrd="2" destOrd="0" presId="urn:microsoft.com/office/officeart/2005/8/layout/default"/>
    <dgm:cxn modelId="{EA72BC19-7E5A-4A5D-A2C2-0A1D21690EF8}" type="presParOf" srcId="{E9D9BC0B-5017-4393-A65D-B450285E12CF}" destId="{19BF954A-61FA-4C6C-A106-1FBC5CF1E9D2}" srcOrd="3" destOrd="0" presId="urn:microsoft.com/office/officeart/2005/8/layout/default"/>
    <dgm:cxn modelId="{1E162125-6E52-49BF-9F60-7364788BB710}" type="presParOf" srcId="{E9D9BC0B-5017-4393-A65D-B450285E12CF}" destId="{1717FFE5-0383-4C44-9228-60ADD29C3A99}" srcOrd="4" destOrd="0" presId="urn:microsoft.com/office/officeart/2005/8/layout/default"/>
    <dgm:cxn modelId="{97DC9B33-7781-43FF-BC65-DBDFF011F187}" type="presParOf" srcId="{E9D9BC0B-5017-4393-A65D-B450285E12CF}" destId="{8010741C-921C-47B8-9C33-163668380274}" srcOrd="5" destOrd="0" presId="urn:microsoft.com/office/officeart/2005/8/layout/default"/>
    <dgm:cxn modelId="{D9B3EC66-1E38-4174-A71F-828F53D9C6E9}" type="presParOf" srcId="{E9D9BC0B-5017-4393-A65D-B450285E12CF}" destId="{E8ADB77E-7F58-4B11-BA6E-9A7DF9E2C66F}" srcOrd="6" destOrd="0" presId="urn:microsoft.com/office/officeart/2005/8/layout/default"/>
    <dgm:cxn modelId="{5C67B9A2-5DCF-4987-882D-F21E5700D201}" type="presParOf" srcId="{E9D9BC0B-5017-4393-A65D-B450285E12CF}" destId="{5D94C17A-C63B-4521-89E2-035FCE350EDF}" srcOrd="7" destOrd="0" presId="urn:microsoft.com/office/officeart/2005/8/layout/default"/>
    <dgm:cxn modelId="{6AF466B7-2A8B-4FCD-B0C5-D2C40F1D9C49}" type="presParOf" srcId="{E9D9BC0B-5017-4393-A65D-B450285E12CF}" destId="{7C7D3AEE-CD80-468D-BEBB-09305F620D97}" srcOrd="8" destOrd="0" presId="urn:microsoft.com/office/officeart/2005/8/layout/default"/>
    <dgm:cxn modelId="{A25CA09F-1D7E-4453-BB63-B6730A6D227F}" type="presParOf" srcId="{E9D9BC0B-5017-4393-A65D-B450285E12CF}" destId="{8B7CB699-6C4C-4BF9-8D02-604569D25909}" srcOrd="9" destOrd="0" presId="urn:microsoft.com/office/officeart/2005/8/layout/default"/>
    <dgm:cxn modelId="{9E28DCE2-E76F-4EA4-9D88-411DC6BE14A1}" type="presParOf" srcId="{E9D9BC0B-5017-4393-A65D-B450285E12CF}" destId="{576D25D0-F0EE-46B4-A08A-D97BEF1DAA6C}" srcOrd="10" destOrd="0" presId="urn:microsoft.com/office/officeart/2005/8/layout/default"/>
    <dgm:cxn modelId="{195C4456-CAA2-4ADD-A7EE-0C35E7A6AFDA}" type="presParOf" srcId="{E9D9BC0B-5017-4393-A65D-B450285E12CF}" destId="{CC4FB0D8-82FD-471C-9B01-7014F0F754C8}" srcOrd="11" destOrd="0" presId="urn:microsoft.com/office/officeart/2005/8/layout/default"/>
    <dgm:cxn modelId="{B4F055D0-7CF1-480C-A699-EB312AE10E9E}" type="presParOf" srcId="{E9D9BC0B-5017-4393-A65D-B450285E12CF}" destId="{BC61BEA4-5BBA-4C06-885C-E2834FE9D576}" srcOrd="12" destOrd="0" presId="urn:microsoft.com/office/officeart/2005/8/layout/default"/>
    <dgm:cxn modelId="{CB3DC4D3-E887-4A00-B024-94C7195A890F}" type="presParOf" srcId="{E9D9BC0B-5017-4393-A65D-B450285E12CF}" destId="{7771A348-AF77-4796-8C9D-CF583855302E}" srcOrd="13" destOrd="0" presId="urn:microsoft.com/office/officeart/2005/8/layout/default"/>
    <dgm:cxn modelId="{04BD2B93-8C11-4036-B78F-AF957AE463F7}" type="presParOf" srcId="{E9D9BC0B-5017-4393-A65D-B450285E12CF}" destId="{AA1CF4DC-3704-4457-AD1F-A723E9735159}" srcOrd="14" destOrd="0" presId="urn:microsoft.com/office/officeart/2005/8/layout/default"/>
    <dgm:cxn modelId="{A603A94C-1BF0-4E45-85C4-BD5369604239}" type="presParOf" srcId="{E9D9BC0B-5017-4393-A65D-B450285E12CF}" destId="{D5B72824-80CF-4F94-988D-F27828E21BE3}" srcOrd="15" destOrd="0" presId="urn:microsoft.com/office/officeart/2005/8/layout/default"/>
    <dgm:cxn modelId="{FDFE30E2-8049-4170-BF85-5450E16D1C84}" type="presParOf" srcId="{E9D9BC0B-5017-4393-A65D-B450285E12CF}" destId="{B442132B-8E06-4AC2-B0E3-0E7BA86453EB}" srcOrd="16" destOrd="0" presId="urn:microsoft.com/office/officeart/2005/8/layout/default"/>
    <dgm:cxn modelId="{C5F1367B-ED6E-4A79-92A8-D73249D5C70A}" type="presParOf" srcId="{E9D9BC0B-5017-4393-A65D-B450285E12CF}" destId="{DEC48087-72DC-416F-8C10-269DA58A9022}" srcOrd="17" destOrd="0" presId="urn:microsoft.com/office/officeart/2005/8/layout/default"/>
    <dgm:cxn modelId="{58F092D0-2D45-4621-87C8-4D5E3558F46B}" type="presParOf" srcId="{E9D9BC0B-5017-4393-A65D-B450285E12CF}" destId="{7EFE8AFB-B33F-4B81-96E6-F6EBF2DAF94F}" srcOrd="18" destOrd="0" presId="urn:microsoft.com/office/officeart/2005/8/layout/default"/>
    <dgm:cxn modelId="{8677EB71-1B7B-46E8-A086-DA6FCF7866C7}" type="presParOf" srcId="{E9D9BC0B-5017-4393-A65D-B450285E12CF}" destId="{B5802EDE-7A5B-4DA3-931D-BFB36575F93E}" srcOrd="19" destOrd="0" presId="urn:microsoft.com/office/officeart/2005/8/layout/default"/>
    <dgm:cxn modelId="{8ACB9500-EA46-4AB0-884C-F6E137306D34}" type="presParOf" srcId="{E9D9BC0B-5017-4393-A65D-B450285E12CF}" destId="{FF2DB5AC-E15F-44CD-A37A-D1FC7D3913A1}" srcOrd="20" destOrd="0" presId="urn:microsoft.com/office/officeart/2005/8/layout/default"/>
    <dgm:cxn modelId="{608AEB10-240A-4BA7-9346-6BF55019B77A}" type="presParOf" srcId="{E9D9BC0B-5017-4393-A65D-B450285E12CF}" destId="{973F1883-8396-4834-ACB5-19D084C4593D}" srcOrd="21" destOrd="0" presId="urn:microsoft.com/office/officeart/2005/8/layout/default"/>
    <dgm:cxn modelId="{3061AC91-110E-40CC-B445-ECA252E1249D}" type="presParOf" srcId="{E9D9BC0B-5017-4393-A65D-B450285E12CF}" destId="{B5B7680E-0DF3-45CC-9227-D682D4CAB9B8}" srcOrd="22" destOrd="0" presId="urn:microsoft.com/office/officeart/2005/8/layout/default"/>
    <dgm:cxn modelId="{1865CF53-F83F-48F3-9860-40730F6B7664}" type="presParOf" srcId="{E9D9BC0B-5017-4393-A65D-B450285E12CF}" destId="{C9CD800C-929E-47C5-A34D-2D122E9F0EA8}" srcOrd="23" destOrd="0" presId="urn:microsoft.com/office/officeart/2005/8/layout/default"/>
    <dgm:cxn modelId="{4CDBCABC-B2DE-4BD5-9E5A-7A50DB196EBF}" type="presParOf" srcId="{E9D9BC0B-5017-4393-A65D-B450285E12CF}" destId="{CEC3A62C-B7A7-45DC-8AC9-D33CF36087FA}" srcOrd="24" destOrd="0" presId="urn:microsoft.com/office/officeart/2005/8/layout/default"/>
    <dgm:cxn modelId="{827D7C17-50DD-4E69-8D2B-24DCD63DF8A0}" type="presParOf" srcId="{E9D9BC0B-5017-4393-A65D-B450285E12CF}" destId="{35A4EA38-BF06-45A9-B2C4-04DE2F67BB42}" srcOrd="25" destOrd="0" presId="urn:microsoft.com/office/officeart/2005/8/layout/default"/>
    <dgm:cxn modelId="{0E90CB05-9706-48AF-B8B6-35F50B184B32}" type="presParOf" srcId="{E9D9BC0B-5017-4393-A65D-B450285E12CF}" destId="{EAD8AD26-9D6B-4E66-BF36-72770E91C3B9}" srcOrd="26" destOrd="0" presId="urn:microsoft.com/office/officeart/2005/8/layout/default"/>
    <dgm:cxn modelId="{46309239-70EA-4BCE-8F75-A26C22012B73}" type="presParOf" srcId="{E9D9BC0B-5017-4393-A65D-B450285E12CF}" destId="{6DD990C3-DF5A-445F-B407-0B32332A86F8}" srcOrd="27" destOrd="0" presId="urn:microsoft.com/office/officeart/2005/8/layout/default"/>
    <dgm:cxn modelId="{21D0A5C9-E358-44EC-8F78-C0AE3876339D}" type="presParOf" srcId="{E9D9BC0B-5017-4393-A65D-B450285E12CF}" destId="{887A731F-C21E-41FA-BA0E-AB48B73C5DCD}" srcOrd="28" destOrd="0" presId="urn:microsoft.com/office/officeart/2005/8/layout/default"/>
    <dgm:cxn modelId="{73AD3845-539D-42BC-8B72-5EB56C200313}" type="presParOf" srcId="{E9D9BC0B-5017-4393-A65D-B450285E12CF}" destId="{03394774-449D-4781-B9E1-F7826589ADEC}" srcOrd="29" destOrd="0" presId="urn:microsoft.com/office/officeart/2005/8/layout/default"/>
    <dgm:cxn modelId="{EE1CDC4B-26E5-4E15-9204-BBCB3C6B2D27}" type="presParOf" srcId="{E9D9BC0B-5017-4393-A65D-B450285E12CF}" destId="{ADA2A749-74E1-485E-8DDE-D4823C5DB8C2}" srcOrd="30" destOrd="0" presId="urn:microsoft.com/office/officeart/2005/8/layout/default"/>
    <dgm:cxn modelId="{63F857E5-A84C-4145-AF7D-2952AC0138E9}" type="presParOf" srcId="{E9D9BC0B-5017-4393-A65D-B450285E12CF}" destId="{B0CCDBF8-7723-453F-B679-033134243401}" srcOrd="31" destOrd="0" presId="urn:microsoft.com/office/officeart/2005/8/layout/default"/>
    <dgm:cxn modelId="{005AE464-0CA7-4473-ACBD-ADD455DC7B37}" type="presParOf" srcId="{E9D9BC0B-5017-4393-A65D-B450285E12CF}" destId="{BA0FBEB0-78D4-45A9-90F3-92D9A119CA53}" srcOrd="32" destOrd="0" presId="urn:microsoft.com/office/officeart/2005/8/layout/default"/>
    <dgm:cxn modelId="{56EF4EC2-262F-4CB9-A23C-0E1A0DE9D586}" type="presParOf" srcId="{E9D9BC0B-5017-4393-A65D-B450285E12CF}" destId="{31645229-515C-4615-B776-9FBA9F2B0635}" srcOrd="33" destOrd="0" presId="urn:microsoft.com/office/officeart/2005/8/layout/default"/>
    <dgm:cxn modelId="{0E726DD4-8B97-4CD6-BDFF-7F7992D14AC4}" type="presParOf" srcId="{E9D9BC0B-5017-4393-A65D-B450285E12CF}" destId="{EF57929F-BE93-48E0-B471-1F22B248F67E}" srcOrd="34" destOrd="0" presId="urn:microsoft.com/office/officeart/2005/8/layout/default"/>
    <dgm:cxn modelId="{55B47265-3F21-4D4A-AC59-262AD5D8E82F}" type="presParOf" srcId="{E9D9BC0B-5017-4393-A65D-B450285E12CF}" destId="{E2ECC6D7-8627-4ECE-B637-306F5A1ACEE4}" srcOrd="35" destOrd="0" presId="urn:microsoft.com/office/officeart/2005/8/layout/default"/>
    <dgm:cxn modelId="{1FA27289-1CA8-499A-A1F4-1D767F59069E}" type="presParOf" srcId="{E9D9BC0B-5017-4393-A65D-B450285E12CF}" destId="{F3AACEE3-D246-4908-B74B-37ED6ACDC79D}" srcOrd="36" destOrd="0" presId="urn:microsoft.com/office/officeart/2005/8/layout/default"/>
    <dgm:cxn modelId="{F20998E3-61B4-4F5A-BC57-0FF3ED39913E}" type="presParOf" srcId="{E9D9BC0B-5017-4393-A65D-B450285E12CF}" destId="{9AE4A029-DAAD-4195-B4D9-D7FF78A2F870}" srcOrd="37" destOrd="0" presId="urn:microsoft.com/office/officeart/2005/8/layout/default"/>
    <dgm:cxn modelId="{CBAE1D9E-B51E-4253-A5C6-8D878F5B6B13}" type="presParOf" srcId="{E9D9BC0B-5017-4393-A65D-B450285E12CF}" destId="{695B06C1-1F5A-4EC0-9415-ED8B3E88DF21}" srcOrd="38" destOrd="0" presId="urn:microsoft.com/office/officeart/2005/8/layout/default"/>
    <dgm:cxn modelId="{A56ECAF2-9E80-4527-B618-7971CA87E45D}" type="presParOf" srcId="{E9D9BC0B-5017-4393-A65D-B450285E12CF}" destId="{12AED299-97A2-48BC-B918-BDEAD775EA4C}" srcOrd="39" destOrd="0" presId="urn:microsoft.com/office/officeart/2005/8/layout/default"/>
    <dgm:cxn modelId="{EA93A4BA-A6AD-43C0-950D-0B56691635FA}" type="presParOf" srcId="{E9D9BC0B-5017-4393-A65D-B450285E12CF}" destId="{75B88441-DA21-4F7D-B61E-8EEECC36859C}" srcOrd="40" destOrd="0" presId="urn:microsoft.com/office/officeart/2005/8/layout/default"/>
    <dgm:cxn modelId="{548F7D97-8661-4D0E-B39F-486D8BAD070C}" type="presParOf" srcId="{E9D9BC0B-5017-4393-A65D-B450285E12CF}" destId="{0C4C1C40-327F-454D-943A-188F73BE6E0A}" srcOrd="41" destOrd="0" presId="urn:microsoft.com/office/officeart/2005/8/layout/default"/>
    <dgm:cxn modelId="{6C5FC959-CE50-4304-8352-A48DA4383BD7}" type="presParOf" srcId="{E9D9BC0B-5017-4393-A65D-B450285E12CF}" destId="{C6B075F1-E946-4AD9-B8F8-7158A7449203}" srcOrd="42" destOrd="0" presId="urn:microsoft.com/office/officeart/2005/8/layout/default"/>
    <dgm:cxn modelId="{46E6AF6A-600F-49B8-97A9-7569623CBD22}" type="presParOf" srcId="{E9D9BC0B-5017-4393-A65D-B450285E12CF}" destId="{47345682-3C39-45F1-8037-3A5A55394EED}" srcOrd="43" destOrd="0" presId="urn:microsoft.com/office/officeart/2005/8/layout/default"/>
    <dgm:cxn modelId="{B695D3BB-EB4A-4DD1-8A63-783183B753F5}" type="presParOf" srcId="{E9D9BC0B-5017-4393-A65D-B450285E12CF}" destId="{D88FBE88-9C3D-4B1A-AD57-B55E2DC20086}" srcOrd="44" destOrd="0" presId="urn:microsoft.com/office/officeart/2005/8/layout/default"/>
    <dgm:cxn modelId="{4F399D1E-0898-42BB-A187-4973AEF87253}" type="presParOf" srcId="{E9D9BC0B-5017-4393-A65D-B450285E12CF}" destId="{E21C26CE-AD9F-45BA-82D7-40ACDB5A65E9}" srcOrd="45" destOrd="0" presId="urn:microsoft.com/office/officeart/2005/8/layout/default"/>
    <dgm:cxn modelId="{8C83C1AF-B222-45A6-B566-AD274FBEB8BF}" type="presParOf" srcId="{E9D9BC0B-5017-4393-A65D-B450285E12CF}" destId="{9F158EE6-3781-4835-AA51-015823B84E33}" srcOrd="46" destOrd="0" presId="urn:microsoft.com/office/officeart/2005/8/layout/default"/>
    <dgm:cxn modelId="{00F82889-512D-4BEE-9379-058899F28C9A}" type="presParOf" srcId="{E9D9BC0B-5017-4393-A65D-B450285E12CF}" destId="{4C9D7A6B-717D-4212-B390-8D34835FCF03}" srcOrd="47" destOrd="0" presId="urn:microsoft.com/office/officeart/2005/8/layout/default"/>
    <dgm:cxn modelId="{93468EB0-560B-453E-98E5-0350190015F0}" type="presParOf" srcId="{E9D9BC0B-5017-4393-A65D-B450285E12CF}" destId="{03367FF2-E26D-4A3F-9200-ACF7DA947187}" srcOrd="48" destOrd="0" presId="urn:microsoft.com/office/officeart/2005/8/layout/default"/>
    <dgm:cxn modelId="{5C0A1A61-747E-46D0-A280-E8FAA4DF26E9}" type="presParOf" srcId="{E9D9BC0B-5017-4393-A65D-B450285E12CF}" destId="{B67142F1-49DD-4541-AC3E-9D4FD519860A}" srcOrd="49" destOrd="0" presId="urn:microsoft.com/office/officeart/2005/8/layout/default"/>
    <dgm:cxn modelId="{7B3C495D-F9F9-4B20-B6B4-334285EC5B43}" type="presParOf" srcId="{E9D9BC0B-5017-4393-A65D-B450285E12CF}" destId="{92F67C84-0F71-4C50-B6E5-BD6F3B7EA425}" srcOrd="50" destOrd="0" presId="urn:microsoft.com/office/officeart/2005/8/layout/default"/>
    <dgm:cxn modelId="{12FC6EAF-D235-495D-B35A-A8823EF73F6F}" type="presParOf" srcId="{E9D9BC0B-5017-4393-A65D-B450285E12CF}" destId="{99C7F370-FD63-4FC8-AE83-97A1714EBABB}" srcOrd="51" destOrd="0" presId="urn:microsoft.com/office/officeart/2005/8/layout/default"/>
    <dgm:cxn modelId="{9AC707B5-4CB8-4E8E-AC67-74546767C80F}" type="presParOf" srcId="{E9D9BC0B-5017-4393-A65D-B450285E12CF}" destId="{89F21656-6CAC-4270-8BA9-E13A8E6D1646}" srcOrd="52" destOrd="0" presId="urn:microsoft.com/office/officeart/2005/8/layout/default"/>
    <dgm:cxn modelId="{1DE5A2B2-6176-47CA-9020-95CD11AC124B}" type="presParOf" srcId="{E9D9BC0B-5017-4393-A65D-B450285E12CF}" destId="{1B3830D6-9E9D-4DEF-BE61-593D6A17B2A0}" srcOrd="53" destOrd="0" presId="urn:microsoft.com/office/officeart/2005/8/layout/default"/>
    <dgm:cxn modelId="{F38AD0A0-F85D-49CA-8404-13E4E5E2FC28}" type="presParOf" srcId="{E9D9BC0B-5017-4393-A65D-B450285E12CF}" destId="{2D989C72-6251-4F00-BBC2-C1EDE9EBC1C9}" srcOrd="54" destOrd="0" presId="urn:microsoft.com/office/officeart/2005/8/layout/default"/>
    <dgm:cxn modelId="{47C7C7EF-187D-4598-9634-37E3C03B04CF}" type="presParOf" srcId="{E9D9BC0B-5017-4393-A65D-B450285E12CF}" destId="{2DDCB579-AF15-4500-A212-04BB1CAEF03F}" srcOrd="55" destOrd="0" presId="urn:microsoft.com/office/officeart/2005/8/layout/default"/>
    <dgm:cxn modelId="{AE4201F6-37A1-4DF9-97BD-813508F8C34A}" type="presParOf" srcId="{E9D9BC0B-5017-4393-A65D-B450285E12CF}" destId="{18DE3DE2-C1A3-4DB9-8896-BA87C04AFB61}" srcOrd="5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F53A3-8318-4C3F-9F32-2B67EB1538B9}"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fi-FI"/>
        </a:p>
      </dgm:t>
    </dgm:pt>
    <dgm:pt modelId="{294AB1AB-21D4-43A3-A66E-3640126F351D}">
      <dgm:prSet phldrT="[Teksti]" custT="1"/>
      <dgm:spPr/>
      <dgm:t>
        <a:bodyPr/>
        <a:lstStyle/>
        <a:p>
          <a:r>
            <a:rPr lang="fi-FI" sz="1800" dirty="0">
              <a:latin typeface="+mn-lt"/>
            </a:rPr>
            <a:t>Tietoon ja koulutukseen</a:t>
          </a:r>
        </a:p>
      </dgm:t>
    </dgm:pt>
    <dgm:pt modelId="{A15FEDCC-3964-4036-8B09-E48F46316DBF}" type="parTrans" cxnId="{D4493B8D-5E89-481A-8C85-085AA82C0791}">
      <dgm:prSet/>
      <dgm:spPr/>
      <dgm:t>
        <a:bodyPr/>
        <a:lstStyle/>
        <a:p>
          <a:endParaRPr lang="fi-FI" sz="1200"/>
        </a:p>
      </dgm:t>
    </dgm:pt>
    <dgm:pt modelId="{4DDC6A4D-3BAC-44FE-A800-E320249D1C29}" type="sibTrans" cxnId="{D4493B8D-5E89-481A-8C85-085AA82C0791}">
      <dgm:prSet/>
      <dgm:spPr/>
      <dgm:t>
        <a:bodyPr/>
        <a:lstStyle/>
        <a:p>
          <a:endParaRPr lang="fi-FI" sz="1200"/>
        </a:p>
      </dgm:t>
    </dgm:pt>
    <dgm:pt modelId="{99A32C03-A794-420B-BDC8-1AC5686AAD04}">
      <dgm:prSet phldrT="[Teksti]" custT="1"/>
      <dgm:spPr/>
      <dgm:t>
        <a:bodyPr/>
        <a:lstStyle/>
        <a:p>
          <a:r>
            <a:rPr lang="fi-FI" sz="1800" dirty="0">
              <a:latin typeface="+mn-lt"/>
            </a:rPr>
            <a:t>Instituutionaalisiin muutoksiin</a:t>
          </a:r>
        </a:p>
      </dgm:t>
    </dgm:pt>
    <dgm:pt modelId="{510C79C3-FFE7-4187-9E24-F4E28B3D2DEA}" type="parTrans" cxnId="{C8ED6AC2-52D1-47C0-8E9E-750E7BEF4460}">
      <dgm:prSet/>
      <dgm:spPr/>
      <dgm:t>
        <a:bodyPr/>
        <a:lstStyle/>
        <a:p>
          <a:endParaRPr lang="fi-FI" sz="1200"/>
        </a:p>
      </dgm:t>
    </dgm:pt>
    <dgm:pt modelId="{B0FBDA51-EED5-49BF-BEB4-A90A380C5F75}" type="sibTrans" cxnId="{C8ED6AC2-52D1-47C0-8E9E-750E7BEF4460}">
      <dgm:prSet/>
      <dgm:spPr/>
      <dgm:t>
        <a:bodyPr/>
        <a:lstStyle/>
        <a:p>
          <a:endParaRPr lang="fi-FI" sz="1200"/>
        </a:p>
      </dgm:t>
    </dgm:pt>
    <dgm:pt modelId="{D672CCA5-5F91-4C26-AAB4-7E1CF503A64A}">
      <dgm:prSet phldrT="[Teksti]" custT="1"/>
      <dgm:spPr/>
      <dgm:t>
        <a:bodyPr/>
        <a:lstStyle/>
        <a:p>
          <a:r>
            <a:rPr lang="fi-FI" sz="1800" dirty="0">
              <a:latin typeface="+mn-lt"/>
            </a:rPr>
            <a:t>Nykytehtävien tekemiseen hieman eri tavalla</a:t>
          </a:r>
        </a:p>
      </dgm:t>
    </dgm:pt>
    <dgm:pt modelId="{BA1E77F2-E75A-4A5E-AB48-B3C63F13D22B}" type="parTrans" cxnId="{3C8CAE90-1B6E-4494-8B7A-83604E3FC4A5}">
      <dgm:prSet/>
      <dgm:spPr/>
      <dgm:t>
        <a:bodyPr/>
        <a:lstStyle/>
        <a:p>
          <a:endParaRPr lang="fi-FI" sz="1200"/>
        </a:p>
      </dgm:t>
    </dgm:pt>
    <dgm:pt modelId="{6C63E3CD-A661-441E-89DA-04A2831916BF}" type="sibTrans" cxnId="{3C8CAE90-1B6E-4494-8B7A-83604E3FC4A5}">
      <dgm:prSet/>
      <dgm:spPr/>
      <dgm:t>
        <a:bodyPr/>
        <a:lstStyle/>
        <a:p>
          <a:endParaRPr lang="fi-FI" sz="1200"/>
        </a:p>
      </dgm:t>
    </dgm:pt>
    <dgm:pt modelId="{A9B297A3-7F5F-403F-8D0B-FA9740F9986C}">
      <dgm:prSet phldrT="[Teksti]" custT="1"/>
      <dgm:spPr/>
      <dgm:t>
        <a:bodyPr/>
        <a:lstStyle/>
        <a:p>
          <a:r>
            <a:rPr lang="fi-FI" sz="1600" dirty="0">
              <a:latin typeface="+mn-lt"/>
            </a:rPr>
            <a:t>Esim. ilmastotiedon tuottaminen, ympäristötiedon seuraaminen, koulutusten ja neuvonnan lisääminen, tieto yhteiskunnan kehittymisestä.</a:t>
          </a:r>
        </a:p>
      </dgm:t>
    </dgm:pt>
    <dgm:pt modelId="{D436DEFA-EBAE-4313-87E8-108BFE08FD61}" type="parTrans" cxnId="{31DA7961-225B-434C-84FC-4BC1C2BF8905}">
      <dgm:prSet/>
      <dgm:spPr/>
      <dgm:t>
        <a:bodyPr/>
        <a:lstStyle/>
        <a:p>
          <a:endParaRPr lang="fi-FI" sz="1200"/>
        </a:p>
      </dgm:t>
    </dgm:pt>
    <dgm:pt modelId="{9BA6BA3B-D94C-447E-BFD3-DF77F03BA4C2}" type="sibTrans" cxnId="{31DA7961-225B-434C-84FC-4BC1C2BF8905}">
      <dgm:prSet/>
      <dgm:spPr/>
      <dgm:t>
        <a:bodyPr/>
        <a:lstStyle/>
        <a:p>
          <a:endParaRPr lang="fi-FI" sz="1200"/>
        </a:p>
      </dgm:t>
    </dgm:pt>
    <dgm:pt modelId="{8804D9FB-4E1E-4ACB-BD2B-63748A3DB7CC}">
      <dgm:prSet phldrT="[Teksti]" custT="1"/>
      <dgm:spPr/>
      <dgm:t>
        <a:bodyPr/>
        <a:lstStyle/>
        <a:p>
          <a:r>
            <a:rPr lang="fi-FI" sz="1600" dirty="0">
              <a:latin typeface="+mn-lt"/>
            </a:rPr>
            <a:t>Esim. lainsäädännön muutos, rahoitusmekanismien ja –kriteerien muutokset, sopeutumisen huomioiminen ohjeistuksissa, strategioissa, yms.</a:t>
          </a:r>
        </a:p>
      </dgm:t>
    </dgm:pt>
    <dgm:pt modelId="{6D24FEFB-1D1B-4581-ADAE-A3F09AC7F899}" type="parTrans" cxnId="{9A6A0DFA-8A3B-4802-9196-97B394411B1C}">
      <dgm:prSet/>
      <dgm:spPr/>
      <dgm:t>
        <a:bodyPr/>
        <a:lstStyle/>
        <a:p>
          <a:endParaRPr lang="fi-FI" sz="1200"/>
        </a:p>
      </dgm:t>
    </dgm:pt>
    <dgm:pt modelId="{0C9DAD7B-87FB-4FC2-BCFA-A1444CC94777}" type="sibTrans" cxnId="{9A6A0DFA-8A3B-4802-9196-97B394411B1C}">
      <dgm:prSet/>
      <dgm:spPr/>
      <dgm:t>
        <a:bodyPr/>
        <a:lstStyle/>
        <a:p>
          <a:endParaRPr lang="fi-FI" sz="1200"/>
        </a:p>
      </dgm:t>
    </dgm:pt>
    <dgm:pt modelId="{4DF041EA-46C4-4B04-BE7E-D29FB2A316AC}">
      <dgm:prSet phldrT="[Teksti]" custT="1"/>
      <dgm:spPr/>
      <dgm:t>
        <a:bodyPr/>
        <a:lstStyle/>
        <a:p>
          <a:r>
            <a:rPr lang="fi-FI" sz="1600" dirty="0">
              <a:latin typeface="+mn-lt"/>
            </a:rPr>
            <a:t>Esim. Haavoittuvuuden huomioiminen työssä, kokeilujen ja uusien toimenpiteiden salliminen, pitkän ajan suunnittelun lisääminen.</a:t>
          </a:r>
        </a:p>
      </dgm:t>
    </dgm:pt>
    <dgm:pt modelId="{3B44DE67-6D08-4846-A57B-87E2B743EBA5}" type="parTrans" cxnId="{D6A6F065-8025-4B74-BD46-B97D8AC5D0D9}">
      <dgm:prSet/>
      <dgm:spPr/>
      <dgm:t>
        <a:bodyPr/>
        <a:lstStyle/>
        <a:p>
          <a:endParaRPr lang="fi-FI" sz="1200"/>
        </a:p>
      </dgm:t>
    </dgm:pt>
    <dgm:pt modelId="{DE67100C-0A40-4413-A0DD-BB512F830DC7}" type="sibTrans" cxnId="{D6A6F065-8025-4B74-BD46-B97D8AC5D0D9}">
      <dgm:prSet/>
      <dgm:spPr/>
      <dgm:t>
        <a:bodyPr/>
        <a:lstStyle/>
        <a:p>
          <a:endParaRPr lang="fi-FI" sz="1200"/>
        </a:p>
      </dgm:t>
    </dgm:pt>
    <dgm:pt modelId="{E72817F5-FB4D-4AB6-9241-C3817E8701FF}" type="pres">
      <dgm:prSet presAssocID="{315F53A3-8318-4C3F-9F32-2B67EB1538B9}" presName="linear" presStyleCnt="0">
        <dgm:presLayoutVars>
          <dgm:dir/>
          <dgm:resizeHandles val="exact"/>
        </dgm:presLayoutVars>
      </dgm:prSet>
      <dgm:spPr/>
    </dgm:pt>
    <dgm:pt modelId="{71DB5558-C050-4DA8-B156-27C86BB2A340}" type="pres">
      <dgm:prSet presAssocID="{294AB1AB-21D4-43A3-A66E-3640126F351D}" presName="comp" presStyleCnt="0"/>
      <dgm:spPr/>
    </dgm:pt>
    <dgm:pt modelId="{8036D118-8A51-4A7C-BC54-F7D9917E5106}" type="pres">
      <dgm:prSet presAssocID="{294AB1AB-21D4-43A3-A66E-3640126F351D}" presName="box" presStyleLbl="node1" presStyleIdx="0" presStyleCnt="3" custLinFactNeighborX="-5163" custLinFactNeighborY="-57710"/>
      <dgm:spPr/>
    </dgm:pt>
    <dgm:pt modelId="{F0F27983-CE00-47E1-A9AC-D598DEFC85C0}" type="pres">
      <dgm:prSet presAssocID="{294AB1AB-21D4-43A3-A66E-3640126F351D}"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Valkoinen kirjaimet 3D-lomakkeessa"/>
        </a:ext>
      </dgm:extLst>
    </dgm:pt>
    <dgm:pt modelId="{B97CFFBC-F497-4622-8495-311CD11C97EE}" type="pres">
      <dgm:prSet presAssocID="{294AB1AB-21D4-43A3-A66E-3640126F351D}" presName="text" presStyleLbl="node1" presStyleIdx="0" presStyleCnt="3">
        <dgm:presLayoutVars>
          <dgm:bulletEnabled val="1"/>
        </dgm:presLayoutVars>
      </dgm:prSet>
      <dgm:spPr/>
    </dgm:pt>
    <dgm:pt modelId="{058B435D-B953-49F1-ABF5-7A4F0CD8F61F}" type="pres">
      <dgm:prSet presAssocID="{4DDC6A4D-3BAC-44FE-A800-E320249D1C29}" presName="spacer" presStyleCnt="0"/>
      <dgm:spPr/>
    </dgm:pt>
    <dgm:pt modelId="{0267E023-C9B0-4A9F-BC4A-75E771CB3781}" type="pres">
      <dgm:prSet presAssocID="{99A32C03-A794-420B-BDC8-1AC5686AAD04}" presName="comp" presStyleCnt="0"/>
      <dgm:spPr/>
    </dgm:pt>
    <dgm:pt modelId="{03B0D0D1-F4A4-4776-8DE1-597AD7B96153}" type="pres">
      <dgm:prSet presAssocID="{99A32C03-A794-420B-BDC8-1AC5686AAD04}" presName="box" presStyleLbl="node1" presStyleIdx="1" presStyleCnt="3"/>
      <dgm:spPr/>
    </dgm:pt>
    <dgm:pt modelId="{1A5C526D-5FBD-4B34-B685-E4D272E568DE}" type="pres">
      <dgm:prSet presAssocID="{99A32C03-A794-420B-BDC8-1AC5686AAD04}"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Origami joutsen crumpled papereitasi taaksepäin"/>
        </a:ext>
      </dgm:extLst>
    </dgm:pt>
    <dgm:pt modelId="{A178EE07-B0DB-4A57-8365-7E1C5FE18520}" type="pres">
      <dgm:prSet presAssocID="{99A32C03-A794-420B-BDC8-1AC5686AAD04}" presName="text" presStyleLbl="node1" presStyleIdx="1" presStyleCnt="3">
        <dgm:presLayoutVars>
          <dgm:bulletEnabled val="1"/>
        </dgm:presLayoutVars>
      </dgm:prSet>
      <dgm:spPr/>
    </dgm:pt>
    <dgm:pt modelId="{6F35CB2F-3F3A-4F03-8619-80A256EAF32F}" type="pres">
      <dgm:prSet presAssocID="{B0FBDA51-EED5-49BF-BEB4-A90A380C5F75}" presName="spacer" presStyleCnt="0"/>
      <dgm:spPr/>
    </dgm:pt>
    <dgm:pt modelId="{57823E9E-79B6-4E3D-A4AD-57A4FC45BAB3}" type="pres">
      <dgm:prSet presAssocID="{D672CCA5-5F91-4C26-AAB4-7E1CF503A64A}" presName="comp" presStyleCnt="0"/>
      <dgm:spPr/>
    </dgm:pt>
    <dgm:pt modelId="{60F9791D-82CF-46A9-B602-0B45D465BF32}" type="pres">
      <dgm:prSet presAssocID="{D672CCA5-5F91-4C26-AAB4-7E1CF503A64A}" presName="box" presStyleLbl="node1" presStyleIdx="2" presStyleCnt="3"/>
      <dgm:spPr/>
    </dgm:pt>
    <dgm:pt modelId="{F314597F-51CD-42A9-92D0-A1D472F4C50F}" type="pres">
      <dgm:prSet presAssocID="{D672CCA5-5F91-4C26-AAB4-7E1CF503A64A}"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Valo, vesi heijastus"/>
        </a:ext>
      </dgm:extLst>
    </dgm:pt>
    <dgm:pt modelId="{5AE98E01-EB70-4366-B665-558252FC8A39}" type="pres">
      <dgm:prSet presAssocID="{D672CCA5-5F91-4C26-AAB4-7E1CF503A64A}" presName="text" presStyleLbl="node1" presStyleIdx="2" presStyleCnt="3">
        <dgm:presLayoutVars>
          <dgm:bulletEnabled val="1"/>
        </dgm:presLayoutVars>
      </dgm:prSet>
      <dgm:spPr/>
    </dgm:pt>
  </dgm:ptLst>
  <dgm:cxnLst>
    <dgm:cxn modelId="{FCCEC300-880F-491D-A819-0423F3A03911}" type="presOf" srcId="{99A32C03-A794-420B-BDC8-1AC5686AAD04}" destId="{A178EE07-B0DB-4A57-8365-7E1C5FE18520}" srcOrd="1" destOrd="0" presId="urn:microsoft.com/office/officeart/2005/8/layout/vList4"/>
    <dgm:cxn modelId="{09443731-7536-40C7-8338-08246BB3800B}" type="presOf" srcId="{A9B297A3-7F5F-403F-8D0B-FA9740F9986C}" destId="{8036D118-8A51-4A7C-BC54-F7D9917E5106}" srcOrd="0" destOrd="1" presId="urn:microsoft.com/office/officeart/2005/8/layout/vList4"/>
    <dgm:cxn modelId="{30236237-0B9D-4DC3-8C6B-F7DB59CD1D8B}" type="presOf" srcId="{A9B297A3-7F5F-403F-8D0B-FA9740F9986C}" destId="{B97CFFBC-F497-4622-8495-311CD11C97EE}" srcOrd="1" destOrd="1" presId="urn:microsoft.com/office/officeart/2005/8/layout/vList4"/>
    <dgm:cxn modelId="{0EFF813E-B44D-4991-AA8A-4B5F0C05E90D}" type="presOf" srcId="{4DF041EA-46C4-4B04-BE7E-D29FB2A316AC}" destId="{60F9791D-82CF-46A9-B602-0B45D465BF32}" srcOrd="0" destOrd="1" presId="urn:microsoft.com/office/officeart/2005/8/layout/vList4"/>
    <dgm:cxn modelId="{31DA7961-225B-434C-84FC-4BC1C2BF8905}" srcId="{294AB1AB-21D4-43A3-A66E-3640126F351D}" destId="{A9B297A3-7F5F-403F-8D0B-FA9740F9986C}" srcOrd="0" destOrd="0" parTransId="{D436DEFA-EBAE-4313-87E8-108BFE08FD61}" sibTransId="{9BA6BA3B-D94C-447E-BFD3-DF77F03BA4C2}"/>
    <dgm:cxn modelId="{D6A6F065-8025-4B74-BD46-B97D8AC5D0D9}" srcId="{D672CCA5-5F91-4C26-AAB4-7E1CF503A64A}" destId="{4DF041EA-46C4-4B04-BE7E-D29FB2A316AC}" srcOrd="0" destOrd="0" parTransId="{3B44DE67-6D08-4846-A57B-87E2B743EBA5}" sibTransId="{DE67100C-0A40-4413-A0DD-BB512F830DC7}"/>
    <dgm:cxn modelId="{25FD324B-36FC-4FAC-BE1D-E3C4595F9E9D}" type="presOf" srcId="{D672CCA5-5F91-4C26-AAB4-7E1CF503A64A}" destId="{60F9791D-82CF-46A9-B602-0B45D465BF32}" srcOrd="0" destOrd="0" presId="urn:microsoft.com/office/officeart/2005/8/layout/vList4"/>
    <dgm:cxn modelId="{22C99655-486E-47EC-BBE4-C9040BC3B5B3}" type="presOf" srcId="{99A32C03-A794-420B-BDC8-1AC5686AAD04}" destId="{03B0D0D1-F4A4-4776-8DE1-597AD7B96153}" srcOrd="0" destOrd="0" presId="urn:microsoft.com/office/officeart/2005/8/layout/vList4"/>
    <dgm:cxn modelId="{1224E784-1045-4CB6-9852-37C56D22CD13}" type="presOf" srcId="{315F53A3-8318-4C3F-9F32-2B67EB1538B9}" destId="{E72817F5-FB4D-4AB6-9241-C3817E8701FF}" srcOrd="0" destOrd="0" presId="urn:microsoft.com/office/officeart/2005/8/layout/vList4"/>
    <dgm:cxn modelId="{CB696C8A-736F-489D-B7B4-414BBF04D0DC}" type="presOf" srcId="{8804D9FB-4E1E-4ACB-BD2B-63748A3DB7CC}" destId="{A178EE07-B0DB-4A57-8365-7E1C5FE18520}" srcOrd="1" destOrd="1" presId="urn:microsoft.com/office/officeart/2005/8/layout/vList4"/>
    <dgm:cxn modelId="{D4493B8D-5E89-481A-8C85-085AA82C0791}" srcId="{315F53A3-8318-4C3F-9F32-2B67EB1538B9}" destId="{294AB1AB-21D4-43A3-A66E-3640126F351D}" srcOrd="0" destOrd="0" parTransId="{A15FEDCC-3964-4036-8B09-E48F46316DBF}" sibTransId="{4DDC6A4D-3BAC-44FE-A800-E320249D1C29}"/>
    <dgm:cxn modelId="{3C8CAE90-1B6E-4494-8B7A-83604E3FC4A5}" srcId="{315F53A3-8318-4C3F-9F32-2B67EB1538B9}" destId="{D672CCA5-5F91-4C26-AAB4-7E1CF503A64A}" srcOrd="2" destOrd="0" parTransId="{BA1E77F2-E75A-4A5E-AB48-B3C63F13D22B}" sibTransId="{6C63E3CD-A661-441E-89DA-04A2831916BF}"/>
    <dgm:cxn modelId="{42C40B91-DC22-4995-AF12-792CC23E1930}" type="presOf" srcId="{294AB1AB-21D4-43A3-A66E-3640126F351D}" destId="{8036D118-8A51-4A7C-BC54-F7D9917E5106}" srcOrd="0" destOrd="0" presId="urn:microsoft.com/office/officeart/2005/8/layout/vList4"/>
    <dgm:cxn modelId="{839D79BD-8D01-4020-B3E6-A7EDA7AF1B0E}" type="presOf" srcId="{D672CCA5-5F91-4C26-AAB4-7E1CF503A64A}" destId="{5AE98E01-EB70-4366-B665-558252FC8A39}" srcOrd="1" destOrd="0" presId="urn:microsoft.com/office/officeart/2005/8/layout/vList4"/>
    <dgm:cxn modelId="{C8ED6AC2-52D1-47C0-8E9E-750E7BEF4460}" srcId="{315F53A3-8318-4C3F-9F32-2B67EB1538B9}" destId="{99A32C03-A794-420B-BDC8-1AC5686AAD04}" srcOrd="1" destOrd="0" parTransId="{510C79C3-FFE7-4187-9E24-F4E28B3D2DEA}" sibTransId="{B0FBDA51-EED5-49BF-BEB4-A90A380C5F75}"/>
    <dgm:cxn modelId="{BF137FE1-48A3-4CD3-9182-C4A4121B4ACB}" type="presOf" srcId="{294AB1AB-21D4-43A3-A66E-3640126F351D}" destId="{B97CFFBC-F497-4622-8495-311CD11C97EE}" srcOrd="1" destOrd="0" presId="urn:microsoft.com/office/officeart/2005/8/layout/vList4"/>
    <dgm:cxn modelId="{25C5ADEF-37DC-4C83-80C8-065C9AAF939F}" type="presOf" srcId="{4DF041EA-46C4-4B04-BE7E-D29FB2A316AC}" destId="{5AE98E01-EB70-4366-B665-558252FC8A39}" srcOrd="1" destOrd="1" presId="urn:microsoft.com/office/officeart/2005/8/layout/vList4"/>
    <dgm:cxn modelId="{206682F7-2E1A-466D-A18A-CB05DE3F3F60}" type="presOf" srcId="{8804D9FB-4E1E-4ACB-BD2B-63748A3DB7CC}" destId="{03B0D0D1-F4A4-4776-8DE1-597AD7B96153}" srcOrd="0" destOrd="1" presId="urn:microsoft.com/office/officeart/2005/8/layout/vList4"/>
    <dgm:cxn modelId="{9A6A0DFA-8A3B-4802-9196-97B394411B1C}" srcId="{99A32C03-A794-420B-BDC8-1AC5686AAD04}" destId="{8804D9FB-4E1E-4ACB-BD2B-63748A3DB7CC}" srcOrd="0" destOrd="0" parTransId="{6D24FEFB-1D1B-4581-ADAE-A3F09AC7F899}" sibTransId="{0C9DAD7B-87FB-4FC2-BCFA-A1444CC94777}"/>
    <dgm:cxn modelId="{EAB68B82-D754-4384-B1F4-D573AB26548C}" type="presParOf" srcId="{E72817F5-FB4D-4AB6-9241-C3817E8701FF}" destId="{71DB5558-C050-4DA8-B156-27C86BB2A340}" srcOrd="0" destOrd="0" presId="urn:microsoft.com/office/officeart/2005/8/layout/vList4"/>
    <dgm:cxn modelId="{AE33D767-C330-4B82-A38D-154EF8F1E222}" type="presParOf" srcId="{71DB5558-C050-4DA8-B156-27C86BB2A340}" destId="{8036D118-8A51-4A7C-BC54-F7D9917E5106}" srcOrd="0" destOrd="0" presId="urn:microsoft.com/office/officeart/2005/8/layout/vList4"/>
    <dgm:cxn modelId="{EEC94430-BA1F-4F08-9A9E-579CDA9D28CC}" type="presParOf" srcId="{71DB5558-C050-4DA8-B156-27C86BB2A340}" destId="{F0F27983-CE00-47E1-A9AC-D598DEFC85C0}" srcOrd="1" destOrd="0" presId="urn:microsoft.com/office/officeart/2005/8/layout/vList4"/>
    <dgm:cxn modelId="{0591579F-9F82-4CC4-BEEA-55B59A2644B8}" type="presParOf" srcId="{71DB5558-C050-4DA8-B156-27C86BB2A340}" destId="{B97CFFBC-F497-4622-8495-311CD11C97EE}" srcOrd="2" destOrd="0" presId="urn:microsoft.com/office/officeart/2005/8/layout/vList4"/>
    <dgm:cxn modelId="{7A747C93-90D5-4117-8933-1CC7BF88BF62}" type="presParOf" srcId="{E72817F5-FB4D-4AB6-9241-C3817E8701FF}" destId="{058B435D-B953-49F1-ABF5-7A4F0CD8F61F}" srcOrd="1" destOrd="0" presId="urn:microsoft.com/office/officeart/2005/8/layout/vList4"/>
    <dgm:cxn modelId="{08A374BC-333D-4492-988C-C1A78DA7BB78}" type="presParOf" srcId="{E72817F5-FB4D-4AB6-9241-C3817E8701FF}" destId="{0267E023-C9B0-4A9F-BC4A-75E771CB3781}" srcOrd="2" destOrd="0" presId="urn:microsoft.com/office/officeart/2005/8/layout/vList4"/>
    <dgm:cxn modelId="{04317128-72DF-4BF0-A793-E14C94E5EA99}" type="presParOf" srcId="{0267E023-C9B0-4A9F-BC4A-75E771CB3781}" destId="{03B0D0D1-F4A4-4776-8DE1-597AD7B96153}" srcOrd="0" destOrd="0" presId="urn:microsoft.com/office/officeart/2005/8/layout/vList4"/>
    <dgm:cxn modelId="{F36FDA27-0EC9-4711-A46A-0F394654DE62}" type="presParOf" srcId="{0267E023-C9B0-4A9F-BC4A-75E771CB3781}" destId="{1A5C526D-5FBD-4B34-B685-E4D272E568DE}" srcOrd="1" destOrd="0" presId="urn:microsoft.com/office/officeart/2005/8/layout/vList4"/>
    <dgm:cxn modelId="{C891CBCB-D5C8-4250-914E-04AF91FF01CB}" type="presParOf" srcId="{0267E023-C9B0-4A9F-BC4A-75E771CB3781}" destId="{A178EE07-B0DB-4A57-8365-7E1C5FE18520}" srcOrd="2" destOrd="0" presId="urn:microsoft.com/office/officeart/2005/8/layout/vList4"/>
    <dgm:cxn modelId="{418C2EDD-276A-4993-B7BD-EE82AAA86FE6}" type="presParOf" srcId="{E72817F5-FB4D-4AB6-9241-C3817E8701FF}" destId="{6F35CB2F-3F3A-4F03-8619-80A256EAF32F}" srcOrd="3" destOrd="0" presId="urn:microsoft.com/office/officeart/2005/8/layout/vList4"/>
    <dgm:cxn modelId="{31016A73-63E2-426D-99D0-8EC3043A38B5}" type="presParOf" srcId="{E72817F5-FB4D-4AB6-9241-C3817E8701FF}" destId="{57823E9E-79B6-4E3D-A4AD-57A4FC45BAB3}" srcOrd="4" destOrd="0" presId="urn:microsoft.com/office/officeart/2005/8/layout/vList4"/>
    <dgm:cxn modelId="{E64FF364-414C-43D9-A367-F3F7BBAEF698}" type="presParOf" srcId="{57823E9E-79B6-4E3D-A4AD-57A4FC45BAB3}" destId="{60F9791D-82CF-46A9-B602-0B45D465BF32}" srcOrd="0" destOrd="0" presId="urn:microsoft.com/office/officeart/2005/8/layout/vList4"/>
    <dgm:cxn modelId="{90270BD2-D87E-4992-AD50-84F84A75677F}" type="presParOf" srcId="{57823E9E-79B6-4E3D-A4AD-57A4FC45BAB3}" destId="{F314597F-51CD-42A9-92D0-A1D472F4C50F}" srcOrd="1" destOrd="0" presId="urn:microsoft.com/office/officeart/2005/8/layout/vList4"/>
    <dgm:cxn modelId="{D9F13B3D-BED6-47F6-A80D-B06313D526C9}" type="presParOf" srcId="{57823E9E-79B6-4E3D-A4AD-57A4FC45BAB3}" destId="{5AE98E01-EB70-4366-B665-558252FC8A3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CD9A65-50EC-41E5-80F1-A865ABF2F766}"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fi-FI"/>
        </a:p>
      </dgm:t>
    </dgm:pt>
    <dgm:pt modelId="{8F870E0E-508A-4820-B93B-0BA255250BDA}">
      <dgm:prSet phldrT="[Teksti]"/>
      <dgm:spPr/>
      <dgm:t>
        <a:bodyPr/>
        <a:lstStyle/>
        <a:p>
          <a:r>
            <a:rPr lang="fi-FI" dirty="0"/>
            <a:t>ELYn tehtävät edistävät toimenpidealueen etenemistä</a:t>
          </a:r>
        </a:p>
      </dgm:t>
    </dgm:pt>
    <dgm:pt modelId="{D0DC92EE-A70C-48B8-97B5-2A6DFA6FBED3}" type="parTrans" cxnId="{14903FB0-D82A-48C6-A68B-EBEA288F1F65}">
      <dgm:prSet/>
      <dgm:spPr/>
      <dgm:t>
        <a:bodyPr/>
        <a:lstStyle/>
        <a:p>
          <a:endParaRPr lang="fi-FI"/>
        </a:p>
      </dgm:t>
    </dgm:pt>
    <dgm:pt modelId="{6CA5560E-5891-46AE-BFCF-C67A5E246C7A}" type="sibTrans" cxnId="{14903FB0-D82A-48C6-A68B-EBEA288F1F65}">
      <dgm:prSet/>
      <dgm:spPr/>
      <dgm:t>
        <a:bodyPr/>
        <a:lstStyle/>
        <a:p>
          <a:endParaRPr lang="fi-FI"/>
        </a:p>
      </dgm:t>
    </dgm:pt>
    <dgm:pt modelId="{6ECA1DD5-C727-41C5-BE3C-8B53A9815327}">
      <dgm:prSet phldrT="[Teksti]" custT="1"/>
      <dgm:spPr/>
      <dgm:t>
        <a:bodyPr/>
        <a:lstStyle/>
        <a:p>
          <a:pPr>
            <a:buNone/>
          </a:pPr>
          <a:r>
            <a:rPr lang="fi-FI" sz="1300" b="1" i="0" u="none" strike="noStrike" baseline="0" dirty="0">
              <a:solidFill>
                <a:schemeClr val="tx1"/>
              </a:solidFill>
              <a:latin typeface="FrutigerLTStd-Cn"/>
            </a:rPr>
            <a:t>1. Toteutetaan ilmastokestävyyden tarkasteluja valtakunnallisella tasolla</a:t>
          </a:r>
          <a:endParaRPr lang="fi-FI" sz="1300" b="1" dirty="0">
            <a:solidFill>
              <a:schemeClr val="tx1"/>
            </a:solidFill>
          </a:endParaRPr>
        </a:p>
      </dgm:t>
    </dgm:pt>
    <dgm:pt modelId="{DABB77EB-3E80-4360-92F6-79F2322B34A7}" type="parTrans" cxnId="{2B93BFEE-DFD4-4857-80BA-F696FC5E6267}">
      <dgm:prSet/>
      <dgm:spPr/>
      <dgm:t>
        <a:bodyPr/>
        <a:lstStyle/>
        <a:p>
          <a:endParaRPr lang="fi-FI"/>
        </a:p>
      </dgm:t>
    </dgm:pt>
    <dgm:pt modelId="{9BC540AB-013A-4E8B-8DA3-7D97A60E3C79}" type="sibTrans" cxnId="{2B93BFEE-DFD4-4857-80BA-F696FC5E6267}">
      <dgm:prSet/>
      <dgm:spPr/>
      <dgm:t>
        <a:bodyPr/>
        <a:lstStyle/>
        <a:p>
          <a:endParaRPr lang="fi-FI"/>
        </a:p>
      </dgm:t>
    </dgm:pt>
    <dgm:pt modelId="{55F8F98A-D90D-4AFC-83CA-F45588D94618}">
      <dgm:prSet phldrT="[Teksti]"/>
      <dgm:spPr/>
      <dgm:t>
        <a:bodyPr/>
        <a:lstStyle/>
        <a:p>
          <a:r>
            <a:rPr lang="fi-FI" dirty="0"/>
            <a:t>ELYn tehtävät eivät edistä toimenpidealueen etenemistä</a:t>
          </a:r>
        </a:p>
      </dgm:t>
    </dgm:pt>
    <dgm:pt modelId="{18B9A32D-1223-4224-9B50-3DF676FB8CF7}" type="parTrans" cxnId="{CF11DB0C-7C8E-47E0-AA3C-0F3F8AA7BEF5}">
      <dgm:prSet/>
      <dgm:spPr/>
      <dgm:t>
        <a:bodyPr/>
        <a:lstStyle/>
        <a:p>
          <a:endParaRPr lang="fi-FI"/>
        </a:p>
      </dgm:t>
    </dgm:pt>
    <dgm:pt modelId="{BDF8AB96-E2F7-4D47-92A3-C455EA558BBF}" type="sibTrans" cxnId="{CF11DB0C-7C8E-47E0-AA3C-0F3F8AA7BEF5}">
      <dgm:prSet/>
      <dgm:spPr/>
      <dgm:t>
        <a:bodyPr/>
        <a:lstStyle/>
        <a:p>
          <a:endParaRPr lang="fi-FI"/>
        </a:p>
      </dgm:t>
    </dgm:pt>
    <dgm:pt modelId="{3909068C-989A-4C11-BED9-A46BA587F8E5}">
      <dgm:prSet phldrT="[Teksti]" custT="1"/>
      <dgm:spPr/>
      <dgm:t>
        <a:bodyPr/>
        <a:lstStyle/>
        <a:p>
          <a:pPr>
            <a:buNone/>
          </a:pPr>
          <a:r>
            <a:rPr lang="fi-FI" sz="1300" b="0" i="0" u="none" strike="noStrike" baseline="0" dirty="0">
              <a:solidFill>
                <a:schemeClr val="tx1"/>
              </a:solidFill>
              <a:latin typeface="FrutigerLTStd-Cn"/>
            </a:rPr>
            <a:t>4. Edistetään sopeutumista kansainvälisessä yhteistyössä</a:t>
          </a:r>
          <a:endParaRPr lang="fi-FI" sz="1300" b="0" dirty="0">
            <a:solidFill>
              <a:schemeClr val="tx1"/>
            </a:solidFill>
          </a:endParaRPr>
        </a:p>
      </dgm:t>
    </dgm:pt>
    <dgm:pt modelId="{7B83360C-A179-4616-96D8-408EB311AABA}" type="parTrans" cxnId="{6C89B8CB-34DF-4709-9741-881B2BAC673C}">
      <dgm:prSet/>
      <dgm:spPr/>
      <dgm:t>
        <a:bodyPr/>
        <a:lstStyle/>
        <a:p>
          <a:endParaRPr lang="fi-FI"/>
        </a:p>
      </dgm:t>
    </dgm:pt>
    <dgm:pt modelId="{41B15736-86C3-42E2-A94E-EFB0B3F01430}" type="sibTrans" cxnId="{6C89B8CB-34DF-4709-9741-881B2BAC673C}">
      <dgm:prSet/>
      <dgm:spPr/>
      <dgm:t>
        <a:bodyPr/>
        <a:lstStyle/>
        <a:p>
          <a:endParaRPr lang="fi-FI"/>
        </a:p>
      </dgm:t>
    </dgm:pt>
    <dgm:pt modelId="{3219CA87-80A1-4499-BB71-C0EF7E6CDBBE}">
      <dgm:prSet custT="1"/>
      <dgm:spPr/>
      <dgm:t>
        <a:bodyPr/>
        <a:lstStyle/>
        <a:p>
          <a:r>
            <a:rPr lang="fi-FI" sz="1300" b="1" i="0" u="none" strike="noStrike" baseline="0" dirty="0">
              <a:solidFill>
                <a:schemeClr val="tx1"/>
              </a:solidFill>
              <a:latin typeface="FrutigerLTStd-Cn"/>
            </a:rPr>
            <a:t>2. Laaditaan ja toteutetaan hallinnonalakohtaisia sopeutumisen toimintaohjelmia ottaen huomioon ilmastonmuutoksen kansainväliset heijastevaikutukset</a:t>
          </a:r>
        </a:p>
      </dgm:t>
    </dgm:pt>
    <dgm:pt modelId="{776CEA1F-8D3E-41EF-8112-C407F8684A75}" type="parTrans" cxnId="{9006A116-9B5F-42BA-B9CC-48D0C3058FA1}">
      <dgm:prSet/>
      <dgm:spPr/>
      <dgm:t>
        <a:bodyPr/>
        <a:lstStyle/>
        <a:p>
          <a:endParaRPr lang="fi-FI"/>
        </a:p>
      </dgm:t>
    </dgm:pt>
    <dgm:pt modelId="{EA2803EC-9BBC-4CC0-A9D4-D831B847E1D8}" type="sibTrans" cxnId="{9006A116-9B5F-42BA-B9CC-48D0C3058FA1}">
      <dgm:prSet/>
      <dgm:spPr/>
      <dgm:t>
        <a:bodyPr/>
        <a:lstStyle/>
        <a:p>
          <a:endParaRPr lang="fi-FI"/>
        </a:p>
      </dgm:t>
    </dgm:pt>
    <dgm:pt modelId="{23F8B498-15F1-44DF-AB1A-0BC1395335EE}">
      <dgm:prSet custT="1"/>
      <dgm:spPr/>
      <dgm:t>
        <a:bodyPr/>
        <a:lstStyle/>
        <a:p>
          <a:r>
            <a:rPr lang="fi-FI" sz="1300" b="1" i="0" u="none" strike="noStrike" baseline="0" dirty="0">
              <a:solidFill>
                <a:schemeClr val="tx1"/>
              </a:solidFill>
              <a:latin typeface="FrutigerLTStd-Cn"/>
            </a:rPr>
            <a:t>3. Edistetään alueellisten ja paikallisten sopeutumistarkastelujen laatimista</a:t>
          </a:r>
        </a:p>
      </dgm:t>
    </dgm:pt>
    <dgm:pt modelId="{62263599-F8EE-4AFC-A80C-457E58A6F467}" type="parTrans" cxnId="{DBE256E9-45FB-4235-80D8-A0EEB0862273}">
      <dgm:prSet/>
      <dgm:spPr/>
      <dgm:t>
        <a:bodyPr/>
        <a:lstStyle/>
        <a:p>
          <a:endParaRPr lang="fi-FI"/>
        </a:p>
      </dgm:t>
    </dgm:pt>
    <dgm:pt modelId="{28E700A5-A2D4-48BC-8166-EE6471CA629F}" type="sibTrans" cxnId="{DBE256E9-45FB-4235-80D8-A0EEB0862273}">
      <dgm:prSet/>
      <dgm:spPr/>
      <dgm:t>
        <a:bodyPr/>
        <a:lstStyle/>
        <a:p>
          <a:endParaRPr lang="fi-FI"/>
        </a:p>
      </dgm:t>
    </dgm:pt>
    <dgm:pt modelId="{186FA244-CE47-4F92-B0D5-ECF4ADAF47E6}">
      <dgm:prSet custT="1"/>
      <dgm:spPr/>
      <dgm:t>
        <a:bodyPr/>
        <a:lstStyle/>
        <a:p>
          <a:r>
            <a:rPr lang="fi-FI" sz="1300" b="1" i="0" u="none" strike="noStrike" baseline="0" dirty="0">
              <a:solidFill>
                <a:schemeClr val="tx1"/>
              </a:solidFill>
              <a:latin typeface="FrutigerLTStd-Cn"/>
            </a:rPr>
            <a:t>5. Sisällytetään sopeutuminen EU:n politiikkoihin ja alueellisiin kansainvälisiin yhteistyöhankkeisiin</a:t>
          </a:r>
        </a:p>
        <a:p>
          <a:r>
            <a:rPr lang="fi-FI" sz="1300" b="1" i="0" u="none" strike="noStrike" baseline="0" dirty="0">
              <a:solidFill>
                <a:schemeClr val="tx1"/>
              </a:solidFill>
              <a:latin typeface="FrutigerLTStd-Cn"/>
            </a:rPr>
            <a:t>6. Parannetaan ilmastoriskien arviointia ja hallintaa</a:t>
          </a:r>
        </a:p>
      </dgm:t>
    </dgm:pt>
    <dgm:pt modelId="{F567C7B9-D7D9-4FE3-86FF-BE5E138F6C5D}" type="parTrans" cxnId="{2D7A1974-B4F5-462F-AFCA-433020747237}">
      <dgm:prSet/>
      <dgm:spPr/>
      <dgm:t>
        <a:bodyPr/>
        <a:lstStyle/>
        <a:p>
          <a:endParaRPr lang="fi-FI"/>
        </a:p>
      </dgm:t>
    </dgm:pt>
    <dgm:pt modelId="{0923E31D-C14A-4901-A9D7-D95C34B2F127}" type="sibTrans" cxnId="{2D7A1974-B4F5-462F-AFCA-433020747237}">
      <dgm:prSet/>
      <dgm:spPr/>
      <dgm:t>
        <a:bodyPr/>
        <a:lstStyle/>
        <a:p>
          <a:endParaRPr lang="fi-FI"/>
        </a:p>
      </dgm:t>
    </dgm:pt>
    <dgm:pt modelId="{BF039CBC-4925-4EBE-8BDC-142633DBD93D}">
      <dgm:prSet custT="1"/>
      <dgm:spPr/>
      <dgm:t>
        <a:bodyPr/>
        <a:lstStyle/>
        <a:p>
          <a:r>
            <a:rPr lang="fi-FI" sz="1300" b="1" i="0" u="none" strike="noStrike" baseline="0" dirty="0">
              <a:solidFill>
                <a:schemeClr val="tx1"/>
              </a:solidFill>
              <a:latin typeface="FrutigerLTStd-Cn"/>
            </a:rPr>
            <a:t>7. Kehitetään ilmastonmuutoksen aiheuttamien taloudellisten riskien hallintaan soveltuvia välineitä</a:t>
          </a:r>
        </a:p>
      </dgm:t>
    </dgm:pt>
    <dgm:pt modelId="{D4ACE644-9A32-462D-A8F1-F6C9E0C2499D}" type="parTrans" cxnId="{FEC5AFCF-218F-4617-B02E-36FCF98B1D98}">
      <dgm:prSet/>
      <dgm:spPr/>
      <dgm:t>
        <a:bodyPr/>
        <a:lstStyle/>
        <a:p>
          <a:endParaRPr lang="fi-FI"/>
        </a:p>
      </dgm:t>
    </dgm:pt>
    <dgm:pt modelId="{EDB13F3D-6259-4858-946E-99706C5A5C21}" type="sibTrans" cxnId="{FEC5AFCF-218F-4617-B02E-36FCF98B1D98}">
      <dgm:prSet/>
      <dgm:spPr/>
      <dgm:t>
        <a:bodyPr/>
        <a:lstStyle/>
        <a:p>
          <a:endParaRPr lang="fi-FI"/>
        </a:p>
      </dgm:t>
    </dgm:pt>
    <dgm:pt modelId="{81B887E2-8FA4-465F-BF89-22BFE66CFF8E}">
      <dgm:prSet custT="1"/>
      <dgm:spPr/>
      <dgm:t>
        <a:bodyPr/>
        <a:lstStyle/>
        <a:p>
          <a:r>
            <a:rPr lang="fi-FI" sz="1300" b="1" i="0" u="none" strike="noStrike" baseline="0" dirty="0">
              <a:solidFill>
                <a:schemeClr val="tx1"/>
              </a:solidFill>
              <a:latin typeface="FrutigerLTStd-Cn"/>
            </a:rPr>
            <a:t>9. Kehitetään sopeutumiseen liittyviä liiketoimintamahdollisuuksia</a:t>
          </a:r>
        </a:p>
        <a:p>
          <a:r>
            <a:rPr lang="fi-FI" sz="1300" b="1" i="0" u="none" strike="noStrike" baseline="0" dirty="0">
              <a:solidFill>
                <a:schemeClr val="tx1"/>
              </a:solidFill>
              <a:latin typeface="FrutigerLTStd-Cn"/>
            </a:rPr>
            <a:t>10. Tuotetaan työvälineitä alueellisen sopeutumistyön tueksi</a:t>
          </a:r>
        </a:p>
      </dgm:t>
    </dgm:pt>
    <dgm:pt modelId="{926F897B-E0BA-4E2B-9EF2-415A7D8F4E0D}" type="parTrans" cxnId="{3D8DBAFA-4DEB-471F-A451-B4D27A21C66D}">
      <dgm:prSet/>
      <dgm:spPr/>
      <dgm:t>
        <a:bodyPr/>
        <a:lstStyle/>
        <a:p>
          <a:endParaRPr lang="fi-FI"/>
        </a:p>
      </dgm:t>
    </dgm:pt>
    <dgm:pt modelId="{AE440BE0-EDA8-46DE-8273-24D17B2A80E5}" type="sibTrans" cxnId="{3D8DBAFA-4DEB-471F-A451-B4D27A21C66D}">
      <dgm:prSet/>
      <dgm:spPr/>
      <dgm:t>
        <a:bodyPr/>
        <a:lstStyle/>
        <a:p>
          <a:endParaRPr lang="fi-FI"/>
        </a:p>
      </dgm:t>
    </dgm:pt>
    <dgm:pt modelId="{1BF8A088-AA14-4E18-9F4E-996A93127AE2}">
      <dgm:prSet custT="1"/>
      <dgm:spPr/>
      <dgm:t>
        <a:bodyPr/>
        <a:lstStyle/>
        <a:p>
          <a:r>
            <a:rPr lang="fi-FI" sz="1300" b="1" i="0" u="none" strike="noStrike" baseline="0" dirty="0">
              <a:solidFill>
                <a:schemeClr val="tx1"/>
              </a:solidFill>
              <a:latin typeface="FrutigerLTStd-Cn"/>
            </a:rPr>
            <a:t>11. Kehitetään sopeutumisen viestintää</a:t>
          </a:r>
        </a:p>
      </dgm:t>
    </dgm:pt>
    <dgm:pt modelId="{C637C73E-3DD1-428C-A496-47FE48E54186}" type="parTrans" cxnId="{CCEE42E9-57C4-4E8E-B46B-EB620CA69B40}">
      <dgm:prSet/>
      <dgm:spPr/>
      <dgm:t>
        <a:bodyPr/>
        <a:lstStyle/>
        <a:p>
          <a:endParaRPr lang="fi-FI"/>
        </a:p>
      </dgm:t>
    </dgm:pt>
    <dgm:pt modelId="{80A1E3B4-AA72-4238-877B-F1DF66375F67}" type="sibTrans" cxnId="{CCEE42E9-57C4-4E8E-B46B-EB620CA69B40}">
      <dgm:prSet/>
      <dgm:spPr/>
      <dgm:t>
        <a:bodyPr/>
        <a:lstStyle/>
        <a:p>
          <a:endParaRPr lang="fi-FI"/>
        </a:p>
      </dgm:t>
    </dgm:pt>
    <dgm:pt modelId="{4411F349-0FB7-453C-AF60-1766B8D65D9B}">
      <dgm:prSet custT="1"/>
      <dgm:spPr/>
      <dgm:t>
        <a:bodyPr/>
        <a:lstStyle/>
        <a:p>
          <a:r>
            <a:rPr lang="fi-FI" sz="1300" b="1" i="0" u="none" strike="noStrike" baseline="0" dirty="0">
              <a:solidFill>
                <a:schemeClr val="tx1"/>
              </a:solidFill>
              <a:latin typeface="FrutigerLTStd-Cn"/>
            </a:rPr>
            <a:t>12. Kehitetään koulutuksen sisältöjä sopeutumisesta</a:t>
          </a:r>
          <a:endParaRPr lang="fi-FI" sz="1300" b="1" dirty="0">
            <a:solidFill>
              <a:schemeClr val="tx1"/>
            </a:solidFill>
          </a:endParaRPr>
        </a:p>
      </dgm:t>
    </dgm:pt>
    <dgm:pt modelId="{7F621AC9-A311-45F6-B699-60756AC8A1F6}" type="parTrans" cxnId="{EB199109-1214-49CD-84FF-4A16CBAFC4AF}">
      <dgm:prSet/>
      <dgm:spPr/>
      <dgm:t>
        <a:bodyPr/>
        <a:lstStyle/>
        <a:p>
          <a:endParaRPr lang="fi-FI"/>
        </a:p>
      </dgm:t>
    </dgm:pt>
    <dgm:pt modelId="{3FF063CB-F070-447F-8D86-3009486B1F52}" type="sibTrans" cxnId="{EB199109-1214-49CD-84FF-4A16CBAFC4AF}">
      <dgm:prSet/>
      <dgm:spPr/>
      <dgm:t>
        <a:bodyPr/>
        <a:lstStyle/>
        <a:p>
          <a:endParaRPr lang="fi-FI"/>
        </a:p>
      </dgm:t>
    </dgm:pt>
    <dgm:pt modelId="{2537635E-7EA2-4CB8-9824-4CF6F8F8362A}">
      <dgm:prSet custT="1"/>
      <dgm:spPr/>
      <dgm:t>
        <a:bodyPr/>
        <a:lstStyle/>
        <a:p>
          <a:r>
            <a:rPr lang="fi-FI" sz="1300" b="0" i="0" u="none" strike="noStrike" baseline="0" dirty="0">
              <a:solidFill>
                <a:schemeClr val="tx1"/>
              </a:solidFill>
              <a:latin typeface="FrutigerLTStd-Cn"/>
            </a:rPr>
            <a:t>8. Vahvistetaan sopeutumistutkimusta</a:t>
          </a:r>
        </a:p>
      </dgm:t>
    </dgm:pt>
    <dgm:pt modelId="{38304036-6762-4F1D-ACB0-3864BC8F7170}" type="parTrans" cxnId="{516044E2-E150-4E9E-A07D-47E7D879CA06}">
      <dgm:prSet/>
      <dgm:spPr/>
      <dgm:t>
        <a:bodyPr/>
        <a:lstStyle/>
        <a:p>
          <a:endParaRPr lang="fi-FI"/>
        </a:p>
      </dgm:t>
    </dgm:pt>
    <dgm:pt modelId="{6024A7C6-83BA-490A-B225-7B2811F73BF2}" type="sibTrans" cxnId="{516044E2-E150-4E9E-A07D-47E7D879CA06}">
      <dgm:prSet/>
      <dgm:spPr/>
      <dgm:t>
        <a:bodyPr/>
        <a:lstStyle/>
        <a:p>
          <a:endParaRPr lang="fi-FI"/>
        </a:p>
      </dgm:t>
    </dgm:pt>
    <dgm:pt modelId="{6384D0E4-8FBD-4328-9445-AEB7406C9380}">
      <dgm:prSet custT="1"/>
      <dgm:spPr/>
      <dgm:t>
        <a:bodyPr/>
        <a:lstStyle/>
        <a:p>
          <a:r>
            <a:rPr lang="fi-FI" sz="1300" b="0" i="0" u="none" strike="noStrike" baseline="0" dirty="0">
              <a:solidFill>
                <a:schemeClr val="tx1"/>
              </a:solidFill>
              <a:latin typeface="FrutigerLTStd-Cn"/>
            </a:rPr>
            <a:t>13. Asetetaan sopeutumisen kansallinen seurantaryhmä</a:t>
          </a:r>
        </a:p>
      </dgm:t>
    </dgm:pt>
    <dgm:pt modelId="{23C65AD6-392C-40F5-A699-7BE408E39091}" type="parTrans" cxnId="{7771CF32-52F2-48B9-8A3C-1DE9C8AE1852}">
      <dgm:prSet/>
      <dgm:spPr/>
      <dgm:t>
        <a:bodyPr/>
        <a:lstStyle/>
        <a:p>
          <a:endParaRPr lang="fi-FI"/>
        </a:p>
      </dgm:t>
    </dgm:pt>
    <dgm:pt modelId="{30C29BC3-AB5F-452F-BECA-9B587BEC6A38}" type="sibTrans" cxnId="{7771CF32-52F2-48B9-8A3C-1DE9C8AE1852}">
      <dgm:prSet/>
      <dgm:spPr/>
      <dgm:t>
        <a:bodyPr/>
        <a:lstStyle/>
        <a:p>
          <a:endParaRPr lang="fi-FI"/>
        </a:p>
      </dgm:t>
    </dgm:pt>
    <dgm:pt modelId="{F135726A-FB62-4F9E-8790-3733908728DA}">
      <dgm:prSet custT="1"/>
      <dgm:spPr/>
      <dgm:t>
        <a:bodyPr/>
        <a:lstStyle/>
        <a:p>
          <a:r>
            <a:rPr lang="fi-FI" sz="1300" b="0" i="0" u="none" strike="noStrike" baseline="0" dirty="0">
              <a:solidFill>
                <a:schemeClr val="tx1"/>
              </a:solidFill>
              <a:latin typeface="FrutigerLTStd-Cn"/>
            </a:rPr>
            <a:t>14. Varmistetaan suunnitelman jatkuva seuranta ja arvioidaan toimenpiteiden toteutuksen taso ja vaikuttavuus</a:t>
          </a:r>
          <a:endParaRPr lang="fi-FI" sz="1300" b="0" dirty="0">
            <a:solidFill>
              <a:schemeClr val="tx1"/>
            </a:solidFill>
          </a:endParaRPr>
        </a:p>
      </dgm:t>
    </dgm:pt>
    <dgm:pt modelId="{3B923A1D-8011-4203-89F6-C11A053670A4}" type="parTrans" cxnId="{BE2C3B20-BD19-431D-BDDB-633028DB3546}">
      <dgm:prSet/>
      <dgm:spPr/>
      <dgm:t>
        <a:bodyPr/>
        <a:lstStyle/>
        <a:p>
          <a:endParaRPr lang="fi-FI"/>
        </a:p>
      </dgm:t>
    </dgm:pt>
    <dgm:pt modelId="{AA4D74E4-8DA0-4DBB-92B1-45A801A6D61C}" type="sibTrans" cxnId="{BE2C3B20-BD19-431D-BDDB-633028DB3546}">
      <dgm:prSet/>
      <dgm:spPr/>
      <dgm:t>
        <a:bodyPr/>
        <a:lstStyle/>
        <a:p>
          <a:endParaRPr lang="fi-FI"/>
        </a:p>
      </dgm:t>
    </dgm:pt>
    <dgm:pt modelId="{F64A28D8-9E39-4758-B716-DC133CEB570E}" type="pres">
      <dgm:prSet presAssocID="{6FCD9A65-50EC-41E5-80F1-A865ABF2F766}" presName="Name0" presStyleCnt="0">
        <dgm:presLayoutVars>
          <dgm:chMax val="2"/>
          <dgm:dir/>
          <dgm:animOne val="branch"/>
          <dgm:animLvl val="lvl"/>
          <dgm:resizeHandles val="exact"/>
        </dgm:presLayoutVars>
      </dgm:prSet>
      <dgm:spPr/>
    </dgm:pt>
    <dgm:pt modelId="{06CF5140-904E-4ABB-B876-27A5D1A46B4D}" type="pres">
      <dgm:prSet presAssocID="{6FCD9A65-50EC-41E5-80F1-A865ABF2F766}" presName="Background" presStyleLbl="node1" presStyleIdx="0" presStyleCnt="1" custScaleX="105228" custScaleY="136876"/>
      <dgm:spPr>
        <a:solidFill>
          <a:srgbClr val="ABD068"/>
        </a:solidFill>
      </dgm:spPr>
    </dgm:pt>
    <dgm:pt modelId="{0FA82293-CAA0-481F-A1DC-E2F955F2E5BA}" type="pres">
      <dgm:prSet presAssocID="{6FCD9A65-50EC-41E5-80F1-A865ABF2F766}" presName="Divider" presStyleLbl="callout" presStyleIdx="0" presStyleCnt="1"/>
      <dgm:spPr/>
    </dgm:pt>
    <dgm:pt modelId="{AB4C961E-23CB-4F75-8AFD-A0026BCAF5F9}" type="pres">
      <dgm:prSet presAssocID="{6FCD9A65-50EC-41E5-80F1-A865ABF2F766}" presName="ChildText1" presStyleLbl="revTx" presStyleIdx="0" presStyleCnt="0" custScaleX="111705" custScaleY="154417" custLinFactNeighborX="-2121">
        <dgm:presLayoutVars>
          <dgm:chMax val="0"/>
          <dgm:chPref val="0"/>
          <dgm:bulletEnabled val="1"/>
        </dgm:presLayoutVars>
      </dgm:prSet>
      <dgm:spPr/>
    </dgm:pt>
    <dgm:pt modelId="{6FA2B610-D0CC-422F-85FC-E6FD68E7CD29}" type="pres">
      <dgm:prSet presAssocID="{6FCD9A65-50EC-41E5-80F1-A865ABF2F766}" presName="ChildText2" presStyleLbl="revTx" presStyleIdx="0" presStyleCnt="0" custScaleX="109884" custScaleY="154417" custLinFactNeighborX="3030">
        <dgm:presLayoutVars>
          <dgm:chMax val="0"/>
          <dgm:chPref val="0"/>
          <dgm:bulletEnabled val="1"/>
        </dgm:presLayoutVars>
      </dgm:prSet>
      <dgm:spPr/>
    </dgm:pt>
    <dgm:pt modelId="{2298FD58-2BAE-4472-AE05-C9685E518FA8}" type="pres">
      <dgm:prSet presAssocID="{6FCD9A65-50EC-41E5-80F1-A865ABF2F766}" presName="ParentText1" presStyleLbl="revTx" presStyleIdx="0" presStyleCnt="0">
        <dgm:presLayoutVars>
          <dgm:chMax val="1"/>
          <dgm:chPref val="1"/>
        </dgm:presLayoutVars>
      </dgm:prSet>
      <dgm:spPr/>
    </dgm:pt>
    <dgm:pt modelId="{89EB7A9D-B5C3-409D-92A3-CF7FCEE4AC49}" type="pres">
      <dgm:prSet presAssocID="{6FCD9A65-50EC-41E5-80F1-A865ABF2F766}" presName="ParentShape1" presStyleLbl="alignImgPlace1" presStyleIdx="0" presStyleCnt="2" custLinFactNeighborX="-21256" custLinFactNeighborY="8374">
        <dgm:presLayoutVars/>
      </dgm:prSet>
      <dgm:spPr/>
    </dgm:pt>
    <dgm:pt modelId="{CE71706F-BFD7-4DE7-8F66-CA95EF184C1A}" type="pres">
      <dgm:prSet presAssocID="{6FCD9A65-50EC-41E5-80F1-A865ABF2F766}" presName="ParentText2" presStyleLbl="revTx" presStyleIdx="0" presStyleCnt="0">
        <dgm:presLayoutVars>
          <dgm:chMax val="1"/>
          <dgm:chPref val="1"/>
        </dgm:presLayoutVars>
      </dgm:prSet>
      <dgm:spPr/>
    </dgm:pt>
    <dgm:pt modelId="{E1FC2124-E1B2-466B-9829-D78ED40EAC7E}" type="pres">
      <dgm:prSet presAssocID="{6FCD9A65-50EC-41E5-80F1-A865ABF2F766}" presName="ParentShape2" presStyleLbl="alignImgPlace1" presStyleIdx="1" presStyleCnt="2" custLinFactNeighborX="15745" custLinFactNeighborY="-7604">
        <dgm:presLayoutVars/>
      </dgm:prSet>
      <dgm:spPr/>
    </dgm:pt>
  </dgm:ptLst>
  <dgm:cxnLst>
    <dgm:cxn modelId="{D0A94106-278F-4A9A-AC81-5796067DB21A}" type="presOf" srcId="{55F8F98A-D90D-4AFC-83CA-F45588D94618}" destId="{CE71706F-BFD7-4DE7-8F66-CA95EF184C1A}" srcOrd="0" destOrd="0" presId="urn:microsoft.com/office/officeart/2009/3/layout/OpposingIdeas"/>
    <dgm:cxn modelId="{EB199109-1214-49CD-84FF-4A16CBAFC4AF}" srcId="{8F870E0E-508A-4820-B93B-0BA255250BDA}" destId="{4411F349-0FB7-453C-AF60-1766B8D65D9B}" srcOrd="7" destOrd="0" parTransId="{7F621AC9-A311-45F6-B699-60756AC8A1F6}" sibTransId="{3FF063CB-F070-447F-8D86-3009486B1F52}"/>
    <dgm:cxn modelId="{CF11DB0C-7C8E-47E0-AA3C-0F3F8AA7BEF5}" srcId="{6FCD9A65-50EC-41E5-80F1-A865ABF2F766}" destId="{55F8F98A-D90D-4AFC-83CA-F45588D94618}" srcOrd="1" destOrd="0" parTransId="{18B9A32D-1223-4224-9B50-3DF676FB8CF7}" sibTransId="{BDF8AB96-E2F7-4D47-92A3-C455EA558BBF}"/>
    <dgm:cxn modelId="{9006A116-9B5F-42BA-B9CC-48D0C3058FA1}" srcId="{8F870E0E-508A-4820-B93B-0BA255250BDA}" destId="{3219CA87-80A1-4499-BB71-C0EF7E6CDBBE}" srcOrd="1" destOrd="0" parTransId="{776CEA1F-8D3E-41EF-8112-C407F8684A75}" sibTransId="{EA2803EC-9BBC-4CC0-A9D4-D831B847E1D8}"/>
    <dgm:cxn modelId="{BE2C3B20-BD19-431D-BDDB-633028DB3546}" srcId="{55F8F98A-D90D-4AFC-83CA-F45588D94618}" destId="{F135726A-FB62-4F9E-8790-3733908728DA}" srcOrd="3" destOrd="0" parTransId="{3B923A1D-8011-4203-89F6-C11A053670A4}" sibTransId="{AA4D74E4-8DA0-4DBB-92B1-45A801A6D61C}"/>
    <dgm:cxn modelId="{10EB6F24-E392-4A33-BE28-1F543A25B6C6}" type="presOf" srcId="{186FA244-CE47-4F92-B0D5-ECF4ADAF47E6}" destId="{AB4C961E-23CB-4F75-8AFD-A0026BCAF5F9}" srcOrd="0" destOrd="3" presId="urn:microsoft.com/office/officeart/2009/3/layout/OpposingIdeas"/>
    <dgm:cxn modelId="{7771CF32-52F2-48B9-8A3C-1DE9C8AE1852}" srcId="{55F8F98A-D90D-4AFC-83CA-F45588D94618}" destId="{6384D0E4-8FBD-4328-9445-AEB7406C9380}" srcOrd="2" destOrd="0" parTransId="{23C65AD6-392C-40F5-A699-7BE408E39091}" sibTransId="{30C29BC3-AB5F-452F-BECA-9B587BEC6A38}"/>
    <dgm:cxn modelId="{7BB89233-357A-413A-9D2E-4906C050A119}" type="presOf" srcId="{1BF8A088-AA14-4E18-9F4E-996A93127AE2}" destId="{AB4C961E-23CB-4F75-8AFD-A0026BCAF5F9}" srcOrd="0" destOrd="6" presId="urn:microsoft.com/office/officeart/2009/3/layout/OpposingIdeas"/>
    <dgm:cxn modelId="{C9DF0938-F3D7-4DE5-A385-D7BCF8A7C4AD}" type="presOf" srcId="{6384D0E4-8FBD-4328-9445-AEB7406C9380}" destId="{6FA2B610-D0CC-422F-85FC-E6FD68E7CD29}" srcOrd="0" destOrd="2" presId="urn:microsoft.com/office/officeart/2009/3/layout/OpposingIdeas"/>
    <dgm:cxn modelId="{BA41CC67-7A5A-4AA6-9BC7-135F30E262C4}" type="presOf" srcId="{2537635E-7EA2-4CB8-9824-4CF6F8F8362A}" destId="{6FA2B610-D0CC-422F-85FC-E6FD68E7CD29}" srcOrd="0" destOrd="1" presId="urn:microsoft.com/office/officeart/2009/3/layout/OpposingIdeas"/>
    <dgm:cxn modelId="{705CDA4C-7E17-4C9E-8233-F4273887CF47}" type="presOf" srcId="{8F870E0E-508A-4820-B93B-0BA255250BDA}" destId="{2298FD58-2BAE-4472-AE05-C9685E518FA8}" srcOrd="0" destOrd="0" presId="urn:microsoft.com/office/officeart/2009/3/layout/OpposingIdeas"/>
    <dgm:cxn modelId="{62A0AA6D-0C1E-4B99-A335-1EBBBFE0FE1E}" type="presOf" srcId="{6ECA1DD5-C727-41C5-BE3C-8B53A9815327}" destId="{AB4C961E-23CB-4F75-8AFD-A0026BCAF5F9}" srcOrd="0" destOrd="0" presId="urn:microsoft.com/office/officeart/2009/3/layout/OpposingIdeas"/>
    <dgm:cxn modelId="{709B0C54-4CCB-4FF7-8820-C75C6886D42F}" type="presOf" srcId="{23F8B498-15F1-44DF-AB1A-0BC1395335EE}" destId="{AB4C961E-23CB-4F75-8AFD-A0026BCAF5F9}" srcOrd="0" destOrd="2" presId="urn:microsoft.com/office/officeart/2009/3/layout/OpposingIdeas"/>
    <dgm:cxn modelId="{2D7A1974-B4F5-462F-AFCA-433020747237}" srcId="{8F870E0E-508A-4820-B93B-0BA255250BDA}" destId="{186FA244-CE47-4F92-B0D5-ECF4ADAF47E6}" srcOrd="3" destOrd="0" parTransId="{F567C7B9-D7D9-4FE3-86FF-BE5E138F6C5D}" sibTransId="{0923E31D-C14A-4901-A9D7-D95C34B2F127}"/>
    <dgm:cxn modelId="{1990EF9C-3911-4CE6-BC1B-743A6480EAE6}" type="presOf" srcId="{55F8F98A-D90D-4AFC-83CA-F45588D94618}" destId="{E1FC2124-E1B2-466B-9829-D78ED40EAC7E}" srcOrd="1" destOrd="0" presId="urn:microsoft.com/office/officeart/2009/3/layout/OpposingIdeas"/>
    <dgm:cxn modelId="{14903FB0-D82A-48C6-A68B-EBEA288F1F65}" srcId="{6FCD9A65-50EC-41E5-80F1-A865ABF2F766}" destId="{8F870E0E-508A-4820-B93B-0BA255250BDA}" srcOrd="0" destOrd="0" parTransId="{D0DC92EE-A70C-48B8-97B5-2A6DFA6FBED3}" sibTransId="{6CA5560E-5891-46AE-BFCF-C67A5E246C7A}"/>
    <dgm:cxn modelId="{EE0CB1C0-AB4E-42F5-9ECB-0AC5F10360BE}" type="presOf" srcId="{BF039CBC-4925-4EBE-8BDC-142633DBD93D}" destId="{AB4C961E-23CB-4F75-8AFD-A0026BCAF5F9}" srcOrd="0" destOrd="4" presId="urn:microsoft.com/office/officeart/2009/3/layout/OpposingIdeas"/>
    <dgm:cxn modelId="{3700BCC7-AFF6-4790-8BFD-2C9F1F27B660}" type="presOf" srcId="{3909068C-989A-4C11-BED9-A46BA587F8E5}" destId="{6FA2B610-D0CC-422F-85FC-E6FD68E7CD29}" srcOrd="0" destOrd="0" presId="urn:microsoft.com/office/officeart/2009/3/layout/OpposingIdeas"/>
    <dgm:cxn modelId="{6C89B8CB-34DF-4709-9741-881B2BAC673C}" srcId="{55F8F98A-D90D-4AFC-83CA-F45588D94618}" destId="{3909068C-989A-4C11-BED9-A46BA587F8E5}" srcOrd="0" destOrd="0" parTransId="{7B83360C-A179-4616-96D8-408EB311AABA}" sibTransId="{41B15736-86C3-42E2-A94E-EFB0B3F01430}"/>
    <dgm:cxn modelId="{FEC5AFCF-218F-4617-B02E-36FCF98B1D98}" srcId="{8F870E0E-508A-4820-B93B-0BA255250BDA}" destId="{BF039CBC-4925-4EBE-8BDC-142633DBD93D}" srcOrd="4" destOrd="0" parTransId="{D4ACE644-9A32-462D-A8F1-F6C9E0C2499D}" sibTransId="{EDB13F3D-6259-4858-946E-99706C5A5C21}"/>
    <dgm:cxn modelId="{CB7BB4D3-DAF0-4A35-B51D-78A4AA7C0A16}" type="presOf" srcId="{F135726A-FB62-4F9E-8790-3733908728DA}" destId="{6FA2B610-D0CC-422F-85FC-E6FD68E7CD29}" srcOrd="0" destOrd="3" presId="urn:microsoft.com/office/officeart/2009/3/layout/OpposingIdeas"/>
    <dgm:cxn modelId="{772882DF-C229-4A42-A80E-290A55CA16D2}" type="presOf" srcId="{81B887E2-8FA4-465F-BF89-22BFE66CFF8E}" destId="{AB4C961E-23CB-4F75-8AFD-A0026BCAF5F9}" srcOrd="0" destOrd="5" presId="urn:microsoft.com/office/officeart/2009/3/layout/OpposingIdeas"/>
    <dgm:cxn modelId="{FDBB33E0-6820-4014-B552-7F52FDAA89F3}" type="presOf" srcId="{6FCD9A65-50EC-41E5-80F1-A865ABF2F766}" destId="{F64A28D8-9E39-4758-B716-DC133CEB570E}" srcOrd="0" destOrd="0" presId="urn:microsoft.com/office/officeart/2009/3/layout/OpposingIdeas"/>
    <dgm:cxn modelId="{6CC9B7E0-1999-401D-A2EF-9B499FD25493}" type="presOf" srcId="{8F870E0E-508A-4820-B93B-0BA255250BDA}" destId="{89EB7A9D-B5C3-409D-92A3-CF7FCEE4AC49}" srcOrd="1" destOrd="0" presId="urn:microsoft.com/office/officeart/2009/3/layout/OpposingIdeas"/>
    <dgm:cxn modelId="{516044E2-E150-4E9E-A07D-47E7D879CA06}" srcId="{55F8F98A-D90D-4AFC-83CA-F45588D94618}" destId="{2537635E-7EA2-4CB8-9824-4CF6F8F8362A}" srcOrd="1" destOrd="0" parTransId="{38304036-6762-4F1D-ACB0-3864BC8F7170}" sibTransId="{6024A7C6-83BA-490A-B225-7B2811F73BF2}"/>
    <dgm:cxn modelId="{CCEE42E9-57C4-4E8E-B46B-EB620CA69B40}" srcId="{8F870E0E-508A-4820-B93B-0BA255250BDA}" destId="{1BF8A088-AA14-4E18-9F4E-996A93127AE2}" srcOrd="6" destOrd="0" parTransId="{C637C73E-3DD1-428C-A496-47FE48E54186}" sibTransId="{80A1E3B4-AA72-4238-877B-F1DF66375F67}"/>
    <dgm:cxn modelId="{DBE256E9-45FB-4235-80D8-A0EEB0862273}" srcId="{8F870E0E-508A-4820-B93B-0BA255250BDA}" destId="{23F8B498-15F1-44DF-AB1A-0BC1395335EE}" srcOrd="2" destOrd="0" parTransId="{62263599-F8EE-4AFC-A80C-457E58A6F467}" sibTransId="{28E700A5-A2D4-48BC-8166-EE6471CA629F}"/>
    <dgm:cxn modelId="{0BDE68EB-4C5E-4C75-AE9D-69C01D0D4955}" type="presOf" srcId="{4411F349-0FB7-453C-AF60-1766B8D65D9B}" destId="{AB4C961E-23CB-4F75-8AFD-A0026BCAF5F9}" srcOrd="0" destOrd="7" presId="urn:microsoft.com/office/officeart/2009/3/layout/OpposingIdeas"/>
    <dgm:cxn modelId="{2B93BFEE-DFD4-4857-80BA-F696FC5E6267}" srcId="{8F870E0E-508A-4820-B93B-0BA255250BDA}" destId="{6ECA1DD5-C727-41C5-BE3C-8B53A9815327}" srcOrd="0" destOrd="0" parTransId="{DABB77EB-3E80-4360-92F6-79F2322B34A7}" sibTransId="{9BC540AB-013A-4E8B-8DA3-7D97A60E3C79}"/>
    <dgm:cxn modelId="{B03A3DF3-D417-4E38-A16C-A41FF0C7500D}" type="presOf" srcId="{3219CA87-80A1-4499-BB71-C0EF7E6CDBBE}" destId="{AB4C961E-23CB-4F75-8AFD-A0026BCAF5F9}" srcOrd="0" destOrd="1" presId="urn:microsoft.com/office/officeart/2009/3/layout/OpposingIdeas"/>
    <dgm:cxn modelId="{3D8DBAFA-4DEB-471F-A451-B4D27A21C66D}" srcId="{8F870E0E-508A-4820-B93B-0BA255250BDA}" destId="{81B887E2-8FA4-465F-BF89-22BFE66CFF8E}" srcOrd="5" destOrd="0" parTransId="{926F897B-E0BA-4E2B-9EF2-415A7D8F4E0D}" sibTransId="{AE440BE0-EDA8-46DE-8273-24D17B2A80E5}"/>
    <dgm:cxn modelId="{27E99320-C106-4A60-8728-9AA964CDFAFE}" type="presParOf" srcId="{F64A28D8-9E39-4758-B716-DC133CEB570E}" destId="{06CF5140-904E-4ABB-B876-27A5D1A46B4D}" srcOrd="0" destOrd="0" presId="urn:microsoft.com/office/officeart/2009/3/layout/OpposingIdeas"/>
    <dgm:cxn modelId="{0D447AA5-77B3-4DCD-BBB7-F29985D4C195}" type="presParOf" srcId="{F64A28D8-9E39-4758-B716-DC133CEB570E}" destId="{0FA82293-CAA0-481F-A1DC-E2F955F2E5BA}" srcOrd="1" destOrd="0" presId="urn:microsoft.com/office/officeart/2009/3/layout/OpposingIdeas"/>
    <dgm:cxn modelId="{0259393E-6D49-4BE7-B1CB-8193ABFD159B}" type="presParOf" srcId="{F64A28D8-9E39-4758-B716-DC133CEB570E}" destId="{AB4C961E-23CB-4F75-8AFD-A0026BCAF5F9}" srcOrd="2" destOrd="0" presId="urn:microsoft.com/office/officeart/2009/3/layout/OpposingIdeas"/>
    <dgm:cxn modelId="{4FAE4D93-1348-4B3D-972A-E6F778315298}" type="presParOf" srcId="{F64A28D8-9E39-4758-B716-DC133CEB570E}" destId="{6FA2B610-D0CC-422F-85FC-E6FD68E7CD29}" srcOrd="3" destOrd="0" presId="urn:microsoft.com/office/officeart/2009/3/layout/OpposingIdeas"/>
    <dgm:cxn modelId="{CCD1A500-FFE6-42D5-ADF1-2687F26CD7F5}" type="presParOf" srcId="{F64A28D8-9E39-4758-B716-DC133CEB570E}" destId="{2298FD58-2BAE-4472-AE05-C9685E518FA8}" srcOrd="4" destOrd="0" presId="urn:microsoft.com/office/officeart/2009/3/layout/OpposingIdeas"/>
    <dgm:cxn modelId="{AD48E8D9-01AA-4E8A-A0FF-DCE4A6D16E92}" type="presParOf" srcId="{F64A28D8-9E39-4758-B716-DC133CEB570E}" destId="{89EB7A9D-B5C3-409D-92A3-CF7FCEE4AC49}" srcOrd="5" destOrd="0" presId="urn:microsoft.com/office/officeart/2009/3/layout/OpposingIdeas"/>
    <dgm:cxn modelId="{1FFBA690-8C1E-46F2-B762-5099CCD5431D}" type="presParOf" srcId="{F64A28D8-9E39-4758-B716-DC133CEB570E}" destId="{CE71706F-BFD7-4DE7-8F66-CA95EF184C1A}" srcOrd="6" destOrd="0" presId="urn:microsoft.com/office/officeart/2009/3/layout/OpposingIdeas"/>
    <dgm:cxn modelId="{15E86B4B-78A9-4E57-9548-63636A65277A}" type="presParOf" srcId="{F64A28D8-9E39-4758-B716-DC133CEB570E}" destId="{E1FC2124-E1B2-466B-9829-D78ED40EAC7E}"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DD7EF8-0750-476E-A8BF-FB550E65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i-FI"/>
        </a:p>
      </dgm:t>
    </dgm:pt>
    <dgm:pt modelId="{E9B71998-4AB2-4892-82CB-AD06E2F31A68}">
      <dgm:prSet custT="1"/>
      <dgm:spPr>
        <a:xfrm>
          <a:off x="2257172"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Biokaasun ja bioenergian edistäminen</a:t>
          </a:r>
          <a:endParaRPr lang="fi-FI" sz="1050" b="0" i="0">
            <a:solidFill>
              <a:srgbClr val="000000"/>
            </a:solidFill>
            <a:latin typeface="Arial" panose="020B0604020202020204"/>
            <a:ea typeface="+mn-ea"/>
            <a:cs typeface="+mn-cs"/>
          </a:endParaRPr>
        </a:p>
      </dgm:t>
    </dgm:pt>
    <dgm:pt modelId="{9AA53F47-91F8-4E77-8FBE-1AD9E2BDE648}" type="parTrans" cxnId="{41D0DF25-8FF8-464B-B6FC-DEF01EDCA64B}">
      <dgm:prSet/>
      <dgm:spPr/>
      <dgm:t>
        <a:bodyPr/>
        <a:lstStyle/>
        <a:p>
          <a:endParaRPr lang="fi-FI" sz="1600" b="1"/>
        </a:p>
      </dgm:t>
    </dgm:pt>
    <dgm:pt modelId="{17D3B441-5EA1-4168-BB8A-CB598D437CBA}" type="sibTrans" cxnId="{41D0DF25-8FF8-464B-B6FC-DEF01EDCA64B}">
      <dgm:prSet/>
      <dgm:spPr/>
      <dgm:t>
        <a:bodyPr/>
        <a:lstStyle/>
        <a:p>
          <a:endParaRPr lang="fi-FI" sz="1600" b="1"/>
        </a:p>
      </dgm:t>
    </dgm:pt>
    <dgm:pt modelId="{41755BFA-03DF-45A3-BAF9-3E2D53524AB8}">
      <dgm:prSet custT="1"/>
      <dgm:spPr>
        <a:xfrm>
          <a:off x="3803908" y="734"/>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kern="1200">
              <a:solidFill>
                <a:srgbClr val="000000"/>
              </a:solidFill>
              <a:latin typeface="Arial" panose="020B0604020202020204"/>
              <a:ea typeface="+mn-ea"/>
              <a:cs typeface="+mn-cs"/>
            </a:rPr>
            <a:t>Kiertotalouden potentiaalin tunnistaminen ja mahdollistaminen</a:t>
          </a:r>
        </a:p>
      </dgm:t>
    </dgm:pt>
    <dgm:pt modelId="{06058572-30CB-44AF-AB82-344CFF79BEBD}" type="parTrans" cxnId="{3364C8EF-1EC7-4319-82D0-C305F59ABDE6}">
      <dgm:prSet/>
      <dgm:spPr/>
      <dgm:t>
        <a:bodyPr/>
        <a:lstStyle/>
        <a:p>
          <a:endParaRPr lang="fi-FI" sz="1600" b="1"/>
        </a:p>
      </dgm:t>
    </dgm:pt>
    <dgm:pt modelId="{50043822-C072-4879-B7E8-CEE2E365B8E9}" type="sibTrans" cxnId="{3364C8EF-1EC7-4319-82D0-C305F59ABDE6}">
      <dgm:prSet/>
      <dgm:spPr/>
      <dgm:t>
        <a:bodyPr/>
        <a:lstStyle/>
        <a:p>
          <a:endParaRPr lang="fi-FI" sz="1600" b="1"/>
        </a:p>
      </dgm:t>
    </dgm:pt>
    <dgm:pt modelId="{EF4902CD-F7A3-444D-BEFD-435CE6369C1C}">
      <dgm:prSet custT="1"/>
      <dgm:spPr>
        <a:xfrm>
          <a:off x="5350644"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Kiertotalouden ja materiaalien uusiokäytön  ratkaisujen riskienhallinta </a:t>
          </a:r>
          <a:endParaRPr lang="fi-FI" sz="1050" b="0" i="0">
            <a:solidFill>
              <a:srgbClr val="000000"/>
            </a:solidFill>
            <a:latin typeface="Arial" panose="020B0604020202020204"/>
            <a:ea typeface="+mn-ea"/>
            <a:cs typeface="+mn-cs"/>
          </a:endParaRPr>
        </a:p>
      </dgm:t>
    </dgm:pt>
    <dgm:pt modelId="{F91EC47B-A38F-4A9A-BA87-78766129056E}" type="parTrans" cxnId="{ECAF2337-C443-476C-917D-56F113E67318}">
      <dgm:prSet/>
      <dgm:spPr/>
      <dgm:t>
        <a:bodyPr/>
        <a:lstStyle/>
        <a:p>
          <a:endParaRPr lang="fi-FI" sz="1600" b="1"/>
        </a:p>
      </dgm:t>
    </dgm:pt>
    <dgm:pt modelId="{50EE210B-4734-458A-8D74-4A3F209F1927}" type="sibTrans" cxnId="{ECAF2337-C443-476C-917D-56F113E67318}">
      <dgm:prSet/>
      <dgm:spPr/>
      <dgm:t>
        <a:bodyPr/>
        <a:lstStyle/>
        <a:p>
          <a:endParaRPr lang="fi-FI" sz="1600" b="1"/>
        </a:p>
      </dgm:t>
    </dgm:pt>
    <dgm:pt modelId="{0EA5EA39-9CFE-43DE-94AF-53E9C6E3D210}">
      <dgm:prSet custT="1"/>
      <dgm:spPr>
        <a:xfrm>
          <a:off x="6897380"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 ja resurssitehokkuuden edistäminen* </a:t>
          </a:r>
          <a:endParaRPr lang="fi-FI" sz="1050" b="0" i="0">
            <a:solidFill>
              <a:srgbClr val="000000"/>
            </a:solidFill>
            <a:latin typeface="Arial" panose="020B0604020202020204"/>
            <a:ea typeface="+mn-ea"/>
            <a:cs typeface="+mn-cs"/>
          </a:endParaRPr>
        </a:p>
      </dgm:t>
    </dgm:pt>
    <dgm:pt modelId="{AFA71C77-5E24-4084-AEB3-B637CA1111CC}" type="parTrans" cxnId="{63143B21-13AE-4C42-BE32-3292EADEED3C}">
      <dgm:prSet/>
      <dgm:spPr/>
      <dgm:t>
        <a:bodyPr/>
        <a:lstStyle/>
        <a:p>
          <a:endParaRPr lang="fi-FI" sz="1600" b="1"/>
        </a:p>
      </dgm:t>
    </dgm:pt>
    <dgm:pt modelId="{DCBDF878-D6A3-406F-9C16-D032DB66D303}" type="sibTrans" cxnId="{63143B21-13AE-4C42-BE32-3292EADEED3C}">
      <dgm:prSet/>
      <dgm:spPr/>
      <dgm:t>
        <a:bodyPr/>
        <a:lstStyle/>
        <a:p>
          <a:endParaRPr lang="fi-FI" sz="1600" b="1"/>
        </a:p>
      </dgm:t>
    </dgm:pt>
    <dgm:pt modelId="{F866C74D-AF5A-4A8F-BCB4-DB1D6B656EE1}">
      <dgm:prSet custT="1"/>
      <dgm:spPr>
        <a:xfrm>
          <a:off x="8444116"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Energiajärjestelmän murros</a:t>
          </a:r>
          <a:endParaRPr lang="fi-FI" sz="1050" b="0" i="0">
            <a:solidFill>
              <a:srgbClr val="000000"/>
            </a:solidFill>
            <a:latin typeface="Arial" panose="020B0604020202020204"/>
            <a:ea typeface="+mn-ea"/>
            <a:cs typeface="+mn-cs"/>
          </a:endParaRPr>
        </a:p>
      </dgm:t>
    </dgm:pt>
    <dgm:pt modelId="{ECCCC4A8-7944-4F10-94A2-4526085C3DC6}" type="parTrans" cxnId="{341CDA92-FFDB-44EF-B95F-100B8AC0176C}">
      <dgm:prSet/>
      <dgm:spPr/>
      <dgm:t>
        <a:bodyPr/>
        <a:lstStyle/>
        <a:p>
          <a:endParaRPr lang="fi-FI" sz="1600" b="1"/>
        </a:p>
      </dgm:t>
    </dgm:pt>
    <dgm:pt modelId="{1EFEAE99-B254-417E-90CC-91A47EC92871}" type="sibTrans" cxnId="{341CDA92-FFDB-44EF-B95F-100B8AC0176C}">
      <dgm:prSet/>
      <dgm:spPr/>
      <dgm:t>
        <a:bodyPr/>
        <a:lstStyle/>
        <a:p>
          <a:endParaRPr lang="fi-FI" sz="1600" b="1"/>
        </a:p>
      </dgm:t>
    </dgm:pt>
    <dgm:pt modelId="{54804642-AD4E-4198-A6B4-3321F3EEE357}">
      <dgm:prSet custT="1"/>
      <dgm:spPr>
        <a:xfrm>
          <a:off x="671578" y="985020"/>
          <a:ext cx="1406123" cy="843674"/>
        </a:xfrm>
        <a:prstGeom prst="rect">
          <a:avLst/>
        </a:prstGeom>
        <a:solidFill>
          <a:srgbClr val="E20000"/>
        </a:solidFill>
        <a:ln w="12700" cap="flat" cmpd="sng" algn="ctr">
          <a:noFill/>
          <a:prstDash val="solid"/>
          <a:miter lim="800000"/>
        </a:ln>
        <a:effectLst/>
      </dgm:spPr>
      <dgm:t>
        <a:bodyPr/>
        <a:lstStyle/>
        <a:p>
          <a:pPr>
            <a:buNone/>
          </a:pPr>
          <a:r>
            <a:rPr lang="fi-FI" sz="1100" b="1" i="0" u="none">
              <a:solidFill>
                <a:srgbClr val="000000"/>
              </a:solidFill>
              <a:latin typeface="Arial" panose="020B0604020202020204"/>
              <a:ea typeface="+mn-ea"/>
              <a:cs typeface="+mn-cs"/>
            </a:rPr>
            <a:t>Ravinnekiertojen hallinta - vesiensuojelu, maaperä ja hiiltä sitovat kasvit</a:t>
          </a:r>
          <a:endParaRPr lang="fi-FI" sz="1100" b="1" i="0">
            <a:solidFill>
              <a:srgbClr val="000000"/>
            </a:solidFill>
            <a:latin typeface="Arial" panose="020B0604020202020204"/>
            <a:ea typeface="+mn-ea"/>
            <a:cs typeface="+mn-cs"/>
          </a:endParaRPr>
        </a:p>
      </dgm:t>
    </dgm:pt>
    <dgm:pt modelId="{98621899-A1D5-4E0E-992D-DD7A725BC86D}" type="parTrans" cxnId="{ED11E9B9-DE36-4822-BFCB-1C78D0AFB515}">
      <dgm:prSet/>
      <dgm:spPr/>
      <dgm:t>
        <a:bodyPr/>
        <a:lstStyle/>
        <a:p>
          <a:endParaRPr lang="fi-FI" sz="1600" b="1"/>
        </a:p>
      </dgm:t>
    </dgm:pt>
    <dgm:pt modelId="{3D8CD612-5805-43E8-B7F8-43AEA62C7B78}" type="sibTrans" cxnId="{ED11E9B9-DE36-4822-BFCB-1C78D0AFB515}">
      <dgm:prSet/>
      <dgm:spPr/>
      <dgm:t>
        <a:bodyPr/>
        <a:lstStyle/>
        <a:p>
          <a:endParaRPr lang="fi-FI" sz="1600" b="1"/>
        </a:p>
      </dgm:t>
    </dgm:pt>
    <dgm:pt modelId="{7215412A-887E-402E-BBD1-AE6AAAA2ACCA}">
      <dgm:prSet custT="1"/>
      <dgm:spPr>
        <a:xfrm>
          <a:off x="3765050"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Ilmastotieto paikkatietoon</a:t>
          </a:r>
          <a:endParaRPr lang="fi-FI" sz="1050" b="0" i="0">
            <a:solidFill>
              <a:srgbClr val="000000"/>
            </a:solidFill>
            <a:latin typeface="Arial" panose="020B0604020202020204"/>
            <a:ea typeface="+mn-ea"/>
            <a:cs typeface="+mn-cs"/>
          </a:endParaRPr>
        </a:p>
      </dgm:t>
    </dgm:pt>
    <dgm:pt modelId="{9CF096DD-96A1-433D-85FD-BEE9BDB37A3A}" type="parTrans" cxnId="{F917BC86-1186-4144-8251-68A17CB4B660}">
      <dgm:prSet/>
      <dgm:spPr/>
      <dgm:t>
        <a:bodyPr/>
        <a:lstStyle/>
        <a:p>
          <a:endParaRPr lang="fi-FI" sz="1600" b="1"/>
        </a:p>
      </dgm:t>
    </dgm:pt>
    <dgm:pt modelId="{117ABA07-483C-4BD0-8D94-0B645D23DB22}" type="sibTrans" cxnId="{F917BC86-1186-4144-8251-68A17CB4B660}">
      <dgm:prSet/>
      <dgm:spPr/>
      <dgm:t>
        <a:bodyPr/>
        <a:lstStyle/>
        <a:p>
          <a:endParaRPr lang="fi-FI" sz="1600" b="1"/>
        </a:p>
      </dgm:t>
    </dgm:pt>
    <dgm:pt modelId="{B211D2A3-02B0-40D7-9067-BAEC62515103}">
      <dgm:prSet custT="1"/>
      <dgm:spPr>
        <a:xfrm>
          <a:off x="5311786"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Päästöratkaisujen tunnistaminen erityyppisissä aluerakenteissa </a:t>
          </a:r>
          <a:endParaRPr lang="fi-FI" sz="1050" b="0" i="0">
            <a:solidFill>
              <a:srgbClr val="000000"/>
            </a:solidFill>
            <a:latin typeface="Arial" panose="020B0604020202020204"/>
            <a:ea typeface="+mn-ea"/>
            <a:cs typeface="+mn-cs"/>
          </a:endParaRPr>
        </a:p>
      </dgm:t>
    </dgm:pt>
    <dgm:pt modelId="{A8C38963-3B0A-4EA6-8B1F-DF5CC2B1529E}" type="parTrans" cxnId="{09A69AE8-55D8-4476-B82C-E1612D4908AB}">
      <dgm:prSet/>
      <dgm:spPr/>
      <dgm:t>
        <a:bodyPr/>
        <a:lstStyle/>
        <a:p>
          <a:endParaRPr lang="fi-FI" sz="1600" b="1"/>
        </a:p>
      </dgm:t>
    </dgm:pt>
    <dgm:pt modelId="{8EA1473D-F3AF-4776-9BDE-7D3696FB6EF9}" type="sibTrans" cxnId="{09A69AE8-55D8-4476-B82C-E1612D4908AB}">
      <dgm:prSet/>
      <dgm:spPr/>
      <dgm:t>
        <a:bodyPr/>
        <a:lstStyle/>
        <a:p>
          <a:endParaRPr lang="fi-FI" sz="1600" b="1"/>
        </a:p>
      </dgm:t>
    </dgm:pt>
    <dgm:pt modelId="{C67D2FFB-3E54-4E33-8599-32D7F41201B4}">
      <dgm:prSet custT="1"/>
      <dgm:spPr>
        <a:xfrm>
          <a:off x="6858522"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00" b="0" i="0" u="none">
              <a:solidFill>
                <a:srgbClr val="000000"/>
              </a:solidFill>
              <a:latin typeface="Arial" panose="020B0604020202020204"/>
              <a:ea typeface="+mn-ea"/>
              <a:cs typeface="+mn-cs"/>
            </a:rPr>
            <a:t>Maankäytön ratkaisuissa syntyvien päästöjen minimointi ja nielujen maksimointi</a:t>
          </a:r>
          <a:endParaRPr lang="fi-FI" sz="1000" b="0" i="0">
            <a:solidFill>
              <a:srgbClr val="000000"/>
            </a:solidFill>
            <a:latin typeface="Arial" panose="020B0604020202020204"/>
            <a:ea typeface="+mn-ea"/>
            <a:cs typeface="+mn-cs"/>
          </a:endParaRPr>
        </a:p>
      </dgm:t>
    </dgm:pt>
    <dgm:pt modelId="{15E6790B-40C1-4BC8-86DA-5FEC5EF0CB23}" type="parTrans" cxnId="{9F80F514-1AE1-42CC-AE0E-74370B578F3E}">
      <dgm:prSet/>
      <dgm:spPr/>
      <dgm:t>
        <a:bodyPr/>
        <a:lstStyle/>
        <a:p>
          <a:endParaRPr lang="fi-FI" sz="1600" b="1"/>
        </a:p>
      </dgm:t>
    </dgm:pt>
    <dgm:pt modelId="{BD1B7000-07A1-41C6-BDD5-881777C541CA}" type="sibTrans" cxnId="{9F80F514-1AE1-42CC-AE0E-74370B578F3E}">
      <dgm:prSet/>
      <dgm:spPr/>
      <dgm:t>
        <a:bodyPr/>
        <a:lstStyle/>
        <a:p>
          <a:endParaRPr lang="fi-FI" sz="1600" b="1"/>
        </a:p>
      </dgm:t>
    </dgm:pt>
    <dgm:pt modelId="{C2AAC07C-DCE9-41C0-8E79-4407F34BA5DF}">
      <dgm:prSet custT="1"/>
      <dgm:spPr>
        <a:xfrm>
          <a:off x="8405257" y="985020"/>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Ilmastokestävä yhdyskuntarakenne</a:t>
          </a:r>
          <a:endParaRPr lang="fi-FI" sz="1050" b="1" i="0">
            <a:solidFill>
              <a:srgbClr val="000000"/>
            </a:solidFill>
            <a:latin typeface="Arial" panose="020B0604020202020204"/>
            <a:ea typeface="+mn-ea"/>
            <a:cs typeface="+mn-cs"/>
          </a:endParaRPr>
        </a:p>
      </dgm:t>
    </dgm:pt>
    <dgm:pt modelId="{F78CDD80-B1A9-4A58-AB7D-B8E65249D4BD}" type="parTrans" cxnId="{49FDBB1B-3C7F-4CAF-80D6-17CD3EB319D2}">
      <dgm:prSet/>
      <dgm:spPr/>
      <dgm:t>
        <a:bodyPr/>
        <a:lstStyle/>
        <a:p>
          <a:endParaRPr lang="fi-FI" sz="1600" b="1"/>
        </a:p>
      </dgm:t>
    </dgm:pt>
    <dgm:pt modelId="{C1563DB0-1F9D-4C67-AA69-F25527F9B0C0}" type="sibTrans" cxnId="{49FDBB1B-3C7F-4CAF-80D6-17CD3EB319D2}">
      <dgm:prSet/>
      <dgm:spPr/>
      <dgm:t>
        <a:bodyPr/>
        <a:lstStyle/>
        <a:p>
          <a:endParaRPr lang="fi-FI" sz="1600" b="1"/>
        </a:p>
      </dgm:t>
    </dgm:pt>
    <dgm:pt modelId="{4F0995B3-E583-4B42-AEE4-10EA91BA1B2B}">
      <dgm:prSet custT="1"/>
      <dgm:spPr>
        <a:xfrm>
          <a:off x="9951993"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Kaupunkiviherrakenne</a:t>
          </a:r>
          <a:endParaRPr lang="fi-FI" sz="1050" b="0" i="0">
            <a:solidFill>
              <a:srgbClr val="000000"/>
            </a:solidFill>
            <a:latin typeface="Arial" panose="020B0604020202020204"/>
            <a:ea typeface="+mn-ea"/>
            <a:cs typeface="+mn-cs"/>
          </a:endParaRPr>
        </a:p>
      </dgm:t>
    </dgm:pt>
    <dgm:pt modelId="{B353AE12-CA7F-433D-85E4-05E54F2A5B30}" type="parTrans" cxnId="{30E620F7-07B7-4E34-970A-55148DB98902}">
      <dgm:prSet/>
      <dgm:spPr/>
      <dgm:t>
        <a:bodyPr/>
        <a:lstStyle/>
        <a:p>
          <a:endParaRPr lang="fi-FI" sz="1600" b="1"/>
        </a:p>
      </dgm:t>
    </dgm:pt>
    <dgm:pt modelId="{2842F56C-2E32-4D9E-BFC1-B9B8A5B08A65}" type="sibTrans" cxnId="{30E620F7-07B7-4E34-970A-55148DB98902}">
      <dgm:prSet/>
      <dgm:spPr/>
      <dgm:t>
        <a:bodyPr/>
        <a:lstStyle/>
        <a:p>
          <a:endParaRPr lang="fi-FI" sz="1600" b="1"/>
        </a:p>
      </dgm:t>
    </dgm:pt>
    <dgm:pt modelId="{7AED2D0B-6C0F-41CC-A158-E370D252C6B6}">
      <dgm:prSet custT="1"/>
      <dgm:spPr>
        <a:xfrm>
          <a:off x="671578"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Energiatehokas ja ilmastonkestävä vesihuolto</a:t>
          </a:r>
          <a:endParaRPr lang="fi-FI" sz="1050" b="0" i="0">
            <a:solidFill>
              <a:srgbClr val="000000"/>
            </a:solidFill>
            <a:latin typeface="Arial" panose="020B0604020202020204"/>
            <a:ea typeface="+mn-ea"/>
            <a:cs typeface="+mn-cs"/>
          </a:endParaRPr>
        </a:p>
      </dgm:t>
    </dgm:pt>
    <dgm:pt modelId="{B4370D7E-2547-43D5-A582-AB014D392C18}" type="parTrans" cxnId="{6FABCE90-9840-4DA1-AAB0-C090D275CE49}">
      <dgm:prSet/>
      <dgm:spPr/>
      <dgm:t>
        <a:bodyPr/>
        <a:lstStyle/>
        <a:p>
          <a:endParaRPr lang="fi-FI" sz="1600" b="1"/>
        </a:p>
      </dgm:t>
    </dgm:pt>
    <dgm:pt modelId="{DEFEA8AA-46FB-4C0F-A23E-A49CD109BAE0}" type="sibTrans" cxnId="{6FABCE90-9840-4DA1-AAB0-C090D275CE49}">
      <dgm:prSet/>
      <dgm:spPr/>
      <dgm:t>
        <a:bodyPr/>
        <a:lstStyle/>
        <a:p>
          <a:endParaRPr lang="fi-FI" sz="1600" b="1"/>
        </a:p>
      </dgm:t>
    </dgm:pt>
    <dgm:pt modelId="{0329150E-00DA-40A2-98AF-BE701E464030}">
      <dgm:prSet custT="1"/>
      <dgm:spPr>
        <a:xfrm>
          <a:off x="2218314" y="1969307"/>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Ilmastovaikutusten arviointi</a:t>
          </a:r>
          <a:endParaRPr lang="fi-FI" sz="1050" b="1" i="0">
            <a:solidFill>
              <a:srgbClr val="000000"/>
            </a:solidFill>
            <a:latin typeface="Arial" panose="020B0604020202020204"/>
            <a:ea typeface="+mn-ea"/>
            <a:cs typeface="+mn-cs"/>
          </a:endParaRPr>
        </a:p>
      </dgm:t>
    </dgm:pt>
    <dgm:pt modelId="{95F1C5F7-45D5-4B7A-B159-A5A8525A666C}" type="parTrans" cxnId="{FF70D63C-2FAE-4140-B0DE-EC92032B9964}">
      <dgm:prSet/>
      <dgm:spPr/>
      <dgm:t>
        <a:bodyPr/>
        <a:lstStyle/>
        <a:p>
          <a:endParaRPr lang="fi-FI" sz="1600" b="1"/>
        </a:p>
      </dgm:t>
    </dgm:pt>
    <dgm:pt modelId="{42EB298E-C9B8-457A-B058-8FAC49B3E03B}" type="sibTrans" cxnId="{FF70D63C-2FAE-4140-B0DE-EC92032B9964}">
      <dgm:prSet/>
      <dgm:spPr/>
      <dgm:t>
        <a:bodyPr/>
        <a:lstStyle/>
        <a:p>
          <a:endParaRPr lang="fi-FI" sz="1600" b="1"/>
        </a:p>
      </dgm:t>
    </dgm:pt>
    <dgm:pt modelId="{FE0EBA1E-D379-4F8B-BDC5-64FB143A5A54}">
      <dgm:prSet custT="1"/>
      <dgm:spPr>
        <a:xfrm>
          <a:off x="3774077" y="197832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Ilmastonmuutos ympäristölupavalvonnassa</a:t>
          </a:r>
          <a:endParaRPr lang="fi-FI" sz="1050" b="0" i="0">
            <a:solidFill>
              <a:srgbClr val="000000"/>
            </a:solidFill>
            <a:latin typeface="Arial" panose="020B0604020202020204"/>
            <a:ea typeface="+mn-ea"/>
            <a:cs typeface="+mn-cs"/>
          </a:endParaRPr>
        </a:p>
      </dgm:t>
    </dgm:pt>
    <dgm:pt modelId="{AA05CEAB-21D0-462F-B566-55631CC97A4C}" type="parTrans" cxnId="{CBBC3C6A-8A73-457A-82FC-D55BA6160945}">
      <dgm:prSet/>
      <dgm:spPr/>
      <dgm:t>
        <a:bodyPr/>
        <a:lstStyle/>
        <a:p>
          <a:endParaRPr lang="fi-FI" sz="1600" b="1"/>
        </a:p>
      </dgm:t>
    </dgm:pt>
    <dgm:pt modelId="{E16CDC1A-8984-41ED-8CB1-46282BD21CF0}" type="sibTrans" cxnId="{CBBC3C6A-8A73-457A-82FC-D55BA6160945}">
      <dgm:prSet/>
      <dgm:spPr/>
      <dgm:t>
        <a:bodyPr/>
        <a:lstStyle/>
        <a:p>
          <a:endParaRPr lang="fi-FI" sz="1600" b="1"/>
        </a:p>
      </dgm:t>
    </dgm:pt>
    <dgm:pt modelId="{B8CE9816-943B-4084-80BC-3237FB639A74}">
      <dgm:prSet custT="1"/>
      <dgm:spPr>
        <a:xfrm>
          <a:off x="5311786"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Maamassat, PIMA ja riskienhallinta</a:t>
          </a:r>
          <a:endParaRPr lang="fi-FI" sz="1050" b="0" i="0">
            <a:solidFill>
              <a:srgbClr val="000000"/>
            </a:solidFill>
            <a:latin typeface="Arial" panose="020B0604020202020204"/>
            <a:ea typeface="+mn-ea"/>
            <a:cs typeface="+mn-cs"/>
          </a:endParaRPr>
        </a:p>
      </dgm:t>
    </dgm:pt>
    <dgm:pt modelId="{03FEFF58-CCBF-4CEB-AC53-30C2E2371E1E}" type="parTrans" cxnId="{19AEA9E4-D10E-4981-9FC2-44C32B93B5A9}">
      <dgm:prSet/>
      <dgm:spPr/>
      <dgm:t>
        <a:bodyPr/>
        <a:lstStyle/>
        <a:p>
          <a:endParaRPr lang="fi-FI" sz="1600" b="1"/>
        </a:p>
      </dgm:t>
    </dgm:pt>
    <dgm:pt modelId="{78045844-D0DC-4916-89E5-F29FE4C55397}" type="sibTrans" cxnId="{19AEA9E4-D10E-4981-9FC2-44C32B93B5A9}">
      <dgm:prSet/>
      <dgm:spPr/>
      <dgm:t>
        <a:bodyPr/>
        <a:lstStyle/>
        <a:p>
          <a:endParaRPr lang="fi-FI" sz="1600" b="1"/>
        </a:p>
      </dgm:t>
    </dgm:pt>
    <dgm:pt modelId="{32A5303F-097E-44F6-891B-33638F34CB73}">
      <dgm:prSet custT="1"/>
      <dgm:spPr>
        <a:xfrm>
          <a:off x="3784479" y="2953593"/>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Vesistöjen säännöstely ja patoturvallisuus</a:t>
          </a:r>
          <a:endParaRPr lang="fi-FI" sz="1050" b="1" i="0">
            <a:solidFill>
              <a:srgbClr val="000000"/>
            </a:solidFill>
            <a:latin typeface="Arial" panose="020B0604020202020204"/>
            <a:ea typeface="+mn-ea"/>
            <a:cs typeface="+mn-cs"/>
          </a:endParaRPr>
        </a:p>
      </dgm:t>
    </dgm:pt>
    <dgm:pt modelId="{55FBA6CC-1888-40A3-9AD6-4FD21DF978F2}" type="parTrans" cxnId="{C5B6B0E2-A184-4A7F-9A45-6452CB724CAF}">
      <dgm:prSet/>
      <dgm:spPr/>
      <dgm:t>
        <a:bodyPr/>
        <a:lstStyle/>
        <a:p>
          <a:endParaRPr lang="fi-FI" sz="1600" b="1"/>
        </a:p>
      </dgm:t>
    </dgm:pt>
    <dgm:pt modelId="{D457D10D-025A-4CE4-A888-41FC41788202}" type="sibTrans" cxnId="{C5B6B0E2-A184-4A7F-9A45-6452CB724CAF}">
      <dgm:prSet/>
      <dgm:spPr/>
      <dgm:t>
        <a:bodyPr/>
        <a:lstStyle/>
        <a:p>
          <a:endParaRPr lang="fi-FI" sz="1600" b="1"/>
        </a:p>
      </dgm:t>
    </dgm:pt>
    <dgm:pt modelId="{9703DCF3-066C-48E6-828B-5A64CA9F3787}">
      <dgm:prSet custT="1"/>
      <dgm:spPr>
        <a:xfrm>
          <a:off x="5331215"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Ilmastokriteerit ja ilmastokestävyys ELYn jakaman rahoituksen arviointiin</a:t>
          </a:r>
          <a:endParaRPr lang="fi-FI" sz="1050" b="0" i="0">
            <a:solidFill>
              <a:srgbClr val="000000"/>
            </a:solidFill>
            <a:latin typeface="Arial" panose="020B0604020202020204"/>
            <a:ea typeface="+mn-ea"/>
            <a:cs typeface="+mn-cs"/>
          </a:endParaRPr>
        </a:p>
      </dgm:t>
    </dgm:pt>
    <dgm:pt modelId="{FA939943-E3D4-4335-9E50-2E725CF9C32B}" type="parTrans" cxnId="{5541B07F-AE8C-41D5-BABF-6810541C73BB}">
      <dgm:prSet/>
      <dgm:spPr/>
      <dgm:t>
        <a:bodyPr/>
        <a:lstStyle/>
        <a:p>
          <a:endParaRPr lang="fi-FI" sz="1600" b="1"/>
        </a:p>
      </dgm:t>
    </dgm:pt>
    <dgm:pt modelId="{73D4BD8E-E013-4551-BC7D-80C4ACAEBD25}" type="sibTrans" cxnId="{5541B07F-AE8C-41D5-BABF-6810541C73BB}">
      <dgm:prSet/>
      <dgm:spPr/>
      <dgm:t>
        <a:bodyPr/>
        <a:lstStyle/>
        <a:p>
          <a:endParaRPr lang="fi-FI" sz="1600" b="1"/>
        </a:p>
      </dgm:t>
    </dgm:pt>
    <dgm:pt modelId="{915ED106-8046-419E-9C7F-B4EA1EF2B19A}">
      <dgm:prSet custT="1"/>
      <dgm:spPr>
        <a:xfrm>
          <a:off x="8419413" y="2969581"/>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Ilmastoteemat hankehakuihin</a:t>
          </a:r>
          <a:endParaRPr lang="fi-FI" sz="1050" b="0" i="0">
            <a:solidFill>
              <a:srgbClr val="000000"/>
            </a:solidFill>
            <a:latin typeface="Arial" panose="020B0604020202020204"/>
            <a:ea typeface="+mn-ea"/>
            <a:cs typeface="+mn-cs"/>
          </a:endParaRPr>
        </a:p>
      </dgm:t>
    </dgm:pt>
    <dgm:pt modelId="{56FF7552-5A84-42A2-AB06-92A76B3230EC}" type="parTrans" cxnId="{B7F39FEB-994A-4CA0-A47F-A5AC808A0C53}">
      <dgm:prSet/>
      <dgm:spPr/>
      <dgm:t>
        <a:bodyPr/>
        <a:lstStyle/>
        <a:p>
          <a:endParaRPr lang="fi-FI" sz="1600" b="1"/>
        </a:p>
      </dgm:t>
    </dgm:pt>
    <dgm:pt modelId="{E486046E-166E-4B40-BFEA-448CED416D93}" type="sibTrans" cxnId="{B7F39FEB-994A-4CA0-A47F-A5AC808A0C53}">
      <dgm:prSet/>
      <dgm:spPr/>
      <dgm:t>
        <a:bodyPr/>
        <a:lstStyle/>
        <a:p>
          <a:endParaRPr lang="fi-FI" sz="1600" b="1"/>
        </a:p>
      </dgm:t>
    </dgm:pt>
    <dgm:pt modelId="{B85EFE8A-2222-4E9A-AECD-A8EF52D325C1}">
      <dgm:prSet custT="1"/>
      <dgm:spPr>
        <a:xfrm>
          <a:off x="9971422"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Koulutusten kehittäminen ilmasto-osaamisen lisäämiseksi</a:t>
          </a:r>
          <a:endParaRPr lang="fi-FI" sz="1050" b="0" i="0">
            <a:solidFill>
              <a:srgbClr val="000000"/>
            </a:solidFill>
            <a:latin typeface="Arial" panose="020B0604020202020204"/>
            <a:ea typeface="+mn-ea"/>
            <a:cs typeface="+mn-cs"/>
          </a:endParaRPr>
        </a:p>
      </dgm:t>
    </dgm:pt>
    <dgm:pt modelId="{F073F26D-F945-435E-9917-EF7EAF30B0BD}" type="parTrans" cxnId="{6EBF2CD8-458A-42B4-93EB-3547DE5139AE}">
      <dgm:prSet/>
      <dgm:spPr/>
      <dgm:t>
        <a:bodyPr/>
        <a:lstStyle/>
        <a:p>
          <a:endParaRPr lang="fi-FI" sz="1600" b="1"/>
        </a:p>
      </dgm:t>
    </dgm:pt>
    <dgm:pt modelId="{B16FF5DE-EE70-4233-B8A4-D5808758D5B3}" type="sibTrans" cxnId="{6EBF2CD8-458A-42B4-93EB-3547DE5139AE}">
      <dgm:prSet/>
      <dgm:spPr/>
      <dgm:t>
        <a:bodyPr/>
        <a:lstStyle/>
        <a:p>
          <a:endParaRPr lang="fi-FI" sz="1600" b="1"/>
        </a:p>
      </dgm:t>
    </dgm:pt>
    <dgm:pt modelId="{17C593B3-C66F-443D-88DD-3DB30082ECF6}">
      <dgm:prSet custT="1"/>
      <dgm:spPr>
        <a:xfrm>
          <a:off x="691007"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 yritysten arvonlisäyksenä</a:t>
          </a:r>
          <a:endParaRPr lang="fi-FI" sz="1050" b="0" i="0">
            <a:solidFill>
              <a:srgbClr val="000000"/>
            </a:solidFill>
            <a:latin typeface="Arial" panose="020B0604020202020204"/>
            <a:ea typeface="+mn-ea"/>
            <a:cs typeface="+mn-cs"/>
          </a:endParaRPr>
        </a:p>
      </dgm:t>
    </dgm:pt>
    <dgm:pt modelId="{69AC05B9-907E-4C02-90F7-162C5B470E5E}" type="parTrans" cxnId="{415CE523-7AAB-4378-A657-75227AD797D5}">
      <dgm:prSet/>
      <dgm:spPr/>
      <dgm:t>
        <a:bodyPr/>
        <a:lstStyle/>
        <a:p>
          <a:endParaRPr lang="fi-FI" sz="1600" b="1"/>
        </a:p>
      </dgm:t>
    </dgm:pt>
    <dgm:pt modelId="{9B320EEB-F7D5-4C3C-9159-FA7DF0EC5E92}" type="sibTrans" cxnId="{415CE523-7AAB-4378-A657-75227AD797D5}">
      <dgm:prSet/>
      <dgm:spPr/>
      <dgm:t>
        <a:bodyPr/>
        <a:lstStyle/>
        <a:p>
          <a:endParaRPr lang="fi-FI" sz="1600" b="1"/>
        </a:p>
      </dgm:t>
    </dgm:pt>
    <dgm:pt modelId="{3DADFF63-F924-4AF4-8AFB-1091768C02AE}">
      <dgm:prSet custT="1"/>
      <dgm:spPr>
        <a:xfrm>
          <a:off x="2237743"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Viljelijöiden neuvonta ja ilmastomyönteinen maatalous</a:t>
          </a:r>
          <a:endParaRPr lang="fi-FI" sz="1050" b="0" i="0">
            <a:solidFill>
              <a:srgbClr val="000000"/>
            </a:solidFill>
            <a:latin typeface="Arial" panose="020B0604020202020204"/>
            <a:ea typeface="+mn-ea"/>
            <a:cs typeface="+mn-cs"/>
          </a:endParaRPr>
        </a:p>
      </dgm:t>
    </dgm:pt>
    <dgm:pt modelId="{E91F0389-928E-44D0-9DB4-1A371E18E035}" type="parTrans" cxnId="{F240993F-CBFC-4EAC-94DE-F8728D865161}">
      <dgm:prSet/>
      <dgm:spPr/>
      <dgm:t>
        <a:bodyPr/>
        <a:lstStyle/>
        <a:p>
          <a:endParaRPr lang="fi-FI" sz="1600" b="1"/>
        </a:p>
      </dgm:t>
    </dgm:pt>
    <dgm:pt modelId="{7E785B66-DF58-4107-B789-EE61F6BEDFBC}" type="sibTrans" cxnId="{F240993F-CBFC-4EAC-94DE-F8728D865161}">
      <dgm:prSet/>
      <dgm:spPr/>
      <dgm:t>
        <a:bodyPr/>
        <a:lstStyle/>
        <a:p>
          <a:endParaRPr lang="fi-FI" sz="1600" b="1"/>
        </a:p>
      </dgm:t>
    </dgm:pt>
    <dgm:pt modelId="{990F61DB-E4CF-40FD-B0ED-9E52F5000069}">
      <dgm:prSet custT="1"/>
      <dgm:spPr>
        <a:xfrm>
          <a:off x="3784479"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Yhteisöllisyys maaseudulla</a:t>
          </a:r>
          <a:endParaRPr lang="fi-FI" sz="1050" b="0" i="0">
            <a:solidFill>
              <a:srgbClr val="000000"/>
            </a:solidFill>
            <a:latin typeface="Arial" panose="020B0604020202020204"/>
            <a:ea typeface="+mn-ea"/>
            <a:cs typeface="+mn-cs"/>
          </a:endParaRPr>
        </a:p>
      </dgm:t>
    </dgm:pt>
    <dgm:pt modelId="{3FBBDE75-79FC-49EE-B3EE-ED4751B64FD4}" type="parTrans" cxnId="{94EB75D9-292C-4100-9CC7-ACC45AD28CF3}">
      <dgm:prSet/>
      <dgm:spPr/>
      <dgm:t>
        <a:bodyPr/>
        <a:lstStyle/>
        <a:p>
          <a:endParaRPr lang="fi-FI" sz="1600" b="1"/>
        </a:p>
      </dgm:t>
    </dgm:pt>
    <dgm:pt modelId="{DCE6066D-D85D-4486-A0B2-BAF9A9E3D42D}" type="sibTrans" cxnId="{94EB75D9-292C-4100-9CC7-ACC45AD28CF3}">
      <dgm:prSet/>
      <dgm:spPr/>
      <dgm:t>
        <a:bodyPr/>
        <a:lstStyle/>
        <a:p>
          <a:endParaRPr lang="fi-FI" sz="1600" b="1"/>
        </a:p>
      </dgm:t>
    </dgm:pt>
    <dgm:pt modelId="{CA946CA1-8C9B-4D41-970C-F1D34F28960D}">
      <dgm:prSet custT="1"/>
      <dgm:spPr>
        <a:xfrm>
          <a:off x="5331215"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Kulttuuriarvojen ja -ympäristön ilmastokestävyys</a:t>
          </a:r>
          <a:endParaRPr lang="fi-FI" sz="1050" b="0" i="0">
            <a:solidFill>
              <a:srgbClr val="000000"/>
            </a:solidFill>
            <a:latin typeface="Arial" panose="020B0604020202020204"/>
            <a:ea typeface="+mn-ea"/>
            <a:cs typeface="+mn-cs"/>
          </a:endParaRPr>
        </a:p>
      </dgm:t>
    </dgm:pt>
    <dgm:pt modelId="{FB94DBB1-0234-4066-8A97-9EFB27E3DDDB}" type="parTrans" cxnId="{BD0CE97C-E2F2-48C6-9712-D2D34460E2DB}">
      <dgm:prSet/>
      <dgm:spPr/>
      <dgm:t>
        <a:bodyPr/>
        <a:lstStyle/>
        <a:p>
          <a:endParaRPr lang="fi-FI" sz="1600" b="1"/>
        </a:p>
      </dgm:t>
    </dgm:pt>
    <dgm:pt modelId="{1211A624-0672-4FBB-8768-CC6A746A505E}" type="sibTrans" cxnId="{BD0CE97C-E2F2-48C6-9712-D2D34460E2DB}">
      <dgm:prSet/>
      <dgm:spPr/>
      <dgm:t>
        <a:bodyPr/>
        <a:lstStyle/>
        <a:p>
          <a:endParaRPr lang="fi-FI" sz="1600" b="1"/>
        </a:p>
      </dgm:t>
    </dgm:pt>
    <dgm:pt modelId="{8ADB5CA1-0983-47E4-8F2A-FE22F06B090E}">
      <dgm:prSet custT="1"/>
      <dgm:spPr>
        <a:xfrm>
          <a:off x="6877951"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Uudet käyttövoimat</a:t>
          </a:r>
          <a:endParaRPr lang="fi-FI" sz="1050" b="0" i="0">
            <a:solidFill>
              <a:srgbClr val="000000"/>
            </a:solidFill>
            <a:latin typeface="Arial" panose="020B0604020202020204"/>
            <a:ea typeface="+mn-ea"/>
            <a:cs typeface="+mn-cs"/>
          </a:endParaRPr>
        </a:p>
      </dgm:t>
    </dgm:pt>
    <dgm:pt modelId="{23CF639B-96A5-46C6-A78C-6D81DEA0DE11}" type="parTrans" cxnId="{78D559A5-5EF4-4C15-8F14-D5B4E5D5A101}">
      <dgm:prSet/>
      <dgm:spPr/>
      <dgm:t>
        <a:bodyPr/>
        <a:lstStyle/>
        <a:p>
          <a:endParaRPr lang="fi-FI" sz="1600" b="1"/>
        </a:p>
      </dgm:t>
    </dgm:pt>
    <dgm:pt modelId="{0B54112F-101F-4205-8761-D94E9230E327}" type="sibTrans" cxnId="{78D559A5-5EF4-4C15-8F14-D5B4E5D5A101}">
      <dgm:prSet/>
      <dgm:spPr/>
      <dgm:t>
        <a:bodyPr/>
        <a:lstStyle/>
        <a:p>
          <a:endParaRPr lang="fi-FI" sz="1600" b="1"/>
        </a:p>
      </dgm:t>
    </dgm:pt>
    <dgm:pt modelId="{D48B180D-5C48-4290-AA88-16D2C9C46BBD}">
      <dgm:prSet custT="1"/>
      <dgm:spPr>
        <a:xfrm>
          <a:off x="8419385" y="3937880"/>
          <a:ext cx="1406123" cy="843674"/>
        </a:xfrm>
        <a:prstGeom prst="rect">
          <a:avLst/>
        </a:prstGeom>
        <a:solidFill>
          <a:srgbClr val="E20000"/>
        </a:solidFill>
        <a:ln w="12700" cap="flat" cmpd="sng" algn="ctr">
          <a:noFill/>
          <a:prstDash val="solid"/>
          <a:miter lim="800000"/>
        </a:ln>
        <a:effectLst/>
      </dgm:spPr>
      <dgm:t>
        <a:bodyPr/>
        <a:lstStyle/>
        <a:p>
          <a:pPr>
            <a:buNone/>
          </a:pPr>
          <a:r>
            <a:rPr lang="fi-FI" sz="1200" b="1" i="0" u="none">
              <a:solidFill>
                <a:srgbClr val="000000"/>
              </a:solidFill>
              <a:latin typeface="Arial" panose="020B0604020202020204"/>
              <a:ea typeface="+mn-ea"/>
              <a:cs typeface="+mn-cs"/>
            </a:rPr>
            <a:t>Kestävämmän kulkumuotojakauman edistäminen</a:t>
          </a:r>
          <a:endParaRPr lang="fi-FI" sz="1200" b="1" i="0">
            <a:solidFill>
              <a:srgbClr val="000000"/>
            </a:solidFill>
            <a:latin typeface="Arial" panose="020B0604020202020204"/>
            <a:ea typeface="+mn-ea"/>
            <a:cs typeface="+mn-cs"/>
          </a:endParaRPr>
        </a:p>
      </dgm:t>
    </dgm:pt>
    <dgm:pt modelId="{6294B977-2F96-452E-ADCA-E2F1495F3C04}" type="parTrans" cxnId="{961D9488-27AD-4408-983E-E15B7DB19917}">
      <dgm:prSet/>
      <dgm:spPr/>
      <dgm:t>
        <a:bodyPr/>
        <a:lstStyle/>
        <a:p>
          <a:endParaRPr lang="fi-FI" sz="1600" b="1"/>
        </a:p>
      </dgm:t>
    </dgm:pt>
    <dgm:pt modelId="{12E4E29A-367E-4B27-80A8-F686137A2D42}" type="sibTrans" cxnId="{961D9488-27AD-4408-983E-E15B7DB19917}">
      <dgm:prSet/>
      <dgm:spPr/>
      <dgm:t>
        <a:bodyPr/>
        <a:lstStyle/>
        <a:p>
          <a:endParaRPr lang="fi-FI" sz="1600" b="1"/>
        </a:p>
      </dgm:t>
    </dgm:pt>
    <dgm:pt modelId="{AE5BDE92-5534-4C69-AE84-FA14BA447394}">
      <dgm:prSet custT="1"/>
      <dgm:spPr>
        <a:xfrm>
          <a:off x="9966149"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Tievihreä hiilinieluna ja sopeutumisessa</a:t>
          </a:r>
          <a:endParaRPr lang="fi-FI" sz="1050" b="0" i="0">
            <a:solidFill>
              <a:srgbClr val="000000"/>
            </a:solidFill>
            <a:latin typeface="Arial" panose="020B0604020202020204"/>
            <a:ea typeface="+mn-ea"/>
            <a:cs typeface="+mn-cs"/>
          </a:endParaRPr>
        </a:p>
      </dgm:t>
    </dgm:pt>
    <dgm:pt modelId="{CDB5C0D6-E84F-4A0A-AE68-78343F63EFC5}" type="parTrans" cxnId="{AD90E290-353C-4D96-A7C9-025C2447C827}">
      <dgm:prSet/>
      <dgm:spPr/>
      <dgm:t>
        <a:bodyPr/>
        <a:lstStyle/>
        <a:p>
          <a:endParaRPr lang="fi-FI" sz="1600" b="1"/>
        </a:p>
      </dgm:t>
    </dgm:pt>
    <dgm:pt modelId="{13BB58C1-4E32-4182-B6AD-8201F94DAAF1}" type="sibTrans" cxnId="{AD90E290-353C-4D96-A7C9-025C2447C827}">
      <dgm:prSet/>
      <dgm:spPr/>
      <dgm:t>
        <a:bodyPr/>
        <a:lstStyle/>
        <a:p>
          <a:endParaRPr lang="fi-FI" sz="1600" b="1"/>
        </a:p>
      </dgm:t>
    </dgm:pt>
    <dgm:pt modelId="{ACF9C7B0-89A6-4080-9FDA-C6AE33169308}">
      <dgm:prSet custT="1"/>
      <dgm:spPr>
        <a:xfrm>
          <a:off x="3011111"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Liikenteen rahoituksen kehittämisen mahdollisuudet</a:t>
          </a:r>
          <a:endParaRPr lang="fi-FI" sz="1050" b="0" i="0">
            <a:solidFill>
              <a:srgbClr val="000000"/>
            </a:solidFill>
            <a:latin typeface="Arial" panose="020B0604020202020204"/>
            <a:ea typeface="+mn-ea"/>
            <a:cs typeface="+mn-cs"/>
          </a:endParaRPr>
        </a:p>
      </dgm:t>
    </dgm:pt>
    <dgm:pt modelId="{44128866-7042-48AE-995C-5344410948F3}" type="parTrans" cxnId="{CCC131F5-C090-4DA6-8A61-FC3A77505174}">
      <dgm:prSet/>
      <dgm:spPr/>
      <dgm:t>
        <a:bodyPr/>
        <a:lstStyle/>
        <a:p>
          <a:endParaRPr lang="fi-FI" sz="1600" b="1"/>
        </a:p>
      </dgm:t>
    </dgm:pt>
    <dgm:pt modelId="{5A6BD245-4D78-479F-A98D-425DB6101781}" type="sibTrans" cxnId="{CCC131F5-C090-4DA6-8A61-FC3A77505174}">
      <dgm:prSet/>
      <dgm:spPr/>
      <dgm:t>
        <a:bodyPr/>
        <a:lstStyle/>
        <a:p>
          <a:endParaRPr lang="fi-FI" sz="1600" b="1"/>
        </a:p>
      </dgm:t>
    </dgm:pt>
    <dgm:pt modelId="{49516104-98DA-4CB2-9BB7-4EABD8ADCD96}">
      <dgm:prSet custT="1"/>
      <dgm:spPr>
        <a:xfrm>
          <a:off x="4557847"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Ilmastokriteerit hankkeiden ja urakoiden perusteluihin</a:t>
          </a:r>
          <a:endParaRPr lang="fi-FI" sz="1050" b="0" i="0">
            <a:solidFill>
              <a:srgbClr val="000000"/>
            </a:solidFill>
            <a:latin typeface="Arial" panose="020B0604020202020204"/>
            <a:ea typeface="+mn-ea"/>
            <a:cs typeface="+mn-cs"/>
          </a:endParaRPr>
        </a:p>
      </dgm:t>
    </dgm:pt>
    <dgm:pt modelId="{5815CBE7-4B95-4C84-A9BB-A0068DA9786F}" type="parTrans" cxnId="{9894BAD6-8A92-43BF-929A-4E4BEEE3EA5D}">
      <dgm:prSet/>
      <dgm:spPr/>
      <dgm:t>
        <a:bodyPr/>
        <a:lstStyle/>
        <a:p>
          <a:endParaRPr lang="fi-FI" sz="1600" b="1"/>
        </a:p>
      </dgm:t>
    </dgm:pt>
    <dgm:pt modelId="{8FEE43C8-68DD-40AD-AD6A-32821265CFE7}" type="sibTrans" cxnId="{9894BAD6-8A92-43BF-929A-4E4BEEE3EA5D}">
      <dgm:prSet/>
      <dgm:spPr/>
      <dgm:t>
        <a:bodyPr/>
        <a:lstStyle/>
        <a:p>
          <a:endParaRPr lang="fi-FI" sz="1600" b="1"/>
        </a:p>
      </dgm:t>
    </dgm:pt>
    <dgm:pt modelId="{A1FE5C56-3FA7-4093-A0D0-06FA8293FA47}">
      <dgm:prSet custT="1"/>
      <dgm:spPr>
        <a:xfrm>
          <a:off x="6104583"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900" b="0" i="0" u="none">
              <a:solidFill>
                <a:srgbClr val="000000"/>
              </a:solidFill>
              <a:latin typeface="Arial" panose="020B0604020202020204"/>
              <a:ea typeface="+mn-ea"/>
              <a:cs typeface="+mn-cs"/>
            </a:rPr>
            <a:t>Resurssitehokkuus ja digitalisaatio liikenteenhallinnassa, tienpidon tiedonkeruussa sekä suunnittelussa.</a:t>
          </a:r>
          <a:endParaRPr lang="fi-FI" sz="900" b="0" i="0">
            <a:solidFill>
              <a:srgbClr val="000000"/>
            </a:solidFill>
            <a:latin typeface="Arial" panose="020B0604020202020204"/>
            <a:ea typeface="+mn-ea"/>
            <a:cs typeface="+mn-cs"/>
          </a:endParaRPr>
        </a:p>
      </dgm:t>
    </dgm:pt>
    <dgm:pt modelId="{A0012428-64A3-4256-A02D-2F367B145DEB}" type="parTrans" cxnId="{44233B29-3E1D-4574-98B1-C72CB694FD28}">
      <dgm:prSet/>
      <dgm:spPr/>
      <dgm:t>
        <a:bodyPr/>
        <a:lstStyle/>
        <a:p>
          <a:endParaRPr lang="fi-FI" sz="1600" b="1"/>
        </a:p>
      </dgm:t>
    </dgm:pt>
    <dgm:pt modelId="{EA22A089-13EF-421D-B0A0-729D49189AD1}" type="sibTrans" cxnId="{44233B29-3E1D-4574-98B1-C72CB694FD28}">
      <dgm:prSet/>
      <dgm:spPr/>
      <dgm:t>
        <a:bodyPr/>
        <a:lstStyle/>
        <a:p>
          <a:endParaRPr lang="fi-FI" sz="1600" b="1"/>
        </a:p>
      </dgm:t>
    </dgm:pt>
    <dgm:pt modelId="{EA74CA88-C0EB-49DA-93E4-847F9A484069}">
      <dgm:prSet custT="1"/>
      <dgm:spPr>
        <a:xfrm>
          <a:off x="7646017"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Toimintavarmuus, liikenneturvallisuus ja vaikutusketjut</a:t>
          </a:r>
          <a:endParaRPr lang="fi-FI" sz="1050" b="0" i="0">
            <a:solidFill>
              <a:srgbClr val="000000"/>
            </a:solidFill>
            <a:latin typeface="Arial" panose="020B0604020202020204"/>
            <a:ea typeface="+mn-ea"/>
            <a:cs typeface="+mn-cs"/>
          </a:endParaRPr>
        </a:p>
      </dgm:t>
    </dgm:pt>
    <dgm:pt modelId="{0E2A378D-35C9-4EA1-8C80-12A383514176}" type="parTrans" cxnId="{A98811D0-4A7B-4674-9FB8-756F61A3B0FA}">
      <dgm:prSet/>
      <dgm:spPr/>
      <dgm:t>
        <a:bodyPr/>
        <a:lstStyle/>
        <a:p>
          <a:endParaRPr lang="fi-FI" sz="1600" b="1"/>
        </a:p>
      </dgm:t>
    </dgm:pt>
    <dgm:pt modelId="{01B689CC-8AF7-4349-B73F-6CD9D177017B}" type="sibTrans" cxnId="{A98811D0-4A7B-4674-9FB8-756F61A3B0FA}">
      <dgm:prSet/>
      <dgm:spPr/>
      <dgm:t>
        <a:bodyPr/>
        <a:lstStyle/>
        <a:p>
          <a:endParaRPr lang="fi-FI" sz="1600" b="1"/>
        </a:p>
      </dgm:t>
    </dgm:pt>
    <dgm:pt modelId="{D2D20F71-CD72-408B-88BB-BAE07BFD6FE4}">
      <dgm:prSet custT="1"/>
      <dgm:spPr>
        <a:xfrm>
          <a:off x="6858522" y="1969307"/>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Tulva- ja kuivuusriskienhallinta</a:t>
          </a:r>
          <a:endParaRPr lang="fi-FI" sz="1050" b="1" i="0">
            <a:solidFill>
              <a:srgbClr val="000000"/>
            </a:solidFill>
            <a:latin typeface="Arial" panose="020B0604020202020204"/>
            <a:ea typeface="+mn-ea"/>
            <a:cs typeface="+mn-cs"/>
          </a:endParaRPr>
        </a:p>
      </dgm:t>
    </dgm:pt>
    <dgm:pt modelId="{A3DC9DDB-523A-4A99-B159-A88CAD26F4B3}" type="parTrans" cxnId="{27572D4F-5772-45FC-8D21-45AC7F8DC962}">
      <dgm:prSet/>
      <dgm:spPr/>
      <dgm:t>
        <a:bodyPr/>
        <a:lstStyle/>
        <a:p>
          <a:endParaRPr lang="fi-FI" sz="1600" b="1"/>
        </a:p>
      </dgm:t>
    </dgm:pt>
    <dgm:pt modelId="{20C71908-D6C9-47F6-A815-EF5DC5FFE889}" type="sibTrans" cxnId="{27572D4F-5772-45FC-8D21-45AC7F8DC962}">
      <dgm:prSet/>
      <dgm:spPr/>
      <dgm:t>
        <a:bodyPr/>
        <a:lstStyle/>
        <a:p>
          <a:endParaRPr lang="fi-FI" sz="1600" b="1"/>
        </a:p>
      </dgm:t>
    </dgm:pt>
    <dgm:pt modelId="{D6B0DC23-CD42-4BA2-B058-EAD3459F43B8}">
      <dgm:prSet custT="1"/>
      <dgm:spPr>
        <a:xfrm>
          <a:off x="8405257"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Luonnonsuojelun "ilmastonsuojeluohjelma" - nielut ja sopeutuminen</a:t>
          </a:r>
          <a:endParaRPr lang="fi-FI" sz="1050" b="0" i="0">
            <a:solidFill>
              <a:srgbClr val="000000"/>
            </a:solidFill>
            <a:latin typeface="Arial" panose="020B0604020202020204"/>
            <a:ea typeface="+mn-ea"/>
            <a:cs typeface="+mn-cs"/>
          </a:endParaRPr>
        </a:p>
      </dgm:t>
    </dgm:pt>
    <dgm:pt modelId="{8B05E7A1-971C-4801-9DF4-253342DFD20E}" type="parTrans" cxnId="{CBEC6163-4CE0-4209-91A3-0F541B20632A}">
      <dgm:prSet/>
      <dgm:spPr/>
      <dgm:t>
        <a:bodyPr/>
        <a:lstStyle/>
        <a:p>
          <a:endParaRPr lang="fi-FI" sz="1600" b="1"/>
        </a:p>
      </dgm:t>
    </dgm:pt>
    <dgm:pt modelId="{25054978-2786-4DA2-9C36-D60AFF31097E}" type="sibTrans" cxnId="{CBEC6163-4CE0-4209-91A3-0F541B20632A}">
      <dgm:prSet/>
      <dgm:spPr/>
      <dgm:t>
        <a:bodyPr/>
        <a:lstStyle/>
        <a:p>
          <a:endParaRPr lang="fi-FI" sz="1600" b="1"/>
        </a:p>
      </dgm:t>
    </dgm:pt>
    <dgm:pt modelId="{C3AD58C1-01EC-4228-9AC8-5A73505B30FA}">
      <dgm:prSet custT="1"/>
      <dgm:spPr>
        <a:xfrm>
          <a:off x="2237743"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Meren, saariston ja rannikon ilmastokestävyys</a:t>
          </a:r>
          <a:endParaRPr lang="fi-FI" sz="1050" b="0" i="0">
            <a:solidFill>
              <a:srgbClr val="000000"/>
            </a:solidFill>
            <a:latin typeface="Arial" panose="020B0604020202020204"/>
            <a:ea typeface="+mn-ea"/>
            <a:cs typeface="+mn-cs"/>
          </a:endParaRPr>
        </a:p>
      </dgm:t>
    </dgm:pt>
    <dgm:pt modelId="{5F199B7E-DDE1-4814-A02D-5FE1181F18CF}" type="parTrans" cxnId="{FD67C9F7-0834-4611-9866-428ACF7C2C5C}">
      <dgm:prSet/>
      <dgm:spPr/>
      <dgm:t>
        <a:bodyPr/>
        <a:lstStyle/>
        <a:p>
          <a:endParaRPr lang="fi-FI" sz="1600" b="1"/>
        </a:p>
      </dgm:t>
    </dgm:pt>
    <dgm:pt modelId="{561572E2-D68B-438A-A40C-702C5516DE8E}" type="sibTrans" cxnId="{FD67C9F7-0834-4611-9866-428ACF7C2C5C}">
      <dgm:prSet/>
      <dgm:spPr/>
      <dgm:t>
        <a:bodyPr/>
        <a:lstStyle/>
        <a:p>
          <a:endParaRPr lang="fi-FI" sz="1600" b="1"/>
        </a:p>
      </dgm:t>
    </dgm:pt>
    <dgm:pt modelId="{2D31BF7A-1FA3-427C-979D-C58DB81CBEFB}">
      <dgm:prSet custT="1"/>
      <dgm:spPr>
        <a:xfrm>
          <a:off x="9951993"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Hulevesien hallinta ja kuivatuksen mitoitus</a:t>
          </a:r>
          <a:endParaRPr lang="fi-FI" sz="1050" b="0" i="0">
            <a:solidFill>
              <a:srgbClr val="000000"/>
            </a:solidFill>
            <a:latin typeface="Arial" panose="020B0604020202020204"/>
            <a:ea typeface="+mn-ea"/>
            <a:cs typeface="+mn-cs"/>
          </a:endParaRPr>
        </a:p>
      </dgm:t>
    </dgm:pt>
    <dgm:pt modelId="{411ED20A-0392-4C36-AA80-44A1A770EE91}" type="parTrans" cxnId="{660C10A2-9E58-4CBA-A4BB-853443241A52}">
      <dgm:prSet/>
      <dgm:spPr/>
      <dgm:t>
        <a:bodyPr/>
        <a:lstStyle/>
        <a:p>
          <a:endParaRPr lang="fi-FI" sz="1600"/>
        </a:p>
      </dgm:t>
    </dgm:pt>
    <dgm:pt modelId="{4099C0F6-25E7-4D4C-8624-17B940D5CABE}" type="sibTrans" cxnId="{660C10A2-9E58-4CBA-A4BB-853443241A52}">
      <dgm:prSet/>
      <dgm:spPr/>
      <dgm:t>
        <a:bodyPr/>
        <a:lstStyle/>
        <a:p>
          <a:endParaRPr lang="fi-FI" sz="1600"/>
        </a:p>
      </dgm:t>
    </dgm:pt>
    <dgm:pt modelId="{88B5EAE6-B6BD-4B02-BA10-832216E93DA0}">
      <dgm:prSet custT="1"/>
      <dgm:spPr>
        <a:xfrm>
          <a:off x="710436"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Materiaalitehokkuus</a:t>
          </a:r>
          <a:endParaRPr lang="fi-FI" sz="1050" b="0" i="0">
            <a:solidFill>
              <a:srgbClr val="000000"/>
            </a:solidFill>
            <a:latin typeface="Arial" panose="020B0604020202020204"/>
            <a:ea typeface="+mn-ea"/>
            <a:cs typeface="+mn-cs"/>
          </a:endParaRPr>
        </a:p>
      </dgm:t>
    </dgm:pt>
    <dgm:pt modelId="{43CF5E24-2E91-4496-A573-A2A2D2D68F89}" type="sibTrans" cxnId="{155C15CD-6F05-4468-91AF-7AEC27FCEEC7}">
      <dgm:prSet/>
      <dgm:spPr/>
      <dgm:t>
        <a:bodyPr/>
        <a:lstStyle/>
        <a:p>
          <a:endParaRPr lang="fi-FI" sz="3200" b="1"/>
        </a:p>
      </dgm:t>
    </dgm:pt>
    <dgm:pt modelId="{BF1B34CC-F2B8-439C-B6AC-3E8BA843A7AA}" type="parTrans" cxnId="{155C15CD-6F05-4468-91AF-7AEC27FCEEC7}">
      <dgm:prSet/>
      <dgm:spPr/>
      <dgm:t>
        <a:bodyPr/>
        <a:lstStyle/>
        <a:p>
          <a:endParaRPr lang="fi-FI" sz="3200" b="1"/>
        </a:p>
      </dgm:t>
    </dgm:pt>
    <dgm:pt modelId="{895D928F-A4A6-4867-B1C2-216A10C4F8DD}">
      <dgm:prSet custT="1"/>
      <dgm:spPr>
        <a:xfrm>
          <a:off x="691007" y="2953593"/>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a:solidFill>
                <a:srgbClr val="000000"/>
              </a:solidFill>
              <a:latin typeface="Arial" panose="020B0604020202020204"/>
              <a:ea typeface="+mn-ea"/>
              <a:cs typeface="+mn-cs"/>
            </a:rPr>
            <a:t>Vesistöjen ilmastokestävyys</a:t>
          </a:r>
        </a:p>
      </dgm:t>
    </dgm:pt>
    <dgm:pt modelId="{7318599D-D144-46C4-AD14-00278A3EA145}" type="parTrans" cxnId="{32D24B92-4A74-40EF-8162-A1E729B9A482}">
      <dgm:prSet/>
      <dgm:spPr/>
      <dgm:t>
        <a:bodyPr/>
        <a:lstStyle/>
        <a:p>
          <a:endParaRPr lang="fi-FI" sz="1600"/>
        </a:p>
      </dgm:t>
    </dgm:pt>
    <dgm:pt modelId="{428CBF10-8EE1-4DA7-8FE0-355D3DE4550C}" type="sibTrans" cxnId="{32D24B92-4A74-40EF-8162-A1E729B9A482}">
      <dgm:prSet/>
      <dgm:spPr/>
      <dgm:t>
        <a:bodyPr/>
        <a:lstStyle/>
        <a:p>
          <a:endParaRPr lang="fi-FI" sz="1600"/>
        </a:p>
      </dgm:t>
    </dgm:pt>
    <dgm:pt modelId="{B52158AA-5B3B-40FD-A8BC-B8FCAEC9BFF6}">
      <dgm:prSet custT="1"/>
      <dgm:spPr>
        <a:xfrm>
          <a:off x="6877951"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EU-osarahoitteisen rahoituksen ilmastokriteerit</a:t>
          </a:r>
          <a:endParaRPr lang="fi-FI" sz="1050" b="0" i="0">
            <a:solidFill>
              <a:srgbClr val="000000"/>
            </a:solidFill>
            <a:latin typeface="Arial" panose="020B0604020202020204"/>
            <a:ea typeface="+mn-ea"/>
            <a:cs typeface="+mn-cs"/>
          </a:endParaRPr>
        </a:p>
      </dgm:t>
    </dgm:pt>
    <dgm:pt modelId="{3597F3E3-4D9F-40E0-92B6-A501D072387D}" type="parTrans" cxnId="{9C09A8A9-4089-4342-9705-42765D41A0A2}">
      <dgm:prSet/>
      <dgm:spPr/>
      <dgm:t>
        <a:bodyPr/>
        <a:lstStyle/>
        <a:p>
          <a:endParaRPr lang="fi-FI" sz="1600"/>
        </a:p>
      </dgm:t>
    </dgm:pt>
    <dgm:pt modelId="{4BCD2C3D-A705-4876-9972-6A91A44C8292}" type="sibTrans" cxnId="{9C09A8A9-4089-4342-9705-42765D41A0A2}">
      <dgm:prSet/>
      <dgm:spPr/>
      <dgm:t>
        <a:bodyPr/>
        <a:lstStyle/>
        <a:p>
          <a:endParaRPr lang="fi-FI" sz="1600"/>
        </a:p>
      </dgm:t>
    </dgm:pt>
    <dgm:pt modelId="{57BD6242-292D-46D9-83C3-633738177AA1}">
      <dgm:prSet custT="1"/>
      <dgm:spPr>
        <a:xfrm>
          <a:off x="9990851" y="734"/>
          <a:ext cx="1328407"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Ojitukset ja vesitalouden hallinta </a:t>
          </a:r>
          <a:endParaRPr lang="fi-FI" sz="1050" b="0" i="0">
            <a:solidFill>
              <a:srgbClr val="000000"/>
            </a:solidFill>
            <a:latin typeface="Arial" panose="020B0604020202020204"/>
            <a:ea typeface="+mn-ea"/>
            <a:cs typeface="+mn-cs"/>
          </a:endParaRPr>
        </a:p>
      </dgm:t>
    </dgm:pt>
    <dgm:pt modelId="{7A4F288C-FEDD-4BB9-8CB3-817DE70CE368}" type="parTrans" cxnId="{CF7FBAB0-749F-474E-9F19-8B538A9C8DA8}">
      <dgm:prSet/>
      <dgm:spPr/>
      <dgm:t>
        <a:bodyPr/>
        <a:lstStyle/>
        <a:p>
          <a:endParaRPr lang="fi-FI"/>
        </a:p>
      </dgm:t>
    </dgm:pt>
    <dgm:pt modelId="{E7820FED-54F5-4DC1-B001-EAF87984EA1E}" type="sibTrans" cxnId="{CF7FBAB0-749F-474E-9F19-8B538A9C8DA8}">
      <dgm:prSet/>
      <dgm:spPr/>
      <dgm:t>
        <a:bodyPr/>
        <a:lstStyle/>
        <a:p>
          <a:endParaRPr lang="fi-FI"/>
        </a:p>
      </dgm:t>
    </dgm:pt>
    <dgm:pt modelId="{76C4FBBF-4DE9-46CC-8F6C-2B816C184422}">
      <dgm:prSet custT="1"/>
      <dgm:spPr>
        <a:xfrm>
          <a:off x="2218314"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100" b="0" i="0" u="none">
              <a:solidFill>
                <a:srgbClr val="000000"/>
              </a:solidFill>
              <a:latin typeface="Arial" panose="020B0604020202020204"/>
              <a:ea typeface="+mn-ea"/>
              <a:cs typeface="+mn-cs"/>
            </a:rPr>
            <a:t>Soiden käyttö, suojelu, jälkihoito ja hiilivarastot</a:t>
          </a:r>
          <a:endParaRPr lang="fi-FI" sz="1100" b="1" i="0">
            <a:solidFill>
              <a:srgbClr val="000000"/>
            </a:solidFill>
            <a:latin typeface="Arial" panose="020B0604020202020204"/>
            <a:ea typeface="+mn-ea"/>
            <a:cs typeface="+mn-cs"/>
          </a:endParaRPr>
        </a:p>
      </dgm:t>
    </dgm:pt>
    <dgm:pt modelId="{9B37FB6D-9095-4949-9DF2-495BDBCFFC4F}" type="parTrans" cxnId="{19659153-2783-468C-AD3E-6BF17D29BCB9}">
      <dgm:prSet/>
      <dgm:spPr/>
      <dgm:t>
        <a:bodyPr/>
        <a:lstStyle/>
        <a:p>
          <a:endParaRPr lang="fi-FI"/>
        </a:p>
      </dgm:t>
    </dgm:pt>
    <dgm:pt modelId="{54D1B592-629C-41E0-8F23-CE5B91180507}" type="sibTrans" cxnId="{19659153-2783-468C-AD3E-6BF17D29BCB9}">
      <dgm:prSet/>
      <dgm:spPr/>
      <dgm:t>
        <a:bodyPr/>
        <a:lstStyle/>
        <a:p>
          <a:endParaRPr lang="fi-FI"/>
        </a:p>
      </dgm:t>
    </dgm:pt>
    <dgm:pt modelId="{E9D9BC0B-5017-4393-A65D-B450285E12CF}" type="pres">
      <dgm:prSet presAssocID="{47DD7EF8-0750-476E-A8BF-FB550E656D9A}" presName="diagram" presStyleCnt="0">
        <dgm:presLayoutVars>
          <dgm:dir/>
          <dgm:resizeHandles val="exact"/>
        </dgm:presLayoutVars>
      </dgm:prSet>
      <dgm:spPr/>
    </dgm:pt>
    <dgm:pt modelId="{92986716-B84F-4C5E-B08E-452623FCD3A5}" type="pres">
      <dgm:prSet presAssocID="{88B5EAE6-B6BD-4B02-BA10-832216E93DA0}" presName="node" presStyleLbl="node1" presStyleIdx="0" presStyleCnt="39">
        <dgm:presLayoutVars>
          <dgm:bulletEnabled val="1"/>
        </dgm:presLayoutVars>
      </dgm:prSet>
      <dgm:spPr/>
    </dgm:pt>
    <dgm:pt modelId="{FA8206FA-BF9F-4483-A14B-66542E607FB9}" type="pres">
      <dgm:prSet presAssocID="{43CF5E24-2E91-4496-A573-A2A2D2D68F89}" presName="sibTrans" presStyleCnt="0"/>
      <dgm:spPr/>
    </dgm:pt>
    <dgm:pt modelId="{992CE452-A02D-4DC2-9B21-5872E75DB599}" type="pres">
      <dgm:prSet presAssocID="{E9B71998-4AB2-4892-82CB-AD06E2F31A68}" presName="node" presStyleLbl="node1" presStyleIdx="1" presStyleCnt="39">
        <dgm:presLayoutVars>
          <dgm:bulletEnabled val="1"/>
        </dgm:presLayoutVars>
      </dgm:prSet>
      <dgm:spPr/>
    </dgm:pt>
    <dgm:pt modelId="{BF30398F-EC9D-4A13-821B-C6D38385F7B0}" type="pres">
      <dgm:prSet presAssocID="{17D3B441-5EA1-4168-BB8A-CB598D437CBA}" presName="sibTrans" presStyleCnt="0"/>
      <dgm:spPr/>
    </dgm:pt>
    <dgm:pt modelId="{3D24B116-22D2-4D98-A7BC-3C371BDB4EBC}" type="pres">
      <dgm:prSet presAssocID="{41755BFA-03DF-45A3-BAF9-3E2D53524AB8}" presName="node" presStyleLbl="node1" presStyleIdx="2" presStyleCnt="39">
        <dgm:presLayoutVars>
          <dgm:bulletEnabled val="1"/>
        </dgm:presLayoutVars>
      </dgm:prSet>
      <dgm:spPr/>
    </dgm:pt>
    <dgm:pt modelId="{4E036B0C-7F31-4479-8BC4-FDCCB503D8DA}" type="pres">
      <dgm:prSet presAssocID="{50043822-C072-4879-B7E8-CEE2E365B8E9}" presName="sibTrans" presStyleCnt="0"/>
      <dgm:spPr/>
    </dgm:pt>
    <dgm:pt modelId="{9790E1E1-362A-4131-9BC9-9A4916E8F3B1}" type="pres">
      <dgm:prSet presAssocID="{EF4902CD-F7A3-444D-BEFD-435CE6369C1C}" presName="node" presStyleLbl="node1" presStyleIdx="3" presStyleCnt="39">
        <dgm:presLayoutVars>
          <dgm:bulletEnabled val="1"/>
        </dgm:presLayoutVars>
      </dgm:prSet>
      <dgm:spPr/>
    </dgm:pt>
    <dgm:pt modelId="{203AAC5F-51E4-44EE-B006-6CA73E10234B}" type="pres">
      <dgm:prSet presAssocID="{50EE210B-4734-458A-8D74-4A3F209F1927}" presName="sibTrans" presStyleCnt="0"/>
      <dgm:spPr/>
    </dgm:pt>
    <dgm:pt modelId="{F606D746-4FF1-4239-98D7-F3A28AB95F5B}" type="pres">
      <dgm:prSet presAssocID="{0EA5EA39-9CFE-43DE-94AF-53E9C6E3D210}" presName="node" presStyleLbl="node1" presStyleIdx="4" presStyleCnt="39">
        <dgm:presLayoutVars>
          <dgm:bulletEnabled val="1"/>
        </dgm:presLayoutVars>
      </dgm:prSet>
      <dgm:spPr/>
    </dgm:pt>
    <dgm:pt modelId="{D6C32037-9752-4CE5-860B-80B7792ED8B1}" type="pres">
      <dgm:prSet presAssocID="{DCBDF878-D6A3-406F-9C16-D032DB66D303}" presName="sibTrans" presStyleCnt="0"/>
      <dgm:spPr/>
    </dgm:pt>
    <dgm:pt modelId="{838190AE-97BF-4424-8278-786EC0690AD9}" type="pres">
      <dgm:prSet presAssocID="{F866C74D-AF5A-4A8F-BCB4-DB1D6B656EE1}" presName="node" presStyleLbl="node1" presStyleIdx="5" presStyleCnt="39">
        <dgm:presLayoutVars>
          <dgm:bulletEnabled val="1"/>
        </dgm:presLayoutVars>
      </dgm:prSet>
      <dgm:spPr/>
    </dgm:pt>
    <dgm:pt modelId="{6EC38C36-7BD3-4463-B92A-9DAB0656DF6F}" type="pres">
      <dgm:prSet presAssocID="{1EFEAE99-B254-417E-90CC-91A47EC92871}" presName="sibTrans" presStyleCnt="0"/>
      <dgm:spPr/>
    </dgm:pt>
    <dgm:pt modelId="{283F82A9-A40E-42EE-B8E9-77B4A0A73EDF}" type="pres">
      <dgm:prSet presAssocID="{57BD6242-292D-46D9-83C3-633738177AA1}" presName="node" presStyleLbl="node1" presStyleIdx="6" presStyleCnt="39" custScaleX="94473">
        <dgm:presLayoutVars>
          <dgm:bulletEnabled val="1"/>
        </dgm:presLayoutVars>
      </dgm:prSet>
      <dgm:spPr/>
    </dgm:pt>
    <dgm:pt modelId="{2AFB98B7-D7AE-4E04-B0CB-66DC2E61541A}" type="pres">
      <dgm:prSet presAssocID="{E7820FED-54F5-4DC1-B001-EAF87984EA1E}" presName="sibTrans" presStyleCnt="0"/>
      <dgm:spPr/>
    </dgm:pt>
    <dgm:pt modelId="{0802E15D-4651-4801-B28E-853C732B81E5}" type="pres">
      <dgm:prSet presAssocID="{54804642-AD4E-4198-A6B4-3321F3EEE357}" presName="node" presStyleLbl="node1" presStyleIdx="7" presStyleCnt="39">
        <dgm:presLayoutVars>
          <dgm:bulletEnabled val="1"/>
        </dgm:presLayoutVars>
      </dgm:prSet>
      <dgm:spPr/>
    </dgm:pt>
    <dgm:pt modelId="{19BF954A-61FA-4C6C-A106-1FBC5CF1E9D2}" type="pres">
      <dgm:prSet presAssocID="{3D8CD612-5805-43E8-B7F8-43AEA62C7B78}" presName="sibTrans" presStyleCnt="0"/>
      <dgm:spPr/>
    </dgm:pt>
    <dgm:pt modelId="{09F9CC3D-6D7B-431F-BAB5-5E8C4175DAF8}" type="pres">
      <dgm:prSet presAssocID="{76C4FBBF-4DE9-46CC-8F6C-2B816C184422}" presName="node" presStyleLbl="node1" presStyleIdx="8" presStyleCnt="39">
        <dgm:presLayoutVars>
          <dgm:bulletEnabled val="1"/>
        </dgm:presLayoutVars>
      </dgm:prSet>
      <dgm:spPr/>
    </dgm:pt>
    <dgm:pt modelId="{E06A5B19-AC8B-4C4E-823E-9FC3652B8C2B}" type="pres">
      <dgm:prSet presAssocID="{54D1B592-629C-41E0-8F23-CE5B91180507}" presName="sibTrans" presStyleCnt="0"/>
      <dgm:spPr/>
    </dgm:pt>
    <dgm:pt modelId="{E8ADB77E-7F58-4B11-BA6E-9A7DF9E2C66F}" type="pres">
      <dgm:prSet presAssocID="{7215412A-887E-402E-BBD1-AE6AAAA2ACCA}" presName="node" presStyleLbl="node1" presStyleIdx="9" presStyleCnt="39">
        <dgm:presLayoutVars>
          <dgm:bulletEnabled val="1"/>
        </dgm:presLayoutVars>
      </dgm:prSet>
      <dgm:spPr/>
    </dgm:pt>
    <dgm:pt modelId="{5D94C17A-C63B-4521-89E2-035FCE350EDF}" type="pres">
      <dgm:prSet presAssocID="{117ABA07-483C-4BD0-8D94-0B645D23DB22}" presName="sibTrans" presStyleCnt="0"/>
      <dgm:spPr/>
    </dgm:pt>
    <dgm:pt modelId="{CC843D33-30E7-4168-9371-DAF38F205164}" type="pres">
      <dgm:prSet presAssocID="{B211D2A3-02B0-40D7-9067-BAEC62515103}" presName="node" presStyleLbl="node1" presStyleIdx="10" presStyleCnt="39">
        <dgm:presLayoutVars>
          <dgm:bulletEnabled val="1"/>
        </dgm:presLayoutVars>
      </dgm:prSet>
      <dgm:spPr/>
    </dgm:pt>
    <dgm:pt modelId="{BC07F466-9BFD-4E6F-B0D5-2890E662978C}" type="pres">
      <dgm:prSet presAssocID="{8EA1473D-F3AF-4776-9BDE-7D3696FB6EF9}" presName="sibTrans" presStyleCnt="0"/>
      <dgm:spPr/>
    </dgm:pt>
    <dgm:pt modelId="{0CD2694C-1879-4E7F-B107-A1AEDDD42024}" type="pres">
      <dgm:prSet presAssocID="{C67D2FFB-3E54-4E33-8599-32D7F41201B4}" presName="node" presStyleLbl="node1" presStyleIdx="11" presStyleCnt="39">
        <dgm:presLayoutVars>
          <dgm:bulletEnabled val="1"/>
        </dgm:presLayoutVars>
      </dgm:prSet>
      <dgm:spPr/>
    </dgm:pt>
    <dgm:pt modelId="{0EF6D456-9B81-4E3B-81C2-0437D0402C88}" type="pres">
      <dgm:prSet presAssocID="{BD1B7000-07A1-41C6-BDD5-881777C541CA}" presName="sibTrans" presStyleCnt="0"/>
      <dgm:spPr/>
    </dgm:pt>
    <dgm:pt modelId="{7C7D3AEE-CD80-468D-BEBB-09305F620D97}" type="pres">
      <dgm:prSet presAssocID="{C2AAC07C-DCE9-41C0-8E79-4407F34BA5DF}" presName="node" presStyleLbl="node1" presStyleIdx="12" presStyleCnt="39">
        <dgm:presLayoutVars>
          <dgm:bulletEnabled val="1"/>
        </dgm:presLayoutVars>
      </dgm:prSet>
      <dgm:spPr/>
    </dgm:pt>
    <dgm:pt modelId="{8B7CB699-6C4C-4BF9-8D02-604569D25909}" type="pres">
      <dgm:prSet presAssocID="{C1563DB0-1F9D-4C67-AA69-F25527F9B0C0}" presName="sibTrans" presStyleCnt="0"/>
      <dgm:spPr/>
    </dgm:pt>
    <dgm:pt modelId="{576D25D0-F0EE-46B4-A08A-D97BEF1DAA6C}" type="pres">
      <dgm:prSet presAssocID="{4F0995B3-E583-4B42-AEE4-10EA91BA1B2B}" presName="node" presStyleLbl="node1" presStyleIdx="13" presStyleCnt="39">
        <dgm:presLayoutVars>
          <dgm:bulletEnabled val="1"/>
        </dgm:presLayoutVars>
      </dgm:prSet>
      <dgm:spPr/>
    </dgm:pt>
    <dgm:pt modelId="{CC4FB0D8-82FD-471C-9B01-7014F0F754C8}" type="pres">
      <dgm:prSet presAssocID="{2842F56C-2E32-4D9E-BFC1-B9B8A5B08A65}" presName="sibTrans" presStyleCnt="0"/>
      <dgm:spPr/>
    </dgm:pt>
    <dgm:pt modelId="{BC61BEA4-5BBA-4C06-885C-E2834FE9D576}" type="pres">
      <dgm:prSet presAssocID="{7AED2D0B-6C0F-41CC-A158-E370D252C6B6}" presName="node" presStyleLbl="node1" presStyleIdx="14" presStyleCnt="39">
        <dgm:presLayoutVars>
          <dgm:bulletEnabled val="1"/>
        </dgm:presLayoutVars>
      </dgm:prSet>
      <dgm:spPr/>
    </dgm:pt>
    <dgm:pt modelId="{7771A348-AF77-4796-8C9D-CF583855302E}" type="pres">
      <dgm:prSet presAssocID="{DEFEA8AA-46FB-4C0F-A23E-A49CD109BAE0}" presName="sibTrans" presStyleCnt="0"/>
      <dgm:spPr/>
    </dgm:pt>
    <dgm:pt modelId="{AA1CF4DC-3704-4457-AD1F-A723E9735159}" type="pres">
      <dgm:prSet presAssocID="{0329150E-00DA-40A2-98AF-BE701E464030}" presName="node" presStyleLbl="node1" presStyleIdx="15" presStyleCnt="39">
        <dgm:presLayoutVars>
          <dgm:bulletEnabled val="1"/>
        </dgm:presLayoutVars>
      </dgm:prSet>
      <dgm:spPr/>
    </dgm:pt>
    <dgm:pt modelId="{D5B72824-80CF-4F94-988D-F27828E21BE3}" type="pres">
      <dgm:prSet presAssocID="{42EB298E-C9B8-457A-B058-8FAC49B3E03B}" presName="sibTrans" presStyleCnt="0"/>
      <dgm:spPr/>
    </dgm:pt>
    <dgm:pt modelId="{B442132B-8E06-4AC2-B0E3-0E7BA86453EB}" type="pres">
      <dgm:prSet presAssocID="{FE0EBA1E-D379-4F8B-BDC5-64FB143A5A54}" presName="node" presStyleLbl="node1" presStyleIdx="16" presStyleCnt="39" custLinFactNeighborX="642" custLinFactNeighborY="1069">
        <dgm:presLayoutVars>
          <dgm:bulletEnabled val="1"/>
        </dgm:presLayoutVars>
      </dgm:prSet>
      <dgm:spPr/>
    </dgm:pt>
    <dgm:pt modelId="{DEC48087-72DC-416F-8C10-269DA58A9022}" type="pres">
      <dgm:prSet presAssocID="{E16CDC1A-8984-41ED-8CB1-46282BD21CF0}" presName="sibTrans" presStyleCnt="0"/>
      <dgm:spPr/>
    </dgm:pt>
    <dgm:pt modelId="{7EFE8AFB-B33F-4B81-96E6-F6EBF2DAF94F}" type="pres">
      <dgm:prSet presAssocID="{B8CE9816-943B-4084-80BC-3237FB639A74}" presName="node" presStyleLbl="node1" presStyleIdx="17" presStyleCnt="39">
        <dgm:presLayoutVars>
          <dgm:bulletEnabled val="1"/>
        </dgm:presLayoutVars>
      </dgm:prSet>
      <dgm:spPr/>
    </dgm:pt>
    <dgm:pt modelId="{B5802EDE-7A5B-4DA3-931D-BFB36575F93E}" type="pres">
      <dgm:prSet presAssocID="{78045844-D0DC-4916-89E5-F29FE4C55397}" presName="sibTrans" presStyleCnt="0"/>
      <dgm:spPr/>
    </dgm:pt>
    <dgm:pt modelId="{FF2DB5AC-E15F-44CD-A37A-D1FC7D3913A1}" type="pres">
      <dgm:prSet presAssocID="{D2D20F71-CD72-408B-88BB-BAE07BFD6FE4}" presName="node" presStyleLbl="node1" presStyleIdx="18" presStyleCnt="39">
        <dgm:presLayoutVars>
          <dgm:bulletEnabled val="1"/>
        </dgm:presLayoutVars>
      </dgm:prSet>
      <dgm:spPr/>
    </dgm:pt>
    <dgm:pt modelId="{973F1883-8396-4834-ACB5-19D084C4593D}" type="pres">
      <dgm:prSet presAssocID="{20C71908-D6C9-47F6-A815-EF5DC5FFE889}" presName="sibTrans" presStyleCnt="0"/>
      <dgm:spPr/>
    </dgm:pt>
    <dgm:pt modelId="{B5B7680E-0DF3-45CC-9227-D682D4CAB9B8}" type="pres">
      <dgm:prSet presAssocID="{D6B0DC23-CD42-4BA2-B058-EAD3459F43B8}" presName="node" presStyleLbl="node1" presStyleIdx="19" presStyleCnt="39">
        <dgm:presLayoutVars>
          <dgm:bulletEnabled val="1"/>
        </dgm:presLayoutVars>
      </dgm:prSet>
      <dgm:spPr/>
    </dgm:pt>
    <dgm:pt modelId="{C9CD800C-929E-47C5-A34D-2D122E9F0EA8}" type="pres">
      <dgm:prSet presAssocID="{25054978-2786-4DA2-9C36-D60AFF31097E}" presName="sibTrans" presStyleCnt="0"/>
      <dgm:spPr/>
    </dgm:pt>
    <dgm:pt modelId="{CEC3A62C-B7A7-45DC-8AC9-D33CF36087FA}" type="pres">
      <dgm:prSet presAssocID="{2D31BF7A-1FA3-427C-979D-C58DB81CBEFB}" presName="node" presStyleLbl="node1" presStyleIdx="20" presStyleCnt="39">
        <dgm:presLayoutVars>
          <dgm:bulletEnabled val="1"/>
        </dgm:presLayoutVars>
      </dgm:prSet>
      <dgm:spPr/>
    </dgm:pt>
    <dgm:pt modelId="{35A4EA38-BF06-45A9-B2C4-04DE2F67BB42}" type="pres">
      <dgm:prSet presAssocID="{4099C0F6-25E7-4D4C-8624-17B940D5CABE}" presName="sibTrans" presStyleCnt="0"/>
      <dgm:spPr/>
    </dgm:pt>
    <dgm:pt modelId="{EAD8AD26-9D6B-4E66-BF36-72770E91C3B9}" type="pres">
      <dgm:prSet presAssocID="{895D928F-A4A6-4867-B1C2-216A10C4F8DD}" presName="node" presStyleLbl="node1" presStyleIdx="21" presStyleCnt="39">
        <dgm:presLayoutVars>
          <dgm:bulletEnabled val="1"/>
        </dgm:presLayoutVars>
      </dgm:prSet>
      <dgm:spPr/>
    </dgm:pt>
    <dgm:pt modelId="{6DD990C3-DF5A-445F-B407-0B32332A86F8}" type="pres">
      <dgm:prSet presAssocID="{428CBF10-8EE1-4DA7-8FE0-355D3DE4550C}" presName="sibTrans" presStyleCnt="0"/>
      <dgm:spPr/>
    </dgm:pt>
    <dgm:pt modelId="{887A731F-C21E-41FA-BA0E-AB48B73C5DCD}" type="pres">
      <dgm:prSet presAssocID="{C3AD58C1-01EC-4228-9AC8-5A73505B30FA}" presName="node" presStyleLbl="node1" presStyleIdx="22" presStyleCnt="39">
        <dgm:presLayoutVars>
          <dgm:bulletEnabled val="1"/>
        </dgm:presLayoutVars>
      </dgm:prSet>
      <dgm:spPr/>
    </dgm:pt>
    <dgm:pt modelId="{03394774-449D-4781-B9E1-F7826589ADEC}" type="pres">
      <dgm:prSet presAssocID="{561572E2-D68B-438A-A40C-702C5516DE8E}" presName="sibTrans" presStyleCnt="0"/>
      <dgm:spPr/>
    </dgm:pt>
    <dgm:pt modelId="{ADA2A749-74E1-485E-8DDE-D4823C5DB8C2}" type="pres">
      <dgm:prSet presAssocID="{32A5303F-097E-44F6-891B-33638F34CB73}" presName="node" presStyleLbl="node1" presStyleIdx="23" presStyleCnt="39">
        <dgm:presLayoutVars>
          <dgm:bulletEnabled val="1"/>
        </dgm:presLayoutVars>
      </dgm:prSet>
      <dgm:spPr/>
    </dgm:pt>
    <dgm:pt modelId="{B0CCDBF8-7723-453F-B679-033134243401}" type="pres">
      <dgm:prSet presAssocID="{D457D10D-025A-4CE4-A888-41FC41788202}" presName="sibTrans" presStyleCnt="0"/>
      <dgm:spPr/>
    </dgm:pt>
    <dgm:pt modelId="{BA0FBEB0-78D4-45A9-90F3-92D9A119CA53}" type="pres">
      <dgm:prSet presAssocID="{9703DCF3-066C-48E6-828B-5A64CA9F3787}" presName="node" presStyleLbl="node1" presStyleIdx="24" presStyleCnt="39">
        <dgm:presLayoutVars>
          <dgm:bulletEnabled val="1"/>
        </dgm:presLayoutVars>
      </dgm:prSet>
      <dgm:spPr/>
    </dgm:pt>
    <dgm:pt modelId="{31645229-515C-4615-B776-9FBA9F2B0635}" type="pres">
      <dgm:prSet presAssocID="{73D4BD8E-E013-4551-BC7D-80C4ACAEBD25}" presName="sibTrans" presStyleCnt="0"/>
      <dgm:spPr/>
    </dgm:pt>
    <dgm:pt modelId="{EF57929F-BE93-48E0-B471-1F22B248F67E}" type="pres">
      <dgm:prSet presAssocID="{B52158AA-5B3B-40FD-A8BC-B8FCAEC9BFF6}" presName="node" presStyleLbl="node1" presStyleIdx="25" presStyleCnt="39">
        <dgm:presLayoutVars>
          <dgm:bulletEnabled val="1"/>
        </dgm:presLayoutVars>
      </dgm:prSet>
      <dgm:spPr/>
    </dgm:pt>
    <dgm:pt modelId="{E2ECC6D7-8627-4ECE-B637-306F5A1ACEE4}" type="pres">
      <dgm:prSet presAssocID="{4BCD2C3D-A705-4876-9972-6A91A44C8292}" presName="sibTrans" presStyleCnt="0"/>
      <dgm:spPr/>
    </dgm:pt>
    <dgm:pt modelId="{F3AACEE3-D246-4908-B74B-37ED6ACDC79D}" type="pres">
      <dgm:prSet presAssocID="{915ED106-8046-419E-9C7F-B4EA1EF2B19A}" presName="node" presStyleLbl="node1" presStyleIdx="26" presStyleCnt="39" custLinFactNeighborX="-375" custLinFactNeighborY="1895">
        <dgm:presLayoutVars>
          <dgm:bulletEnabled val="1"/>
        </dgm:presLayoutVars>
      </dgm:prSet>
      <dgm:spPr/>
    </dgm:pt>
    <dgm:pt modelId="{9AE4A029-DAAD-4195-B4D9-D7FF78A2F870}" type="pres">
      <dgm:prSet presAssocID="{E486046E-166E-4B40-BFEA-448CED416D93}" presName="sibTrans" presStyleCnt="0"/>
      <dgm:spPr/>
    </dgm:pt>
    <dgm:pt modelId="{695B06C1-1F5A-4EC0-9415-ED8B3E88DF21}" type="pres">
      <dgm:prSet presAssocID="{B85EFE8A-2222-4E9A-AECD-A8EF52D325C1}" presName="node" presStyleLbl="node1" presStyleIdx="27" presStyleCnt="39">
        <dgm:presLayoutVars>
          <dgm:bulletEnabled val="1"/>
        </dgm:presLayoutVars>
      </dgm:prSet>
      <dgm:spPr/>
    </dgm:pt>
    <dgm:pt modelId="{12AED299-97A2-48BC-B918-BDEAD775EA4C}" type="pres">
      <dgm:prSet presAssocID="{B16FF5DE-EE70-4233-B8A4-D5808758D5B3}" presName="sibTrans" presStyleCnt="0"/>
      <dgm:spPr/>
    </dgm:pt>
    <dgm:pt modelId="{75B88441-DA21-4F7D-B61E-8EEECC36859C}" type="pres">
      <dgm:prSet presAssocID="{17C593B3-C66F-443D-88DD-3DB30082ECF6}" presName="node" presStyleLbl="node1" presStyleIdx="28" presStyleCnt="39">
        <dgm:presLayoutVars>
          <dgm:bulletEnabled val="1"/>
        </dgm:presLayoutVars>
      </dgm:prSet>
      <dgm:spPr/>
    </dgm:pt>
    <dgm:pt modelId="{0C4C1C40-327F-454D-943A-188F73BE6E0A}" type="pres">
      <dgm:prSet presAssocID="{9B320EEB-F7D5-4C3C-9159-FA7DF0EC5E92}" presName="sibTrans" presStyleCnt="0"/>
      <dgm:spPr/>
    </dgm:pt>
    <dgm:pt modelId="{C6B075F1-E946-4AD9-B8F8-7158A7449203}" type="pres">
      <dgm:prSet presAssocID="{3DADFF63-F924-4AF4-8AFB-1091768C02AE}" presName="node" presStyleLbl="node1" presStyleIdx="29" presStyleCnt="39">
        <dgm:presLayoutVars>
          <dgm:bulletEnabled val="1"/>
        </dgm:presLayoutVars>
      </dgm:prSet>
      <dgm:spPr/>
    </dgm:pt>
    <dgm:pt modelId="{47345682-3C39-45F1-8037-3A5A55394EED}" type="pres">
      <dgm:prSet presAssocID="{7E785B66-DF58-4107-B789-EE61F6BEDFBC}" presName="sibTrans" presStyleCnt="0"/>
      <dgm:spPr/>
    </dgm:pt>
    <dgm:pt modelId="{D88FBE88-9C3D-4B1A-AD57-B55E2DC20086}" type="pres">
      <dgm:prSet presAssocID="{990F61DB-E4CF-40FD-B0ED-9E52F5000069}" presName="node" presStyleLbl="node1" presStyleIdx="30" presStyleCnt="39">
        <dgm:presLayoutVars>
          <dgm:bulletEnabled val="1"/>
        </dgm:presLayoutVars>
      </dgm:prSet>
      <dgm:spPr/>
    </dgm:pt>
    <dgm:pt modelId="{E21C26CE-AD9F-45BA-82D7-40ACDB5A65E9}" type="pres">
      <dgm:prSet presAssocID="{DCE6066D-D85D-4486-A0B2-BAF9A9E3D42D}" presName="sibTrans" presStyleCnt="0"/>
      <dgm:spPr/>
    </dgm:pt>
    <dgm:pt modelId="{9F158EE6-3781-4835-AA51-015823B84E33}" type="pres">
      <dgm:prSet presAssocID="{CA946CA1-8C9B-4D41-970C-F1D34F28960D}" presName="node" presStyleLbl="node1" presStyleIdx="31" presStyleCnt="39">
        <dgm:presLayoutVars>
          <dgm:bulletEnabled val="1"/>
        </dgm:presLayoutVars>
      </dgm:prSet>
      <dgm:spPr/>
    </dgm:pt>
    <dgm:pt modelId="{4C9D7A6B-717D-4212-B390-8D34835FCF03}" type="pres">
      <dgm:prSet presAssocID="{1211A624-0672-4FBB-8768-CC6A746A505E}" presName="sibTrans" presStyleCnt="0"/>
      <dgm:spPr/>
    </dgm:pt>
    <dgm:pt modelId="{7D243363-8555-42F4-A5DD-D087DA2063C8}" type="pres">
      <dgm:prSet presAssocID="{8ADB5CA1-0983-47E4-8F2A-FE22F06B090E}" presName="node" presStyleLbl="node1" presStyleIdx="32" presStyleCnt="39">
        <dgm:presLayoutVars>
          <dgm:bulletEnabled val="1"/>
        </dgm:presLayoutVars>
      </dgm:prSet>
      <dgm:spPr/>
    </dgm:pt>
    <dgm:pt modelId="{EAAC111A-5038-4FD7-95C1-8052DF4D69E9}" type="pres">
      <dgm:prSet presAssocID="{0B54112F-101F-4205-8761-D94E9230E327}" presName="sibTrans" presStyleCnt="0"/>
      <dgm:spPr/>
    </dgm:pt>
    <dgm:pt modelId="{326759D4-81B7-468B-BDC7-044702BE7B72}" type="pres">
      <dgm:prSet presAssocID="{D48B180D-5C48-4290-AA88-16D2C9C46BBD}" presName="node" presStyleLbl="node1" presStyleIdx="33" presStyleCnt="39" custLinFactNeighborX="-377">
        <dgm:presLayoutVars>
          <dgm:bulletEnabled val="1"/>
        </dgm:presLayoutVars>
      </dgm:prSet>
      <dgm:spPr/>
    </dgm:pt>
    <dgm:pt modelId="{DAF472E6-777C-40A7-85AB-3723D47CA5F3}" type="pres">
      <dgm:prSet presAssocID="{12E4E29A-367E-4B27-80A8-F686137A2D42}" presName="sibTrans" presStyleCnt="0"/>
      <dgm:spPr/>
    </dgm:pt>
    <dgm:pt modelId="{03367FF2-E26D-4A3F-9200-ACF7DA947187}" type="pres">
      <dgm:prSet presAssocID="{AE5BDE92-5534-4C69-AE84-FA14BA447394}" presName="node" presStyleLbl="node1" presStyleIdx="34" presStyleCnt="39" custLinFactNeighborX="-375">
        <dgm:presLayoutVars>
          <dgm:bulletEnabled val="1"/>
        </dgm:presLayoutVars>
      </dgm:prSet>
      <dgm:spPr/>
    </dgm:pt>
    <dgm:pt modelId="{B67142F1-49DD-4541-AC3E-9D4FD519860A}" type="pres">
      <dgm:prSet presAssocID="{13BB58C1-4E32-4182-B6AD-8201F94DAAF1}" presName="sibTrans" presStyleCnt="0"/>
      <dgm:spPr/>
    </dgm:pt>
    <dgm:pt modelId="{92F67C84-0F71-4C50-B6E5-BD6F3B7EA425}" type="pres">
      <dgm:prSet presAssocID="{ACF9C7B0-89A6-4080-9FDA-C6AE33169308}" presName="node" presStyleLbl="node1" presStyleIdx="35" presStyleCnt="39">
        <dgm:presLayoutVars>
          <dgm:bulletEnabled val="1"/>
        </dgm:presLayoutVars>
      </dgm:prSet>
      <dgm:spPr/>
    </dgm:pt>
    <dgm:pt modelId="{99C7F370-FD63-4FC8-AE83-97A1714EBABB}" type="pres">
      <dgm:prSet presAssocID="{5A6BD245-4D78-479F-A98D-425DB6101781}" presName="sibTrans" presStyleCnt="0"/>
      <dgm:spPr/>
    </dgm:pt>
    <dgm:pt modelId="{89F21656-6CAC-4270-8BA9-E13A8E6D1646}" type="pres">
      <dgm:prSet presAssocID="{49516104-98DA-4CB2-9BB7-4EABD8ADCD96}" presName="node" presStyleLbl="node1" presStyleIdx="36" presStyleCnt="39">
        <dgm:presLayoutVars>
          <dgm:bulletEnabled val="1"/>
        </dgm:presLayoutVars>
      </dgm:prSet>
      <dgm:spPr/>
    </dgm:pt>
    <dgm:pt modelId="{1B3830D6-9E9D-4DEF-BE61-593D6A17B2A0}" type="pres">
      <dgm:prSet presAssocID="{8FEE43C8-68DD-40AD-AD6A-32821265CFE7}" presName="sibTrans" presStyleCnt="0"/>
      <dgm:spPr/>
    </dgm:pt>
    <dgm:pt modelId="{2D989C72-6251-4F00-BBC2-C1EDE9EBC1C9}" type="pres">
      <dgm:prSet presAssocID="{A1FE5C56-3FA7-4093-A0D0-06FA8293FA47}" presName="node" presStyleLbl="node1" presStyleIdx="37" presStyleCnt="39">
        <dgm:presLayoutVars>
          <dgm:bulletEnabled val="1"/>
        </dgm:presLayoutVars>
      </dgm:prSet>
      <dgm:spPr/>
    </dgm:pt>
    <dgm:pt modelId="{2DDCB579-AF15-4500-A212-04BB1CAEF03F}" type="pres">
      <dgm:prSet presAssocID="{EA22A089-13EF-421D-B0A0-729D49189AD1}" presName="sibTrans" presStyleCnt="0"/>
      <dgm:spPr/>
    </dgm:pt>
    <dgm:pt modelId="{18DE3DE2-C1A3-4DB9-8896-BA87C04AFB61}" type="pres">
      <dgm:prSet presAssocID="{EA74CA88-C0EB-49DA-93E4-847F9A484069}" presName="node" presStyleLbl="node1" presStyleIdx="38" presStyleCnt="39" custLinFactNeighborX="-377">
        <dgm:presLayoutVars>
          <dgm:bulletEnabled val="1"/>
        </dgm:presLayoutVars>
      </dgm:prSet>
      <dgm:spPr/>
    </dgm:pt>
  </dgm:ptLst>
  <dgm:cxnLst>
    <dgm:cxn modelId="{9F80F514-1AE1-42CC-AE0E-74370B578F3E}" srcId="{47DD7EF8-0750-476E-A8BF-FB550E656D9A}" destId="{C67D2FFB-3E54-4E33-8599-32D7F41201B4}" srcOrd="11" destOrd="0" parTransId="{15E6790B-40C1-4BC8-86DA-5FEC5EF0CB23}" sibTransId="{BD1B7000-07A1-41C6-BDD5-881777C541CA}"/>
    <dgm:cxn modelId="{49FDBB1B-3C7F-4CAF-80D6-17CD3EB319D2}" srcId="{47DD7EF8-0750-476E-A8BF-FB550E656D9A}" destId="{C2AAC07C-DCE9-41C0-8E79-4407F34BA5DF}" srcOrd="12" destOrd="0" parTransId="{F78CDD80-B1A9-4A58-AB7D-B8E65249D4BD}" sibTransId="{C1563DB0-1F9D-4C67-AA69-F25527F9B0C0}"/>
    <dgm:cxn modelId="{83D0651C-6185-406D-8196-6C5CD3AFCD50}" type="presOf" srcId="{915ED106-8046-419E-9C7F-B4EA1EF2B19A}" destId="{F3AACEE3-D246-4908-B74B-37ED6ACDC79D}" srcOrd="0" destOrd="0" presId="urn:microsoft.com/office/officeart/2005/8/layout/default"/>
    <dgm:cxn modelId="{63143B21-13AE-4C42-BE32-3292EADEED3C}" srcId="{47DD7EF8-0750-476E-A8BF-FB550E656D9A}" destId="{0EA5EA39-9CFE-43DE-94AF-53E9C6E3D210}" srcOrd="4" destOrd="0" parTransId="{AFA71C77-5E24-4084-AEB3-B637CA1111CC}" sibTransId="{DCBDF878-D6A3-406F-9C16-D032DB66D303}"/>
    <dgm:cxn modelId="{EFB16E21-CC39-4C45-8EB4-161AD7480608}" type="presOf" srcId="{D48B180D-5C48-4290-AA88-16D2C9C46BBD}" destId="{326759D4-81B7-468B-BDC7-044702BE7B72}" srcOrd="0" destOrd="0" presId="urn:microsoft.com/office/officeart/2005/8/layout/default"/>
    <dgm:cxn modelId="{A5C3A623-DDAF-48CE-920E-3BA35386D019}" type="presOf" srcId="{17C593B3-C66F-443D-88DD-3DB30082ECF6}" destId="{75B88441-DA21-4F7D-B61E-8EEECC36859C}" srcOrd="0" destOrd="0" presId="urn:microsoft.com/office/officeart/2005/8/layout/default"/>
    <dgm:cxn modelId="{415CE523-7AAB-4378-A657-75227AD797D5}" srcId="{47DD7EF8-0750-476E-A8BF-FB550E656D9A}" destId="{17C593B3-C66F-443D-88DD-3DB30082ECF6}" srcOrd="28" destOrd="0" parTransId="{69AC05B9-907E-4C02-90F7-162C5B470E5E}" sibTransId="{9B320EEB-F7D5-4C3C-9159-FA7DF0EC5E92}"/>
    <dgm:cxn modelId="{41D0DF25-8FF8-464B-B6FC-DEF01EDCA64B}" srcId="{47DD7EF8-0750-476E-A8BF-FB550E656D9A}" destId="{E9B71998-4AB2-4892-82CB-AD06E2F31A68}" srcOrd="1" destOrd="0" parTransId="{9AA53F47-91F8-4E77-8FBE-1AD9E2BDE648}" sibTransId="{17D3B441-5EA1-4168-BB8A-CB598D437CBA}"/>
    <dgm:cxn modelId="{44233B29-3E1D-4574-98B1-C72CB694FD28}" srcId="{47DD7EF8-0750-476E-A8BF-FB550E656D9A}" destId="{A1FE5C56-3FA7-4093-A0D0-06FA8293FA47}" srcOrd="37" destOrd="0" parTransId="{A0012428-64A3-4256-A02D-2F367B145DEB}" sibTransId="{EA22A089-13EF-421D-B0A0-729D49189AD1}"/>
    <dgm:cxn modelId="{14C5A02C-5DF4-48A2-B604-0B728932318E}" type="presOf" srcId="{CA946CA1-8C9B-4D41-970C-F1D34F28960D}" destId="{9F158EE6-3781-4835-AA51-015823B84E33}" srcOrd="0" destOrd="0" presId="urn:microsoft.com/office/officeart/2005/8/layout/default"/>
    <dgm:cxn modelId="{9756A82F-DCB1-4838-8800-BD8458B23398}" type="presOf" srcId="{AE5BDE92-5534-4C69-AE84-FA14BA447394}" destId="{03367FF2-E26D-4A3F-9200-ACF7DA947187}" srcOrd="0" destOrd="0" presId="urn:microsoft.com/office/officeart/2005/8/layout/default"/>
    <dgm:cxn modelId="{49185E32-2CEA-4BE6-BE45-4F660B57665B}" type="presOf" srcId="{B8CE9816-943B-4084-80BC-3237FB639A74}" destId="{7EFE8AFB-B33F-4B81-96E6-F6EBF2DAF94F}" srcOrd="0" destOrd="0" presId="urn:microsoft.com/office/officeart/2005/8/layout/default"/>
    <dgm:cxn modelId="{12A05234-6028-4E05-B363-0B146FD472DD}" type="presOf" srcId="{895D928F-A4A6-4867-B1C2-216A10C4F8DD}" destId="{EAD8AD26-9D6B-4E66-BF36-72770E91C3B9}" srcOrd="0" destOrd="0" presId="urn:microsoft.com/office/officeart/2005/8/layout/default"/>
    <dgm:cxn modelId="{ECAF2337-C443-476C-917D-56F113E67318}" srcId="{47DD7EF8-0750-476E-A8BF-FB550E656D9A}" destId="{EF4902CD-F7A3-444D-BEFD-435CE6369C1C}" srcOrd="3" destOrd="0" parTransId="{F91EC47B-A38F-4A9A-BA87-78766129056E}" sibTransId="{50EE210B-4734-458A-8D74-4A3F209F1927}"/>
    <dgm:cxn modelId="{FF70D63C-2FAE-4140-B0DE-EC92032B9964}" srcId="{47DD7EF8-0750-476E-A8BF-FB550E656D9A}" destId="{0329150E-00DA-40A2-98AF-BE701E464030}" srcOrd="15" destOrd="0" parTransId="{95F1C5F7-45D5-4B7A-B159-A5A8525A666C}" sibTransId="{42EB298E-C9B8-457A-B058-8FAC49B3E03B}"/>
    <dgm:cxn modelId="{F240993F-CBFC-4EAC-94DE-F8728D865161}" srcId="{47DD7EF8-0750-476E-A8BF-FB550E656D9A}" destId="{3DADFF63-F924-4AF4-8AFB-1091768C02AE}" srcOrd="29" destOrd="0" parTransId="{E91F0389-928E-44D0-9DB4-1A371E18E035}" sibTransId="{7E785B66-DF58-4107-B789-EE61F6BEDFBC}"/>
    <dgm:cxn modelId="{66238740-2A07-46F9-8D11-E7E1B092CC44}" type="presOf" srcId="{57BD6242-292D-46D9-83C3-633738177AA1}" destId="{283F82A9-A40E-42EE-B8E9-77B4A0A73EDF}" srcOrd="0" destOrd="0" presId="urn:microsoft.com/office/officeart/2005/8/layout/default"/>
    <dgm:cxn modelId="{B479D141-74AB-481A-B70E-2F0E06162B39}" type="presOf" srcId="{7AED2D0B-6C0F-41CC-A158-E370D252C6B6}" destId="{BC61BEA4-5BBA-4C06-885C-E2834FE9D576}" srcOrd="0" destOrd="0" presId="urn:microsoft.com/office/officeart/2005/8/layout/default"/>
    <dgm:cxn modelId="{CBEC6163-4CE0-4209-91A3-0F541B20632A}" srcId="{47DD7EF8-0750-476E-A8BF-FB550E656D9A}" destId="{D6B0DC23-CD42-4BA2-B058-EAD3459F43B8}" srcOrd="19" destOrd="0" parTransId="{8B05E7A1-971C-4801-9DF4-253342DFD20E}" sibTransId="{25054978-2786-4DA2-9C36-D60AFF31097E}"/>
    <dgm:cxn modelId="{24BF7545-13D3-4750-965B-699D754BDCFF}" type="presOf" srcId="{7215412A-887E-402E-BBD1-AE6AAAA2ACCA}" destId="{E8ADB77E-7F58-4B11-BA6E-9A7DF9E2C66F}" srcOrd="0" destOrd="0" presId="urn:microsoft.com/office/officeart/2005/8/layout/default"/>
    <dgm:cxn modelId="{B53C0267-66F4-4AED-941D-2AC5475D903E}" type="presOf" srcId="{32A5303F-097E-44F6-891B-33638F34CB73}" destId="{ADA2A749-74E1-485E-8DDE-D4823C5DB8C2}" srcOrd="0" destOrd="0" presId="urn:microsoft.com/office/officeart/2005/8/layout/default"/>
    <dgm:cxn modelId="{CBBC3C6A-8A73-457A-82FC-D55BA6160945}" srcId="{47DD7EF8-0750-476E-A8BF-FB550E656D9A}" destId="{FE0EBA1E-D379-4F8B-BDC5-64FB143A5A54}" srcOrd="16" destOrd="0" parTransId="{AA05CEAB-21D0-462F-B566-55631CC97A4C}" sibTransId="{E16CDC1A-8984-41ED-8CB1-46282BD21CF0}"/>
    <dgm:cxn modelId="{1222EF6A-53C1-4FAA-BD2F-C563CDD04BE2}" type="presOf" srcId="{B85EFE8A-2222-4E9A-AECD-A8EF52D325C1}" destId="{695B06C1-1F5A-4EC0-9415-ED8B3E88DF21}" srcOrd="0" destOrd="0" presId="urn:microsoft.com/office/officeart/2005/8/layout/default"/>
    <dgm:cxn modelId="{27572D4F-5772-45FC-8D21-45AC7F8DC962}" srcId="{47DD7EF8-0750-476E-A8BF-FB550E656D9A}" destId="{D2D20F71-CD72-408B-88BB-BAE07BFD6FE4}" srcOrd="18" destOrd="0" parTransId="{A3DC9DDB-523A-4A99-B159-A88CAD26F4B3}" sibTransId="{20C71908-D6C9-47F6-A815-EF5DC5FFE889}"/>
    <dgm:cxn modelId="{15ECA150-645E-4556-AE4D-24B3AFC07874}" type="presOf" srcId="{E9B71998-4AB2-4892-82CB-AD06E2F31A68}" destId="{992CE452-A02D-4DC2-9B21-5872E75DB599}" srcOrd="0" destOrd="0" presId="urn:microsoft.com/office/officeart/2005/8/layout/default"/>
    <dgm:cxn modelId="{859C5B52-34B9-4472-8490-D246849ABD2A}" type="presOf" srcId="{D2D20F71-CD72-408B-88BB-BAE07BFD6FE4}" destId="{FF2DB5AC-E15F-44CD-A37A-D1FC7D3913A1}" srcOrd="0" destOrd="0" presId="urn:microsoft.com/office/officeart/2005/8/layout/default"/>
    <dgm:cxn modelId="{19659153-2783-468C-AD3E-6BF17D29BCB9}" srcId="{47DD7EF8-0750-476E-A8BF-FB550E656D9A}" destId="{76C4FBBF-4DE9-46CC-8F6C-2B816C184422}" srcOrd="8" destOrd="0" parTransId="{9B37FB6D-9095-4949-9DF2-495BDBCFFC4F}" sibTransId="{54D1B592-629C-41E0-8F23-CE5B91180507}"/>
    <dgm:cxn modelId="{6D27BE75-7064-4E63-B298-C89FE37A7313}" type="presOf" srcId="{B52158AA-5B3B-40FD-A8BC-B8FCAEC9BFF6}" destId="{EF57929F-BE93-48E0-B471-1F22B248F67E}" srcOrd="0" destOrd="0" presId="urn:microsoft.com/office/officeart/2005/8/layout/default"/>
    <dgm:cxn modelId="{0DB3F677-144C-4B94-B02D-217472A3E071}" type="presOf" srcId="{FE0EBA1E-D379-4F8B-BDC5-64FB143A5A54}" destId="{B442132B-8E06-4AC2-B0E3-0E7BA86453EB}" srcOrd="0" destOrd="0" presId="urn:microsoft.com/office/officeart/2005/8/layout/default"/>
    <dgm:cxn modelId="{BD0CE97C-E2F2-48C6-9712-D2D34460E2DB}" srcId="{47DD7EF8-0750-476E-A8BF-FB550E656D9A}" destId="{CA946CA1-8C9B-4D41-970C-F1D34F28960D}" srcOrd="31" destOrd="0" parTransId="{FB94DBB1-0234-4066-8A97-9EFB27E3DDDB}" sibTransId="{1211A624-0672-4FBB-8768-CC6A746A505E}"/>
    <dgm:cxn modelId="{9A2E8A7E-6E83-439B-BBFB-1467D383985B}" type="presOf" srcId="{C2AAC07C-DCE9-41C0-8E79-4407F34BA5DF}" destId="{7C7D3AEE-CD80-468D-BEBB-09305F620D97}" srcOrd="0" destOrd="0" presId="urn:microsoft.com/office/officeart/2005/8/layout/default"/>
    <dgm:cxn modelId="{5541B07F-AE8C-41D5-BABF-6810541C73BB}" srcId="{47DD7EF8-0750-476E-A8BF-FB550E656D9A}" destId="{9703DCF3-066C-48E6-828B-5A64CA9F3787}" srcOrd="24" destOrd="0" parTransId="{FA939943-E3D4-4335-9E50-2E725CF9C32B}" sibTransId="{73D4BD8E-E013-4551-BC7D-80C4ACAEBD25}"/>
    <dgm:cxn modelId="{B8BCEB84-C7C2-4BC2-855B-01C20B10D81B}" type="presOf" srcId="{D6B0DC23-CD42-4BA2-B058-EAD3459F43B8}" destId="{B5B7680E-0DF3-45CC-9227-D682D4CAB9B8}" srcOrd="0" destOrd="0" presId="urn:microsoft.com/office/officeart/2005/8/layout/default"/>
    <dgm:cxn modelId="{F917BC86-1186-4144-8251-68A17CB4B660}" srcId="{47DD7EF8-0750-476E-A8BF-FB550E656D9A}" destId="{7215412A-887E-402E-BBD1-AE6AAAA2ACCA}" srcOrd="9" destOrd="0" parTransId="{9CF096DD-96A1-433D-85FD-BEE9BDB37A3A}" sibTransId="{117ABA07-483C-4BD0-8D94-0B645D23DB22}"/>
    <dgm:cxn modelId="{93F07F87-FF5C-4373-90F3-589B907BA02C}" type="presOf" srcId="{A1FE5C56-3FA7-4093-A0D0-06FA8293FA47}" destId="{2D989C72-6251-4F00-BBC2-C1EDE9EBC1C9}" srcOrd="0" destOrd="0" presId="urn:microsoft.com/office/officeart/2005/8/layout/default"/>
    <dgm:cxn modelId="{961D9488-27AD-4408-983E-E15B7DB19917}" srcId="{47DD7EF8-0750-476E-A8BF-FB550E656D9A}" destId="{D48B180D-5C48-4290-AA88-16D2C9C46BBD}" srcOrd="33" destOrd="0" parTransId="{6294B977-2F96-452E-ADCA-E2F1495F3C04}" sibTransId="{12E4E29A-367E-4B27-80A8-F686137A2D42}"/>
    <dgm:cxn modelId="{3091968A-82DE-4AB5-8400-BB586DAB8C52}" type="presOf" srcId="{41755BFA-03DF-45A3-BAF9-3E2D53524AB8}" destId="{3D24B116-22D2-4D98-A7BC-3C371BDB4EBC}" srcOrd="0" destOrd="0" presId="urn:microsoft.com/office/officeart/2005/8/layout/default"/>
    <dgm:cxn modelId="{57A5778F-8618-4354-BC75-A9477E0C64E1}" type="presOf" srcId="{C67D2FFB-3E54-4E33-8599-32D7F41201B4}" destId="{0CD2694C-1879-4E7F-B107-A1AEDDD42024}" srcOrd="0" destOrd="0" presId="urn:microsoft.com/office/officeart/2005/8/layout/default"/>
    <dgm:cxn modelId="{6FABCE90-9840-4DA1-AAB0-C090D275CE49}" srcId="{47DD7EF8-0750-476E-A8BF-FB550E656D9A}" destId="{7AED2D0B-6C0F-41CC-A158-E370D252C6B6}" srcOrd="14" destOrd="0" parTransId="{B4370D7E-2547-43D5-A582-AB014D392C18}" sibTransId="{DEFEA8AA-46FB-4C0F-A23E-A49CD109BAE0}"/>
    <dgm:cxn modelId="{AD90E290-353C-4D96-A7C9-025C2447C827}" srcId="{47DD7EF8-0750-476E-A8BF-FB550E656D9A}" destId="{AE5BDE92-5534-4C69-AE84-FA14BA447394}" srcOrd="34" destOrd="0" parTransId="{CDB5C0D6-E84F-4A0A-AE68-78343F63EFC5}" sibTransId="{13BB58C1-4E32-4182-B6AD-8201F94DAAF1}"/>
    <dgm:cxn modelId="{32D24B92-4A74-40EF-8162-A1E729B9A482}" srcId="{47DD7EF8-0750-476E-A8BF-FB550E656D9A}" destId="{895D928F-A4A6-4867-B1C2-216A10C4F8DD}" srcOrd="21" destOrd="0" parTransId="{7318599D-D144-46C4-AD14-00278A3EA145}" sibTransId="{428CBF10-8EE1-4DA7-8FE0-355D3DE4550C}"/>
    <dgm:cxn modelId="{341CDA92-FFDB-44EF-B95F-100B8AC0176C}" srcId="{47DD7EF8-0750-476E-A8BF-FB550E656D9A}" destId="{F866C74D-AF5A-4A8F-BCB4-DB1D6B656EE1}" srcOrd="5" destOrd="0" parTransId="{ECCCC4A8-7944-4F10-94A2-4526085C3DC6}" sibTransId="{1EFEAE99-B254-417E-90CC-91A47EC92871}"/>
    <dgm:cxn modelId="{00E61198-993D-4951-9240-DE401DE46CD0}" type="presOf" srcId="{9703DCF3-066C-48E6-828B-5A64CA9F3787}" destId="{BA0FBEB0-78D4-45A9-90F3-92D9A119CA53}" srcOrd="0" destOrd="0" presId="urn:microsoft.com/office/officeart/2005/8/layout/default"/>
    <dgm:cxn modelId="{660C10A2-9E58-4CBA-A4BB-853443241A52}" srcId="{47DD7EF8-0750-476E-A8BF-FB550E656D9A}" destId="{2D31BF7A-1FA3-427C-979D-C58DB81CBEFB}" srcOrd="20" destOrd="0" parTransId="{411ED20A-0392-4C36-AA80-44A1A770EE91}" sibTransId="{4099C0F6-25E7-4D4C-8624-17B940D5CABE}"/>
    <dgm:cxn modelId="{78D559A5-5EF4-4C15-8F14-D5B4E5D5A101}" srcId="{47DD7EF8-0750-476E-A8BF-FB550E656D9A}" destId="{8ADB5CA1-0983-47E4-8F2A-FE22F06B090E}" srcOrd="32" destOrd="0" parTransId="{23CF639B-96A5-46C6-A78C-6D81DEA0DE11}" sibTransId="{0B54112F-101F-4205-8761-D94E9230E327}"/>
    <dgm:cxn modelId="{1F6D9BA9-5B16-4EA2-A73F-55B5ED9CC098}" type="presOf" srcId="{47DD7EF8-0750-476E-A8BF-FB550E656D9A}" destId="{E9D9BC0B-5017-4393-A65D-B450285E12CF}" srcOrd="0" destOrd="0" presId="urn:microsoft.com/office/officeart/2005/8/layout/default"/>
    <dgm:cxn modelId="{9C09A8A9-4089-4342-9705-42765D41A0A2}" srcId="{47DD7EF8-0750-476E-A8BF-FB550E656D9A}" destId="{B52158AA-5B3B-40FD-A8BC-B8FCAEC9BFF6}" srcOrd="25" destOrd="0" parTransId="{3597F3E3-4D9F-40E0-92B6-A501D072387D}" sibTransId="{4BCD2C3D-A705-4876-9972-6A91A44C8292}"/>
    <dgm:cxn modelId="{3C792EAE-3E7E-4BE9-8C94-751B21259DC5}" type="presOf" srcId="{3DADFF63-F924-4AF4-8AFB-1091768C02AE}" destId="{C6B075F1-E946-4AD9-B8F8-7158A7449203}" srcOrd="0" destOrd="0" presId="urn:microsoft.com/office/officeart/2005/8/layout/default"/>
    <dgm:cxn modelId="{CF7FBAB0-749F-474E-9F19-8B538A9C8DA8}" srcId="{47DD7EF8-0750-476E-A8BF-FB550E656D9A}" destId="{57BD6242-292D-46D9-83C3-633738177AA1}" srcOrd="6" destOrd="0" parTransId="{7A4F288C-FEDD-4BB9-8CB3-817DE70CE368}" sibTransId="{E7820FED-54F5-4DC1-B001-EAF87984EA1E}"/>
    <dgm:cxn modelId="{A94844B7-E201-45B3-A322-8FA02EE969C0}" type="presOf" srcId="{54804642-AD4E-4198-A6B4-3321F3EEE357}" destId="{0802E15D-4651-4801-B28E-853C732B81E5}" srcOrd="0" destOrd="0" presId="urn:microsoft.com/office/officeart/2005/8/layout/default"/>
    <dgm:cxn modelId="{A5DE99B8-BC51-4B34-BD85-EC7DAFBC01D5}" type="presOf" srcId="{49516104-98DA-4CB2-9BB7-4EABD8ADCD96}" destId="{89F21656-6CAC-4270-8BA9-E13A8E6D1646}" srcOrd="0" destOrd="0" presId="urn:microsoft.com/office/officeart/2005/8/layout/default"/>
    <dgm:cxn modelId="{ED11E9B9-DE36-4822-BFCB-1C78D0AFB515}" srcId="{47DD7EF8-0750-476E-A8BF-FB550E656D9A}" destId="{54804642-AD4E-4198-A6B4-3321F3EEE357}" srcOrd="7" destOrd="0" parTransId="{98621899-A1D5-4E0E-992D-DD7A725BC86D}" sibTransId="{3D8CD612-5805-43E8-B7F8-43AEA62C7B78}"/>
    <dgm:cxn modelId="{4F8958BA-76F6-4F7F-8810-CCDAA8CB66BF}" type="presOf" srcId="{B211D2A3-02B0-40D7-9067-BAEC62515103}" destId="{CC843D33-30E7-4168-9371-DAF38F205164}" srcOrd="0" destOrd="0" presId="urn:microsoft.com/office/officeart/2005/8/layout/default"/>
    <dgm:cxn modelId="{4F3A6DBC-836E-4949-B345-1D0078A11ECA}" type="presOf" srcId="{0329150E-00DA-40A2-98AF-BE701E464030}" destId="{AA1CF4DC-3704-4457-AD1F-A723E9735159}" srcOrd="0" destOrd="0" presId="urn:microsoft.com/office/officeart/2005/8/layout/default"/>
    <dgm:cxn modelId="{6B7217C3-3502-4B1C-A3B4-A7C2D304B1D3}" type="presOf" srcId="{0EA5EA39-9CFE-43DE-94AF-53E9C6E3D210}" destId="{F606D746-4FF1-4239-98D7-F3A28AB95F5B}" srcOrd="0" destOrd="0" presId="urn:microsoft.com/office/officeart/2005/8/layout/default"/>
    <dgm:cxn modelId="{5DEC91C4-7A86-4540-A34C-3B9C103DC0DD}" type="presOf" srcId="{4F0995B3-E583-4B42-AEE4-10EA91BA1B2B}" destId="{576D25D0-F0EE-46B4-A08A-D97BEF1DAA6C}" srcOrd="0" destOrd="0" presId="urn:microsoft.com/office/officeart/2005/8/layout/default"/>
    <dgm:cxn modelId="{7A80E2CC-2572-4A8C-87AB-398EF9313579}" type="presOf" srcId="{76C4FBBF-4DE9-46CC-8F6C-2B816C184422}" destId="{09F9CC3D-6D7B-431F-BAB5-5E8C4175DAF8}" srcOrd="0" destOrd="0" presId="urn:microsoft.com/office/officeart/2005/8/layout/default"/>
    <dgm:cxn modelId="{155C15CD-6F05-4468-91AF-7AEC27FCEEC7}" srcId="{47DD7EF8-0750-476E-A8BF-FB550E656D9A}" destId="{88B5EAE6-B6BD-4B02-BA10-832216E93DA0}" srcOrd="0" destOrd="0" parTransId="{BF1B34CC-F2B8-439C-B6AC-3E8BA843A7AA}" sibTransId="{43CF5E24-2E91-4496-A573-A2A2D2D68F89}"/>
    <dgm:cxn modelId="{A98811D0-4A7B-4674-9FB8-756F61A3B0FA}" srcId="{47DD7EF8-0750-476E-A8BF-FB550E656D9A}" destId="{EA74CA88-C0EB-49DA-93E4-847F9A484069}" srcOrd="38" destOrd="0" parTransId="{0E2A378D-35C9-4EA1-8C80-12A383514176}" sibTransId="{01B689CC-8AF7-4349-B73F-6CD9D177017B}"/>
    <dgm:cxn modelId="{9894BAD6-8A92-43BF-929A-4E4BEEE3EA5D}" srcId="{47DD7EF8-0750-476E-A8BF-FB550E656D9A}" destId="{49516104-98DA-4CB2-9BB7-4EABD8ADCD96}" srcOrd="36" destOrd="0" parTransId="{5815CBE7-4B95-4C84-A9BB-A0068DA9786F}" sibTransId="{8FEE43C8-68DD-40AD-AD6A-32821265CFE7}"/>
    <dgm:cxn modelId="{6EBF2CD8-458A-42B4-93EB-3547DE5139AE}" srcId="{47DD7EF8-0750-476E-A8BF-FB550E656D9A}" destId="{B85EFE8A-2222-4E9A-AECD-A8EF52D325C1}" srcOrd="27" destOrd="0" parTransId="{F073F26D-F945-435E-9917-EF7EAF30B0BD}" sibTransId="{B16FF5DE-EE70-4233-B8A4-D5808758D5B3}"/>
    <dgm:cxn modelId="{5B0850D8-81D2-46B6-83A1-234184F360FE}" type="presOf" srcId="{EA74CA88-C0EB-49DA-93E4-847F9A484069}" destId="{18DE3DE2-C1A3-4DB9-8896-BA87C04AFB61}" srcOrd="0" destOrd="0" presId="urn:microsoft.com/office/officeart/2005/8/layout/default"/>
    <dgm:cxn modelId="{46A755D8-E0E5-4E7D-9D1C-3295DF20ABBF}" type="presOf" srcId="{F866C74D-AF5A-4A8F-BCB4-DB1D6B656EE1}" destId="{838190AE-97BF-4424-8278-786EC0690AD9}" srcOrd="0" destOrd="0" presId="urn:microsoft.com/office/officeart/2005/8/layout/default"/>
    <dgm:cxn modelId="{25976BD9-6655-45EE-A7AD-3C992833AE41}" type="presOf" srcId="{88B5EAE6-B6BD-4B02-BA10-832216E93DA0}" destId="{92986716-B84F-4C5E-B08E-452623FCD3A5}" srcOrd="0" destOrd="0" presId="urn:microsoft.com/office/officeart/2005/8/layout/default"/>
    <dgm:cxn modelId="{94EB75D9-292C-4100-9CC7-ACC45AD28CF3}" srcId="{47DD7EF8-0750-476E-A8BF-FB550E656D9A}" destId="{990F61DB-E4CF-40FD-B0ED-9E52F5000069}" srcOrd="30" destOrd="0" parTransId="{3FBBDE75-79FC-49EE-B3EE-ED4751B64FD4}" sibTransId="{DCE6066D-D85D-4486-A0B2-BAF9A9E3D42D}"/>
    <dgm:cxn modelId="{D15D52E1-CBA8-46E4-AA5D-2E9C5C0121DC}" type="presOf" srcId="{EF4902CD-F7A3-444D-BEFD-435CE6369C1C}" destId="{9790E1E1-362A-4131-9BC9-9A4916E8F3B1}" srcOrd="0" destOrd="0" presId="urn:microsoft.com/office/officeart/2005/8/layout/default"/>
    <dgm:cxn modelId="{C5B6B0E2-A184-4A7F-9A45-6452CB724CAF}" srcId="{47DD7EF8-0750-476E-A8BF-FB550E656D9A}" destId="{32A5303F-097E-44F6-891B-33638F34CB73}" srcOrd="23" destOrd="0" parTransId="{55FBA6CC-1888-40A3-9AD6-4FD21DF978F2}" sibTransId="{D457D10D-025A-4CE4-A888-41FC41788202}"/>
    <dgm:cxn modelId="{1CBE03E3-F697-4A47-8E00-306981BC822C}" type="presOf" srcId="{990F61DB-E4CF-40FD-B0ED-9E52F5000069}" destId="{D88FBE88-9C3D-4B1A-AD57-B55E2DC20086}" srcOrd="0" destOrd="0" presId="urn:microsoft.com/office/officeart/2005/8/layout/default"/>
    <dgm:cxn modelId="{19AEA9E4-D10E-4981-9FC2-44C32B93B5A9}" srcId="{47DD7EF8-0750-476E-A8BF-FB550E656D9A}" destId="{B8CE9816-943B-4084-80BC-3237FB639A74}" srcOrd="17" destOrd="0" parTransId="{03FEFF58-CCBF-4CEB-AC53-30C2E2371E1E}" sibTransId="{78045844-D0DC-4916-89E5-F29FE4C55397}"/>
    <dgm:cxn modelId="{09A69AE8-55D8-4476-B82C-E1612D4908AB}" srcId="{47DD7EF8-0750-476E-A8BF-FB550E656D9A}" destId="{B211D2A3-02B0-40D7-9067-BAEC62515103}" srcOrd="10" destOrd="0" parTransId="{A8C38963-3B0A-4EA6-8B1F-DF5CC2B1529E}" sibTransId="{8EA1473D-F3AF-4776-9BDE-7D3696FB6EF9}"/>
    <dgm:cxn modelId="{B7F39FEB-994A-4CA0-A47F-A5AC808A0C53}" srcId="{47DD7EF8-0750-476E-A8BF-FB550E656D9A}" destId="{915ED106-8046-419E-9C7F-B4EA1EF2B19A}" srcOrd="26" destOrd="0" parTransId="{56FF7552-5A84-42A2-AB06-92A76B3230EC}" sibTransId="{E486046E-166E-4B40-BFEA-448CED416D93}"/>
    <dgm:cxn modelId="{3364C8EF-1EC7-4319-82D0-C305F59ABDE6}" srcId="{47DD7EF8-0750-476E-A8BF-FB550E656D9A}" destId="{41755BFA-03DF-45A3-BAF9-3E2D53524AB8}" srcOrd="2" destOrd="0" parTransId="{06058572-30CB-44AF-AB82-344CFF79BEBD}" sibTransId="{50043822-C072-4879-B7E8-CEE2E365B8E9}"/>
    <dgm:cxn modelId="{BC412CF1-6336-4779-86C2-3A31894B65EA}" type="presOf" srcId="{C3AD58C1-01EC-4228-9AC8-5A73505B30FA}" destId="{887A731F-C21E-41FA-BA0E-AB48B73C5DCD}" srcOrd="0" destOrd="0" presId="urn:microsoft.com/office/officeart/2005/8/layout/default"/>
    <dgm:cxn modelId="{13CA47F2-0379-4A6E-B60F-6DBA53E20483}" type="presOf" srcId="{2D31BF7A-1FA3-427C-979D-C58DB81CBEFB}" destId="{CEC3A62C-B7A7-45DC-8AC9-D33CF36087FA}" srcOrd="0" destOrd="0" presId="urn:microsoft.com/office/officeart/2005/8/layout/default"/>
    <dgm:cxn modelId="{CCC131F5-C090-4DA6-8A61-FC3A77505174}" srcId="{47DD7EF8-0750-476E-A8BF-FB550E656D9A}" destId="{ACF9C7B0-89A6-4080-9FDA-C6AE33169308}" srcOrd="35" destOrd="0" parTransId="{44128866-7042-48AE-995C-5344410948F3}" sibTransId="{5A6BD245-4D78-479F-A98D-425DB6101781}"/>
    <dgm:cxn modelId="{C17C48F5-652C-4564-8FDC-B991774DDE98}" type="presOf" srcId="{ACF9C7B0-89A6-4080-9FDA-C6AE33169308}" destId="{92F67C84-0F71-4C50-B6E5-BD6F3B7EA425}" srcOrd="0" destOrd="0" presId="urn:microsoft.com/office/officeart/2005/8/layout/default"/>
    <dgm:cxn modelId="{30E620F7-07B7-4E34-970A-55148DB98902}" srcId="{47DD7EF8-0750-476E-A8BF-FB550E656D9A}" destId="{4F0995B3-E583-4B42-AEE4-10EA91BA1B2B}" srcOrd="13" destOrd="0" parTransId="{B353AE12-CA7F-433D-85E4-05E54F2A5B30}" sibTransId="{2842F56C-2E32-4D9E-BFC1-B9B8A5B08A65}"/>
    <dgm:cxn modelId="{FD67C9F7-0834-4611-9866-428ACF7C2C5C}" srcId="{47DD7EF8-0750-476E-A8BF-FB550E656D9A}" destId="{C3AD58C1-01EC-4228-9AC8-5A73505B30FA}" srcOrd="22" destOrd="0" parTransId="{5F199B7E-DDE1-4814-A02D-5FE1181F18CF}" sibTransId="{561572E2-D68B-438A-A40C-702C5516DE8E}"/>
    <dgm:cxn modelId="{E8C4EAF7-31B7-49B7-A933-6B6D93B4EFA6}" type="presOf" srcId="{8ADB5CA1-0983-47E4-8F2A-FE22F06B090E}" destId="{7D243363-8555-42F4-A5DD-D087DA2063C8}" srcOrd="0" destOrd="0" presId="urn:microsoft.com/office/officeart/2005/8/layout/default"/>
    <dgm:cxn modelId="{D07045A0-A780-4377-BA6F-47D3A4CCAD12}" type="presParOf" srcId="{E9D9BC0B-5017-4393-A65D-B450285E12CF}" destId="{92986716-B84F-4C5E-B08E-452623FCD3A5}" srcOrd="0" destOrd="0" presId="urn:microsoft.com/office/officeart/2005/8/layout/default"/>
    <dgm:cxn modelId="{CE2ADC7C-6C1D-45C8-BF18-E0883F7D0A6B}" type="presParOf" srcId="{E9D9BC0B-5017-4393-A65D-B450285E12CF}" destId="{FA8206FA-BF9F-4483-A14B-66542E607FB9}" srcOrd="1" destOrd="0" presId="urn:microsoft.com/office/officeart/2005/8/layout/default"/>
    <dgm:cxn modelId="{D7B52B25-4E7A-48EB-8206-EB9FF8F3ED48}" type="presParOf" srcId="{E9D9BC0B-5017-4393-A65D-B450285E12CF}" destId="{992CE452-A02D-4DC2-9B21-5872E75DB599}" srcOrd="2" destOrd="0" presId="urn:microsoft.com/office/officeart/2005/8/layout/default"/>
    <dgm:cxn modelId="{BBA2694F-3C31-4F8F-8D1C-E4F9526F708E}" type="presParOf" srcId="{E9D9BC0B-5017-4393-A65D-B450285E12CF}" destId="{BF30398F-EC9D-4A13-821B-C6D38385F7B0}" srcOrd="3" destOrd="0" presId="urn:microsoft.com/office/officeart/2005/8/layout/default"/>
    <dgm:cxn modelId="{3F38DF3A-D3CE-4D3B-A63D-8BFBED6AB8F3}" type="presParOf" srcId="{E9D9BC0B-5017-4393-A65D-B450285E12CF}" destId="{3D24B116-22D2-4D98-A7BC-3C371BDB4EBC}" srcOrd="4" destOrd="0" presId="urn:microsoft.com/office/officeart/2005/8/layout/default"/>
    <dgm:cxn modelId="{616CB430-2608-49C9-B862-94DB071F62EA}" type="presParOf" srcId="{E9D9BC0B-5017-4393-A65D-B450285E12CF}" destId="{4E036B0C-7F31-4479-8BC4-FDCCB503D8DA}" srcOrd="5" destOrd="0" presId="urn:microsoft.com/office/officeart/2005/8/layout/default"/>
    <dgm:cxn modelId="{E1D03AD5-F446-4C8E-AE1A-8C3CD376A1F4}" type="presParOf" srcId="{E9D9BC0B-5017-4393-A65D-B450285E12CF}" destId="{9790E1E1-362A-4131-9BC9-9A4916E8F3B1}" srcOrd="6" destOrd="0" presId="urn:microsoft.com/office/officeart/2005/8/layout/default"/>
    <dgm:cxn modelId="{73519C4F-0506-4974-8520-18BDD2AF076E}" type="presParOf" srcId="{E9D9BC0B-5017-4393-A65D-B450285E12CF}" destId="{203AAC5F-51E4-44EE-B006-6CA73E10234B}" srcOrd="7" destOrd="0" presId="urn:microsoft.com/office/officeart/2005/8/layout/default"/>
    <dgm:cxn modelId="{12B777DD-0991-40EF-AAB2-DAD85AFD3452}" type="presParOf" srcId="{E9D9BC0B-5017-4393-A65D-B450285E12CF}" destId="{F606D746-4FF1-4239-98D7-F3A28AB95F5B}" srcOrd="8" destOrd="0" presId="urn:microsoft.com/office/officeart/2005/8/layout/default"/>
    <dgm:cxn modelId="{B92B69D1-87CF-46C5-A28C-CFA1BF9ED23C}" type="presParOf" srcId="{E9D9BC0B-5017-4393-A65D-B450285E12CF}" destId="{D6C32037-9752-4CE5-860B-80B7792ED8B1}" srcOrd="9" destOrd="0" presId="urn:microsoft.com/office/officeart/2005/8/layout/default"/>
    <dgm:cxn modelId="{A0DEDA2C-C312-4B03-B211-616B426AAAB6}" type="presParOf" srcId="{E9D9BC0B-5017-4393-A65D-B450285E12CF}" destId="{838190AE-97BF-4424-8278-786EC0690AD9}" srcOrd="10" destOrd="0" presId="urn:microsoft.com/office/officeart/2005/8/layout/default"/>
    <dgm:cxn modelId="{F4DD38FB-52C9-41CD-9709-F7B3687603DB}" type="presParOf" srcId="{E9D9BC0B-5017-4393-A65D-B450285E12CF}" destId="{6EC38C36-7BD3-4463-B92A-9DAB0656DF6F}" srcOrd="11" destOrd="0" presId="urn:microsoft.com/office/officeart/2005/8/layout/default"/>
    <dgm:cxn modelId="{39BAE1FC-BC74-47B1-8FBE-CEA9B8AD2FE2}" type="presParOf" srcId="{E9D9BC0B-5017-4393-A65D-B450285E12CF}" destId="{283F82A9-A40E-42EE-B8E9-77B4A0A73EDF}" srcOrd="12" destOrd="0" presId="urn:microsoft.com/office/officeart/2005/8/layout/default"/>
    <dgm:cxn modelId="{29A1FA78-A7FB-47BE-9872-1E028B804EF7}" type="presParOf" srcId="{E9D9BC0B-5017-4393-A65D-B450285E12CF}" destId="{2AFB98B7-D7AE-4E04-B0CB-66DC2E61541A}" srcOrd="13" destOrd="0" presId="urn:microsoft.com/office/officeart/2005/8/layout/default"/>
    <dgm:cxn modelId="{F421890B-ACBC-4911-9F49-EDDB6094171B}" type="presParOf" srcId="{E9D9BC0B-5017-4393-A65D-B450285E12CF}" destId="{0802E15D-4651-4801-B28E-853C732B81E5}" srcOrd="14" destOrd="0" presId="urn:microsoft.com/office/officeart/2005/8/layout/default"/>
    <dgm:cxn modelId="{EA72BC19-7E5A-4A5D-A2C2-0A1D21690EF8}" type="presParOf" srcId="{E9D9BC0B-5017-4393-A65D-B450285E12CF}" destId="{19BF954A-61FA-4C6C-A106-1FBC5CF1E9D2}" srcOrd="15" destOrd="0" presId="urn:microsoft.com/office/officeart/2005/8/layout/default"/>
    <dgm:cxn modelId="{48BE3650-EA34-4522-9A7D-21488FBE4964}" type="presParOf" srcId="{E9D9BC0B-5017-4393-A65D-B450285E12CF}" destId="{09F9CC3D-6D7B-431F-BAB5-5E8C4175DAF8}" srcOrd="16" destOrd="0" presId="urn:microsoft.com/office/officeart/2005/8/layout/default"/>
    <dgm:cxn modelId="{8C0BDB5F-F523-47D6-B933-EB15B01EDB56}" type="presParOf" srcId="{E9D9BC0B-5017-4393-A65D-B450285E12CF}" destId="{E06A5B19-AC8B-4C4E-823E-9FC3652B8C2B}" srcOrd="17" destOrd="0" presId="urn:microsoft.com/office/officeart/2005/8/layout/default"/>
    <dgm:cxn modelId="{D9B3EC66-1E38-4174-A71F-828F53D9C6E9}" type="presParOf" srcId="{E9D9BC0B-5017-4393-A65D-B450285E12CF}" destId="{E8ADB77E-7F58-4B11-BA6E-9A7DF9E2C66F}" srcOrd="18" destOrd="0" presId="urn:microsoft.com/office/officeart/2005/8/layout/default"/>
    <dgm:cxn modelId="{5C67B9A2-5DCF-4987-882D-F21E5700D201}" type="presParOf" srcId="{E9D9BC0B-5017-4393-A65D-B450285E12CF}" destId="{5D94C17A-C63B-4521-89E2-035FCE350EDF}" srcOrd="19" destOrd="0" presId="urn:microsoft.com/office/officeart/2005/8/layout/default"/>
    <dgm:cxn modelId="{3CFBA141-BE0D-483D-BA63-2076711EF7F1}" type="presParOf" srcId="{E9D9BC0B-5017-4393-A65D-B450285E12CF}" destId="{CC843D33-30E7-4168-9371-DAF38F205164}" srcOrd="20" destOrd="0" presId="urn:microsoft.com/office/officeart/2005/8/layout/default"/>
    <dgm:cxn modelId="{8B71CEE4-AE22-4BE4-95A9-D5BB0E8A580F}" type="presParOf" srcId="{E9D9BC0B-5017-4393-A65D-B450285E12CF}" destId="{BC07F466-9BFD-4E6F-B0D5-2890E662978C}" srcOrd="21" destOrd="0" presId="urn:microsoft.com/office/officeart/2005/8/layout/default"/>
    <dgm:cxn modelId="{2F1087E6-0142-4E74-B319-BDFD47B8A1E7}" type="presParOf" srcId="{E9D9BC0B-5017-4393-A65D-B450285E12CF}" destId="{0CD2694C-1879-4E7F-B107-A1AEDDD42024}" srcOrd="22" destOrd="0" presId="urn:microsoft.com/office/officeart/2005/8/layout/default"/>
    <dgm:cxn modelId="{1CF77BD9-B70C-488E-924D-B9CEAA324692}" type="presParOf" srcId="{E9D9BC0B-5017-4393-A65D-B450285E12CF}" destId="{0EF6D456-9B81-4E3B-81C2-0437D0402C88}" srcOrd="23" destOrd="0" presId="urn:microsoft.com/office/officeart/2005/8/layout/default"/>
    <dgm:cxn modelId="{6AF466B7-2A8B-4FCD-B0C5-D2C40F1D9C49}" type="presParOf" srcId="{E9D9BC0B-5017-4393-A65D-B450285E12CF}" destId="{7C7D3AEE-CD80-468D-BEBB-09305F620D97}" srcOrd="24" destOrd="0" presId="urn:microsoft.com/office/officeart/2005/8/layout/default"/>
    <dgm:cxn modelId="{A25CA09F-1D7E-4453-BB63-B6730A6D227F}" type="presParOf" srcId="{E9D9BC0B-5017-4393-A65D-B450285E12CF}" destId="{8B7CB699-6C4C-4BF9-8D02-604569D25909}" srcOrd="25" destOrd="0" presId="urn:microsoft.com/office/officeart/2005/8/layout/default"/>
    <dgm:cxn modelId="{9E28DCE2-E76F-4EA4-9D88-411DC6BE14A1}" type="presParOf" srcId="{E9D9BC0B-5017-4393-A65D-B450285E12CF}" destId="{576D25D0-F0EE-46B4-A08A-D97BEF1DAA6C}" srcOrd="26" destOrd="0" presId="urn:microsoft.com/office/officeart/2005/8/layout/default"/>
    <dgm:cxn modelId="{195C4456-CAA2-4ADD-A7EE-0C35E7A6AFDA}" type="presParOf" srcId="{E9D9BC0B-5017-4393-A65D-B450285E12CF}" destId="{CC4FB0D8-82FD-471C-9B01-7014F0F754C8}" srcOrd="27" destOrd="0" presId="urn:microsoft.com/office/officeart/2005/8/layout/default"/>
    <dgm:cxn modelId="{B4F055D0-7CF1-480C-A699-EB312AE10E9E}" type="presParOf" srcId="{E9D9BC0B-5017-4393-A65D-B450285E12CF}" destId="{BC61BEA4-5BBA-4C06-885C-E2834FE9D576}" srcOrd="28" destOrd="0" presId="urn:microsoft.com/office/officeart/2005/8/layout/default"/>
    <dgm:cxn modelId="{CB3DC4D3-E887-4A00-B024-94C7195A890F}" type="presParOf" srcId="{E9D9BC0B-5017-4393-A65D-B450285E12CF}" destId="{7771A348-AF77-4796-8C9D-CF583855302E}" srcOrd="29" destOrd="0" presId="urn:microsoft.com/office/officeart/2005/8/layout/default"/>
    <dgm:cxn modelId="{04BD2B93-8C11-4036-B78F-AF957AE463F7}" type="presParOf" srcId="{E9D9BC0B-5017-4393-A65D-B450285E12CF}" destId="{AA1CF4DC-3704-4457-AD1F-A723E9735159}" srcOrd="30" destOrd="0" presId="urn:microsoft.com/office/officeart/2005/8/layout/default"/>
    <dgm:cxn modelId="{A603A94C-1BF0-4E45-85C4-BD5369604239}" type="presParOf" srcId="{E9D9BC0B-5017-4393-A65D-B450285E12CF}" destId="{D5B72824-80CF-4F94-988D-F27828E21BE3}" srcOrd="31" destOrd="0" presId="urn:microsoft.com/office/officeart/2005/8/layout/default"/>
    <dgm:cxn modelId="{FDFE30E2-8049-4170-BF85-5450E16D1C84}" type="presParOf" srcId="{E9D9BC0B-5017-4393-A65D-B450285E12CF}" destId="{B442132B-8E06-4AC2-B0E3-0E7BA86453EB}" srcOrd="32" destOrd="0" presId="urn:microsoft.com/office/officeart/2005/8/layout/default"/>
    <dgm:cxn modelId="{C5F1367B-ED6E-4A79-92A8-D73249D5C70A}" type="presParOf" srcId="{E9D9BC0B-5017-4393-A65D-B450285E12CF}" destId="{DEC48087-72DC-416F-8C10-269DA58A9022}" srcOrd="33" destOrd="0" presId="urn:microsoft.com/office/officeart/2005/8/layout/default"/>
    <dgm:cxn modelId="{58F092D0-2D45-4621-87C8-4D5E3558F46B}" type="presParOf" srcId="{E9D9BC0B-5017-4393-A65D-B450285E12CF}" destId="{7EFE8AFB-B33F-4B81-96E6-F6EBF2DAF94F}" srcOrd="34" destOrd="0" presId="urn:microsoft.com/office/officeart/2005/8/layout/default"/>
    <dgm:cxn modelId="{8677EB71-1B7B-46E8-A086-DA6FCF7866C7}" type="presParOf" srcId="{E9D9BC0B-5017-4393-A65D-B450285E12CF}" destId="{B5802EDE-7A5B-4DA3-931D-BFB36575F93E}" srcOrd="35" destOrd="0" presId="urn:microsoft.com/office/officeart/2005/8/layout/default"/>
    <dgm:cxn modelId="{8ACB9500-EA46-4AB0-884C-F6E137306D34}" type="presParOf" srcId="{E9D9BC0B-5017-4393-A65D-B450285E12CF}" destId="{FF2DB5AC-E15F-44CD-A37A-D1FC7D3913A1}" srcOrd="36" destOrd="0" presId="urn:microsoft.com/office/officeart/2005/8/layout/default"/>
    <dgm:cxn modelId="{608AEB10-240A-4BA7-9346-6BF55019B77A}" type="presParOf" srcId="{E9D9BC0B-5017-4393-A65D-B450285E12CF}" destId="{973F1883-8396-4834-ACB5-19D084C4593D}" srcOrd="37" destOrd="0" presId="urn:microsoft.com/office/officeart/2005/8/layout/default"/>
    <dgm:cxn modelId="{3061AC91-110E-40CC-B445-ECA252E1249D}" type="presParOf" srcId="{E9D9BC0B-5017-4393-A65D-B450285E12CF}" destId="{B5B7680E-0DF3-45CC-9227-D682D4CAB9B8}" srcOrd="38" destOrd="0" presId="urn:microsoft.com/office/officeart/2005/8/layout/default"/>
    <dgm:cxn modelId="{1865CF53-F83F-48F3-9860-40730F6B7664}" type="presParOf" srcId="{E9D9BC0B-5017-4393-A65D-B450285E12CF}" destId="{C9CD800C-929E-47C5-A34D-2D122E9F0EA8}" srcOrd="39" destOrd="0" presId="urn:microsoft.com/office/officeart/2005/8/layout/default"/>
    <dgm:cxn modelId="{4CDBCABC-B2DE-4BD5-9E5A-7A50DB196EBF}" type="presParOf" srcId="{E9D9BC0B-5017-4393-A65D-B450285E12CF}" destId="{CEC3A62C-B7A7-45DC-8AC9-D33CF36087FA}" srcOrd="40" destOrd="0" presId="urn:microsoft.com/office/officeart/2005/8/layout/default"/>
    <dgm:cxn modelId="{827D7C17-50DD-4E69-8D2B-24DCD63DF8A0}" type="presParOf" srcId="{E9D9BC0B-5017-4393-A65D-B450285E12CF}" destId="{35A4EA38-BF06-45A9-B2C4-04DE2F67BB42}" srcOrd="41" destOrd="0" presId="urn:microsoft.com/office/officeart/2005/8/layout/default"/>
    <dgm:cxn modelId="{0E90CB05-9706-48AF-B8B6-35F50B184B32}" type="presParOf" srcId="{E9D9BC0B-5017-4393-A65D-B450285E12CF}" destId="{EAD8AD26-9D6B-4E66-BF36-72770E91C3B9}" srcOrd="42" destOrd="0" presId="urn:microsoft.com/office/officeart/2005/8/layout/default"/>
    <dgm:cxn modelId="{46309239-70EA-4BCE-8F75-A26C22012B73}" type="presParOf" srcId="{E9D9BC0B-5017-4393-A65D-B450285E12CF}" destId="{6DD990C3-DF5A-445F-B407-0B32332A86F8}" srcOrd="43" destOrd="0" presId="urn:microsoft.com/office/officeart/2005/8/layout/default"/>
    <dgm:cxn modelId="{21D0A5C9-E358-44EC-8F78-C0AE3876339D}" type="presParOf" srcId="{E9D9BC0B-5017-4393-A65D-B450285E12CF}" destId="{887A731F-C21E-41FA-BA0E-AB48B73C5DCD}" srcOrd="44" destOrd="0" presId="urn:microsoft.com/office/officeart/2005/8/layout/default"/>
    <dgm:cxn modelId="{73AD3845-539D-42BC-8B72-5EB56C200313}" type="presParOf" srcId="{E9D9BC0B-5017-4393-A65D-B450285E12CF}" destId="{03394774-449D-4781-B9E1-F7826589ADEC}" srcOrd="45" destOrd="0" presId="urn:microsoft.com/office/officeart/2005/8/layout/default"/>
    <dgm:cxn modelId="{EE1CDC4B-26E5-4E15-9204-BBCB3C6B2D27}" type="presParOf" srcId="{E9D9BC0B-5017-4393-A65D-B450285E12CF}" destId="{ADA2A749-74E1-485E-8DDE-D4823C5DB8C2}" srcOrd="46" destOrd="0" presId="urn:microsoft.com/office/officeart/2005/8/layout/default"/>
    <dgm:cxn modelId="{63F857E5-A84C-4145-AF7D-2952AC0138E9}" type="presParOf" srcId="{E9D9BC0B-5017-4393-A65D-B450285E12CF}" destId="{B0CCDBF8-7723-453F-B679-033134243401}" srcOrd="47" destOrd="0" presId="urn:microsoft.com/office/officeart/2005/8/layout/default"/>
    <dgm:cxn modelId="{005AE464-0CA7-4473-ACBD-ADD455DC7B37}" type="presParOf" srcId="{E9D9BC0B-5017-4393-A65D-B450285E12CF}" destId="{BA0FBEB0-78D4-45A9-90F3-92D9A119CA53}" srcOrd="48" destOrd="0" presId="urn:microsoft.com/office/officeart/2005/8/layout/default"/>
    <dgm:cxn modelId="{56EF4EC2-262F-4CB9-A23C-0E1A0DE9D586}" type="presParOf" srcId="{E9D9BC0B-5017-4393-A65D-B450285E12CF}" destId="{31645229-515C-4615-B776-9FBA9F2B0635}" srcOrd="49" destOrd="0" presId="urn:microsoft.com/office/officeart/2005/8/layout/default"/>
    <dgm:cxn modelId="{0E726DD4-8B97-4CD6-BDFF-7F7992D14AC4}" type="presParOf" srcId="{E9D9BC0B-5017-4393-A65D-B450285E12CF}" destId="{EF57929F-BE93-48E0-B471-1F22B248F67E}" srcOrd="50" destOrd="0" presId="urn:microsoft.com/office/officeart/2005/8/layout/default"/>
    <dgm:cxn modelId="{55B47265-3F21-4D4A-AC59-262AD5D8E82F}" type="presParOf" srcId="{E9D9BC0B-5017-4393-A65D-B450285E12CF}" destId="{E2ECC6D7-8627-4ECE-B637-306F5A1ACEE4}" srcOrd="51" destOrd="0" presId="urn:microsoft.com/office/officeart/2005/8/layout/default"/>
    <dgm:cxn modelId="{1FA27289-1CA8-499A-A1F4-1D767F59069E}" type="presParOf" srcId="{E9D9BC0B-5017-4393-A65D-B450285E12CF}" destId="{F3AACEE3-D246-4908-B74B-37ED6ACDC79D}" srcOrd="52" destOrd="0" presId="urn:microsoft.com/office/officeart/2005/8/layout/default"/>
    <dgm:cxn modelId="{F20998E3-61B4-4F5A-BC57-0FF3ED39913E}" type="presParOf" srcId="{E9D9BC0B-5017-4393-A65D-B450285E12CF}" destId="{9AE4A029-DAAD-4195-B4D9-D7FF78A2F870}" srcOrd="53" destOrd="0" presId="urn:microsoft.com/office/officeart/2005/8/layout/default"/>
    <dgm:cxn modelId="{CBAE1D9E-B51E-4253-A5C6-8D878F5B6B13}" type="presParOf" srcId="{E9D9BC0B-5017-4393-A65D-B450285E12CF}" destId="{695B06C1-1F5A-4EC0-9415-ED8B3E88DF21}" srcOrd="54" destOrd="0" presId="urn:microsoft.com/office/officeart/2005/8/layout/default"/>
    <dgm:cxn modelId="{A56ECAF2-9E80-4527-B618-7971CA87E45D}" type="presParOf" srcId="{E9D9BC0B-5017-4393-A65D-B450285E12CF}" destId="{12AED299-97A2-48BC-B918-BDEAD775EA4C}" srcOrd="55" destOrd="0" presId="urn:microsoft.com/office/officeart/2005/8/layout/default"/>
    <dgm:cxn modelId="{EA93A4BA-A6AD-43C0-950D-0B56691635FA}" type="presParOf" srcId="{E9D9BC0B-5017-4393-A65D-B450285E12CF}" destId="{75B88441-DA21-4F7D-B61E-8EEECC36859C}" srcOrd="56" destOrd="0" presId="urn:microsoft.com/office/officeart/2005/8/layout/default"/>
    <dgm:cxn modelId="{548F7D97-8661-4D0E-B39F-486D8BAD070C}" type="presParOf" srcId="{E9D9BC0B-5017-4393-A65D-B450285E12CF}" destId="{0C4C1C40-327F-454D-943A-188F73BE6E0A}" srcOrd="57" destOrd="0" presId="urn:microsoft.com/office/officeart/2005/8/layout/default"/>
    <dgm:cxn modelId="{6C5FC959-CE50-4304-8352-A48DA4383BD7}" type="presParOf" srcId="{E9D9BC0B-5017-4393-A65D-B450285E12CF}" destId="{C6B075F1-E946-4AD9-B8F8-7158A7449203}" srcOrd="58" destOrd="0" presId="urn:microsoft.com/office/officeart/2005/8/layout/default"/>
    <dgm:cxn modelId="{46E6AF6A-600F-49B8-97A9-7569623CBD22}" type="presParOf" srcId="{E9D9BC0B-5017-4393-A65D-B450285E12CF}" destId="{47345682-3C39-45F1-8037-3A5A55394EED}" srcOrd="59" destOrd="0" presId="urn:microsoft.com/office/officeart/2005/8/layout/default"/>
    <dgm:cxn modelId="{B695D3BB-EB4A-4DD1-8A63-783183B753F5}" type="presParOf" srcId="{E9D9BC0B-5017-4393-A65D-B450285E12CF}" destId="{D88FBE88-9C3D-4B1A-AD57-B55E2DC20086}" srcOrd="60" destOrd="0" presId="urn:microsoft.com/office/officeart/2005/8/layout/default"/>
    <dgm:cxn modelId="{4F399D1E-0898-42BB-A187-4973AEF87253}" type="presParOf" srcId="{E9D9BC0B-5017-4393-A65D-B450285E12CF}" destId="{E21C26CE-AD9F-45BA-82D7-40ACDB5A65E9}" srcOrd="61" destOrd="0" presId="urn:microsoft.com/office/officeart/2005/8/layout/default"/>
    <dgm:cxn modelId="{8C83C1AF-B222-45A6-B566-AD274FBEB8BF}" type="presParOf" srcId="{E9D9BC0B-5017-4393-A65D-B450285E12CF}" destId="{9F158EE6-3781-4835-AA51-015823B84E33}" srcOrd="62" destOrd="0" presId="urn:microsoft.com/office/officeart/2005/8/layout/default"/>
    <dgm:cxn modelId="{00F82889-512D-4BEE-9379-058899F28C9A}" type="presParOf" srcId="{E9D9BC0B-5017-4393-A65D-B450285E12CF}" destId="{4C9D7A6B-717D-4212-B390-8D34835FCF03}" srcOrd="63" destOrd="0" presId="urn:microsoft.com/office/officeart/2005/8/layout/default"/>
    <dgm:cxn modelId="{7F623518-C70F-4189-A8B7-57C47EF1C02E}" type="presParOf" srcId="{E9D9BC0B-5017-4393-A65D-B450285E12CF}" destId="{7D243363-8555-42F4-A5DD-D087DA2063C8}" srcOrd="64" destOrd="0" presId="urn:microsoft.com/office/officeart/2005/8/layout/default"/>
    <dgm:cxn modelId="{EA24164A-5C94-4FEA-AD40-E94950F173D3}" type="presParOf" srcId="{E9D9BC0B-5017-4393-A65D-B450285E12CF}" destId="{EAAC111A-5038-4FD7-95C1-8052DF4D69E9}" srcOrd="65" destOrd="0" presId="urn:microsoft.com/office/officeart/2005/8/layout/default"/>
    <dgm:cxn modelId="{04ABD00C-DB7F-49C6-9FCF-6688FDBE7998}" type="presParOf" srcId="{E9D9BC0B-5017-4393-A65D-B450285E12CF}" destId="{326759D4-81B7-468B-BDC7-044702BE7B72}" srcOrd="66" destOrd="0" presId="urn:microsoft.com/office/officeart/2005/8/layout/default"/>
    <dgm:cxn modelId="{4A004943-A282-4200-A44A-568FE0E3B6F8}" type="presParOf" srcId="{E9D9BC0B-5017-4393-A65D-B450285E12CF}" destId="{DAF472E6-777C-40A7-85AB-3723D47CA5F3}" srcOrd="67" destOrd="0" presId="urn:microsoft.com/office/officeart/2005/8/layout/default"/>
    <dgm:cxn modelId="{93468EB0-560B-453E-98E5-0350190015F0}" type="presParOf" srcId="{E9D9BC0B-5017-4393-A65D-B450285E12CF}" destId="{03367FF2-E26D-4A3F-9200-ACF7DA947187}" srcOrd="68" destOrd="0" presId="urn:microsoft.com/office/officeart/2005/8/layout/default"/>
    <dgm:cxn modelId="{5C0A1A61-747E-46D0-A280-E8FAA4DF26E9}" type="presParOf" srcId="{E9D9BC0B-5017-4393-A65D-B450285E12CF}" destId="{B67142F1-49DD-4541-AC3E-9D4FD519860A}" srcOrd="69" destOrd="0" presId="urn:microsoft.com/office/officeart/2005/8/layout/default"/>
    <dgm:cxn modelId="{7B3C495D-F9F9-4B20-B6B4-334285EC5B43}" type="presParOf" srcId="{E9D9BC0B-5017-4393-A65D-B450285E12CF}" destId="{92F67C84-0F71-4C50-B6E5-BD6F3B7EA425}" srcOrd="70" destOrd="0" presId="urn:microsoft.com/office/officeart/2005/8/layout/default"/>
    <dgm:cxn modelId="{12FC6EAF-D235-495D-B35A-A8823EF73F6F}" type="presParOf" srcId="{E9D9BC0B-5017-4393-A65D-B450285E12CF}" destId="{99C7F370-FD63-4FC8-AE83-97A1714EBABB}" srcOrd="71" destOrd="0" presId="urn:microsoft.com/office/officeart/2005/8/layout/default"/>
    <dgm:cxn modelId="{9AC707B5-4CB8-4E8E-AC67-74546767C80F}" type="presParOf" srcId="{E9D9BC0B-5017-4393-A65D-B450285E12CF}" destId="{89F21656-6CAC-4270-8BA9-E13A8E6D1646}" srcOrd="72" destOrd="0" presId="urn:microsoft.com/office/officeart/2005/8/layout/default"/>
    <dgm:cxn modelId="{1DE5A2B2-6176-47CA-9020-95CD11AC124B}" type="presParOf" srcId="{E9D9BC0B-5017-4393-A65D-B450285E12CF}" destId="{1B3830D6-9E9D-4DEF-BE61-593D6A17B2A0}" srcOrd="73" destOrd="0" presId="urn:microsoft.com/office/officeart/2005/8/layout/default"/>
    <dgm:cxn modelId="{F38AD0A0-F85D-49CA-8404-13E4E5E2FC28}" type="presParOf" srcId="{E9D9BC0B-5017-4393-A65D-B450285E12CF}" destId="{2D989C72-6251-4F00-BBC2-C1EDE9EBC1C9}" srcOrd="74" destOrd="0" presId="urn:microsoft.com/office/officeart/2005/8/layout/default"/>
    <dgm:cxn modelId="{47C7C7EF-187D-4598-9634-37E3C03B04CF}" type="presParOf" srcId="{E9D9BC0B-5017-4393-A65D-B450285E12CF}" destId="{2DDCB579-AF15-4500-A212-04BB1CAEF03F}" srcOrd="75" destOrd="0" presId="urn:microsoft.com/office/officeart/2005/8/layout/default"/>
    <dgm:cxn modelId="{AE4201F6-37A1-4DF9-97BD-813508F8C34A}" type="presParOf" srcId="{E9D9BC0B-5017-4393-A65D-B450285E12CF}" destId="{18DE3DE2-C1A3-4DB9-8896-BA87C04AFB61}" srcOrd="76"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F5140-904E-4ABB-B876-27A5D1A46B4D}">
      <dsp:nvSpPr>
        <dsp:cNvPr id="0" name=""/>
        <dsp:cNvSpPr/>
      </dsp:nvSpPr>
      <dsp:spPr>
        <a:xfrm>
          <a:off x="2276480" y="285750"/>
          <a:ext cx="7639037" cy="5343524"/>
        </a:xfrm>
        <a:prstGeom prst="round2DiagRect">
          <a:avLst>
            <a:gd name="adj1" fmla="val 0"/>
            <a:gd name="adj2" fmla="val 16670"/>
          </a:avLst>
        </a:prstGeom>
        <a:solidFill>
          <a:srgbClr val="ABD0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82293-CAA0-481F-A1DC-E2F955F2E5BA}">
      <dsp:nvSpPr>
        <dsp:cNvPr id="0" name=""/>
        <dsp:cNvSpPr/>
      </dsp:nvSpPr>
      <dsp:spPr>
        <a:xfrm>
          <a:off x="6095999" y="1419605"/>
          <a:ext cx="967" cy="307581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C961E-23CB-4F75-8AFD-A0026BCAF5F9}">
      <dsp:nvSpPr>
        <dsp:cNvPr id="0" name=""/>
        <dsp:cNvSpPr/>
      </dsp:nvSpPr>
      <dsp:spPr>
        <a:xfrm>
          <a:off x="2457398" y="400047"/>
          <a:ext cx="3514002" cy="51149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 Toteutetaan ilmastokestävyyden tarkasteluja valtakunnallisella tasolla</a:t>
          </a:r>
          <a:endParaRPr lang="fi-FI" sz="1300" b="1" kern="1200" dirty="0">
            <a:solidFill>
              <a:schemeClr val="tx1"/>
            </a:solidFill>
          </a:endParaRP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2. Laaditaan ja toteutetaan hallinnonalakohtaisia sopeutumisen toimintaohjelmia ottaen huomioon ilmastonmuutoksen kansainväliset heijastevaikutukset</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3. Edistetään alueellisten ja paikallisten sopeutumistarkastelujen laatimista</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5. Sisällytetään sopeutuminen EU:n politiikkoihin ja alueellisiin kansainvälisiin yhteistyöhankkeisiin</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6. Parannetaan ilmastoriskien arviointia ja hallintaa</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7. Kehitetään ilmastonmuutoksen aiheuttamien taloudellisten riskien hallintaan soveltuvia välineitä</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9. Kehitetään sopeutumiseen liittyviä liiketoimintamahdollisuuksia</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10. Tuotetaan työvälineitä alueellisen sopeutumistyön tueksi</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11. Kehitetään sopeutumisen viestintää</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12. Kehitetään koulutuksen sisältöjä sopeutumisesta</a:t>
          </a:r>
          <a:endParaRPr lang="fi-FI" sz="1300" b="1" kern="1200" dirty="0">
            <a:solidFill>
              <a:schemeClr val="tx1"/>
            </a:solidFill>
          </a:endParaRPr>
        </a:p>
      </dsp:txBody>
      <dsp:txXfrm>
        <a:off x="2457398" y="400047"/>
        <a:ext cx="3514002" cy="5114930"/>
      </dsp:txXfrm>
    </dsp:sp>
    <dsp:sp modelId="{6FA2B610-D0CC-422F-85FC-E6FD68E7CD29}">
      <dsp:nvSpPr>
        <dsp:cNvPr id="0" name=""/>
        <dsp:cNvSpPr/>
      </dsp:nvSpPr>
      <dsp:spPr>
        <a:xfrm>
          <a:off x="6277835" y="400047"/>
          <a:ext cx="3456717" cy="51149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4. Edistetään sopeutumista kansainvälisessä yhteistyössä</a:t>
          </a:r>
          <a:endParaRPr lang="fi-FI" sz="1300" b="0" kern="1200" dirty="0">
            <a:solidFill>
              <a:schemeClr val="tx1"/>
            </a:solidFill>
          </a:endParaRPr>
        </a:p>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8. Vahvistetaan sopeutumistutkimusta</a:t>
          </a:r>
        </a:p>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13. Asetetaan sopeutumisen kansallinen seurantaryhmä</a:t>
          </a:r>
        </a:p>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14. Varmistetaan suunnitelman jatkuva seuranta ja arvioidaan toimenpiteiden toteutuksen taso ja vaikuttavuus</a:t>
          </a:r>
          <a:endParaRPr lang="fi-FI" sz="1300" b="0" kern="1200" dirty="0">
            <a:solidFill>
              <a:schemeClr val="tx1"/>
            </a:solidFill>
          </a:endParaRPr>
        </a:p>
      </dsp:txBody>
      <dsp:txXfrm>
        <a:off x="6277835" y="400047"/>
        <a:ext cx="3456717" cy="5114930"/>
      </dsp:txXfrm>
    </dsp:sp>
    <dsp:sp modelId="{89EB7A9D-B5C3-409D-92A3-CF7FCEE4AC49}">
      <dsp:nvSpPr>
        <dsp:cNvPr id="0" name=""/>
        <dsp:cNvSpPr/>
      </dsp:nvSpPr>
      <dsp:spPr>
        <a:xfrm rot="16200000">
          <a:off x="-525304" y="1881083"/>
          <a:ext cx="4258818" cy="1209918"/>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i-FI" sz="1600" kern="1200" dirty="0"/>
            <a:t>ELYn tehtävät edistävät toimenpidealueen etenemistä</a:t>
          </a:r>
        </a:p>
      </dsp:txBody>
      <dsp:txXfrm>
        <a:off x="-342444" y="2367451"/>
        <a:ext cx="3893098" cy="602902"/>
      </dsp:txXfrm>
    </dsp:sp>
    <dsp:sp modelId="{E1FC2124-E1B2-466B-9829-D78ED40EAC7E}">
      <dsp:nvSpPr>
        <dsp:cNvPr id="0" name=""/>
        <dsp:cNvSpPr/>
      </dsp:nvSpPr>
      <dsp:spPr>
        <a:xfrm rot="5400000">
          <a:off x="8391806" y="2856816"/>
          <a:ext cx="4258818" cy="1209918"/>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i-FI" sz="1600" kern="1200" dirty="0"/>
            <a:t>ELYn tehtävät eivät edistä toimenpidealueen etenemistä</a:t>
          </a:r>
        </a:p>
      </dsp:txBody>
      <dsp:txXfrm>
        <a:off x="8574666" y="2977464"/>
        <a:ext cx="3893098" cy="602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786FD-6384-47FF-875F-43F18BBA28E2}">
      <dsp:nvSpPr>
        <dsp:cNvPr id="0" name=""/>
        <dsp:cNvSpPr/>
      </dsp:nvSpPr>
      <dsp:spPr>
        <a:xfrm>
          <a:off x="1518" y="306769"/>
          <a:ext cx="1976730" cy="146786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E903A-B311-424A-BC52-28F1FCA0D844}">
      <dsp:nvSpPr>
        <dsp:cNvPr id="0" name=""/>
        <dsp:cNvSpPr/>
      </dsp:nvSpPr>
      <dsp:spPr>
        <a:xfrm>
          <a:off x="323311" y="661454"/>
          <a:ext cx="1976730" cy="39058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Tavoite A: Sopeutuminen on sisällytetty osaksi toimialojen sekä toimijoiden suunnittelua ja toimintaa</a:t>
          </a:r>
        </a:p>
      </dsp:txBody>
      <dsp:txXfrm>
        <a:off x="381207" y="719350"/>
        <a:ext cx="1860938" cy="3790049"/>
      </dsp:txXfrm>
    </dsp:sp>
    <dsp:sp modelId="{C4501872-ADF5-401D-94E1-094EF161FB3B}">
      <dsp:nvSpPr>
        <dsp:cNvPr id="0" name=""/>
        <dsp:cNvSpPr/>
      </dsp:nvSpPr>
      <dsp:spPr>
        <a:xfrm rot="124552">
          <a:off x="2358885" y="859736"/>
          <a:ext cx="381012" cy="4749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dirty="0"/>
        </a:p>
      </dsp:txBody>
      <dsp:txXfrm>
        <a:off x="2358923" y="952662"/>
        <a:ext cx="266708" cy="284988"/>
      </dsp:txXfrm>
    </dsp:sp>
    <dsp:sp modelId="{88AD7F55-CEEB-482E-946F-CA64641D3649}">
      <dsp:nvSpPr>
        <dsp:cNvPr id="0" name=""/>
        <dsp:cNvSpPr/>
      </dsp:nvSpPr>
      <dsp:spPr>
        <a:xfrm>
          <a:off x="3066140" y="417852"/>
          <a:ext cx="1976730" cy="146786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45B9B-9F0C-4980-886C-42FA9C8DC089}">
      <dsp:nvSpPr>
        <dsp:cNvPr id="0" name=""/>
        <dsp:cNvSpPr/>
      </dsp:nvSpPr>
      <dsp:spPr>
        <a:xfrm>
          <a:off x="3387933" y="1027653"/>
          <a:ext cx="1976730" cy="3395607"/>
        </a:xfrm>
        <a:prstGeom prst="roundRect">
          <a:avLst>
            <a:gd name="adj" fmla="val 10000"/>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Toimenpidealue 6. Parannetaan ilmastoriskien arviointia ja hallintaa</a:t>
          </a:r>
        </a:p>
      </dsp:txBody>
      <dsp:txXfrm>
        <a:off x="3445829" y="1085549"/>
        <a:ext cx="1860938" cy="3279815"/>
      </dsp:txXfrm>
    </dsp:sp>
    <dsp:sp modelId="{9F31DF42-0C01-4C2C-88E4-CC2FEE85473C}">
      <dsp:nvSpPr>
        <dsp:cNvPr id="0" name=""/>
        <dsp:cNvSpPr/>
      </dsp:nvSpPr>
      <dsp:spPr>
        <a:xfrm rot="131655">
          <a:off x="5423492" y="974045"/>
          <a:ext cx="381041" cy="474980"/>
        </a:xfrm>
        <a:prstGeom prst="rightArrow">
          <a:avLst>
            <a:gd name="adj1" fmla="val 60000"/>
            <a:gd name="adj2" fmla="val 50000"/>
          </a:avLst>
        </a:prstGeom>
        <a:solidFill>
          <a:schemeClr val="accent2">
            <a:hueOff val="3183231"/>
            <a:satOff val="5400"/>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dirty="0"/>
        </a:p>
      </dsp:txBody>
      <dsp:txXfrm>
        <a:off x="5423534" y="1066853"/>
        <a:ext cx="266729" cy="284988"/>
      </dsp:txXfrm>
    </dsp:sp>
    <dsp:sp modelId="{751E2639-D7B9-421A-BCAD-4F0C488797EB}">
      <dsp:nvSpPr>
        <dsp:cNvPr id="0" name=""/>
        <dsp:cNvSpPr/>
      </dsp:nvSpPr>
      <dsp:spPr>
        <a:xfrm>
          <a:off x="6130762" y="535275"/>
          <a:ext cx="1976730" cy="146786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13D188-7D9B-4574-80AD-E8007EB45918}">
      <dsp:nvSpPr>
        <dsp:cNvPr id="0" name=""/>
        <dsp:cNvSpPr/>
      </dsp:nvSpPr>
      <dsp:spPr>
        <a:xfrm>
          <a:off x="6442078" y="1348492"/>
          <a:ext cx="1976730" cy="2925917"/>
        </a:xfrm>
        <a:prstGeom prst="roundRect">
          <a:avLst>
            <a:gd name="adj" fmla="val 10000"/>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fi-FI" sz="1600" kern="1200"/>
            <a:t>Toimenpide c) Kehitetään toimialojen, paikallisten ja alueellisten toimijoiden ja yritysten käyttöön soveltuvia ilmastonmuutoksen vaikuttavuusarvioinnin sekä riski- ja haavoittuvuustarkastelun menetelmiä.</a:t>
          </a:r>
          <a:endParaRPr lang="fi-FI" sz="1600" kern="1200" dirty="0"/>
        </a:p>
      </dsp:txBody>
      <dsp:txXfrm>
        <a:off x="6499974" y="1406388"/>
        <a:ext cx="1860938" cy="2810125"/>
      </dsp:txXfrm>
    </dsp:sp>
    <dsp:sp modelId="{4676915A-BE94-43BA-86F5-8288DF03E624}">
      <dsp:nvSpPr>
        <dsp:cNvPr id="0" name=""/>
        <dsp:cNvSpPr/>
      </dsp:nvSpPr>
      <dsp:spPr>
        <a:xfrm rot="227009">
          <a:off x="8487838" y="1134845"/>
          <a:ext cx="381593" cy="474980"/>
        </a:xfrm>
        <a:prstGeom prst="rightArrow">
          <a:avLst>
            <a:gd name="adj1" fmla="val 60000"/>
            <a:gd name="adj2" fmla="val 50000"/>
          </a:avLst>
        </a:prstGeom>
        <a:solidFill>
          <a:schemeClr val="accent2">
            <a:hueOff val="6366461"/>
            <a:satOff val="1080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i-FI" sz="2000" kern="1200" dirty="0"/>
        </a:p>
      </dsp:txBody>
      <dsp:txXfrm>
        <a:off x="8487963" y="1226064"/>
        <a:ext cx="267115" cy="284988"/>
      </dsp:txXfrm>
    </dsp:sp>
    <dsp:sp modelId="{2E4F60B3-1A70-43CF-B85F-06091EAE9914}">
      <dsp:nvSpPr>
        <dsp:cNvPr id="0" name=""/>
        <dsp:cNvSpPr/>
      </dsp:nvSpPr>
      <dsp:spPr>
        <a:xfrm>
          <a:off x="9195383" y="737939"/>
          <a:ext cx="1976730" cy="1467860"/>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ABC3D-5BAB-42F0-89F3-8BD796564E2F}">
      <dsp:nvSpPr>
        <dsp:cNvPr id="0" name=""/>
        <dsp:cNvSpPr/>
      </dsp:nvSpPr>
      <dsp:spPr>
        <a:xfrm>
          <a:off x="9517177" y="1987914"/>
          <a:ext cx="1976730" cy="2115259"/>
        </a:xfrm>
        <a:prstGeom prst="roundRect">
          <a:avLst>
            <a:gd name="adj" fmla="val 10000"/>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fi-FI" sz="1600" kern="1200"/>
            <a:t>Pirkanmaan ELY pilotoi ELY-keskusten ilmastonmuutokseen sopeutumisen tiekarttaa.</a:t>
          </a:r>
          <a:endParaRPr lang="fi-FI" sz="1600" kern="1200" dirty="0"/>
        </a:p>
      </dsp:txBody>
      <dsp:txXfrm>
        <a:off x="9575073" y="2045810"/>
        <a:ext cx="1860938" cy="1999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6716-B84F-4C5E-B08E-452623FCD3A5}">
      <dsp:nvSpPr>
        <dsp:cNvPr id="0" name=""/>
        <dsp:cNvSpPr/>
      </dsp:nvSpPr>
      <dsp:spPr>
        <a:xfrm>
          <a:off x="6697"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Materiaalitehokkuus</a:t>
          </a:r>
          <a:endParaRPr lang="fi-FI" sz="1000" b="0" i="0" kern="1200"/>
        </a:p>
      </dsp:txBody>
      <dsp:txXfrm>
        <a:off x="6697" y="421192"/>
        <a:ext cx="1242714" cy="745628"/>
      </dsp:txXfrm>
    </dsp:sp>
    <dsp:sp modelId="{992CE452-A02D-4DC2-9B21-5872E75DB599}">
      <dsp:nvSpPr>
        <dsp:cNvPr id="0" name=""/>
        <dsp:cNvSpPr/>
      </dsp:nvSpPr>
      <dsp:spPr>
        <a:xfrm>
          <a:off x="1373683"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Biokaasun ja bioenergian edistäminen</a:t>
          </a:r>
          <a:endParaRPr lang="fi-FI" sz="1000" b="0" i="0" kern="1200"/>
        </a:p>
      </dsp:txBody>
      <dsp:txXfrm>
        <a:off x="1373683" y="421192"/>
        <a:ext cx="1242714" cy="745628"/>
      </dsp:txXfrm>
    </dsp:sp>
    <dsp:sp modelId="{3D24B116-22D2-4D98-A7BC-3C371BDB4EBC}">
      <dsp:nvSpPr>
        <dsp:cNvPr id="0" name=""/>
        <dsp:cNvSpPr/>
      </dsp:nvSpPr>
      <dsp:spPr>
        <a:xfrm>
          <a:off x="2740669"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Kiertotalouden potentiaalin tunnistaminen ja mahdollistaminen</a:t>
          </a:r>
          <a:endParaRPr lang="fi-FI" sz="1000" b="0" i="0" kern="1200"/>
        </a:p>
      </dsp:txBody>
      <dsp:txXfrm>
        <a:off x="2740669" y="421192"/>
        <a:ext cx="1242714" cy="745628"/>
      </dsp:txXfrm>
    </dsp:sp>
    <dsp:sp modelId="{9790E1E1-362A-4131-9BC9-9A4916E8F3B1}">
      <dsp:nvSpPr>
        <dsp:cNvPr id="0" name=""/>
        <dsp:cNvSpPr/>
      </dsp:nvSpPr>
      <dsp:spPr>
        <a:xfrm>
          <a:off x="4107656"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Kiertotalouden ja materiaalien uusiokäytön  ratkaisujen riskienhallinta </a:t>
          </a:r>
          <a:endParaRPr lang="fi-FI" sz="1000" b="0" i="0" kern="1200"/>
        </a:p>
      </dsp:txBody>
      <dsp:txXfrm>
        <a:off x="4107656" y="421192"/>
        <a:ext cx="1242714" cy="745628"/>
      </dsp:txXfrm>
    </dsp:sp>
    <dsp:sp modelId="{F606D746-4FF1-4239-98D7-F3A28AB95F5B}">
      <dsp:nvSpPr>
        <dsp:cNvPr id="0" name=""/>
        <dsp:cNvSpPr/>
      </dsp:nvSpPr>
      <dsp:spPr>
        <a:xfrm>
          <a:off x="5474642"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Energia- ja resurssitehokkuuden edistäminen </a:t>
          </a:r>
          <a:endParaRPr lang="fi-FI" sz="1000" b="0" i="0" kern="1200"/>
        </a:p>
      </dsp:txBody>
      <dsp:txXfrm>
        <a:off x="5474642" y="421192"/>
        <a:ext cx="1242714" cy="745628"/>
      </dsp:txXfrm>
    </dsp:sp>
    <dsp:sp modelId="{838190AE-97BF-4424-8278-786EC0690AD9}">
      <dsp:nvSpPr>
        <dsp:cNvPr id="0" name=""/>
        <dsp:cNvSpPr/>
      </dsp:nvSpPr>
      <dsp:spPr>
        <a:xfrm>
          <a:off x="6841628"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Energiajärjestelmän murros</a:t>
          </a:r>
          <a:endParaRPr lang="fi-FI" sz="1000" b="0" i="0" kern="1200"/>
        </a:p>
      </dsp:txBody>
      <dsp:txXfrm>
        <a:off x="6841628" y="421192"/>
        <a:ext cx="1242714" cy="745628"/>
      </dsp:txXfrm>
    </dsp:sp>
    <dsp:sp modelId="{F1505F70-C966-4BAC-8FB1-D1EE8B4E4F73}">
      <dsp:nvSpPr>
        <dsp:cNvPr id="0" name=""/>
        <dsp:cNvSpPr/>
      </dsp:nvSpPr>
      <dsp:spPr>
        <a:xfrm>
          <a:off x="8208615"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Soiden käyttö, suojelu, jälkihoito ja hiilivarastot</a:t>
          </a:r>
          <a:endParaRPr lang="fi-FI" sz="1000" b="0" i="0" kern="1200"/>
        </a:p>
      </dsp:txBody>
      <dsp:txXfrm>
        <a:off x="8208615" y="421192"/>
        <a:ext cx="1242714" cy="745628"/>
      </dsp:txXfrm>
    </dsp:sp>
    <dsp:sp modelId="{0802E15D-4651-4801-B28E-853C732B81E5}">
      <dsp:nvSpPr>
        <dsp:cNvPr id="0" name=""/>
        <dsp:cNvSpPr/>
      </dsp:nvSpPr>
      <dsp:spPr>
        <a:xfrm>
          <a:off x="9575601"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Ravinnekiertojen hallinta - vesiensuojelu, maaperä ja hiiltä sitovat kasvit</a:t>
          </a:r>
          <a:endParaRPr lang="fi-FI" sz="1000" b="0" i="0" kern="1200"/>
        </a:p>
      </dsp:txBody>
      <dsp:txXfrm>
        <a:off x="9575601" y="421192"/>
        <a:ext cx="1242714" cy="745628"/>
      </dsp:txXfrm>
    </dsp:sp>
    <dsp:sp modelId="{1717FFE5-0383-4C44-9228-60ADD29C3A99}">
      <dsp:nvSpPr>
        <dsp:cNvPr id="0" name=""/>
        <dsp:cNvSpPr/>
      </dsp:nvSpPr>
      <dsp:spPr>
        <a:xfrm>
          <a:off x="10942587" y="4211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Ojitukset ja vesitalouden hallinta </a:t>
          </a:r>
          <a:endParaRPr lang="fi-FI" sz="1000" b="0" i="0" kern="1200"/>
        </a:p>
      </dsp:txBody>
      <dsp:txXfrm>
        <a:off x="10942587" y="421192"/>
        <a:ext cx="1242714" cy="745628"/>
      </dsp:txXfrm>
    </dsp:sp>
    <dsp:sp modelId="{E8ADB77E-7F58-4B11-BA6E-9A7DF9E2C66F}">
      <dsp:nvSpPr>
        <dsp:cNvPr id="0" name=""/>
        <dsp:cNvSpPr/>
      </dsp:nvSpPr>
      <dsp:spPr>
        <a:xfrm>
          <a:off x="6697"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Ilmastotieto paikkatietoon</a:t>
          </a:r>
          <a:endParaRPr lang="fi-FI" sz="1000" b="0" i="0" kern="1200"/>
        </a:p>
      </dsp:txBody>
      <dsp:txXfrm>
        <a:off x="6697" y="1291092"/>
        <a:ext cx="1242714" cy="745628"/>
      </dsp:txXfrm>
    </dsp:sp>
    <dsp:sp modelId="{CC843D33-30E7-4168-9371-DAF38F205164}">
      <dsp:nvSpPr>
        <dsp:cNvPr id="0" name=""/>
        <dsp:cNvSpPr/>
      </dsp:nvSpPr>
      <dsp:spPr>
        <a:xfrm>
          <a:off x="1373683"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Päästöratkaisujen tunnistaminen erityyppisissä aluerakenteissa </a:t>
          </a:r>
          <a:endParaRPr lang="fi-FI" sz="1000" b="0" i="0" kern="1200"/>
        </a:p>
      </dsp:txBody>
      <dsp:txXfrm>
        <a:off x="1373683" y="1291092"/>
        <a:ext cx="1242714" cy="745628"/>
      </dsp:txXfrm>
    </dsp:sp>
    <dsp:sp modelId="{0CD2694C-1879-4E7F-B107-A1AEDDD42024}">
      <dsp:nvSpPr>
        <dsp:cNvPr id="0" name=""/>
        <dsp:cNvSpPr/>
      </dsp:nvSpPr>
      <dsp:spPr>
        <a:xfrm>
          <a:off x="2740669"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00050">
            <a:lnSpc>
              <a:spcPct val="90000"/>
            </a:lnSpc>
            <a:spcBef>
              <a:spcPct val="0"/>
            </a:spcBef>
            <a:spcAft>
              <a:spcPct val="35000"/>
            </a:spcAft>
            <a:buNone/>
          </a:pPr>
          <a:r>
            <a:rPr lang="fi-FI" sz="900" b="0" i="0" u="none" kern="1200"/>
            <a:t>Maankäytön ratkaisuissa syntyvien päästöjen minimointi ja nielujen maksimointi</a:t>
          </a:r>
          <a:endParaRPr lang="fi-FI" sz="900" b="0" i="0" kern="1200"/>
        </a:p>
      </dsp:txBody>
      <dsp:txXfrm>
        <a:off x="2740669" y="1291092"/>
        <a:ext cx="1242714" cy="745628"/>
      </dsp:txXfrm>
    </dsp:sp>
    <dsp:sp modelId="{7C7D3AEE-CD80-468D-BEBB-09305F620D97}">
      <dsp:nvSpPr>
        <dsp:cNvPr id="0" name=""/>
        <dsp:cNvSpPr/>
      </dsp:nvSpPr>
      <dsp:spPr>
        <a:xfrm>
          <a:off x="4107656"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Ilmastokestävä yhdyskuntarakenne</a:t>
          </a:r>
          <a:endParaRPr lang="fi-FI" sz="1000" b="0" i="0" kern="1200"/>
        </a:p>
      </dsp:txBody>
      <dsp:txXfrm>
        <a:off x="4107656" y="1291092"/>
        <a:ext cx="1242714" cy="745628"/>
      </dsp:txXfrm>
    </dsp:sp>
    <dsp:sp modelId="{576D25D0-F0EE-46B4-A08A-D97BEF1DAA6C}">
      <dsp:nvSpPr>
        <dsp:cNvPr id="0" name=""/>
        <dsp:cNvSpPr/>
      </dsp:nvSpPr>
      <dsp:spPr>
        <a:xfrm>
          <a:off x="5474642"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Kaupunki-viherrakenne</a:t>
          </a:r>
          <a:endParaRPr lang="fi-FI" sz="1000" b="0" i="0" kern="1200"/>
        </a:p>
      </dsp:txBody>
      <dsp:txXfrm>
        <a:off x="5474642" y="1291092"/>
        <a:ext cx="1242714" cy="745628"/>
      </dsp:txXfrm>
    </dsp:sp>
    <dsp:sp modelId="{BC61BEA4-5BBA-4C06-885C-E2834FE9D576}">
      <dsp:nvSpPr>
        <dsp:cNvPr id="0" name=""/>
        <dsp:cNvSpPr/>
      </dsp:nvSpPr>
      <dsp:spPr>
        <a:xfrm>
          <a:off x="6841628"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Vesihuollon turvaaminen ja energiatehokkuus</a:t>
          </a:r>
          <a:endParaRPr lang="fi-FI" sz="1000" b="0" i="0" kern="1200"/>
        </a:p>
      </dsp:txBody>
      <dsp:txXfrm>
        <a:off x="6841628" y="1291092"/>
        <a:ext cx="1242714" cy="745628"/>
      </dsp:txXfrm>
    </dsp:sp>
    <dsp:sp modelId="{AA1CF4DC-3704-4457-AD1F-A723E9735159}">
      <dsp:nvSpPr>
        <dsp:cNvPr id="0" name=""/>
        <dsp:cNvSpPr/>
      </dsp:nvSpPr>
      <dsp:spPr>
        <a:xfrm>
          <a:off x="8208615"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Ilmastovaikutusten arviointi</a:t>
          </a:r>
          <a:endParaRPr lang="fi-FI" sz="1000" b="0" i="0" kern="1200"/>
        </a:p>
      </dsp:txBody>
      <dsp:txXfrm>
        <a:off x="8208615" y="1291092"/>
        <a:ext cx="1242714" cy="745628"/>
      </dsp:txXfrm>
    </dsp:sp>
    <dsp:sp modelId="{B442132B-8E06-4AC2-B0E3-0E7BA86453EB}">
      <dsp:nvSpPr>
        <dsp:cNvPr id="0" name=""/>
        <dsp:cNvSpPr/>
      </dsp:nvSpPr>
      <dsp:spPr>
        <a:xfrm>
          <a:off x="9583579" y="129906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Ilmastonmuutos ympäristölupavalvonnassa</a:t>
          </a:r>
          <a:endParaRPr lang="fi-FI" sz="1000" b="0" i="0" kern="1200"/>
        </a:p>
      </dsp:txBody>
      <dsp:txXfrm>
        <a:off x="9583579" y="1299063"/>
        <a:ext cx="1242714" cy="745628"/>
      </dsp:txXfrm>
    </dsp:sp>
    <dsp:sp modelId="{7EFE8AFB-B33F-4B81-96E6-F6EBF2DAF94F}">
      <dsp:nvSpPr>
        <dsp:cNvPr id="0" name=""/>
        <dsp:cNvSpPr/>
      </dsp:nvSpPr>
      <dsp:spPr>
        <a:xfrm>
          <a:off x="10942587" y="1291092"/>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Maamassat, PIMA ja riskienhallinta</a:t>
          </a:r>
          <a:endParaRPr lang="fi-FI" sz="1000" b="0" i="0" kern="1200"/>
        </a:p>
      </dsp:txBody>
      <dsp:txXfrm>
        <a:off x="10942587" y="1291092"/>
        <a:ext cx="1242714" cy="745628"/>
      </dsp:txXfrm>
    </dsp:sp>
    <dsp:sp modelId="{FF2DB5AC-E15F-44CD-A37A-D1FC7D3913A1}">
      <dsp:nvSpPr>
        <dsp:cNvPr id="0" name=""/>
        <dsp:cNvSpPr/>
      </dsp:nvSpPr>
      <dsp:spPr>
        <a:xfrm>
          <a:off x="6697"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Tulva- ja kuivuusriskienhallinta</a:t>
          </a:r>
          <a:endParaRPr lang="fi-FI" sz="1000" b="0" i="0" kern="1200"/>
        </a:p>
      </dsp:txBody>
      <dsp:txXfrm>
        <a:off x="6697" y="2160993"/>
        <a:ext cx="1242714" cy="745628"/>
      </dsp:txXfrm>
    </dsp:sp>
    <dsp:sp modelId="{B5B7680E-0DF3-45CC-9227-D682D4CAB9B8}">
      <dsp:nvSpPr>
        <dsp:cNvPr id="0" name=""/>
        <dsp:cNvSpPr/>
      </dsp:nvSpPr>
      <dsp:spPr>
        <a:xfrm>
          <a:off x="1373683"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Luonnonsuojelun "ilmastonsuojeluohjelma" - nielut ja sopeutuminen</a:t>
          </a:r>
          <a:endParaRPr lang="fi-FI" sz="1000" b="0" i="0" kern="1200"/>
        </a:p>
      </dsp:txBody>
      <dsp:txXfrm>
        <a:off x="1373683" y="2160993"/>
        <a:ext cx="1242714" cy="745628"/>
      </dsp:txXfrm>
    </dsp:sp>
    <dsp:sp modelId="{CEC3A62C-B7A7-45DC-8AC9-D33CF36087FA}">
      <dsp:nvSpPr>
        <dsp:cNvPr id="0" name=""/>
        <dsp:cNvSpPr/>
      </dsp:nvSpPr>
      <dsp:spPr>
        <a:xfrm>
          <a:off x="2740669"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Hulevesien hallinta ja kuivatuksen mitoitus</a:t>
          </a:r>
          <a:endParaRPr lang="fi-FI" sz="1000" b="0" i="0" kern="1200"/>
        </a:p>
      </dsp:txBody>
      <dsp:txXfrm>
        <a:off x="2740669" y="2160993"/>
        <a:ext cx="1242714" cy="745628"/>
      </dsp:txXfrm>
    </dsp:sp>
    <dsp:sp modelId="{EAD8AD26-9D6B-4E66-BF36-72770E91C3B9}">
      <dsp:nvSpPr>
        <dsp:cNvPr id="0" name=""/>
        <dsp:cNvSpPr/>
      </dsp:nvSpPr>
      <dsp:spPr>
        <a:xfrm>
          <a:off x="4107656"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kern="1200"/>
            <a:t>Vesistöjen ilmastokestävyys</a:t>
          </a:r>
        </a:p>
      </dsp:txBody>
      <dsp:txXfrm>
        <a:off x="4107656" y="2160993"/>
        <a:ext cx="1242714" cy="745628"/>
      </dsp:txXfrm>
    </dsp:sp>
    <dsp:sp modelId="{887A731F-C21E-41FA-BA0E-AB48B73C5DCD}">
      <dsp:nvSpPr>
        <dsp:cNvPr id="0" name=""/>
        <dsp:cNvSpPr/>
      </dsp:nvSpPr>
      <dsp:spPr>
        <a:xfrm>
          <a:off x="5474642"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Meren, saariston ja rannikon ilmastokestävyys</a:t>
          </a:r>
          <a:endParaRPr lang="fi-FI" sz="1000" b="0" i="0" kern="1200"/>
        </a:p>
      </dsp:txBody>
      <dsp:txXfrm>
        <a:off x="5474642" y="2160993"/>
        <a:ext cx="1242714" cy="745628"/>
      </dsp:txXfrm>
    </dsp:sp>
    <dsp:sp modelId="{ADA2A749-74E1-485E-8DDE-D4823C5DB8C2}">
      <dsp:nvSpPr>
        <dsp:cNvPr id="0" name=""/>
        <dsp:cNvSpPr/>
      </dsp:nvSpPr>
      <dsp:spPr>
        <a:xfrm>
          <a:off x="6841628"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Vesistöjen säännöstely ja patoturvallisuus</a:t>
          </a:r>
          <a:endParaRPr lang="fi-FI" sz="1000" b="0" i="0" kern="1200"/>
        </a:p>
      </dsp:txBody>
      <dsp:txXfrm>
        <a:off x="6841628" y="2160993"/>
        <a:ext cx="1242714" cy="745628"/>
      </dsp:txXfrm>
    </dsp:sp>
    <dsp:sp modelId="{BA0FBEB0-78D4-45A9-90F3-92D9A119CA53}">
      <dsp:nvSpPr>
        <dsp:cNvPr id="0" name=""/>
        <dsp:cNvSpPr/>
      </dsp:nvSpPr>
      <dsp:spPr>
        <a:xfrm>
          <a:off x="8208615"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Ilmastokriteerit ja ilmastokestävyys ELYn jakaman rahoituksen arviointiin</a:t>
          </a:r>
          <a:endParaRPr lang="fi-FI" sz="1000" b="0" i="0" kern="1200"/>
        </a:p>
      </dsp:txBody>
      <dsp:txXfrm>
        <a:off x="8208615" y="2160993"/>
        <a:ext cx="1242714" cy="745628"/>
      </dsp:txXfrm>
    </dsp:sp>
    <dsp:sp modelId="{EF57929F-BE93-48E0-B471-1F22B248F67E}">
      <dsp:nvSpPr>
        <dsp:cNvPr id="0" name=""/>
        <dsp:cNvSpPr/>
      </dsp:nvSpPr>
      <dsp:spPr>
        <a:xfrm>
          <a:off x="9575601" y="21609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EU-osarahoitteisen rahoituksen ilmastokriteerit</a:t>
          </a:r>
          <a:endParaRPr lang="fi-FI" sz="1000" b="0" i="0" kern="1200"/>
        </a:p>
      </dsp:txBody>
      <dsp:txXfrm>
        <a:off x="9575601" y="2160993"/>
        <a:ext cx="1242714" cy="745628"/>
      </dsp:txXfrm>
    </dsp:sp>
    <dsp:sp modelId="{F3AACEE3-D246-4908-B74B-37ED6ACDC79D}">
      <dsp:nvSpPr>
        <dsp:cNvPr id="0" name=""/>
        <dsp:cNvSpPr/>
      </dsp:nvSpPr>
      <dsp:spPr>
        <a:xfrm>
          <a:off x="10937927" y="217512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Ilmastoteemat hankehakuihin</a:t>
          </a:r>
          <a:endParaRPr lang="fi-FI" sz="1000" b="0" i="0" kern="1200"/>
        </a:p>
      </dsp:txBody>
      <dsp:txXfrm>
        <a:off x="10937927" y="2175123"/>
        <a:ext cx="1242714" cy="745628"/>
      </dsp:txXfrm>
    </dsp:sp>
    <dsp:sp modelId="{695B06C1-1F5A-4EC0-9415-ED8B3E88DF21}">
      <dsp:nvSpPr>
        <dsp:cNvPr id="0" name=""/>
        <dsp:cNvSpPr/>
      </dsp:nvSpPr>
      <dsp:spPr>
        <a:xfrm>
          <a:off x="6697"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Koulutusten kehittäminen ilmasto-osaamisen lisäämiseksi</a:t>
          </a:r>
          <a:endParaRPr lang="fi-FI" sz="1000" b="0" i="0" kern="1200"/>
        </a:p>
      </dsp:txBody>
      <dsp:txXfrm>
        <a:off x="6697" y="3030893"/>
        <a:ext cx="1242714" cy="745628"/>
      </dsp:txXfrm>
    </dsp:sp>
    <dsp:sp modelId="{75B88441-DA21-4F7D-B61E-8EEECC36859C}">
      <dsp:nvSpPr>
        <dsp:cNvPr id="0" name=""/>
        <dsp:cNvSpPr/>
      </dsp:nvSpPr>
      <dsp:spPr>
        <a:xfrm>
          <a:off x="1373683"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 yritysten arvonlisäyksenä</a:t>
          </a:r>
          <a:endParaRPr lang="fi-FI" sz="1000" b="0" i="0" kern="1200"/>
        </a:p>
      </dsp:txBody>
      <dsp:txXfrm>
        <a:off x="1373683" y="3030893"/>
        <a:ext cx="1242714" cy="745628"/>
      </dsp:txXfrm>
    </dsp:sp>
    <dsp:sp modelId="{C6B075F1-E946-4AD9-B8F8-7158A7449203}">
      <dsp:nvSpPr>
        <dsp:cNvPr id="0" name=""/>
        <dsp:cNvSpPr/>
      </dsp:nvSpPr>
      <dsp:spPr>
        <a:xfrm>
          <a:off x="2740669"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Viljelijöiden neuvonta ja ilmastomyönteinen maatalous</a:t>
          </a:r>
          <a:endParaRPr lang="fi-FI" sz="1000" b="0" i="0" kern="1200"/>
        </a:p>
      </dsp:txBody>
      <dsp:txXfrm>
        <a:off x="2740669" y="3030893"/>
        <a:ext cx="1242714" cy="745628"/>
      </dsp:txXfrm>
    </dsp:sp>
    <dsp:sp modelId="{D88FBE88-9C3D-4B1A-AD57-B55E2DC20086}">
      <dsp:nvSpPr>
        <dsp:cNvPr id="0" name=""/>
        <dsp:cNvSpPr/>
      </dsp:nvSpPr>
      <dsp:spPr>
        <a:xfrm>
          <a:off x="4107656"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Yhteisöllisyys maaseudulla</a:t>
          </a:r>
          <a:endParaRPr lang="fi-FI" sz="1000" b="0" i="0" kern="1200"/>
        </a:p>
      </dsp:txBody>
      <dsp:txXfrm>
        <a:off x="4107656" y="3030893"/>
        <a:ext cx="1242714" cy="745628"/>
      </dsp:txXfrm>
    </dsp:sp>
    <dsp:sp modelId="{9F158EE6-3781-4835-AA51-015823B84E33}">
      <dsp:nvSpPr>
        <dsp:cNvPr id="0" name=""/>
        <dsp:cNvSpPr/>
      </dsp:nvSpPr>
      <dsp:spPr>
        <a:xfrm>
          <a:off x="5474642"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Kulttuuriarvojen ja -ympäristön ilmastokestävyys</a:t>
          </a:r>
          <a:endParaRPr lang="fi-FI" sz="1000" b="0" i="0" kern="1200"/>
        </a:p>
      </dsp:txBody>
      <dsp:txXfrm>
        <a:off x="5474642" y="3030893"/>
        <a:ext cx="1242714" cy="745628"/>
      </dsp:txXfrm>
    </dsp:sp>
    <dsp:sp modelId="{7D243363-8555-42F4-A5DD-D087DA2063C8}">
      <dsp:nvSpPr>
        <dsp:cNvPr id="0" name=""/>
        <dsp:cNvSpPr/>
      </dsp:nvSpPr>
      <dsp:spPr>
        <a:xfrm>
          <a:off x="6841628"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Uudet käyttövoimat</a:t>
          </a:r>
          <a:endParaRPr lang="fi-FI" sz="1000" b="0" i="0" kern="1200"/>
        </a:p>
      </dsp:txBody>
      <dsp:txXfrm>
        <a:off x="6841628" y="3030893"/>
        <a:ext cx="1242714" cy="745628"/>
      </dsp:txXfrm>
    </dsp:sp>
    <dsp:sp modelId="{326759D4-81B7-468B-BDC7-044702BE7B72}">
      <dsp:nvSpPr>
        <dsp:cNvPr id="0" name=""/>
        <dsp:cNvSpPr/>
      </dsp:nvSpPr>
      <dsp:spPr>
        <a:xfrm>
          <a:off x="8203930"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Kestävämmän kulkumuotojakauman edistäminen</a:t>
          </a:r>
          <a:endParaRPr lang="fi-FI" sz="1000" b="0" i="0" kern="1200"/>
        </a:p>
      </dsp:txBody>
      <dsp:txXfrm>
        <a:off x="8203930" y="3030893"/>
        <a:ext cx="1242714" cy="745628"/>
      </dsp:txXfrm>
    </dsp:sp>
    <dsp:sp modelId="{03367FF2-E26D-4A3F-9200-ACF7DA947187}">
      <dsp:nvSpPr>
        <dsp:cNvPr id="0" name=""/>
        <dsp:cNvSpPr/>
      </dsp:nvSpPr>
      <dsp:spPr>
        <a:xfrm>
          <a:off x="9570941"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Tievihreä sopeutumisessa ja hiilinieluna</a:t>
          </a:r>
          <a:endParaRPr lang="fi-FI" sz="1000" b="0" i="0" kern="1200"/>
        </a:p>
      </dsp:txBody>
      <dsp:txXfrm>
        <a:off x="9570941" y="3030893"/>
        <a:ext cx="1242714" cy="745628"/>
      </dsp:txXfrm>
    </dsp:sp>
    <dsp:sp modelId="{92F67C84-0F71-4C50-B6E5-BD6F3B7EA425}">
      <dsp:nvSpPr>
        <dsp:cNvPr id="0" name=""/>
        <dsp:cNvSpPr/>
      </dsp:nvSpPr>
      <dsp:spPr>
        <a:xfrm>
          <a:off x="10942587" y="303089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Liikenteen rahoituksen kehittämisen mahdollisuudet</a:t>
          </a:r>
          <a:endParaRPr lang="fi-FI" sz="1000" b="0" i="0" kern="1200"/>
        </a:p>
      </dsp:txBody>
      <dsp:txXfrm>
        <a:off x="10942587" y="3030893"/>
        <a:ext cx="1242714" cy="745628"/>
      </dsp:txXfrm>
    </dsp:sp>
    <dsp:sp modelId="{89F21656-6CAC-4270-8BA9-E13A8E6D1646}">
      <dsp:nvSpPr>
        <dsp:cNvPr id="0" name=""/>
        <dsp:cNvSpPr/>
      </dsp:nvSpPr>
      <dsp:spPr>
        <a:xfrm>
          <a:off x="6697"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Ilmastokriteerit hankkeiden ja urakoiden perusteluihin</a:t>
          </a:r>
          <a:endParaRPr lang="fi-FI" sz="1000" b="0" i="0" kern="1200"/>
        </a:p>
      </dsp:txBody>
      <dsp:txXfrm>
        <a:off x="6697" y="3900794"/>
        <a:ext cx="1242714" cy="745628"/>
      </dsp:txXfrm>
    </dsp:sp>
    <dsp:sp modelId="{2D989C72-6251-4F00-BBC2-C1EDE9EBC1C9}">
      <dsp:nvSpPr>
        <dsp:cNvPr id="0" name=""/>
        <dsp:cNvSpPr/>
      </dsp:nvSpPr>
      <dsp:spPr>
        <a:xfrm>
          <a:off x="1373683"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00050">
            <a:lnSpc>
              <a:spcPct val="90000"/>
            </a:lnSpc>
            <a:spcBef>
              <a:spcPct val="0"/>
            </a:spcBef>
            <a:spcAft>
              <a:spcPct val="35000"/>
            </a:spcAft>
            <a:buNone/>
          </a:pPr>
          <a:r>
            <a:rPr lang="fi-FI" sz="900" b="0" i="0" u="none" kern="1200">
              <a:latin typeface="Arial" panose="020B0604020202020204"/>
              <a:ea typeface="+mn-ea"/>
              <a:cs typeface="+mn-cs"/>
            </a:rPr>
            <a:t>Resurssitehokkuus ja digitalisaatio liikenteenhallinnassa, tienpidon tiedonkeruussa sekä suunnittelussa.</a:t>
          </a:r>
          <a:endParaRPr lang="fi-FI" sz="900" b="0" i="0" kern="1200"/>
        </a:p>
      </dsp:txBody>
      <dsp:txXfrm>
        <a:off x="1373683" y="3900794"/>
        <a:ext cx="1242714" cy="745628"/>
      </dsp:txXfrm>
    </dsp:sp>
    <dsp:sp modelId="{18DE3DE2-C1A3-4DB9-8896-BA87C04AFB61}">
      <dsp:nvSpPr>
        <dsp:cNvPr id="0" name=""/>
        <dsp:cNvSpPr/>
      </dsp:nvSpPr>
      <dsp:spPr>
        <a:xfrm>
          <a:off x="2735984"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Toimintavarmuus, likenneturvallisuus ja vaikutusketjut</a:t>
          </a:r>
          <a:endParaRPr lang="fi-FI" sz="1000" b="0" i="0" kern="1200"/>
        </a:p>
      </dsp:txBody>
      <dsp:txXfrm>
        <a:off x="2735984" y="3900794"/>
        <a:ext cx="1242714" cy="745628"/>
      </dsp:txXfrm>
    </dsp:sp>
    <dsp:sp modelId="{6BB400C2-04D8-4BAF-9A41-C83DB9A0EBBC}">
      <dsp:nvSpPr>
        <dsp:cNvPr id="0" name=""/>
        <dsp:cNvSpPr/>
      </dsp:nvSpPr>
      <dsp:spPr>
        <a:xfrm>
          <a:off x="4107656"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Ilmastoviestintä</a:t>
          </a:r>
          <a:endParaRPr lang="fi-FI" sz="1000" b="0" i="0" kern="1200"/>
        </a:p>
      </dsp:txBody>
      <dsp:txXfrm>
        <a:off x="4107656" y="3900794"/>
        <a:ext cx="1242714" cy="745628"/>
      </dsp:txXfrm>
    </dsp:sp>
    <dsp:sp modelId="{22F68C42-5BCE-4744-BBDB-C3475439AC3E}">
      <dsp:nvSpPr>
        <dsp:cNvPr id="0" name=""/>
        <dsp:cNvSpPr/>
      </dsp:nvSpPr>
      <dsp:spPr>
        <a:xfrm>
          <a:off x="5479302" y="3910323"/>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Ilmastonäkökulma sidosryhmä- ja verkostotyössä</a:t>
          </a:r>
          <a:endParaRPr lang="fi-FI" sz="1000" b="0" i="0" kern="1200"/>
        </a:p>
      </dsp:txBody>
      <dsp:txXfrm>
        <a:off x="5479302" y="3910323"/>
        <a:ext cx="1242714" cy="745628"/>
      </dsp:txXfrm>
    </dsp:sp>
    <dsp:sp modelId="{458F563E-D6DB-424C-B7D4-2F3F1801FF4B}">
      <dsp:nvSpPr>
        <dsp:cNvPr id="0" name=""/>
        <dsp:cNvSpPr/>
      </dsp:nvSpPr>
      <dsp:spPr>
        <a:xfrm>
          <a:off x="6841628"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Ohjaavat tahot ja ELY-keskus ilmastoyhteistyössä</a:t>
          </a:r>
          <a:endParaRPr lang="fi-FI" sz="1000" b="0" i="0" kern="1200"/>
        </a:p>
      </dsp:txBody>
      <dsp:txXfrm>
        <a:off x="6841628" y="3900794"/>
        <a:ext cx="1242714" cy="745628"/>
      </dsp:txXfrm>
    </dsp:sp>
    <dsp:sp modelId="{4674149F-8738-4AAE-AB47-87BCE2F6B8DD}">
      <dsp:nvSpPr>
        <dsp:cNvPr id="0" name=""/>
        <dsp:cNvSpPr/>
      </dsp:nvSpPr>
      <dsp:spPr>
        <a:xfrm>
          <a:off x="8208615"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 osana tulossuunnittelua</a:t>
          </a:r>
          <a:endParaRPr lang="fi-FI" sz="1000" b="0" i="0" kern="1200"/>
        </a:p>
      </dsp:txBody>
      <dsp:txXfrm>
        <a:off x="8208615" y="3900794"/>
        <a:ext cx="1242714" cy="745628"/>
      </dsp:txXfrm>
    </dsp:sp>
    <dsp:sp modelId="{087AD99A-DB71-4EC9-9E79-066190ADDBCE}">
      <dsp:nvSpPr>
        <dsp:cNvPr id="0" name=""/>
        <dsp:cNvSpPr/>
      </dsp:nvSpPr>
      <dsp:spPr>
        <a:xfrm>
          <a:off x="9575601"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Yhteistyö vastuualueiden välillä ilmastoasioissa</a:t>
          </a:r>
          <a:endParaRPr lang="fi-FI" sz="1000" b="0" i="0" kern="1200"/>
        </a:p>
      </dsp:txBody>
      <dsp:txXfrm>
        <a:off x="9575601" y="3900794"/>
        <a:ext cx="1242714" cy="745628"/>
      </dsp:txXfrm>
    </dsp:sp>
    <dsp:sp modelId="{5E4E8A28-5ED9-4BBF-BB30-05A0EDB7562A}">
      <dsp:nvSpPr>
        <dsp:cNvPr id="0" name=""/>
        <dsp:cNvSpPr/>
      </dsp:nvSpPr>
      <dsp:spPr>
        <a:xfrm>
          <a:off x="10942587" y="39007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ELYn henkilöstön ilmasto-osaaminen, tietous ja kyky innovoida</a:t>
          </a:r>
          <a:endParaRPr lang="fi-FI" sz="1000" b="0" i="0" kern="1200"/>
        </a:p>
      </dsp:txBody>
      <dsp:txXfrm>
        <a:off x="10942587" y="3900794"/>
        <a:ext cx="1242714" cy="745628"/>
      </dsp:txXfrm>
    </dsp:sp>
    <dsp:sp modelId="{9A458923-A935-4AFC-867D-4EE0919DAD87}">
      <dsp:nvSpPr>
        <dsp:cNvPr id="0" name=""/>
        <dsp:cNvSpPr/>
      </dsp:nvSpPr>
      <dsp:spPr>
        <a:xfrm>
          <a:off x="2057176" y="47706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Ilmastoennakointi ja ELYn rooli alueella</a:t>
          </a:r>
          <a:endParaRPr lang="fi-FI" sz="1000" b="0" i="0" kern="1200"/>
        </a:p>
      </dsp:txBody>
      <dsp:txXfrm>
        <a:off x="2057176" y="4770694"/>
        <a:ext cx="1242714" cy="745628"/>
      </dsp:txXfrm>
    </dsp:sp>
    <dsp:sp modelId="{49827259-8F77-40F6-9DD1-C27BB2A8672A}">
      <dsp:nvSpPr>
        <dsp:cNvPr id="0" name=""/>
        <dsp:cNvSpPr/>
      </dsp:nvSpPr>
      <dsp:spPr>
        <a:xfrm>
          <a:off x="3424163" y="47706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Ilmastomyönteiset hankintakriteerit  ELY-keskusten kaikkiin hankintoihin</a:t>
          </a:r>
          <a:endParaRPr lang="fi-FI" sz="1000" b="0" i="0" kern="1200"/>
        </a:p>
      </dsp:txBody>
      <dsp:txXfrm>
        <a:off x="3424163" y="4770694"/>
        <a:ext cx="1242714" cy="745628"/>
      </dsp:txXfrm>
    </dsp:sp>
    <dsp:sp modelId="{456CAFE9-26DB-4F7F-BC59-029F46F3EFEF}">
      <dsp:nvSpPr>
        <dsp:cNvPr id="0" name=""/>
        <dsp:cNvSpPr/>
      </dsp:nvSpPr>
      <dsp:spPr>
        <a:xfrm>
          <a:off x="4791149" y="47706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Tiedolla johtaminen, seuranta ja vaikuttavuus</a:t>
          </a:r>
          <a:endParaRPr lang="fi-FI" sz="1000" b="0" i="0" kern="1200"/>
        </a:p>
      </dsp:txBody>
      <dsp:txXfrm>
        <a:off x="4791149" y="4770694"/>
        <a:ext cx="1242714" cy="745628"/>
      </dsp:txXfrm>
    </dsp:sp>
    <dsp:sp modelId="{2226827F-4775-4568-B186-82FC5CFC4F24}">
      <dsp:nvSpPr>
        <dsp:cNvPr id="0" name=""/>
        <dsp:cNvSpPr/>
      </dsp:nvSpPr>
      <dsp:spPr>
        <a:xfrm>
          <a:off x="6158135" y="47706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Riskienhallinnan, varautumisen ja sopeutumisen integrointi (jatkuvuus)</a:t>
          </a:r>
          <a:endParaRPr lang="fi-FI" sz="1000" b="0" i="0" kern="1200"/>
        </a:p>
      </dsp:txBody>
      <dsp:txXfrm>
        <a:off x="6158135" y="4770694"/>
        <a:ext cx="1242714" cy="745628"/>
      </dsp:txXfrm>
    </dsp:sp>
    <dsp:sp modelId="{F9775C8F-9934-42BC-8B92-D23441E8363D}">
      <dsp:nvSpPr>
        <dsp:cNvPr id="0" name=""/>
        <dsp:cNvSpPr/>
      </dsp:nvSpPr>
      <dsp:spPr>
        <a:xfrm>
          <a:off x="7525122" y="47706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Tiekartan jalkauttaminen ja edistymisen seuranta</a:t>
          </a:r>
          <a:endParaRPr lang="fi-FI" sz="1000" b="0" i="0" kern="1200"/>
        </a:p>
      </dsp:txBody>
      <dsp:txXfrm>
        <a:off x="7525122" y="4770694"/>
        <a:ext cx="1242714" cy="745628"/>
      </dsp:txXfrm>
    </dsp:sp>
    <dsp:sp modelId="{B99F7FF7-16D1-4338-8F9B-E5296B319BFC}">
      <dsp:nvSpPr>
        <dsp:cNvPr id="0" name=""/>
        <dsp:cNvSpPr/>
      </dsp:nvSpPr>
      <dsp:spPr>
        <a:xfrm>
          <a:off x="8892108" y="4770694"/>
          <a:ext cx="1242714" cy="74562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kern="1200"/>
            <a:t>Etätyö ja muut sisäiset linjaukset</a:t>
          </a:r>
        </a:p>
      </dsp:txBody>
      <dsp:txXfrm>
        <a:off x="8892108" y="4770694"/>
        <a:ext cx="1242714" cy="745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05F70-C966-4BAC-8FB1-D1EE8B4E4F73}">
      <dsp:nvSpPr>
        <dsp:cNvPr id="0" name=""/>
        <dsp:cNvSpPr/>
      </dsp:nvSpPr>
      <dsp:spPr>
        <a:xfrm>
          <a:off x="270867" y="2423"/>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Soiden käyttö, suojelu, jälkihoito ja hiilivarastot</a:t>
          </a:r>
          <a:endParaRPr lang="fi-FI" sz="1000" b="0" i="0" kern="1200"/>
        </a:p>
      </dsp:txBody>
      <dsp:txXfrm>
        <a:off x="270867" y="2423"/>
        <a:ext cx="1532929" cy="919757"/>
      </dsp:txXfrm>
    </dsp:sp>
    <dsp:sp modelId="{0802E15D-4651-4801-B28E-853C732B81E5}">
      <dsp:nvSpPr>
        <dsp:cNvPr id="0" name=""/>
        <dsp:cNvSpPr/>
      </dsp:nvSpPr>
      <dsp:spPr>
        <a:xfrm>
          <a:off x="1957089" y="2423"/>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Ravinnekiertojen hallinta - vesiensuojelu, maaperä ja hiiltä sitovat kasvit</a:t>
          </a:r>
          <a:endParaRPr lang="fi-FI" sz="1000" b="0" i="0" kern="1200"/>
        </a:p>
      </dsp:txBody>
      <dsp:txXfrm>
        <a:off x="1957089" y="2423"/>
        <a:ext cx="1532929" cy="919757"/>
      </dsp:txXfrm>
    </dsp:sp>
    <dsp:sp modelId="{1717FFE5-0383-4C44-9228-60ADD29C3A99}">
      <dsp:nvSpPr>
        <dsp:cNvPr id="0" name=""/>
        <dsp:cNvSpPr/>
      </dsp:nvSpPr>
      <dsp:spPr>
        <a:xfrm>
          <a:off x="3643312" y="2423"/>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Ojitukset ja vesitalouden hallinta </a:t>
          </a:r>
          <a:endParaRPr lang="fi-FI" sz="1000" b="0" i="0" kern="1200"/>
        </a:p>
      </dsp:txBody>
      <dsp:txXfrm>
        <a:off x="3643312" y="2423"/>
        <a:ext cx="1532929" cy="919757"/>
      </dsp:txXfrm>
    </dsp:sp>
    <dsp:sp modelId="{E8ADB77E-7F58-4B11-BA6E-9A7DF9E2C66F}">
      <dsp:nvSpPr>
        <dsp:cNvPr id="0" name=""/>
        <dsp:cNvSpPr/>
      </dsp:nvSpPr>
      <dsp:spPr>
        <a:xfrm>
          <a:off x="5329535" y="2423"/>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Ilmastotieto paikkatietoon</a:t>
          </a:r>
          <a:endParaRPr lang="fi-FI" sz="1000" b="0" i="0" kern="1200"/>
        </a:p>
      </dsp:txBody>
      <dsp:txXfrm>
        <a:off x="5329535" y="2423"/>
        <a:ext cx="1532929" cy="919757"/>
      </dsp:txXfrm>
    </dsp:sp>
    <dsp:sp modelId="{7C7D3AEE-CD80-468D-BEBB-09305F620D97}">
      <dsp:nvSpPr>
        <dsp:cNvPr id="0" name=""/>
        <dsp:cNvSpPr/>
      </dsp:nvSpPr>
      <dsp:spPr>
        <a:xfrm>
          <a:off x="7015757" y="2423"/>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Ilmastokestävä yhdyskuntarakenne</a:t>
          </a:r>
          <a:endParaRPr lang="fi-FI" sz="1000" b="0" i="0" kern="1200"/>
        </a:p>
      </dsp:txBody>
      <dsp:txXfrm>
        <a:off x="7015757" y="2423"/>
        <a:ext cx="1532929" cy="919757"/>
      </dsp:txXfrm>
    </dsp:sp>
    <dsp:sp modelId="{576D25D0-F0EE-46B4-A08A-D97BEF1DAA6C}">
      <dsp:nvSpPr>
        <dsp:cNvPr id="0" name=""/>
        <dsp:cNvSpPr/>
      </dsp:nvSpPr>
      <dsp:spPr>
        <a:xfrm>
          <a:off x="8701980" y="2423"/>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Kaupunkiviherrakenne</a:t>
          </a:r>
          <a:endParaRPr lang="fi-FI" sz="1000" b="0" i="0" kern="1200"/>
        </a:p>
      </dsp:txBody>
      <dsp:txXfrm>
        <a:off x="8701980" y="2423"/>
        <a:ext cx="1532929" cy="919757"/>
      </dsp:txXfrm>
    </dsp:sp>
    <dsp:sp modelId="{BC61BEA4-5BBA-4C06-885C-E2834FE9D576}">
      <dsp:nvSpPr>
        <dsp:cNvPr id="0" name=""/>
        <dsp:cNvSpPr/>
      </dsp:nvSpPr>
      <dsp:spPr>
        <a:xfrm>
          <a:off x="10388203" y="2423"/>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Vesihuollon turvaaminen ja energiatehokkuus</a:t>
          </a:r>
          <a:endParaRPr lang="fi-FI" sz="1000" b="0" i="0" kern="1200"/>
        </a:p>
      </dsp:txBody>
      <dsp:txXfrm>
        <a:off x="10388203" y="2423"/>
        <a:ext cx="1532929" cy="919757"/>
      </dsp:txXfrm>
    </dsp:sp>
    <dsp:sp modelId="{AA1CF4DC-3704-4457-AD1F-A723E9735159}">
      <dsp:nvSpPr>
        <dsp:cNvPr id="0" name=""/>
        <dsp:cNvSpPr/>
      </dsp:nvSpPr>
      <dsp:spPr>
        <a:xfrm>
          <a:off x="270867" y="1075474"/>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Ilmastovaikutusten arviointi</a:t>
          </a:r>
          <a:endParaRPr lang="fi-FI" sz="1000" b="0" i="0" kern="1200"/>
        </a:p>
      </dsp:txBody>
      <dsp:txXfrm>
        <a:off x="270867" y="1075474"/>
        <a:ext cx="1532929" cy="919757"/>
      </dsp:txXfrm>
    </dsp:sp>
    <dsp:sp modelId="{B442132B-8E06-4AC2-B0E3-0E7BA86453EB}">
      <dsp:nvSpPr>
        <dsp:cNvPr id="0" name=""/>
        <dsp:cNvSpPr/>
      </dsp:nvSpPr>
      <dsp:spPr>
        <a:xfrm>
          <a:off x="1966931" y="1085306"/>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Ilmastonmuutos ympäristölupavalvonnassa</a:t>
          </a:r>
          <a:endParaRPr lang="fi-FI" sz="1000" b="0" i="0" kern="1200"/>
        </a:p>
      </dsp:txBody>
      <dsp:txXfrm>
        <a:off x="1966931" y="1085306"/>
        <a:ext cx="1532929" cy="919757"/>
      </dsp:txXfrm>
    </dsp:sp>
    <dsp:sp modelId="{7EFE8AFB-B33F-4B81-96E6-F6EBF2DAF94F}">
      <dsp:nvSpPr>
        <dsp:cNvPr id="0" name=""/>
        <dsp:cNvSpPr/>
      </dsp:nvSpPr>
      <dsp:spPr>
        <a:xfrm>
          <a:off x="3643312" y="1075474"/>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Maamassat, PIMA ja riskienhallinta</a:t>
          </a:r>
          <a:endParaRPr lang="fi-FI" sz="1000" b="0" i="0" kern="1200"/>
        </a:p>
      </dsp:txBody>
      <dsp:txXfrm>
        <a:off x="3643312" y="1075474"/>
        <a:ext cx="1532929" cy="919757"/>
      </dsp:txXfrm>
    </dsp:sp>
    <dsp:sp modelId="{FF2DB5AC-E15F-44CD-A37A-D1FC7D3913A1}">
      <dsp:nvSpPr>
        <dsp:cNvPr id="0" name=""/>
        <dsp:cNvSpPr/>
      </dsp:nvSpPr>
      <dsp:spPr>
        <a:xfrm>
          <a:off x="5329535" y="1075474"/>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Tulva- ja kuivuusriskienhallinta</a:t>
          </a:r>
          <a:endParaRPr lang="fi-FI" sz="1000" b="0" i="0" kern="1200"/>
        </a:p>
      </dsp:txBody>
      <dsp:txXfrm>
        <a:off x="5329535" y="1075474"/>
        <a:ext cx="1532929" cy="919757"/>
      </dsp:txXfrm>
    </dsp:sp>
    <dsp:sp modelId="{B5B7680E-0DF3-45CC-9227-D682D4CAB9B8}">
      <dsp:nvSpPr>
        <dsp:cNvPr id="0" name=""/>
        <dsp:cNvSpPr/>
      </dsp:nvSpPr>
      <dsp:spPr>
        <a:xfrm>
          <a:off x="7015757" y="1075474"/>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Luonnonsuojelun "ilmastonsuojeluohjelma" - nielut ja sopeutuminen</a:t>
          </a:r>
          <a:endParaRPr lang="fi-FI" sz="1000" b="0" i="0" kern="1200"/>
        </a:p>
      </dsp:txBody>
      <dsp:txXfrm>
        <a:off x="7015757" y="1075474"/>
        <a:ext cx="1532929" cy="919757"/>
      </dsp:txXfrm>
    </dsp:sp>
    <dsp:sp modelId="{CEC3A62C-B7A7-45DC-8AC9-D33CF36087FA}">
      <dsp:nvSpPr>
        <dsp:cNvPr id="0" name=""/>
        <dsp:cNvSpPr/>
      </dsp:nvSpPr>
      <dsp:spPr>
        <a:xfrm>
          <a:off x="8701980" y="1075474"/>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Hulevesien hallinta ja kuivatuksen mitoitus</a:t>
          </a:r>
          <a:endParaRPr lang="fi-FI" sz="1000" b="0" i="0" kern="1200"/>
        </a:p>
      </dsp:txBody>
      <dsp:txXfrm>
        <a:off x="8701980" y="1075474"/>
        <a:ext cx="1532929" cy="919757"/>
      </dsp:txXfrm>
    </dsp:sp>
    <dsp:sp modelId="{EAD8AD26-9D6B-4E66-BF36-72770E91C3B9}">
      <dsp:nvSpPr>
        <dsp:cNvPr id="0" name=""/>
        <dsp:cNvSpPr/>
      </dsp:nvSpPr>
      <dsp:spPr>
        <a:xfrm>
          <a:off x="10388203" y="1075474"/>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kern="1200"/>
            <a:t>Vesistöjen ilmastokestävyys</a:t>
          </a:r>
        </a:p>
      </dsp:txBody>
      <dsp:txXfrm>
        <a:off x="10388203" y="1075474"/>
        <a:ext cx="1532929" cy="919757"/>
      </dsp:txXfrm>
    </dsp:sp>
    <dsp:sp modelId="{887A731F-C21E-41FA-BA0E-AB48B73C5DCD}">
      <dsp:nvSpPr>
        <dsp:cNvPr id="0" name=""/>
        <dsp:cNvSpPr/>
      </dsp:nvSpPr>
      <dsp:spPr>
        <a:xfrm>
          <a:off x="270867" y="214852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Meren, saariston ja rannikon ilmastokestävyys</a:t>
          </a:r>
          <a:endParaRPr lang="fi-FI" sz="1000" b="0" i="0" kern="1200"/>
        </a:p>
      </dsp:txBody>
      <dsp:txXfrm>
        <a:off x="270867" y="2148525"/>
        <a:ext cx="1532929" cy="919757"/>
      </dsp:txXfrm>
    </dsp:sp>
    <dsp:sp modelId="{ADA2A749-74E1-485E-8DDE-D4823C5DB8C2}">
      <dsp:nvSpPr>
        <dsp:cNvPr id="0" name=""/>
        <dsp:cNvSpPr/>
      </dsp:nvSpPr>
      <dsp:spPr>
        <a:xfrm>
          <a:off x="1957089" y="214852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Vesistöjen säännöstely ja patoturvallisuus</a:t>
          </a:r>
          <a:endParaRPr lang="fi-FI" sz="1000" b="0" i="0" kern="1200"/>
        </a:p>
      </dsp:txBody>
      <dsp:txXfrm>
        <a:off x="1957089" y="2148525"/>
        <a:ext cx="1532929" cy="919757"/>
      </dsp:txXfrm>
    </dsp:sp>
    <dsp:sp modelId="{BA0FBEB0-78D4-45A9-90F3-92D9A119CA53}">
      <dsp:nvSpPr>
        <dsp:cNvPr id="0" name=""/>
        <dsp:cNvSpPr/>
      </dsp:nvSpPr>
      <dsp:spPr>
        <a:xfrm>
          <a:off x="3643312" y="214852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Ilmastokriteerit ja ilmastokestävyys ELYn jakaman rahoituksen arviointiin</a:t>
          </a:r>
          <a:endParaRPr lang="fi-FI" sz="1000" b="0" i="0" kern="1200"/>
        </a:p>
      </dsp:txBody>
      <dsp:txXfrm>
        <a:off x="3643312" y="2148525"/>
        <a:ext cx="1532929" cy="919757"/>
      </dsp:txXfrm>
    </dsp:sp>
    <dsp:sp modelId="{EF57929F-BE93-48E0-B471-1F22B248F67E}">
      <dsp:nvSpPr>
        <dsp:cNvPr id="0" name=""/>
        <dsp:cNvSpPr/>
      </dsp:nvSpPr>
      <dsp:spPr>
        <a:xfrm>
          <a:off x="5329535" y="214852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EU-osarahoitteisen rahoituksen ilmastokriteerit</a:t>
          </a:r>
          <a:endParaRPr lang="fi-FI" sz="1000" b="0" i="0" kern="1200"/>
        </a:p>
      </dsp:txBody>
      <dsp:txXfrm>
        <a:off x="5329535" y="2148525"/>
        <a:ext cx="1532929" cy="919757"/>
      </dsp:txXfrm>
    </dsp:sp>
    <dsp:sp modelId="{F3AACEE3-D246-4908-B74B-37ED6ACDC79D}">
      <dsp:nvSpPr>
        <dsp:cNvPr id="0" name=""/>
        <dsp:cNvSpPr/>
      </dsp:nvSpPr>
      <dsp:spPr>
        <a:xfrm>
          <a:off x="7010009" y="2165954"/>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Ilmastoteemat hankehakuihin</a:t>
          </a:r>
          <a:endParaRPr lang="fi-FI" sz="1000" b="0" i="0" kern="1200"/>
        </a:p>
      </dsp:txBody>
      <dsp:txXfrm>
        <a:off x="7010009" y="2165954"/>
        <a:ext cx="1532929" cy="919757"/>
      </dsp:txXfrm>
    </dsp:sp>
    <dsp:sp modelId="{695B06C1-1F5A-4EC0-9415-ED8B3E88DF21}">
      <dsp:nvSpPr>
        <dsp:cNvPr id="0" name=""/>
        <dsp:cNvSpPr/>
      </dsp:nvSpPr>
      <dsp:spPr>
        <a:xfrm>
          <a:off x="8701980" y="214852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Koulutusten kehittäminen ilmasto-osaamisen lisäämiseksi</a:t>
          </a:r>
          <a:endParaRPr lang="fi-FI" sz="1000" b="0" i="0" kern="1200"/>
        </a:p>
      </dsp:txBody>
      <dsp:txXfrm>
        <a:off x="8701980" y="2148525"/>
        <a:ext cx="1532929" cy="919757"/>
      </dsp:txXfrm>
    </dsp:sp>
    <dsp:sp modelId="{75B88441-DA21-4F7D-B61E-8EEECC36859C}">
      <dsp:nvSpPr>
        <dsp:cNvPr id="0" name=""/>
        <dsp:cNvSpPr/>
      </dsp:nvSpPr>
      <dsp:spPr>
        <a:xfrm>
          <a:off x="10388203" y="214852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 yritysten arvonlisäyksenä</a:t>
          </a:r>
          <a:endParaRPr lang="fi-FI" sz="1000" b="0" i="0" kern="1200"/>
        </a:p>
      </dsp:txBody>
      <dsp:txXfrm>
        <a:off x="10388203" y="2148525"/>
        <a:ext cx="1532929" cy="919757"/>
      </dsp:txXfrm>
    </dsp:sp>
    <dsp:sp modelId="{C6B075F1-E946-4AD9-B8F8-7158A7449203}">
      <dsp:nvSpPr>
        <dsp:cNvPr id="0" name=""/>
        <dsp:cNvSpPr/>
      </dsp:nvSpPr>
      <dsp:spPr>
        <a:xfrm>
          <a:off x="270867" y="322157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Viljelijöiden neuvonta ja ilmastomyönteinen maatalous</a:t>
          </a:r>
          <a:endParaRPr lang="fi-FI" sz="1000" b="0" i="0" kern="1200"/>
        </a:p>
      </dsp:txBody>
      <dsp:txXfrm>
        <a:off x="270867" y="3221575"/>
        <a:ext cx="1532929" cy="919757"/>
      </dsp:txXfrm>
    </dsp:sp>
    <dsp:sp modelId="{D88FBE88-9C3D-4B1A-AD57-B55E2DC20086}">
      <dsp:nvSpPr>
        <dsp:cNvPr id="0" name=""/>
        <dsp:cNvSpPr/>
      </dsp:nvSpPr>
      <dsp:spPr>
        <a:xfrm>
          <a:off x="1957089" y="322157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Yhteisöllisyys maaseudulla</a:t>
          </a:r>
          <a:endParaRPr lang="fi-FI" sz="1000" b="0" i="0" kern="1200"/>
        </a:p>
      </dsp:txBody>
      <dsp:txXfrm>
        <a:off x="1957089" y="3221575"/>
        <a:ext cx="1532929" cy="919757"/>
      </dsp:txXfrm>
    </dsp:sp>
    <dsp:sp modelId="{9F158EE6-3781-4835-AA51-015823B84E33}">
      <dsp:nvSpPr>
        <dsp:cNvPr id="0" name=""/>
        <dsp:cNvSpPr/>
      </dsp:nvSpPr>
      <dsp:spPr>
        <a:xfrm>
          <a:off x="3643312" y="322157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Kulttuuriarvojen ja -ympäristön ilmastokestävyys</a:t>
          </a:r>
          <a:endParaRPr lang="fi-FI" sz="1000" b="0" i="0" kern="1200"/>
        </a:p>
      </dsp:txBody>
      <dsp:txXfrm>
        <a:off x="3643312" y="3221575"/>
        <a:ext cx="1532929" cy="919757"/>
      </dsp:txXfrm>
    </dsp:sp>
    <dsp:sp modelId="{03367FF2-E26D-4A3F-9200-ACF7DA947187}">
      <dsp:nvSpPr>
        <dsp:cNvPr id="0" name=""/>
        <dsp:cNvSpPr/>
      </dsp:nvSpPr>
      <dsp:spPr>
        <a:xfrm>
          <a:off x="5323786" y="322157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Tievihreä sopeutumisessa ja hiilinieluna</a:t>
          </a:r>
          <a:endParaRPr lang="fi-FI" sz="1000" b="0" i="0" kern="1200"/>
        </a:p>
      </dsp:txBody>
      <dsp:txXfrm>
        <a:off x="5323786" y="3221575"/>
        <a:ext cx="1532929" cy="919757"/>
      </dsp:txXfrm>
    </dsp:sp>
    <dsp:sp modelId="{92F67C84-0F71-4C50-B6E5-BD6F3B7EA425}">
      <dsp:nvSpPr>
        <dsp:cNvPr id="0" name=""/>
        <dsp:cNvSpPr/>
      </dsp:nvSpPr>
      <dsp:spPr>
        <a:xfrm>
          <a:off x="7015757" y="322157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Liikenteen rahoituksen kehittämisen mahdollisuudet</a:t>
          </a:r>
          <a:endParaRPr lang="fi-FI" sz="1000" b="0" i="0" kern="1200"/>
        </a:p>
      </dsp:txBody>
      <dsp:txXfrm>
        <a:off x="7015757" y="3221575"/>
        <a:ext cx="1532929" cy="919757"/>
      </dsp:txXfrm>
    </dsp:sp>
    <dsp:sp modelId="{89F21656-6CAC-4270-8BA9-E13A8E6D1646}">
      <dsp:nvSpPr>
        <dsp:cNvPr id="0" name=""/>
        <dsp:cNvSpPr/>
      </dsp:nvSpPr>
      <dsp:spPr>
        <a:xfrm>
          <a:off x="8701980" y="322157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Ilmastokriteerit hankkeiden ja urakoiden perusteluihin</a:t>
          </a:r>
          <a:endParaRPr lang="fi-FI" sz="1000" b="0" i="0" kern="1200"/>
        </a:p>
      </dsp:txBody>
      <dsp:txXfrm>
        <a:off x="8701980" y="3221575"/>
        <a:ext cx="1532929" cy="919757"/>
      </dsp:txXfrm>
    </dsp:sp>
    <dsp:sp modelId="{2D989C72-6251-4F00-BBC2-C1EDE9EBC1C9}">
      <dsp:nvSpPr>
        <dsp:cNvPr id="0" name=""/>
        <dsp:cNvSpPr/>
      </dsp:nvSpPr>
      <dsp:spPr>
        <a:xfrm>
          <a:off x="10388203" y="3221575"/>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00050">
            <a:lnSpc>
              <a:spcPct val="90000"/>
            </a:lnSpc>
            <a:spcBef>
              <a:spcPct val="0"/>
            </a:spcBef>
            <a:spcAft>
              <a:spcPct val="35000"/>
            </a:spcAft>
            <a:buNone/>
          </a:pPr>
          <a:r>
            <a:rPr lang="fi-FI" sz="900" b="0" i="0" u="none" kern="1200">
              <a:latin typeface="Arial" panose="020B0604020202020204"/>
              <a:ea typeface="+mn-ea"/>
              <a:cs typeface="+mn-cs"/>
            </a:rPr>
            <a:t>Resurssitehokkuus ja digitalisaatio liikenteenhallinnassa, tienpidon tiedonkeruussa sekä suunnittelussa.</a:t>
          </a:r>
          <a:endParaRPr lang="fi-FI" sz="900" b="0" i="0" kern="1200"/>
        </a:p>
      </dsp:txBody>
      <dsp:txXfrm>
        <a:off x="10388203" y="3221575"/>
        <a:ext cx="1532929" cy="919757"/>
      </dsp:txXfrm>
    </dsp:sp>
    <dsp:sp modelId="{18DE3DE2-C1A3-4DB9-8896-BA87C04AFB61}">
      <dsp:nvSpPr>
        <dsp:cNvPr id="0" name=""/>
        <dsp:cNvSpPr/>
      </dsp:nvSpPr>
      <dsp:spPr>
        <a:xfrm>
          <a:off x="5323756" y="4294626"/>
          <a:ext cx="1532929" cy="919757"/>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Toimintavarmuus, likenneturvallisuus ja vaikutusketjut</a:t>
          </a:r>
          <a:endParaRPr lang="fi-FI" sz="1000" b="0" i="0" kern="1200"/>
        </a:p>
      </dsp:txBody>
      <dsp:txXfrm>
        <a:off x="5323756" y="4294626"/>
        <a:ext cx="1532929" cy="919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6D118-8A51-4A7C-BC54-F7D9917E5106}">
      <dsp:nvSpPr>
        <dsp:cNvPr id="0" name=""/>
        <dsp:cNvSpPr/>
      </dsp:nvSpPr>
      <dsp:spPr>
        <a:xfrm>
          <a:off x="0" y="0"/>
          <a:ext cx="11674476" cy="13235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latin typeface="+mn-lt"/>
            </a:rPr>
            <a:t>Tietoon ja koulutukseen</a:t>
          </a:r>
        </a:p>
        <a:p>
          <a:pPr marL="171450" lvl="1" indent="-171450" algn="l" defTabSz="711200">
            <a:lnSpc>
              <a:spcPct val="90000"/>
            </a:lnSpc>
            <a:spcBef>
              <a:spcPct val="0"/>
            </a:spcBef>
            <a:spcAft>
              <a:spcPct val="15000"/>
            </a:spcAft>
            <a:buChar char="•"/>
          </a:pPr>
          <a:r>
            <a:rPr lang="fi-FI" sz="1600" kern="1200" dirty="0">
              <a:latin typeface="+mn-lt"/>
            </a:rPr>
            <a:t>Esim. ilmastotiedon tuottaminen, ympäristötiedon seuraaminen, koulutusten ja neuvonnan lisääminen, tieto yhteiskunnan kehittymisestä.</a:t>
          </a:r>
        </a:p>
      </dsp:txBody>
      <dsp:txXfrm>
        <a:off x="2467252" y="0"/>
        <a:ext cx="9207223" cy="1323577"/>
      </dsp:txXfrm>
    </dsp:sp>
    <dsp:sp modelId="{F0F27983-CE00-47E1-A9AC-D598DEFC85C0}">
      <dsp:nvSpPr>
        <dsp:cNvPr id="0" name=""/>
        <dsp:cNvSpPr/>
      </dsp:nvSpPr>
      <dsp:spPr>
        <a:xfrm>
          <a:off x="132357" y="132357"/>
          <a:ext cx="2334895" cy="1058861"/>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0D0D1-F4A4-4776-8DE1-597AD7B96153}">
      <dsp:nvSpPr>
        <dsp:cNvPr id="0" name=""/>
        <dsp:cNvSpPr/>
      </dsp:nvSpPr>
      <dsp:spPr>
        <a:xfrm>
          <a:off x="0" y="1455935"/>
          <a:ext cx="11674476" cy="13235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latin typeface="+mn-lt"/>
            </a:rPr>
            <a:t>Instituutionaalisiin muutoksiin</a:t>
          </a:r>
        </a:p>
        <a:p>
          <a:pPr marL="171450" lvl="1" indent="-171450" algn="l" defTabSz="711200">
            <a:lnSpc>
              <a:spcPct val="90000"/>
            </a:lnSpc>
            <a:spcBef>
              <a:spcPct val="0"/>
            </a:spcBef>
            <a:spcAft>
              <a:spcPct val="15000"/>
            </a:spcAft>
            <a:buChar char="•"/>
          </a:pPr>
          <a:r>
            <a:rPr lang="fi-FI" sz="1600" kern="1200" dirty="0">
              <a:latin typeface="+mn-lt"/>
            </a:rPr>
            <a:t>Esim. lainsäädännön muutos, rahoitusmekanismien ja –kriteerien muutokset, sopeutumisen huomioiminen ohjeistuksissa, strategioissa, yms.</a:t>
          </a:r>
        </a:p>
      </dsp:txBody>
      <dsp:txXfrm>
        <a:off x="2467252" y="1455935"/>
        <a:ext cx="9207223" cy="1323577"/>
      </dsp:txXfrm>
    </dsp:sp>
    <dsp:sp modelId="{1A5C526D-5FBD-4B34-B685-E4D272E568DE}">
      <dsp:nvSpPr>
        <dsp:cNvPr id="0" name=""/>
        <dsp:cNvSpPr/>
      </dsp:nvSpPr>
      <dsp:spPr>
        <a:xfrm>
          <a:off x="132357" y="1588292"/>
          <a:ext cx="2334895" cy="1058861"/>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9791D-82CF-46A9-B602-0B45D465BF32}">
      <dsp:nvSpPr>
        <dsp:cNvPr id="0" name=""/>
        <dsp:cNvSpPr/>
      </dsp:nvSpPr>
      <dsp:spPr>
        <a:xfrm>
          <a:off x="0" y="2911870"/>
          <a:ext cx="11674476" cy="13235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latin typeface="+mn-lt"/>
            </a:rPr>
            <a:t>Nykytehtävien tekemiseen hieman eri tavalla</a:t>
          </a:r>
        </a:p>
        <a:p>
          <a:pPr marL="171450" lvl="1" indent="-171450" algn="l" defTabSz="711200">
            <a:lnSpc>
              <a:spcPct val="90000"/>
            </a:lnSpc>
            <a:spcBef>
              <a:spcPct val="0"/>
            </a:spcBef>
            <a:spcAft>
              <a:spcPct val="15000"/>
            </a:spcAft>
            <a:buChar char="•"/>
          </a:pPr>
          <a:r>
            <a:rPr lang="fi-FI" sz="1600" kern="1200" dirty="0">
              <a:latin typeface="+mn-lt"/>
            </a:rPr>
            <a:t>Esim. Haavoittuvuuden huomioiminen työssä, kokeilujen ja uusien toimenpiteiden salliminen, pitkän ajan suunnittelun lisääminen.</a:t>
          </a:r>
        </a:p>
      </dsp:txBody>
      <dsp:txXfrm>
        <a:off x="2467252" y="2911870"/>
        <a:ext cx="9207223" cy="1323577"/>
      </dsp:txXfrm>
    </dsp:sp>
    <dsp:sp modelId="{F314597F-51CD-42A9-92D0-A1D472F4C50F}">
      <dsp:nvSpPr>
        <dsp:cNvPr id="0" name=""/>
        <dsp:cNvSpPr/>
      </dsp:nvSpPr>
      <dsp:spPr>
        <a:xfrm>
          <a:off x="132357" y="3044228"/>
          <a:ext cx="2334895" cy="105886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F5140-904E-4ABB-B876-27A5D1A46B4D}">
      <dsp:nvSpPr>
        <dsp:cNvPr id="0" name=""/>
        <dsp:cNvSpPr/>
      </dsp:nvSpPr>
      <dsp:spPr>
        <a:xfrm>
          <a:off x="2276480" y="285750"/>
          <a:ext cx="7639037" cy="5343524"/>
        </a:xfrm>
        <a:prstGeom prst="round2DiagRect">
          <a:avLst>
            <a:gd name="adj1" fmla="val 0"/>
            <a:gd name="adj2" fmla="val 16670"/>
          </a:avLst>
        </a:prstGeom>
        <a:solidFill>
          <a:srgbClr val="ABD0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82293-CAA0-481F-A1DC-E2F955F2E5BA}">
      <dsp:nvSpPr>
        <dsp:cNvPr id="0" name=""/>
        <dsp:cNvSpPr/>
      </dsp:nvSpPr>
      <dsp:spPr>
        <a:xfrm>
          <a:off x="6095999" y="1419605"/>
          <a:ext cx="967" cy="307581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C961E-23CB-4F75-8AFD-A0026BCAF5F9}">
      <dsp:nvSpPr>
        <dsp:cNvPr id="0" name=""/>
        <dsp:cNvSpPr/>
      </dsp:nvSpPr>
      <dsp:spPr>
        <a:xfrm>
          <a:off x="2457398" y="400047"/>
          <a:ext cx="3514002" cy="51149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 Toteutetaan ilmastokestävyyden tarkasteluja valtakunnallisella tasolla</a:t>
          </a:r>
          <a:endParaRPr lang="fi-FI" sz="1300" b="1" kern="1200" dirty="0">
            <a:solidFill>
              <a:schemeClr val="tx1"/>
            </a:solidFill>
          </a:endParaRP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2. Laaditaan ja toteutetaan hallinnonalakohtaisia sopeutumisen toimintaohjelmia ottaen huomioon ilmastonmuutoksen kansainväliset heijastevaikutukset</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3. Edistetään alueellisten ja paikallisten sopeutumistarkastelujen laatimista</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5. Sisällytetään sopeutuminen EU:n politiikkoihin ja alueellisiin kansainvälisiin yhteistyöhankkeisiin</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6. Parannetaan ilmastoriskien arviointia ja hallintaa</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7. Kehitetään ilmastonmuutoksen aiheuttamien taloudellisten riskien hallintaan soveltuvia välineitä</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9. Kehitetään sopeutumiseen liittyviä liiketoimintamahdollisuuksia</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10. Tuotetaan työvälineitä alueellisen sopeutumistyön tueksi</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11. Kehitetään sopeutumisen viestintää</a:t>
          </a:r>
        </a:p>
        <a:p>
          <a:pPr marL="0" lvl="0" indent="0" algn="l" defTabSz="577850">
            <a:lnSpc>
              <a:spcPct val="90000"/>
            </a:lnSpc>
            <a:spcBef>
              <a:spcPct val="0"/>
            </a:spcBef>
            <a:spcAft>
              <a:spcPct val="35000"/>
            </a:spcAft>
            <a:buNone/>
          </a:pPr>
          <a:r>
            <a:rPr lang="fi-FI" sz="1300" b="1" i="0" u="none" strike="noStrike" kern="1200" baseline="0" dirty="0">
              <a:solidFill>
                <a:schemeClr val="tx1"/>
              </a:solidFill>
              <a:latin typeface="FrutigerLTStd-Cn"/>
            </a:rPr>
            <a:t>12. Kehitetään koulutuksen sisältöjä sopeutumisesta</a:t>
          </a:r>
          <a:endParaRPr lang="fi-FI" sz="1300" b="1" kern="1200" dirty="0">
            <a:solidFill>
              <a:schemeClr val="tx1"/>
            </a:solidFill>
          </a:endParaRPr>
        </a:p>
      </dsp:txBody>
      <dsp:txXfrm>
        <a:off x="2457398" y="400047"/>
        <a:ext cx="3514002" cy="5114930"/>
      </dsp:txXfrm>
    </dsp:sp>
    <dsp:sp modelId="{6FA2B610-D0CC-422F-85FC-E6FD68E7CD29}">
      <dsp:nvSpPr>
        <dsp:cNvPr id="0" name=""/>
        <dsp:cNvSpPr/>
      </dsp:nvSpPr>
      <dsp:spPr>
        <a:xfrm>
          <a:off x="6277835" y="400047"/>
          <a:ext cx="3456717" cy="51149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4. Edistetään sopeutumista kansainvälisessä yhteistyössä</a:t>
          </a:r>
          <a:endParaRPr lang="fi-FI" sz="1300" b="0" kern="1200" dirty="0">
            <a:solidFill>
              <a:schemeClr val="tx1"/>
            </a:solidFill>
          </a:endParaRPr>
        </a:p>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8. Vahvistetaan sopeutumistutkimusta</a:t>
          </a:r>
        </a:p>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13. Asetetaan sopeutumisen kansallinen seurantaryhmä</a:t>
          </a:r>
        </a:p>
        <a:p>
          <a:pPr marL="0" lvl="0" indent="0" algn="l" defTabSz="577850">
            <a:lnSpc>
              <a:spcPct val="90000"/>
            </a:lnSpc>
            <a:spcBef>
              <a:spcPct val="0"/>
            </a:spcBef>
            <a:spcAft>
              <a:spcPct val="35000"/>
            </a:spcAft>
            <a:buNone/>
          </a:pPr>
          <a:r>
            <a:rPr lang="fi-FI" sz="1300" b="0" i="0" u="none" strike="noStrike" kern="1200" baseline="0" dirty="0">
              <a:solidFill>
                <a:schemeClr val="tx1"/>
              </a:solidFill>
              <a:latin typeface="FrutigerLTStd-Cn"/>
            </a:rPr>
            <a:t>14. Varmistetaan suunnitelman jatkuva seuranta ja arvioidaan toimenpiteiden toteutuksen taso ja vaikuttavuus</a:t>
          </a:r>
          <a:endParaRPr lang="fi-FI" sz="1300" b="0" kern="1200" dirty="0">
            <a:solidFill>
              <a:schemeClr val="tx1"/>
            </a:solidFill>
          </a:endParaRPr>
        </a:p>
      </dsp:txBody>
      <dsp:txXfrm>
        <a:off x="6277835" y="400047"/>
        <a:ext cx="3456717" cy="5114930"/>
      </dsp:txXfrm>
    </dsp:sp>
    <dsp:sp modelId="{89EB7A9D-B5C3-409D-92A3-CF7FCEE4AC49}">
      <dsp:nvSpPr>
        <dsp:cNvPr id="0" name=""/>
        <dsp:cNvSpPr/>
      </dsp:nvSpPr>
      <dsp:spPr>
        <a:xfrm rot="16200000">
          <a:off x="-525304" y="1881083"/>
          <a:ext cx="4258818" cy="1209918"/>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i-FI" sz="1600" kern="1200" dirty="0"/>
            <a:t>ELYn tehtävät edistävät toimenpidealueen etenemistä</a:t>
          </a:r>
        </a:p>
      </dsp:txBody>
      <dsp:txXfrm>
        <a:off x="-342444" y="2367451"/>
        <a:ext cx="3893098" cy="602902"/>
      </dsp:txXfrm>
    </dsp:sp>
    <dsp:sp modelId="{E1FC2124-E1B2-466B-9829-D78ED40EAC7E}">
      <dsp:nvSpPr>
        <dsp:cNvPr id="0" name=""/>
        <dsp:cNvSpPr/>
      </dsp:nvSpPr>
      <dsp:spPr>
        <a:xfrm rot="5400000">
          <a:off x="8391806" y="2856816"/>
          <a:ext cx="4258818" cy="1209918"/>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i-FI" sz="1600" kern="1200" dirty="0"/>
            <a:t>ELYn tehtävät eivät edistä toimenpidealueen etenemistä</a:t>
          </a:r>
        </a:p>
      </dsp:txBody>
      <dsp:txXfrm>
        <a:off x="8574666" y="2977464"/>
        <a:ext cx="3893098" cy="602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6716-B84F-4C5E-B08E-452623FCD3A5}">
      <dsp:nvSpPr>
        <dsp:cNvPr id="0" name=""/>
        <dsp:cNvSpPr/>
      </dsp:nvSpPr>
      <dsp:spPr>
        <a:xfrm>
          <a:off x="710436"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Materiaalitehokkuus</a:t>
          </a:r>
          <a:endParaRPr lang="fi-FI" sz="1050" b="0" i="0" kern="1200">
            <a:solidFill>
              <a:srgbClr val="000000"/>
            </a:solidFill>
            <a:latin typeface="Arial" panose="020B0604020202020204"/>
            <a:ea typeface="+mn-ea"/>
            <a:cs typeface="+mn-cs"/>
          </a:endParaRPr>
        </a:p>
      </dsp:txBody>
      <dsp:txXfrm>
        <a:off x="710436" y="734"/>
        <a:ext cx="1406123" cy="843674"/>
      </dsp:txXfrm>
    </dsp:sp>
    <dsp:sp modelId="{992CE452-A02D-4DC2-9B21-5872E75DB599}">
      <dsp:nvSpPr>
        <dsp:cNvPr id="0" name=""/>
        <dsp:cNvSpPr/>
      </dsp:nvSpPr>
      <dsp:spPr>
        <a:xfrm>
          <a:off x="2257172"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Biokaasun ja bioenergian edistäminen</a:t>
          </a:r>
          <a:endParaRPr lang="fi-FI" sz="1050" b="0" i="0" kern="1200">
            <a:solidFill>
              <a:srgbClr val="000000"/>
            </a:solidFill>
            <a:latin typeface="Arial" panose="020B0604020202020204"/>
            <a:ea typeface="+mn-ea"/>
            <a:cs typeface="+mn-cs"/>
          </a:endParaRPr>
        </a:p>
      </dsp:txBody>
      <dsp:txXfrm>
        <a:off x="2257172" y="734"/>
        <a:ext cx="1406123" cy="843674"/>
      </dsp:txXfrm>
    </dsp:sp>
    <dsp:sp modelId="{3D24B116-22D2-4D98-A7BC-3C371BDB4EBC}">
      <dsp:nvSpPr>
        <dsp:cNvPr id="0" name=""/>
        <dsp:cNvSpPr/>
      </dsp:nvSpPr>
      <dsp:spPr>
        <a:xfrm>
          <a:off x="3803908" y="734"/>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Kiertotalouden potentiaalin tunnistaminen ja mahdollistaminen</a:t>
          </a:r>
        </a:p>
      </dsp:txBody>
      <dsp:txXfrm>
        <a:off x="3803908" y="734"/>
        <a:ext cx="1406123" cy="843674"/>
      </dsp:txXfrm>
    </dsp:sp>
    <dsp:sp modelId="{9790E1E1-362A-4131-9BC9-9A4916E8F3B1}">
      <dsp:nvSpPr>
        <dsp:cNvPr id="0" name=""/>
        <dsp:cNvSpPr/>
      </dsp:nvSpPr>
      <dsp:spPr>
        <a:xfrm>
          <a:off x="5350644"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Kiertotalouden ja materiaalien uusiokäytön  ratkaisujen riskienhallinta </a:t>
          </a:r>
          <a:endParaRPr lang="fi-FI" sz="1050" b="0" i="0" kern="1200">
            <a:solidFill>
              <a:srgbClr val="000000"/>
            </a:solidFill>
            <a:latin typeface="Arial" panose="020B0604020202020204"/>
            <a:ea typeface="+mn-ea"/>
            <a:cs typeface="+mn-cs"/>
          </a:endParaRPr>
        </a:p>
      </dsp:txBody>
      <dsp:txXfrm>
        <a:off x="5350644" y="734"/>
        <a:ext cx="1406123" cy="843674"/>
      </dsp:txXfrm>
    </dsp:sp>
    <dsp:sp modelId="{F606D746-4FF1-4239-98D7-F3A28AB95F5B}">
      <dsp:nvSpPr>
        <dsp:cNvPr id="0" name=""/>
        <dsp:cNvSpPr/>
      </dsp:nvSpPr>
      <dsp:spPr>
        <a:xfrm>
          <a:off x="6897380"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 ja resurssitehokkuuden edistäminen* </a:t>
          </a:r>
          <a:endParaRPr lang="fi-FI" sz="1050" b="0" i="0" kern="1200">
            <a:solidFill>
              <a:srgbClr val="000000"/>
            </a:solidFill>
            <a:latin typeface="Arial" panose="020B0604020202020204"/>
            <a:ea typeface="+mn-ea"/>
            <a:cs typeface="+mn-cs"/>
          </a:endParaRPr>
        </a:p>
      </dsp:txBody>
      <dsp:txXfrm>
        <a:off x="6897380" y="734"/>
        <a:ext cx="1406123" cy="843674"/>
      </dsp:txXfrm>
    </dsp:sp>
    <dsp:sp modelId="{838190AE-97BF-4424-8278-786EC0690AD9}">
      <dsp:nvSpPr>
        <dsp:cNvPr id="0" name=""/>
        <dsp:cNvSpPr/>
      </dsp:nvSpPr>
      <dsp:spPr>
        <a:xfrm>
          <a:off x="8444116"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Energiajärjestelmän murros</a:t>
          </a:r>
          <a:endParaRPr lang="fi-FI" sz="1050" b="0" i="0" kern="1200">
            <a:solidFill>
              <a:srgbClr val="000000"/>
            </a:solidFill>
            <a:latin typeface="Arial" panose="020B0604020202020204"/>
            <a:ea typeface="+mn-ea"/>
            <a:cs typeface="+mn-cs"/>
          </a:endParaRPr>
        </a:p>
      </dsp:txBody>
      <dsp:txXfrm>
        <a:off x="8444116" y="734"/>
        <a:ext cx="1406123" cy="843674"/>
      </dsp:txXfrm>
    </dsp:sp>
    <dsp:sp modelId="{283F82A9-A40E-42EE-B8E9-77B4A0A73EDF}">
      <dsp:nvSpPr>
        <dsp:cNvPr id="0" name=""/>
        <dsp:cNvSpPr/>
      </dsp:nvSpPr>
      <dsp:spPr>
        <a:xfrm>
          <a:off x="9990851" y="734"/>
          <a:ext cx="1328407"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Ojitukset ja vesitalouden hallinta </a:t>
          </a:r>
          <a:endParaRPr lang="fi-FI" sz="1050" b="0" i="0" kern="1200">
            <a:solidFill>
              <a:srgbClr val="000000"/>
            </a:solidFill>
            <a:latin typeface="Arial" panose="020B0604020202020204"/>
            <a:ea typeface="+mn-ea"/>
            <a:cs typeface="+mn-cs"/>
          </a:endParaRPr>
        </a:p>
      </dsp:txBody>
      <dsp:txXfrm>
        <a:off x="9990851" y="734"/>
        <a:ext cx="1328407" cy="843674"/>
      </dsp:txXfrm>
    </dsp:sp>
    <dsp:sp modelId="{0802E15D-4651-4801-B28E-853C732B81E5}">
      <dsp:nvSpPr>
        <dsp:cNvPr id="0" name=""/>
        <dsp:cNvSpPr/>
      </dsp:nvSpPr>
      <dsp:spPr>
        <a:xfrm>
          <a:off x="671578" y="98502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u="none" kern="1200">
              <a:solidFill>
                <a:srgbClr val="000000"/>
              </a:solidFill>
              <a:latin typeface="Arial" panose="020B0604020202020204"/>
              <a:ea typeface="+mn-ea"/>
              <a:cs typeface="+mn-cs"/>
            </a:rPr>
            <a:t>Ravinnekiertojen hallinta - vesiensuojelu, maaperä ja hiiltä sitovat kasvit</a:t>
          </a:r>
          <a:endParaRPr lang="fi-FI" sz="1100" b="1" i="0" kern="1200">
            <a:solidFill>
              <a:srgbClr val="000000"/>
            </a:solidFill>
            <a:latin typeface="Arial" panose="020B0604020202020204"/>
            <a:ea typeface="+mn-ea"/>
            <a:cs typeface="+mn-cs"/>
          </a:endParaRPr>
        </a:p>
      </dsp:txBody>
      <dsp:txXfrm>
        <a:off x="671578" y="985020"/>
        <a:ext cx="1406123" cy="843674"/>
      </dsp:txXfrm>
    </dsp:sp>
    <dsp:sp modelId="{09F9CC3D-6D7B-431F-BAB5-5E8C4175DAF8}">
      <dsp:nvSpPr>
        <dsp:cNvPr id="0" name=""/>
        <dsp:cNvSpPr/>
      </dsp:nvSpPr>
      <dsp:spPr>
        <a:xfrm>
          <a:off x="2218314"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u="none" kern="1200">
              <a:solidFill>
                <a:srgbClr val="000000"/>
              </a:solidFill>
              <a:latin typeface="Arial" panose="020B0604020202020204"/>
              <a:ea typeface="+mn-ea"/>
              <a:cs typeface="+mn-cs"/>
            </a:rPr>
            <a:t>Soiden käyttö, suojelu, jälkihoito ja hiilivarastot</a:t>
          </a:r>
          <a:endParaRPr lang="fi-FI" sz="1100" b="1" i="0" kern="1200">
            <a:solidFill>
              <a:srgbClr val="000000"/>
            </a:solidFill>
            <a:latin typeface="Arial" panose="020B0604020202020204"/>
            <a:ea typeface="+mn-ea"/>
            <a:cs typeface="+mn-cs"/>
          </a:endParaRPr>
        </a:p>
      </dsp:txBody>
      <dsp:txXfrm>
        <a:off x="2218314" y="985020"/>
        <a:ext cx="1406123" cy="843674"/>
      </dsp:txXfrm>
    </dsp:sp>
    <dsp:sp modelId="{E8ADB77E-7F58-4B11-BA6E-9A7DF9E2C66F}">
      <dsp:nvSpPr>
        <dsp:cNvPr id="0" name=""/>
        <dsp:cNvSpPr/>
      </dsp:nvSpPr>
      <dsp:spPr>
        <a:xfrm>
          <a:off x="3765050"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Ilmastotieto paikkatietoon</a:t>
          </a:r>
          <a:endParaRPr lang="fi-FI" sz="1050" b="0" i="0" kern="1200">
            <a:solidFill>
              <a:srgbClr val="000000"/>
            </a:solidFill>
            <a:latin typeface="Arial" panose="020B0604020202020204"/>
            <a:ea typeface="+mn-ea"/>
            <a:cs typeface="+mn-cs"/>
          </a:endParaRPr>
        </a:p>
      </dsp:txBody>
      <dsp:txXfrm>
        <a:off x="3765050" y="985020"/>
        <a:ext cx="1406123" cy="843674"/>
      </dsp:txXfrm>
    </dsp:sp>
    <dsp:sp modelId="{CC843D33-30E7-4168-9371-DAF38F205164}">
      <dsp:nvSpPr>
        <dsp:cNvPr id="0" name=""/>
        <dsp:cNvSpPr/>
      </dsp:nvSpPr>
      <dsp:spPr>
        <a:xfrm>
          <a:off x="5311786"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Päästöratkaisujen tunnistaminen erityyppisissä aluerakenteissa </a:t>
          </a:r>
          <a:endParaRPr lang="fi-FI" sz="1050" b="0" i="0" kern="1200">
            <a:solidFill>
              <a:srgbClr val="000000"/>
            </a:solidFill>
            <a:latin typeface="Arial" panose="020B0604020202020204"/>
            <a:ea typeface="+mn-ea"/>
            <a:cs typeface="+mn-cs"/>
          </a:endParaRPr>
        </a:p>
      </dsp:txBody>
      <dsp:txXfrm>
        <a:off x="5311786" y="985020"/>
        <a:ext cx="1406123" cy="843674"/>
      </dsp:txXfrm>
    </dsp:sp>
    <dsp:sp modelId="{0CD2694C-1879-4E7F-B107-A1AEDDD42024}">
      <dsp:nvSpPr>
        <dsp:cNvPr id="0" name=""/>
        <dsp:cNvSpPr/>
      </dsp:nvSpPr>
      <dsp:spPr>
        <a:xfrm>
          <a:off x="6858522"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u="none" kern="1200">
              <a:solidFill>
                <a:srgbClr val="000000"/>
              </a:solidFill>
              <a:latin typeface="Arial" panose="020B0604020202020204"/>
              <a:ea typeface="+mn-ea"/>
              <a:cs typeface="+mn-cs"/>
            </a:rPr>
            <a:t>Maankäytön ratkaisuissa syntyvien päästöjen minimointi ja nielujen maksimointi</a:t>
          </a:r>
          <a:endParaRPr lang="fi-FI" sz="1000" b="0" i="0" kern="1200">
            <a:solidFill>
              <a:srgbClr val="000000"/>
            </a:solidFill>
            <a:latin typeface="Arial" panose="020B0604020202020204"/>
            <a:ea typeface="+mn-ea"/>
            <a:cs typeface="+mn-cs"/>
          </a:endParaRPr>
        </a:p>
      </dsp:txBody>
      <dsp:txXfrm>
        <a:off x="6858522" y="985020"/>
        <a:ext cx="1406123" cy="843674"/>
      </dsp:txXfrm>
    </dsp:sp>
    <dsp:sp modelId="{7C7D3AEE-CD80-468D-BEBB-09305F620D97}">
      <dsp:nvSpPr>
        <dsp:cNvPr id="0" name=""/>
        <dsp:cNvSpPr/>
      </dsp:nvSpPr>
      <dsp:spPr>
        <a:xfrm>
          <a:off x="8405257" y="98502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Ilmastokestävä yhdyskuntarakenne</a:t>
          </a:r>
          <a:endParaRPr lang="fi-FI" sz="1050" b="1" i="0" kern="1200">
            <a:solidFill>
              <a:srgbClr val="000000"/>
            </a:solidFill>
            <a:latin typeface="Arial" panose="020B0604020202020204"/>
            <a:ea typeface="+mn-ea"/>
            <a:cs typeface="+mn-cs"/>
          </a:endParaRPr>
        </a:p>
      </dsp:txBody>
      <dsp:txXfrm>
        <a:off x="8405257" y="985020"/>
        <a:ext cx="1406123" cy="843674"/>
      </dsp:txXfrm>
    </dsp:sp>
    <dsp:sp modelId="{576D25D0-F0EE-46B4-A08A-D97BEF1DAA6C}">
      <dsp:nvSpPr>
        <dsp:cNvPr id="0" name=""/>
        <dsp:cNvSpPr/>
      </dsp:nvSpPr>
      <dsp:spPr>
        <a:xfrm>
          <a:off x="9951993"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Kaupunkiviherrakenne</a:t>
          </a:r>
          <a:endParaRPr lang="fi-FI" sz="1050" b="0" i="0" kern="1200">
            <a:solidFill>
              <a:srgbClr val="000000"/>
            </a:solidFill>
            <a:latin typeface="Arial" panose="020B0604020202020204"/>
            <a:ea typeface="+mn-ea"/>
            <a:cs typeface="+mn-cs"/>
          </a:endParaRPr>
        </a:p>
      </dsp:txBody>
      <dsp:txXfrm>
        <a:off x="9951993" y="985020"/>
        <a:ext cx="1406123" cy="843674"/>
      </dsp:txXfrm>
    </dsp:sp>
    <dsp:sp modelId="{BC61BEA4-5BBA-4C06-885C-E2834FE9D576}">
      <dsp:nvSpPr>
        <dsp:cNvPr id="0" name=""/>
        <dsp:cNvSpPr/>
      </dsp:nvSpPr>
      <dsp:spPr>
        <a:xfrm>
          <a:off x="671578"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Energiatehokas ja ilmastonkestävä vesihuolto</a:t>
          </a:r>
          <a:endParaRPr lang="fi-FI" sz="1050" b="0" i="0" kern="1200">
            <a:solidFill>
              <a:srgbClr val="000000"/>
            </a:solidFill>
            <a:latin typeface="Arial" panose="020B0604020202020204"/>
            <a:ea typeface="+mn-ea"/>
            <a:cs typeface="+mn-cs"/>
          </a:endParaRPr>
        </a:p>
      </dsp:txBody>
      <dsp:txXfrm>
        <a:off x="671578" y="1969307"/>
        <a:ext cx="1406123" cy="843674"/>
      </dsp:txXfrm>
    </dsp:sp>
    <dsp:sp modelId="{AA1CF4DC-3704-4457-AD1F-A723E9735159}">
      <dsp:nvSpPr>
        <dsp:cNvPr id="0" name=""/>
        <dsp:cNvSpPr/>
      </dsp:nvSpPr>
      <dsp:spPr>
        <a:xfrm>
          <a:off x="2218314" y="1969307"/>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Ilmastovaikutusten arviointi</a:t>
          </a:r>
          <a:endParaRPr lang="fi-FI" sz="1050" b="1" i="0" kern="1200">
            <a:solidFill>
              <a:srgbClr val="000000"/>
            </a:solidFill>
            <a:latin typeface="Arial" panose="020B0604020202020204"/>
            <a:ea typeface="+mn-ea"/>
            <a:cs typeface="+mn-cs"/>
          </a:endParaRPr>
        </a:p>
      </dsp:txBody>
      <dsp:txXfrm>
        <a:off x="2218314" y="1969307"/>
        <a:ext cx="1406123" cy="843674"/>
      </dsp:txXfrm>
    </dsp:sp>
    <dsp:sp modelId="{B442132B-8E06-4AC2-B0E3-0E7BA86453EB}">
      <dsp:nvSpPr>
        <dsp:cNvPr id="0" name=""/>
        <dsp:cNvSpPr/>
      </dsp:nvSpPr>
      <dsp:spPr>
        <a:xfrm>
          <a:off x="3774077" y="197832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Ilmastonmuutos ympäristölupavalvonnassa</a:t>
          </a:r>
          <a:endParaRPr lang="fi-FI" sz="1050" b="0" i="0" kern="1200">
            <a:solidFill>
              <a:srgbClr val="000000"/>
            </a:solidFill>
            <a:latin typeface="Arial" panose="020B0604020202020204"/>
            <a:ea typeface="+mn-ea"/>
            <a:cs typeface="+mn-cs"/>
          </a:endParaRPr>
        </a:p>
      </dsp:txBody>
      <dsp:txXfrm>
        <a:off x="3774077" y="1978326"/>
        <a:ext cx="1406123" cy="843674"/>
      </dsp:txXfrm>
    </dsp:sp>
    <dsp:sp modelId="{7EFE8AFB-B33F-4B81-96E6-F6EBF2DAF94F}">
      <dsp:nvSpPr>
        <dsp:cNvPr id="0" name=""/>
        <dsp:cNvSpPr/>
      </dsp:nvSpPr>
      <dsp:spPr>
        <a:xfrm>
          <a:off x="5311786"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Maamassat, PIMA ja riskienhallinta</a:t>
          </a:r>
          <a:endParaRPr lang="fi-FI" sz="1050" b="0" i="0" kern="1200">
            <a:solidFill>
              <a:srgbClr val="000000"/>
            </a:solidFill>
            <a:latin typeface="Arial" panose="020B0604020202020204"/>
            <a:ea typeface="+mn-ea"/>
            <a:cs typeface="+mn-cs"/>
          </a:endParaRPr>
        </a:p>
      </dsp:txBody>
      <dsp:txXfrm>
        <a:off x="5311786" y="1969307"/>
        <a:ext cx="1406123" cy="843674"/>
      </dsp:txXfrm>
    </dsp:sp>
    <dsp:sp modelId="{FF2DB5AC-E15F-44CD-A37A-D1FC7D3913A1}">
      <dsp:nvSpPr>
        <dsp:cNvPr id="0" name=""/>
        <dsp:cNvSpPr/>
      </dsp:nvSpPr>
      <dsp:spPr>
        <a:xfrm>
          <a:off x="6858522" y="1969307"/>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Tulva- ja kuivuusriskienhallinta</a:t>
          </a:r>
          <a:endParaRPr lang="fi-FI" sz="1050" b="1" i="0" kern="1200">
            <a:solidFill>
              <a:srgbClr val="000000"/>
            </a:solidFill>
            <a:latin typeface="Arial" panose="020B0604020202020204"/>
            <a:ea typeface="+mn-ea"/>
            <a:cs typeface="+mn-cs"/>
          </a:endParaRPr>
        </a:p>
      </dsp:txBody>
      <dsp:txXfrm>
        <a:off x="6858522" y="1969307"/>
        <a:ext cx="1406123" cy="843674"/>
      </dsp:txXfrm>
    </dsp:sp>
    <dsp:sp modelId="{B5B7680E-0DF3-45CC-9227-D682D4CAB9B8}">
      <dsp:nvSpPr>
        <dsp:cNvPr id="0" name=""/>
        <dsp:cNvSpPr/>
      </dsp:nvSpPr>
      <dsp:spPr>
        <a:xfrm>
          <a:off x="8405257"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Luonnonsuojelun "ilmastonsuojeluohjelma" - nielut ja sopeutuminen</a:t>
          </a:r>
          <a:endParaRPr lang="fi-FI" sz="1050" b="0" i="0" kern="1200">
            <a:solidFill>
              <a:srgbClr val="000000"/>
            </a:solidFill>
            <a:latin typeface="Arial" panose="020B0604020202020204"/>
            <a:ea typeface="+mn-ea"/>
            <a:cs typeface="+mn-cs"/>
          </a:endParaRPr>
        </a:p>
      </dsp:txBody>
      <dsp:txXfrm>
        <a:off x="8405257" y="1969307"/>
        <a:ext cx="1406123" cy="843674"/>
      </dsp:txXfrm>
    </dsp:sp>
    <dsp:sp modelId="{CEC3A62C-B7A7-45DC-8AC9-D33CF36087FA}">
      <dsp:nvSpPr>
        <dsp:cNvPr id="0" name=""/>
        <dsp:cNvSpPr/>
      </dsp:nvSpPr>
      <dsp:spPr>
        <a:xfrm>
          <a:off x="9951993"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Hulevesien hallinta ja kuivatuksen mitoitus</a:t>
          </a:r>
          <a:endParaRPr lang="fi-FI" sz="1050" b="0" i="0" kern="1200">
            <a:solidFill>
              <a:srgbClr val="000000"/>
            </a:solidFill>
            <a:latin typeface="Arial" panose="020B0604020202020204"/>
            <a:ea typeface="+mn-ea"/>
            <a:cs typeface="+mn-cs"/>
          </a:endParaRPr>
        </a:p>
      </dsp:txBody>
      <dsp:txXfrm>
        <a:off x="9951993" y="1969307"/>
        <a:ext cx="1406123" cy="843674"/>
      </dsp:txXfrm>
    </dsp:sp>
    <dsp:sp modelId="{EAD8AD26-9D6B-4E66-BF36-72770E91C3B9}">
      <dsp:nvSpPr>
        <dsp:cNvPr id="0" name=""/>
        <dsp:cNvSpPr/>
      </dsp:nvSpPr>
      <dsp:spPr>
        <a:xfrm>
          <a:off x="691007" y="2953593"/>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kern="1200">
              <a:solidFill>
                <a:srgbClr val="000000"/>
              </a:solidFill>
              <a:latin typeface="Arial" panose="020B0604020202020204"/>
              <a:ea typeface="+mn-ea"/>
              <a:cs typeface="+mn-cs"/>
            </a:rPr>
            <a:t>Vesistöjen ilmastokestävyys</a:t>
          </a:r>
        </a:p>
      </dsp:txBody>
      <dsp:txXfrm>
        <a:off x="691007" y="2953593"/>
        <a:ext cx="1406123" cy="843674"/>
      </dsp:txXfrm>
    </dsp:sp>
    <dsp:sp modelId="{887A731F-C21E-41FA-BA0E-AB48B73C5DCD}">
      <dsp:nvSpPr>
        <dsp:cNvPr id="0" name=""/>
        <dsp:cNvSpPr/>
      </dsp:nvSpPr>
      <dsp:spPr>
        <a:xfrm>
          <a:off x="2237743"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Meren, saariston ja rannikon ilmastokestävyys</a:t>
          </a:r>
          <a:endParaRPr lang="fi-FI" sz="1050" b="0" i="0" kern="1200">
            <a:solidFill>
              <a:srgbClr val="000000"/>
            </a:solidFill>
            <a:latin typeface="Arial" panose="020B0604020202020204"/>
            <a:ea typeface="+mn-ea"/>
            <a:cs typeface="+mn-cs"/>
          </a:endParaRPr>
        </a:p>
      </dsp:txBody>
      <dsp:txXfrm>
        <a:off x="2237743" y="2953593"/>
        <a:ext cx="1406123" cy="843674"/>
      </dsp:txXfrm>
    </dsp:sp>
    <dsp:sp modelId="{ADA2A749-74E1-485E-8DDE-D4823C5DB8C2}">
      <dsp:nvSpPr>
        <dsp:cNvPr id="0" name=""/>
        <dsp:cNvSpPr/>
      </dsp:nvSpPr>
      <dsp:spPr>
        <a:xfrm>
          <a:off x="3784479" y="2953593"/>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Vesistöjen säännöstely ja patoturvallisuus</a:t>
          </a:r>
          <a:endParaRPr lang="fi-FI" sz="1050" b="1" i="0" kern="1200">
            <a:solidFill>
              <a:srgbClr val="000000"/>
            </a:solidFill>
            <a:latin typeface="Arial" panose="020B0604020202020204"/>
            <a:ea typeface="+mn-ea"/>
            <a:cs typeface="+mn-cs"/>
          </a:endParaRPr>
        </a:p>
      </dsp:txBody>
      <dsp:txXfrm>
        <a:off x="3784479" y="2953593"/>
        <a:ext cx="1406123" cy="843674"/>
      </dsp:txXfrm>
    </dsp:sp>
    <dsp:sp modelId="{BA0FBEB0-78D4-45A9-90F3-92D9A119CA53}">
      <dsp:nvSpPr>
        <dsp:cNvPr id="0" name=""/>
        <dsp:cNvSpPr/>
      </dsp:nvSpPr>
      <dsp:spPr>
        <a:xfrm>
          <a:off x="5331215"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Ilmastokriteerit ja ilmastokestävyys ELYn jakaman rahoituksen arviointiin</a:t>
          </a:r>
          <a:endParaRPr lang="fi-FI" sz="1050" b="0" i="0" kern="1200">
            <a:solidFill>
              <a:srgbClr val="000000"/>
            </a:solidFill>
            <a:latin typeface="Arial" panose="020B0604020202020204"/>
            <a:ea typeface="+mn-ea"/>
            <a:cs typeface="+mn-cs"/>
          </a:endParaRPr>
        </a:p>
      </dsp:txBody>
      <dsp:txXfrm>
        <a:off x="5331215" y="2953593"/>
        <a:ext cx="1406123" cy="843674"/>
      </dsp:txXfrm>
    </dsp:sp>
    <dsp:sp modelId="{EF57929F-BE93-48E0-B471-1F22B248F67E}">
      <dsp:nvSpPr>
        <dsp:cNvPr id="0" name=""/>
        <dsp:cNvSpPr/>
      </dsp:nvSpPr>
      <dsp:spPr>
        <a:xfrm>
          <a:off x="6877951"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EU-osarahoitteisen rahoituksen ilmastokriteerit</a:t>
          </a:r>
          <a:endParaRPr lang="fi-FI" sz="1050" b="0" i="0" kern="1200">
            <a:solidFill>
              <a:srgbClr val="000000"/>
            </a:solidFill>
            <a:latin typeface="Arial" panose="020B0604020202020204"/>
            <a:ea typeface="+mn-ea"/>
            <a:cs typeface="+mn-cs"/>
          </a:endParaRPr>
        </a:p>
      </dsp:txBody>
      <dsp:txXfrm>
        <a:off x="6877951" y="2953593"/>
        <a:ext cx="1406123" cy="843674"/>
      </dsp:txXfrm>
    </dsp:sp>
    <dsp:sp modelId="{F3AACEE3-D246-4908-B74B-37ED6ACDC79D}">
      <dsp:nvSpPr>
        <dsp:cNvPr id="0" name=""/>
        <dsp:cNvSpPr/>
      </dsp:nvSpPr>
      <dsp:spPr>
        <a:xfrm>
          <a:off x="8419413" y="2969581"/>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Ilmastoteemat hankehakuihin</a:t>
          </a:r>
          <a:endParaRPr lang="fi-FI" sz="1050" b="0" i="0" kern="1200">
            <a:solidFill>
              <a:srgbClr val="000000"/>
            </a:solidFill>
            <a:latin typeface="Arial" panose="020B0604020202020204"/>
            <a:ea typeface="+mn-ea"/>
            <a:cs typeface="+mn-cs"/>
          </a:endParaRPr>
        </a:p>
      </dsp:txBody>
      <dsp:txXfrm>
        <a:off x="8419413" y="2969581"/>
        <a:ext cx="1406123" cy="843674"/>
      </dsp:txXfrm>
    </dsp:sp>
    <dsp:sp modelId="{695B06C1-1F5A-4EC0-9415-ED8B3E88DF21}">
      <dsp:nvSpPr>
        <dsp:cNvPr id="0" name=""/>
        <dsp:cNvSpPr/>
      </dsp:nvSpPr>
      <dsp:spPr>
        <a:xfrm>
          <a:off x="9971422"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Koulutusten kehittäminen ilmasto-osaamisen lisäämiseksi</a:t>
          </a:r>
          <a:endParaRPr lang="fi-FI" sz="1050" b="0" i="0" kern="1200">
            <a:solidFill>
              <a:srgbClr val="000000"/>
            </a:solidFill>
            <a:latin typeface="Arial" panose="020B0604020202020204"/>
            <a:ea typeface="+mn-ea"/>
            <a:cs typeface="+mn-cs"/>
          </a:endParaRPr>
        </a:p>
      </dsp:txBody>
      <dsp:txXfrm>
        <a:off x="9971422" y="2953593"/>
        <a:ext cx="1406123" cy="843674"/>
      </dsp:txXfrm>
    </dsp:sp>
    <dsp:sp modelId="{75B88441-DA21-4F7D-B61E-8EEECC36859C}">
      <dsp:nvSpPr>
        <dsp:cNvPr id="0" name=""/>
        <dsp:cNvSpPr/>
      </dsp:nvSpPr>
      <dsp:spPr>
        <a:xfrm>
          <a:off x="691007"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 yritysten arvonlisäyksenä</a:t>
          </a:r>
          <a:endParaRPr lang="fi-FI" sz="1050" b="0" i="0" kern="1200">
            <a:solidFill>
              <a:srgbClr val="000000"/>
            </a:solidFill>
            <a:latin typeface="Arial" panose="020B0604020202020204"/>
            <a:ea typeface="+mn-ea"/>
            <a:cs typeface="+mn-cs"/>
          </a:endParaRPr>
        </a:p>
      </dsp:txBody>
      <dsp:txXfrm>
        <a:off x="691007" y="3937880"/>
        <a:ext cx="1406123" cy="843674"/>
      </dsp:txXfrm>
    </dsp:sp>
    <dsp:sp modelId="{C6B075F1-E946-4AD9-B8F8-7158A7449203}">
      <dsp:nvSpPr>
        <dsp:cNvPr id="0" name=""/>
        <dsp:cNvSpPr/>
      </dsp:nvSpPr>
      <dsp:spPr>
        <a:xfrm>
          <a:off x="2237743"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Viljelijöiden neuvonta ja ilmastomyönteinen maatalous</a:t>
          </a:r>
          <a:endParaRPr lang="fi-FI" sz="1050" b="0" i="0" kern="1200">
            <a:solidFill>
              <a:srgbClr val="000000"/>
            </a:solidFill>
            <a:latin typeface="Arial" panose="020B0604020202020204"/>
            <a:ea typeface="+mn-ea"/>
            <a:cs typeface="+mn-cs"/>
          </a:endParaRPr>
        </a:p>
      </dsp:txBody>
      <dsp:txXfrm>
        <a:off x="2237743" y="3937880"/>
        <a:ext cx="1406123" cy="843674"/>
      </dsp:txXfrm>
    </dsp:sp>
    <dsp:sp modelId="{D88FBE88-9C3D-4B1A-AD57-B55E2DC20086}">
      <dsp:nvSpPr>
        <dsp:cNvPr id="0" name=""/>
        <dsp:cNvSpPr/>
      </dsp:nvSpPr>
      <dsp:spPr>
        <a:xfrm>
          <a:off x="3784479"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Yhteisöllisyys maaseudulla</a:t>
          </a:r>
          <a:endParaRPr lang="fi-FI" sz="1050" b="0" i="0" kern="1200">
            <a:solidFill>
              <a:srgbClr val="000000"/>
            </a:solidFill>
            <a:latin typeface="Arial" panose="020B0604020202020204"/>
            <a:ea typeface="+mn-ea"/>
            <a:cs typeface="+mn-cs"/>
          </a:endParaRPr>
        </a:p>
      </dsp:txBody>
      <dsp:txXfrm>
        <a:off x="3784479" y="3937880"/>
        <a:ext cx="1406123" cy="843674"/>
      </dsp:txXfrm>
    </dsp:sp>
    <dsp:sp modelId="{9F158EE6-3781-4835-AA51-015823B84E33}">
      <dsp:nvSpPr>
        <dsp:cNvPr id="0" name=""/>
        <dsp:cNvSpPr/>
      </dsp:nvSpPr>
      <dsp:spPr>
        <a:xfrm>
          <a:off x="5331215"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Kulttuuriarvojen ja -ympäristön ilmastokestävyys</a:t>
          </a:r>
          <a:endParaRPr lang="fi-FI" sz="1050" b="0" i="0" kern="1200">
            <a:solidFill>
              <a:srgbClr val="000000"/>
            </a:solidFill>
            <a:latin typeface="Arial" panose="020B0604020202020204"/>
            <a:ea typeface="+mn-ea"/>
            <a:cs typeface="+mn-cs"/>
          </a:endParaRPr>
        </a:p>
      </dsp:txBody>
      <dsp:txXfrm>
        <a:off x="5331215" y="3937880"/>
        <a:ext cx="1406123" cy="843674"/>
      </dsp:txXfrm>
    </dsp:sp>
    <dsp:sp modelId="{7D243363-8555-42F4-A5DD-D087DA2063C8}">
      <dsp:nvSpPr>
        <dsp:cNvPr id="0" name=""/>
        <dsp:cNvSpPr/>
      </dsp:nvSpPr>
      <dsp:spPr>
        <a:xfrm>
          <a:off x="6877951"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Uudet käyttövoimat</a:t>
          </a:r>
          <a:endParaRPr lang="fi-FI" sz="1050" b="0" i="0" kern="1200">
            <a:solidFill>
              <a:srgbClr val="000000"/>
            </a:solidFill>
            <a:latin typeface="Arial" panose="020B0604020202020204"/>
            <a:ea typeface="+mn-ea"/>
            <a:cs typeface="+mn-cs"/>
          </a:endParaRPr>
        </a:p>
      </dsp:txBody>
      <dsp:txXfrm>
        <a:off x="6877951" y="3937880"/>
        <a:ext cx="1406123" cy="843674"/>
      </dsp:txXfrm>
    </dsp:sp>
    <dsp:sp modelId="{326759D4-81B7-468B-BDC7-044702BE7B72}">
      <dsp:nvSpPr>
        <dsp:cNvPr id="0" name=""/>
        <dsp:cNvSpPr/>
      </dsp:nvSpPr>
      <dsp:spPr>
        <a:xfrm>
          <a:off x="8419385" y="393788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u="none" kern="1200">
              <a:solidFill>
                <a:srgbClr val="000000"/>
              </a:solidFill>
              <a:latin typeface="Arial" panose="020B0604020202020204"/>
              <a:ea typeface="+mn-ea"/>
              <a:cs typeface="+mn-cs"/>
            </a:rPr>
            <a:t>Kestävämmän kulkumuotojakauman edistäminen</a:t>
          </a:r>
          <a:endParaRPr lang="fi-FI" sz="1200" b="1" i="0" kern="1200">
            <a:solidFill>
              <a:srgbClr val="000000"/>
            </a:solidFill>
            <a:latin typeface="Arial" panose="020B0604020202020204"/>
            <a:ea typeface="+mn-ea"/>
            <a:cs typeface="+mn-cs"/>
          </a:endParaRPr>
        </a:p>
      </dsp:txBody>
      <dsp:txXfrm>
        <a:off x="8419385" y="3937880"/>
        <a:ext cx="1406123" cy="843674"/>
      </dsp:txXfrm>
    </dsp:sp>
    <dsp:sp modelId="{03367FF2-E26D-4A3F-9200-ACF7DA947187}">
      <dsp:nvSpPr>
        <dsp:cNvPr id="0" name=""/>
        <dsp:cNvSpPr/>
      </dsp:nvSpPr>
      <dsp:spPr>
        <a:xfrm>
          <a:off x="9966149"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Tievihreä hiilinieluna ja sopeutumisessa</a:t>
          </a:r>
          <a:endParaRPr lang="fi-FI" sz="1050" b="0" i="0" kern="1200">
            <a:solidFill>
              <a:srgbClr val="000000"/>
            </a:solidFill>
            <a:latin typeface="Arial" panose="020B0604020202020204"/>
            <a:ea typeface="+mn-ea"/>
            <a:cs typeface="+mn-cs"/>
          </a:endParaRPr>
        </a:p>
      </dsp:txBody>
      <dsp:txXfrm>
        <a:off x="9966149" y="3937880"/>
        <a:ext cx="1406123" cy="843674"/>
      </dsp:txXfrm>
    </dsp:sp>
    <dsp:sp modelId="{92F67C84-0F71-4C50-B6E5-BD6F3B7EA425}">
      <dsp:nvSpPr>
        <dsp:cNvPr id="0" name=""/>
        <dsp:cNvSpPr/>
      </dsp:nvSpPr>
      <dsp:spPr>
        <a:xfrm>
          <a:off x="3011111"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Liikenteen rahoituksen kehittämisen mahdollisuudet</a:t>
          </a:r>
          <a:endParaRPr lang="fi-FI" sz="1050" b="0" i="0" kern="1200">
            <a:solidFill>
              <a:srgbClr val="000000"/>
            </a:solidFill>
            <a:latin typeface="Arial" panose="020B0604020202020204"/>
            <a:ea typeface="+mn-ea"/>
            <a:cs typeface="+mn-cs"/>
          </a:endParaRPr>
        </a:p>
      </dsp:txBody>
      <dsp:txXfrm>
        <a:off x="3011111" y="4922166"/>
        <a:ext cx="1406123" cy="843674"/>
      </dsp:txXfrm>
    </dsp:sp>
    <dsp:sp modelId="{89F21656-6CAC-4270-8BA9-E13A8E6D1646}">
      <dsp:nvSpPr>
        <dsp:cNvPr id="0" name=""/>
        <dsp:cNvSpPr/>
      </dsp:nvSpPr>
      <dsp:spPr>
        <a:xfrm>
          <a:off x="4557847"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Ilmastokriteerit hankkeiden ja urakoiden perusteluihin</a:t>
          </a:r>
          <a:endParaRPr lang="fi-FI" sz="1050" b="0" i="0" kern="1200">
            <a:solidFill>
              <a:srgbClr val="000000"/>
            </a:solidFill>
            <a:latin typeface="Arial" panose="020B0604020202020204"/>
            <a:ea typeface="+mn-ea"/>
            <a:cs typeface="+mn-cs"/>
          </a:endParaRPr>
        </a:p>
      </dsp:txBody>
      <dsp:txXfrm>
        <a:off x="4557847" y="4922166"/>
        <a:ext cx="1406123" cy="843674"/>
      </dsp:txXfrm>
    </dsp:sp>
    <dsp:sp modelId="{2D989C72-6251-4F00-BBC2-C1EDE9EBC1C9}">
      <dsp:nvSpPr>
        <dsp:cNvPr id="0" name=""/>
        <dsp:cNvSpPr/>
      </dsp:nvSpPr>
      <dsp:spPr>
        <a:xfrm>
          <a:off x="6104583"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0" i="0" u="none" kern="1200">
              <a:solidFill>
                <a:srgbClr val="000000"/>
              </a:solidFill>
              <a:latin typeface="Arial" panose="020B0604020202020204"/>
              <a:ea typeface="+mn-ea"/>
              <a:cs typeface="+mn-cs"/>
            </a:rPr>
            <a:t>Resurssitehokkuus ja digitalisaatio liikenteenhallinnassa, tienpidon tiedonkeruussa sekä suunnittelussa.</a:t>
          </a:r>
          <a:endParaRPr lang="fi-FI" sz="900" b="0" i="0" kern="1200">
            <a:solidFill>
              <a:srgbClr val="000000"/>
            </a:solidFill>
            <a:latin typeface="Arial" panose="020B0604020202020204"/>
            <a:ea typeface="+mn-ea"/>
            <a:cs typeface="+mn-cs"/>
          </a:endParaRPr>
        </a:p>
      </dsp:txBody>
      <dsp:txXfrm>
        <a:off x="6104583" y="4922166"/>
        <a:ext cx="1406123" cy="843674"/>
      </dsp:txXfrm>
    </dsp:sp>
    <dsp:sp modelId="{18DE3DE2-C1A3-4DB9-8896-BA87C04AFB61}">
      <dsp:nvSpPr>
        <dsp:cNvPr id="0" name=""/>
        <dsp:cNvSpPr/>
      </dsp:nvSpPr>
      <dsp:spPr>
        <a:xfrm>
          <a:off x="7646017"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Toimintavarmuus, liikenneturvallisuus ja vaikutusketjut</a:t>
          </a:r>
          <a:endParaRPr lang="fi-FI" sz="1050" b="0" i="0" kern="1200">
            <a:solidFill>
              <a:srgbClr val="000000"/>
            </a:solidFill>
            <a:latin typeface="Arial" panose="020B0604020202020204"/>
            <a:ea typeface="+mn-ea"/>
            <a:cs typeface="+mn-cs"/>
          </a:endParaRPr>
        </a:p>
      </dsp:txBody>
      <dsp:txXfrm>
        <a:off x="7646017" y="4922166"/>
        <a:ext cx="1406123" cy="843674"/>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83C09-EE5F-413F-86BA-F4D41589EE90}" type="datetimeFigureOut">
              <a:rPr lang="fi-FI" smtClean="0"/>
              <a:t>10.6.2021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F5B50-61CC-4911-A090-0C9FC62FEAD1}" type="slidenum">
              <a:rPr lang="fi-FI" smtClean="0"/>
              <a:t>‹#›</a:t>
            </a:fld>
            <a:endParaRPr lang="fi-FI"/>
          </a:p>
        </p:txBody>
      </p:sp>
    </p:spTree>
    <p:extLst>
      <p:ext uri="{BB962C8B-B14F-4D97-AF65-F5344CB8AC3E}">
        <p14:creationId xmlns:p14="http://schemas.microsoft.com/office/powerpoint/2010/main" val="84694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ELY-rooli sopeutumisessa on osoittaa tulevia sääriskejä ja lisätä tietoisuutta, sen jälkeen tulee kysymykseksi se, että mistä löytyy resursseja sopeutumistoimenpiteiden toteuttamiseen?  ELYllä mahdollisuuksia toimia koko ketjussa tiedon tuottamisesta välittämiseen ja mahdollistamiseen.</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68DED-8533-4DBC-BB68-A563674A5BB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09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D2011-A160-41DD-8753-DD916FF0B12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19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D2011-A160-41DD-8753-DD916FF0B12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30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14B4F883-C61D-4268-9C2C-75CCF30D54E7}" type="datetime1">
              <a:rPr lang="fi-FI" smtClean="0"/>
              <a:t>10.6.2021</a:t>
            </a:fld>
            <a:endParaRPr lang="fi-FI" dirty="0"/>
          </a:p>
        </p:txBody>
      </p:sp>
      <p:sp>
        <p:nvSpPr>
          <p:cNvPr id="5" name="Footer Placeholder 4"/>
          <p:cNvSpPr>
            <a:spLocks noGrp="1"/>
          </p:cNvSpPr>
          <p:nvPr>
            <p:ph type="ftr" sz="quarter" idx="11"/>
          </p:nvPr>
        </p:nvSpPr>
        <p:spPr/>
        <p:txBody>
          <a:bodyPr/>
          <a:lstStyle/>
          <a:p>
            <a:r>
              <a:rPr lang="fi-FI"/>
              <a:t>ELY-keskusten ilmastotiekartta, Pirkanmaan ELY-keskus 2021</a:t>
            </a:r>
            <a:endParaRPr lang="fi-FI" dirty="0"/>
          </a:p>
        </p:txBody>
      </p:sp>
      <p:sp>
        <p:nvSpPr>
          <p:cNvPr id="6" name="Slide Number Placeholder 5"/>
          <p:cNvSpPr>
            <a:spLocks noGrp="1"/>
          </p:cNvSpPr>
          <p:nvPr>
            <p:ph type="sldNum" sz="quarter" idx="12"/>
          </p:nvPr>
        </p:nvSpPr>
        <p:spPr/>
        <p:txBody>
          <a:bodyPr/>
          <a:lstStyle/>
          <a:p>
            <a:r>
              <a:rPr lang="fi-FI"/>
              <a:t>dia </a:t>
            </a:r>
            <a:fld id="{4B3ABE4D-E3AA-DE44-821B-852CBCAB171A}" type="slidenum">
              <a:rPr lang="fi-FI" smtClean="0"/>
              <a:pPr/>
              <a:t>‹#›</a:t>
            </a:fld>
            <a:endParaRPr lang="fi-FI" dirty="0"/>
          </a:p>
        </p:txBody>
      </p:sp>
    </p:spTree>
    <p:extLst>
      <p:ext uri="{BB962C8B-B14F-4D97-AF65-F5344CB8AC3E}">
        <p14:creationId xmlns:p14="http://schemas.microsoft.com/office/powerpoint/2010/main" val="169008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0F8F24B-83B7-481F-97AD-A0889752589E}" type="datetime1">
              <a:rPr lang="fi-FI" smtClean="0"/>
              <a:t>10.6.2021</a:t>
            </a:fld>
            <a:endParaRPr lang="fi-FI"/>
          </a:p>
        </p:txBody>
      </p:sp>
      <p:sp>
        <p:nvSpPr>
          <p:cNvPr id="5" name="Footer Placeholder 4"/>
          <p:cNvSpPr>
            <a:spLocks noGrp="1"/>
          </p:cNvSpPr>
          <p:nvPr>
            <p:ph type="ftr" sz="quarter" idx="11"/>
          </p:nvPr>
        </p:nvSpPr>
        <p:spPr/>
        <p:txBody>
          <a:bodyPr/>
          <a:lstStyle/>
          <a:p>
            <a:r>
              <a:rPr lang="fi-FI"/>
              <a:t>ELY-keskusten ilmastotiekartta, Pirkanmaan ELY-keskus 2021</a:t>
            </a:r>
          </a:p>
        </p:txBody>
      </p:sp>
      <p:sp>
        <p:nvSpPr>
          <p:cNvPr id="6" name="Slide Number Placeholder 5"/>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9530752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E2963A90-A4D9-404D-AD3A-ADC4B8819F22}" type="datetime1">
              <a:rPr lang="fi-FI" smtClean="0"/>
              <a:t>10.6.2021</a:t>
            </a:fld>
            <a:endParaRPr lang="fi-FI"/>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367769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867B494-A427-4F7A-8629-925C5D44F254}" type="datetime1">
              <a:rPr lang="fi-FI" smtClean="0"/>
              <a:t>10.6.2021</a:t>
            </a:fld>
            <a:endParaRPr lang="fi-FI"/>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21714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8948972F-CD7E-4E55-A9A6-FE967EBE8541}" type="datetime1">
              <a:rPr lang="fi-FI" smtClean="0"/>
              <a:t>10.6.2021</a:t>
            </a:fld>
            <a:endParaRPr lang="fi-FI"/>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265778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6AA8D1C2-5955-4B4F-A78A-F23B5A2B8CA7}" type="datetime1">
              <a:rPr lang="fi-FI" smtClean="0"/>
              <a:t>10.6.2021</a:t>
            </a:fld>
            <a:endParaRPr lang="fi-FI"/>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062208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4217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B413CBDB-318B-4360-9D67-62EEC4066438}" type="datetime1">
              <a:rPr lang="fi-FI" smtClean="0"/>
              <a:t>10.6.2021</a:t>
            </a:fld>
            <a:endParaRPr lang="fi-FI"/>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191027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682531AC-83D9-48FB-8ED0-292F42EEC59E}" type="datetime1">
              <a:rPr lang="fi-FI" smtClean="0"/>
              <a:t>10.6.2021</a:t>
            </a:fld>
            <a:endParaRPr lang="fi-FI"/>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885969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4046694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4209604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265908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2B0AD1B-4E77-4BC7-83B4-5E9E65654B47}" type="datetime1">
              <a:rPr lang="fi-FI" smtClean="0"/>
              <a:t>10.6.2021</a:t>
            </a:fld>
            <a:endParaRPr lang="fi-FI"/>
          </a:p>
        </p:txBody>
      </p:sp>
      <p:sp>
        <p:nvSpPr>
          <p:cNvPr id="5" name="Footer Placeholder 4"/>
          <p:cNvSpPr>
            <a:spLocks noGrp="1"/>
          </p:cNvSpPr>
          <p:nvPr>
            <p:ph type="ftr" sz="quarter" idx="11"/>
          </p:nvPr>
        </p:nvSpPr>
        <p:spPr/>
        <p:txBody>
          <a:bodyPr/>
          <a:lstStyle/>
          <a:p>
            <a:r>
              <a:rPr lang="fi-FI"/>
              <a:t>ELY-keskusten ilmastotiekartta, Pirkanmaan ELY-keskus 2021</a:t>
            </a:r>
          </a:p>
        </p:txBody>
      </p:sp>
      <p:sp>
        <p:nvSpPr>
          <p:cNvPr id="6" name="Slide Number Placeholder 5"/>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0468890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436082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43500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83802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72005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75749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393585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172464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6B7F9153-068F-49D1-A6F3-D2F307774498}" type="datetime1">
              <a:rPr lang="fi-FI" smtClean="0"/>
              <a:t>10.6.2021</a:t>
            </a:fld>
            <a:endParaRPr lang="fi-FI"/>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840841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0839BE55-58BF-4782-AE2D-8D87FEB89980}" type="datetime1">
              <a:rPr lang="fi-FI" smtClean="0"/>
              <a:t>10.6.2021</a:t>
            </a:fld>
            <a:endParaRPr lang="fi-FI"/>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042033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080610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645E6DF-1D57-41F2-A970-5BE538D0D4C6}" type="datetime1">
              <a:rPr lang="fi-FI" smtClean="0"/>
              <a:t>10.6.2021</a:t>
            </a:fld>
            <a:endParaRPr lang="fi-FI" dirty="0"/>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dia </a:t>
            </a:r>
            <a:fld id="{4B3ABE4D-E3AA-DE44-821B-852CBCAB171A}" type="slidenum">
              <a:rPr lang="fi-FI" smtClean="0"/>
              <a:pPr/>
              <a:t>‹#›</a:t>
            </a:fld>
            <a:endParaRPr lang="fi-FI" dirty="0"/>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endParaRPr lang="fi-FI" dirty="0"/>
          </a:p>
        </p:txBody>
      </p:sp>
    </p:spTree>
    <p:extLst>
      <p:ext uri="{BB962C8B-B14F-4D97-AF65-F5344CB8AC3E}">
        <p14:creationId xmlns:p14="http://schemas.microsoft.com/office/powerpoint/2010/main" val="21443668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464107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864097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39B39-F10D-4EC6-A8B4-92F78768D97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4C50B37-DC4E-4E59-8748-A80AF7069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933F14B-2DBB-4546-B7AA-887B709E7826}"/>
              </a:ext>
            </a:extLst>
          </p:cNvPr>
          <p:cNvSpPr>
            <a:spLocks noGrp="1"/>
          </p:cNvSpPr>
          <p:nvPr>
            <p:ph type="dt" sz="half" idx="10"/>
          </p:nvPr>
        </p:nvSpPr>
        <p:spPr/>
        <p:txBody>
          <a:bodyPr/>
          <a:lstStyle/>
          <a:p>
            <a:fld id="{6F75BEC7-A008-49D0-BE48-EA400F4319C5}" type="datetime1">
              <a:rPr lang="fi-FI" smtClean="0"/>
              <a:t>10.6.2021</a:t>
            </a:fld>
            <a:endParaRPr lang="en-US" cap="all"/>
          </a:p>
        </p:txBody>
      </p:sp>
      <p:sp>
        <p:nvSpPr>
          <p:cNvPr id="5" name="Alatunnisteen paikkamerkki 4">
            <a:extLst>
              <a:ext uri="{FF2B5EF4-FFF2-40B4-BE49-F238E27FC236}">
                <a16:creationId xmlns:a16="http://schemas.microsoft.com/office/drawing/2014/main" id="{6CAE332F-BE68-4055-9F38-80C2ADB2EF1F}"/>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6" name="Dian numeron paikkamerkki 5">
            <a:extLst>
              <a:ext uri="{FF2B5EF4-FFF2-40B4-BE49-F238E27FC236}">
                <a16:creationId xmlns:a16="http://schemas.microsoft.com/office/drawing/2014/main" id="{D995440A-8158-4F7E-9BB6-8BDF5B0E346C}"/>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897777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CBF95C-81A6-446D-B85D-8DA86626CA0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FF204FD-3EEE-41E7-BEFE-9FB133A2DEB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20BAAF9-B4B0-4EBA-8535-683650C2B522}"/>
              </a:ext>
            </a:extLst>
          </p:cNvPr>
          <p:cNvSpPr>
            <a:spLocks noGrp="1"/>
          </p:cNvSpPr>
          <p:nvPr>
            <p:ph type="dt" sz="half" idx="10"/>
          </p:nvPr>
        </p:nvSpPr>
        <p:spPr/>
        <p:txBody>
          <a:bodyPr/>
          <a:lstStyle/>
          <a:p>
            <a:fld id="{45E87C76-C5FB-4687-A112-4556B1931D62}" type="datetime1">
              <a:rPr lang="fi-FI" smtClean="0"/>
              <a:t>10.6.2021</a:t>
            </a:fld>
            <a:endParaRPr lang="en-US" cap="all"/>
          </a:p>
        </p:txBody>
      </p:sp>
      <p:sp>
        <p:nvSpPr>
          <p:cNvPr id="5" name="Alatunnisteen paikkamerkki 4">
            <a:extLst>
              <a:ext uri="{FF2B5EF4-FFF2-40B4-BE49-F238E27FC236}">
                <a16:creationId xmlns:a16="http://schemas.microsoft.com/office/drawing/2014/main" id="{9F3D3BD5-0D05-4EC3-B944-B0F74A77D101}"/>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6" name="Dian numeron paikkamerkki 5">
            <a:extLst>
              <a:ext uri="{FF2B5EF4-FFF2-40B4-BE49-F238E27FC236}">
                <a16:creationId xmlns:a16="http://schemas.microsoft.com/office/drawing/2014/main" id="{CA463BB9-0A22-4F81-BFD0-9C4D183DE748}"/>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5294942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6BBED8-ECA3-4959-A20D-193FC18FA5E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473CF95-036F-4DD8-9C76-A88B9E9D70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80A7A3C-F0E0-440C-8DDC-777551BE2036}"/>
              </a:ext>
            </a:extLst>
          </p:cNvPr>
          <p:cNvSpPr>
            <a:spLocks noGrp="1"/>
          </p:cNvSpPr>
          <p:nvPr>
            <p:ph type="dt" sz="half" idx="10"/>
          </p:nvPr>
        </p:nvSpPr>
        <p:spPr/>
        <p:txBody>
          <a:bodyPr/>
          <a:lstStyle/>
          <a:p>
            <a:fld id="{68CAE616-31FC-4968-86BA-03216449772F}" type="datetime1">
              <a:rPr lang="fi-FI" smtClean="0"/>
              <a:t>10.6.2021</a:t>
            </a:fld>
            <a:endParaRPr lang="en-US" cap="all"/>
          </a:p>
        </p:txBody>
      </p:sp>
      <p:sp>
        <p:nvSpPr>
          <p:cNvPr id="5" name="Alatunnisteen paikkamerkki 4">
            <a:extLst>
              <a:ext uri="{FF2B5EF4-FFF2-40B4-BE49-F238E27FC236}">
                <a16:creationId xmlns:a16="http://schemas.microsoft.com/office/drawing/2014/main" id="{618A3456-C35A-4017-A5E5-92762B018091}"/>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6" name="Dian numeron paikkamerkki 5">
            <a:extLst>
              <a:ext uri="{FF2B5EF4-FFF2-40B4-BE49-F238E27FC236}">
                <a16:creationId xmlns:a16="http://schemas.microsoft.com/office/drawing/2014/main" id="{4493D66A-5171-4D5B-94FB-90879D4D9690}"/>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22821615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21DF5F-FDCA-4218-8C00-90308C0791F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345A54-47A1-474E-8764-6152CA15FF9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A89DED8-10A5-4D8A-91D7-558BBFED6B6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0643182-E096-44DB-B456-A52BE6D5E314}"/>
              </a:ext>
            </a:extLst>
          </p:cNvPr>
          <p:cNvSpPr>
            <a:spLocks noGrp="1"/>
          </p:cNvSpPr>
          <p:nvPr>
            <p:ph type="dt" sz="half" idx="10"/>
          </p:nvPr>
        </p:nvSpPr>
        <p:spPr/>
        <p:txBody>
          <a:bodyPr/>
          <a:lstStyle/>
          <a:p>
            <a:fld id="{3400143F-5426-4968-8A5E-039353362D06}" type="datetime1">
              <a:rPr lang="fi-FI" smtClean="0"/>
              <a:t>10.6.2021</a:t>
            </a:fld>
            <a:endParaRPr lang="en-US" cap="all"/>
          </a:p>
        </p:txBody>
      </p:sp>
      <p:sp>
        <p:nvSpPr>
          <p:cNvPr id="6" name="Alatunnisteen paikkamerkki 5">
            <a:extLst>
              <a:ext uri="{FF2B5EF4-FFF2-40B4-BE49-F238E27FC236}">
                <a16:creationId xmlns:a16="http://schemas.microsoft.com/office/drawing/2014/main" id="{9CDA958B-A21B-4009-9B78-0774C20841A0}"/>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7" name="Dian numeron paikkamerkki 6">
            <a:extLst>
              <a:ext uri="{FF2B5EF4-FFF2-40B4-BE49-F238E27FC236}">
                <a16:creationId xmlns:a16="http://schemas.microsoft.com/office/drawing/2014/main" id="{2A761EB2-96EE-48C6-8EB8-73904FD00250}"/>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1743934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873786-CEA1-40DF-95D0-54996B97E2E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5EABA46-EFB2-450D-9071-027995B42C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695E75B-5052-440A-B23E-ACE9B88D9FD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7289C04-9635-4D2F-8066-56D23D7B9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E03C3AA-D5ED-4363-9277-183BAB75080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91DA8C6-6B8B-4BAD-9C9D-D8AEB4F9D03C}"/>
              </a:ext>
            </a:extLst>
          </p:cNvPr>
          <p:cNvSpPr>
            <a:spLocks noGrp="1"/>
          </p:cNvSpPr>
          <p:nvPr>
            <p:ph type="dt" sz="half" idx="10"/>
          </p:nvPr>
        </p:nvSpPr>
        <p:spPr/>
        <p:txBody>
          <a:bodyPr/>
          <a:lstStyle/>
          <a:p>
            <a:fld id="{0F40BA75-E57D-489B-8C73-BDA8161A8DBA}" type="datetime1">
              <a:rPr lang="fi-FI" smtClean="0"/>
              <a:t>10.6.2021</a:t>
            </a:fld>
            <a:endParaRPr lang="en-US" cap="all"/>
          </a:p>
        </p:txBody>
      </p:sp>
      <p:sp>
        <p:nvSpPr>
          <p:cNvPr id="8" name="Alatunnisteen paikkamerkki 7">
            <a:extLst>
              <a:ext uri="{FF2B5EF4-FFF2-40B4-BE49-F238E27FC236}">
                <a16:creationId xmlns:a16="http://schemas.microsoft.com/office/drawing/2014/main" id="{EEF38D6F-6CA8-4827-BE53-9665F982425E}"/>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9" name="Dian numeron paikkamerkki 8">
            <a:extLst>
              <a:ext uri="{FF2B5EF4-FFF2-40B4-BE49-F238E27FC236}">
                <a16:creationId xmlns:a16="http://schemas.microsoft.com/office/drawing/2014/main" id="{096DE910-1DDA-412A-90C8-5A6AEFF113BE}"/>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798750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F53A93-584A-436D-BE4D-BDC25CA266F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26959C9-308C-4B13-94C0-7F5501FF93DB}"/>
              </a:ext>
            </a:extLst>
          </p:cNvPr>
          <p:cNvSpPr>
            <a:spLocks noGrp="1"/>
          </p:cNvSpPr>
          <p:nvPr>
            <p:ph type="dt" sz="half" idx="10"/>
          </p:nvPr>
        </p:nvSpPr>
        <p:spPr/>
        <p:txBody>
          <a:bodyPr/>
          <a:lstStyle/>
          <a:p>
            <a:fld id="{0B45C483-FB71-4D5E-9E0F-27E7DFF259C3}" type="datetime1">
              <a:rPr lang="fi-FI" smtClean="0"/>
              <a:t>10.6.2021</a:t>
            </a:fld>
            <a:endParaRPr lang="en-US" cap="all"/>
          </a:p>
        </p:txBody>
      </p:sp>
      <p:sp>
        <p:nvSpPr>
          <p:cNvPr id="4" name="Alatunnisteen paikkamerkki 3">
            <a:extLst>
              <a:ext uri="{FF2B5EF4-FFF2-40B4-BE49-F238E27FC236}">
                <a16:creationId xmlns:a16="http://schemas.microsoft.com/office/drawing/2014/main" id="{4F920AF0-133C-47B9-B67C-557A73E65A4B}"/>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5" name="Dian numeron paikkamerkki 4">
            <a:extLst>
              <a:ext uri="{FF2B5EF4-FFF2-40B4-BE49-F238E27FC236}">
                <a16:creationId xmlns:a16="http://schemas.microsoft.com/office/drawing/2014/main" id="{963E1F66-C12A-41B6-BDC0-AF38C50110A0}"/>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4616627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30DAAF6-BFBB-4614-A9E9-3C5DA2039269}"/>
              </a:ext>
            </a:extLst>
          </p:cNvPr>
          <p:cNvSpPr>
            <a:spLocks noGrp="1"/>
          </p:cNvSpPr>
          <p:nvPr>
            <p:ph type="dt" sz="half" idx="10"/>
          </p:nvPr>
        </p:nvSpPr>
        <p:spPr/>
        <p:txBody>
          <a:bodyPr/>
          <a:lstStyle/>
          <a:p>
            <a:fld id="{95C61AC0-C327-4268-B634-3DE032744E42}" type="datetime1">
              <a:rPr lang="fi-FI" smtClean="0"/>
              <a:t>10.6.2021</a:t>
            </a:fld>
            <a:endParaRPr lang="en-US" cap="all"/>
          </a:p>
        </p:txBody>
      </p:sp>
      <p:sp>
        <p:nvSpPr>
          <p:cNvPr id="3" name="Alatunnisteen paikkamerkki 2">
            <a:extLst>
              <a:ext uri="{FF2B5EF4-FFF2-40B4-BE49-F238E27FC236}">
                <a16:creationId xmlns:a16="http://schemas.microsoft.com/office/drawing/2014/main" id="{BF1FD9BE-1608-4E20-8DCD-2F4288D6E5BA}"/>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4" name="Dian numeron paikkamerkki 3">
            <a:extLst>
              <a:ext uri="{FF2B5EF4-FFF2-40B4-BE49-F238E27FC236}">
                <a16:creationId xmlns:a16="http://schemas.microsoft.com/office/drawing/2014/main" id="{F5A49020-E029-4A2B-BD9D-2252FA513606}"/>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21601567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B719A5-96E8-4CBA-B134-572A815B3EE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5D188D5-5442-4F03-8896-F6E6BF836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AD81885-F734-4E3B-B292-5198245F1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97B9802-058E-430B-A7F9-E5B2166DFE76}"/>
              </a:ext>
            </a:extLst>
          </p:cNvPr>
          <p:cNvSpPr>
            <a:spLocks noGrp="1"/>
          </p:cNvSpPr>
          <p:nvPr>
            <p:ph type="dt" sz="half" idx="10"/>
          </p:nvPr>
        </p:nvSpPr>
        <p:spPr/>
        <p:txBody>
          <a:bodyPr/>
          <a:lstStyle/>
          <a:p>
            <a:fld id="{26F2F2BD-EB62-4311-8173-61D55FFE2C5D}" type="datetime1">
              <a:rPr lang="fi-FI" smtClean="0"/>
              <a:t>10.6.2021</a:t>
            </a:fld>
            <a:endParaRPr lang="en-US" cap="all"/>
          </a:p>
        </p:txBody>
      </p:sp>
      <p:sp>
        <p:nvSpPr>
          <p:cNvPr id="6" name="Alatunnisteen paikkamerkki 5">
            <a:extLst>
              <a:ext uri="{FF2B5EF4-FFF2-40B4-BE49-F238E27FC236}">
                <a16:creationId xmlns:a16="http://schemas.microsoft.com/office/drawing/2014/main" id="{ECA9471C-7113-428B-80E4-C4098ACD7D8B}"/>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7" name="Dian numeron paikkamerkki 6">
            <a:extLst>
              <a:ext uri="{FF2B5EF4-FFF2-40B4-BE49-F238E27FC236}">
                <a16:creationId xmlns:a16="http://schemas.microsoft.com/office/drawing/2014/main" id="{40233510-E8E0-4115-AD79-8E072022C1A4}"/>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188511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Tähän lisätietoa esityksestä</a:t>
            </a:r>
          </a:p>
        </p:txBody>
      </p:sp>
    </p:spTree>
    <p:extLst>
      <p:ext uri="{BB962C8B-B14F-4D97-AF65-F5344CB8AC3E}">
        <p14:creationId xmlns:p14="http://schemas.microsoft.com/office/powerpoint/2010/main" val="19464703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DA5982-E14A-4FF7-9EFA-CE888A4E862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09DC630D-BDCA-4C78-8E55-ABF6C4AEC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D4E0919-C753-4E2E-AD8D-CF6B0D4B9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A956B67-E24B-419C-A956-75DC38CAC2A6}"/>
              </a:ext>
            </a:extLst>
          </p:cNvPr>
          <p:cNvSpPr>
            <a:spLocks noGrp="1"/>
          </p:cNvSpPr>
          <p:nvPr>
            <p:ph type="dt" sz="half" idx="10"/>
          </p:nvPr>
        </p:nvSpPr>
        <p:spPr/>
        <p:txBody>
          <a:bodyPr/>
          <a:lstStyle/>
          <a:p>
            <a:fld id="{9C0D82E5-2BE9-44C2-9164-E8A373BDC7E7}" type="datetime1">
              <a:rPr lang="fi-FI" smtClean="0"/>
              <a:t>10.6.2021</a:t>
            </a:fld>
            <a:endParaRPr lang="en-US" cap="all"/>
          </a:p>
        </p:txBody>
      </p:sp>
      <p:sp>
        <p:nvSpPr>
          <p:cNvPr id="6" name="Alatunnisteen paikkamerkki 5">
            <a:extLst>
              <a:ext uri="{FF2B5EF4-FFF2-40B4-BE49-F238E27FC236}">
                <a16:creationId xmlns:a16="http://schemas.microsoft.com/office/drawing/2014/main" id="{49E8B31B-3562-4B57-B859-57F305DBF70F}"/>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7" name="Dian numeron paikkamerkki 6">
            <a:extLst>
              <a:ext uri="{FF2B5EF4-FFF2-40B4-BE49-F238E27FC236}">
                <a16:creationId xmlns:a16="http://schemas.microsoft.com/office/drawing/2014/main" id="{4E115A93-DE95-4DE6-8D97-25ACE93B6F35}"/>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678663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5D113E-A101-43DF-9798-BB8EC84CADB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7ACABCA-989E-4E46-AFC2-EEC1B3B779D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EEC9908-49A5-4794-A368-E7E3FAAFF8C1}"/>
              </a:ext>
            </a:extLst>
          </p:cNvPr>
          <p:cNvSpPr>
            <a:spLocks noGrp="1"/>
          </p:cNvSpPr>
          <p:nvPr>
            <p:ph type="dt" sz="half" idx="10"/>
          </p:nvPr>
        </p:nvSpPr>
        <p:spPr/>
        <p:txBody>
          <a:bodyPr/>
          <a:lstStyle/>
          <a:p>
            <a:fld id="{C7859FD6-8FCB-4077-8774-43F80A8F17A7}" type="datetime1">
              <a:rPr lang="fi-FI" smtClean="0"/>
              <a:t>10.6.2021</a:t>
            </a:fld>
            <a:endParaRPr lang="en-US" cap="all"/>
          </a:p>
        </p:txBody>
      </p:sp>
      <p:sp>
        <p:nvSpPr>
          <p:cNvPr id="5" name="Alatunnisteen paikkamerkki 4">
            <a:extLst>
              <a:ext uri="{FF2B5EF4-FFF2-40B4-BE49-F238E27FC236}">
                <a16:creationId xmlns:a16="http://schemas.microsoft.com/office/drawing/2014/main" id="{A3601682-4698-45E3-8FEC-533754428B85}"/>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6" name="Dian numeron paikkamerkki 5">
            <a:extLst>
              <a:ext uri="{FF2B5EF4-FFF2-40B4-BE49-F238E27FC236}">
                <a16:creationId xmlns:a16="http://schemas.microsoft.com/office/drawing/2014/main" id="{539A8855-9E6A-4782-A4CC-F4A5024E2A1F}"/>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16736713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BED64ED-0722-4F2F-B22B-7223284C8AD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701077E-097C-4108-994D-C7B5C2E45C2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8736505-255E-4184-9FD1-7964CBD66693}"/>
              </a:ext>
            </a:extLst>
          </p:cNvPr>
          <p:cNvSpPr>
            <a:spLocks noGrp="1"/>
          </p:cNvSpPr>
          <p:nvPr>
            <p:ph type="dt" sz="half" idx="10"/>
          </p:nvPr>
        </p:nvSpPr>
        <p:spPr/>
        <p:txBody>
          <a:bodyPr/>
          <a:lstStyle/>
          <a:p>
            <a:fld id="{19E2104E-9045-4A6C-99FF-279EF98CE31A}" type="datetime1">
              <a:rPr lang="fi-FI" smtClean="0"/>
              <a:t>10.6.2021</a:t>
            </a:fld>
            <a:endParaRPr lang="en-US" cap="all"/>
          </a:p>
        </p:txBody>
      </p:sp>
      <p:sp>
        <p:nvSpPr>
          <p:cNvPr id="5" name="Alatunnisteen paikkamerkki 4">
            <a:extLst>
              <a:ext uri="{FF2B5EF4-FFF2-40B4-BE49-F238E27FC236}">
                <a16:creationId xmlns:a16="http://schemas.microsoft.com/office/drawing/2014/main" id="{380FC6A3-8CA2-4EA4-8ED0-E16A83CCE558}"/>
              </a:ext>
            </a:extLst>
          </p:cNvPr>
          <p:cNvSpPr>
            <a:spLocks noGrp="1"/>
          </p:cNvSpPr>
          <p:nvPr>
            <p:ph type="ftr" sz="quarter" idx="11"/>
          </p:nvPr>
        </p:nvSpPr>
        <p:spPr/>
        <p:txBody>
          <a:bodyPr/>
          <a:lstStyle/>
          <a:p>
            <a:pPr algn="l"/>
            <a:r>
              <a:rPr lang="fi-FI"/>
              <a:t>ELY-keskusten ilmastotiekartta, Pirkanmaan ELY-keskus 2021</a:t>
            </a:r>
            <a:endParaRPr lang="en-US"/>
          </a:p>
        </p:txBody>
      </p:sp>
      <p:sp>
        <p:nvSpPr>
          <p:cNvPr id="6" name="Dian numeron paikkamerkki 5">
            <a:extLst>
              <a:ext uri="{FF2B5EF4-FFF2-40B4-BE49-F238E27FC236}">
                <a16:creationId xmlns:a16="http://schemas.microsoft.com/office/drawing/2014/main" id="{ACC41E2E-0569-4E43-A83C-9D484B88FA24}"/>
              </a:ext>
            </a:extLst>
          </p:cNvPr>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7714861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fld id="{B72409C3-6013-43EC-A9C8-89973623500A}" type="datetime1">
              <a:rPr lang="fi-FI" sz="1600" smtClean="0">
                <a:solidFill>
                  <a:schemeClr val="tx2"/>
                </a:solidFill>
              </a:rPr>
              <a:t>10.6.2021</a:t>
            </a:fld>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ELY-keskusten ilmastotiekartta, Pirkanmaan ELY-keskus 2021</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2829492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DF0A6A02-8923-47F8-BB48-57DC5AE63436}" type="datetime1">
              <a:rPr lang="fi-FI" sz="1600" smtClean="0">
                <a:solidFill>
                  <a:schemeClr val="bg1"/>
                </a:solidFill>
              </a:rPr>
              <a:t>10.6.2021</a:t>
            </a:fld>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3328098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36CDE0A7-3BE7-4B8B-95E1-13F9A6071171}" type="datetime1">
              <a:rPr lang="fi-FI" sz="1600" smtClean="0">
                <a:solidFill>
                  <a:schemeClr val="bg1"/>
                </a:solidFill>
              </a:rPr>
              <a:t>10.6.2021</a:t>
            </a:fld>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1407470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7AA4FB07-082A-40B4-A324-A8462A88EE00}" type="datetime1">
              <a:rPr lang="fi-FI" sz="1600" smtClean="0">
                <a:solidFill>
                  <a:schemeClr val="bg1"/>
                </a:solidFill>
              </a:rPr>
              <a:t>10.6.2021</a:t>
            </a:fld>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3083643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fld id="{73CC4BA3-9884-4923-ADEF-0395DE6ABB77}" type="datetime1">
              <a:rPr lang="fi-FI" smtClean="0"/>
              <a:t>10.6.2021</a:t>
            </a:fld>
            <a:endParaRPr lang="fi-FI"/>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ELY-keskusten ilmastotiekartta, Pirkanmaan ELY-keskus 2021</a:t>
            </a:r>
          </a:p>
        </p:txBody>
      </p:sp>
    </p:spTree>
    <p:extLst>
      <p:ext uri="{BB962C8B-B14F-4D97-AF65-F5344CB8AC3E}">
        <p14:creationId xmlns:p14="http://schemas.microsoft.com/office/powerpoint/2010/main" val="2822493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988C091-9926-43A6-975B-2C723BA98487}" type="datetime1">
              <a:rPr lang="fi-FI" smtClean="0"/>
              <a:t>10.6.2021</a:t>
            </a:fld>
            <a:endParaRPr lang="fi-FI"/>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591006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F11A69E1-6935-4F7F-A541-F8B0CBD57187}" type="datetime1">
              <a:rPr lang="fi-FI" smtClean="0"/>
              <a:t>10.6.2021</a:t>
            </a:fld>
            <a:endParaRPr lang="fi-FI"/>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747731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Tähän lisätietoa esityksestä</a:t>
            </a:r>
          </a:p>
        </p:txBody>
      </p:sp>
    </p:spTree>
    <p:extLst>
      <p:ext uri="{BB962C8B-B14F-4D97-AF65-F5344CB8AC3E}">
        <p14:creationId xmlns:p14="http://schemas.microsoft.com/office/powerpoint/2010/main" val="6967141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87CB445-D533-4747-8FBA-7BDD751F71BD}" type="datetime1">
              <a:rPr lang="fi-FI" smtClean="0"/>
              <a:t>10.6.2021</a:t>
            </a:fld>
            <a:endParaRPr lang="fi-FI"/>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755555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1B7BF20C-C5E5-475D-AC8B-2796358DBC96}" type="datetime1">
              <a:rPr lang="fi-FI" smtClean="0"/>
              <a:t>10.6.2021</a:t>
            </a:fld>
            <a:endParaRPr lang="fi-FI"/>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618150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18A65505-BE9C-4CFA-A00C-99D7C54C5C72}" type="datetime1">
              <a:rPr lang="fi-FI" smtClean="0"/>
              <a:t>10.6.2021</a:t>
            </a:fld>
            <a:endParaRPr lang="fi-FI"/>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511165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455775A-8808-4531-A9E1-E420266B9A8E}" type="datetime1">
              <a:rPr lang="fi-FI" smtClean="0"/>
              <a:t>10.6.2021</a:t>
            </a:fld>
            <a:endParaRPr lang="fi-FI"/>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955517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38054CED-8A6E-4460-B39C-78422695BFCD}" type="datetime1">
              <a:rPr lang="fi-FI" smtClean="0"/>
              <a:t>10.6.2021</a:t>
            </a:fld>
            <a:endParaRPr lang="fi-FI"/>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792491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9EEA0F20-88C8-4300-B20A-DA2198414293}" type="datetime1">
              <a:rPr lang="fi-FI" smtClean="0"/>
              <a:t>10.6.2021</a:t>
            </a:fld>
            <a:endParaRPr lang="fi-FI"/>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07147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09950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133E8817-31BE-4A0E-A0B0-D0D4854664C9}" type="datetime1">
              <a:rPr lang="fi-FI" smtClean="0"/>
              <a:t>10.6.2021</a:t>
            </a:fld>
            <a:endParaRPr lang="fi-FI"/>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743188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F36A0D8-B351-465F-8D2E-9121D4234907}" type="datetime1">
              <a:rPr lang="fi-FI" smtClean="0"/>
              <a:t>10.6.2021</a:t>
            </a:fld>
            <a:endParaRPr lang="fi-FI"/>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497468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609264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iitos-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EA732ADF-2D4E-42C5-A4E5-211B634B2270}"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dirty="0"/>
              <a:t>Lisää tähän kiitosteksti</a:t>
            </a:r>
          </a:p>
        </p:txBody>
      </p:sp>
    </p:spTree>
    <p:extLst>
      <p:ext uri="{BB962C8B-B14F-4D97-AF65-F5344CB8AC3E}">
        <p14:creationId xmlns:p14="http://schemas.microsoft.com/office/powerpoint/2010/main" val="35913025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468524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644125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4021718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224296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028915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528136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4165194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69341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80656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8E79193-B979-4162-AA62-AADE80E5BD65}" type="datetime1">
              <a:rPr lang="fi-FI" smtClean="0"/>
              <a:t>10.6.2021</a:t>
            </a:fld>
            <a:endParaRPr lang="fi-FI"/>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911057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ain otsikko" userDrawn="1">
  <p:cSld name="1_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9ECE819-D1A7-4217-AD29-A20FF9D710E8}" type="datetime1">
              <a:rPr lang="fi-FI" smtClean="0"/>
              <a:t>10.6.2021</a:t>
            </a:fld>
            <a:endParaRPr lang="fi-FI"/>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750687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A04345D6-E398-4A82-B6BE-342AC644CB58}" type="datetime1">
              <a:rPr lang="fi-FI" smtClean="0"/>
              <a:t>10.6.2021</a:t>
            </a:fld>
            <a:endParaRPr lang="fi-FI"/>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39137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717508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17559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677348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p:txBody>
          <a:bodyPr/>
          <a:lstStyle/>
          <a:p>
            <a:fld id="{36344A60-8AC4-4568-B13A-96E3F819E5EF}"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47702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80E7C1CB-9291-483F-BF44-5D7798D19663}" type="datetime1">
              <a:rPr lang="fi-FI" smtClean="0"/>
              <a:t>10.6.2021</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Tree>
    <p:extLst>
      <p:ext uri="{BB962C8B-B14F-4D97-AF65-F5344CB8AC3E}">
        <p14:creationId xmlns:p14="http://schemas.microsoft.com/office/powerpoint/2010/main" val="2132646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85841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298358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55B05A9-23D3-45F5-877F-2D774020EF4F}" type="datetime1">
              <a:rPr lang="fi-FI" smtClean="0"/>
              <a:t>10.6.2021</a:t>
            </a:fld>
            <a:endParaRPr lang="fi-FI" dirty="0"/>
          </a:p>
        </p:txBody>
      </p:sp>
      <p:sp>
        <p:nvSpPr>
          <p:cNvPr id="5" name="Footer Placeholder 4"/>
          <p:cNvSpPr>
            <a:spLocks noGrp="1"/>
          </p:cNvSpPr>
          <p:nvPr>
            <p:ph type="ftr" sz="quarter" idx="11"/>
          </p:nvPr>
        </p:nvSpPr>
        <p:spPr/>
        <p:txBody>
          <a:bodyPr/>
          <a:lstStyle/>
          <a:p>
            <a:r>
              <a:rPr lang="fi-FI"/>
              <a:t>ELY-keskusten ilmastotiekartta, Pirkanmaan ELY-keskus 2021</a:t>
            </a:r>
            <a:endParaRPr lang="fi-FI" dirty="0"/>
          </a:p>
        </p:txBody>
      </p:sp>
      <p:sp>
        <p:nvSpPr>
          <p:cNvPr id="6" name="Slide Number Placeholder 5"/>
          <p:cNvSpPr>
            <a:spLocks noGrp="1"/>
          </p:cNvSpPr>
          <p:nvPr>
            <p:ph type="sldNum" sz="quarter" idx="12"/>
          </p:nvPr>
        </p:nvSpPr>
        <p:spPr/>
        <p:txBody>
          <a:bodyPr/>
          <a:lstStyle/>
          <a:p>
            <a:r>
              <a:rPr lang="fi-FI"/>
              <a:t>dia </a:t>
            </a:r>
            <a:fld id="{4B3ABE4D-E3AA-DE44-821B-852CBCAB171A}" type="slidenum">
              <a:rPr lang="fi-FI" smtClean="0"/>
              <a:pPr/>
              <a:t>‹#›</a:t>
            </a:fld>
            <a:endParaRPr lang="fi-FI" dirty="0"/>
          </a:p>
        </p:txBody>
      </p:sp>
    </p:spTree>
    <p:extLst>
      <p:ext uri="{BB962C8B-B14F-4D97-AF65-F5344CB8AC3E}">
        <p14:creationId xmlns:p14="http://schemas.microsoft.com/office/powerpoint/2010/main" val="2532070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p:txBody>
          <a:bodyPr/>
          <a:lstStyle/>
          <a:p>
            <a:fld id="{6BA95DE7-83DB-4A2C-8D94-2D0F650F1044}"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1827858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Otsikko ja sisältö_kuvasuikale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a:xfrm>
            <a:off x="8009008" y="6171403"/>
            <a:ext cx="857250" cy="365125"/>
          </a:xfrm>
        </p:spPr>
        <p:txBody>
          <a:bodyPr/>
          <a:lstStyle/>
          <a:p>
            <a:fld id="{DBD1937B-115D-47CE-AA93-0F9921D6B9B3}"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a:xfrm>
            <a:off x="3285067" y="6171403"/>
            <a:ext cx="4673140" cy="365125"/>
          </a:xfrm>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7" name="Kuva 6">
            <a:extLst>
              <a:ext uri="{FF2B5EF4-FFF2-40B4-BE49-F238E27FC236}">
                <a16:creationId xmlns:a16="http://schemas.microsoft.com/office/drawing/2014/main" id="{5EEAD9B4-32D4-9C4A-9A65-89B0631410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500" y="0"/>
            <a:ext cx="2349500" cy="6858000"/>
          </a:xfrm>
          <a:prstGeom prst="rect">
            <a:avLst/>
          </a:prstGeom>
        </p:spPr>
      </p:pic>
    </p:spTree>
    <p:extLst>
      <p:ext uri="{BB962C8B-B14F-4D97-AF65-F5344CB8AC3E}">
        <p14:creationId xmlns:p14="http://schemas.microsoft.com/office/powerpoint/2010/main" val="314290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Otsikko ja sisältö_kuvasuikale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6" name="Kuva 5">
            <a:extLst>
              <a:ext uri="{FF2B5EF4-FFF2-40B4-BE49-F238E27FC236}">
                <a16:creationId xmlns:a16="http://schemas.microsoft.com/office/drawing/2014/main" id="{A480AAB2-60F5-444B-8E95-D2C48BD479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842500" y="0"/>
            <a:ext cx="2349500" cy="6858000"/>
          </a:xfrm>
          <a:prstGeom prst="rect">
            <a:avLst/>
          </a:prstGeom>
        </p:spPr>
      </p:pic>
      <p:sp>
        <p:nvSpPr>
          <p:cNvPr id="9" name="Päivämäärän paikkamerkki 13">
            <a:extLst>
              <a:ext uri="{FF2B5EF4-FFF2-40B4-BE49-F238E27FC236}">
                <a16:creationId xmlns:a16="http://schemas.microsoft.com/office/drawing/2014/main" id="{377260D9-1E80-B146-BD77-E728B4A82530}"/>
              </a:ext>
            </a:extLst>
          </p:cNvPr>
          <p:cNvSpPr>
            <a:spLocks noGrp="1"/>
          </p:cNvSpPr>
          <p:nvPr>
            <p:ph type="dt" sz="half" idx="10"/>
          </p:nvPr>
        </p:nvSpPr>
        <p:spPr>
          <a:xfrm>
            <a:off x="8009008" y="6171403"/>
            <a:ext cx="857250" cy="365125"/>
          </a:xfrm>
        </p:spPr>
        <p:txBody>
          <a:bodyPr/>
          <a:lstStyle/>
          <a:p>
            <a:fld id="{FB433632-C83E-437C-BB65-A236BD6E2428}" type="datetime1">
              <a:rPr lang="fi-FI" smtClean="0"/>
              <a:t>10.6.2021</a:t>
            </a:fld>
            <a:endParaRPr lang="fi-FI"/>
          </a:p>
        </p:txBody>
      </p:sp>
      <p:sp>
        <p:nvSpPr>
          <p:cNvPr id="11" name="Alatunnisteen paikkamerkki 14">
            <a:extLst>
              <a:ext uri="{FF2B5EF4-FFF2-40B4-BE49-F238E27FC236}">
                <a16:creationId xmlns:a16="http://schemas.microsoft.com/office/drawing/2014/main" id="{540252B0-2202-9B4C-AC78-C8EDFF40CA7E}"/>
              </a:ext>
            </a:extLst>
          </p:cNvPr>
          <p:cNvSpPr>
            <a:spLocks noGrp="1"/>
          </p:cNvSpPr>
          <p:nvPr>
            <p:ph type="ftr" sz="quarter" idx="11"/>
          </p:nvPr>
        </p:nvSpPr>
        <p:spPr>
          <a:xfrm>
            <a:off x="3285067" y="6171403"/>
            <a:ext cx="4673140" cy="365125"/>
          </a:xfrm>
        </p:spPr>
        <p:txBody>
          <a:bodyPr/>
          <a:lstStyle/>
          <a:p>
            <a:r>
              <a:rPr lang="fi-FI"/>
              <a:t>ELY-keskusten ilmastotiekartta, Pirkanmaan ELY-keskus 2021</a:t>
            </a:r>
          </a:p>
        </p:txBody>
      </p:sp>
      <p:sp>
        <p:nvSpPr>
          <p:cNvPr id="12" name="Dian numeron paikkamerkki 15">
            <a:extLst>
              <a:ext uri="{FF2B5EF4-FFF2-40B4-BE49-F238E27FC236}">
                <a16:creationId xmlns:a16="http://schemas.microsoft.com/office/drawing/2014/main" id="{5332A496-83BD-2646-9212-3BDB81858C71}"/>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288762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Väliotsikkodia1">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864397"/>
            <a:ext cx="10515600" cy="2058024"/>
          </a:xfrm>
        </p:spPr>
        <p:txBody>
          <a:bodyPr anchor="b">
            <a:normAutofit/>
          </a:bodyPr>
          <a:lstStyle>
            <a:lvl1pPr algn="ctr">
              <a:defRPr sz="4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74816"/>
            <a:ext cx="10515600" cy="1897261"/>
          </a:xfrm>
        </p:spPr>
        <p:txBody>
          <a:bodyPr>
            <a:normAutofit/>
          </a:bodyPr>
          <a:lstStyle>
            <a:lvl1pPr marL="0" indent="0" algn="ctr">
              <a:buNone/>
              <a:defRPr sz="22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48184C83-9C28-41B2-B9D4-4FB20BFF9A53}"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9B02B7B0-D788-F347-805C-6C4481348C05}"/>
              </a:ext>
            </a:extLst>
          </p:cNvPr>
          <p:cNvCxnSpPr>
            <a:cxnSpLocks/>
          </p:cNvCxnSpPr>
          <p:nvPr userDrawn="1"/>
        </p:nvCxnSpPr>
        <p:spPr>
          <a:xfrm>
            <a:off x="5619335" y="3064671"/>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01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Väliotsikkodia2">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C9C79CA4-5D64-4C5E-BF27-501E590E9877}"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78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1_Väliotsikkodia1">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864397"/>
            <a:ext cx="10515600" cy="2058024"/>
          </a:xfrm>
        </p:spPr>
        <p:txBody>
          <a:bodyPr anchor="b">
            <a:normAutofit/>
          </a:bodyPr>
          <a:lstStyle>
            <a:lvl1pPr algn="ctr">
              <a:defRPr sz="4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74816"/>
            <a:ext cx="10515600" cy="1897261"/>
          </a:xfrm>
        </p:spPr>
        <p:txBody>
          <a:bodyPr>
            <a:normAutofit/>
          </a:bodyPr>
          <a:lstStyle>
            <a:lvl1pPr marL="0" indent="0" algn="ctr">
              <a:buNone/>
              <a:defRPr sz="22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85E2F4EC-A061-4C84-B3F4-D75B2F9A4528}"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9B02B7B0-D788-F347-805C-6C4481348C05}"/>
              </a:ext>
            </a:extLst>
          </p:cNvPr>
          <p:cNvCxnSpPr>
            <a:cxnSpLocks/>
          </p:cNvCxnSpPr>
          <p:nvPr userDrawn="1"/>
        </p:nvCxnSpPr>
        <p:spPr>
          <a:xfrm>
            <a:off x="5619335" y="3064671"/>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16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1_Väliotsikkodia2">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7BA3943F-4C97-4A75-B89B-66305ACAC3B0}"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635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5E76F-1694-7242-8552-D2A4EC57F4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C0786A-21DD-D54D-BE7E-EE3CAA01EC69}"/>
              </a:ext>
            </a:extLst>
          </p:cNvPr>
          <p:cNvSpPr>
            <a:spLocks noGrp="1"/>
          </p:cNvSpPr>
          <p:nvPr>
            <p:ph sz="half" idx="1"/>
          </p:nvPr>
        </p:nvSpPr>
        <p:spPr>
          <a:xfrm>
            <a:off x="838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BF142D-887D-364F-B6E5-A22295DCF269}"/>
              </a:ext>
            </a:extLst>
          </p:cNvPr>
          <p:cNvSpPr>
            <a:spLocks noGrp="1"/>
          </p:cNvSpPr>
          <p:nvPr>
            <p:ph sz="half" idx="2"/>
          </p:nvPr>
        </p:nvSpPr>
        <p:spPr>
          <a:xfrm>
            <a:off x="6172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7">
            <a:extLst>
              <a:ext uri="{FF2B5EF4-FFF2-40B4-BE49-F238E27FC236}">
                <a16:creationId xmlns:a16="http://schemas.microsoft.com/office/drawing/2014/main" id="{CF05DAF7-765C-AA49-ADAB-09401FC078F3}"/>
              </a:ext>
            </a:extLst>
          </p:cNvPr>
          <p:cNvSpPr>
            <a:spLocks noGrp="1"/>
          </p:cNvSpPr>
          <p:nvPr>
            <p:ph type="dt" sz="half" idx="10"/>
          </p:nvPr>
        </p:nvSpPr>
        <p:spPr/>
        <p:txBody>
          <a:bodyPr/>
          <a:lstStyle/>
          <a:p>
            <a:fld id="{FF5E39A2-4DC8-4C33-82E6-DFF3285AAA26}" type="datetime1">
              <a:rPr lang="fi-FI" smtClean="0"/>
              <a:t>10.6.2021</a:t>
            </a:fld>
            <a:endParaRPr lang="fi-FI"/>
          </a:p>
        </p:txBody>
      </p:sp>
      <p:sp>
        <p:nvSpPr>
          <p:cNvPr id="9" name="Alatunnisteen paikkamerkki 8">
            <a:extLst>
              <a:ext uri="{FF2B5EF4-FFF2-40B4-BE49-F238E27FC236}">
                <a16:creationId xmlns:a16="http://schemas.microsoft.com/office/drawing/2014/main" id="{BC172261-910D-BD4B-AA2F-387BDCC67722}"/>
              </a:ext>
            </a:extLst>
          </p:cNvPr>
          <p:cNvSpPr>
            <a:spLocks noGrp="1"/>
          </p:cNvSpPr>
          <p:nvPr>
            <p:ph type="ftr" sz="quarter" idx="11"/>
          </p:nvPr>
        </p:nvSpPr>
        <p:spPr/>
        <p:txBody>
          <a:bodyPr/>
          <a:lstStyle/>
          <a:p>
            <a:r>
              <a:rPr lang="fi-FI"/>
              <a:t>ELY-keskusten ilmastotiekartta, Pirkanmaan ELY-keskus 2021</a:t>
            </a:r>
          </a:p>
        </p:txBody>
      </p:sp>
      <p:sp>
        <p:nvSpPr>
          <p:cNvPr id="10" name="Dian numeron paikkamerkki 9">
            <a:extLst>
              <a:ext uri="{FF2B5EF4-FFF2-40B4-BE49-F238E27FC236}">
                <a16:creationId xmlns:a16="http://schemas.microsoft.com/office/drawing/2014/main" id="{3F91BB72-F917-134D-BB72-F5F5B2782EE9}"/>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97948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7E547-E16F-314D-A380-57E0121414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D81E144-6C28-AD4F-956A-78B27CCAB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A6ACC3-740D-7D4C-B803-A44EE7D22CEE}"/>
              </a:ext>
            </a:extLst>
          </p:cNvPr>
          <p:cNvSpPr>
            <a:spLocks noGrp="1"/>
          </p:cNvSpPr>
          <p:nvPr>
            <p:ph sz="half" idx="2"/>
          </p:nvPr>
        </p:nvSpPr>
        <p:spPr>
          <a:xfrm>
            <a:off x="839788" y="2505075"/>
            <a:ext cx="5157787"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EA82D3F-7E45-9C4A-889A-57995B65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481F27-E760-EF49-A4D6-C933A54C0F48}"/>
              </a:ext>
            </a:extLst>
          </p:cNvPr>
          <p:cNvSpPr>
            <a:spLocks noGrp="1"/>
          </p:cNvSpPr>
          <p:nvPr>
            <p:ph sz="quarter" idx="4"/>
          </p:nvPr>
        </p:nvSpPr>
        <p:spPr>
          <a:xfrm>
            <a:off x="6172200" y="2505075"/>
            <a:ext cx="5183188"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6BAA32D-6297-BD46-9960-703BC39DED03}"/>
              </a:ext>
            </a:extLst>
          </p:cNvPr>
          <p:cNvSpPr>
            <a:spLocks noGrp="1"/>
          </p:cNvSpPr>
          <p:nvPr>
            <p:ph type="dt" sz="half" idx="10"/>
          </p:nvPr>
        </p:nvSpPr>
        <p:spPr/>
        <p:txBody>
          <a:bodyPr/>
          <a:lstStyle/>
          <a:p>
            <a:fld id="{0C282513-DB28-49F1-85CA-3517A0A88EA0}" type="datetime1">
              <a:rPr lang="fi-FI" smtClean="0"/>
              <a:t>10.6.2021</a:t>
            </a:fld>
            <a:endParaRPr lang="fi-FI"/>
          </a:p>
        </p:txBody>
      </p:sp>
      <p:sp>
        <p:nvSpPr>
          <p:cNvPr id="8" name="Alatunnisteen paikkamerkki 7">
            <a:extLst>
              <a:ext uri="{FF2B5EF4-FFF2-40B4-BE49-F238E27FC236}">
                <a16:creationId xmlns:a16="http://schemas.microsoft.com/office/drawing/2014/main" id="{FB2A6D1A-2B84-0044-94A7-E5F41446B7A3}"/>
              </a:ext>
            </a:extLst>
          </p:cNvPr>
          <p:cNvSpPr>
            <a:spLocks noGrp="1"/>
          </p:cNvSpPr>
          <p:nvPr>
            <p:ph type="ftr" sz="quarter" idx="11"/>
          </p:nvPr>
        </p:nvSpPr>
        <p:spPr/>
        <p:txBody>
          <a:bodyPr/>
          <a:lstStyle/>
          <a:p>
            <a:r>
              <a:rPr lang="fi-FI"/>
              <a:t>ELY-keskusten ilmastotiekartta, Pirkanmaan ELY-keskus 2021</a:t>
            </a:r>
          </a:p>
        </p:txBody>
      </p:sp>
      <p:sp>
        <p:nvSpPr>
          <p:cNvPr id="9" name="Dian numeron paikkamerkki 8">
            <a:extLst>
              <a:ext uri="{FF2B5EF4-FFF2-40B4-BE49-F238E27FC236}">
                <a16:creationId xmlns:a16="http://schemas.microsoft.com/office/drawing/2014/main" id="{31FFB929-98BD-024A-AFB3-9917EFA7BC70}"/>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869902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C0550-1FE7-FD4C-BAA2-D411D11ABA6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6C2F6AE-E9F6-384B-AB3E-8B086E280C57}"/>
              </a:ext>
            </a:extLst>
          </p:cNvPr>
          <p:cNvSpPr>
            <a:spLocks noGrp="1"/>
          </p:cNvSpPr>
          <p:nvPr>
            <p:ph type="dt" sz="half" idx="10"/>
          </p:nvPr>
        </p:nvSpPr>
        <p:spPr/>
        <p:txBody>
          <a:bodyPr/>
          <a:lstStyle/>
          <a:p>
            <a:fld id="{D338B9C3-65B1-4A70-962E-E9714D815566}" type="datetime1">
              <a:rPr lang="fi-FI" smtClean="0"/>
              <a:t>10.6.2021</a:t>
            </a:fld>
            <a:endParaRPr lang="fi-FI"/>
          </a:p>
        </p:txBody>
      </p:sp>
      <p:sp>
        <p:nvSpPr>
          <p:cNvPr id="4" name="Alatunnisteen paikkamerkki 3">
            <a:extLst>
              <a:ext uri="{FF2B5EF4-FFF2-40B4-BE49-F238E27FC236}">
                <a16:creationId xmlns:a16="http://schemas.microsoft.com/office/drawing/2014/main" id="{085D247C-D0AE-3B4B-98B3-076E98133394}"/>
              </a:ext>
            </a:extLst>
          </p:cNvPr>
          <p:cNvSpPr>
            <a:spLocks noGrp="1"/>
          </p:cNvSpPr>
          <p:nvPr>
            <p:ph type="ftr" sz="quarter" idx="11"/>
          </p:nvPr>
        </p:nvSpPr>
        <p:spPr/>
        <p:txBody>
          <a:bodyPr/>
          <a:lstStyle/>
          <a:p>
            <a:r>
              <a:rPr lang="fi-FI"/>
              <a:t>ELY-keskusten ilmastotiekartta, Pirkanmaan ELY-keskus 2021</a:t>
            </a:r>
          </a:p>
        </p:txBody>
      </p:sp>
      <p:sp>
        <p:nvSpPr>
          <p:cNvPr id="5" name="Dian numeron paikkamerkki 4">
            <a:extLst>
              <a:ext uri="{FF2B5EF4-FFF2-40B4-BE49-F238E27FC236}">
                <a16:creationId xmlns:a16="http://schemas.microsoft.com/office/drawing/2014/main" id="{5F69A78D-90C3-E34B-93C3-AA030F481889}"/>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97473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FC2620F-1893-4E79-8FD5-64EA1E0F658B}" type="datetime1">
              <a:rPr lang="fi-FI" smtClean="0"/>
              <a:t>10.6.2021</a:t>
            </a:fld>
            <a:endParaRPr lang="fi-FI" dirty="0"/>
          </a:p>
        </p:txBody>
      </p:sp>
      <p:sp>
        <p:nvSpPr>
          <p:cNvPr id="5" name="Footer Placeholder 4"/>
          <p:cNvSpPr>
            <a:spLocks noGrp="1"/>
          </p:cNvSpPr>
          <p:nvPr>
            <p:ph type="ftr" sz="quarter" idx="11"/>
          </p:nvPr>
        </p:nvSpPr>
        <p:spPr/>
        <p:txBody>
          <a:bodyPr/>
          <a:lstStyle/>
          <a:p>
            <a:r>
              <a:rPr lang="fi-FI"/>
              <a:t>ELY-keskusten ilmastotiekartta, Pirkanmaan ELY-keskus 2021</a:t>
            </a:r>
            <a:endParaRPr lang="fi-FI" dirty="0"/>
          </a:p>
        </p:txBody>
      </p:sp>
      <p:sp>
        <p:nvSpPr>
          <p:cNvPr id="6" name="Slide Number Placeholder 5"/>
          <p:cNvSpPr>
            <a:spLocks noGrp="1"/>
          </p:cNvSpPr>
          <p:nvPr>
            <p:ph type="sldNum" sz="quarter" idx="12"/>
          </p:nvPr>
        </p:nvSpPr>
        <p:spPr/>
        <p:txBody>
          <a:bodyPr/>
          <a:lstStyle/>
          <a:p>
            <a:r>
              <a:rPr lang="fi-FI"/>
              <a:t>dia </a:t>
            </a:r>
            <a:fld id="{4B3ABE4D-E3AA-DE44-821B-852CBCAB171A}" type="slidenum">
              <a:rPr lang="fi-FI" smtClean="0"/>
              <a:pPr/>
              <a:t>‹#›</a:t>
            </a:fld>
            <a:endParaRPr lang="fi-FI" dirty="0"/>
          </a:p>
        </p:txBody>
      </p:sp>
    </p:spTree>
    <p:extLst>
      <p:ext uri="{BB962C8B-B14F-4D97-AF65-F5344CB8AC3E}">
        <p14:creationId xmlns:p14="http://schemas.microsoft.com/office/powerpoint/2010/main" val="2966329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p>
            <a:fld id="{043511C3-8759-415D-8003-BBB92D217BD2}"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97532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iitos-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8649C1FD-6184-4190-87B1-715998E52416}"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516046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Kiitos-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D04F1924-9C02-4D47-B9AB-1A16020ECD0C}"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4104730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7108F-143E-4440-8F0D-1E45DAB344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1E66197-EC9A-8C44-90D2-BFB22FEFD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F74A5D-4771-A343-BFFA-62FDE3A50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B0E6731-0950-524D-B024-33323F8BE78F}"/>
              </a:ext>
            </a:extLst>
          </p:cNvPr>
          <p:cNvSpPr>
            <a:spLocks noGrp="1"/>
          </p:cNvSpPr>
          <p:nvPr>
            <p:ph type="dt" sz="half" idx="10"/>
          </p:nvPr>
        </p:nvSpPr>
        <p:spPr/>
        <p:txBody>
          <a:bodyPr/>
          <a:lstStyle/>
          <a:p>
            <a:fld id="{959DD43B-86CD-4620-B644-044962807A70}" type="datetime1">
              <a:rPr lang="fi-FI" smtClean="0"/>
              <a:t>10.6.2021</a:t>
            </a:fld>
            <a:endParaRPr lang="fi-FI"/>
          </a:p>
        </p:txBody>
      </p:sp>
      <p:sp>
        <p:nvSpPr>
          <p:cNvPr id="6" name="Alatunnisteen paikkamerkki 5">
            <a:extLst>
              <a:ext uri="{FF2B5EF4-FFF2-40B4-BE49-F238E27FC236}">
                <a16:creationId xmlns:a16="http://schemas.microsoft.com/office/drawing/2014/main" id="{53F1B5B2-9D9E-444C-A93D-BEC1AF328759}"/>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653291E9-B0A3-1E48-ADDD-23522E228D9A}"/>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4160877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9F6410-A4E8-F843-BEFC-79BDC8AE2B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4749C22-42C9-2843-9607-285BF740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2967979-334A-644B-9C98-1F86A309B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812079E-CAF0-284D-A6E5-C915F0F20BEE}"/>
              </a:ext>
            </a:extLst>
          </p:cNvPr>
          <p:cNvSpPr>
            <a:spLocks noGrp="1"/>
          </p:cNvSpPr>
          <p:nvPr>
            <p:ph type="dt" sz="half" idx="10"/>
          </p:nvPr>
        </p:nvSpPr>
        <p:spPr/>
        <p:txBody>
          <a:bodyPr/>
          <a:lstStyle/>
          <a:p>
            <a:fld id="{44D89602-EC7A-4E3C-8189-27E92D37E11F}" type="datetime1">
              <a:rPr lang="fi-FI" smtClean="0"/>
              <a:t>10.6.2021</a:t>
            </a:fld>
            <a:endParaRPr lang="fi-FI"/>
          </a:p>
        </p:txBody>
      </p:sp>
      <p:sp>
        <p:nvSpPr>
          <p:cNvPr id="6" name="Alatunnisteen paikkamerkki 5">
            <a:extLst>
              <a:ext uri="{FF2B5EF4-FFF2-40B4-BE49-F238E27FC236}">
                <a16:creationId xmlns:a16="http://schemas.microsoft.com/office/drawing/2014/main" id="{D31E663A-672C-864D-8B4B-020F56961E04}"/>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703344B3-A37A-2643-978C-C359FA84EF4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98650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48A13B-B4DB-4B42-9572-71077103458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BEFA9A-FCC8-8143-B40B-3A77A0240CD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06ED86-405E-5D4E-825C-87F6E4086080}"/>
              </a:ext>
            </a:extLst>
          </p:cNvPr>
          <p:cNvSpPr>
            <a:spLocks noGrp="1"/>
          </p:cNvSpPr>
          <p:nvPr>
            <p:ph type="dt" sz="half" idx="10"/>
          </p:nvPr>
        </p:nvSpPr>
        <p:spPr/>
        <p:txBody>
          <a:bodyPr/>
          <a:lstStyle/>
          <a:p>
            <a:fld id="{E20AD692-B148-420B-AC99-61ED8175A342}" type="datetime1">
              <a:rPr lang="fi-FI" smtClean="0"/>
              <a:t>10.6.2021</a:t>
            </a:fld>
            <a:endParaRPr lang="fi-FI"/>
          </a:p>
        </p:txBody>
      </p:sp>
      <p:sp>
        <p:nvSpPr>
          <p:cNvPr id="5" name="Alatunnisteen paikkamerkki 4">
            <a:extLst>
              <a:ext uri="{FF2B5EF4-FFF2-40B4-BE49-F238E27FC236}">
                <a16:creationId xmlns:a16="http://schemas.microsoft.com/office/drawing/2014/main" id="{D402632D-A670-4143-B6B3-399FB92C0E6B}"/>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FC3B0FD-62F7-EA45-B0A6-BF46A558F55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921090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4FC6C8E-F0C0-B549-9CF0-FFEBC0F525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EB2CD57-B80D-8E4A-9DD4-8C94DA9E5DC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5D31583-CC19-DF41-9CFD-6AD1350D5458}"/>
              </a:ext>
            </a:extLst>
          </p:cNvPr>
          <p:cNvSpPr>
            <a:spLocks noGrp="1"/>
          </p:cNvSpPr>
          <p:nvPr>
            <p:ph type="dt" sz="half" idx="10"/>
          </p:nvPr>
        </p:nvSpPr>
        <p:spPr/>
        <p:txBody>
          <a:bodyPr/>
          <a:lstStyle/>
          <a:p>
            <a:fld id="{F6D2965B-561B-4F6C-822B-51802512B07C}" type="datetime1">
              <a:rPr lang="fi-FI" smtClean="0"/>
              <a:t>10.6.2021</a:t>
            </a:fld>
            <a:endParaRPr lang="fi-FI"/>
          </a:p>
        </p:txBody>
      </p:sp>
      <p:sp>
        <p:nvSpPr>
          <p:cNvPr id="5" name="Alatunnisteen paikkamerkki 4">
            <a:extLst>
              <a:ext uri="{FF2B5EF4-FFF2-40B4-BE49-F238E27FC236}">
                <a16:creationId xmlns:a16="http://schemas.microsoft.com/office/drawing/2014/main" id="{11E4D4AA-637E-924E-827A-217BDF396A74}"/>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25E38D9-F6A3-374A-824D-AFA88DF3D672}"/>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380803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72346" y="4005368"/>
            <a:ext cx="1619654" cy="2736000"/>
          </a:xfrm>
          <a:prstGeom prst="rect">
            <a:avLst/>
          </a:prstGeom>
        </p:spPr>
      </p:pic>
    </p:spTree>
    <p:extLst>
      <p:ext uri="{BB962C8B-B14F-4D97-AF65-F5344CB8AC3E}">
        <p14:creationId xmlns:p14="http://schemas.microsoft.com/office/powerpoint/2010/main" val="3531387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fld id="{52C6CF5E-3376-4CCD-9666-E790B83E2365}" type="datetime1">
              <a:rPr lang="fi-FI" sz="1600" smtClean="0">
                <a:solidFill>
                  <a:schemeClr val="tx2"/>
                </a:solidFill>
              </a:rPr>
              <a:t>10.6.2021</a:t>
            </a:fld>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ELY-keskusten ilmastotiekartta, Pirkanmaan ELY-keskus 2021</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1836713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68E0B01C-F863-4BB1-BD3F-EE951DFC2CA8}" type="datetime1">
              <a:rPr lang="fi-FI" sz="1600" smtClean="0">
                <a:solidFill>
                  <a:schemeClr val="bg1"/>
                </a:solidFill>
              </a:rPr>
              <a:t>10.6.2021</a:t>
            </a:fld>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2000364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C676E24-5C0B-4C5B-B24F-F19729E1D208}" type="datetime1">
              <a:rPr lang="fi-FI" smtClean="0"/>
              <a:t>10.6.2021</a:t>
            </a:fld>
            <a:endParaRPr lang="fi-FI" dirty="0"/>
          </a:p>
        </p:txBody>
      </p:sp>
      <p:sp>
        <p:nvSpPr>
          <p:cNvPr id="6" name="Footer Placeholder 5"/>
          <p:cNvSpPr>
            <a:spLocks noGrp="1"/>
          </p:cNvSpPr>
          <p:nvPr>
            <p:ph type="ftr" sz="quarter" idx="11"/>
          </p:nvPr>
        </p:nvSpPr>
        <p:spPr/>
        <p:txBody>
          <a:bodyPr/>
          <a:lstStyle/>
          <a:p>
            <a:r>
              <a:rPr lang="fi-FI"/>
              <a:t>ELY-keskusten ilmastotiekartta, Pirkanmaan ELY-keskus 2021</a:t>
            </a:r>
            <a:endParaRPr lang="fi-FI" dirty="0"/>
          </a:p>
        </p:txBody>
      </p:sp>
      <p:sp>
        <p:nvSpPr>
          <p:cNvPr id="7" name="Slide Number Placeholder 6"/>
          <p:cNvSpPr>
            <a:spLocks noGrp="1"/>
          </p:cNvSpPr>
          <p:nvPr>
            <p:ph type="sldNum" sz="quarter" idx="12"/>
          </p:nvPr>
        </p:nvSpPr>
        <p:spPr/>
        <p:txBody>
          <a:bodyPr/>
          <a:lstStyle/>
          <a:p>
            <a:r>
              <a:rPr lang="fi-FI"/>
              <a:t>dia </a:t>
            </a:r>
            <a:fld id="{4B3ABE4D-E3AA-DE44-821B-852CBCAB171A}" type="slidenum">
              <a:rPr lang="fi-FI" smtClean="0"/>
              <a:pPr/>
              <a:t>‹#›</a:t>
            </a:fld>
            <a:endParaRPr lang="fi-FI" dirty="0"/>
          </a:p>
        </p:txBody>
      </p:sp>
    </p:spTree>
    <p:extLst>
      <p:ext uri="{BB962C8B-B14F-4D97-AF65-F5344CB8AC3E}">
        <p14:creationId xmlns:p14="http://schemas.microsoft.com/office/powerpoint/2010/main" val="2762958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DEBBBC1B-53E1-4D30-9097-53066E31367F}" type="datetime1">
              <a:rPr lang="fi-FI" sz="1600" smtClean="0">
                <a:solidFill>
                  <a:schemeClr val="bg1"/>
                </a:solidFill>
              </a:rPr>
              <a:t>10.6.2021</a:t>
            </a:fld>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1545778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CF16E7FC-B7CF-4C6D-922F-330F5B23A37D}" type="datetime1">
              <a:rPr lang="fi-FI" sz="1600" smtClean="0">
                <a:solidFill>
                  <a:schemeClr val="bg1"/>
                </a:solidFill>
              </a:rPr>
              <a:t>10.6.2021</a:t>
            </a:fld>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297367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fld id="{FC44D6C5-205D-436C-BB68-4D723058076E}" type="datetime1">
              <a:rPr lang="fi-FI" smtClean="0"/>
              <a:t>10.6.2021</a:t>
            </a:fld>
            <a:endParaRPr lang="fi-FI"/>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ELY-keskusten ilmastotiekartta, Pirkanmaan ELY-keskus 2021</a:t>
            </a:r>
          </a:p>
        </p:txBody>
      </p:sp>
    </p:spTree>
    <p:extLst>
      <p:ext uri="{BB962C8B-B14F-4D97-AF65-F5344CB8AC3E}">
        <p14:creationId xmlns:p14="http://schemas.microsoft.com/office/powerpoint/2010/main" val="488743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FF1872EC-615D-4051-B92F-258A4B63EE8A}" type="datetime1">
              <a:rPr lang="fi-FI" smtClean="0"/>
              <a:t>10.6.2021</a:t>
            </a:fld>
            <a:endParaRPr lang="fi-FI"/>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718351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7DB26892-42D3-4F4D-8F35-426BA51B7279}" type="datetime1">
              <a:rPr lang="fi-FI" smtClean="0"/>
              <a:t>10.6.2021</a:t>
            </a:fld>
            <a:endParaRPr lang="fi-FI"/>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938668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02E5E382-ED9B-429C-92EE-B65D6A90CCB0}" type="datetime1">
              <a:rPr lang="fi-FI" smtClean="0"/>
              <a:t>10.6.2021</a:t>
            </a:fld>
            <a:endParaRPr lang="fi-FI"/>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802817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7774A2EE-83EF-4EF6-84E7-721FD5BCE7C3}" type="datetime1">
              <a:rPr lang="fi-FI" smtClean="0"/>
              <a:t>10.6.2021</a:t>
            </a:fld>
            <a:endParaRPr lang="fi-FI"/>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188793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263555F1-53D3-44F4-9391-7414453DFA9C}" type="datetime1">
              <a:rPr lang="fi-FI" smtClean="0"/>
              <a:t>10.6.2021</a:t>
            </a:fld>
            <a:endParaRPr lang="fi-FI"/>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597888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0A8CA815-0185-4C3D-9BED-533F0F1A9A46}" type="datetime1">
              <a:rPr lang="fi-FI" smtClean="0"/>
              <a:t>10.6.2021</a:t>
            </a:fld>
            <a:endParaRPr lang="fi-FI"/>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038795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B8BAEC55-0F41-488F-AA0D-9E544777A028}" type="datetime1">
              <a:rPr lang="fi-FI" smtClean="0"/>
              <a:t>10.6.2021</a:t>
            </a:fld>
            <a:endParaRPr lang="fi-FI"/>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365026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8DBBF1CF-FF81-447C-A6AA-307519B2FDB9}" type="datetime1">
              <a:rPr lang="fi-FI" smtClean="0"/>
              <a:t>10.6.2021</a:t>
            </a:fld>
            <a:endParaRPr lang="fi-FI"/>
          </a:p>
        </p:txBody>
      </p:sp>
      <p:sp>
        <p:nvSpPr>
          <p:cNvPr id="8" name="Footer Placeholder 7"/>
          <p:cNvSpPr>
            <a:spLocks noGrp="1"/>
          </p:cNvSpPr>
          <p:nvPr>
            <p:ph type="ftr" sz="quarter" idx="11"/>
          </p:nvPr>
        </p:nvSpPr>
        <p:spPr/>
        <p:txBody>
          <a:bodyPr/>
          <a:lstStyle/>
          <a:p>
            <a:r>
              <a:rPr lang="fi-FI"/>
              <a:t>ELY-keskusten ilmastotiekartta, Pirkanmaan ELY-keskus 2021</a:t>
            </a:r>
          </a:p>
        </p:txBody>
      </p:sp>
      <p:sp>
        <p:nvSpPr>
          <p:cNvPr id="9" name="Slide Number Placeholder 8"/>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91922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2BB981AD-C19E-4AA6-A31E-7FA4D3255630}" type="datetime1">
              <a:rPr lang="fi-FI" smtClean="0"/>
              <a:t>10.6.2021</a:t>
            </a:fld>
            <a:endParaRPr lang="fi-FI"/>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191379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486789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E801AD19-7EE6-4EF8-A149-1DA75F87B406}" type="datetime1">
              <a:rPr lang="fi-FI" smtClean="0"/>
              <a:t>10.6.2021</a:t>
            </a:fld>
            <a:endParaRPr lang="fi-FI"/>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349763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F0912BD8-689E-49AF-B409-D7F523343751}" type="datetime1">
              <a:rPr lang="fi-FI" smtClean="0"/>
              <a:t>10.6.2021</a:t>
            </a:fld>
            <a:endParaRPr lang="fi-FI"/>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613080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363715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110177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062787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148017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235060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529159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7423861-34CE-4195-849E-F17E431F6BF2}" type="datetime1">
              <a:rPr lang="fi-FI" smtClean="0"/>
              <a:t>10.6.2021</a:t>
            </a:fld>
            <a:endParaRPr lang="fi-FI"/>
          </a:p>
        </p:txBody>
      </p:sp>
      <p:sp>
        <p:nvSpPr>
          <p:cNvPr id="4" name="Footer Placeholder 3"/>
          <p:cNvSpPr>
            <a:spLocks noGrp="1"/>
          </p:cNvSpPr>
          <p:nvPr>
            <p:ph type="ftr" sz="quarter" idx="11"/>
          </p:nvPr>
        </p:nvSpPr>
        <p:spPr/>
        <p:txBody>
          <a:bodyPr/>
          <a:lstStyle/>
          <a:p>
            <a:r>
              <a:rPr lang="fi-FI"/>
              <a:t>ELY-keskusten ilmastotiekartta, Pirkanmaan ELY-keskus 2021</a:t>
            </a:r>
          </a:p>
        </p:txBody>
      </p:sp>
      <p:sp>
        <p:nvSpPr>
          <p:cNvPr id="5" name="Slide Number Placeholder 4"/>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715398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60478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127745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4159343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638515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79C99E7-F293-4D28-8642-FC785F207DA4}" type="datetime1">
              <a:rPr lang="fi-FI" smtClean="0"/>
              <a:t>10.6.2021</a:t>
            </a:fld>
            <a:endParaRPr lang="fi-FI"/>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266073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BB7CB6AB-6638-40A4-8013-AC885CEE16FD}" type="datetime1">
              <a:rPr lang="fi-FI" smtClean="0"/>
              <a:t>10.6.2021</a:t>
            </a:fld>
            <a:endParaRPr lang="fi-FI"/>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60016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001692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68223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4056848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loitusdia_vihreä">
    <p:spTree>
      <p:nvGrpSpPr>
        <p:cNvPr id="1" name=""/>
        <p:cNvGrpSpPr/>
        <p:nvPr/>
      </p:nvGrpSpPr>
      <p:grpSpPr>
        <a:xfrm>
          <a:off x="0" y="0"/>
          <a:ext cx="0" cy="0"/>
          <a:chOff x="0" y="0"/>
          <a:chExt cx="0" cy="0"/>
        </a:xfrm>
      </p:grpSpPr>
      <p:sp>
        <p:nvSpPr>
          <p:cNvPr id="9" name="Rektangel 9"/>
          <p:cNvSpPr/>
          <p:nvPr userDrawn="1"/>
        </p:nvSpPr>
        <p:spPr>
          <a:xfrm>
            <a:off x="0" y="981075"/>
            <a:ext cx="1221668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Otsikko 6"/>
          <p:cNvSpPr>
            <a:spLocks noGrp="1"/>
          </p:cNvSpPr>
          <p:nvPr>
            <p:ph type="title" hasCustomPrompt="1"/>
          </p:nvPr>
        </p:nvSpPr>
        <p:spPr>
          <a:xfrm>
            <a:off x="1091444" y="2744924"/>
            <a:ext cx="6984777"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16" name="Platshållare för datum 3"/>
          <p:cNvSpPr>
            <a:spLocks noGrp="1"/>
          </p:cNvSpPr>
          <p:nvPr>
            <p:ph type="dt" sz="half" idx="13"/>
          </p:nvPr>
        </p:nvSpPr>
        <p:spPr>
          <a:xfrm>
            <a:off x="1091444" y="6417332"/>
            <a:ext cx="6984777" cy="360040"/>
          </a:xfrm>
        </p:spPr>
        <p:txBody>
          <a:bodyPr/>
          <a:lstStyle>
            <a:lvl1pPr algn="ctr">
              <a:defRPr>
                <a:solidFill>
                  <a:schemeClr val="bg1"/>
                </a:solidFill>
              </a:defRPr>
            </a:lvl1pPr>
          </a:lstStyle>
          <a:p>
            <a:fld id="{A1940E7E-4315-465D-BC39-BADB033577F9}" type="datetime1">
              <a:rPr lang="fi-FI" smtClean="0"/>
              <a:t>10.6.2021</a:t>
            </a:fld>
            <a:endParaRPr lang="fi-FI"/>
          </a:p>
        </p:txBody>
      </p:sp>
      <p:sp>
        <p:nvSpPr>
          <p:cNvPr id="17" name="Platshållare för sidfot 4"/>
          <p:cNvSpPr>
            <a:spLocks noGrp="1"/>
          </p:cNvSpPr>
          <p:nvPr>
            <p:ph type="ftr" sz="quarter" idx="14"/>
          </p:nvPr>
        </p:nvSpPr>
        <p:spPr>
          <a:xfrm>
            <a:off x="1091444" y="6021288"/>
            <a:ext cx="6984777" cy="360040"/>
          </a:xfrm>
        </p:spPr>
        <p:txBody>
          <a:bodyPr/>
          <a:lstStyle>
            <a:lvl1pPr algn="ctr">
              <a:defRPr>
                <a:solidFill>
                  <a:schemeClr val="bg1"/>
                </a:solidFill>
              </a:defRPr>
            </a:lvl1pPr>
          </a:lstStyle>
          <a:p>
            <a:r>
              <a:rPr lang="fi-FI"/>
              <a:t>ELY-keskusten ilmastotiekartta, Pirkanmaan ELY-keskus 2021</a:t>
            </a:r>
          </a:p>
        </p:txBody>
      </p:sp>
      <p:pic>
        <p:nvPicPr>
          <p:cNvPr id="18" name="Kuva 1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8388" y="1952836"/>
            <a:ext cx="2628292" cy="4428492"/>
          </a:xfrm>
          <a:prstGeom prst="rect">
            <a:avLst/>
          </a:prstGeom>
        </p:spPr>
      </p:pic>
      <p:sp>
        <p:nvSpPr>
          <p:cNvPr id="8" name="Alaotsikko 2"/>
          <p:cNvSpPr>
            <a:spLocks noGrp="1"/>
          </p:cNvSpPr>
          <p:nvPr>
            <p:ph type="subTitle" idx="1"/>
          </p:nvPr>
        </p:nvSpPr>
        <p:spPr>
          <a:xfrm>
            <a:off x="1091444" y="4582800"/>
            <a:ext cx="6984777" cy="1440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42542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8C6AE-0025-4734-BE59-678803E876A2}" type="datetime1">
              <a:rPr lang="fi-FI" smtClean="0"/>
              <a:t>10.6.2021</a:t>
            </a:fld>
            <a:endParaRPr lang="fi-FI"/>
          </a:p>
        </p:txBody>
      </p:sp>
      <p:sp>
        <p:nvSpPr>
          <p:cNvPr id="3" name="Footer Placeholder 2"/>
          <p:cNvSpPr>
            <a:spLocks noGrp="1"/>
          </p:cNvSpPr>
          <p:nvPr>
            <p:ph type="ftr" sz="quarter" idx="11"/>
          </p:nvPr>
        </p:nvSpPr>
        <p:spPr/>
        <p:txBody>
          <a:bodyPr/>
          <a:lstStyle/>
          <a:p>
            <a:r>
              <a:rPr lang="fi-FI"/>
              <a:t>ELY-keskusten ilmastotiekartta, Pirkanmaan ELY-keskus 2021</a:t>
            </a:r>
          </a:p>
        </p:txBody>
      </p:sp>
      <p:sp>
        <p:nvSpPr>
          <p:cNvPr id="4" name="Slide Number Placeholder 3"/>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449557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
    <p:spTree>
      <p:nvGrpSpPr>
        <p:cNvPr id="1" name=""/>
        <p:cNvGrpSpPr/>
        <p:nvPr/>
      </p:nvGrpSpPr>
      <p:grpSpPr>
        <a:xfrm>
          <a:off x="0" y="0"/>
          <a:ext cx="0" cy="0"/>
          <a:chOff x="0" y="0"/>
          <a:chExt cx="0" cy="0"/>
        </a:xfrm>
      </p:grpSpPr>
      <p:sp>
        <p:nvSpPr>
          <p:cNvPr id="9" name="Platshållare för sidfot 4"/>
          <p:cNvSpPr>
            <a:spLocks noGrp="1"/>
          </p:cNvSpPr>
          <p:nvPr>
            <p:ph type="ftr" sz="quarter" idx="14"/>
          </p:nvPr>
        </p:nvSpPr>
        <p:spPr>
          <a:xfrm>
            <a:off x="1091445" y="6376243"/>
            <a:ext cx="9325036" cy="365125"/>
          </a:xfrm>
        </p:spPr>
        <p:txBody>
          <a:bodyPr/>
          <a:lstStyle/>
          <a:p>
            <a:r>
              <a:rPr lang="fi-FI"/>
              <a:t>ELY-keskusten ilmastotiekartta, Pirkanmaan ELY-keskus 2021</a:t>
            </a:r>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Otsikko 6"/>
          <p:cNvSpPr>
            <a:spLocks noGrp="1"/>
          </p:cNvSpPr>
          <p:nvPr>
            <p:ph type="title" hasCustomPrompt="1"/>
          </p:nvPr>
        </p:nvSpPr>
        <p:spPr>
          <a:xfrm>
            <a:off x="1091445" y="1278951"/>
            <a:ext cx="9325036"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1"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23102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1268760"/>
            <a:ext cx="9330377"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6" name="Platshållare för sidfot 4"/>
          <p:cNvSpPr>
            <a:spLocks noGrp="1"/>
          </p:cNvSpPr>
          <p:nvPr>
            <p:ph type="ftr" sz="quarter" idx="14"/>
          </p:nvPr>
        </p:nvSpPr>
        <p:spPr>
          <a:xfrm>
            <a:off x="1089268" y="6376243"/>
            <a:ext cx="9327212" cy="365125"/>
          </a:xfrm>
        </p:spPr>
        <p:txBody>
          <a:bodyPr/>
          <a:lstStyle/>
          <a:p>
            <a:r>
              <a:rPr lang="fi-FI"/>
              <a:t>ELY-keskusten ilmastotiekartta, Pirkanmaan ELY-keskus 2021</a:t>
            </a:r>
          </a:p>
        </p:txBody>
      </p:sp>
      <p:sp>
        <p:nvSpPr>
          <p:cNvPr id="1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pic>
        <p:nvPicPr>
          <p:cNvPr id="8" name="Kuva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0668509" y="147396"/>
            <a:ext cx="853081" cy="882000"/>
          </a:xfrm>
          <a:prstGeom prst="rect">
            <a:avLst/>
          </a:prstGeom>
          <a:noFill/>
          <a:ln w="9525">
            <a:noFill/>
            <a:miter lim="800000"/>
            <a:headEnd/>
            <a:tailEnd/>
          </a:ln>
        </p:spPr>
      </p:pic>
      <p:pic>
        <p:nvPicPr>
          <p:cNvPr id="9" name="Kuva 8" descr="VipuvoimaaEU_2014_2020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136" y="188640"/>
            <a:ext cx="1049332" cy="742796"/>
          </a:xfrm>
          <a:prstGeom prst="rect">
            <a:avLst/>
          </a:prstGeom>
        </p:spPr>
      </p:pic>
      <p:sp>
        <p:nvSpPr>
          <p:cNvPr id="10"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23003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587655"/>
            <a:ext cx="9330377"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1" name="Platshållare för sidfot 4"/>
          <p:cNvSpPr>
            <a:spLocks noGrp="1"/>
          </p:cNvSpPr>
          <p:nvPr>
            <p:ph type="ftr" sz="quarter" idx="14"/>
          </p:nvPr>
        </p:nvSpPr>
        <p:spPr>
          <a:xfrm>
            <a:off x="1091444" y="6376243"/>
            <a:ext cx="9330377" cy="365125"/>
          </a:xfrm>
        </p:spPr>
        <p:txBody>
          <a:bodyPr/>
          <a:lstStyle/>
          <a:p>
            <a:r>
              <a:rPr lang="fi-FI"/>
              <a:t>ELY-keskusten ilmastotiekartta, Pirkanmaan ELY-keskus 2021</a:t>
            </a:r>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8"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03478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1442" y="1989181"/>
            <a:ext cx="9289034" cy="1470025"/>
          </a:xfrm>
          <a:prstGeom prst="rect">
            <a:avLst/>
          </a:prstGeom>
        </p:spPr>
        <p:txBody>
          <a:bodyPr/>
          <a:lstStyle>
            <a:lvl1pPr algn="ctr">
              <a:defRPr sz="3000">
                <a:solidFill>
                  <a:schemeClr val="tx1"/>
                </a:solidFill>
              </a:defRPr>
            </a:lvl1pPr>
          </a:lstStyle>
          <a:p>
            <a:r>
              <a:rPr lang="fi-FI" noProof="0"/>
              <a:t>Lisää otsikko</a:t>
            </a:r>
            <a:endParaRPr lang="fi-FI"/>
          </a:p>
        </p:txBody>
      </p:sp>
      <p:sp>
        <p:nvSpPr>
          <p:cNvPr id="3" name="Underrubrik 2"/>
          <p:cNvSpPr>
            <a:spLocks noGrp="1"/>
          </p:cNvSpPr>
          <p:nvPr>
            <p:ph type="subTitle" idx="1" hasCustomPrompt="1"/>
          </p:nvPr>
        </p:nvSpPr>
        <p:spPr>
          <a:xfrm>
            <a:off x="1091444" y="3825044"/>
            <a:ext cx="9289034"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napsauttamalla</a:t>
            </a:r>
          </a:p>
        </p:txBody>
      </p:sp>
      <p:sp>
        <p:nvSpPr>
          <p:cNvPr id="8" name="Platshållare för sidfot 4"/>
          <p:cNvSpPr>
            <a:spLocks noGrp="1"/>
          </p:cNvSpPr>
          <p:nvPr>
            <p:ph type="ftr" sz="quarter" idx="14"/>
          </p:nvPr>
        </p:nvSpPr>
        <p:spPr>
          <a:xfrm>
            <a:off x="1091444" y="6376243"/>
            <a:ext cx="9289032" cy="365125"/>
          </a:xfrm>
        </p:spPr>
        <p:txBody>
          <a:bodyPr/>
          <a:lstStyle/>
          <a:p>
            <a:r>
              <a:rPr lang="fi-FI"/>
              <a:t>ELY-keskusten ilmastotiekartta, Pirkanmaan ELY-keskus 2021</a:t>
            </a:r>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603503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5" y="1268760"/>
            <a:ext cx="9325036" cy="4464496"/>
          </a:xfrm>
          <a:prstGeom prst="rect">
            <a:avLst/>
          </a:prstGeom>
        </p:spPr>
        <p:txBody>
          <a:bodyPr/>
          <a:lstStyle>
            <a:lvl1pPr>
              <a:defRPr>
                <a:solidFill>
                  <a:schemeClr val="tx1"/>
                </a:solidFill>
              </a:defRPr>
            </a:lvl1pPr>
          </a:lstStyle>
          <a:p>
            <a:r>
              <a:rPr lang="fi-FI"/>
              <a:t>Muokkaa perustyyliä napsauttamalla</a:t>
            </a:r>
          </a:p>
        </p:txBody>
      </p:sp>
      <p:sp>
        <p:nvSpPr>
          <p:cNvPr id="6" name="Platshållare för sidfot 4"/>
          <p:cNvSpPr>
            <a:spLocks noGrp="1"/>
          </p:cNvSpPr>
          <p:nvPr>
            <p:ph type="ftr" sz="quarter" idx="14"/>
          </p:nvPr>
        </p:nvSpPr>
        <p:spPr>
          <a:xfrm>
            <a:off x="1086925" y="6376243"/>
            <a:ext cx="8477249" cy="365125"/>
          </a:xfrm>
        </p:spPr>
        <p:txBody>
          <a:bodyPr/>
          <a:lstStyle/>
          <a:p>
            <a:r>
              <a:rPr lang="fi-FI"/>
              <a:t>ELY-keskusten ilmastotiekartta, Pirkanmaan ELY-keskus 2021</a:t>
            </a:r>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3049301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userDrawn="1">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pic>
        <p:nvPicPr>
          <p:cNvPr id="10" name="Kuva 9"/>
          <p:cNvPicPr>
            <a:picLocks noChangeAspect="1"/>
          </p:cNvPicPr>
          <p:nvPr userDrawn="1"/>
        </p:nvPicPr>
        <p:blipFill rotWithShape="1">
          <a:blip r:embed="rId2" cstate="email">
            <a:extLst>
              <a:ext uri="{28A0092B-C50C-407E-A947-70E740481C1C}">
                <a14:useLocalDpi xmlns:a14="http://schemas.microsoft.com/office/drawing/2010/main"/>
              </a:ext>
            </a:extLst>
          </a:blip>
          <a:srcRect b="-973"/>
          <a:stretch/>
        </p:blipFill>
        <p:spPr>
          <a:xfrm>
            <a:off x="10956540" y="2960948"/>
            <a:ext cx="1225485" cy="3735478"/>
          </a:xfrm>
          <a:prstGeom prst="rect">
            <a:avLst/>
          </a:prstGeom>
        </p:spPr>
      </p:pic>
      <p:sp>
        <p:nvSpPr>
          <p:cNvPr id="14"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5"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9"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456263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72346" y="4005368"/>
            <a:ext cx="1619654" cy="2736000"/>
          </a:xfrm>
          <a:prstGeom prst="rect">
            <a:avLst/>
          </a:prstGeom>
        </p:spPr>
      </p:pic>
    </p:spTree>
    <p:extLst>
      <p:ext uri="{BB962C8B-B14F-4D97-AF65-F5344CB8AC3E}">
        <p14:creationId xmlns:p14="http://schemas.microsoft.com/office/powerpoint/2010/main" val="9713355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4_Otsikko ja sisältö kuvalla">
    <p:spTree>
      <p:nvGrpSpPr>
        <p:cNvPr id="1" name=""/>
        <p:cNvGrpSpPr/>
        <p:nvPr/>
      </p:nvGrpSpPr>
      <p:grpSpPr>
        <a:xfrm>
          <a:off x="0" y="0"/>
          <a:ext cx="0" cy="0"/>
          <a:chOff x="0" y="0"/>
          <a:chExt cx="0" cy="0"/>
        </a:xfrm>
      </p:grpSpPr>
      <p:sp>
        <p:nvSpPr>
          <p:cNvPr id="11" name="Platshållare för bild 2"/>
          <p:cNvSpPr>
            <a:spLocks noGrp="1"/>
          </p:cNvSpPr>
          <p:nvPr>
            <p:ph type="pic" idx="1"/>
          </p:nvPr>
        </p:nvSpPr>
        <p:spPr>
          <a:xfrm>
            <a:off x="9732404" y="0"/>
            <a:ext cx="2448272"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Otsikko 6"/>
          <p:cNvSpPr>
            <a:spLocks noGrp="1"/>
          </p:cNvSpPr>
          <p:nvPr>
            <p:ph type="title" hasCustomPrompt="1"/>
          </p:nvPr>
        </p:nvSpPr>
        <p:spPr>
          <a:xfrm>
            <a:off x="1091446" y="1267841"/>
            <a:ext cx="8244916"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249436" cy="365125"/>
          </a:xfrm>
        </p:spPr>
        <p:txBody>
          <a:bodyPr/>
          <a:lstStyle/>
          <a:p>
            <a:r>
              <a:rPr lang="fi-FI"/>
              <a:t>ELY-keskusten ilmastotiekartta, Pirkanmaan ELY-keskus 2021</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7" name="Tekstin paikkamerkki 16"/>
          <p:cNvSpPr>
            <a:spLocks noGrp="1"/>
          </p:cNvSpPr>
          <p:nvPr>
            <p:ph type="body" sz="quarter" idx="10"/>
          </p:nvPr>
        </p:nvSpPr>
        <p:spPr>
          <a:xfrm>
            <a:off x="1091444" y="2060848"/>
            <a:ext cx="824491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2196235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4" y="4947046"/>
            <a:ext cx="8832980" cy="498178"/>
          </a:xfrm>
          <a:prstGeom prst="rect">
            <a:avLst/>
          </a:prstGeom>
        </p:spPr>
        <p:txBody>
          <a:bodyPr anchor="b"/>
          <a:lstStyle>
            <a:lvl1pPr algn="l">
              <a:defRPr sz="2200" b="0">
                <a:solidFill>
                  <a:schemeClr val="tx1"/>
                </a:solidFill>
              </a:defRPr>
            </a:lvl1pPr>
          </a:lstStyle>
          <a:p>
            <a:r>
              <a:rPr lang="fi-FI"/>
              <a:t>Muokkaa perustyyliä napsauttamalla</a:t>
            </a:r>
          </a:p>
        </p:txBody>
      </p:sp>
      <p:sp>
        <p:nvSpPr>
          <p:cNvPr id="3" name="Platshållare för bild 2"/>
          <p:cNvSpPr>
            <a:spLocks noGrp="1"/>
          </p:cNvSpPr>
          <p:nvPr>
            <p:ph type="pic" idx="1"/>
          </p:nvPr>
        </p:nvSpPr>
        <p:spPr>
          <a:xfrm>
            <a:off x="1091443" y="1268760"/>
            <a:ext cx="8832981"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1091444" y="5511354"/>
            <a:ext cx="88329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1240918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35360" y="260648"/>
            <a:ext cx="1152128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335360" y="5661248"/>
            <a:ext cx="115212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92626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4E11689-7F92-4554-911B-E4BF01D1CBC9}" type="datetime1">
              <a:rPr lang="fi-FI" smtClean="0"/>
              <a:t>10.6.2021</a:t>
            </a:fld>
            <a:endParaRPr lang="fi-FI"/>
          </a:p>
        </p:txBody>
      </p:sp>
      <p:sp>
        <p:nvSpPr>
          <p:cNvPr id="6" name="Footer Placeholder 5"/>
          <p:cNvSpPr>
            <a:spLocks noGrp="1"/>
          </p:cNvSpPr>
          <p:nvPr>
            <p:ph type="ftr" sz="quarter" idx="11"/>
          </p:nvPr>
        </p:nvSpPr>
        <p:spPr/>
        <p:txBody>
          <a:bodyPr/>
          <a:lstStyle/>
          <a:p>
            <a:r>
              <a:rPr lang="fi-FI"/>
              <a:t>ELY-keskusten ilmastotiekartta, Pirkanmaan ELY-keskus 2021</a:t>
            </a:r>
          </a:p>
        </p:txBody>
      </p:sp>
      <p:sp>
        <p:nvSpPr>
          <p:cNvPr id="7" name="Slide Number Placeholder 6"/>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031070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11137237" cy="1143000"/>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idx="1"/>
          </p:nvPr>
        </p:nvSpPr>
        <p:spPr>
          <a:xfrm>
            <a:off x="335360" y="2564904"/>
            <a:ext cx="11164821" cy="3268960"/>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2306138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980728"/>
            <a:ext cx="11425269" cy="1008112"/>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sz="half" idx="1"/>
          </p:nvPr>
        </p:nvSpPr>
        <p:spPr>
          <a:xfrm>
            <a:off x="335360" y="1988841"/>
            <a:ext cx="5672832" cy="4320480"/>
          </a:xfrm>
          <a:prstGeom prst="rect">
            <a:avLst/>
          </a:prstGeom>
        </p:spPr>
        <p:txBody>
          <a:bodyPr/>
          <a:lstStyle>
            <a:lvl1pPr>
              <a:buClr>
                <a:schemeClr val="accent2"/>
              </a:buClr>
              <a:buFont typeface="Wingdings" pitchFamily="2" charset="2"/>
              <a:buChar cha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800"/>
            </a:lvl5pPr>
            <a:lvl6pPr>
              <a:buClr>
                <a:schemeClr val="accent1"/>
              </a:buClr>
              <a:defRPr sz="1800"/>
            </a:lvl6pPr>
            <a:lvl7pPr>
              <a:buClr>
                <a:schemeClr val="accent1"/>
              </a:buClr>
              <a:defRPr sz="1800"/>
            </a:lvl7pPr>
            <a:lvl8pPr>
              <a:buClr>
                <a:schemeClr val="accent1"/>
              </a:buClr>
              <a:defRPr sz="1800"/>
            </a:lvl8pPr>
            <a:lvl9pPr>
              <a:buClr>
                <a:schemeClr val="accent1"/>
              </a:buCl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latshållare för innehåll 3"/>
          <p:cNvSpPr>
            <a:spLocks noGrp="1"/>
          </p:cNvSpPr>
          <p:nvPr>
            <p:ph sz="half" idx="2"/>
          </p:nvPr>
        </p:nvSpPr>
        <p:spPr>
          <a:xfrm>
            <a:off x="6096000" y="1988841"/>
            <a:ext cx="5664629" cy="4320480"/>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800"/>
            </a:lvl5pPr>
            <a:lvl6pPr>
              <a:buClr>
                <a:schemeClr val="accent1"/>
              </a:buClr>
              <a:defRPr sz="1800"/>
            </a:lvl6pPr>
            <a:lvl7pPr>
              <a:buClr>
                <a:schemeClr val="accent1"/>
              </a:buClr>
              <a:defRPr sz="1800"/>
            </a:lvl7pPr>
            <a:lvl8pPr>
              <a:buClr>
                <a:schemeClr val="accent1"/>
              </a:buClr>
              <a:defRPr sz="1800"/>
            </a:lvl8pPr>
            <a:lvl9pPr>
              <a:buClr>
                <a:schemeClr val="accent1"/>
              </a:buCl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33848656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196752"/>
            <a:ext cx="11521280" cy="576064"/>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text 2"/>
          <p:cNvSpPr>
            <a:spLocks noGrp="1"/>
          </p:cNvSpPr>
          <p:nvPr>
            <p:ph type="body" idx="1"/>
          </p:nvPr>
        </p:nvSpPr>
        <p:spPr>
          <a:xfrm>
            <a:off x="335360" y="1988840"/>
            <a:ext cx="5664629"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Platshållare för innehåll 3"/>
          <p:cNvSpPr>
            <a:spLocks noGrp="1"/>
          </p:cNvSpPr>
          <p:nvPr>
            <p:ph sz="half" idx="2"/>
          </p:nvPr>
        </p:nvSpPr>
        <p:spPr>
          <a:xfrm>
            <a:off x="335360" y="2894956"/>
            <a:ext cx="5664629" cy="3414365"/>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600"/>
            </a:lvl5pPr>
            <a:lvl6pPr>
              <a:buClr>
                <a:schemeClr val="accent1"/>
              </a:buClr>
              <a:defRPr sz="1600"/>
            </a:lvl6pPr>
            <a:lvl7pPr>
              <a:buClr>
                <a:schemeClr val="accent1"/>
              </a:buClr>
              <a:defRPr sz="1600"/>
            </a:lvl7pPr>
            <a:lvl8pPr>
              <a:buClr>
                <a:schemeClr val="accent1"/>
              </a:buClr>
              <a:defRPr sz="1600"/>
            </a:lvl8pPr>
            <a:lvl9pPr>
              <a:buClr>
                <a:schemeClr val="accent1"/>
              </a:buCl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latshållare för text 4"/>
          <p:cNvSpPr>
            <a:spLocks noGrp="1"/>
          </p:cNvSpPr>
          <p:nvPr>
            <p:ph type="body" sz="quarter" idx="3"/>
          </p:nvPr>
        </p:nvSpPr>
        <p:spPr>
          <a:xfrm>
            <a:off x="6192011" y="1988840"/>
            <a:ext cx="5664629"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Platshållare för innehåll 3"/>
          <p:cNvSpPr>
            <a:spLocks noGrp="1"/>
          </p:cNvSpPr>
          <p:nvPr>
            <p:ph sz="half" idx="15"/>
          </p:nvPr>
        </p:nvSpPr>
        <p:spPr>
          <a:xfrm>
            <a:off x="6192011" y="2894956"/>
            <a:ext cx="5664629" cy="3414365"/>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600" baseline="0"/>
            </a:lvl5pPr>
            <a:lvl6pPr>
              <a:buClr>
                <a:schemeClr val="accent1"/>
              </a:buClr>
              <a:defRPr sz="1600"/>
            </a:lvl6pPr>
            <a:lvl7pPr>
              <a:buClr>
                <a:schemeClr val="accent1"/>
              </a:buClr>
              <a:defRPr sz="1600"/>
            </a:lvl7pPr>
            <a:lvl8pPr>
              <a:buClr>
                <a:schemeClr val="accent1"/>
              </a:buClr>
              <a:defRPr sz="1600"/>
            </a:lvl8pPr>
            <a:lvl9pPr>
              <a:buClr>
                <a:schemeClr val="accent1"/>
              </a:buCl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303462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5376597" cy="792088"/>
          </a:xfrm>
          <a:prstGeom prst="rect">
            <a:avLst/>
          </a:prstGeom>
        </p:spPr>
        <p:txBody>
          <a:bodyPr anchor="b"/>
          <a:lstStyle>
            <a:lvl1pPr algn="l">
              <a:defRPr sz="2200" b="0">
                <a:solidFill>
                  <a:schemeClr val="tx1"/>
                </a:solidFill>
              </a:defRPr>
            </a:lvl1pPr>
          </a:lstStyle>
          <a:p>
            <a:r>
              <a:rPr lang="fi-FI" noProof="0"/>
              <a:t>Lisää otsikko</a:t>
            </a:r>
          </a:p>
        </p:txBody>
      </p:sp>
      <p:sp>
        <p:nvSpPr>
          <p:cNvPr id="3" name="Platshållare för innehåll 2"/>
          <p:cNvSpPr>
            <a:spLocks noGrp="1"/>
          </p:cNvSpPr>
          <p:nvPr>
            <p:ph idx="1"/>
          </p:nvPr>
        </p:nvSpPr>
        <p:spPr>
          <a:xfrm>
            <a:off x="6096000" y="404665"/>
            <a:ext cx="5760640" cy="5760640"/>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2000"/>
            </a:lvl5pPr>
            <a:lvl6pPr>
              <a:buClr>
                <a:schemeClr val="accent1"/>
              </a:buClr>
              <a:defRPr sz="2000"/>
            </a:lvl6pPr>
            <a:lvl7pPr>
              <a:buClr>
                <a:schemeClr val="accent1"/>
              </a:buClr>
              <a:defRPr sz="2000"/>
            </a:lvl7pPr>
            <a:lvl8pPr>
              <a:buClr>
                <a:schemeClr val="accent1"/>
              </a:buClr>
              <a:defRPr sz="2000"/>
            </a:lvl8pPr>
            <a:lvl9pPr>
              <a:buClr>
                <a:schemeClr val="accent1"/>
              </a:buCl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latshållare för text 3"/>
          <p:cNvSpPr>
            <a:spLocks noGrp="1"/>
          </p:cNvSpPr>
          <p:nvPr>
            <p:ph type="body" sz="half" idx="2"/>
          </p:nvPr>
        </p:nvSpPr>
        <p:spPr>
          <a:xfrm>
            <a:off x="335360" y="2204864"/>
            <a:ext cx="5376597"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3440108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6_Tyhjä">
    <p:spTree>
      <p:nvGrpSpPr>
        <p:cNvPr id="1" name=""/>
        <p:cNvGrpSpPr/>
        <p:nvPr/>
      </p:nvGrpSpPr>
      <p:grpSpPr>
        <a:xfrm>
          <a:off x="0" y="0"/>
          <a:ext cx="0" cy="0"/>
          <a:chOff x="0" y="0"/>
          <a:chExt cx="0" cy="0"/>
        </a:xfrm>
      </p:grpSpPr>
      <p:sp>
        <p:nvSpPr>
          <p:cNvPr id="6"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3866749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cSld name="Väliotsikkodia2">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0E352092-671C-41FA-8612-9A88497B0FA0}"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588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a:prstGeom prst="rect">
            <a:avLst/>
          </a:prstGeo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6FB7501-19E8-4648-9A91-F948B3865F9A}" type="datetime1">
              <a:rPr lang="fi-FI" smtClean="0"/>
              <a:t>10.6.2021</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Tree>
    <p:extLst>
      <p:ext uri="{BB962C8B-B14F-4D97-AF65-F5344CB8AC3E}">
        <p14:creationId xmlns:p14="http://schemas.microsoft.com/office/powerpoint/2010/main" val="3431202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a:prstGeom prst="rect">
            <a:avLst/>
          </a:prstGeo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a:prstGeom prst="rect">
            <a:avLst/>
          </a:prstGeo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3495917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a:prstGeom prst="rect">
            <a:avLst/>
          </a:prstGeo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a:prstGeom prst="rect">
            <a:avLst/>
          </a:prstGeo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2489965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iitos-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5F906CC3-B801-4D51-AF76-7D130B0B58A2}"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prstGeom prst="rect">
            <a:avLst/>
          </a:prstGeo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155866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3A0B60D-1470-43CB-A8F2-DA6254176D0D}" type="datetime1">
              <a:rPr lang="fi-FI" smtClean="0"/>
              <a:t>10.6.2021</a:t>
            </a:fld>
            <a:endParaRPr lang="fi-FI"/>
          </a:p>
        </p:txBody>
      </p:sp>
      <p:sp>
        <p:nvSpPr>
          <p:cNvPr id="6" name="Footer Placeholder 5"/>
          <p:cNvSpPr>
            <a:spLocks noGrp="1"/>
          </p:cNvSpPr>
          <p:nvPr>
            <p:ph type="ftr" sz="quarter" idx="11"/>
          </p:nvPr>
        </p:nvSpPr>
        <p:spPr/>
        <p:txBody>
          <a:bodyPr/>
          <a:lstStyle/>
          <a:p>
            <a:r>
              <a:rPr lang="fi-FI"/>
              <a:t>ELY-keskusten ilmastotiekartta, Pirkanmaan ELY-keskus 2021</a:t>
            </a:r>
          </a:p>
        </p:txBody>
      </p:sp>
      <p:sp>
        <p:nvSpPr>
          <p:cNvPr id="7" name="Slide Number Placeholder 6"/>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2469735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4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ELY-keskusten ilmastotiekartta, Pirkanmaan ELY-keskus 2021</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C89A02-2183-4EC2-9978-996C81F899C4}" type="slidenum">
              <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72346" y="4005368"/>
            <a:ext cx="1619654" cy="2736000"/>
          </a:xfrm>
          <a:prstGeom prst="rect">
            <a:avLst/>
          </a:prstGeom>
        </p:spPr>
      </p:pic>
    </p:spTree>
    <p:extLst>
      <p:ext uri="{BB962C8B-B14F-4D97-AF65-F5344CB8AC3E}">
        <p14:creationId xmlns:p14="http://schemas.microsoft.com/office/powerpoint/2010/main" val="4267825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fld id="{8BE2C79D-5F06-4143-86F7-E0D39DD30EBF}" type="datetime1">
              <a:rPr lang="fi-FI" sz="1600" smtClean="0">
                <a:solidFill>
                  <a:schemeClr val="tx2"/>
                </a:solidFill>
              </a:rPr>
              <a:t>10.6.2021</a:t>
            </a:fld>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ELY-keskusten ilmastotiekartta, Pirkanmaan ELY-keskus 2021</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422324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C15A285A-549F-4BF7-8A6C-89F10C0FE212}" type="datetime1">
              <a:rPr lang="fi-FI" sz="1600" smtClean="0">
                <a:solidFill>
                  <a:schemeClr val="bg1"/>
                </a:solidFill>
              </a:rPr>
              <a:t>10.6.2021</a:t>
            </a:fld>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247164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F6F86E7B-9E72-4637-A4E4-B8BBFB7A68A8}" type="datetime1">
              <a:rPr lang="fi-FI" sz="1600" smtClean="0">
                <a:solidFill>
                  <a:schemeClr val="bg1"/>
                </a:solidFill>
              </a:rPr>
              <a:t>10.6.2021</a:t>
            </a:fld>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1238938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3EC30F94-1DFE-430B-B7C9-4EAF8F401332}" type="datetime1">
              <a:rPr lang="fi-FI" sz="1600" smtClean="0">
                <a:solidFill>
                  <a:schemeClr val="bg1"/>
                </a:solidFill>
              </a:rPr>
              <a:t>10.6.2021</a:t>
            </a:fld>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2957081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fld id="{55E5D503-69E4-4588-B2EF-3D08A8684F0F}" type="datetime1">
              <a:rPr lang="fi-FI" smtClean="0"/>
              <a:t>10.6.2021</a:t>
            </a:fld>
            <a:endParaRPr lang="fi-FI"/>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ELY-keskusten ilmastotiekartta, Pirkanmaan ELY-keskus 2021</a:t>
            </a:r>
          </a:p>
        </p:txBody>
      </p:sp>
    </p:spTree>
    <p:extLst>
      <p:ext uri="{BB962C8B-B14F-4D97-AF65-F5344CB8AC3E}">
        <p14:creationId xmlns:p14="http://schemas.microsoft.com/office/powerpoint/2010/main" val="706727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5E7CC0BD-EF48-4B5D-9278-E82414E7867D}" type="datetime1">
              <a:rPr lang="fi-FI" smtClean="0"/>
              <a:t>10.6.2021</a:t>
            </a:fld>
            <a:endParaRPr lang="fi-FI"/>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76871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FB9F59F6-AC37-4F46-83F1-35F22F421CEC}" type="datetime1">
              <a:rPr lang="fi-FI" smtClean="0"/>
              <a:t>10.6.2021</a:t>
            </a:fld>
            <a:endParaRPr lang="fi-FI"/>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461375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742ECD3B-FD54-4871-820A-D0110CF8BED0}" type="datetime1">
              <a:rPr lang="fi-FI" smtClean="0"/>
              <a:t>10.6.2021</a:t>
            </a:fld>
            <a:endParaRPr lang="fi-FI"/>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768787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55588CDC-B13D-47BA-B814-2FF6720B94CC}" type="datetime1">
              <a:rPr lang="fi-FI" smtClean="0"/>
              <a:t>10.6.2021</a:t>
            </a:fld>
            <a:endParaRPr lang="fi-FI"/>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935934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image" Target="../media/image13.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15.jpe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image" Target="../media/image13.png"/><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theme" Target="../theme/theme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8"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6.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image" Target="../media/image20.png"/><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theme" Target="../theme/theme7.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8"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B15F6-3ED1-4B89-A76F-71F63F2A5360}" type="datetime1">
              <a:rPr lang="fi-FI" smtClean="0"/>
              <a:t>10.6.2021</a:t>
            </a:fld>
            <a:endParaRPr lang="fi-F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ELY-keskusten ilmastotiekartta, Pirkanmaan ELY-keskus 2021</a:t>
            </a:r>
            <a:endParaRPr lang="fi-FI"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i-FI"/>
              <a:t>dia </a:t>
            </a:r>
            <a:fld id="{4B3ABE4D-E3AA-DE44-821B-852CBCAB171A}" type="slidenum">
              <a:rPr lang="fi-FI" smtClean="0"/>
              <a:pPr/>
              <a:t>‹#›</a:t>
            </a:fld>
            <a:endParaRPr lang="fi-FI" dirty="0"/>
          </a:p>
        </p:txBody>
      </p:sp>
      <p:pic>
        <p:nvPicPr>
          <p:cNvPr id="7" name="Kuva 6">
            <a:extLst>
              <a:ext uri="{FF2B5EF4-FFF2-40B4-BE49-F238E27FC236}">
                <a16:creationId xmlns:a16="http://schemas.microsoft.com/office/drawing/2014/main" id="{168DD916-D489-4756-9DCC-63EBDBB5A07D}"/>
              </a:ext>
            </a:extLst>
          </p:cNvPr>
          <p:cNvPicPr>
            <a:picLocks noChangeAspect="1"/>
          </p:cNvPicPr>
          <p:nvPr userDrawn="1"/>
        </p:nvPicPr>
        <p:blipFill>
          <a:blip r:embed="rId18" cstate="email">
            <a:extLst>
              <a:ext uri="{28A0092B-C50C-407E-A947-70E740481C1C}">
                <a14:useLocalDpi xmlns:a14="http://schemas.microsoft.com/office/drawing/2010/main"/>
              </a:ext>
            </a:extLst>
          </a:blip>
          <a:srcRect/>
          <a:stretch/>
        </p:blipFill>
        <p:spPr>
          <a:xfrm>
            <a:off x="758825" y="5915618"/>
            <a:ext cx="2381940" cy="737442"/>
          </a:xfrm>
          <a:prstGeom prst="rect">
            <a:avLst/>
          </a:prstGeom>
          <a:effectLst>
            <a:glow rad="254000">
              <a:schemeClr val="bg1">
                <a:alpha val="36000"/>
              </a:schemeClr>
            </a:glow>
          </a:effectLst>
        </p:spPr>
      </p:pic>
    </p:spTree>
    <p:extLst>
      <p:ext uri="{BB962C8B-B14F-4D97-AF65-F5344CB8AC3E}">
        <p14:creationId xmlns:p14="http://schemas.microsoft.com/office/powerpoint/2010/main" val="1229752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98"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0C9E8E0-A322-B74C-A002-E2A734E2B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8EAE9C2-0AF5-644A-B5AF-1A956F65D909}"/>
              </a:ext>
            </a:extLst>
          </p:cNvPr>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84304D5-65CB-EF44-AB06-B7C441536DE7}"/>
              </a:ext>
            </a:extLst>
          </p:cNvPr>
          <p:cNvSpPr>
            <a:spLocks noGrp="1"/>
          </p:cNvSpPr>
          <p:nvPr>
            <p:ph type="dt" sz="half" idx="2"/>
          </p:nvPr>
        </p:nvSpPr>
        <p:spPr>
          <a:xfrm>
            <a:off x="9772650" y="6178547"/>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A854BBD-EF56-4198-BE15-5B788D7D4035}" type="datetime1">
              <a:rPr lang="fi-FI" smtClean="0"/>
              <a:t>10.6.2021</a:t>
            </a:fld>
            <a:endParaRPr lang="fi-FI"/>
          </a:p>
        </p:txBody>
      </p:sp>
      <p:sp>
        <p:nvSpPr>
          <p:cNvPr id="5" name="Alatunnisteen paikkamerkki 4">
            <a:extLst>
              <a:ext uri="{FF2B5EF4-FFF2-40B4-BE49-F238E27FC236}">
                <a16:creationId xmlns:a16="http://schemas.microsoft.com/office/drawing/2014/main" id="{F72D6BAD-B307-3245-9494-5CCFD82DF44B}"/>
              </a:ext>
            </a:extLst>
          </p:cNvPr>
          <p:cNvSpPr>
            <a:spLocks noGrp="1"/>
          </p:cNvSpPr>
          <p:nvPr>
            <p:ph type="ftr" sz="quarter" idx="3"/>
          </p:nvPr>
        </p:nvSpPr>
        <p:spPr>
          <a:xfrm>
            <a:off x="3446394" y="6178547"/>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AEC60AC-12CD-3F4D-8D6D-457639F533DE}"/>
              </a:ext>
            </a:extLst>
          </p:cNvPr>
          <p:cNvSpPr>
            <a:spLocks noGrp="1"/>
          </p:cNvSpPr>
          <p:nvPr>
            <p:ph type="sldNum" sz="quarter" idx="4"/>
          </p:nvPr>
        </p:nvSpPr>
        <p:spPr>
          <a:xfrm>
            <a:off x="10687049" y="6178547"/>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8" name="Kuva 7">
            <a:extLst>
              <a:ext uri="{FF2B5EF4-FFF2-40B4-BE49-F238E27FC236}">
                <a16:creationId xmlns:a16="http://schemas.microsoft.com/office/drawing/2014/main" id="{3605DA8B-B466-F248-8467-2A951B040EC6}"/>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758825" y="5915618"/>
            <a:ext cx="2381940" cy="737442"/>
          </a:xfrm>
          <a:prstGeom prst="rect">
            <a:avLst/>
          </a:prstGeom>
          <a:effectLst>
            <a:glow rad="254000">
              <a:schemeClr val="bg1">
                <a:alpha val="36000"/>
              </a:schemeClr>
            </a:glow>
          </a:effectLst>
        </p:spPr>
      </p:pic>
    </p:spTree>
    <p:extLst>
      <p:ext uri="{BB962C8B-B14F-4D97-AF65-F5344CB8AC3E}">
        <p14:creationId xmlns:p14="http://schemas.microsoft.com/office/powerpoint/2010/main" val="25740809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sldNum="0" hdr="0" dt="0"/>
  <p:txStyles>
    <p:titleStyle>
      <a:lvl1pPr algn="l" defTabSz="914400" rtl="0" eaLnBrk="1" latinLnBrk="0" hangingPunct="1">
        <a:lnSpc>
          <a:spcPct val="90000"/>
        </a:lnSpc>
        <a:spcBef>
          <a:spcPct val="0"/>
        </a:spcBef>
        <a:buNone/>
        <a:defRPr sz="4400" b="1" kern="1200" spc="-15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04083596-FDB9-4231-920B-8127AF74BDB8}" type="datetime1">
              <a:rPr lang="fi-FI" smtClean="0"/>
              <a:t>10.6.2021</a:t>
            </a:fld>
            <a:endParaRPr lang="fi-FI"/>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5038138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431800" y="6021389"/>
            <a:ext cx="2592917"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8951384" y="6357939"/>
            <a:ext cx="1081053"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fld id="{29248C3B-2A4A-479A-89A8-5FDA1B23B930}" type="datetime1">
              <a:rPr lang="fi-FI" smtClean="0"/>
              <a:t>10.6.2021</a:t>
            </a:fld>
            <a:endParaRPr lang="fi-FI"/>
          </a:p>
        </p:txBody>
      </p:sp>
      <p:sp>
        <p:nvSpPr>
          <p:cNvPr id="6" name="Alatunnisteen paikkamerkki 5"/>
          <p:cNvSpPr>
            <a:spLocks noGrp="1"/>
          </p:cNvSpPr>
          <p:nvPr>
            <p:ph type="ftr" sz="quarter" idx="3"/>
          </p:nvPr>
        </p:nvSpPr>
        <p:spPr>
          <a:xfrm>
            <a:off x="378885" y="6357939"/>
            <a:ext cx="8477249"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ELY-keskusten ilmastotiekartta, Pirkanmaan ELY-keskus 2021</a:t>
            </a:r>
          </a:p>
        </p:txBody>
      </p:sp>
      <p:sp>
        <p:nvSpPr>
          <p:cNvPr id="7" name="Dian numeron paikkamerkki 6"/>
          <p:cNvSpPr>
            <a:spLocks noGrp="1"/>
          </p:cNvSpPr>
          <p:nvPr>
            <p:ph type="sldNum" sz="quarter" idx="4"/>
          </p:nvPr>
        </p:nvSpPr>
        <p:spPr>
          <a:xfrm>
            <a:off x="10320469" y="6381328"/>
            <a:ext cx="53340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a:p>
        </p:txBody>
      </p:sp>
      <p:pic>
        <p:nvPicPr>
          <p:cNvPr id="9" name="Kuva 8" descr="ELY_LB01_FiSvEn_3L_B3___RGB_tresprak.jpg"/>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91344" y="8620"/>
            <a:ext cx="5069360" cy="1080120"/>
          </a:xfrm>
          <a:prstGeom prst="rect">
            <a:avLst/>
          </a:prstGeom>
        </p:spPr>
      </p:pic>
    </p:spTree>
    <p:extLst>
      <p:ext uri="{BB962C8B-B14F-4D97-AF65-F5344CB8AC3E}">
        <p14:creationId xmlns:p14="http://schemas.microsoft.com/office/powerpoint/2010/main" val="26255532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p:hf sldNum="0" hd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5D9464F8-FD3E-4717-8BB3-94EBA9582A38}" type="datetime1">
              <a:rPr lang="fi-FI" smtClean="0"/>
              <a:t>10.6.2021</a:t>
            </a:fld>
            <a:endParaRPr lang="fi-FI"/>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80342749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58935AE-31DC-4C64-91EB-7E7CACEFB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6B02BF8-E847-496E-9756-EB5D8DE21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957C62D-0752-492A-B165-FDB1C33BAB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2017E-36A7-4148-BA80-6C01CA75E9B1}" type="datetime1">
              <a:rPr lang="fi-FI" smtClean="0"/>
              <a:t>10.6.2021</a:t>
            </a:fld>
            <a:endParaRPr lang="fi-FI" dirty="0"/>
          </a:p>
        </p:txBody>
      </p:sp>
      <p:sp>
        <p:nvSpPr>
          <p:cNvPr id="5" name="Alatunnisteen paikkamerkki 4">
            <a:extLst>
              <a:ext uri="{FF2B5EF4-FFF2-40B4-BE49-F238E27FC236}">
                <a16:creationId xmlns:a16="http://schemas.microsoft.com/office/drawing/2014/main" id="{F459C41F-E07B-4A09-9B0B-1CAB7FD8B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ELY-keskusten ilmastotiekartta, Pirkanmaan ELY-keskus 2021</a:t>
            </a:r>
            <a:endParaRPr lang="fi-FI" dirty="0"/>
          </a:p>
        </p:txBody>
      </p:sp>
      <p:sp>
        <p:nvSpPr>
          <p:cNvPr id="6" name="Dian numeron paikkamerkki 5">
            <a:extLst>
              <a:ext uri="{FF2B5EF4-FFF2-40B4-BE49-F238E27FC236}">
                <a16:creationId xmlns:a16="http://schemas.microsoft.com/office/drawing/2014/main" id="{F9D166AC-BC12-4D6C-87EA-7EBD283C7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i-FI"/>
              <a:t>dia </a:t>
            </a:r>
            <a:fld id="{4B3ABE4D-E3AA-DE44-821B-852CBCAB171A}" type="slidenum">
              <a:rPr lang="fi-FI" smtClean="0"/>
              <a:pPr/>
              <a:t>‹#›</a:t>
            </a:fld>
            <a:endParaRPr lang="fi-FI" dirty="0"/>
          </a:p>
        </p:txBody>
      </p:sp>
    </p:spTree>
    <p:extLst>
      <p:ext uri="{BB962C8B-B14F-4D97-AF65-F5344CB8AC3E}">
        <p14:creationId xmlns:p14="http://schemas.microsoft.com/office/powerpoint/2010/main" val="210867877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2D5100AC-4F54-4BEA-8A6C-4206D72115E4}" type="datetime1">
              <a:rPr lang="fi-FI" smtClean="0"/>
              <a:t>10.6.2021</a:t>
            </a:fld>
            <a:endParaRPr lang="fi-FI"/>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85206069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lmasto-opas.fi/fi/ilmastonmuutos/suomen-muuttuva-ilmasto/-/artikkeli/16266ad3-e5f5-4987-8760-2b74655182d5/suomen-ilmasto-on-lammennyt.html" TargetMode="External"/><Relationship Id="rId2" Type="http://schemas.openxmlformats.org/officeDocument/2006/relationships/hyperlink" Target="https://thl.fi/fi/web/ymparistoterveys/ilmasto-ja-saa/ilmastonmuuto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lmasto-opas.fi/fi/ilmastonmuutos/vaikutukset/-/artikkeli/df8aa940-bfba-417a-ab28-350779abc995/veden-laatu.html" TargetMode="External"/><Relationship Id="rId2" Type="http://schemas.openxmlformats.org/officeDocument/2006/relationships/hyperlink" Target="https://ilmasto-opas.fi/fi/ilmastonmuutos/suomen-muuttuva-ilmasto/-/artikkeli/0f67f1b8-281d-4d53-a84f-08e209b5a09f" TargetMode="External"/><Relationship Id="rId1" Type="http://schemas.openxmlformats.org/officeDocument/2006/relationships/slideLayout" Target="../slideLayouts/slideLayout2.xml"/><Relationship Id="rId6" Type="http://schemas.openxmlformats.org/officeDocument/2006/relationships/hyperlink" Target="https://www.luke.fi/tietoa-luonnonvaroista/maatalous-ja-maaseutu/maatalous-ja-ilmastonmuutos/" TargetMode="External"/><Relationship Id="rId5" Type="http://schemas.openxmlformats.org/officeDocument/2006/relationships/hyperlink" Target="https://ilmasto-opas.fi/fi/ilmastonmuutos/vaikutukset/-/artikkeli/8d5c316d-dc5c-4807-a488-3f23b917c22f/ilmastonmuutos-vaikuttaa-maailman-maatalouteen-eri-tavoin.html" TargetMode="External"/><Relationship Id="rId4" Type="http://schemas.openxmlformats.org/officeDocument/2006/relationships/hyperlink" Target="https://www.ymparisto.fi/fi-fi/vesi/Pohjavesien_tila/Pohjavesi_ja_ilmastonmuuto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mparisto.fi/fi-fi/meri/Meritulvat" TargetMode="External"/><Relationship Id="rId2" Type="http://schemas.openxmlformats.org/officeDocument/2006/relationships/hyperlink" Target="https://ilmasto-opas.fi/fi/ilmastonmuutos/vaikutukset/-/artikkeli/a0596a76-eb8b-45e7-ab51-9bc6149f7312/ilmastonmuutos-sekoittaa-suomen-vesipalettia.html" TargetMode="External"/><Relationship Id="rId1" Type="http://schemas.openxmlformats.org/officeDocument/2006/relationships/slideLayout" Target="../slideLayouts/slideLayout2.xml"/><Relationship Id="rId4" Type="http://schemas.openxmlformats.org/officeDocument/2006/relationships/hyperlink" Target="https://www.vesi.fi/ilmastonmuutos-ja-tulvat/"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ilmasto-opas.fi/fi/ilmastonmuutos/suomen-muuttuva-ilmasto/-/artikkeli/74b167fc-384b-44ae-84aa-c585ec218b41/ennustettu-ilmastonmuutos-suomessa.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lmasto-opas.fi/fi/ilmastonmuutos/vaikutukset/-/artikkeli/a68b5e44-a4bf-4230-8255-44a6620a30cb/maankaytto-ja-rakentaminen.html" TargetMode="External"/><Relationship Id="rId2" Type="http://schemas.openxmlformats.org/officeDocument/2006/relationships/hyperlink" Target="https://ilmasto-opas.fi/fi/ilmastonmuutos/suomen-muuttuva-ilmasto/-/artikkeli/27922915-7ee5-4122-ae60-51f58e6aef9a/sademaarat-kasvava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0.xml.rels><?xml version="1.0" encoding="UTF-8" standalone="yes"?>
<Relationships xmlns="http://schemas.openxmlformats.org/package/2006/relationships"><Relationship Id="rId3" Type="http://schemas.openxmlformats.org/officeDocument/2006/relationships/hyperlink" Target="https://www.luke.fi/tietoa-luonnonvaroista/maatalous-ja-maaseutu/maatalous-ja-ilmastonmuutos/" TargetMode="External"/><Relationship Id="rId2" Type="http://schemas.openxmlformats.org/officeDocument/2006/relationships/hyperlink" Target="https://www.luke.fi/tietoa-luonnonvaroista/metsa/metsat-ja-ilmastonmuutos/ilmastonmuutoksen-vaikutus-metsien-vieraslaji-tuho-ja-tautiriskeihin/" TargetMode="External"/><Relationship Id="rId1" Type="http://schemas.openxmlformats.org/officeDocument/2006/relationships/slideLayout" Target="../slideLayouts/slideLayout2.xml"/><Relationship Id="rId4" Type="http://schemas.openxmlformats.org/officeDocument/2006/relationships/hyperlink" Target="https://ilmasto-opas.fi/fi/ilmastonmuutos/vaikutukset/-/artikkeli/328b539b-a12c-4e64-9755-1ae822ec98e1/maanviljelyn-satomahdollisuudet-kasvanevat-suomessa-ilmaston-muuttuessa.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vuosikertomus.suomenpankki.fi/2018/toimintakertomus/varallisuuden-hallinta-ja-vastuullisuus/ilmastonmuutos-on-rahoitusvakausrisk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7.xml"/><Relationship Id="rId7" Type="http://schemas.openxmlformats.org/officeDocument/2006/relationships/image" Target="../media/image31.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Kuva, joka sisältää kohteen ikkuna, sisä, rakennus, näköala suuntaan&#10;&#10;Kuvaus luotu automaattisesti">
            <a:extLst>
              <a:ext uri="{FF2B5EF4-FFF2-40B4-BE49-F238E27FC236}">
                <a16:creationId xmlns:a16="http://schemas.microsoft.com/office/drawing/2014/main" id="{2507D5B2-DE9D-4798-998D-9F3C7DD456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5" y="10"/>
            <a:ext cx="12192000" cy="687580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8764" y="-17819"/>
            <a:ext cx="4152604" cy="6893638"/>
          </a:xfrm>
          <a:gradFill flip="none" rotWithShape="1">
            <a:gsLst>
              <a:gs pos="59000">
                <a:srgbClr val="A6D197">
                  <a:alpha val="80000"/>
                </a:srgbClr>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anchor="ctr">
            <a:normAutofit/>
          </a:bodyPr>
          <a:lstStyle/>
          <a:p>
            <a:pPr algn="r"/>
            <a:r>
              <a:rPr lang="fi-FI" sz="28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t>SOPEUTUMISEN ILMASTOTIEKARTAN TAUSTARAPORTTI</a:t>
            </a:r>
            <a:br>
              <a:rPr lang="fi-FI" sz="28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br>
            <a:br>
              <a:rPr lang="fi-FI" sz="2800" b="1" dirty="0">
                <a:solidFill>
                  <a:schemeClr val="bg1"/>
                </a:solidFill>
                <a:latin typeface="Gill Sans Nova" panose="020B0602020104020203" pitchFamily="34" charset="0"/>
                <a:ea typeface="Open Sans" panose="020B0606030504020204" pitchFamily="34" charset="0"/>
                <a:cs typeface="Open Sans" panose="020B0606030504020204" pitchFamily="34" charset="0"/>
              </a:rPr>
            </a:br>
            <a:r>
              <a:rPr lang="fi-FI" sz="1800" dirty="0">
                <a:solidFill>
                  <a:schemeClr val="bg1"/>
                </a:solidFill>
                <a:latin typeface="Gill Sans Nova" panose="020B0602020104020203" pitchFamily="34" charset="0"/>
                <a:ea typeface="Open Sans" panose="020B0606030504020204" pitchFamily="34" charset="0"/>
                <a:cs typeface="Open Sans" panose="020B0606030504020204" pitchFamily="34" charset="0"/>
              </a:rPr>
              <a:t>31.5.2021</a:t>
            </a:r>
            <a:br>
              <a:rPr lang="fi-FI" sz="1800" dirty="0">
                <a:solidFill>
                  <a:schemeClr val="bg1"/>
                </a:solidFill>
                <a:latin typeface="Gill Sans Nova" panose="020B0602020104020203" pitchFamily="34" charset="0"/>
                <a:ea typeface="Open Sans" panose="020B0606030504020204" pitchFamily="34" charset="0"/>
                <a:cs typeface="Open Sans" panose="020B0606030504020204" pitchFamily="34" charset="0"/>
              </a:rPr>
            </a:br>
            <a:r>
              <a:rPr lang="fi-FI" sz="1800" dirty="0">
                <a:solidFill>
                  <a:schemeClr val="bg1"/>
                </a:solidFill>
                <a:latin typeface="Gill Sans Nova" panose="020B0602020104020203" pitchFamily="34" charset="0"/>
                <a:ea typeface="Open Sans" panose="020B0606030504020204" pitchFamily="34" charset="0"/>
                <a:cs typeface="Open Sans" panose="020B0606030504020204" pitchFamily="34" charset="0"/>
              </a:rPr>
              <a:t>Katriina Virtanen</a:t>
            </a:r>
            <a:br>
              <a:rPr lang="fi-FI" sz="1800" dirty="0">
                <a:solidFill>
                  <a:schemeClr val="bg1"/>
                </a:solidFill>
                <a:latin typeface="Gill Sans Nova" panose="020B0602020104020203" pitchFamily="34" charset="0"/>
                <a:ea typeface="Open Sans" panose="020B0606030504020204" pitchFamily="34" charset="0"/>
                <a:cs typeface="Open Sans" panose="020B0606030504020204" pitchFamily="34" charset="0"/>
              </a:rPr>
            </a:br>
            <a:r>
              <a:rPr lang="fi-FI" sz="1800" dirty="0">
                <a:solidFill>
                  <a:schemeClr val="bg1"/>
                </a:solidFill>
                <a:latin typeface="Gill Sans Nova" panose="020B0602020104020203" pitchFamily="34" charset="0"/>
                <a:ea typeface="Open Sans" panose="020B0606030504020204" pitchFamily="34" charset="0"/>
                <a:cs typeface="Open Sans" panose="020B0606030504020204" pitchFamily="34" charset="0"/>
              </a:rPr>
              <a:t>Pirkanmaan ELY-keskus </a:t>
            </a:r>
            <a:endParaRPr lang="fi-FI" sz="4000" dirty="0">
              <a:solidFill>
                <a:schemeClr val="bg1"/>
              </a:solidFill>
              <a:latin typeface="Gill Sans Nova" panose="020B060202010402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693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Kuva, joka sisältää kohteen ikkuna, sisä, rakennus, näköala suuntaan&#10;&#10;Kuvaus luotu automaattisesti">
            <a:extLst>
              <a:ext uri="{FF2B5EF4-FFF2-40B4-BE49-F238E27FC236}">
                <a16:creationId xmlns:a16="http://schemas.microsoft.com/office/drawing/2014/main" id="{2507D5B2-DE9D-4798-998D-9F3C7DD456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5" y="10"/>
            <a:ext cx="12192000" cy="687580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8764" y="-17819"/>
            <a:ext cx="12200764" cy="6893638"/>
          </a:xfrm>
          <a:gradFill flip="none" rotWithShape="1">
            <a:gsLst>
              <a:gs pos="59000">
                <a:srgbClr val="A6D197">
                  <a:alpha val="80000"/>
                </a:srgbClr>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anchor="ctr">
            <a:normAutofit/>
          </a:bodyPr>
          <a:lstStyle/>
          <a:p>
            <a:pPr algn="ctr"/>
            <a:r>
              <a:rPr kumimoji="0" lang="fi-FI" sz="4600" b="1" i="0" u="none" strike="noStrike" kern="1200" cap="none" spc="-15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endParaRPr lang="fi-FI" sz="4000" cap="non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8274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4991099" y="352425"/>
            <a:ext cx="6153151" cy="6200775"/>
          </a:xfrm>
        </p:spPr>
        <p:txBody>
          <a:bodyPr anchor="ctr">
            <a:normAutofit/>
          </a:bodyPr>
          <a:lstStyle/>
          <a:p>
            <a:pPr marL="0" indent="0">
              <a:buNone/>
            </a:pPr>
            <a:r>
              <a:rPr lang="fi-FI" sz="1600" dirty="0"/>
              <a:t>ELY-keskusten sopeutumisen tiekartan tavoitteena on lisätä ELY-keskusten sopeutumiskykyä ja sitä kautta koko yhteiskunnan kykyä sopeutua ilmastonmuutoksen vaikutuksiin.</a:t>
            </a:r>
          </a:p>
          <a:p>
            <a:pPr marL="0" indent="0">
              <a:buNone/>
            </a:pPr>
            <a:r>
              <a:rPr lang="fi-FI" sz="1600" dirty="0"/>
              <a:t>Suomen kansallisessa ilmastonmuutokseen sopeutumissuunnitelmassa sopeutumiskyky määritellään kykynä “mukautua ilmastonmuutokseen, ehkäistä ja lieventää haitallisia vaikutuksia tai selviytyä </a:t>
            </a:r>
            <a:r>
              <a:rPr lang="fi-FI" sz="1600" b="0" i="0" u="none" strike="noStrike" baseline="0" dirty="0"/>
              <a:t>seurauksista sekä hyödyntää muutoksesta</a:t>
            </a:r>
            <a:r>
              <a:rPr lang="fi-FI" sz="1600" dirty="0"/>
              <a:t>. syntyviä mahdollisuuksia.</a:t>
            </a:r>
          </a:p>
          <a:p>
            <a:pPr marL="0" indent="0">
              <a:buNone/>
            </a:pPr>
            <a:r>
              <a:rPr lang="fi-FI" sz="1600" dirty="0"/>
              <a:t>Sopeutumiskykyä voidaan käyttää sopeutumistoimenpiteiden toteuttamiseen. Korkea sopeutumiskyky pienentää yhteiskunnan haavoittuvuutta eri vaaratekijöille ja mahdollistaa ennakoivan sopeutumisen.</a:t>
            </a:r>
          </a:p>
          <a:p>
            <a:pPr marL="0" indent="0">
              <a:buNone/>
            </a:pPr>
            <a:r>
              <a:rPr lang="fi-FI" sz="1600" dirty="0"/>
              <a:t>Sopeutumiskyky voi auttaa sopeutumaan ja varautumaan tiettyyn vaaratekijään (esim. tieto sademääristä ja niiden kehittymisestä lisää sopeutumiskykyä sadannan lisääntymistä, rankkasateita, yms. vastaan). Yleinen sopeutumiskyky lisää kapasiteettia sopeutua moniin erilaisiin vaaratekijöihin (esim. tulevaisuuteen katsova työn suunnittelu auttaa ennakoimaan monia erilaisia vaikutuksia). Ilmastotiekartan ehdotuksilla pyritään lisäämään sekä tiettyä että yleistä sopeutumiskykyä.</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Sopeutumiskyky</a:t>
            </a:r>
          </a:p>
        </p:txBody>
      </p:sp>
      <p:sp>
        <p:nvSpPr>
          <p:cNvPr id="4" name="Alatunnisteen paikkamerkki 3">
            <a:extLst>
              <a:ext uri="{FF2B5EF4-FFF2-40B4-BE49-F238E27FC236}">
                <a16:creationId xmlns:a16="http://schemas.microsoft.com/office/drawing/2014/main" id="{5B36F870-8821-4242-B1A4-2BF9DFFC33C6}"/>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165586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076825" y="352425"/>
            <a:ext cx="6057900" cy="6200775"/>
          </a:xfrm>
        </p:spPr>
        <p:txBody>
          <a:bodyPr anchor="ctr">
            <a:normAutofit/>
          </a:bodyPr>
          <a:lstStyle/>
          <a:p>
            <a:pPr marL="0" indent="0">
              <a:buNone/>
            </a:pPr>
            <a:r>
              <a:rPr lang="fi-FI" sz="1600" dirty="0"/>
              <a:t>Tiekartassa käytetään Valtioneuvoston SIETO-raportin tuloksia.</a:t>
            </a:r>
          </a:p>
          <a:p>
            <a:pPr marL="0" indent="0">
              <a:buNone/>
            </a:pPr>
            <a:r>
              <a:rPr lang="fi-FI" sz="1600" dirty="0"/>
              <a:t>Tiekartassa riskin nähdään muodostuvan vaaratekijän, altistumisen ja haavoittuvuuden yhteisvaikutuksesta, SIETO-raportin ja </a:t>
            </a:r>
            <a:r>
              <a:rPr lang="fi-FI" sz="1600" dirty="0" err="1"/>
              <a:t>IPCC:n</a:t>
            </a:r>
            <a:r>
              <a:rPr lang="fi-FI" sz="1600" dirty="0"/>
              <a:t> 5. arviointiraportin jaon mukaisesti.</a:t>
            </a:r>
          </a:p>
          <a:p>
            <a:pPr marL="0" indent="0">
              <a:buNone/>
            </a:pPr>
            <a:endParaRPr lang="fi-FI" sz="1600" dirty="0"/>
          </a:p>
          <a:p>
            <a:r>
              <a:rPr lang="fi-FI" sz="1600" dirty="0"/>
              <a:t>Vaaratekijä</a:t>
            </a:r>
          </a:p>
          <a:p>
            <a:pPr lvl="1"/>
            <a:r>
              <a:rPr lang="fi-FI" sz="1600" dirty="0"/>
              <a:t>Fyysinen tapahtuma, johon ilmastonmuutos vaikuttaa tai ilmastonmuutoksen vaikutukset talouteen, lainsäädäntöön yms.</a:t>
            </a:r>
          </a:p>
          <a:p>
            <a:pPr lvl="2"/>
            <a:r>
              <a:rPr lang="fi-FI" sz="1400" dirty="0"/>
              <a:t>Esim. tulva, keskilämpötilan nousu.</a:t>
            </a:r>
            <a:endParaRPr lang="fi-FI" sz="1200" dirty="0"/>
          </a:p>
          <a:p>
            <a:r>
              <a:rPr lang="fi-FI" sz="1600" dirty="0"/>
              <a:t>Altistuminen</a:t>
            </a:r>
          </a:p>
          <a:p>
            <a:pPr lvl="1"/>
            <a:r>
              <a:rPr lang="fi-FI" sz="1600" dirty="0"/>
              <a:t>Mikä arvo vaaratekijälle altistuu, mitkä tekijät vaikuttavat altistumiseen</a:t>
            </a:r>
          </a:p>
          <a:p>
            <a:pPr lvl="2"/>
            <a:r>
              <a:rPr lang="fi-FI" sz="1400" dirty="0"/>
              <a:t>Tulvariskialue, tiiviistä kaupunkirakenteesta aiheutuva lämpösaarekeilmiö.</a:t>
            </a:r>
          </a:p>
          <a:p>
            <a:r>
              <a:rPr lang="fi-FI" sz="1600" dirty="0"/>
              <a:t>Haavoittuvuus</a:t>
            </a:r>
          </a:p>
          <a:p>
            <a:pPr lvl="1"/>
            <a:r>
              <a:rPr lang="fi-FI" sz="1600" dirty="0"/>
              <a:t>Kuinka herkkä arvo on ilmastonmuutoksen vaikutuksille ja kuinka hyvin pystytään ennakoimaan riskejä ja reagoimaan niihin.</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p:txBody>
      </p:sp>
      <p:sp>
        <p:nvSpPr>
          <p:cNvPr id="4" name="Alatunnisteen paikkamerkki 3">
            <a:extLst>
              <a:ext uri="{FF2B5EF4-FFF2-40B4-BE49-F238E27FC236}">
                <a16:creationId xmlns:a16="http://schemas.microsoft.com/office/drawing/2014/main" id="{910B5A7D-9661-45EF-89E4-6CF3279AD422}"/>
              </a:ext>
            </a:extLst>
          </p:cNvPr>
          <p:cNvSpPr>
            <a:spLocks noGrp="1"/>
          </p:cNvSpPr>
          <p:nvPr>
            <p:ph type="ftr" sz="quarter" idx="11"/>
          </p:nvPr>
        </p:nvSpPr>
        <p:spPr/>
        <p:txBody>
          <a:bodyPr/>
          <a:lstStyle/>
          <a:p>
            <a:r>
              <a:rPr lang="fi-FI"/>
              <a:t>ELY-keskusten ilmastotiekartta, Pirkanmaan ELY-keskus 2021</a:t>
            </a:r>
            <a:endParaRPr lang="fi-FI" dirty="0"/>
          </a:p>
        </p:txBody>
      </p:sp>
    </p:spTree>
    <p:extLst>
      <p:ext uri="{BB962C8B-B14F-4D97-AF65-F5344CB8AC3E}">
        <p14:creationId xmlns:p14="http://schemas.microsoft.com/office/powerpoint/2010/main" val="315363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Suora nuoliyhdysviiva 14">
            <a:extLst>
              <a:ext uri="{C183D7F6-B498-43B3-948B-1728B52AA6E4}">
                <adec:decorative xmlns:adec="http://schemas.microsoft.com/office/drawing/2017/decorative" val="1"/>
              </a:ext>
            </a:extLst>
          </p:cNvPr>
          <p:cNvCxnSpPr/>
          <p:nvPr/>
        </p:nvCxnSpPr>
        <p:spPr>
          <a:xfrm>
            <a:off x="6403560" y="2960622"/>
            <a:ext cx="1606662" cy="26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llipsi 1">
            <a:extLst>
              <a:ext uri="{C183D7F6-B498-43B3-948B-1728B52AA6E4}">
                <adec:decorative xmlns:adec="http://schemas.microsoft.com/office/drawing/2017/decorative" val="1"/>
              </a:ext>
            </a:extLst>
          </p:cNvPr>
          <p:cNvSpPr/>
          <p:nvPr/>
        </p:nvSpPr>
        <p:spPr>
          <a:xfrm rot="2869060">
            <a:off x="4119842" y="60976"/>
            <a:ext cx="3003640" cy="4273339"/>
          </a:xfrm>
          <a:prstGeom prst="ellipse">
            <a:avLst/>
          </a:prstGeom>
          <a:solidFill>
            <a:srgbClr val="00BAED">
              <a:alpha val="50000"/>
            </a:srgbClr>
          </a:solidFill>
          <a:ln>
            <a:solidFill>
              <a:schemeClr val="accent5">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Ellipsi 8">
            <a:extLst>
              <a:ext uri="{C183D7F6-B498-43B3-948B-1728B52AA6E4}">
                <adec:decorative xmlns:adec="http://schemas.microsoft.com/office/drawing/2017/decorative" val="1"/>
              </a:ext>
            </a:extLst>
          </p:cNvPr>
          <p:cNvSpPr/>
          <p:nvPr/>
        </p:nvSpPr>
        <p:spPr>
          <a:xfrm rot="8434620">
            <a:off x="4045079" y="2218023"/>
            <a:ext cx="3003640" cy="4273339"/>
          </a:xfrm>
          <a:prstGeom prst="ellipse">
            <a:avLst/>
          </a:prstGeom>
          <a:solidFill>
            <a:srgbClr val="FFFF00">
              <a:alpha val="50000"/>
            </a:srgbClr>
          </a:solid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Ellipsi 9">
            <a:extLst>
              <a:ext uri="{C183D7F6-B498-43B3-948B-1728B52AA6E4}">
                <adec:decorative xmlns:adec="http://schemas.microsoft.com/office/drawing/2017/decorative" val="1"/>
              </a:ext>
            </a:extLst>
          </p:cNvPr>
          <p:cNvSpPr/>
          <p:nvPr/>
        </p:nvSpPr>
        <p:spPr>
          <a:xfrm rot="5237034">
            <a:off x="1768269" y="823954"/>
            <a:ext cx="3003640" cy="4273339"/>
          </a:xfrm>
          <a:prstGeom prst="ellipse">
            <a:avLst/>
          </a:prstGeom>
          <a:solidFill>
            <a:schemeClr val="accent3">
              <a:alpha val="50000"/>
            </a:schemeClr>
          </a:solid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Suorakulmio 2"/>
          <p:cNvSpPr/>
          <p:nvPr/>
        </p:nvSpPr>
        <p:spPr>
          <a:xfrm>
            <a:off x="4507711" y="726617"/>
            <a:ext cx="313125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000000"/>
                </a:solidFill>
                <a:effectLst/>
                <a:uLnTx/>
                <a:uFillTx/>
                <a:latin typeface="Arial" panose="020B0604020202020204"/>
                <a:ea typeface="+mn-ea"/>
                <a:cs typeface="+mn-cs"/>
              </a:rPr>
              <a:t>Haavoittuvuus</a:t>
            </a: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rPr>
              <a:t>Esim. ikä, varallisuustaso, luontoympäristö, maatalous, infrastruktuuri</a:t>
            </a:r>
          </a:p>
        </p:txBody>
      </p:sp>
      <p:sp>
        <p:nvSpPr>
          <p:cNvPr id="5" name="Suorakulmio 4"/>
          <p:cNvSpPr/>
          <p:nvPr/>
        </p:nvSpPr>
        <p:spPr>
          <a:xfrm>
            <a:off x="3987967" y="4484384"/>
            <a:ext cx="361121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Arial" panose="020B0604020202020204"/>
                <a:ea typeface="+mn-ea"/>
                <a:cs typeface="+mn-cs"/>
              </a:rPr>
              <a:t>Altistuminen</a:t>
            </a:r>
            <a:r>
              <a:rPr kumimoji="0" lang="fi-FI" sz="1800" b="0" i="0" u="none" strike="noStrike" kern="1200" cap="none" spc="0" normalizeH="0" baseline="0" noProof="0">
                <a:ln>
                  <a:noFill/>
                </a:ln>
                <a:solidFill>
                  <a:srgbClr val="000000"/>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a:ea typeface="+mn-ea"/>
                <a:cs typeface="+mn-cs"/>
              </a:rPr>
              <a:t>Esim. tulvariskialueella asuminen, lämpösaarekkeet, pohjavesialue</a:t>
            </a:r>
          </a:p>
        </p:txBody>
      </p:sp>
      <p:sp>
        <p:nvSpPr>
          <p:cNvPr id="11" name="Suorakulmio 10"/>
          <p:cNvSpPr/>
          <p:nvPr/>
        </p:nvSpPr>
        <p:spPr>
          <a:xfrm flipH="1">
            <a:off x="1198571" y="2399062"/>
            <a:ext cx="228330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Arial" panose="020B0604020202020204"/>
                <a:ea typeface="+mn-ea"/>
                <a:cs typeface="+mn-cs"/>
              </a:rPr>
              <a:t>Vaaratekijä</a:t>
            </a:r>
            <a:r>
              <a:rPr kumimoji="0" lang="fi-FI" sz="1800" b="0" i="0" u="none" strike="noStrike" kern="1200" cap="none" spc="0" normalizeH="0" baseline="0" noProof="0">
                <a:ln>
                  <a:noFill/>
                </a:ln>
                <a:solidFill>
                  <a:srgbClr val="000000"/>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a:ea typeface="+mn-ea"/>
                <a:cs typeface="+mn-cs"/>
              </a:rPr>
              <a:t>Esim. myrsky, tulva, kuivuus, hellejaksot, nollapistepäivät</a:t>
            </a:r>
          </a:p>
        </p:txBody>
      </p:sp>
      <p:sp>
        <p:nvSpPr>
          <p:cNvPr id="12" name="Pyöristetty suorakulmio 11"/>
          <p:cNvSpPr/>
          <p:nvPr/>
        </p:nvSpPr>
        <p:spPr>
          <a:xfrm>
            <a:off x="8213420" y="2399062"/>
            <a:ext cx="3761075" cy="138890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Arial" panose="020B0604020202020204"/>
                <a:ea typeface="+mn-ea"/>
                <a:cs typeface="+mn-cs"/>
              </a:rPr>
              <a:t>Mahdolliset vaikutukset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a:ea typeface="+mn-ea"/>
                <a:cs typeface="+mn-cs"/>
              </a:rPr>
              <a:t>Esim. taloudelliset kustannukset, terveysvaikutukset, luonnon monimuotoisuuden häviäminen</a:t>
            </a:r>
          </a:p>
        </p:txBody>
      </p:sp>
      <p:sp>
        <p:nvSpPr>
          <p:cNvPr id="13" name="Ellipsi 12"/>
          <p:cNvSpPr/>
          <p:nvPr/>
        </p:nvSpPr>
        <p:spPr>
          <a:xfrm>
            <a:off x="3347954" y="1685526"/>
            <a:ext cx="3055606" cy="2838807"/>
          </a:xfrm>
          <a:prstGeom prst="ellipse">
            <a:avLst/>
          </a:prstGeom>
          <a:solidFill>
            <a:schemeClr val="bg1">
              <a:alpha val="80000"/>
            </a:schemeClr>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a:ln>
                  <a:noFill/>
                </a:ln>
                <a:solidFill>
                  <a:srgbClr val="000000"/>
                </a:solidFill>
                <a:effectLst/>
                <a:uLnTx/>
                <a:uFillTx/>
                <a:latin typeface="Arial" panose="020B0604020202020204"/>
                <a:ea typeface="+mn-ea"/>
                <a:cs typeface="+mn-cs"/>
              </a:rPr>
              <a:t>Sää- ja ilmastoriski</a:t>
            </a:r>
          </a:p>
        </p:txBody>
      </p:sp>
      <p:sp>
        <p:nvSpPr>
          <p:cNvPr id="18" name="Pyöristetty suorakulmio 17"/>
          <p:cNvSpPr/>
          <p:nvPr/>
        </p:nvSpPr>
        <p:spPr>
          <a:xfrm>
            <a:off x="258418" y="5903843"/>
            <a:ext cx="3223456" cy="8547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Arial" panose="020B0604020202020204"/>
                <a:ea typeface="+mn-ea"/>
                <a:cs typeface="+mn-cs"/>
              </a:rPr>
              <a:t>Sieto-raportin grafiikkaa mukaillen </a:t>
            </a:r>
          </a:p>
        </p:txBody>
      </p:sp>
      <p:sp>
        <p:nvSpPr>
          <p:cNvPr id="4" name="Alatunnisteen paikkamerkki 3">
            <a:extLst>
              <a:ext uri="{FF2B5EF4-FFF2-40B4-BE49-F238E27FC236}">
                <a16:creationId xmlns:a16="http://schemas.microsoft.com/office/drawing/2014/main" id="{3BF89A03-2222-4118-9AA1-E3D8384CF4D9}"/>
              </a:ext>
            </a:extLst>
          </p:cNvPr>
          <p:cNvSpPr>
            <a:spLocks noGrp="1"/>
          </p:cNvSpPr>
          <p:nvPr>
            <p:ph type="ftr" sz="quarter" idx="11"/>
          </p:nvPr>
        </p:nvSpPr>
        <p:spPr/>
        <p:txBody>
          <a:bodyPr/>
          <a:lstStyle/>
          <a:p>
            <a:r>
              <a:rPr lang="fi-FI"/>
              <a:t>ELY-keskusten ilmastotiekartta, Pirkanmaan ELY-keskus 2021</a:t>
            </a:r>
          </a:p>
        </p:txBody>
      </p:sp>
    </p:spTree>
    <p:extLst>
      <p:ext uri="{BB962C8B-B14F-4D97-AF65-F5344CB8AC3E}">
        <p14:creationId xmlns:p14="http://schemas.microsoft.com/office/powerpoint/2010/main" val="170585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43499" y="352425"/>
            <a:ext cx="6000751" cy="6200775"/>
          </a:xfrm>
        </p:spPr>
        <p:txBody>
          <a:bodyPr anchor="ctr">
            <a:normAutofit/>
          </a:bodyPr>
          <a:lstStyle/>
          <a:p>
            <a:pPr marL="0" indent="0">
              <a:buNone/>
            </a:pPr>
            <a:r>
              <a:rPr lang="fi-FI" sz="1600" dirty="0">
                <a:solidFill>
                  <a:srgbClr val="000000"/>
                </a:solidFill>
              </a:rPr>
              <a:t>Tiekartan kehittämiskohteisiin on yhdistetty hyvin erilaisia työtehtäviä, joissa pyritään saavuttamaan erilaisia tavoitteita. Ilmastonmuutoksen vaikutukset tehtäviin riippuvat työn prioriteeteista ja eri tehtävissä voidaan vaikuttaa riskeihin eri tavoin (esim. ilmastonmuutoksen vaikutukset luonnon monimuotoisuudelle ovat tärkeitä huomioida luonnonsuojelutehtävissä, kun taas tienpidon tehtävissä ilmastonmuutoksen vaikutukset teiden kuntoon ovat työlle olennaisempia).</a:t>
            </a:r>
          </a:p>
          <a:p>
            <a:pPr marL="0" indent="0">
              <a:buNone/>
            </a:pPr>
            <a:r>
              <a:rPr lang="fi-FI" sz="1600" dirty="0">
                <a:solidFill>
                  <a:srgbClr val="000000"/>
                </a:solidFill>
              </a:rPr>
              <a:t>Tästä johtuen tiekartassa kehittämiskohteisiin on yhdistetty kohteisiin liittyviä vaaratekijöitä, ei riskejä. Vaaratekijöiden vaikutukset riippuvat altistuvasta arvosta ja sen haavoittuvuudesta, joka vaihtelee eri tehtävissä. Vaaratekijät on tunnistettu SIETO-raportissa kuvatuista riskeistä. Vaaratekijä vaikuttaa kehittämiskohteessa kuvailtuun työhön tai teemaan tai siihen voidaan vaikuttaa kehittämiskohdetta edistämällä. Riskeihin vaikuttamisen mahdollisuus on kuivailtu tiekartassa tarkemmin jokaisen tehtävän kohdalla. </a:t>
            </a:r>
          </a:p>
          <a:p>
            <a:pPr marL="0" indent="0">
              <a:buNone/>
            </a:pPr>
            <a:r>
              <a:rPr lang="fi-FI" sz="1600" b="1" dirty="0"/>
              <a:t>Vaikutukset muodostuvat riskistä, eivät pelkästä vaaratekijästä. Tämän takia on tärkeää miettiä, miten vaaratekijä realisoituu ELYn työssä.</a:t>
            </a:r>
            <a:endParaRPr lang="fi-FI" sz="1600" b="1" dirty="0">
              <a:solidFill>
                <a:srgbClr val="000000"/>
              </a:solidFill>
            </a:endParaRPr>
          </a:p>
          <a:p>
            <a:pPr marL="0" indent="0">
              <a:buNone/>
            </a:pPr>
            <a:r>
              <a:rPr lang="fi-FI" sz="1600" dirty="0">
                <a:solidFill>
                  <a:srgbClr val="000000"/>
                </a:solidFill>
              </a:rPr>
              <a:t>Tiekarttaan valitut vaaratekijät ja niiden esimerkkivaikutuksia on kuvattu alempana.</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p:txBody>
      </p:sp>
      <p:sp>
        <p:nvSpPr>
          <p:cNvPr id="4" name="Alatunnisteen paikkamerkki 3">
            <a:extLst>
              <a:ext uri="{FF2B5EF4-FFF2-40B4-BE49-F238E27FC236}">
                <a16:creationId xmlns:a16="http://schemas.microsoft.com/office/drawing/2014/main" id="{E0849C93-40C7-4AEE-9810-5DDE8D137124}"/>
              </a:ext>
            </a:extLst>
          </p:cNvPr>
          <p:cNvSpPr>
            <a:spLocks noGrp="1"/>
          </p:cNvSpPr>
          <p:nvPr>
            <p:ph type="ftr" sz="quarter" idx="11"/>
          </p:nvPr>
        </p:nvSpPr>
        <p:spPr>
          <a:xfrm>
            <a:off x="8077200" y="6356350"/>
            <a:ext cx="4114800" cy="365125"/>
          </a:xfrm>
        </p:spPr>
        <p:txBody>
          <a:bodyPr/>
          <a:lstStyle/>
          <a:p>
            <a:pPr algn="r"/>
            <a:r>
              <a:rPr lang="fi-FI"/>
              <a:t>ELY-keskusten ilmastotiekartta, Pirkanmaan ELY-keskus 2021</a:t>
            </a:r>
            <a:endParaRPr lang="fi-FI" dirty="0"/>
          </a:p>
        </p:txBody>
      </p:sp>
    </p:spTree>
    <p:extLst>
      <p:ext uri="{BB962C8B-B14F-4D97-AF65-F5344CB8AC3E}">
        <p14:creationId xmlns:p14="http://schemas.microsoft.com/office/powerpoint/2010/main" val="226996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91125" y="352425"/>
            <a:ext cx="5934076" cy="6200775"/>
          </a:xfrm>
        </p:spPr>
        <p:txBody>
          <a:bodyPr anchor="ctr">
            <a:normAutofit/>
          </a:bodyPr>
          <a:lstStyle/>
          <a:p>
            <a:pPr marL="0" indent="0">
              <a:buNone/>
            </a:pPr>
            <a:r>
              <a:rPr lang="fi-FI" sz="1600" b="1" dirty="0"/>
              <a:t>Keskilämpötilat nousevat ja hellejaksot yleistyvät ja pidentyvät. </a:t>
            </a:r>
          </a:p>
          <a:p>
            <a:pPr marL="0" indent="0">
              <a:buNone/>
            </a:pPr>
            <a:endParaRPr lang="fi-FI" sz="1600" b="1" dirty="0"/>
          </a:p>
          <a:p>
            <a:pPr marL="0" indent="0">
              <a:buNone/>
            </a:pPr>
            <a:r>
              <a:rPr lang="fi-FI" sz="1600" b="1" dirty="0">
                <a:solidFill>
                  <a:srgbClr val="000000"/>
                </a:solidFill>
              </a:rPr>
              <a:t>Vaaratekijä</a:t>
            </a:r>
          </a:p>
          <a:p>
            <a:pPr marL="0" indent="0">
              <a:buNone/>
            </a:pPr>
            <a:r>
              <a:rPr lang="fi-FI" sz="1600" dirty="0">
                <a:solidFill>
                  <a:srgbClr val="000000"/>
                </a:solidFill>
              </a:rPr>
              <a:t>Suomen vuosikeskilämpötilat ovat olleet jo nousussa erityisesti talvella. Vaikka kesä on lämmennyt vähiten, korkeiden lämpötilojen todennäköisyys on jo moninkertaistunut ja  hellejaksot tulevat yleistymään ja pidentymään. Talvella lumipeiteaika lyhenee ja routa vähenee.</a:t>
            </a:r>
          </a:p>
          <a:p>
            <a:pPr marL="0" indent="0">
              <a:buNone/>
            </a:pPr>
            <a:endParaRPr lang="fi-FI" sz="1600" b="1" dirty="0">
              <a:solidFill>
                <a:srgbClr val="000000"/>
              </a:solidFill>
            </a:endParaRPr>
          </a:p>
          <a:p>
            <a:pPr marL="0" indent="0">
              <a:buNone/>
            </a:pPr>
            <a:r>
              <a:rPr lang="fi-FI" sz="1600" b="1" dirty="0">
                <a:solidFill>
                  <a:srgbClr val="000000"/>
                </a:solidFill>
              </a:rPr>
              <a:t>Esimerkkivaikutuksia</a:t>
            </a:r>
          </a:p>
          <a:p>
            <a:pPr marL="0" indent="0">
              <a:buNone/>
            </a:pPr>
            <a:r>
              <a:rPr lang="fi-FI" sz="1600" dirty="0">
                <a:solidFill>
                  <a:srgbClr val="000000"/>
                </a:solidFill>
              </a:rPr>
              <a:t>Kesällä viilennystarve lisääntyy ja kaupunkialueilla lämpösaarekeilmiö lisää lämpötiloja entisestään. Hellejaksojen yleistyminen ja pitkittynyt kuumuus aiheuttavat terveyshaittoja. </a:t>
            </a:r>
          </a:p>
          <a:p>
            <a:pPr marL="0" indent="0">
              <a:buNone/>
            </a:pPr>
            <a:endParaRPr lang="fi-FI" sz="1600" b="1" dirty="0">
              <a:solidFill>
                <a:srgbClr val="000000"/>
              </a:solidFill>
            </a:endParaRPr>
          </a:p>
          <a:p>
            <a:pPr marL="0" indent="0">
              <a:buNone/>
            </a:pPr>
            <a:r>
              <a:rPr lang="fi-FI" sz="1200" b="1" dirty="0">
                <a:solidFill>
                  <a:srgbClr val="000000"/>
                </a:solidFill>
              </a:rPr>
              <a:t>Lähteet</a:t>
            </a:r>
          </a:p>
          <a:p>
            <a:pPr marL="0" indent="0">
              <a:buNone/>
            </a:pPr>
            <a:r>
              <a:rPr lang="fi-FI" sz="1400" dirty="0">
                <a:solidFill>
                  <a:srgbClr val="000000"/>
                </a:solidFill>
                <a:hlinkClick r:id="rId2"/>
              </a:rPr>
              <a:t>THL: Ympäristöterveys - ilmastonmuutos</a:t>
            </a:r>
            <a:endParaRPr lang="fi-FI" sz="1400" dirty="0">
              <a:solidFill>
                <a:srgbClr val="000000"/>
              </a:solidFill>
            </a:endParaRPr>
          </a:p>
          <a:p>
            <a:pPr marL="0" indent="0">
              <a:buNone/>
            </a:pPr>
            <a:r>
              <a:rPr lang="fi-FI" sz="1400" dirty="0">
                <a:solidFill>
                  <a:srgbClr val="000000"/>
                </a:solidFill>
                <a:hlinkClick r:id="rId3"/>
              </a:rPr>
              <a:t>Ilmasto-opas: Suomen muuttuva ilmasto – Suomen ilmasto on lämmennyt</a:t>
            </a:r>
            <a:r>
              <a:rPr lang="fi-FI" sz="1400" dirty="0">
                <a:solidFill>
                  <a:srgbClr val="000000"/>
                </a:solidFill>
              </a:rPr>
              <a:t> </a:t>
            </a:r>
          </a:p>
          <a:p>
            <a:pPr marL="0" indent="0">
              <a:buNone/>
            </a:pPr>
            <a:r>
              <a:rPr lang="fi-FI" sz="1400" dirty="0">
                <a:solidFill>
                  <a:srgbClr val="000000"/>
                </a:solidFill>
              </a:rPr>
              <a:t>Valtioneuvosto: Sää- ja ilmastoriskit Suomessa –Kansallinen arvio (2018)</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Keskilämpötilojen nousu, helle ja lämpösaarekeilmiö</a:t>
            </a:r>
          </a:p>
        </p:txBody>
      </p:sp>
      <p:sp>
        <p:nvSpPr>
          <p:cNvPr id="4" name="Alatunnisteen paikkamerkki 3">
            <a:extLst>
              <a:ext uri="{FF2B5EF4-FFF2-40B4-BE49-F238E27FC236}">
                <a16:creationId xmlns:a16="http://schemas.microsoft.com/office/drawing/2014/main" id="{E89380B0-99F2-42F8-883C-33313E2C9412}"/>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124348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24450" y="352425"/>
            <a:ext cx="6010275" cy="6200775"/>
          </a:xfrm>
        </p:spPr>
        <p:txBody>
          <a:bodyPr anchor="ctr">
            <a:normAutofit lnSpcReduction="10000"/>
          </a:bodyPr>
          <a:lstStyle/>
          <a:p>
            <a:pPr marL="0" indent="0">
              <a:buFont typeface="Arial" panose="020B0604020202020204" pitchFamily="34" charset="0"/>
              <a:buNone/>
            </a:pPr>
            <a:r>
              <a:rPr lang="fi-FI" sz="1600" b="1" dirty="0"/>
              <a:t>Ilmaston lämpeneminen lisää veden haihtumista maaperästä. Erityisesti keväät ja kesät tulevat olevaan kuivempia.</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Vaaratekijä</a:t>
            </a:r>
          </a:p>
          <a:p>
            <a:pPr marL="0" indent="0">
              <a:buFont typeface="Arial" panose="020B0604020202020204" pitchFamily="34" charset="0"/>
              <a:buNone/>
            </a:pPr>
            <a:r>
              <a:rPr lang="fi-FI" sz="1600" dirty="0">
                <a:solidFill>
                  <a:srgbClr val="000000"/>
                </a:solidFill>
              </a:rPr>
              <a:t>Ilmaston lämpeneminen lisää veden haihtumista maaperästä. Lumen ja jään määrä vähenee ja ne sulavat entistä aikaisemmin, minkä seurauksena erityisesti keväät tulevat olemaan kuivempia. Haihtuminen lisääntyy myös kesällä ja erittäin kuivat kesät yleistyvät.</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Esimerkkivaikutuksia</a:t>
            </a:r>
          </a:p>
          <a:p>
            <a:pPr marL="0" indent="0">
              <a:buFont typeface="Arial" panose="020B0604020202020204" pitchFamily="34" charset="0"/>
              <a:buNone/>
            </a:pPr>
            <a:r>
              <a:rPr lang="fi-FI" sz="1600" dirty="0">
                <a:solidFill>
                  <a:srgbClr val="000000"/>
                </a:solidFill>
              </a:rPr>
              <a:t>Kuivuus vaikuttaa maataloudessa viljelykasveille saatavilla olevan veden määrää. Kuivuusjaksot voivat lisätä kastelun määrää. Kuivuus ja alentunut vedenkorkeus voivat heikentää pohja- ja pintavesien laatua. Vedenlaadun heikkeneminen vaikuttaa talousveden saatavuuteen ja voi lisätä tarvetta vedenkäsittelylle.</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Lähteet</a:t>
            </a:r>
          </a:p>
          <a:p>
            <a:pPr marL="0" indent="0">
              <a:buFont typeface="Arial" panose="020B0604020202020204" pitchFamily="34" charset="0"/>
              <a:buNone/>
            </a:pPr>
            <a:r>
              <a:rPr lang="fi-FI" sz="1400" dirty="0">
                <a:solidFill>
                  <a:srgbClr val="000000"/>
                </a:solidFill>
                <a:hlinkClick r:id="rId2"/>
              </a:rPr>
              <a:t>Ilmasto-opas: Suomen muuttuva ilmasto – maaperä kuivuu</a:t>
            </a:r>
            <a:endParaRPr lang="fi-FI" sz="1400" dirty="0">
              <a:solidFill>
                <a:srgbClr val="000000"/>
              </a:solidFill>
            </a:endParaRPr>
          </a:p>
          <a:p>
            <a:pPr marL="0" indent="0">
              <a:buFont typeface="Arial" panose="020B0604020202020204" pitchFamily="34" charset="0"/>
              <a:buNone/>
            </a:pPr>
            <a:r>
              <a:rPr lang="fi-FI" sz="1400" dirty="0">
                <a:solidFill>
                  <a:srgbClr val="000000"/>
                </a:solidFill>
                <a:hlinkClick r:id="rId3"/>
              </a:rPr>
              <a:t>Ilmasto-opas: Vaikutukset – Ilmastomuutoksen vaikutus veden laatuun</a:t>
            </a:r>
            <a:br>
              <a:rPr lang="fi-FI" sz="1400" dirty="0">
                <a:solidFill>
                  <a:srgbClr val="000000"/>
                </a:solidFill>
              </a:rPr>
            </a:br>
            <a:r>
              <a:rPr lang="fi-FI" sz="1400" dirty="0">
                <a:solidFill>
                  <a:srgbClr val="000000"/>
                </a:solidFill>
                <a:hlinkClick r:id="rId4"/>
              </a:rPr>
              <a:t>Ympäristö.fi: Pohjavesi ja ilmastonmuutos</a:t>
            </a:r>
            <a:endParaRPr lang="fi-FI" sz="1400" dirty="0">
              <a:solidFill>
                <a:srgbClr val="000000"/>
              </a:solidFill>
            </a:endParaRPr>
          </a:p>
          <a:p>
            <a:pPr marL="0" indent="0">
              <a:buFont typeface="Arial" panose="020B0604020202020204" pitchFamily="34" charset="0"/>
              <a:buNone/>
            </a:pPr>
            <a:r>
              <a:rPr lang="fi-FI" sz="1400" dirty="0">
                <a:solidFill>
                  <a:srgbClr val="000000"/>
                </a:solidFill>
                <a:hlinkClick r:id="rId5"/>
              </a:rPr>
              <a:t>Ilmasto-opas: Vaikutukset - Ilmastonmuutos vaikuttaa maailman maatalouteen eri tavoin</a:t>
            </a:r>
            <a:br>
              <a:rPr lang="fi-FI" sz="1400" dirty="0">
                <a:solidFill>
                  <a:srgbClr val="000000"/>
                </a:solidFill>
              </a:rPr>
            </a:br>
            <a:br>
              <a:rPr lang="fi-FI" sz="1400" dirty="0">
                <a:solidFill>
                  <a:srgbClr val="000000"/>
                </a:solidFill>
              </a:rPr>
            </a:br>
            <a:r>
              <a:rPr lang="fi-FI" sz="1400" dirty="0">
                <a:solidFill>
                  <a:srgbClr val="000000"/>
                </a:solidFill>
                <a:hlinkClick r:id="rId6"/>
              </a:rPr>
              <a:t>Luke: Maatalous ja ilmastonmuutos</a:t>
            </a:r>
            <a:endParaRPr lang="fi-FI" sz="1400" dirty="0">
              <a:solidFill>
                <a:srgbClr val="000000"/>
              </a:solidFill>
            </a:endParaRP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Kuivuuden yleistyminen</a:t>
            </a:r>
          </a:p>
        </p:txBody>
      </p:sp>
      <p:sp>
        <p:nvSpPr>
          <p:cNvPr id="4" name="Alatunnisteen paikkamerkki 3">
            <a:extLst>
              <a:ext uri="{FF2B5EF4-FFF2-40B4-BE49-F238E27FC236}">
                <a16:creationId xmlns:a16="http://schemas.microsoft.com/office/drawing/2014/main" id="{05467DF7-F9F3-4EF8-9FC5-4DB58C3220A2}"/>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122020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43500" y="352425"/>
            <a:ext cx="5991225" cy="6200775"/>
          </a:xfrm>
        </p:spPr>
        <p:txBody>
          <a:bodyPr anchor="ctr">
            <a:normAutofit/>
          </a:bodyPr>
          <a:lstStyle/>
          <a:p>
            <a:pPr marL="0" indent="0">
              <a:buFont typeface="Arial" panose="020B0604020202020204" pitchFamily="34" charset="0"/>
              <a:buNone/>
            </a:pPr>
            <a:r>
              <a:rPr lang="fi-FI" sz="1600" b="1" dirty="0"/>
              <a:t>Vesistö-, hulevesi- ja meritulvien ajoittuminen ja laajuus muuttuvat. </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Vaaratekijä</a:t>
            </a:r>
          </a:p>
          <a:p>
            <a:pPr marL="0" indent="0">
              <a:buNone/>
            </a:pPr>
            <a:r>
              <a:rPr lang="fi-FI" sz="1600" dirty="0">
                <a:solidFill>
                  <a:srgbClr val="000000"/>
                </a:solidFill>
              </a:rPr>
              <a:t>Vesistöjen tulvat yleistyvät keväällä ja talvella. Kevättulvat taas aikaistuvat ja mahdollisesti pienenevät. Muutokset riippuvat vesistöjen sijainnista ja ominaisuuksista. Meritulvat voivat lisääntyä, mutta maankohoaminen suojaa rannikkoa tulvimiselta etenkin Pohjanlahdella. Lisääntyneet rankkasateet voivat lisätä hulevesitulvariskiä.</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Esimerkkivaikutuksia</a:t>
            </a:r>
          </a:p>
          <a:p>
            <a:pPr marL="0" indent="0">
              <a:buFont typeface="Arial" panose="020B0604020202020204" pitchFamily="34" charset="0"/>
              <a:buNone/>
            </a:pPr>
            <a:r>
              <a:rPr lang="fi-FI" sz="1600" dirty="0">
                <a:solidFill>
                  <a:srgbClr val="000000"/>
                </a:solidFill>
              </a:rPr>
              <a:t>Talvella virtaamien kasvaminen voi lisätä ravinteiden huuhtoutumista vesistöihin ja lisää eroosion riskiä. Tulvat voivat vaikeuttaa liikennettä, millä voi olla pitkiä vaikutusketjuja yhteiskuntaan.</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Lähteet</a:t>
            </a:r>
          </a:p>
          <a:p>
            <a:pPr marL="0" indent="0">
              <a:buFont typeface="Arial" panose="020B0604020202020204" pitchFamily="34" charset="0"/>
              <a:buNone/>
            </a:pPr>
            <a:r>
              <a:rPr lang="fi-FI" sz="1400" dirty="0">
                <a:solidFill>
                  <a:srgbClr val="000000"/>
                </a:solidFill>
                <a:hlinkClick r:id="rId2"/>
              </a:rPr>
              <a:t>Ilmasto-opas: Ilmastonmuutos sekoittaa Suomen vesipalettia</a:t>
            </a:r>
            <a:endParaRPr lang="fi-FI" sz="1400" dirty="0">
              <a:solidFill>
                <a:srgbClr val="000000"/>
              </a:solidFill>
            </a:endParaRPr>
          </a:p>
          <a:p>
            <a:pPr marL="0" indent="0">
              <a:buFont typeface="Arial" panose="020B0604020202020204" pitchFamily="34" charset="0"/>
              <a:buNone/>
            </a:pPr>
            <a:r>
              <a:rPr lang="fi-FI" sz="1400" dirty="0">
                <a:solidFill>
                  <a:srgbClr val="000000"/>
                </a:solidFill>
                <a:hlinkClick r:id="rId3"/>
              </a:rPr>
              <a:t>Ympäristö.fi: Meritulvat</a:t>
            </a:r>
            <a:endParaRPr lang="fi-FI" sz="1400" dirty="0">
              <a:solidFill>
                <a:srgbClr val="000000"/>
              </a:solidFill>
            </a:endParaRPr>
          </a:p>
          <a:p>
            <a:pPr marL="0" indent="0">
              <a:buFont typeface="Arial" panose="020B0604020202020204" pitchFamily="34" charset="0"/>
              <a:buNone/>
            </a:pPr>
            <a:r>
              <a:rPr lang="fi-FI" sz="1400" dirty="0">
                <a:solidFill>
                  <a:srgbClr val="000000"/>
                </a:solidFill>
                <a:hlinkClick r:id="rId4"/>
              </a:rPr>
              <a:t>Vesi.fi: Ilmastonmuutos ja tulvat</a:t>
            </a:r>
            <a:endParaRPr lang="fi-FI" sz="1400" dirty="0">
              <a:solidFill>
                <a:srgbClr val="000000"/>
              </a:solidFill>
            </a:endParaRP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Tulvat ja pohjavedenpinnan nousu</a:t>
            </a:r>
          </a:p>
        </p:txBody>
      </p:sp>
      <p:sp>
        <p:nvSpPr>
          <p:cNvPr id="4" name="Alatunnisteen paikkamerkki 3">
            <a:extLst>
              <a:ext uri="{FF2B5EF4-FFF2-40B4-BE49-F238E27FC236}">
                <a16:creationId xmlns:a16="http://schemas.microsoft.com/office/drawing/2014/main" id="{7A6667E0-95A4-4C47-86F6-9C1C67F623EF}"/>
              </a:ext>
            </a:extLst>
          </p:cNvPr>
          <p:cNvSpPr>
            <a:spLocks noGrp="1"/>
          </p:cNvSpPr>
          <p:nvPr>
            <p:ph type="ftr" sz="quarter" idx="11"/>
          </p:nvPr>
        </p:nvSpPr>
        <p:spPr>
          <a:xfrm>
            <a:off x="8077200" y="6356350"/>
            <a:ext cx="4114800" cy="365125"/>
          </a:xfrm>
        </p:spPr>
        <p:txBody>
          <a:bodyPr/>
          <a:lstStyle/>
          <a:p>
            <a:pPr algn="r"/>
            <a:r>
              <a:rPr lang="fi-FI"/>
              <a:t>ELY-keskusten ilmastotiekartta, Pirkanmaan ELY-keskus 2021</a:t>
            </a:r>
            <a:endParaRPr lang="fi-FI" dirty="0"/>
          </a:p>
        </p:txBody>
      </p:sp>
    </p:spTree>
    <p:extLst>
      <p:ext uri="{BB962C8B-B14F-4D97-AF65-F5344CB8AC3E}">
        <p14:creationId xmlns:p14="http://schemas.microsoft.com/office/powerpoint/2010/main" val="359617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62550" y="352425"/>
            <a:ext cx="5972175" cy="6200775"/>
          </a:xfrm>
        </p:spPr>
        <p:txBody>
          <a:bodyPr anchor="ctr">
            <a:normAutofit/>
          </a:bodyPr>
          <a:lstStyle/>
          <a:p>
            <a:pPr marL="0" indent="0">
              <a:buFont typeface="Arial" panose="020B0604020202020204" pitchFamily="34" charset="0"/>
              <a:buNone/>
            </a:pPr>
            <a:r>
              <a:rPr lang="fi-FI" sz="1600" b="1" dirty="0"/>
              <a:t>Myrskytuulet ja rajuilmat vahvistuvat ja muut äkilliset sään ääri-ilmiöt yleistyvät. Sään ääri-ilmiöihin luetaan kaikki ääri-ilmiöt, joita ei ole käsitelty muiden vaaratekijöiden kohdalla.</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Vaaratekijä</a:t>
            </a:r>
          </a:p>
          <a:p>
            <a:pPr marL="0" indent="0">
              <a:buNone/>
            </a:pPr>
            <a:r>
              <a:rPr lang="fi-FI" sz="1600" dirty="0">
                <a:solidFill>
                  <a:srgbClr val="000000"/>
                </a:solidFill>
              </a:rPr>
              <a:t>Myrskytuulet voimistuvat erityisesti rannikoilla ja merellä, mutta mahdollisesti myös sisämaassa. Euroopan manneralueella katastrofiset myrskytuulet ovat jo lisääntyneet 1990-luvusta. Kuitenkin myrskytuulien suhteen ilmastoskenaariot vaihtelevat toisistaan.</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Esimerkkivaikutuksia</a:t>
            </a:r>
          </a:p>
          <a:p>
            <a:pPr marL="0" indent="0">
              <a:buFont typeface="Arial" panose="020B0604020202020204" pitchFamily="34" charset="0"/>
              <a:buNone/>
            </a:pPr>
            <a:r>
              <a:rPr lang="fi-FI" sz="1600" dirty="0">
                <a:solidFill>
                  <a:srgbClr val="000000"/>
                </a:solidFill>
              </a:rPr>
              <a:t>Myrskytuulet voivat lisätä metsätuhojen riskiä tai puun kaatumista tielle. Jäätävä sade aiheuttaa sähkölinjojen katkoksia ja liikennehäiriöitä.</a:t>
            </a:r>
          </a:p>
          <a:p>
            <a:pPr marL="0" indent="0">
              <a:buFont typeface="Arial" panose="020B0604020202020204" pitchFamily="34" charse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Lähteet</a:t>
            </a:r>
          </a:p>
          <a:p>
            <a:pPr marL="0" indent="0">
              <a:buFont typeface="Arial" panose="020B0604020202020204" pitchFamily="34" charset="0"/>
              <a:buNone/>
            </a:pPr>
            <a:r>
              <a:rPr lang="fi-FI" sz="1400" dirty="0">
                <a:solidFill>
                  <a:srgbClr val="000000"/>
                </a:solidFill>
                <a:hlinkClick r:id="rId2"/>
              </a:rPr>
              <a:t>Ilmasto-opas: Suomen muuttuva ilmasto – ennustettu ilmastonmuutos Suomessa</a:t>
            </a:r>
            <a:endParaRPr lang="fi-FI" sz="1400" dirty="0">
              <a:solidFill>
                <a:srgbClr val="000000"/>
              </a:solidFill>
            </a:endParaRPr>
          </a:p>
          <a:p>
            <a:pPr marL="0" indent="0">
              <a:buFont typeface="Arial" panose="020B0604020202020204" pitchFamily="34" charset="0"/>
              <a:buNone/>
            </a:pPr>
            <a:r>
              <a:rPr lang="fi-FI" sz="1400" dirty="0">
                <a:solidFill>
                  <a:srgbClr val="000000"/>
                </a:solidFill>
              </a:rPr>
              <a:t>Valtioneuvosto: Sää- ja ilmastoriskit Suomessa –Kansallinen arvio (2018)</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Säävaihteluiden ja ääri-ilmiöiden lisääntyminen</a:t>
            </a:r>
          </a:p>
        </p:txBody>
      </p:sp>
      <p:sp>
        <p:nvSpPr>
          <p:cNvPr id="4" name="Alatunnisteen paikkamerkki 3">
            <a:extLst>
              <a:ext uri="{FF2B5EF4-FFF2-40B4-BE49-F238E27FC236}">
                <a16:creationId xmlns:a16="http://schemas.microsoft.com/office/drawing/2014/main" id="{26431A4E-5119-4072-B3AA-C45D10F74D4E}"/>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389890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05399" y="352425"/>
            <a:ext cx="6038851" cy="6200775"/>
          </a:xfrm>
        </p:spPr>
        <p:txBody>
          <a:bodyPr anchor="ctr">
            <a:normAutofit/>
          </a:bodyPr>
          <a:lstStyle/>
          <a:p>
            <a:pPr marL="0" indent="0">
              <a:buFont typeface="Arial" panose="020B0604020202020204" pitchFamily="34" charset="0"/>
              <a:buNone/>
            </a:pPr>
            <a:r>
              <a:rPr lang="fi-FI" sz="1600" b="1" dirty="0"/>
              <a:t>Sadanta lisääntyy ja rankkasateet voimistuvat.</a:t>
            </a:r>
          </a:p>
          <a:p>
            <a:pPr marL="0" indent="0">
              <a:buFont typeface="Arial" panose="020B0604020202020204" pitchFamily="34" charset="0"/>
              <a:buNone/>
            </a:pPr>
            <a:endParaRPr lang="fi-FI" sz="1600" b="1" dirty="0"/>
          </a:p>
          <a:p>
            <a:pPr marL="0" indent="0">
              <a:buFont typeface="Arial" panose="020B0604020202020204" pitchFamily="34" charset="0"/>
              <a:buNone/>
            </a:pPr>
            <a:r>
              <a:rPr lang="fi-FI" sz="1600" b="1" dirty="0"/>
              <a:t>Vaaratekijä</a:t>
            </a:r>
          </a:p>
          <a:p>
            <a:pPr marL="0" indent="0">
              <a:buNone/>
            </a:pPr>
            <a:r>
              <a:rPr lang="fi-FI" sz="1600" dirty="0"/>
              <a:t>Sadannan arvioidaan lisääntyvän erityisesti talvella ja pohjoisessa. Rankkasateiden ennakoidaan lisääntyvän kesällä.</a:t>
            </a:r>
          </a:p>
          <a:p>
            <a:pPr marL="0" indent="0">
              <a:buNone/>
            </a:pPr>
            <a:endParaRPr lang="fi-FI" sz="1600" b="1" dirty="0"/>
          </a:p>
          <a:p>
            <a:pPr marL="0" indent="0">
              <a:buFont typeface="Arial" panose="020B0604020202020204" pitchFamily="34" charset="0"/>
              <a:buNone/>
            </a:pPr>
            <a:r>
              <a:rPr lang="fi-FI" sz="1600" b="1" dirty="0"/>
              <a:t>Esimerkkivaikutuksia</a:t>
            </a:r>
          </a:p>
          <a:p>
            <a:pPr marL="0" indent="0">
              <a:buNone/>
            </a:pPr>
            <a:r>
              <a:rPr lang="fi-FI" sz="1600" dirty="0"/>
              <a:t>Lisääntynyt sadanta lisää ilmankosteutta ja voi lisätä rakennusten kosteusvaurioiden riskiä. Sadanta lisää hulevesitulvariskiä. </a:t>
            </a:r>
          </a:p>
          <a:p>
            <a:pPr marL="0" indent="0">
              <a:buFont typeface="Arial" panose="020B0604020202020204" pitchFamily="34" charset="0"/>
              <a:buNone/>
            </a:pPr>
            <a:endParaRPr lang="fi-FI" sz="1600" b="1" dirty="0"/>
          </a:p>
          <a:p>
            <a:pPr marL="0" indent="0">
              <a:buFont typeface="Arial" panose="020B0604020202020204" pitchFamily="34" charset="0"/>
              <a:buNone/>
            </a:pPr>
            <a:r>
              <a:rPr lang="fi-FI" sz="1600" b="1" dirty="0"/>
              <a:t>Lähteet</a:t>
            </a:r>
          </a:p>
          <a:p>
            <a:pPr marL="0" indent="0">
              <a:buFont typeface="Arial" panose="020B0604020202020204" pitchFamily="34" charset="0"/>
              <a:buNone/>
            </a:pPr>
            <a:r>
              <a:rPr lang="fi-FI" sz="1400" dirty="0">
                <a:hlinkClick r:id="rId2"/>
              </a:rPr>
              <a:t>Ilmasto-opas: Suomen muuttuva ilmasto – sademäärät kasvavat</a:t>
            </a:r>
            <a:endParaRPr lang="fi-FI" sz="1400" dirty="0"/>
          </a:p>
          <a:p>
            <a:pPr marL="0" indent="0">
              <a:buFont typeface="Arial" panose="020B0604020202020204" pitchFamily="34" charset="0"/>
              <a:buNone/>
            </a:pPr>
            <a:r>
              <a:rPr lang="fi-FI" sz="1400" dirty="0">
                <a:hlinkClick r:id="rId3"/>
              </a:rPr>
              <a:t>Ilmasto-opas: Vaikutukset – maankäytöt ja rakentaminen</a:t>
            </a:r>
            <a:endParaRPr lang="fi-FI" sz="1400" dirty="0"/>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Lisääntyvä sadanta, rankkasateet ja kosteus</a:t>
            </a:r>
          </a:p>
        </p:txBody>
      </p:sp>
      <p:sp>
        <p:nvSpPr>
          <p:cNvPr id="4" name="Alatunnisteen paikkamerkki 3">
            <a:extLst>
              <a:ext uri="{FF2B5EF4-FFF2-40B4-BE49-F238E27FC236}">
                <a16:creationId xmlns:a16="http://schemas.microsoft.com/office/drawing/2014/main" id="{A5FC5900-4A17-412D-9A6A-D361CEB495A0}"/>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161293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4267200" y="85726"/>
            <a:ext cx="7743825" cy="6677024"/>
          </a:xfrm>
        </p:spPr>
        <p:txBody>
          <a:bodyPr anchor="ctr">
            <a:normAutofit fontScale="92500" lnSpcReduction="10000"/>
          </a:bodyPr>
          <a:lstStyle/>
          <a:p>
            <a:pPr>
              <a:lnSpc>
                <a:spcPct val="110000"/>
              </a:lnSpc>
            </a:pPr>
            <a:r>
              <a:rPr kumimoji="0" lang="fi-FI" sz="15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ELY-keskuksen sopeutumistyön taustaa</a:t>
            </a:r>
          </a:p>
          <a:p>
            <a:pPr lvl="1">
              <a:lnSpc>
                <a:spcPct val="110000"/>
              </a:lnSpc>
            </a:pPr>
            <a:r>
              <a:rPr lang="fi-FI" sz="1300" b="1" spc="100" dirty="0">
                <a:effectLst/>
                <a:ea typeface="Calibri" panose="020F0502020204030204" pitchFamily="34" charset="0"/>
                <a:cs typeface="Calibri" panose="020F0502020204030204" pitchFamily="34" charset="0"/>
              </a:rPr>
              <a:t>ELY-keskuksen rooli kansallisen sopeutumissuunnitelman edistämisessä</a:t>
            </a:r>
          </a:p>
          <a:p>
            <a:pPr>
              <a:lnSpc>
                <a:spcPct val="110000"/>
              </a:lnSpc>
            </a:pPr>
            <a:r>
              <a:rPr lang="fi-FI" sz="1500" b="1" spc="100" dirty="0">
                <a:effectLst/>
                <a:ea typeface="Calibri" panose="020F0502020204030204" pitchFamily="34" charset="0"/>
                <a:cs typeface="Calibri" panose="020F0502020204030204" pitchFamily="34" charset="0"/>
              </a:rPr>
              <a:t>Ilmastotiekartan tavoitteet</a:t>
            </a:r>
          </a:p>
          <a:p>
            <a:pPr lvl="1">
              <a:lnSpc>
                <a:spcPct val="110000"/>
              </a:lnSpc>
            </a:pPr>
            <a:r>
              <a:rPr kumimoji="0" lang="fi-FI" sz="13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Sopeutumiskyky</a:t>
            </a:r>
          </a:p>
          <a:p>
            <a:pPr lvl="1">
              <a:lnSpc>
                <a:spcPct val="110000"/>
              </a:lnSpc>
            </a:pPr>
            <a:r>
              <a:rPr kumimoji="0" lang="fi-FI" sz="13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Riskien tunnistaminen tiekartassa</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Keskilämpötilojen nousu, helle ja lämpösaarekeilmiö</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Kuivuuden yleistyminen</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Tulvat ja pohjavedenpinnan nousu</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Säävaihteluiden ja ääri-ilmiöiden lisääntyminen</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Lisääntyvä sadanta, rankkasateet ja kosteus</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Muutokset ja siirtymät lajien levinneisyysalueissa ja runsauksissa</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Liukkauden torjunnan tarve lisääntyy</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Toimintaympäristön muutos</a:t>
            </a:r>
          </a:p>
          <a:p>
            <a:pPr lvl="2">
              <a:lnSpc>
                <a:spcPct val="110000"/>
              </a:lnSpc>
            </a:pPr>
            <a:r>
              <a:rPr kumimoji="0" lang="fi-FI" sz="12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Globaalit heijastevaikutukset</a:t>
            </a:r>
          </a:p>
          <a:p>
            <a:pPr>
              <a:lnSpc>
                <a:spcPct val="110000"/>
              </a:lnSpc>
            </a:pPr>
            <a:r>
              <a:rPr kumimoji="0" lang="fi-FI" sz="15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Tiekarttatyö ja tulokset</a:t>
            </a:r>
          </a:p>
          <a:p>
            <a:pPr lvl="1">
              <a:lnSpc>
                <a:spcPct val="110000"/>
              </a:lnSpc>
            </a:pPr>
            <a:r>
              <a:rPr kumimoji="0" lang="fi-FI" sz="13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Aineiston keruu ja analysointi</a:t>
            </a:r>
          </a:p>
          <a:p>
            <a:pPr lvl="1">
              <a:lnSpc>
                <a:spcPct val="110000"/>
              </a:lnSpc>
            </a:pPr>
            <a:r>
              <a:rPr kumimoji="0" lang="fi-FI" sz="13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Ilmastotyön kehittämiskohteet ELY-keskuksissa </a:t>
            </a:r>
          </a:p>
          <a:p>
            <a:pPr lvl="1">
              <a:lnSpc>
                <a:spcPct val="110000"/>
              </a:lnSpc>
            </a:pPr>
            <a:r>
              <a:rPr kumimoji="0" lang="fi-FI" sz="13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Sopeutumiskyvyn lisääminen tiekartassa</a:t>
            </a:r>
          </a:p>
          <a:p>
            <a:pPr>
              <a:lnSpc>
                <a:spcPct val="110000"/>
              </a:lnSpc>
            </a:pPr>
            <a:r>
              <a:rPr kumimoji="0" lang="fi-FI" sz="15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Tiekartan kehittämiskohteiden yhtymäpinnat kansalliseen sopeutumissuunnitelmaan</a:t>
            </a:r>
          </a:p>
          <a:p>
            <a:pPr>
              <a:lnSpc>
                <a:spcPct val="110000"/>
              </a:lnSpc>
            </a:pPr>
            <a:r>
              <a:rPr kumimoji="0" lang="fi-FI" sz="15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Ilmastotiekarttatyön vaikuttavuus</a:t>
            </a:r>
          </a:p>
          <a:p>
            <a:pPr lvl="1">
              <a:lnSpc>
                <a:spcPct val="110000"/>
              </a:lnSpc>
            </a:pPr>
            <a:r>
              <a:rPr kumimoji="0" lang="fi-FI" sz="13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Pisteytyksen määrittäminen</a:t>
            </a:r>
          </a:p>
          <a:p>
            <a:pPr lvl="1">
              <a:lnSpc>
                <a:spcPct val="110000"/>
              </a:lnSpc>
            </a:pPr>
            <a:r>
              <a:rPr kumimoji="0" lang="fi-FI" sz="1300" b="1" i="0" u="none" strike="noStrike" kern="1200" cap="none" spc="100" normalizeH="0" baseline="0" noProof="0" dirty="0">
                <a:ln>
                  <a:noFill/>
                </a:ln>
                <a:solidFill>
                  <a:schemeClr val="tx1"/>
                </a:solidFill>
                <a:effectLst/>
                <a:uLnTx/>
                <a:uFillTx/>
                <a:ea typeface="+mj-ea"/>
                <a:cs typeface="+mj-cs"/>
              </a:rPr>
              <a:t>ELY-ilmastotyön hotspotit</a:t>
            </a:r>
          </a:p>
          <a:p>
            <a:pPr lvl="1">
              <a:lnSpc>
                <a:spcPct val="110000"/>
              </a:lnSpc>
            </a:pPr>
            <a:r>
              <a:rPr lang="fi-FI" sz="1300" b="1" spc="100" dirty="0">
                <a:cs typeface="Arial" panose="020B0604020202020204" pitchFamily="34" charset="0"/>
              </a:rPr>
              <a:t>Hillinnän</a:t>
            </a:r>
            <a:r>
              <a:rPr kumimoji="0" lang="fi-FI" sz="1300" b="1" i="0" u="none" strike="noStrike" kern="1200" cap="none" spc="100" normalizeH="0" baseline="0" noProof="0" dirty="0">
                <a:ln>
                  <a:noFill/>
                </a:ln>
                <a:solidFill>
                  <a:srgbClr val="003883"/>
                </a:solidFill>
                <a:effectLst/>
                <a:uLnTx/>
                <a:uFillTx/>
                <a:cs typeface="Arial" panose="020B0604020202020204" pitchFamily="34" charset="0"/>
              </a:rPr>
              <a:t> </a:t>
            </a:r>
            <a:r>
              <a:rPr lang="fi-FI" sz="1300" b="1" spc="100" dirty="0">
                <a:cs typeface="Arial" panose="020B0604020202020204" pitchFamily="34" charset="0"/>
              </a:rPr>
              <a:t>ja sopeutumisen </a:t>
            </a:r>
            <a:r>
              <a:rPr lang="fi-FI" sz="1300" b="1" spc="100" dirty="0" err="1">
                <a:cs typeface="Arial" panose="020B0604020202020204" pitchFamily="34" charset="0"/>
              </a:rPr>
              <a:t>win</a:t>
            </a:r>
            <a:r>
              <a:rPr lang="fi-FI" sz="1300" b="1" spc="100" dirty="0">
                <a:cs typeface="Arial" panose="020B0604020202020204" pitchFamily="34" charset="0"/>
              </a:rPr>
              <a:t>-</a:t>
            </a:r>
            <a:r>
              <a:rPr lang="fi-FI" sz="1300" b="1" spc="100" dirty="0" err="1">
                <a:cs typeface="Arial" panose="020B0604020202020204" pitchFamily="34" charset="0"/>
              </a:rPr>
              <a:t>win</a:t>
            </a:r>
            <a:r>
              <a:rPr lang="fi-FI" sz="1300" b="1" spc="100" dirty="0">
                <a:cs typeface="Arial" panose="020B0604020202020204" pitchFamily="34" charset="0"/>
              </a:rPr>
              <a:t>-kehittämiskohteet</a:t>
            </a:r>
          </a:p>
          <a:p>
            <a:pPr lvl="1">
              <a:lnSpc>
                <a:spcPct val="110000"/>
              </a:lnSpc>
            </a:pPr>
            <a:r>
              <a:rPr lang="fi-FI" sz="1300" b="1" spc="100" dirty="0">
                <a:cs typeface="Arial" panose="020B0604020202020204" pitchFamily="34" charset="0"/>
              </a:rPr>
              <a:t>Ilmastotyön </a:t>
            </a:r>
            <a:r>
              <a:rPr lang="fi-FI" sz="1300" b="1" i="1" spc="100" dirty="0">
                <a:cs typeface="Arial" panose="020B0604020202020204" pitchFamily="34" charset="0"/>
              </a:rPr>
              <a:t>potentiaalin</a:t>
            </a:r>
            <a:r>
              <a:rPr lang="fi-FI" sz="1300" b="1" spc="100" dirty="0">
                <a:cs typeface="Arial" panose="020B0604020202020204" pitchFamily="34" charset="0"/>
              </a:rPr>
              <a:t> hotspotit ja suurimmat nousijat</a:t>
            </a:r>
          </a:p>
          <a:p>
            <a:pPr>
              <a:lnSpc>
                <a:spcPct val="110000"/>
              </a:lnSpc>
            </a:pPr>
            <a:r>
              <a:rPr kumimoji="0" lang="fi-FI" sz="1500" b="1" i="0" u="none" strike="noStrike" kern="1200" cap="none" spc="100" normalizeH="0" baseline="0" noProof="0" dirty="0">
                <a:ln>
                  <a:noFill/>
                </a:ln>
                <a:effectLst/>
                <a:uLnTx/>
                <a:uFillTx/>
                <a:ea typeface="Open Sans" panose="020B0606030504020204" pitchFamily="34" charset="0"/>
                <a:cs typeface="Open Sans" panose="020B0606030504020204" pitchFamily="34" charset="0"/>
              </a:rPr>
              <a:t>Tulosten luotettavuus</a:t>
            </a:r>
            <a:endParaRPr lang="fi-FI" sz="800" b="1" spc="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r>
              <a:rPr lang="fi-FI" sz="4000" cap="none" dirty="0">
                <a:solidFill>
                  <a:schemeClr val="bg1"/>
                </a:solidFill>
                <a:latin typeface="Open Sans" panose="020B0606030504020204" pitchFamily="34" charset="0"/>
                <a:ea typeface="Open Sans" panose="020B0606030504020204" pitchFamily="34" charset="0"/>
                <a:cs typeface="Open Sans" panose="020B0606030504020204" pitchFamily="34" charset="0"/>
              </a:rPr>
              <a:t>Sisältö</a:t>
            </a:r>
          </a:p>
        </p:txBody>
      </p:sp>
      <p:sp>
        <p:nvSpPr>
          <p:cNvPr id="2" name="Alatunnisteen paikkamerkki 1">
            <a:extLst>
              <a:ext uri="{FF2B5EF4-FFF2-40B4-BE49-F238E27FC236}">
                <a16:creationId xmlns:a16="http://schemas.microsoft.com/office/drawing/2014/main" id="{95AD53AE-AA59-4260-8789-8F45BED97B8E}"/>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endParaRPr lang="en-US" dirty="0"/>
          </a:p>
        </p:txBody>
      </p:sp>
    </p:spTree>
    <p:extLst>
      <p:ext uri="{BB962C8B-B14F-4D97-AF65-F5344CB8AC3E}">
        <p14:creationId xmlns:p14="http://schemas.microsoft.com/office/powerpoint/2010/main" val="124926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4267200" y="352425"/>
            <a:ext cx="7743825" cy="6200775"/>
          </a:xfrm>
        </p:spPr>
        <p:txBody>
          <a:bodyPr anchor="ctr">
            <a:normAutofit/>
          </a:bodyPr>
          <a:lstStyle/>
          <a:p>
            <a:pPr marL="0" indent="0">
              <a:buFont typeface="Arial" panose="020B0604020202020204" pitchFamily="34" charset="0"/>
              <a:buNone/>
            </a:pPr>
            <a:r>
              <a:rPr lang="fi-FI" sz="1600" b="1" dirty="0"/>
              <a:t>Lajien levinneisyysalueet ja runsaudet muuttuvat. Vieraslajit leviävät. Tauti- ja tuholaisongelmat yleistyvät.</a:t>
            </a:r>
          </a:p>
          <a:p>
            <a:pPr marL="0" indent="0">
              <a:buFont typeface="Arial" panose="020B0604020202020204" pitchFamily="34" charset="0"/>
              <a:buNone/>
            </a:pPr>
            <a:endParaRPr lang="fi-FI" sz="1600" b="1" dirty="0"/>
          </a:p>
          <a:p>
            <a:pPr marL="0" indent="0">
              <a:buFont typeface="Arial" panose="020B0604020202020204" pitchFamily="34" charset="0"/>
              <a:buNone/>
            </a:pPr>
            <a:r>
              <a:rPr lang="fi-FI" sz="1600" b="1" dirty="0"/>
              <a:t>Vaaratekijä</a:t>
            </a:r>
          </a:p>
          <a:p>
            <a:pPr marL="0" indent="0">
              <a:buNone/>
            </a:pPr>
            <a:r>
              <a:rPr lang="fi-FI" sz="1600" dirty="0"/>
              <a:t>Kosteuden ja lämmön lisääminen lisää vieraslajien mahdollisuuksia pärjätä Suomen ilmastossa. Sienitaudit ja tuholaislajit metsissä lisääntyvät. Maataloutta uhkaa kasvitautien ja rikkakasvien hyötyminen ilmastonmuutoksesta.</a:t>
            </a:r>
          </a:p>
          <a:p>
            <a:pPr marL="0" indent="0">
              <a:buNone/>
            </a:pPr>
            <a:r>
              <a:rPr lang="fi-FI" sz="1600" dirty="0"/>
              <a:t>Lämpeneminen hyödyttää myös viljelykasveja ja luo uusia mahdollisuuksia.</a:t>
            </a:r>
          </a:p>
          <a:p>
            <a:pPr marL="0" indent="0">
              <a:buNone/>
            </a:pPr>
            <a:endParaRPr lang="fi-FI" sz="1600" b="1" dirty="0"/>
          </a:p>
          <a:p>
            <a:pPr marL="0" indent="0">
              <a:buNone/>
            </a:pPr>
            <a:r>
              <a:rPr lang="fi-FI" sz="1600" b="1" dirty="0"/>
              <a:t>Esimerkkivaikutuksia</a:t>
            </a:r>
          </a:p>
          <a:p>
            <a:pPr marL="0" indent="0">
              <a:buNone/>
            </a:pPr>
            <a:r>
              <a:rPr lang="fi-FI" sz="1600" dirty="0"/>
              <a:t>Suurimmat vaikutukset tuntuvat maa- ja metsätaloudessa. </a:t>
            </a:r>
          </a:p>
          <a:p>
            <a:pPr marL="0" indent="0">
              <a:buNone/>
            </a:pPr>
            <a:endParaRPr lang="fi-FI" sz="1600" b="1" dirty="0"/>
          </a:p>
          <a:p>
            <a:pPr marL="0" indent="0">
              <a:buNone/>
            </a:pPr>
            <a:r>
              <a:rPr lang="fi-FI" sz="1600" b="1" dirty="0"/>
              <a:t>Lähteet</a:t>
            </a:r>
          </a:p>
          <a:p>
            <a:pPr marL="0" indent="0" algn="l">
              <a:buNone/>
            </a:pPr>
            <a:r>
              <a:rPr lang="fi-FI" sz="1400" dirty="0">
                <a:hlinkClick r:id="rId2"/>
              </a:rPr>
              <a:t>Luke: Ilmastonmuutoksen vaikutus metsien vieraslaji-, tuho-, ja tautiriskeihin</a:t>
            </a:r>
            <a:endParaRPr lang="fi-FI" sz="1400" dirty="0"/>
          </a:p>
          <a:p>
            <a:pPr marL="0" indent="0" algn="l">
              <a:buNone/>
            </a:pPr>
            <a:r>
              <a:rPr lang="fi-FI" sz="1400" dirty="0">
                <a:hlinkClick r:id="rId3"/>
              </a:rPr>
              <a:t>Luke: Maatalous ja ilmastonmuutos</a:t>
            </a:r>
            <a:endParaRPr lang="fi-FI" sz="1400" dirty="0"/>
          </a:p>
          <a:p>
            <a:pPr marL="0" indent="0">
              <a:buNone/>
            </a:pPr>
            <a:r>
              <a:rPr lang="fi-FI" sz="1400" dirty="0">
                <a:hlinkClick r:id="rId4"/>
              </a:rPr>
              <a:t>Ilmasto-opas: Vaikutukset – maanviljelyn satomahdollisuudet kasvanevat Suomessa ilmaston muuttuessa</a:t>
            </a:r>
            <a:endParaRPr lang="fi-FI" sz="1400" dirty="0"/>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2"/>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Muutokset ja siirtymät lajien levinneisyysalueissa ja runsauksissa</a:t>
            </a:r>
          </a:p>
        </p:txBody>
      </p:sp>
      <p:sp>
        <p:nvSpPr>
          <p:cNvPr id="4" name="Alatunnisteen paikkamerkki 3">
            <a:extLst>
              <a:ext uri="{FF2B5EF4-FFF2-40B4-BE49-F238E27FC236}">
                <a16:creationId xmlns:a16="http://schemas.microsoft.com/office/drawing/2014/main" id="{09C3D32F-FA4B-4620-BC82-A163A4D515C6}"/>
              </a:ext>
            </a:extLst>
          </p:cNvPr>
          <p:cNvSpPr>
            <a:spLocks noGrp="1"/>
          </p:cNvSpPr>
          <p:nvPr>
            <p:ph type="ftr" sz="quarter" idx="11"/>
          </p:nvPr>
        </p:nvSpPr>
        <p:spPr>
          <a:xfrm>
            <a:off x="8077200" y="6356350"/>
            <a:ext cx="4114800" cy="365125"/>
          </a:xfrm>
        </p:spPr>
        <p:txBody>
          <a:bodyPr/>
          <a:lstStyle/>
          <a:p>
            <a:pPr algn="r"/>
            <a:r>
              <a:rPr lang="fi-FI"/>
              <a:t>ELY-keskusten ilmastotiekartta, Pirkanmaan ELY-keskus 2021</a:t>
            </a:r>
            <a:endParaRPr lang="fi-FI" dirty="0"/>
          </a:p>
        </p:txBody>
      </p:sp>
    </p:spTree>
    <p:extLst>
      <p:ext uri="{BB962C8B-B14F-4D97-AF65-F5344CB8AC3E}">
        <p14:creationId xmlns:p14="http://schemas.microsoft.com/office/powerpoint/2010/main" val="262240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53025" y="352425"/>
            <a:ext cx="5981700" cy="6200775"/>
          </a:xfrm>
        </p:spPr>
        <p:txBody>
          <a:bodyPr anchor="ctr">
            <a:normAutofit/>
          </a:bodyPr>
          <a:lstStyle/>
          <a:p>
            <a:pPr marL="0" indent="0">
              <a:buFont typeface="Arial" panose="020B0604020202020204" pitchFamily="34" charset="0"/>
              <a:buNone/>
            </a:pPr>
            <a:r>
              <a:rPr lang="fi-FI" sz="1600" b="1" dirty="0"/>
              <a:t>Nollakelipäivät yleistyvät ja liukkaus lisääntyy.</a:t>
            </a:r>
          </a:p>
          <a:p>
            <a:pPr marL="0" indent="0">
              <a:buFont typeface="Arial" panose="020B0604020202020204" pitchFamily="34" charset="0"/>
              <a:buNone/>
            </a:pPr>
            <a:endParaRPr lang="fi-FI" sz="1600" b="1" dirty="0"/>
          </a:p>
          <a:p>
            <a:pPr marL="0" indent="0">
              <a:buFont typeface="Arial" panose="020B0604020202020204" pitchFamily="34" charset="0"/>
              <a:buNone/>
            </a:pPr>
            <a:r>
              <a:rPr lang="fi-FI" sz="1600" b="1" dirty="0"/>
              <a:t>Vaaratekijä</a:t>
            </a:r>
          </a:p>
          <a:p>
            <a:pPr marL="0" indent="0">
              <a:buNone/>
            </a:pPr>
            <a:r>
              <a:rPr lang="fi-FI" sz="1600" dirty="0"/>
              <a:t>Lämpötilojen nousu talvella lisää nollakelipäiviä ja liukkautta.</a:t>
            </a:r>
          </a:p>
          <a:p>
            <a:pPr marL="0" indent="0">
              <a:buFont typeface="Arial" panose="020B0604020202020204" pitchFamily="34" charset="0"/>
              <a:buNone/>
            </a:pPr>
            <a:endParaRPr lang="fi-FI" sz="1600" b="1" dirty="0"/>
          </a:p>
          <a:p>
            <a:pPr marL="0" indent="0">
              <a:buFont typeface="Arial" panose="020B0604020202020204" pitchFamily="34" charset="0"/>
              <a:buNone/>
            </a:pPr>
            <a:r>
              <a:rPr lang="fi-FI" sz="1600" b="1" dirty="0"/>
              <a:t>Esimerkkivaikutuksia</a:t>
            </a:r>
          </a:p>
          <a:p>
            <a:pPr marL="0" indent="0">
              <a:buFont typeface="Arial" panose="020B0604020202020204" pitchFamily="34" charset="0"/>
              <a:buNone/>
            </a:pPr>
            <a:r>
              <a:rPr lang="fi-FI" sz="1600" dirty="0"/>
              <a:t>Liukkauden lisääntyminen lisää suolauksen tarvetta ja voi uhata pohjavesiä. Liukkaus vaarantaa liikenneturvallisuutta ja voi vaatia muutoksia nopeusrajoituksiin.</a:t>
            </a:r>
          </a:p>
          <a:p>
            <a:pPr marL="0" indent="0">
              <a:buFont typeface="Arial" panose="020B0604020202020204" pitchFamily="34" charset="0"/>
              <a:buNone/>
            </a:pPr>
            <a:endParaRPr lang="fi-FI" sz="1600" b="1" dirty="0"/>
          </a:p>
          <a:p>
            <a:pPr marL="0" indent="0">
              <a:buFont typeface="Arial" panose="020B0604020202020204" pitchFamily="34" charset="0"/>
              <a:buNone/>
            </a:pPr>
            <a:r>
              <a:rPr lang="fi-FI" sz="1600" b="1" dirty="0"/>
              <a:t>Lähteet</a:t>
            </a:r>
          </a:p>
          <a:p>
            <a:pPr marL="0" indent="0">
              <a:buFont typeface="Arial" panose="020B0604020202020204" pitchFamily="34" charset="0"/>
              <a:buNone/>
            </a:pPr>
            <a:r>
              <a:rPr lang="fi-FI" sz="1400" dirty="0">
                <a:solidFill>
                  <a:srgbClr val="000000"/>
                </a:solidFill>
              </a:rPr>
              <a:t>Valtioneuvoston Sää- ja ilmastoriskit Suomessa –Kansallinen arvio (2018)</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Liukkauden torjunnan tarve lisääntyy</a:t>
            </a:r>
          </a:p>
        </p:txBody>
      </p:sp>
      <p:sp>
        <p:nvSpPr>
          <p:cNvPr id="4" name="Alatunnisteen paikkamerkki 3">
            <a:extLst>
              <a:ext uri="{FF2B5EF4-FFF2-40B4-BE49-F238E27FC236}">
                <a16:creationId xmlns:a16="http://schemas.microsoft.com/office/drawing/2014/main" id="{58D1605D-5EC2-4EE8-9093-B83F18F7D09E}"/>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293683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91125" y="352425"/>
            <a:ext cx="5943600" cy="6200775"/>
          </a:xfrm>
        </p:spPr>
        <p:txBody>
          <a:bodyPr anchor="ctr">
            <a:normAutofit/>
          </a:bodyPr>
          <a:lstStyle/>
          <a:p>
            <a:pPr marL="0" indent="0">
              <a:buNone/>
            </a:pPr>
            <a:r>
              <a:rPr lang="fi-FI" sz="1600" b="1" dirty="0"/>
              <a:t>Kansallisen ja kansainvälisen lainsäädännön ja rahoituskriteereiden ja muiden vaatimusten muutos ilmastonmuutoksen myötä.</a:t>
            </a:r>
          </a:p>
          <a:p>
            <a:pPr marL="0" indent="0">
              <a:buNone/>
            </a:pPr>
            <a:endParaRPr lang="fi-FI" sz="1600" b="1" dirty="0"/>
          </a:p>
          <a:p>
            <a:pPr marL="0" indent="0">
              <a:buNone/>
            </a:pPr>
            <a:r>
              <a:rPr lang="fi-FI" sz="1600" b="1" dirty="0"/>
              <a:t>Vaaratekijä</a:t>
            </a:r>
          </a:p>
          <a:p>
            <a:pPr marL="0" indent="0">
              <a:buNone/>
            </a:pPr>
            <a:r>
              <a:rPr lang="fi-FI" sz="1600" dirty="0"/>
              <a:t>Kansallinen ja kansainvälinen lainsäädäntö voi muuttua ilmastonmuutoksen torjuntaa mahdollistavaksi, mihin täytyy sopeutua. Rahoitusinstrumenttien kriteeristöihin voidaan lisätä vaatimuksia kiertotalous- tai ilmastoratkaisuille.</a:t>
            </a:r>
          </a:p>
          <a:p>
            <a:pPr marL="0" indent="0">
              <a:buNone/>
            </a:pPr>
            <a:endParaRPr lang="fi-FI" sz="1600" dirty="0"/>
          </a:p>
          <a:p>
            <a:pPr marL="0" indent="0">
              <a:buNone/>
            </a:pPr>
            <a:r>
              <a:rPr lang="fi-FI" sz="1600" b="1" dirty="0"/>
              <a:t>Esimerkkivaikutuksia</a:t>
            </a:r>
          </a:p>
          <a:p>
            <a:pPr marL="0" indent="0">
              <a:buNone/>
            </a:pPr>
            <a:r>
              <a:rPr lang="fi-FI" sz="1600" dirty="0"/>
              <a:t>Kestävämpiin ratkaisuihin siirtyminen vaatii yrityksiltä investointeja ja aiheuttaa mm. taloudellisia vaikutuksia. </a:t>
            </a:r>
          </a:p>
          <a:p>
            <a:pPr marL="0" indent="0">
              <a:buNone/>
            </a:pPr>
            <a:endParaRPr lang="fi-FI" sz="1600" dirty="0">
              <a:solidFill>
                <a:srgbClr val="FF0000"/>
              </a:solidFill>
            </a:endParaRPr>
          </a:p>
          <a:p>
            <a:pPr marL="0" indent="0">
              <a:buNone/>
            </a:pPr>
            <a:r>
              <a:rPr lang="fi-FI" sz="1600" b="1" dirty="0"/>
              <a:t>Lähteet</a:t>
            </a:r>
          </a:p>
          <a:p>
            <a:pPr marL="0" indent="0">
              <a:buNone/>
            </a:pPr>
            <a:r>
              <a:rPr lang="fi-FI" sz="1400" dirty="0">
                <a:hlinkClick r:id="rId2"/>
              </a:rPr>
              <a:t>Suomen pankki: Ilmastonmuutos on rahoitusvakausriski</a:t>
            </a:r>
            <a:endParaRPr lang="fi-FI" sz="1400" dirty="0">
              <a:solidFill>
                <a:srgbClr val="000000"/>
              </a:solidFill>
            </a:endParaRP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Toimintaympäristön muutos</a:t>
            </a:r>
          </a:p>
        </p:txBody>
      </p:sp>
      <p:sp>
        <p:nvSpPr>
          <p:cNvPr id="4" name="Alatunnisteen paikkamerkki 3">
            <a:extLst>
              <a:ext uri="{FF2B5EF4-FFF2-40B4-BE49-F238E27FC236}">
                <a16:creationId xmlns:a16="http://schemas.microsoft.com/office/drawing/2014/main" id="{257B3642-2124-4E1F-8983-A62A6BC1091B}"/>
              </a:ext>
            </a:extLst>
          </p:cNvPr>
          <p:cNvSpPr>
            <a:spLocks noGrp="1"/>
          </p:cNvSpPr>
          <p:nvPr>
            <p:ph type="ftr" sz="quarter" idx="11"/>
          </p:nvPr>
        </p:nvSpPr>
        <p:spPr>
          <a:xfrm>
            <a:off x="8077200" y="6356350"/>
            <a:ext cx="4114800" cy="365125"/>
          </a:xfrm>
        </p:spPr>
        <p:txBody>
          <a:bodyPr/>
          <a:lstStyle/>
          <a:p>
            <a:pPr algn="r"/>
            <a:r>
              <a:rPr lang="fi-FI"/>
              <a:t>ELY-keskusten ilmastotiekartta, Pirkanmaan ELY-keskus 2021</a:t>
            </a:r>
            <a:endParaRPr lang="fi-FI" dirty="0"/>
          </a:p>
        </p:txBody>
      </p:sp>
    </p:spTree>
    <p:extLst>
      <p:ext uri="{BB962C8B-B14F-4D97-AF65-F5344CB8AC3E}">
        <p14:creationId xmlns:p14="http://schemas.microsoft.com/office/powerpoint/2010/main" val="347872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229225" y="352425"/>
            <a:ext cx="5905500" cy="6200775"/>
          </a:xfrm>
        </p:spPr>
        <p:txBody>
          <a:bodyPr anchor="ctr">
            <a:normAutofit/>
          </a:bodyPr>
          <a:lstStyle/>
          <a:p>
            <a:pPr marL="0" indent="0">
              <a:buNone/>
            </a:pPr>
            <a:r>
              <a:rPr lang="fi-FI" sz="1600" b="1" dirty="0"/>
              <a:t>Maailmalla tapahtuvat ilmastonmuutoksen vaikutukset heijastuvat Suomeen erilaisten vaikutusketjujen kautta.</a:t>
            </a:r>
          </a:p>
          <a:p>
            <a:pPr marL="0" indent="0">
              <a:buNone/>
            </a:pPr>
            <a:endParaRPr lang="fi-FI" sz="1600" b="1" dirty="0"/>
          </a:p>
          <a:p>
            <a:pPr marL="0" indent="0">
              <a:buFont typeface="Arial" panose="020B0604020202020204" pitchFamily="34" charset="0"/>
              <a:buNone/>
            </a:pPr>
            <a:r>
              <a:rPr lang="fi-FI" sz="1600" b="1" dirty="0">
                <a:solidFill>
                  <a:srgbClr val="000000"/>
                </a:solidFill>
              </a:rPr>
              <a:t>Vaaratekijä</a:t>
            </a:r>
          </a:p>
          <a:p>
            <a:pPr marL="0" indent="0">
              <a:buNone/>
            </a:pPr>
            <a:r>
              <a:rPr lang="fi-FI" sz="1600" dirty="0"/>
              <a:t>Maailmalla toteutuneiden ilmastonmuutoksen aiheuttamien riskien heijastevaikutuksen Suomeen. </a:t>
            </a:r>
          </a:p>
          <a:p>
            <a:pPr marL="0" inden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Esimerkkivaikutuksia</a:t>
            </a:r>
          </a:p>
          <a:p>
            <a:pPr marL="0" indent="0">
              <a:buNone/>
            </a:pPr>
            <a:r>
              <a:rPr lang="fi-FI" sz="1600" dirty="0">
                <a:solidFill>
                  <a:srgbClr val="000000"/>
                </a:solidFill>
              </a:rPr>
              <a:t>Suomen suhteellinen ilmastokestävyys voi lisätä Suomen houkuttelevuutta sijoituskohteena. </a:t>
            </a:r>
            <a:r>
              <a:rPr lang="fi-FI" sz="1600" dirty="0"/>
              <a:t>Esim. heijasteriskit teollisuudelle, raaka-aineiden ja materiaalien hinnan ja saatavuuden muutokset, maahanmuuton lisääntyminen.</a:t>
            </a:r>
          </a:p>
          <a:p>
            <a:pPr marL="0" indent="0">
              <a:buNone/>
            </a:pPr>
            <a:endParaRPr lang="fi-FI" sz="1600" b="1" dirty="0">
              <a:solidFill>
                <a:srgbClr val="000000"/>
              </a:solidFill>
            </a:endParaRPr>
          </a:p>
          <a:p>
            <a:pPr marL="0" indent="0">
              <a:buFont typeface="Arial" panose="020B0604020202020204" pitchFamily="34" charset="0"/>
              <a:buNone/>
            </a:pPr>
            <a:r>
              <a:rPr lang="fi-FI" sz="1600" b="1" dirty="0">
                <a:solidFill>
                  <a:srgbClr val="000000"/>
                </a:solidFill>
              </a:rPr>
              <a:t>Lähteet</a:t>
            </a:r>
          </a:p>
          <a:p>
            <a:pPr marL="0" indent="0">
              <a:buFont typeface="Arial" panose="020B0604020202020204" pitchFamily="34" charset="0"/>
              <a:buNone/>
            </a:pPr>
            <a:r>
              <a:rPr lang="fi-FI" sz="1400" dirty="0">
                <a:solidFill>
                  <a:srgbClr val="000000"/>
                </a:solidFill>
              </a:rPr>
              <a:t>Valtioneuvosto: Ilmastonmuutoksen heijastevaikutukset Suomeen (2016)</a:t>
            </a:r>
            <a:endParaRPr lang="fi-FI" sz="1400" b="1" dirty="0"/>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Ilmastotiekartan tavoitteet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8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Riskien tunnistaminen tiekartassa</a:t>
            </a:r>
          </a:p>
          <a:p>
            <a:pPr marL="0" marR="0" lvl="0" indent="0" algn="ctr" defTabSz="914400" rtl="0" eaLnBrk="1" fontAlgn="auto" latinLnBrk="0" hangingPunct="1">
              <a:lnSpc>
                <a:spcPct val="100000"/>
              </a:lnSpc>
              <a:spcBef>
                <a:spcPct val="0"/>
              </a:spcBef>
              <a:spcAft>
                <a:spcPts val="1200"/>
              </a:spcAft>
              <a:buClrTx/>
              <a:buSzTx/>
              <a:buFontTx/>
              <a:buNone/>
              <a:tabLst/>
              <a:defRPr/>
            </a:pPr>
            <a:r>
              <a:rPr lang="fi-FI" sz="1600" b="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Globaalit heijastevaikutukset</a:t>
            </a:r>
          </a:p>
        </p:txBody>
      </p:sp>
      <p:sp>
        <p:nvSpPr>
          <p:cNvPr id="4" name="Alatunnisteen paikkamerkki 3">
            <a:extLst>
              <a:ext uri="{FF2B5EF4-FFF2-40B4-BE49-F238E27FC236}">
                <a16:creationId xmlns:a16="http://schemas.microsoft.com/office/drawing/2014/main" id="{F2421B6A-219E-4B6C-BDC9-FF8BCF31DFB9}"/>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796263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Kuva, joka sisältää kohteen ikkuna, sisä, rakennus, näköala suuntaan&#10;&#10;Kuvaus luotu automaattisesti">
            <a:extLst>
              <a:ext uri="{FF2B5EF4-FFF2-40B4-BE49-F238E27FC236}">
                <a16:creationId xmlns:a16="http://schemas.microsoft.com/office/drawing/2014/main" id="{2507D5B2-DE9D-4798-998D-9F3C7DD456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5" y="10"/>
            <a:ext cx="12192000" cy="687580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8764" y="-17819"/>
            <a:ext cx="12200764" cy="6893638"/>
          </a:xfrm>
          <a:gradFill flip="none" rotWithShape="1">
            <a:gsLst>
              <a:gs pos="59000">
                <a:srgbClr val="A6D197">
                  <a:alpha val="80000"/>
                </a:srgbClr>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anchor="ctr">
            <a:normAutofit/>
          </a:bodyPr>
          <a:lstStyle/>
          <a:p>
            <a:pPr algn="ctr"/>
            <a:r>
              <a:rPr kumimoji="0" lang="fi-FI" sz="4600" b="1" i="0" u="none" strike="noStrike" kern="1200" cap="none" spc="-15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Tiekarttatyö ja tulokset</a:t>
            </a:r>
            <a:endParaRPr lang="fi-FI" sz="4000" cap="non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4932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248275" y="352425"/>
            <a:ext cx="5895976" cy="6200775"/>
          </a:xfrm>
        </p:spPr>
        <p:txBody>
          <a:bodyPr anchor="ctr">
            <a:noAutofit/>
          </a:bodyPr>
          <a:lstStyle/>
          <a:p>
            <a:pPr marL="0" indent="0">
              <a:lnSpc>
                <a:spcPct val="100000"/>
              </a:lnSpc>
              <a:spcBef>
                <a:spcPts val="0"/>
              </a:spcBef>
              <a:spcAft>
                <a:spcPts val="300"/>
              </a:spcAft>
              <a:buNone/>
              <a:defRPr/>
            </a:pPr>
            <a:r>
              <a:rPr lang="fi-FI" sz="1600" dirty="0"/>
              <a:t>Sopeutumisen tiekartan tulokset on julkaistu Ikkuna-työkalussa.</a:t>
            </a:r>
          </a:p>
          <a:p>
            <a:pPr marL="0" indent="0">
              <a:lnSpc>
                <a:spcPct val="100000"/>
              </a:lnSpc>
              <a:spcBef>
                <a:spcPts val="0"/>
              </a:spcBef>
              <a:spcAft>
                <a:spcPts val="300"/>
              </a:spcAft>
              <a:buNone/>
              <a:defRPr/>
            </a:pPr>
            <a:endParaRPr lang="fi-FI" sz="1600" dirty="0"/>
          </a:p>
          <a:p>
            <a:pPr marL="0" marR="0" lvl="0" indent="-228600" defTabSz="914400" fontAlgn="auto">
              <a:lnSpc>
                <a:spcPct val="100000"/>
              </a:lnSpc>
              <a:spcBef>
                <a:spcPts val="0"/>
              </a:spcBef>
              <a:spcAft>
                <a:spcPts val="300"/>
              </a:spcAft>
              <a:buClrTx/>
              <a:buSzTx/>
              <a:buFont typeface="Arial" panose="020B0604020202020204" pitchFamily="34" charset="0"/>
              <a:buChar char="•"/>
              <a:tabLst/>
              <a:defRPr/>
            </a:pPr>
            <a:r>
              <a:rPr lang="fi-FI" sz="1600" dirty="0"/>
              <a:t>Aineistonkeruu </a:t>
            </a:r>
          </a:p>
          <a:p>
            <a:pPr lvl="1" indent="-228600" defTabSz="914400">
              <a:lnSpc>
                <a:spcPct val="100000"/>
              </a:lnSpc>
              <a:spcBef>
                <a:spcPts val="0"/>
              </a:spcBef>
              <a:spcAft>
                <a:spcPts val="300"/>
              </a:spcAft>
              <a:buFont typeface="Arial" panose="020B0604020202020204" pitchFamily="34" charset="0"/>
              <a:buChar char="•"/>
              <a:defRPr/>
            </a:pPr>
            <a:r>
              <a:rPr lang="fi-FI" sz="1600" dirty="0"/>
              <a:t>Kansalliset ilmastotavoitteet ja tutkimustieto</a:t>
            </a:r>
          </a:p>
          <a:p>
            <a:pPr lvl="1" indent="-228600" defTabSz="914400">
              <a:lnSpc>
                <a:spcPct val="100000"/>
              </a:lnSpc>
              <a:spcBef>
                <a:spcPts val="0"/>
              </a:spcBef>
              <a:spcAft>
                <a:spcPts val="300"/>
              </a:spcAft>
              <a:buFont typeface="Arial" panose="020B0604020202020204" pitchFamily="34" charset="0"/>
              <a:buChar char="•"/>
              <a:defRPr/>
            </a:pPr>
            <a:r>
              <a:rPr lang="fi-FI" sz="1600" dirty="0"/>
              <a:t>ELY-keskusta koskeva lainsäädäntö – n. 200 lakia ja asetusta</a:t>
            </a:r>
          </a:p>
          <a:p>
            <a:pPr lvl="1" indent="-228600" defTabSz="914400">
              <a:lnSpc>
                <a:spcPct val="100000"/>
              </a:lnSpc>
              <a:spcBef>
                <a:spcPts val="0"/>
              </a:spcBef>
              <a:spcAft>
                <a:spcPts val="300"/>
              </a:spcAft>
              <a:buFont typeface="Arial" panose="020B0604020202020204" pitchFamily="34" charset="0"/>
              <a:buChar char="•"/>
              <a:defRPr/>
            </a:pPr>
            <a:r>
              <a:rPr lang="fi-FI" sz="1600" dirty="0"/>
              <a:t>Henkilöstön työpajat ja haastattelut </a:t>
            </a:r>
          </a:p>
          <a:p>
            <a:pPr lvl="2" indent="-228600" defTabSz="914400">
              <a:lnSpc>
                <a:spcPct val="100000"/>
              </a:lnSpc>
              <a:spcBef>
                <a:spcPts val="0"/>
              </a:spcBef>
              <a:spcAft>
                <a:spcPts val="300"/>
              </a:spcAft>
              <a:buFont typeface="Arial" panose="020B0604020202020204" pitchFamily="34" charset="0"/>
              <a:buChar char="•"/>
              <a:defRPr/>
            </a:pPr>
            <a:r>
              <a:rPr lang="fi-FI" sz="1600" dirty="0"/>
              <a:t>Kaikki vastuualueet ja tehtävät</a:t>
            </a:r>
          </a:p>
          <a:p>
            <a:pPr lvl="2" indent="-228600" defTabSz="914400">
              <a:lnSpc>
                <a:spcPct val="100000"/>
              </a:lnSpc>
              <a:spcBef>
                <a:spcPts val="0"/>
              </a:spcBef>
              <a:spcAft>
                <a:spcPts val="300"/>
              </a:spcAft>
              <a:buFont typeface="Arial" panose="020B0604020202020204" pitchFamily="34" charset="0"/>
              <a:buChar char="•"/>
              <a:defRPr/>
            </a:pPr>
            <a:r>
              <a:rPr lang="fi-FI" sz="1600" dirty="0"/>
              <a:t>N. 230 henkilöä eri ELY-keskuksista</a:t>
            </a:r>
          </a:p>
          <a:p>
            <a:pPr marL="22860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i-FI" sz="1600" dirty="0"/>
              <a:t>Tuloksista koostettu ilmastotyön kehittämiskohteita, ”neliöitä” </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i-FI" sz="1600" dirty="0"/>
              <a:t>Perusteina työpajat ja muu aineistonkeruu, kansalliset tavoitteet sekä ELYn toimiala</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i-FI" sz="1600" dirty="0"/>
              <a:t>Kehittämiskohteet ovat yhtä tehtävää tai yksikköä laajempia kokonaisuuksia </a:t>
            </a:r>
            <a:r>
              <a:rPr lang="fi-FI" sz="1600" dirty="0">
                <a:sym typeface="Wingdings" panose="05000000000000000000" pitchFamily="2" charset="2"/>
              </a:rPr>
              <a:t> läpileikkaavuus näkyy</a:t>
            </a:r>
            <a:r>
              <a:rPr lang="fi-FI" sz="1600" dirty="0"/>
              <a:t>  </a:t>
            </a:r>
          </a:p>
          <a:p>
            <a:pPr marL="22860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i-FI" sz="1600" dirty="0"/>
              <a:t>Kehittämiskohteiden avulla kuvataan, mitä tehdään jo nyt ja mitä voitaisiin tehdä</a:t>
            </a:r>
          </a:p>
          <a:p>
            <a:pPr marL="22860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i-FI" sz="1600" dirty="0"/>
              <a:t>Kehittämiskohteiden raakajako: </a:t>
            </a:r>
          </a:p>
          <a:p>
            <a:pPr marL="742950" marR="0" lvl="1" indent="-285750" algn="l" defTabSz="914400" rtl="0" eaLnBrk="1" fontAlgn="auto" latinLnBrk="0" hangingPunct="1">
              <a:lnSpc>
                <a:spcPct val="100000"/>
              </a:lnSpc>
              <a:spcBef>
                <a:spcPts val="0"/>
              </a:spcBef>
              <a:spcAft>
                <a:spcPts val="300"/>
              </a:spcAft>
              <a:buClrTx/>
              <a:buSzTx/>
              <a:buFontTx/>
              <a:buChar char="-"/>
              <a:tabLst/>
              <a:defRPr/>
            </a:pPr>
            <a:r>
              <a:rPr lang="fi-FI" sz="1600" dirty="0"/>
              <a:t>Hillintä </a:t>
            </a:r>
          </a:p>
          <a:p>
            <a:pPr marL="742950" marR="0" lvl="1" indent="-285750" algn="l" defTabSz="914400" rtl="0" eaLnBrk="1" fontAlgn="auto" latinLnBrk="0" hangingPunct="1">
              <a:lnSpc>
                <a:spcPct val="100000"/>
              </a:lnSpc>
              <a:spcBef>
                <a:spcPts val="0"/>
              </a:spcBef>
              <a:spcAft>
                <a:spcPts val="300"/>
              </a:spcAft>
              <a:buClrTx/>
              <a:buSzTx/>
              <a:buFontTx/>
              <a:buChar char="-"/>
              <a:tabLst/>
              <a:defRPr/>
            </a:pPr>
            <a:r>
              <a:rPr lang="fi-FI" sz="1600" dirty="0"/>
              <a:t>Hillinnän ja sopeutumisen yhteiset </a:t>
            </a:r>
          </a:p>
          <a:p>
            <a:pPr marL="742950" marR="0" lvl="1" indent="-285750" algn="l" defTabSz="914400" rtl="0" eaLnBrk="1" fontAlgn="auto" latinLnBrk="0" hangingPunct="1">
              <a:lnSpc>
                <a:spcPct val="100000"/>
              </a:lnSpc>
              <a:spcBef>
                <a:spcPts val="0"/>
              </a:spcBef>
              <a:spcAft>
                <a:spcPts val="300"/>
              </a:spcAft>
              <a:buClrTx/>
              <a:buSzTx/>
              <a:buFontTx/>
              <a:buChar char="-"/>
              <a:tabLst/>
              <a:defRPr/>
            </a:pPr>
            <a:r>
              <a:rPr lang="fi-FI" sz="1600" dirty="0"/>
              <a:t>Sopeutuminen </a:t>
            </a:r>
          </a:p>
          <a:p>
            <a:pPr marL="742950" marR="0" lvl="1" indent="-285750" algn="l" defTabSz="914400" rtl="0" eaLnBrk="1" fontAlgn="auto" latinLnBrk="0" hangingPunct="1">
              <a:lnSpc>
                <a:spcPct val="100000"/>
              </a:lnSpc>
              <a:spcBef>
                <a:spcPts val="0"/>
              </a:spcBef>
              <a:spcAft>
                <a:spcPts val="300"/>
              </a:spcAft>
              <a:buClrTx/>
              <a:buSzTx/>
              <a:buFontTx/>
              <a:buChar char="-"/>
              <a:tabLst/>
              <a:defRPr/>
            </a:pPr>
            <a:r>
              <a:rPr lang="fi-FI" sz="1600" dirty="0"/>
              <a:t>Strategia, johto ja viestintä</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Tiekarttatyö ja tulokset</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1400" b="1" i="0" u="none" strike="noStrike" kern="1200" cap="none" spc="2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Aineiston keruu ja analysointi</a:t>
            </a:r>
          </a:p>
        </p:txBody>
      </p:sp>
      <p:sp>
        <p:nvSpPr>
          <p:cNvPr id="4" name="Alatunnisteen paikkamerkki 3">
            <a:extLst>
              <a:ext uri="{FF2B5EF4-FFF2-40B4-BE49-F238E27FC236}">
                <a16:creationId xmlns:a16="http://schemas.microsoft.com/office/drawing/2014/main" id="{912E4CA6-79AB-43C8-A5A6-37E994B1A2CC}"/>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359901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Sisällön paikkamerkki 3" descr="Tiekartassa on tunnistettu yli 50 eri kehittämiskohdetta, jotka on ryhmitelty teemoittain.">
            <a:extLst>
              <a:ext uri="{FF2B5EF4-FFF2-40B4-BE49-F238E27FC236}">
                <a16:creationId xmlns:a16="http://schemas.microsoft.com/office/drawing/2014/main" id="{46EC84F6-DB0F-4B9C-A78B-EC7258558D16}"/>
              </a:ext>
            </a:extLst>
          </p:cNvPr>
          <p:cNvGraphicFramePr>
            <a:graphicFrameLocks/>
          </p:cNvGraphicFramePr>
          <p:nvPr>
            <p:extLst>
              <p:ext uri="{D42A27DB-BD31-4B8C-83A1-F6EECF244321}">
                <p14:modId xmlns:p14="http://schemas.microsoft.com/office/powerpoint/2010/main" val="811188229"/>
              </p:ext>
            </p:extLst>
          </p:nvPr>
        </p:nvGraphicFramePr>
        <p:xfrm>
          <a:off x="21910" y="1070766"/>
          <a:ext cx="12192000" cy="5937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ulukko 5">
            <a:extLst>
              <a:ext uri="{FF2B5EF4-FFF2-40B4-BE49-F238E27FC236}">
                <a16:creationId xmlns:a16="http://schemas.microsoft.com/office/drawing/2014/main" id="{220EE99D-48F2-4DB3-9CE2-E10741EAD472}"/>
              </a:ext>
            </a:extLst>
          </p:cNvPr>
          <p:cNvGraphicFramePr>
            <a:graphicFrameLocks noGrp="1"/>
          </p:cNvGraphicFramePr>
          <p:nvPr/>
        </p:nvGraphicFramePr>
        <p:xfrm>
          <a:off x="8233816" y="142500"/>
          <a:ext cx="3731582" cy="1084773"/>
        </p:xfrm>
        <a:graphic>
          <a:graphicData uri="http://schemas.openxmlformats.org/drawingml/2006/table">
            <a:tbl>
              <a:tblPr/>
              <a:tblGrid>
                <a:gridCol w="374528">
                  <a:extLst>
                    <a:ext uri="{9D8B030D-6E8A-4147-A177-3AD203B41FA5}">
                      <a16:colId xmlns:a16="http://schemas.microsoft.com/office/drawing/2014/main" val="112746537"/>
                    </a:ext>
                  </a:extLst>
                </a:gridCol>
                <a:gridCol w="1926922">
                  <a:extLst>
                    <a:ext uri="{9D8B030D-6E8A-4147-A177-3AD203B41FA5}">
                      <a16:colId xmlns:a16="http://schemas.microsoft.com/office/drawing/2014/main" val="398164601"/>
                    </a:ext>
                  </a:extLst>
                </a:gridCol>
                <a:gridCol w="27490">
                  <a:extLst>
                    <a:ext uri="{9D8B030D-6E8A-4147-A177-3AD203B41FA5}">
                      <a16:colId xmlns:a16="http://schemas.microsoft.com/office/drawing/2014/main" val="1543635060"/>
                    </a:ext>
                  </a:extLst>
                </a:gridCol>
                <a:gridCol w="1402642">
                  <a:extLst>
                    <a:ext uri="{9D8B030D-6E8A-4147-A177-3AD203B41FA5}">
                      <a16:colId xmlns:a16="http://schemas.microsoft.com/office/drawing/2014/main" val="109040875"/>
                    </a:ext>
                  </a:extLst>
                </a:gridCol>
              </a:tblGrid>
              <a:tr h="238509">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l" fontAlgn="b"/>
                      <a:r>
                        <a:rPr lang="fi-FI" sz="1200" b="0" i="0" u="none" strike="noStrike">
                          <a:solidFill>
                            <a:schemeClr val="tx1"/>
                          </a:solidFill>
                          <a:effectLst/>
                          <a:latin typeface="+mj-lt"/>
                        </a:rPr>
                        <a:t>yhdyskuntarakenne ja yhdyskuntien toimivuus</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kern="1200">
                          <a:solidFill>
                            <a:schemeClr val="tx1"/>
                          </a:solidFill>
                          <a:effectLst/>
                          <a:latin typeface="+mn-lt"/>
                          <a:ea typeface="+mn-ea"/>
                          <a:cs typeface="+mn-cs"/>
                        </a:rPr>
                        <a:t>liikenne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9556268"/>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fontAlgn="b"/>
                      <a:endParaRPr lang="fi-FI" sz="1200" b="0" i="0" u="none" strike="noStrike">
                        <a:solidFill>
                          <a:schemeClr val="tx1"/>
                        </a:solidFill>
                        <a:effectLst/>
                        <a:latin typeface="+mj-lt"/>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maaseutu </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0166147"/>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ympäristön hyvä tila</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elinkeinot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9916261"/>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vesi</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b"/>
                      <a:endParaRPr lang="fi-FI" sz="1400" b="0" i="0" u="none" strike="noStrike">
                        <a:solidFill>
                          <a:srgbClr val="000000"/>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87C9"/>
                    </a:solidFill>
                  </a:tcPr>
                </a:tc>
                <a:tc>
                  <a:txBody>
                    <a:bodyPr/>
                    <a:lstStyle/>
                    <a:p>
                      <a:pPr algn="l" fontAlgn="b"/>
                      <a:r>
                        <a:rPr lang="fi-FI" sz="1200" b="0" i="0" u="none" strike="noStrike" dirty="0">
                          <a:solidFill>
                            <a:schemeClr val="tx1"/>
                          </a:solidFill>
                          <a:effectLst/>
                          <a:latin typeface="+mj-lt"/>
                        </a:rPr>
                        <a:t>strategia</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35885114"/>
                  </a:ext>
                </a:extLst>
              </a:tr>
            </a:tbl>
          </a:graphicData>
        </a:graphic>
      </p:graphicFrame>
      <p:sp>
        <p:nvSpPr>
          <p:cNvPr id="7" name="Otsikko 1">
            <a:extLst>
              <a:ext uri="{FF2B5EF4-FFF2-40B4-BE49-F238E27FC236}">
                <a16:creationId xmlns:a16="http://schemas.microsoft.com/office/drawing/2014/main" id="{F2F917E9-D069-4CCA-BCAA-D49741FC0A9B}"/>
              </a:ext>
            </a:extLst>
          </p:cNvPr>
          <p:cNvSpPr>
            <a:spLocks noGrp="1"/>
          </p:cNvSpPr>
          <p:nvPr>
            <p:ph type="title"/>
          </p:nvPr>
        </p:nvSpPr>
        <p:spPr>
          <a:xfrm>
            <a:off x="76938" y="66130"/>
            <a:ext cx="6218396" cy="1228413"/>
          </a:xfrm>
        </p:spPr>
        <p:txBody>
          <a:bodyPr>
            <a:normAutofit fontScale="90000"/>
          </a:bodyPr>
          <a:lstStyle/>
          <a:p>
            <a:r>
              <a:rPr lang="fi-FI" sz="3600" dirty="0"/>
              <a:t>Ilmastotyön kehittämiskohteet ELY-keskuksissa </a:t>
            </a:r>
          </a:p>
        </p:txBody>
      </p:sp>
      <p:sp>
        <p:nvSpPr>
          <p:cNvPr id="2" name="Ellipsi 1">
            <a:extLst>
              <a:ext uri="{FF2B5EF4-FFF2-40B4-BE49-F238E27FC236}">
                <a16:creationId xmlns:a16="http://schemas.microsoft.com/office/drawing/2014/main" id="{D1AE8F2F-1319-42CD-B9B3-2F4401097FD2}"/>
              </a:ext>
              <a:ext uri="{C183D7F6-B498-43B3-948B-1728B52AA6E4}">
                <adec:decorative xmlns:adec="http://schemas.microsoft.com/office/drawing/2017/decorative" val="1"/>
              </a:ext>
            </a:extLst>
          </p:cNvPr>
          <p:cNvSpPr/>
          <p:nvPr/>
        </p:nvSpPr>
        <p:spPr>
          <a:xfrm>
            <a:off x="1058238"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Ellipsi 7">
            <a:extLst>
              <a:ext uri="{FF2B5EF4-FFF2-40B4-BE49-F238E27FC236}">
                <a16:creationId xmlns:a16="http://schemas.microsoft.com/office/drawing/2014/main" id="{B3625D40-2B0F-4120-A51B-16FF2650A5B5}"/>
              </a:ext>
              <a:ext uri="{C183D7F6-B498-43B3-948B-1728B52AA6E4}">
                <adec:decorative xmlns:adec="http://schemas.microsoft.com/office/drawing/2017/decorative" val="1"/>
              </a:ext>
            </a:extLst>
          </p:cNvPr>
          <p:cNvSpPr/>
          <p:nvPr/>
        </p:nvSpPr>
        <p:spPr>
          <a:xfrm>
            <a:off x="2428542"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Ellipsi 8">
            <a:extLst>
              <a:ext uri="{FF2B5EF4-FFF2-40B4-BE49-F238E27FC236}">
                <a16:creationId xmlns:a16="http://schemas.microsoft.com/office/drawing/2014/main" id="{D154B1F3-883A-4680-8309-C161BCB37A2D}"/>
              </a:ext>
              <a:ext uri="{C183D7F6-B498-43B3-948B-1728B52AA6E4}">
                <adec:decorative xmlns:adec="http://schemas.microsoft.com/office/drawing/2017/decorative" val="1"/>
              </a:ext>
            </a:extLst>
          </p:cNvPr>
          <p:cNvSpPr/>
          <p:nvPr/>
        </p:nvSpPr>
        <p:spPr>
          <a:xfrm>
            <a:off x="3798846"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Ellipsi 9">
            <a:extLst>
              <a:ext uri="{FF2B5EF4-FFF2-40B4-BE49-F238E27FC236}">
                <a16:creationId xmlns:a16="http://schemas.microsoft.com/office/drawing/2014/main" id="{5C2E43D2-F643-439A-B7E2-5FEC5E4E7467}"/>
              </a:ext>
              <a:ext uri="{C183D7F6-B498-43B3-948B-1728B52AA6E4}">
                <adec:decorative xmlns:adec="http://schemas.microsoft.com/office/drawing/2017/decorative" val="1"/>
              </a:ext>
            </a:extLst>
          </p:cNvPr>
          <p:cNvSpPr/>
          <p:nvPr/>
        </p:nvSpPr>
        <p:spPr>
          <a:xfrm>
            <a:off x="6522297" y="203428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Ellipsi 10">
            <a:extLst>
              <a:ext uri="{FF2B5EF4-FFF2-40B4-BE49-F238E27FC236}">
                <a16:creationId xmlns:a16="http://schemas.microsoft.com/office/drawing/2014/main" id="{3D600746-0E48-4BBE-BF2B-D2FF8F847485}"/>
              </a:ext>
              <a:ext uri="{C183D7F6-B498-43B3-948B-1728B52AA6E4}">
                <adec:decorative xmlns:adec="http://schemas.microsoft.com/office/drawing/2017/decorative" val="1"/>
              </a:ext>
            </a:extLst>
          </p:cNvPr>
          <p:cNvSpPr/>
          <p:nvPr/>
        </p:nvSpPr>
        <p:spPr>
          <a:xfrm>
            <a:off x="7900827" y="203428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Ellipsi 11">
            <a:extLst>
              <a:ext uri="{FF2B5EF4-FFF2-40B4-BE49-F238E27FC236}">
                <a16:creationId xmlns:a16="http://schemas.microsoft.com/office/drawing/2014/main" id="{2D062D65-54D2-4987-98BE-0EA48A2DE324}"/>
              </a:ext>
              <a:ext uri="{C183D7F6-B498-43B3-948B-1728B52AA6E4}">
                <adec:decorative xmlns:adec="http://schemas.microsoft.com/office/drawing/2017/decorative" val="1"/>
              </a:ext>
            </a:extLst>
          </p:cNvPr>
          <p:cNvSpPr/>
          <p:nvPr/>
        </p:nvSpPr>
        <p:spPr>
          <a:xfrm>
            <a:off x="1058238" y="2897394"/>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47CEA657-5F46-43FF-90E0-9E4AC3F60D05}"/>
              </a:ext>
              <a:ext uri="{C183D7F6-B498-43B3-948B-1728B52AA6E4}">
                <adec:decorative xmlns:adec="http://schemas.microsoft.com/office/drawing/2017/decorative" val="1"/>
              </a:ext>
            </a:extLst>
          </p:cNvPr>
          <p:cNvSpPr/>
          <p:nvPr/>
        </p:nvSpPr>
        <p:spPr>
          <a:xfrm>
            <a:off x="2428542" y="291802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Ellipsi 13">
            <a:extLst>
              <a:ext uri="{FF2B5EF4-FFF2-40B4-BE49-F238E27FC236}">
                <a16:creationId xmlns:a16="http://schemas.microsoft.com/office/drawing/2014/main" id="{3ADE85A2-09BF-4CA3-AEDB-8CD477448D9A}"/>
              </a:ext>
              <a:ext uri="{C183D7F6-B498-43B3-948B-1728B52AA6E4}">
                <adec:decorative xmlns:adec="http://schemas.microsoft.com/office/drawing/2017/decorative" val="1"/>
              </a:ext>
            </a:extLst>
          </p:cNvPr>
          <p:cNvSpPr/>
          <p:nvPr/>
        </p:nvSpPr>
        <p:spPr>
          <a:xfrm>
            <a:off x="3778378" y="291802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Ellipsi 14">
            <a:extLst>
              <a:ext uri="{FF2B5EF4-FFF2-40B4-BE49-F238E27FC236}">
                <a16:creationId xmlns:a16="http://schemas.microsoft.com/office/drawing/2014/main" id="{2FD4D78F-12B6-42BE-8019-3B8A88590381}"/>
              </a:ext>
              <a:ext uri="{C183D7F6-B498-43B3-948B-1728B52AA6E4}">
                <adec:decorative xmlns:adec="http://schemas.microsoft.com/office/drawing/2017/decorative" val="1"/>
              </a:ext>
            </a:extLst>
          </p:cNvPr>
          <p:cNvSpPr/>
          <p:nvPr/>
        </p:nvSpPr>
        <p:spPr>
          <a:xfrm>
            <a:off x="5128214" y="2897394"/>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Ellipsi 15">
            <a:extLst>
              <a:ext uri="{FF2B5EF4-FFF2-40B4-BE49-F238E27FC236}">
                <a16:creationId xmlns:a16="http://schemas.microsoft.com/office/drawing/2014/main" id="{2989D602-2B23-4AE0-ABCC-A15DCD606AEA}"/>
              </a:ext>
              <a:ext uri="{C183D7F6-B498-43B3-948B-1728B52AA6E4}">
                <adec:decorative xmlns:adec="http://schemas.microsoft.com/office/drawing/2017/decorative" val="1"/>
              </a:ext>
            </a:extLst>
          </p:cNvPr>
          <p:cNvSpPr/>
          <p:nvPr/>
        </p:nvSpPr>
        <p:spPr>
          <a:xfrm>
            <a:off x="6527628" y="289755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i 16">
            <a:extLst>
              <a:ext uri="{FF2B5EF4-FFF2-40B4-BE49-F238E27FC236}">
                <a16:creationId xmlns:a16="http://schemas.microsoft.com/office/drawing/2014/main" id="{4206BA17-FB7C-4B53-A18A-F2A8F5BC840C}"/>
              </a:ext>
              <a:ext uri="{C183D7F6-B498-43B3-948B-1728B52AA6E4}">
                <adec:decorative xmlns:adec="http://schemas.microsoft.com/office/drawing/2017/decorative" val="1"/>
              </a:ext>
            </a:extLst>
          </p:cNvPr>
          <p:cNvSpPr/>
          <p:nvPr/>
        </p:nvSpPr>
        <p:spPr>
          <a:xfrm>
            <a:off x="7900827" y="2897394"/>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Ellipsi 17">
            <a:extLst>
              <a:ext uri="{FF2B5EF4-FFF2-40B4-BE49-F238E27FC236}">
                <a16:creationId xmlns:a16="http://schemas.microsoft.com/office/drawing/2014/main" id="{E5E2E351-BEF1-478D-90C1-25D32CB81972}"/>
              </a:ext>
              <a:ext uri="{C183D7F6-B498-43B3-948B-1728B52AA6E4}">
                <adec:decorative xmlns:adec="http://schemas.microsoft.com/office/drawing/2017/decorative" val="1"/>
              </a:ext>
            </a:extLst>
          </p:cNvPr>
          <p:cNvSpPr/>
          <p:nvPr/>
        </p:nvSpPr>
        <p:spPr>
          <a:xfrm>
            <a:off x="9264311"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Ellipsi 18">
            <a:extLst>
              <a:ext uri="{FF2B5EF4-FFF2-40B4-BE49-F238E27FC236}">
                <a16:creationId xmlns:a16="http://schemas.microsoft.com/office/drawing/2014/main" id="{771F84E1-7825-44BF-9F99-AF2167094197}"/>
              </a:ext>
              <a:ext uri="{C183D7F6-B498-43B3-948B-1728B52AA6E4}">
                <adec:decorative xmlns:adec="http://schemas.microsoft.com/office/drawing/2017/decorative" val="1"/>
              </a:ext>
            </a:extLst>
          </p:cNvPr>
          <p:cNvSpPr/>
          <p:nvPr/>
        </p:nvSpPr>
        <p:spPr>
          <a:xfrm>
            <a:off x="10647225" y="291802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Ellipsi 19">
            <a:extLst>
              <a:ext uri="{FF2B5EF4-FFF2-40B4-BE49-F238E27FC236}">
                <a16:creationId xmlns:a16="http://schemas.microsoft.com/office/drawing/2014/main" id="{F918B450-7F6C-4C7B-98EF-72E89E739E48}"/>
              </a:ext>
              <a:ext uri="{C183D7F6-B498-43B3-948B-1728B52AA6E4}">
                <adec:decorative xmlns:adec="http://schemas.microsoft.com/office/drawing/2017/decorative" val="1"/>
              </a:ext>
            </a:extLst>
          </p:cNvPr>
          <p:cNvSpPr/>
          <p:nvPr/>
        </p:nvSpPr>
        <p:spPr>
          <a:xfrm>
            <a:off x="11981421" y="291802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Ellipsi 20">
            <a:extLst>
              <a:ext uri="{FF2B5EF4-FFF2-40B4-BE49-F238E27FC236}">
                <a16:creationId xmlns:a16="http://schemas.microsoft.com/office/drawing/2014/main" id="{BAB7DFC3-5A44-4F2B-A274-C69D741405BA}"/>
              </a:ext>
              <a:ext uri="{C183D7F6-B498-43B3-948B-1728B52AA6E4}">
                <adec:decorative xmlns:adec="http://schemas.microsoft.com/office/drawing/2017/decorative" val="1"/>
              </a:ext>
            </a:extLst>
          </p:cNvPr>
          <p:cNvSpPr/>
          <p:nvPr/>
        </p:nvSpPr>
        <p:spPr>
          <a:xfrm>
            <a:off x="2428542"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Ellipsi 21">
            <a:extLst>
              <a:ext uri="{FF2B5EF4-FFF2-40B4-BE49-F238E27FC236}">
                <a16:creationId xmlns:a16="http://schemas.microsoft.com/office/drawing/2014/main" id="{B70AADFC-B803-47A3-82DD-3A5B1C16B5B4}"/>
              </a:ext>
              <a:ext uri="{C183D7F6-B498-43B3-948B-1728B52AA6E4}">
                <adec:decorative xmlns:adec="http://schemas.microsoft.com/office/drawing/2017/decorative" val="1"/>
              </a:ext>
            </a:extLst>
          </p:cNvPr>
          <p:cNvSpPr/>
          <p:nvPr/>
        </p:nvSpPr>
        <p:spPr>
          <a:xfrm>
            <a:off x="830495" y="2034283"/>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Ellipsi 22">
            <a:extLst>
              <a:ext uri="{FF2B5EF4-FFF2-40B4-BE49-F238E27FC236}">
                <a16:creationId xmlns:a16="http://schemas.microsoft.com/office/drawing/2014/main" id="{107DA4B2-A4CD-46CB-B70B-13DDB815B854}"/>
              </a:ext>
              <a:ext uri="{C183D7F6-B498-43B3-948B-1728B52AA6E4}">
                <adec:decorative xmlns:adec="http://schemas.microsoft.com/office/drawing/2017/decorative" val="1"/>
              </a:ext>
            </a:extLst>
          </p:cNvPr>
          <p:cNvSpPr/>
          <p:nvPr/>
        </p:nvSpPr>
        <p:spPr>
          <a:xfrm>
            <a:off x="2197201" y="203444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Ellipsi 23">
            <a:extLst>
              <a:ext uri="{FF2B5EF4-FFF2-40B4-BE49-F238E27FC236}">
                <a16:creationId xmlns:a16="http://schemas.microsoft.com/office/drawing/2014/main" id="{367FF28B-1F23-47A5-8364-78A4CBC4F9C5}"/>
              </a:ext>
              <a:ext uri="{C183D7F6-B498-43B3-948B-1728B52AA6E4}">
                <adec:decorative xmlns:adec="http://schemas.microsoft.com/office/drawing/2017/decorative" val="1"/>
              </a:ext>
            </a:extLst>
          </p:cNvPr>
          <p:cNvSpPr/>
          <p:nvPr/>
        </p:nvSpPr>
        <p:spPr>
          <a:xfrm>
            <a:off x="1965860"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Ellipsi 24">
            <a:extLst>
              <a:ext uri="{FF2B5EF4-FFF2-40B4-BE49-F238E27FC236}">
                <a16:creationId xmlns:a16="http://schemas.microsoft.com/office/drawing/2014/main" id="{DE1FD2FA-1C6B-4484-9B58-903938E13273}"/>
              </a:ext>
              <a:ext uri="{C183D7F6-B498-43B3-948B-1728B52AA6E4}">
                <adec:decorative xmlns:adec="http://schemas.microsoft.com/office/drawing/2017/decorative" val="1"/>
              </a:ext>
            </a:extLst>
          </p:cNvPr>
          <p:cNvSpPr/>
          <p:nvPr/>
        </p:nvSpPr>
        <p:spPr>
          <a:xfrm>
            <a:off x="1743390" y="203428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Ellipsi 25">
            <a:extLst>
              <a:ext uri="{FF2B5EF4-FFF2-40B4-BE49-F238E27FC236}">
                <a16:creationId xmlns:a16="http://schemas.microsoft.com/office/drawing/2014/main" id="{242D7230-E97B-4D3A-850B-4840B6C56D92}"/>
              </a:ext>
              <a:ext uri="{C183D7F6-B498-43B3-948B-1728B52AA6E4}">
                <adec:decorative xmlns:adec="http://schemas.microsoft.com/office/drawing/2017/decorative" val="1"/>
              </a:ext>
            </a:extLst>
          </p:cNvPr>
          <p:cNvSpPr/>
          <p:nvPr/>
        </p:nvSpPr>
        <p:spPr>
          <a:xfrm>
            <a:off x="3566462" y="203428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Ellipsi 26">
            <a:extLst>
              <a:ext uri="{FF2B5EF4-FFF2-40B4-BE49-F238E27FC236}">
                <a16:creationId xmlns:a16="http://schemas.microsoft.com/office/drawing/2014/main" id="{4FB46E86-E473-40DF-A1F9-7A04DB4DC8A7}"/>
              </a:ext>
              <a:ext uri="{C183D7F6-B498-43B3-948B-1728B52AA6E4}">
                <adec:decorative xmlns:adec="http://schemas.microsoft.com/office/drawing/2017/decorative" val="1"/>
              </a:ext>
            </a:extLst>
          </p:cNvPr>
          <p:cNvSpPr/>
          <p:nvPr/>
        </p:nvSpPr>
        <p:spPr>
          <a:xfrm>
            <a:off x="3336612" y="203452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Ellipsi 27">
            <a:extLst>
              <a:ext uri="{FF2B5EF4-FFF2-40B4-BE49-F238E27FC236}">
                <a16:creationId xmlns:a16="http://schemas.microsoft.com/office/drawing/2014/main" id="{469D526E-C55C-4062-8789-13930AA1C161}"/>
              </a:ext>
              <a:ext uri="{C183D7F6-B498-43B3-948B-1728B52AA6E4}">
                <adec:decorative xmlns:adec="http://schemas.microsoft.com/office/drawing/2017/decorative" val="1"/>
              </a:ext>
            </a:extLst>
          </p:cNvPr>
          <p:cNvSpPr/>
          <p:nvPr/>
        </p:nvSpPr>
        <p:spPr>
          <a:xfrm>
            <a:off x="3104228" y="203428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Ellipsi 28">
            <a:extLst>
              <a:ext uri="{FF2B5EF4-FFF2-40B4-BE49-F238E27FC236}">
                <a16:creationId xmlns:a16="http://schemas.microsoft.com/office/drawing/2014/main" id="{15C50F62-9012-4544-92D0-01FBC2DBDB8D}"/>
              </a:ext>
              <a:ext uri="{C183D7F6-B498-43B3-948B-1728B52AA6E4}">
                <adec:decorative xmlns:adec="http://schemas.microsoft.com/office/drawing/2017/decorative" val="1"/>
              </a:ext>
            </a:extLst>
          </p:cNvPr>
          <p:cNvSpPr/>
          <p:nvPr/>
        </p:nvSpPr>
        <p:spPr>
          <a:xfrm>
            <a:off x="5160571" y="203452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Ellipsi 29">
            <a:extLst>
              <a:ext uri="{FF2B5EF4-FFF2-40B4-BE49-F238E27FC236}">
                <a16:creationId xmlns:a16="http://schemas.microsoft.com/office/drawing/2014/main" id="{70841A70-BD0C-427E-AB75-733FF83C8EF1}"/>
              </a:ext>
              <a:ext uri="{C183D7F6-B498-43B3-948B-1728B52AA6E4}">
                <adec:decorative xmlns:adec="http://schemas.microsoft.com/office/drawing/2017/decorative" val="1"/>
              </a:ext>
            </a:extLst>
          </p:cNvPr>
          <p:cNvSpPr/>
          <p:nvPr/>
        </p:nvSpPr>
        <p:spPr>
          <a:xfrm>
            <a:off x="4938792" y="203428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Ellipsi 30">
            <a:extLst>
              <a:ext uri="{FF2B5EF4-FFF2-40B4-BE49-F238E27FC236}">
                <a16:creationId xmlns:a16="http://schemas.microsoft.com/office/drawing/2014/main" id="{22D2A21D-5C92-405C-8992-9EC34063075A}"/>
              </a:ext>
              <a:ext uri="{C183D7F6-B498-43B3-948B-1728B52AA6E4}">
                <adec:decorative xmlns:adec="http://schemas.microsoft.com/office/drawing/2017/decorative" val="1"/>
              </a:ext>
            </a:extLst>
          </p:cNvPr>
          <p:cNvSpPr/>
          <p:nvPr/>
        </p:nvSpPr>
        <p:spPr>
          <a:xfrm>
            <a:off x="6311718" y="2034283"/>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Ellipsi 31">
            <a:extLst>
              <a:ext uri="{FF2B5EF4-FFF2-40B4-BE49-F238E27FC236}">
                <a16:creationId xmlns:a16="http://schemas.microsoft.com/office/drawing/2014/main" id="{B30296D1-FDD9-43B7-8B83-375702F8F5BC}"/>
              </a:ext>
              <a:ext uri="{C183D7F6-B498-43B3-948B-1728B52AA6E4}">
                <adec:decorative xmlns:adec="http://schemas.microsoft.com/office/drawing/2017/decorative" val="1"/>
              </a:ext>
            </a:extLst>
          </p:cNvPr>
          <p:cNvSpPr/>
          <p:nvPr/>
        </p:nvSpPr>
        <p:spPr>
          <a:xfrm>
            <a:off x="7673084" y="2034283"/>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Ellipsi 32">
            <a:extLst>
              <a:ext uri="{FF2B5EF4-FFF2-40B4-BE49-F238E27FC236}">
                <a16:creationId xmlns:a16="http://schemas.microsoft.com/office/drawing/2014/main" id="{3DD6CEE5-7AF7-4C42-927B-4B747F313435}"/>
              </a:ext>
              <a:ext uri="{C183D7F6-B498-43B3-948B-1728B52AA6E4}">
                <adec:decorative xmlns:adec="http://schemas.microsoft.com/office/drawing/2017/decorative" val="1"/>
              </a:ext>
            </a:extLst>
          </p:cNvPr>
          <p:cNvSpPr/>
          <p:nvPr/>
        </p:nvSpPr>
        <p:spPr>
          <a:xfrm>
            <a:off x="9264311"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Ellipsi 33">
            <a:extLst>
              <a:ext uri="{FF2B5EF4-FFF2-40B4-BE49-F238E27FC236}">
                <a16:creationId xmlns:a16="http://schemas.microsoft.com/office/drawing/2014/main" id="{EB01576F-CC7E-4341-8393-BC49A610C2AB}"/>
              </a:ext>
              <a:ext uri="{C183D7F6-B498-43B3-948B-1728B52AA6E4}">
                <adec:decorative xmlns:adec="http://schemas.microsoft.com/office/drawing/2017/decorative" val="1"/>
              </a:ext>
            </a:extLst>
          </p:cNvPr>
          <p:cNvSpPr/>
          <p:nvPr/>
        </p:nvSpPr>
        <p:spPr>
          <a:xfrm>
            <a:off x="9025726"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Ellipsi 34">
            <a:extLst>
              <a:ext uri="{FF2B5EF4-FFF2-40B4-BE49-F238E27FC236}">
                <a16:creationId xmlns:a16="http://schemas.microsoft.com/office/drawing/2014/main" id="{B9A2D160-8E7F-44E6-BD0B-7C510D5609B4}"/>
              </a:ext>
              <a:ext uri="{C183D7F6-B498-43B3-948B-1728B52AA6E4}">
                <adec:decorative xmlns:adec="http://schemas.microsoft.com/office/drawing/2017/decorative" val="1"/>
              </a:ext>
            </a:extLst>
          </p:cNvPr>
          <p:cNvSpPr/>
          <p:nvPr/>
        </p:nvSpPr>
        <p:spPr>
          <a:xfrm>
            <a:off x="10647225" y="2034283"/>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Ellipsi 35">
            <a:extLst>
              <a:ext uri="{FF2B5EF4-FFF2-40B4-BE49-F238E27FC236}">
                <a16:creationId xmlns:a16="http://schemas.microsoft.com/office/drawing/2014/main" id="{7E4CFC23-9DCC-43DC-A613-795387A5E93C}"/>
              </a:ext>
              <a:ext uri="{C183D7F6-B498-43B3-948B-1728B52AA6E4}">
                <adec:decorative xmlns:adec="http://schemas.microsoft.com/office/drawing/2017/decorative" val="1"/>
              </a:ext>
            </a:extLst>
          </p:cNvPr>
          <p:cNvSpPr/>
          <p:nvPr/>
        </p:nvSpPr>
        <p:spPr>
          <a:xfrm>
            <a:off x="10414931"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Ellipsi 36">
            <a:extLst>
              <a:ext uri="{FF2B5EF4-FFF2-40B4-BE49-F238E27FC236}">
                <a16:creationId xmlns:a16="http://schemas.microsoft.com/office/drawing/2014/main" id="{DA1FF7CD-9383-4C9A-99D1-D43CD064D200}"/>
              </a:ext>
              <a:ext uri="{C183D7F6-B498-43B3-948B-1728B52AA6E4}">
                <adec:decorative xmlns:adec="http://schemas.microsoft.com/office/drawing/2017/decorative" val="1"/>
              </a:ext>
            </a:extLst>
          </p:cNvPr>
          <p:cNvSpPr/>
          <p:nvPr/>
        </p:nvSpPr>
        <p:spPr>
          <a:xfrm>
            <a:off x="11981421" y="2034283"/>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Ellipsi 37">
            <a:extLst>
              <a:ext uri="{FF2B5EF4-FFF2-40B4-BE49-F238E27FC236}">
                <a16:creationId xmlns:a16="http://schemas.microsoft.com/office/drawing/2014/main" id="{ADC54DED-30A4-44CC-BE24-BE682F416333}"/>
              </a:ext>
              <a:ext uri="{C183D7F6-B498-43B3-948B-1728B52AA6E4}">
                <adec:decorative xmlns:adec="http://schemas.microsoft.com/office/drawing/2017/decorative" val="1"/>
              </a:ext>
            </a:extLst>
          </p:cNvPr>
          <p:cNvSpPr/>
          <p:nvPr/>
        </p:nvSpPr>
        <p:spPr>
          <a:xfrm>
            <a:off x="11753678"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Ellipsi 39">
            <a:extLst>
              <a:ext uri="{FF2B5EF4-FFF2-40B4-BE49-F238E27FC236}">
                <a16:creationId xmlns:a16="http://schemas.microsoft.com/office/drawing/2014/main" id="{069BEBEC-AA86-4B13-9C2D-C5B4A60499A8}"/>
              </a:ext>
              <a:ext uri="{C183D7F6-B498-43B3-948B-1728B52AA6E4}">
                <adec:decorative xmlns:adec="http://schemas.microsoft.com/office/drawing/2017/decorative" val="1"/>
              </a:ext>
            </a:extLst>
          </p:cNvPr>
          <p:cNvSpPr/>
          <p:nvPr/>
        </p:nvSpPr>
        <p:spPr>
          <a:xfrm>
            <a:off x="830495"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Ellipsi 40">
            <a:extLst>
              <a:ext uri="{FF2B5EF4-FFF2-40B4-BE49-F238E27FC236}">
                <a16:creationId xmlns:a16="http://schemas.microsoft.com/office/drawing/2014/main" id="{B5A9C066-26DA-4777-BF48-283097BC17A5}"/>
              </a:ext>
              <a:ext uri="{C183D7F6-B498-43B3-948B-1728B52AA6E4}">
                <adec:decorative xmlns:adec="http://schemas.microsoft.com/office/drawing/2017/decorative" val="1"/>
              </a:ext>
            </a:extLst>
          </p:cNvPr>
          <p:cNvSpPr/>
          <p:nvPr/>
        </p:nvSpPr>
        <p:spPr>
          <a:xfrm>
            <a:off x="598111" y="2897394"/>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Ellipsi 41">
            <a:extLst>
              <a:ext uri="{FF2B5EF4-FFF2-40B4-BE49-F238E27FC236}">
                <a16:creationId xmlns:a16="http://schemas.microsoft.com/office/drawing/2014/main" id="{48FA830F-3E6F-45E3-ABAD-F1AD42031116}"/>
              </a:ext>
              <a:ext uri="{C183D7F6-B498-43B3-948B-1728B52AA6E4}">
                <adec:decorative xmlns:adec="http://schemas.microsoft.com/office/drawing/2017/decorative" val="1"/>
              </a:ext>
            </a:extLst>
          </p:cNvPr>
          <p:cNvSpPr/>
          <p:nvPr/>
        </p:nvSpPr>
        <p:spPr>
          <a:xfrm>
            <a:off x="368261" y="2897637"/>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Ellipsi 42">
            <a:extLst>
              <a:ext uri="{FF2B5EF4-FFF2-40B4-BE49-F238E27FC236}">
                <a16:creationId xmlns:a16="http://schemas.microsoft.com/office/drawing/2014/main" id="{55CE3E00-053B-4696-BF4E-A6992EAAB73C}"/>
              </a:ext>
              <a:ext uri="{C183D7F6-B498-43B3-948B-1728B52AA6E4}">
                <adec:decorative xmlns:adec="http://schemas.microsoft.com/office/drawing/2017/decorative" val="1"/>
              </a:ext>
            </a:extLst>
          </p:cNvPr>
          <p:cNvSpPr/>
          <p:nvPr/>
        </p:nvSpPr>
        <p:spPr>
          <a:xfrm>
            <a:off x="2197201" y="291802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Ellipsi 43">
            <a:extLst>
              <a:ext uri="{FF2B5EF4-FFF2-40B4-BE49-F238E27FC236}">
                <a16:creationId xmlns:a16="http://schemas.microsoft.com/office/drawing/2014/main" id="{0C46C575-F0F2-40EC-8550-7FBFCDFF4A0C}"/>
              </a:ext>
              <a:ext uri="{C183D7F6-B498-43B3-948B-1728B52AA6E4}">
                <adec:decorative xmlns:adec="http://schemas.microsoft.com/office/drawing/2017/decorative" val="1"/>
              </a:ext>
            </a:extLst>
          </p:cNvPr>
          <p:cNvSpPr/>
          <p:nvPr/>
        </p:nvSpPr>
        <p:spPr>
          <a:xfrm>
            <a:off x="4897814"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Ellipsi 44">
            <a:extLst>
              <a:ext uri="{FF2B5EF4-FFF2-40B4-BE49-F238E27FC236}">
                <a16:creationId xmlns:a16="http://schemas.microsoft.com/office/drawing/2014/main" id="{8895268D-BE00-4FB8-8E8C-BC5B177DDDA1}"/>
              </a:ext>
              <a:ext uri="{C183D7F6-B498-43B3-948B-1728B52AA6E4}">
                <adec:decorative xmlns:adec="http://schemas.microsoft.com/office/drawing/2017/decorative" val="1"/>
              </a:ext>
            </a:extLst>
          </p:cNvPr>
          <p:cNvSpPr/>
          <p:nvPr/>
        </p:nvSpPr>
        <p:spPr>
          <a:xfrm>
            <a:off x="4666467" y="2897394"/>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Ellipsi 45">
            <a:extLst>
              <a:ext uri="{FF2B5EF4-FFF2-40B4-BE49-F238E27FC236}">
                <a16:creationId xmlns:a16="http://schemas.microsoft.com/office/drawing/2014/main" id="{FA795104-DE49-4AD0-BFB7-C92631D6014F}"/>
              </a:ext>
              <a:ext uri="{C183D7F6-B498-43B3-948B-1728B52AA6E4}">
                <adec:decorative xmlns:adec="http://schemas.microsoft.com/office/drawing/2017/decorative" val="1"/>
              </a:ext>
            </a:extLst>
          </p:cNvPr>
          <p:cNvSpPr/>
          <p:nvPr/>
        </p:nvSpPr>
        <p:spPr>
          <a:xfrm>
            <a:off x="6295334"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Ellipsi 46">
            <a:extLst>
              <a:ext uri="{FF2B5EF4-FFF2-40B4-BE49-F238E27FC236}">
                <a16:creationId xmlns:a16="http://schemas.microsoft.com/office/drawing/2014/main" id="{B35A0DFA-B1B3-4EA1-A892-7BD4E3162C17}"/>
              </a:ext>
              <a:ext uri="{C183D7F6-B498-43B3-948B-1728B52AA6E4}">
                <adec:decorative xmlns:adec="http://schemas.microsoft.com/office/drawing/2017/decorative" val="1"/>
              </a:ext>
            </a:extLst>
          </p:cNvPr>
          <p:cNvSpPr/>
          <p:nvPr/>
        </p:nvSpPr>
        <p:spPr>
          <a:xfrm>
            <a:off x="6064934" y="2897637"/>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Ellipsi 47">
            <a:extLst>
              <a:ext uri="{FF2B5EF4-FFF2-40B4-BE49-F238E27FC236}">
                <a16:creationId xmlns:a16="http://schemas.microsoft.com/office/drawing/2014/main" id="{924127DD-ED45-448D-9392-A4CF932E710E}"/>
              </a:ext>
              <a:ext uri="{C183D7F6-B498-43B3-948B-1728B52AA6E4}">
                <adec:decorative xmlns:adec="http://schemas.microsoft.com/office/drawing/2017/decorative" val="1"/>
              </a:ext>
            </a:extLst>
          </p:cNvPr>
          <p:cNvSpPr/>
          <p:nvPr/>
        </p:nvSpPr>
        <p:spPr>
          <a:xfrm>
            <a:off x="7668533" y="2897394"/>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Ellipsi 48">
            <a:extLst>
              <a:ext uri="{FF2B5EF4-FFF2-40B4-BE49-F238E27FC236}">
                <a16:creationId xmlns:a16="http://schemas.microsoft.com/office/drawing/2014/main" id="{5B84C482-0D4A-469D-BFE8-39BDE517CD3A}"/>
              </a:ext>
              <a:ext uri="{C183D7F6-B498-43B3-948B-1728B52AA6E4}">
                <adec:decorative xmlns:adec="http://schemas.microsoft.com/office/drawing/2017/decorative" val="1"/>
              </a:ext>
            </a:extLst>
          </p:cNvPr>
          <p:cNvSpPr/>
          <p:nvPr/>
        </p:nvSpPr>
        <p:spPr>
          <a:xfrm>
            <a:off x="7436583" y="2897394"/>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Ellipsi 49">
            <a:extLst>
              <a:ext uri="{FF2B5EF4-FFF2-40B4-BE49-F238E27FC236}">
                <a16:creationId xmlns:a16="http://schemas.microsoft.com/office/drawing/2014/main" id="{E302093C-FA1C-4386-BEE9-2B3F3171D3C8}"/>
              </a:ext>
              <a:ext uri="{C183D7F6-B498-43B3-948B-1728B52AA6E4}">
                <adec:decorative xmlns:adec="http://schemas.microsoft.com/office/drawing/2017/decorative" val="1"/>
              </a:ext>
            </a:extLst>
          </p:cNvPr>
          <p:cNvSpPr/>
          <p:nvPr/>
        </p:nvSpPr>
        <p:spPr>
          <a:xfrm>
            <a:off x="9032017" y="2897394"/>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Ellipsi 50">
            <a:extLst>
              <a:ext uri="{FF2B5EF4-FFF2-40B4-BE49-F238E27FC236}">
                <a16:creationId xmlns:a16="http://schemas.microsoft.com/office/drawing/2014/main" id="{0D531603-73C9-41D2-8A93-81905B218F0B}"/>
              </a:ext>
              <a:ext uri="{C183D7F6-B498-43B3-948B-1728B52AA6E4}">
                <adec:decorative xmlns:adec="http://schemas.microsoft.com/office/drawing/2017/decorative" val="1"/>
              </a:ext>
            </a:extLst>
          </p:cNvPr>
          <p:cNvSpPr/>
          <p:nvPr/>
        </p:nvSpPr>
        <p:spPr>
          <a:xfrm>
            <a:off x="10414931" y="291802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Ellipsi 51">
            <a:extLst>
              <a:ext uri="{FF2B5EF4-FFF2-40B4-BE49-F238E27FC236}">
                <a16:creationId xmlns:a16="http://schemas.microsoft.com/office/drawing/2014/main" id="{575B6AD7-ED73-4701-B387-75D84A6CBCE4}"/>
              </a:ext>
              <a:ext uri="{C183D7F6-B498-43B3-948B-1728B52AA6E4}">
                <adec:decorative xmlns:adec="http://schemas.microsoft.com/office/drawing/2017/decorative" val="1"/>
              </a:ext>
            </a:extLst>
          </p:cNvPr>
          <p:cNvSpPr/>
          <p:nvPr/>
        </p:nvSpPr>
        <p:spPr>
          <a:xfrm>
            <a:off x="1058238"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Ellipsi 52">
            <a:extLst>
              <a:ext uri="{FF2B5EF4-FFF2-40B4-BE49-F238E27FC236}">
                <a16:creationId xmlns:a16="http://schemas.microsoft.com/office/drawing/2014/main" id="{D41F6FB9-4059-42D1-8865-076291062683}"/>
              </a:ext>
              <a:ext uri="{C183D7F6-B498-43B3-948B-1728B52AA6E4}">
                <adec:decorative xmlns:adec="http://schemas.microsoft.com/office/drawing/2017/decorative" val="1"/>
              </a:ext>
            </a:extLst>
          </p:cNvPr>
          <p:cNvSpPr/>
          <p:nvPr/>
        </p:nvSpPr>
        <p:spPr>
          <a:xfrm>
            <a:off x="830495"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Ellipsi 53">
            <a:extLst>
              <a:ext uri="{FF2B5EF4-FFF2-40B4-BE49-F238E27FC236}">
                <a16:creationId xmlns:a16="http://schemas.microsoft.com/office/drawing/2014/main" id="{7B96EA9F-7960-4D23-B8AC-AEBA8DE350B5}"/>
              </a:ext>
              <a:ext uri="{C183D7F6-B498-43B3-948B-1728B52AA6E4}">
                <adec:decorative xmlns:adec="http://schemas.microsoft.com/office/drawing/2017/decorative" val="1"/>
              </a:ext>
            </a:extLst>
          </p:cNvPr>
          <p:cNvSpPr/>
          <p:nvPr/>
        </p:nvSpPr>
        <p:spPr>
          <a:xfrm>
            <a:off x="596879" y="3760505"/>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Ellipsi 54">
            <a:extLst>
              <a:ext uri="{FF2B5EF4-FFF2-40B4-BE49-F238E27FC236}">
                <a16:creationId xmlns:a16="http://schemas.microsoft.com/office/drawing/2014/main" id="{BB777161-9B68-43BB-B837-3B186B7B8909}"/>
              </a:ext>
              <a:ext uri="{C183D7F6-B498-43B3-948B-1728B52AA6E4}">
                <adec:decorative xmlns:adec="http://schemas.microsoft.com/office/drawing/2017/decorative" val="1"/>
              </a:ext>
            </a:extLst>
          </p:cNvPr>
          <p:cNvSpPr/>
          <p:nvPr/>
        </p:nvSpPr>
        <p:spPr>
          <a:xfrm>
            <a:off x="3778378"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Ellipsi 55">
            <a:extLst>
              <a:ext uri="{FF2B5EF4-FFF2-40B4-BE49-F238E27FC236}">
                <a16:creationId xmlns:a16="http://schemas.microsoft.com/office/drawing/2014/main" id="{01B8C45A-5A35-4E3D-9F73-CCFE9CAABAF9}"/>
              </a:ext>
              <a:ext uri="{C183D7F6-B498-43B3-948B-1728B52AA6E4}">
                <adec:decorative xmlns:adec="http://schemas.microsoft.com/office/drawing/2017/decorative" val="1"/>
              </a:ext>
            </a:extLst>
          </p:cNvPr>
          <p:cNvSpPr/>
          <p:nvPr/>
        </p:nvSpPr>
        <p:spPr>
          <a:xfrm>
            <a:off x="3561806"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Ellipsi 56">
            <a:extLst>
              <a:ext uri="{FF2B5EF4-FFF2-40B4-BE49-F238E27FC236}">
                <a16:creationId xmlns:a16="http://schemas.microsoft.com/office/drawing/2014/main" id="{2CBF524B-7346-4248-8849-E753B787798D}"/>
              </a:ext>
              <a:ext uri="{C183D7F6-B498-43B3-948B-1728B52AA6E4}">
                <adec:decorative xmlns:adec="http://schemas.microsoft.com/office/drawing/2017/decorative" val="1"/>
              </a:ext>
            </a:extLst>
          </p:cNvPr>
          <p:cNvSpPr/>
          <p:nvPr/>
        </p:nvSpPr>
        <p:spPr>
          <a:xfrm>
            <a:off x="3323831" y="3760505"/>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Ellipsi 57">
            <a:extLst>
              <a:ext uri="{FF2B5EF4-FFF2-40B4-BE49-F238E27FC236}">
                <a16:creationId xmlns:a16="http://schemas.microsoft.com/office/drawing/2014/main" id="{EE4FB99E-4059-4708-A1AC-081F1578B338}"/>
              </a:ext>
              <a:ext uri="{C183D7F6-B498-43B3-948B-1728B52AA6E4}">
                <adec:decorative xmlns:adec="http://schemas.microsoft.com/office/drawing/2017/decorative" val="1"/>
              </a:ext>
            </a:extLst>
          </p:cNvPr>
          <p:cNvSpPr/>
          <p:nvPr/>
        </p:nvSpPr>
        <p:spPr>
          <a:xfrm>
            <a:off x="5128214"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Ellipsi 58">
            <a:extLst>
              <a:ext uri="{FF2B5EF4-FFF2-40B4-BE49-F238E27FC236}">
                <a16:creationId xmlns:a16="http://schemas.microsoft.com/office/drawing/2014/main" id="{1483B786-C1C0-4AFB-B371-439302910FF5}"/>
              </a:ext>
              <a:ext uri="{C183D7F6-B498-43B3-948B-1728B52AA6E4}">
                <adec:decorative xmlns:adec="http://schemas.microsoft.com/office/drawing/2017/decorative" val="1"/>
              </a:ext>
            </a:extLst>
          </p:cNvPr>
          <p:cNvSpPr/>
          <p:nvPr/>
        </p:nvSpPr>
        <p:spPr>
          <a:xfrm>
            <a:off x="4901410"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Ellipsi 59">
            <a:extLst>
              <a:ext uri="{FF2B5EF4-FFF2-40B4-BE49-F238E27FC236}">
                <a16:creationId xmlns:a16="http://schemas.microsoft.com/office/drawing/2014/main" id="{65F44EAA-AD2A-4D7C-9BC2-969447FB2DD5}"/>
              </a:ext>
              <a:ext uri="{C183D7F6-B498-43B3-948B-1728B52AA6E4}">
                <adec:decorative xmlns:adec="http://schemas.microsoft.com/office/drawing/2017/decorative" val="1"/>
              </a:ext>
            </a:extLst>
          </p:cNvPr>
          <p:cNvSpPr/>
          <p:nvPr/>
        </p:nvSpPr>
        <p:spPr>
          <a:xfrm>
            <a:off x="4673667"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Ellipsi 60">
            <a:extLst>
              <a:ext uri="{FF2B5EF4-FFF2-40B4-BE49-F238E27FC236}">
                <a16:creationId xmlns:a16="http://schemas.microsoft.com/office/drawing/2014/main" id="{F2809BB7-856C-4B48-9999-7A21E44AD571}"/>
              </a:ext>
              <a:ext uri="{C183D7F6-B498-43B3-948B-1728B52AA6E4}">
                <adec:decorative xmlns:adec="http://schemas.microsoft.com/office/drawing/2017/decorative" val="1"/>
              </a:ext>
            </a:extLst>
          </p:cNvPr>
          <p:cNvSpPr/>
          <p:nvPr/>
        </p:nvSpPr>
        <p:spPr>
          <a:xfrm>
            <a:off x="6522297"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Ellipsi 61">
            <a:extLst>
              <a:ext uri="{FF2B5EF4-FFF2-40B4-BE49-F238E27FC236}">
                <a16:creationId xmlns:a16="http://schemas.microsoft.com/office/drawing/2014/main" id="{100E0523-ADEE-445C-8559-565304E9E30B}"/>
              </a:ext>
              <a:ext uri="{C183D7F6-B498-43B3-948B-1728B52AA6E4}">
                <adec:decorative xmlns:adec="http://schemas.microsoft.com/office/drawing/2017/decorative" val="1"/>
              </a:ext>
            </a:extLst>
          </p:cNvPr>
          <p:cNvSpPr/>
          <p:nvPr/>
        </p:nvSpPr>
        <p:spPr>
          <a:xfrm>
            <a:off x="6305725" y="3760505"/>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Ellipsi 62">
            <a:extLst>
              <a:ext uri="{FF2B5EF4-FFF2-40B4-BE49-F238E27FC236}">
                <a16:creationId xmlns:a16="http://schemas.microsoft.com/office/drawing/2014/main" id="{9227EB43-9A95-4CA6-850D-9C027E117486}"/>
              </a:ext>
              <a:ext uri="{C183D7F6-B498-43B3-948B-1728B52AA6E4}">
                <adec:decorative xmlns:adec="http://schemas.microsoft.com/office/drawing/2017/decorative" val="1"/>
              </a:ext>
            </a:extLst>
          </p:cNvPr>
          <p:cNvSpPr/>
          <p:nvPr/>
        </p:nvSpPr>
        <p:spPr>
          <a:xfrm>
            <a:off x="6094120"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Ellipsi 63">
            <a:extLst>
              <a:ext uri="{FF2B5EF4-FFF2-40B4-BE49-F238E27FC236}">
                <a16:creationId xmlns:a16="http://schemas.microsoft.com/office/drawing/2014/main" id="{F2ABD344-F0BF-48FD-8555-81B42958F00F}"/>
              </a:ext>
              <a:ext uri="{C183D7F6-B498-43B3-948B-1728B52AA6E4}">
                <adec:decorative xmlns:adec="http://schemas.microsoft.com/office/drawing/2017/decorative" val="1"/>
              </a:ext>
            </a:extLst>
          </p:cNvPr>
          <p:cNvSpPr/>
          <p:nvPr/>
        </p:nvSpPr>
        <p:spPr>
          <a:xfrm>
            <a:off x="5880240"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5" name="Ellipsi 64">
            <a:extLst>
              <a:ext uri="{FF2B5EF4-FFF2-40B4-BE49-F238E27FC236}">
                <a16:creationId xmlns:a16="http://schemas.microsoft.com/office/drawing/2014/main" id="{6F4DC7F1-B56D-4642-A29A-9D562A655163}"/>
              </a:ext>
              <a:ext uri="{C183D7F6-B498-43B3-948B-1728B52AA6E4}">
                <adec:decorative xmlns:adec="http://schemas.microsoft.com/office/drawing/2017/decorative" val="1"/>
              </a:ext>
            </a:extLst>
          </p:cNvPr>
          <p:cNvSpPr/>
          <p:nvPr/>
        </p:nvSpPr>
        <p:spPr>
          <a:xfrm>
            <a:off x="7900827"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Ellipsi 65">
            <a:extLst>
              <a:ext uri="{FF2B5EF4-FFF2-40B4-BE49-F238E27FC236}">
                <a16:creationId xmlns:a16="http://schemas.microsoft.com/office/drawing/2014/main" id="{1142611B-13EE-407A-B1A0-B3EE1ECF6245}"/>
              </a:ext>
              <a:ext uri="{C183D7F6-B498-43B3-948B-1728B52AA6E4}">
                <adec:decorative xmlns:adec="http://schemas.microsoft.com/office/drawing/2017/decorative" val="1"/>
              </a:ext>
            </a:extLst>
          </p:cNvPr>
          <p:cNvSpPr/>
          <p:nvPr/>
        </p:nvSpPr>
        <p:spPr>
          <a:xfrm>
            <a:off x="9264311" y="376050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7" name="Ellipsi 66">
            <a:extLst>
              <a:ext uri="{FF2B5EF4-FFF2-40B4-BE49-F238E27FC236}">
                <a16:creationId xmlns:a16="http://schemas.microsoft.com/office/drawing/2014/main" id="{2DDAC943-1607-47AD-9F48-D1D4FC9A6901}"/>
              </a:ext>
              <a:ext uri="{C183D7F6-B498-43B3-948B-1728B52AA6E4}">
                <adec:decorative xmlns:adec="http://schemas.microsoft.com/office/drawing/2017/decorative" val="1"/>
              </a:ext>
            </a:extLst>
          </p:cNvPr>
          <p:cNvSpPr/>
          <p:nvPr/>
        </p:nvSpPr>
        <p:spPr>
          <a:xfrm>
            <a:off x="9053732"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Ellipsi 67">
            <a:extLst>
              <a:ext uri="{FF2B5EF4-FFF2-40B4-BE49-F238E27FC236}">
                <a16:creationId xmlns:a16="http://schemas.microsoft.com/office/drawing/2014/main" id="{14008F02-FEB3-4192-8B11-A1F17895E7C1}"/>
              </a:ext>
              <a:ext uri="{C183D7F6-B498-43B3-948B-1728B52AA6E4}">
                <adec:decorative xmlns:adec="http://schemas.microsoft.com/office/drawing/2017/decorative" val="1"/>
              </a:ext>
            </a:extLst>
          </p:cNvPr>
          <p:cNvSpPr/>
          <p:nvPr/>
        </p:nvSpPr>
        <p:spPr>
          <a:xfrm>
            <a:off x="10647225" y="376050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9" name="Ellipsi 68">
            <a:extLst>
              <a:ext uri="{FF2B5EF4-FFF2-40B4-BE49-F238E27FC236}">
                <a16:creationId xmlns:a16="http://schemas.microsoft.com/office/drawing/2014/main" id="{09258B86-F546-4F35-AE12-389B0D2AC779}"/>
              </a:ext>
              <a:ext uri="{C183D7F6-B498-43B3-948B-1728B52AA6E4}">
                <adec:decorative xmlns:adec="http://schemas.microsoft.com/office/drawing/2017/decorative" val="1"/>
              </a:ext>
            </a:extLst>
          </p:cNvPr>
          <p:cNvSpPr/>
          <p:nvPr/>
        </p:nvSpPr>
        <p:spPr>
          <a:xfrm>
            <a:off x="10413609"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0" name="Ellipsi 69">
            <a:extLst>
              <a:ext uri="{FF2B5EF4-FFF2-40B4-BE49-F238E27FC236}">
                <a16:creationId xmlns:a16="http://schemas.microsoft.com/office/drawing/2014/main" id="{A017C88B-9B5D-4F37-A9CD-68AC7D03A97A}"/>
              </a:ext>
              <a:ext uri="{C183D7F6-B498-43B3-948B-1728B52AA6E4}">
                <adec:decorative xmlns:adec="http://schemas.microsoft.com/office/drawing/2017/decorative" val="1"/>
              </a:ext>
            </a:extLst>
          </p:cNvPr>
          <p:cNvSpPr/>
          <p:nvPr/>
        </p:nvSpPr>
        <p:spPr>
          <a:xfrm>
            <a:off x="11981421" y="376050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1" name="Ellipsi 70">
            <a:extLst>
              <a:ext uri="{FF2B5EF4-FFF2-40B4-BE49-F238E27FC236}">
                <a16:creationId xmlns:a16="http://schemas.microsoft.com/office/drawing/2014/main" id="{1B8C1539-B823-4482-B428-6ED11E51EFDF}"/>
              </a:ext>
              <a:ext uri="{C183D7F6-B498-43B3-948B-1728B52AA6E4}">
                <adec:decorative xmlns:adec="http://schemas.microsoft.com/office/drawing/2017/decorative" val="1"/>
              </a:ext>
            </a:extLst>
          </p:cNvPr>
          <p:cNvSpPr/>
          <p:nvPr/>
        </p:nvSpPr>
        <p:spPr>
          <a:xfrm>
            <a:off x="11747805"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2" name="Ellipsi 71">
            <a:extLst>
              <a:ext uri="{FF2B5EF4-FFF2-40B4-BE49-F238E27FC236}">
                <a16:creationId xmlns:a16="http://schemas.microsoft.com/office/drawing/2014/main" id="{A9DE1937-03A0-46CD-8E5A-B7EB056A0299}"/>
              </a:ext>
              <a:ext uri="{C183D7F6-B498-43B3-948B-1728B52AA6E4}">
                <adec:decorative xmlns:adec="http://schemas.microsoft.com/office/drawing/2017/decorative" val="1"/>
              </a:ext>
            </a:extLst>
          </p:cNvPr>
          <p:cNvSpPr/>
          <p:nvPr/>
        </p:nvSpPr>
        <p:spPr>
          <a:xfrm>
            <a:off x="1058238"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3" name="Ellipsi 72">
            <a:extLst>
              <a:ext uri="{FF2B5EF4-FFF2-40B4-BE49-F238E27FC236}">
                <a16:creationId xmlns:a16="http://schemas.microsoft.com/office/drawing/2014/main" id="{BAFB9914-27FC-42D3-93B8-7E441D3B457C}"/>
              </a:ext>
              <a:ext uri="{C183D7F6-B498-43B3-948B-1728B52AA6E4}">
                <adec:decorative xmlns:adec="http://schemas.microsoft.com/office/drawing/2017/decorative" val="1"/>
              </a:ext>
            </a:extLst>
          </p:cNvPr>
          <p:cNvSpPr/>
          <p:nvPr/>
        </p:nvSpPr>
        <p:spPr>
          <a:xfrm>
            <a:off x="830495"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4" name="Ellipsi 73">
            <a:extLst>
              <a:ext uri="{FF2B5EF4-FFF2-40B4-BE49-F238E27FC236}">
                <a16:creationId xmlns:a16="http://schemas.microsoft.com/office/drawing/2014/main" id="{1D85A6BE-F796-40EF-A11B-AE6D6616C776}"/>
              </a:ext>
              <a:ext uri="{C183D7F6-B498-43B3-948B-1728B52AA6E4}">
                <adec:decorative xmlns:adec="http://schemas.microsoft.com/office/drawing/2017/decorative" val="1"/>
              </a:ext>
            </a:extLst>
          </p:cNvPr>
          <p:cNvSpPr/>
          <p:nvPr/>
        </p:nvSpPr>
        <p:spPr>
          <a:xfrm>
            <a:off x="596879" y="4623616"/>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Ellipsi 74">
            <a:extLst>
              <a:ext uri="{FF2B5EF4-FFF2-40B4-BE49-F238E27FC236}">
                <a16:creationId xmlns:a16="http://schemas.microsoft.com/office/drawing/2014/main" id="{F338B071-D86D-458E-B7F3-45B53AE6FA36}"/>
              </a:ext>
              <a:ext uri="{C183D7F6-B498-43B3-948B-1728B52AA6E4}">
                <adec:decorative xmlns:adec="http://schemas.microsoft.com/office/drawing/2017/decorative" val="1"/>
              </a:ext>
            </a:extLst>
          </p:cNvPr>
          <p:cNvSpPr/>
          <p:nvPr/>
        </p:nvSpPr>
        <p:spPr>
          <a:xfrm>
            <a:off x="2428542"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Ellipsi 75">
            <a:extLst>
              <a:ext uri="{FF2B5EF4-FFF2-40B4-BE49-F238E27FC236}">
                <a16:creationId xmlns:a16="http://schemas.microsoft.com/office/drawing/2014/main" id="{F8A07014-37BE-486A-8C89-802788DF6779}"/>
              </a:ext>
              <a:ext uri="{C183D7F6-B498-43B3-948B-1728B52AA6E4}">
                <adec:decorative xmlns:adec="http://schemas.microsoft.com/office/drawing/2017/decorative" val="1"/>
              </a:ext>
            </a:extLst>
          </p:cNvPr>
          <p:cNvSpPr/>
          <p:nvPr/>
        </p:nvSpPr>
        <p:spPr>
          <a:xfrm>
            <a:off x="2200799"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Ellipsi 76">
            <a:extLst>
              <a:ext uri="{FF2B5EF4-FFF2-40B4-BE49-F238E27FC236}">
                <a16:creationId xmlns:a16="http://schemas.microsoft.com/office/drawing/2014/main" id="{2A003D5C-807F-45F8-BA47-1650F96FAE51}"/>
              </a:ext>
              <a:ext uri="{C183D7F6-B498-43B3-948B-1728B52AA6E4}">
                <adec:decorative xmlns:adec="http://schemas.microsoft.com/office/drawing/2017/decorative" val="1"/>
              </a:ext>
            </a:extLst>
          </p:cNvPr>
          <p:cNvSpPr/>
          <p:nvPr/>
        </p:nvSpPr>
        <p:spPr>
          <a:xfrm>
            <a:off x="3778378"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Ellipsi 77">
            <a:extLst>
              <a:ext uri="{FF2B5EF4-FFF2-40B4-BE49-F238E27FC236}">
                <a16:creationId xmlns:a16="http://schemas.microsoft.com/office/drawing/2014/main" id="{671FD3E6-11D5-4789-AD8C-E998B5E5FD9A}"/>
              </a:ext>
              <a:ext uri="{C183D7F6-B498-43B3-948B-1728B52AA6E4}">
                <adec:decorative xmlns:adec="http://schemas.microsoft.com/office/drawing/2017/decorative" val="1"/>
              </a:ext>
            </a:extLst>
          </p:cNvPr>
          <p:cNvSpPr/>
          <p:nvPr/>
        </p:nvSpPr>
        <p:spPr>
          <a:xfrm>
            <a:off x="3566462" y="4623616"/>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9" name="Ellipsi 78">
            <a:extLst>
              <a:ext uri="{FF2B5EF4-FFF2-40B4-BE49-F238E27FC236}">
                <a16:creationId xmlns:a16="http://schemas.microsoft.com/office/drawing/2014/main" id="{7ECE7FEA-848B-4A17-8DE1-FD6DD94A1CBE}"/>
              </a:ext>
              <a:ext uri="{C183D7F6-B498-43B3-948B-1728B52AA6E4}">
                <adec:decorative xmlns:adec="http://schemas.microsoft.com/office/drawing/2017/decorative" val="1"/>
              </a:ext>
            </a:extLst>
          </p:cNvPr>
          <p:cNvSpPr/>
          <p:nvPr/>
        </p:nvSpPr>
        <p:spPr>
          <a:xfrm>
            <a:off x="5128214"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0" name="Ellipsi 79">
            <a:extLst>
              <a:ext uri="{FF2B5EF4-FFF2-40B4-BE49-F238E27FC236}">
                <a16:creationId xmlns:a16="http://schemas.microsoft.com/office/drawing/2014/main" id="{7016E6CF-FBEB-4918-868B-CBE4ACAC2286}"/>
              </a:ext>
              <a:ext uri="{C183D7F6-B498-43B3-948B-1728B52AA6E4}">
                <adec:decorative xmlns:adec="http://schemas.microsoft.com/office/drawing/2017/decorative" val="1"/>
              </a:ext>
            </a:extLst>
          </p:cNvPr>
          <p:cNvSpPr/>
          <p:nvPr/>
        </p:nvSpPr>
        <p:spPr>
          <a:xfrm>
            <a:off x="4906572"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Ellipsi 80">
            <a:extLst>
              <a:ext uri="{FF2B5EF4-FFF2-40B4-BE49-F238E27FC236}">
                <a16:creationId xmlns:a16="http://schemas.microsoft.com/office/drawing/2014/main" id="{238EB72A-AD44-45B0-BC1A-8DE95295FEF9}"/>
              </a:ext>
              <a:ext uri="{C183D7F6-B498-43B3-948B-1728B52AA6E4}">
                <adec:decorative xmlns:adec="http://schemas.microsoft.com/office/drawing/2017/decorative" val="1"/>
              </a:ext>
            </a:extLst>
          </p:cNvPr>
          <p:cNvSpPr/>
          <p:nvPr/>
        </p:nvSpPr>
        <p:spPr>
          <a:xfrm>
            <a:off x="6522297"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2" name="Ellipsi 81">
            <a:extLst>
              <a:ext uri="{FF2B5EF4-FFF2-40B4-BE49-F238E27FC236}">
                <a16:creationId xmlns:a16="http://schemas.microsoft.com/office/drawing/2014/main" id="{2041DBD4-9875-4F87-B77F-DA392B5A3F71}"/>
              </a:ext>
              <a:ext uri="{C183D7F6-B498-43B3-948B-1728B52AA6E4}">
                <adec:decorative xmlns:adec="http://schemas.microsoft.com/office/drawing/2017/decorative" val="1"/>
              </a:ext>
            </a:extLst>
          </p:cNvPr>
          <p:cNvSpPr/>
          <p:nvPr/>
        </p:nvSpPr>
        <p:spPr>
          <a:xfrm>
            <a:off x="6305725"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Ellipsi 82">
            <a:extLst>
              <a:ext uri="{FF2B5EF4-FFF2-40B4-BE49-F238E27FC236}">
                <a16:creationId xmlns:a16="http://schemas.microsoft.com/office/drawing/2014/main" id="{A15A0FFF-746B-4DC2-8B47-96EF940227A3}"/>
              </a:ext>
              <a:ext uri="{C183D7F6-B498-43B3-948B-1728B52AA6E4}">
                <adec:decorative xmlns:adec="http://schemas.microsoft.com/office/drawing/2017/decorative" val="1"/>
              </a:ext>
            </a:extLst>
          </p:cNvPr>
          <p:cNvSpPr/>
          <p:nvPr/>
        </p:nvSpPr>
        <p:spPr>
          <a:xfrm>
            <a:off x="6089153"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4" name="Ellipsi 83">
            <a:extLst>
              <a:ext uri="{FF2B5EF4-FFF2-40B4-BE49-F238E27FC236}">
                <a16:creationId xmlns:a16="http://schemas.microsoft.com/office/drawing/2014/main" id="{E2E1166B-EEA3-46F1-8914-65EECE8EAF0F}"/>
              </a:ext>
              <a:ext uri="{C183D7F6-B498-43B3-948B-1728B52AA6E4}">
                <adec:decorative xmlns:adec="http://schemas.microsoft.com/office/drawing/2017/decorative" val="1"/>
              </a:ext>
            </a:extLst>
          </p:cNvPr>
          <p:cNvSpPr/>
          <p:nvPr/>
        </p:nvSpPr>
        <p:spPr>
          <a:xfrm>
            <a:off x="7900827"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Ellipsi 84">
            <a:extLst>
              <a:ext uri="{FF2B5EF4-FFF2-40B4-BE49-F238E27FC236}">
                <a16:creationId xmlns:a16="http://schemas.microsoft.com/office/drawing/2014/main" id="{C13B9ED3-12C1-4333-ACA9-A07DE0F169F9}"/>
              </a:ext>
              <a:ext uri="{C183D7F6-B498-43B3-948B-1728B52AA6E4}">
                <adec:decorative xmlns:adec="http://schemas.microsoft.com/office/drawing/2017/decorative" val="1"/>
              </a:ext>
            </a:extLst>
          </p:cNvPr>
          <p:cNvSpPr/>
          <p:nvPr/>
        </p:nvSpPr>
        <p:spPr>
          <a:xfrm>
            <a:off x="7684255"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Ellipsi 85">
            <a:extLst>
              <a:ext uri="{FF2B5EF4-FFF2-40B4-BE49-F238E27FC236}">
                <a16:creationId xmlns:a16="http://schemas.microsoft.com/office/drawing/2014/main" id="{9D46B44C-E476-4C35-A64E-107CBF8DD39A}"/>
              </a:ext>
              <a:ext uri="{C183D7F6-B498-43B3-948B-1728B52AA6E4}">
                <adec:decorative xmlns:adec="http://schemas.microsoft.com/office/drawing/2017/decorative" val="1"/>
              </a:ext>
            </a:extLst>
          </p:cNvPr>
          <p:cNvSpPr/>
          <p:nvPr/>
        </p:nvSpPr>
        <p:spPr>
          <a:xfrm>
            <a:off x="7467683"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Ellipsi 86">
            <a:extLst>
              <a:ext uri="{FF2B5EF4-FFF2-40B4-BE49-F238E27FC236}">
                <a16:creationId xmlns:a16="http://schemas.microsoft.com/office/drawing/2014/main" id="{6C1A71BA-AE01-4092-95CA-CCC9FAA741F8}"/>
              </a:ext>
              <a:ext uri="{C183D7F6-B498-43B3-948B-1728B52AA6E4}">
                <adec:decorative xmlns:adec="http://schemas.microsoft.com/office/drawing/2017/decorative" val="1"/>
              </a:ext>
            </a:extLst>
          </p:cNvPr>
          <p:cNvSpPr/>
          <p:nvPr/>
        </p:nvSpPr>
        <p:spPr>
          <a:xfrm>
            <a:off x="9264311"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8" name="Ellipsi 87">
            <a:extLst>
              <a:ext uri="{FF2B5EF4-FFF2-40B4-BE49-F238E27FC236}">
                <a16:creationId xmlns:a16="http://schemas.microsoft.com/office/drawing/2014/main" id="{5E1CCE18-B289-42C6-A965-98A4F08D489E}"/>
              </a:ext>
              <a:ext uri="{C183D7F6-B498-43B3-948B-1728B52AA6E4}">
                <adec:decorative xmlns:adec="http://schemas.microsoft.com/office/drawing/2017/decorative" val="1"/>
              </a:ext>
            </a:extLst>
          </p:cNvPr>
          <p:cNvSpPr/>
          <p:nvPr/>
        </p:nvSpPr>
        <p:spPr>
          <a:xfrm>
            <a:off x="9047739"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9" name="Ellipsi 88">
            <a:extLst>
              <a:ext uri="{FF2B5EF4-FFF2-40B4-BE49-F238E27FC236}">
                <a16:creationId xmlns:a16="http://schemas.microsoft.com/office/drawing/2014/main" id="{31977082-772A-4436-B387-78559798A342}"/>
              </a:ext>
              <a:ext uri="{C183D7F6-B498-43B3-948B-1728B52AA6E4}">
                <adec:decorative xmlns:adec="http://schemas.microsoft.com/office/drawing/2017/decorative" val="1"/>
              </a:ext>
            </a:extLst>
          </p:cNvPr>
          <p:cNvSpPr/>
          <p:nvPr/>
        </p:nvSpPr>
        <p:spPr>
          <a:xfrm>
            <a:off x="8831167"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3" name="Ellipsi 92">
            <a:extLst>
              <a:ext uri="{FF2B5EF4-FFF2-40B4-BE49-F238E27FC236}">
                <a16:creationId xmlns:a16="http://schemas.microsoft.com/office/drawing/2014/main" id="{0F998B6F-C836-4FB6-BF2F-8EDFF466FBFB}"/>
              </a:ext>
              <a:ext uri="{C183D7F6-B498-43B3-948B-1728B52AA6E4}">
                <adec:decorative xmlns:adec="http://schemas.microsoft.com/office/drawing/2017/decorative" val="1"/>
              </a:ext>
            </a:extLst>
          </p:cNvPr>
          <p:cNvSpPr/>
          <p:nvPr/>
        </p:nvSpPr>
        <p:spPr>
          <a:xfrm>
            <a:off x="10647225"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Ellipsi 93">
            <a:extLst>
              <a:ext uri="{FF2B5EF4-FFF2-40B4-BE49-F238E27FC236}">
                <a16:creationId xmlns:a16="http://schemas.microsoft.com/office/drawing/2014/main" id="{B3414379-6D45-4286-9123-46D5A1B0EC4A}"/>
              </a:ext>
              <a:ext uri="{C183D7F6-B498-43B3-948B-1728B52AA6E4}">
                <adec:decorative xmlns:adec="http://schemas.microsoft.com/office/drawing/2017/decorative" val="1"/>
              </a:ext>
            </a:extLst>
          </p:cNvPr>
          <p:cNvSpPr/>
          <p:nvPr/>
        </p:nvSpPr>
        <p:spPr>
          <a:xfrm>
            <a:off x="10430653"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5" name="Ellipsi 94">
            <a:extLst>
              <a:ext uri="{FF2B5EF4-FFF2-40B4-BE49-F238E27FC236}">
                <a16:creationId xmlns:a16="http://schemas.microsoft.com/office/drawing/2014/main" id="{417E2E95-E10C-4595-9820-E7472FF5C674}"/>
              </a:ext>
              <a:ext uri="{C183D7F6-B498-43B3-948B-1728B52AA6E4}">
                <adec:decorative xmlns:adec="http://schemas.microsoft.com/office/drawing/2017/decorative" val="1"/>
              </a:ext>
            </a:extLst>
          </p:cNvPr>
          <p:cNvSpPr/>
          <p:nvPr/>
        </p:nvSpPr>
        <p:spPr>
          <a:xfrm>
            <a:off x="11981421"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6" name="Ellipsi 95">
            <a:extLst>
              <a:ext uri="{FF2B5EF4-FFF2-40B4-BE49-F238E27FC236}">
                <a16:creationId xmlns:a16="http://schemas.microsoft.com/office/drawing/2014/main" id="{FFDB4CF5-2FF1-4BF9-B776-9D8C47A66D4B}"/>
              </a:ext>
              <a:ext uri="{C183D7F6-B498-43B3-948B-1728B52AA6E4}">
                <adec:decorative xmlns:adec="http://schemas.microsoft.com/office/drawing/2017/decorative" val="1"/>
              </a:ext>
            </a:extLst>
          </p:cNvPr>
          <p:cNvSpPr/>
          <p:nvPr/>
        </p:nvSpPr>
        <p:spPr>
          <a:xfrm>
            <a:off x="1058238" y="5486727"/>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7" name="Ellipsi 96">
            <a:extLst>
              <a:ext uri="{FF2B5EF4-FFF2-40B4-BE49-F238E27FC236}">
                <a16:creationId xmlns:a16="http://schemas.microsoft.com/office/drawing/2014/main" id="{E37701D2-1013-4209-9F59-E5CEA9E3A845}"/>
              </a:ext>
              <a:ext uri="{C183D7F6-B498-43B3-948B-1728B52AA6E4}">
                <adec:decorative xmlns:adec="http://schemas.microsoft.com/office/drawing/2017/decorative" val="1"/>
              </a:ext>
            </a:extLst>
          </p:cNvPr>
          <p:cNvSpPr/>
          <p:nvPr/>
        </p:nvSpPr>
        <p:spPr>
          <a:xfrm>
            <a:off x="830495" y="5486727"/>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8" name="Ellipsi 97">
            <a:extLst>
              <a:ext uri="{FF2B5EF4-FFF2-40B4-BE49-F238E27FC236}">
                <a16:creationId xmlns:a16="http://schemas.microsoft.com/office/drawing/2014/main" id="{309BE96D-ACB6-4181-9C19-6125938F7063}"/>
              </a:ext>
              <a:ext uri="{C183D7F6-B498-43B3-948B-1728B52AA6E4}">
                <adec:decorative xmlns:adec="http://schemas.microsoft.com/office/drawing/2017/decorative" val="1"/>
              </a:ext>
            </a:extLst>
          </p:cNvPr>
          <p:cNvSpPr/>
          <p:nvPr/>
        </p:nvSpPr>
        <p:spPr>
          <a:xfrm>
            <a:off x="2428542" y="5486727"/>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9" name="Ellipsi 98">
            <a:extLst>
              <a:ext uri="{FF2B5EF4-FFF2-40B4-BE49-F238E27FC236}">
                <a16:creationId xmlns:a16="http://schemas.microsoft.com/office/drawing/2014/main" id="{DDA5162A-673D-4129-BC22-F44E684AE7BD}"/>
              </a:ext>
              <a:ext uri="{C183D7F6-B498-43B3-948B-1728B52AA6E4}">
                <adec:decorative xmlns:adec="http://schemas.microsoft.com/office/drawing/2017/decorative" val="1"/>
              </a:ext>
            </a:extLst>
          </p:cNvPr>
          <p:cNvSpPr/>
          <p:nvPr/>
        </p:nvSpPr>
        <p:spPr>
          <a:xfrm>
            <a:off x="3798846" y="5486727"/>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0" name="Ellipsi 99">
            <a:extLst>
              <a:ext uri="{FF2B5EF4-FFF2-40B4-BE49-F238E27FC236}">
                <a16:creationId xmlns:a16="http://schemas.microsoft.com/office/drawing/2014/main" id="{F35E1437-7427-4DE2-BF1B-9EA06B5BD69D}"/>
              </a:ext>
              <a:ext uri="{C183D7F6-B498-43B3-948B-1728B52AA6E4}">
                <adec:decorative xmlns:adec="http://schemas.microsoft.com/office/drawing/2017/decorative" val="1"/>
              </a:ext>
            </a:extLst>
          </p:cNvPr>
          <p:cNvSpPr/>
          <p:nvPr/>
        </p:nvSpPr>
        <p:spPr>
          <a:xfrm>
            <a:off x="3561806" y="5486727"/>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1" name="Ellipsi 100">
            <a:extLst>
              <a:ext uri="{FF2B5EF4-FFF2-40B4-BE49-F238E27FC236}">
                <a16:creationId xmlns:a16="http://schemas.microsoft.com/office/drawing/2014/main" id="{5CDF58E6-E678-4FAB-8741-7012E1B3185B}"/>
              </a:ext>
              <a:ext uri="{C183D7F6-B498-43B3-948B-1728B52AA6E4}">
                <adec:decorative xmlns:adec="http://schemas.microsoft.com/office/drawing/2017/decorative" val="1"/>
              </a:ext>
            </a:extLst>
          </p:cNvPr>
          <p:cNvSpPr/>
          <p:nvPr/>
        </p:nvSpPr>
        <p:spPr>
          <a:xfrm>
            <a:off x="3323831" y="5486727"/>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2" name="Ellipsi 101">
            <a:extLst>
              <a:ext uri="{FF2B5EF4-FFF2-40B4-BE49-F238E27FC236}">
                <a16:creationId xmlns:a16="http://schemas.microsoft.com/office/drawing/2014/main" id="{9BDAC016-152B-4AD9-A47E-F3199D1EB9CF}"/>
              </a:ext>
              <a:ext uri="{C183D7F6-B498-43B3-948B-1728B52AA6E4}">
                <adec:decorative xmlns:adec="http://schemas.microsoft.com/office/drawing/2017/decorative" val="1"/>
              </a:ext>
            </a:extLst>
          </p:cNvPr>
          <p:cNvSpPr/>
          <p:nvPr/>
        </p:nvSpPr>
        <p:spPr>
          <a:xfrm>
            <a:off x="5160571"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Ellipsi 102">
            <a:extLst>
              <a:ext uri="{FF2B5EF4-FFF2-40B4-BE49-F238E27FC236}">
                <a16:creationId xmlns:a16="http://schemas.microsoft.com/office/drawing/2014/main" id="{8032C007-27A0-42C7-8833-5AFE2C463419}"/>
              </a:ext>
              <a:ext uri="{C183D7F6-B498-43B3-948B-1728B52AA6E4}">
                <adec:decorative xmlns:adec="http://schemas.microsoft.com/office/drawing/2017/decorative" val="1"/>
              </a:ext>
            </a:extLst>
          </p:cNvPr>
          <p:cNvSpPr/>
          <p:nvPr/>
        </p:nvSpPr>
        <p:spPr>
          <a:xfrm>
            <a:off x="6522297"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4" name="Ellipsi 103">
            <a:extLst>
              <a:ext uri="{FF2B5EF4-FFF2-40B4-BE49-F238E27FC236}">
                <a16:creationId xmlns:a16="http://schemas.microsoft.com/office/drawing/2014/main" id="{55464D55-03A9-48AC-8A64-936DA474B624}"/>
              </a:ext>
              <a:ext uri="{C183D7F6-B498-43B3-948B-1728B52AA6E4}">
                <adec:decorative xmlns:adec="http://schemas.microsoft.com/office/drawing/2017/decorative" val="1"/>
              </a:ext>
            </a:extLst>
          </p:cNvPr>
          <p:cNvSpPr/>
          <p:nvPr/>
        </p:nvSpPr>
        <p:spPr>
          <a:xfrm>
            <a:off x="7900827"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5" name="Ellipsi 104">
            <a:extLst>
              <a:ext uri="{FF2B5EF4-FFF2-40B4-BE49-F238E27FC236}">
                <a16:creationId xmlns:a16="http://schemas.microsoft.com/office/drawing/2014/main" id="{0EADC9AF-545D-42D9-841F-1FA9C111041A}"/>
              </a:ext>
              <a:ext uri="{C183D7F6-B498-43B3-948B-1728B52AA6E4}">
                <adec:decorative xmlns:adec="http://schemas.microsoft.com/office/drawing/2017/decorative" val="1"/>
              </a:ext>
            </a:extLst>
          </p:cNvPr>
          <p:cNvSpPr/>
          <p:nvPr/>
        </p:nvSpPr>
        <p:spPr>
          <a:xfrm>
            <a:off x="9264311"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Ellipsi 105">
            <a:extLst>
              <a:ext uri="{FF2B5EF4-FFF2-40B4-BE49-F238E27FC236}">
                <a16:creationId xmlns:a16="http://schemas.microsoft.com/office/drawing/2014/main" id="{2746A51E-FEE7-428E-9F27-F3B7B9DD88EE}"/>
              </a:ext>
              <a:ext uri="{C183D7F6-B498-43B3-948B-1728B52AA6E4}">
                <adec:decorative xmlns:adec="http://schemas.microsoft.com/office/drawing/2017/decorative" val="1"/>
              </a:ext>
            </a:extLst>
          </p:cNvPr>
          <p:cNvSpPr/>
          <p:nvPr/>
        </p:nvSpPr>
        <p:spPr>
          <a:xfrm>
            <a:off x="10647225"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 name="Ellipsi 106">
            <a:extLst>
              <a:ext uri="{FF2B5EF4-FFF2-40B4-BE49-F238E27FC236}">
                <a16:creationId xmlns:a16="http://schemas.microsoft.com/office/drawing/2014/main" id="{E7D42500-7037-44C3-8A83-EDF33161B29C}"/>
              </a:ext>
              <a:ext uri="{C183D7F6-B498-43B3-948B-1728B52AA6E4}">
                <adec:decorative xmlns:adec="http://schemas.microsoft.com/office/drawing/2017/decorative" val="1"/>
              </a:ext>
            </a:extLst>
          </p:cNvPr>
          <p:cNvSpPr/>
          <p:nvPr/>
        </p:nvSpPr>
        <p:spPr>
          <a:xfrm>
            <a:off x="11981421"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 name="Ellipsi 107">
            <a:extLst>
              <a:ext uri="{FF2B5EF4-FFF2-40B4-BE49-F238E27FC236}">
                <a16:creationId xmlns:a16="http://schemas.microsoft.com/office/drawing/2014/main" id="{CBFA61EA-FF5F-4FFB-A0F4-CA201001E1DF}"/>
              </a:ext>
              <a:ext uri="{C183D7F6-B498-43B3-948B-1728B52AA6E4}">
                <adec:decorative xmlns:adec="http://schemas.microsoft.com/office/drawing/2017/decorative" val="1"/>
              </a:ext>
            </a:extLst>
          </p:cNvPr>
          <p:cNvSpPr/>
          <p:nvPr/>
        </p:nvSpPr>
        <p:spPr>
          <a:xfrm rot="10800000">
            <a:off x="3104228" y="6391193"/>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 name="Ellipsi 108">
            <a:extLst>
              <a:ext uri="{FF2B5EF4-FFF2-40B4-BE49-F238E27FC236}">
                <a16:creationId xmlns:a16="http://schemas.microsoft.com/office/drawing/2014/main" id="{01C23784-4CCF-4878-B2B0-81A735ACCE99}"/>
              </a:ext>
              <a:ext uri="{C183D7F6-B498-43B3-948B-1728B52AA6E4}">
                <adec:decorative xmlns:adec="http://schemas.microsoft.com/office/drawing/2017/decorative" val="1"/>
              </a:ext>
            </a:extLst>
          </p:cNvPr>
          <p:cNvSpPr/>
          <p:nvPr/>
        </p:nvSpPr>
        <p:spPr>
          <a:xfrm rot="12675305">
            <a:off x="4459560" y="6391194"/>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0" name="Ellipsi 109">
            <a:extLst>
              <a:ext uri="{FF2B5EF4-FFF2-40B4-BE49-F238E27FC236}">
                <a16:creationId xmlns:a16="http://schemas.microsoft.com/office/drawing/2014/main" id="{682547E0-7A39-415D-9891-E2BA8F1FCF52}"/>
              </a:ext>
              <a:ext uri="{C183D7F6-B498-43B3-948B-1728B52AA6E4}">
                <adec:decorative xmlns:adec="http://schemas.microsoft.com/office/drawing/2017/decorative" val="1"/>
              </a:ext>
            </a:extLst>
          </p:cNvPr>
          <p:cNvSpPr/>
          <p:nvPr/>
        </p:nvSpPr>
        <p:spPr>
          <a:xfrm>
            <a:off x="5814892" y="6391193"/>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1" name="Ellipsi 110">
            <a:extLst>
              <a:ext uri="{FF2B5EF4-FFF2-40B4-BE49-F238E27FC236}">
                <a16:creationId xmlns:a16="http://schemas.microsoft.com/office/drawing/2014/main" id="{246BD832-91EB-438E-96A8-5EBDB8DF7FC5}"/>
              </a:ext>
              <a:ext uri="{C183D7F6-B498-43B3-948B-1728B52AA6E4}">
                <adec:decorative xmlns:adec="http://schemas.microsoft.com/office/drawing/2017/decorative" val="1"/>
              </a:ext>
            </a:extLst>
          </p:cNvPr>
          <p:cNvSpPr/>
          <p:nvPr/>
        </p:nvSpPr>
        <p:spPr>
          <a:xfrm>
            <a:off x="7213333" y="6393490"/>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2" name="Ellipsi 111">
            <a:extLst>
              <a:ext uri="{FF2B5EF4-FFF2-40B4-BE49-F238E27FC236}">
                <a16:creationId xmlns:a16="http://schemas.microsoft.com/office/drawing/2014/main" id="{0715763B-0B23-41F5-8116-D6B7F4AEA50B}"/>
              </a:ext>
              <a:ext uri="{C183D7F6-B498-43B3-948B-1728B52AA6E4}">
                <adec:decorative xmlns:adec="http://schemas.microsoft.com/office/drawing/2017/decorative" val="1"/>
              </a:ext>
            </a:extLst>
          </p:cNvPr>
          <p:cNvSpPr/>
          <p:nvPr/>
        </p:nvSpPr>
        <p:spPr>
          <a:xfrm>
            <a:off x="8569517" y="6385079"/>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3" name="Ellipsi 112">
            <a:extLst>
              <a:ext uri="{FF2B5EF4-FFF2-40B4-BE49-F238E27FC236}">
                <a16:creationId xmlns:a16="http://schemas.microsoft.com/office/drawing/2014/main" id="{93A0B00D-CFBC-42FF-9616-86D704B35F26}"/>
              </a:ext>
              <a:ext uri="{C183D7F6-B498-43B3-948B-1728B52AA6E4}">
                <adec:decorative xmlns:adec="http://schemas.microsoft.com/office/drawing/2017/decorative" val="1"/>
              </a:ext>
            </a:extLst>
          </p:cNvPr>
          <p:cNvSpPr/>
          <p:nvPr/>
        </p:nvSpPr>
        <p:spPr>
          <a:xfrm>
            <a:off x="9955607" y="6391193"/>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4" name="Vuokaaviosymboli: Liitin 113">
            <a:extLst>
              <a:ext uri="{FF2B5EF4-FFF2-40B4-BE49-F238E27FC236}">
                <a16:creationId xmlns:a16="http://schemas.microsoft.com/office/drawing/2014/main" id="{38319A96-0F85-48CD-915C-D2D3B1569276}"/>
              </a:ext>
              <a:ext uri="{C183D7F6-B498-43B3-948B-1728B52AA6E4}">
                <adec:decorative xmlns:adec="http://schemas.microsoft.com/office/drawing/2017/decorative" val="1"/>
              </a:ext>
            </a:extLst>
          </p:cNvPr>
          <p:cNvSpPr/>
          <p:nvPr/>
        </p:nvSpPr>
        <p:spPr>
          <a:xfrm>
            <a:off x="8303063" y="317167"/>
            <a:ext cx="216000" cy="216000"/>
          </a:xfrm>
          <a:prstGeom prst="flowChartConnector">
            <a:avLst/>
          </a:prstGeom>
          <a:solidFill>
            <a:srgbClr val="00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Vuokaaviosymboli: Liitin 115">
            <a:extLst>
              <a:ext uri="{FF2B5EF4-FFF2-40B4-BE49-F238E27FC236}">
                <a16:creationId xmlns:a16="http://schemas.microsoft.com/office/drawing/2014/main" id="{DCAA9E4D-AA5B-416B-9F08-FBA12C0595D5}"/>
              </a:ext>
              <a:ext uri="{C183D7F6-B498-43B3-948B-1728B52AA6E4}">
                <adec:decorative xmlns:adec="http://schemas.microsoft.com/office/drawing/2017/decorative" val="1"/>
              </a:ext>
            </a:extLst>
          </p:cNvPr>
          <p:cNvSpPr/>
          <p:nvPr/>
        </p:nvSpPr>
        <p:spPr>
          <a:xfrm>
            <a:off x="8303063" y="671641"/>
            <a:ext cx="216000" cy="216000"/>
          </a:xfrm>
          <a:prstGeom prst="flowChartConnector">
            <a:avLst/>
          </a:prstGeom>
          <a:solidFill>
            <a:srgbClr val="00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7" name="Vuokaaviosymboli: Liitin 116">
            <a:extLst>
              <a:ext uri="{FF2B5EF4-FFF2-40B4-BE49-F238E27FC236}">
                <a16:creationId xmlns:a16="http://schemas.microsoft.com/office/drawing/2014/main" id="{C21E008C-D5C2-4DC2-97C9-61A982BADEDA}"/>
              </a:ext>
              <a:ext uri="{C183D7F6-B498-43B3-948B-1728B52AA6E4}">
                <adec:decorative xmlns:adec="http://schemas.microsoft.com/office/drawing/2017/decorative" val="1"/>
              </a:ext>
            </a:extLst>
          </p:cNvPr>
          <p:cNvSpPr/>
          <p:nvPr/>
        </p:nvSpPr>
        <p:spPr>
          <a:xfrm>
            <a:off x="8303063" y="974285"/>
            <a:ext cx="216000" cy="216000"/>
          </a:xfrm>
          <a:prstGeom prst="flowChartConnector">
            <a:avLst/>
          </a:prstGeom>
          <a:solidFill>
            <a:srgbClr val="00B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8" name="Vuokaaviosymboli: Liitin 117">
            <a:extLst>
              <a:ext uri="{FF2B5EF4-FFF2-40B4-BE49-F238E27FC236}">
                <a16:creationId xmlns:a16="http://schemas.microsoft.com/office/drawing/2014/main" id="{0EBED134-585C-446E-9B65-165B2C5FF149}"/>
              </a:ext>
              <a:ext uri="{C183D7F6-B498-43B3-948B-1728B52AA6E4}">
                <adec:decorative xmlns:adec="http://schemas.microsoft.com/office/drawing/2017/decorative" val="1"/>
              </a:ext>
            </a:extLst>
          </p:cNvPr>
          <p:cNvSpPr/>
          <p:nvPr/>
        </p:nvSpPr>
        <p:spPr>
          <a:xfrm>
            <a:off x="10263167" y="142500"/>
            <a:ext cx="216000" cy="216000"/>
          </a:xfrm>
          <a:prstGeom prst="flowChartConnector">
            <a:avLst/>
          </a:prstGeom>
          <a:solidFill>
            <a:srgbClr val="008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9" name="Vuokaaviosymboli: Liitin 118">
            <a:extLst>
              <a:ext uri="{FF2B5EF4-FFF2-40B4-BE49-F238E27FC236}">
                <a16:creationId xmlns:a16="http://schemas.microsoft.com/office/drawing/2014/main" id="{BE5614C7-FC68-4AFA-936E-CA6BD02B0D0A}"/>
              </a:ext>
              <a:ext uri="{C183D7F6-B498-43B3-948B-1728B52AA6E4}">
                <adec:decorative xmlns:adec="http://schemas.microsoft.com/office/drawing/2017/decorative" val="1"/>
              </a:ext>
            </a:extLst>
          </p:cNvPr>
          <p:cNvSpPr/>
          <p:nvPr/>
        </p:nvSpPr>
        <p:spPr>
          <a:xfrm>
            <a:off x="10263167" y="430298"/>
            <a:ext cx="216000" cy="216000"/>
          </a:xfrm>
          <a:prstGeom prst="flowChartConnector">
            <a:avLst/>
          </a:prstGeom>
          <a:solidFill>
            <a:srgbClr val="E48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0" name="Vuokaaviosymboli: Liitin 119">
            <a:extLst>
              <a:ext uri="{FF2B5EF4-FFF2-40B4-BE49-F238E27FC236}">
                <a16:creationId xmlns:a16="http://schemas.microsoft.com/office/drawing/2014/main" id="{0100CA65-20A6-4522-8018-155C311AB7B5}"/>
              </a:ext>
              <a:ext uri="{C183D7F6-B498-43B3-948B-1728B52AA6E4}">
                <adec:decorative xmlns:adec="http://schemas.microsoft.com/office/drawing/2017/decorative" val="1"/>
              </a:ext>
            </a:extLst>
          </p:cNvPr>
          <p:cNvSpPr/>
          <p:nvPr/>
        </p:nvSpPr>
        <p:spPr>
          <a:xfrm>
            <a:off x="10263167" y="704484"/>
            <a:ext cx="216000" cy="216000"/>
          </a:xfrm>
          <a:prstGeom prst="flowChartConnector">
            <a:avLst/>
          </a:prstGeom>
          <a:solidFill>
            <a:srgbClr val="E00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1" name="Vuokaaviosymboli: Liitin 120">
            <a:extLst>
              <a:ext uri="{FF2B5EF4-FFF2-40B4-BE49-F238E27FC236}">
                <a16:creationId xmlns:a16="http://schemas.microsoft.com/office/drawing/2014/main" id="{B433E514-3FA0-4F50-A55A-211CD990B95D}"/>
              </a:ext>
              <a:ext uri="{C183D7F6-B498-43B3-948B-1728B52AA6E4}">
                <adec:decorative xmlns:adec="http://schemas.microsoft.com/office/drawing/2017/decorative" val="1"/>
              </a:ext>
            </a:extLst>
          </p:cNvPr>
          <p:cNvSpPr/>
          <p:nvPr/>
        </p:nvSpPr>
        <p:spPr>
          <a:xfrm>
            <a:off x="10263167" y="985387"/>
            <a:ext cx="216000" cy="216000"/>
          </a:xfrm>
          <a:prstGeom prst="flowChartConnector">
            <a:avLst/>
          </a:prstGeom>
          <a:solidFill>
            <a:srgbClr val="851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Kuva 38">
            <a:extLst>
              <a:ext uri="{FF2B5EF4-FFF2-40B4-BE49-F238E27FC236}">
                <a16:creationId xmlns:a16="http://schemas.microsoft.com/office/drawing/2014/main" id="{F02DC3CD-367C-47D0-B5D4-9FD2080F84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5588" y="6529079"/>
            <a:ext cx="4115157" cy="365792"/>
          </a:xfrm>
          <a:prstGeom prst="rect">
            <a:avLst/>
          </a:prstGeom>
        </p:spPr>
      </p:pic>
    </p:spTree>
    <p:extLst>
      <p:ext uri="{BB962C8B-B14F-4D97-AF65-F5344CB8AC3E}">
        <p14:creationId xmlns:p14="http://schemas.microsoft.com/office/powerpoint/2010/main" val="1295895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Sisällön paikkamerkki 3">
            <a:extLst>
              <a:ext uri="{FF2B5EF4-FFF2-40B4-BE49-F238E27FC236}">
                <a16:creationId xmlns:a16="http://schemas.microsoft.com/office/drawing/2014/main" id="{46EC84F6-DB0F-4B9C-A78B-EC7258558D16}"/>
              </a:ext>
            </a:extLst>
          </p:cNvPr>
          <p:cNvGraphicFramePr>
            <a:graphicFrameLocks/>
          </p:cNvGraphicFramePr>
          <p:nvPr/>
        </p:nvGraphicFramePr>
        <p:xfrm>
          <a:off x="0" y="1575062"/>
          <a:ext cx="12192000" cy="521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ulukko 5">
            <a:extLst>
              <a:ext uri="{FF2B5EF4-FFF2-40B4-BE49-F238E27FC236}">
                <a16:creationId xmlns:a16="http://schemas.microsoft.com/office/drawing/2014/main" id="{220EE99D-48F2-4DB3-9CE2-E10741EAD472}"/>
              </a:ext>
            </a:extLst>
          </p:cNvPr>
          <p:cNvGraphicFramePr>
            <a:graphicFrameLocks noGrp="1"/>
          </p:cNvGraphicFramePr>
          <p:nvPr/>
        </p:nvGraphicFramePr>
        <p:xfrm>
          <a:off x="8233816" y="142500"/>
          <a:ext cx="3731582" cy="1084773"/>
        </p:xfrm>
        <a:graphic>
          <a:graphicData uri="http://schemas.openxmlformats.org/drawingml/2006/table">
            <a:tbl>
              <a:tblPr/>
              <a:tblGrid>
                <a:gridCol w="374528">
                  <a:extLst>
                    <a:ext uri="{9D8B030D-6E8A-4147-A177-3AD203B41FA5}">
                      <a16:colId xmlns:a16="http://schemas.microsoft.com/office/drawing/2014/main" val="112746537"/>
                    </a:ext>
                  </a:extLst>
                </a:gridCol>
                <a:gridCol w="1926922">
                  <a:extLst>
                    <a:ext uri="{9D8B030D-6E8A-4147-A177-3AD203B41FA5}">
                      <a16:colId xmlns:a16="http://schemas.microsoft.com/office/drawing/2014/main" val="398164601"/>
                    </a:ext>
                  </a:extLst>
                </a:gridCol>
                <a:gridCol w="27490">
                  <a:extLst>
                    <a:ext uri="{9D8B030D-6E8A-4147-A177-3AD203B41FA5}">
                      <a16:colId xmlns:a16="http://schemas.microsoft.com/office/drawing/2014/main" val="1543635060"/>
                    </a:ext>
                  </a:extLst>
                </a:gridCol>
                <a:gridCol w="1402642">
                  <a:extLst>
                    <a:ext uri="{9D8B030D-6E8A-4147-A177-3AD203B41FA5}">
                      <a16:colId xmlns:a16="http://schemas.microsoft.com/office/drawing/2014/main" val="109040875"/>
                    </a:ext>
                  </a:extLst>
                </a:gridCol>
              </a:tblGrid>
              <a:tr h="238509">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l" fontAlgn="b"/>
                      <a:r>
                        <a:rPr lang="fi-FI" sz="1200" b="0" i="0" u="none" strike="noStrike">
                          <a:solidFill>
                            <a:schemeClr val="tx1"/>
                          </a:solidFill>
                          <a:effectLst/>
                          <a:latin typeface="+mj-lt"/>
                        </a:rPr>
                        <a:t>yhdyskuntarakenne ja yhdyskuntien toimivuus</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kern="1200">
                          <a:solidFill>
                            <a:schemeClr val="tx1"/>
                          </a:solidFill>
                          <a:effectLst/>
                          <a:latin typeface="+mn-lt"/>
                          <a:ea typeface="+mn-ea"/>
                          <a:cs typeface="+mn-cs"/>
                        </a:rPr>
                        <a:t>liikenne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9556268"/>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fontAlgn="b"/>
                      <a:endParaRPr lang="fi-FI" sz="1200" b="0" i="0" u="none" strike="noStrike">
                        <a:solidFill>
                          <a:schemeClr val="tx1"/>
                        </a:solidFill>
                        <a:effectLst/>
                        <a:latin typeface="+mj-lt"/>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maaseutu </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0166147"/>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ympäristön hyvä tila</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elinkeinot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9916261"/>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vesi</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b"/>
                      <a:endParaRPr lang="fi-FI" sz="1400" b="0" i="0" u="none" strike="noStrike">
                        <a:solidFill>
                          <a:srgbClr val="000000"/>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87C9"/>
                    </a:solidFill>
                  </a:tcPr>
                </a:tc>
                <a:tc>
                  <a:txBody>
                    <a:bodyPr/>
                    <a:lstStyle/>
                    <a:p>
                      <a:pPr algn="l" fontAlgn="b"/>
                      <a:r>
                        <a:rPr lang="fi-FI" sz="1200" b="0" i="0" u="none" strike="noStrike">
                          <a:solidFill>
                            <a:schemeClr val="tx1"/>
                          </a:solidFill>
                          <a:effectLst/>
                          <a:latin typeface="+mj-lt"/>
                        </a:rPr>
                        <a:t>strategia</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35885114"/>
                  </a:ext>
                </a:extLst>
              </a:tr>
            </a:tbl>
          </a:graphicData>
        </a:graphic>
      </p:graphicFrame>
      <p:sp>
        <p:nvSpPr>
          <p:cNvPr id="7" name="Otsikko 1">
            <a:extLst>
              <a:ext uri="{FF2B5EF4-FFF2-40B4-BE49-F238E27FC236}">
                <a16:creationId xmlns:a16="http://schemas.microsoft.com/office/drawing/2014/main" id="{F2F917E9-D069-4CCA-BCAA-D49741FC0A9B}"/>
              </a:ext>
            </a:extLst>
          </p:cNvPr>
          <p:cNvSpPr>
            <a:spLocks noGrp="1"/>
          </p:cNvSpPr>
          <p:nvPr>
            <p:ph type="title"/>
          </p:nvPr>
        </p:nvSpPr>
        <p:spPr>
          <a:xfrm>
            <a:off x="76937" y="66130"/>
            <a:ext cx="7591595" cy="1228413"/>
          </a:xfrm>
        </p:spPr>
        <p:txBody>
          <a:bodyPr>
            <a:normAutofit/>
          </a:bodyPr>
          <a:lstStyle/>
          <a:p>
            <a:r>
              <a:rPr lang="fi-FI" sz="3600" dirty="0"/>
              <a:t>Sopeutumisen kehittämiskohteet ELY-keskuksissa </a:t>
            </a:r>
          </a:p>
        </p:txBody>
      </p:sp>
      <p:sp>
        <p:nvSpPr>
          <p:cNvPr id="114" name="Vuokaaviosymboli: Liitin 113">
            <a:extLst>
              <a:ext uri="{FF2B5EF4-FFF2-40B4-BE49-F238E27FC236}">
                <a16:creationId xmlns:a16="http://schemas.microsoft.com/office/drawing/2014/main" id="{38319A96-0F85-48CD-915C-D2D3B1569276}"/>
              </a:ext>
            </a:extLst>
          </p:cNvPr>
          <p:cNvSpPr/>
          <p:nvPr/>
        </p:nvSpPr>
        <p:spPr>
          <a:xfrm>
            <a:off x="8303063" y="358500"/>
            <a:ext cx="216000" cy="216000"/>
          </a:xfrm>
          <a:prstGeom prst="flowChartConnector">
            <a:avLst/>
          </a:prstGeom>
          <a:solidFill>
            <a:srgbClr val="00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Vuokaaviosymboli: Liitin 115">
            <a:extLst>
              <a:ext uri="{FF2B5EF4-FFF2-40B4-BE49-F238E27FC236}">
                <a16:creationId xmlns:a16="http://schemas.microsoft.com/office/drawing/2014/main" id="{DCAA9E4D-AA5B-416B-9F08-FBA12C0595D5}"/>
              </a:ext>
            </a:extLst>
          </p:cNvPr>
          <p:cNvSpPr/>
          <p:nvPr/>
        </p:nvSpPr>
        <p:spPr>
          <a:xfrm>
            <a:off x="8303063" y="671641"/>
            <a:ext cx="216000" cy="216000"/>
          </a:xfrm>
          <a:prstGeom prst="flowChartConnector">
            <a:avLst/>
          </a:prstGeom>
          <a:solidFill>
            <a:srgbClr val="00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7" name="Vuokaaviosymboli: Liitin 116">
            <a:extLst>
              <a:ext uri="{FF2B5EF4-FFF2-40B4-BE49-F238E27FC236}">
                <a16:creationId xmlns:a16="http://schemas.microsoft.com/office/drawing/2014/main" id="{C21E008C-D5C2-4DC2-97C9-61A982BADEDA}"/>
              </a:ext>
            </a:extLst>
          </p:cNvPr>
          <p:cNvSpPr/>
          <p:nvPr/>
        </p:nvSpPr>
        <p:spPr>
          <a:xfrm>
            <a:off x="8303063" y="974285"/>
            <a:ext cx="216000" cy="216000"/>
          </a:xfrm>
          <a:prstGeom prst="flowChartConnector">
            <a:avLst/>
          </a:prstGeom>
          <a:solidFill>
            <a:srgbClr val="00B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8" name="Vuokaaviosymboli: Liitin 117">
            <a:extLst>
              <a:ext uri="{FF2B5EF4-FFF2-40B4-BE49-F238E27FC236}">
                <a16:creationId xmlns:a16="http://schemas.microsoft.com/office/drawing/2014/main" id="{0EBED134-585C-446E-9B65-165B2C5FF149}"/>
              </a:ext>
            </a:extLst>
          </p:cNvPr>
          <p:cNvSpPr/>
          <p:nvPr/>
        </p:nvSpPr>
        <p:spPr>
          <a:xfrm>
            <a:off x="10263167" y="142500"/>
            <a:ext cx="216000" cy="216000"/>
          </a:xfrm>
          <a:prstGeom prst="flowChartConnector">
            <a:avLst/>
          </a:prstGeom>
          <a:solidFill>
            <a:srgbClr val="008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9" name="Vuokaaviosymboli: Liitin 118">
            <a:extLst>
              <a:ext uri="{FF2B5EF4-FFF2-40B4-BE49-F238E27FC236}">
                <a16:creationId xmlns:a16="http://schemas.microsoft.com/office/drawing/2014/main" id="{BE5614C7-FC68-4AFA-936E-CA6BD02B0D0A}"/>
              </a:ext>
            </a:extLst>
          </p:cNvPr>
          <p:cNvSpPr/>
          <p:nvPr/>
        </p:nvSpPr>
        <p:spPr>
          <a:xfrm>
            <a:off x="10263167" y="430298"/>
            <a:ext cx="216000" cy="216000"/>
          </a:xfrm>
          <a:prstGeom prst="flowChartConnector">
            <a:avLst/>
          </a:prstGeom>
          <a:solidFill>
            <a:srgbClr val="E48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0" name="Vuokaaviosymboli: Liitin 119">
            <a:extLst>
              <a:ext uri="{FF2B5EF4-FFF2-40B4-BE49-F238E27FC236}">
                <a16:creationId xmlns:a16="http://schemas.microsoft.com/office/drawing/2014/main" id="{0100CA65-20A6-4522-8018-155C311AB7B5}"/>
              </a:ext>
            </a:extLst>
          </p:cNvPr>
          <p:cNvSpPr/>
          <p:nvPr/>
        </p:nvSpPr>
        <p:spPr>
          <a:xfrm>
            <a:off x="10263167" y="704484"/>
            <a:ext cx="216000" cy="216000"/>
          </a:xfrm>
          <a:prstGeom prst="flowChartConnector">
            <a:avLst/>
          </a:prstGeom>
          <a:solidFill>
            <a:srgbClr val="E00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1" name="Vuokaaviosymboli: Liitin 120">
            <a:extLst>
              <a:ext uri="{FF2B5EF4-FFF2-40B4-BE49-F238E27FC236}">
                <a16:creationId xmlns:a16="http://schemas.microsoft.com/office/drawing/2014/main" id="{B433E514-3FA0-4F50-A55A-211CD990B95D}"/>
              </a:ext>
            </a:extLst>
          </p:cNvPr>
          <p:cNvSpPr/>
          <p:nvPr/>
        </p:nvSpPr>
        <p:spPr>
          <a:xfrm>
            <a:off x="10263167" y="985387"/>
            <a:ext cx="216000" cy="216000"/>
          </a:xfrm>
          <a:prstGeom prst="flowChartConnector">
            <a:avLst/>
          </a:prstGeom>
          <a:solidFill>
            <a:srgbClr val="851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5" name="Ellipsi 114">
            <a:extLst>
              <a:ext uri="{FF2B5EF4-FFF2-40B4-BE49-F238E27FC236}">
                <a16:creationId xmlns:a16="http://schemas.microsoft.com/office/drawing/2014/main" id="{B63C3FA2-15DD-4181-8343-4C6D03F6ABC7}"/>
              </a:ext>
            </a:extLst>
          </p:cNvPr>
          <p:cNvSpPr/>
          <p:nvPr/>
        </p:nvSpPr>
        <p:spPr>
          <a:xfrm>
            <a:off x="1599790" y="2280862"/>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2" name="Ellipsi 121">
            <a:extLst>
              <a:ext uri="{FF2B5EF4-FFF2-40B4-BE49-F238E27FC236}">
                <a16:creationId xmlns:a16="http://schemas.microsoft.com/office/drawing/2014/main" id="{551BD0E0-EB53-4665-82EC-4F87EFDDC47C}"/>
              </a:ext>
            </a:extLst>
          </p:cNvPr>
          <p:cNvSpPr/>
          <p:nvPr/>
        </p:nvSpPr>
        <p:spPr>
          <a:xfrm>
            <a:off x="1361205" y="2280862"/>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3" name="Ellipsi 122">
            <a:extLst>
              <a:ext uri="{FF2B5EF4-FFF2-40B4-BE49-F238E27FC236}">
                <a16:creationId xmlns:a16="http://schemas.microsoft.com/office/drawing/2014/main" id="{91B44E5A-1F3C-4EC1-9C8A-7A66D7B4BE1F}"/>
              </a:ext>
            </a:extLst>
          </p:cNvPr>
          <p:cNvSpPr/>
          <p:nvPr/>
        </p:nvSpPr>
        <p:spPr>
          <a:xfrm>
            <a:off x="3280654" y="2280862"/>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4" name="Ellipsi 123">
            <a:extLst>
              <a:ext uri="{FF2B5EF4-FFF2-40B4-BE49-F238E27FC236}">
                <a16:creationId xmlns:a16="http://schemas.microsoft.com/office/drawing/2014/main" id="{5FD2E323-703C-4B33-AF9A-3B9BE6CD7F0F}"/>
              </a:ext>
            </a:extLst>
          </p:cNvPr>
          <p:cNvSpPr/>
          <p:nvPr/>
        </p:nvSpPr>
        <p:spPr>
          <a:xfrm>
            <a:off x="3048360" y="2280862"/>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5" name="Ellipsi 124">
            <a:extLst>
              <a:ext uri="{FF2B5EF4-FFF2-40B4-BE49-F238E27FC236}">
                <a16:creationId xmlns:a16="http://schemas.microsoft.com/office/drawing/2014/main" id="{1E10F21B-5429-4FCD-8E4A-98E4042B226C}"/>
              </a:ext>
            </a:extLst>
          </p:cNvPr>
          <p:cNvSpPr/>
          <p:nvPr/>
        </p:nvSpPr>
        <p:spPr>
          <a:xfrm>
            <a:off x="4974445" y="2280862"/>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6" name="Ellipsi 125">
            <a:extLst>
              <a:ext uri="{FF2B5EF4-FFF2-40B4-BE49-F238E27FC236}">
                <a16:creationId xmlns:a16="http://schemas.microsoft.com/office/drawing/2014/main" id="{F4FD8B20-74E2-462F-8A36-DCF27F3E7469}"/>
              </a:ext>
            </a:extLst>
          </p:cNvPr>
          <p:cNvSpPr/>
          <p:nvPr/>
        </p:nvSpPr>
        <p:spPr>
          <a:xfrm>
            <a:off x="4746702" y="2280862"/>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7" name="Ellipsi 126">
            <a:extLst>
              <a:ext uri="{FF2B5EF4-FFF2-40B4-BE49-F238E27FC236}">
                <a16:creationId xmlns:a16="http://schemas.microsoft.com/office/drawing/2014/main" id="{076ACF86-907B-465C-B114-2073E9C98B16}"/>
              </a:ext>
            </a:extLst>
          </p:cNvPr>
          <p:cNvSpPr/>
          <p:nvPr/>
        </p:nvSpPr>
        <p:spPr>
          <a:xfrm>
            <a:off x="6628186" y="2280862"/>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8" name="Ellipsi 127">
            <a:extLst>
              <a:ext uri="{FF2B5EF4-FFF2-40B4-BE49-F238E27FC236}">
                <a16:creationId xmlns:a16="http://schemas.microsoft.com/office/drawing/2014/main" id="{33F557B3-7512-40C4-B882-542655FF910B}"/>
              </a:ext>
            </a:extLst>
          </p:cNvPr>
          <p:cNvSpPr/>
          <p:nvPr/>
        </p:nvSpPr>
        <p:spPr>
          <a:xfrm>
            <a:off x="6400443" y="2280862"/>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9" name="Ellipsi 128">
            <a:extLst>
              <a:ext uri="{FF2B5EF4-FFF2-40B4-BE49-F238E27FC236}">
                <a16:creationId xmlns:a16="http://schemas.microsoft.com/office/drawing/2014/main" id="{44BA5147-FE10-4923-A45F-6E58326DB501}"/>
              </a:ext>
            </a:extLst>
          </p:cNvPr>
          <p:cNvSpPr/>
          <p:nvPr/>
        </p:nvSpPr>
        <p:spPr>
          <a:xfrm>
            <a:off x="6168059" y="2280862"/>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0" name="Ellipsi 129">
            <a:extLst>
              <a:ext uri="{FF2B5EF4-FFF2-40B4-BE49-F238E27FC236}">
                <a16:creationId xmlns:a16="http://schemas.microsoft.com/office/drawing/2014/main" id="{18683810-A503-499F-B4AD-4F6185E26452}"/>
              </a:ext>
            </a:extLst>
          </p:cNvPr>
          <p:cNvSpPr/>
          <p:nvPr/>
        </p:nvSpPr>
        <p:spPr>
          <a:xfrm>
            <a:off x="5938209" y="22811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1" name="Ellipsi 130">
            <a:extLst>
              <a:ext uri="{FF2B5EF4-FFF2-40B4-BE49-F238E27FC236}">
                <a16:creationId xmlns:a16="http://schemas.microsoft.com/office/drawing/2014/main" id="{0FED3777-B760-48BB-823A-4B0FAF3444C5}"/>
              </a:ext>
            </a:extLst>
          </p:cNvPr>
          <p:cNvSpPr/>
          <p:nvPr/>
        </p:nvSpPr>
        <p:spPr>
          <a:xfrm>
            <a:off x="8319405" y="2280862"/>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2" name="Ellipsi 131">
            <a:extLst>
              <a:ext uri="{FF2B5EF4-FFF2-40B4-BE49-F238E27FC236}">
                <a16:creationId xmlns:a16="http://schemas.microsoft.com/office/drawing/2014/main" id="{C7784FE2-9B74-48C8-89E9-E5E5806C3F99}"/>
              </a:ext>
            </a:extLst>
          </p:cNvPr>
          <p:cNvSpPr/>
          <p:nvPr/>
        </p:nvSpPr>
        <p:spPr>
          <a:xfrm>
            <a:off x="8089005" y="2280862"/>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3" name="Ellipsi 132">
            <a:extLst>
              <a:ext uri="{FF2B5EF4-FFF2-40B4-BE49-F238E27FC236}">
                <a16:creationId xmlns:a16="http://schemas.microsoft.com/office/drawing/2014/main" id="{A2BC67EB-DD84-4222-9C63-5021444710CB}"/>
              </a:ext>
            </a:extLst>
          </p:cNvPr>
          <p:cNvSpPr/>
          <p:nvPr/>
        </p:nvSpPr>
        <p:spPr>
          <a:xfrm>
            <a:off x="7857658" y="2280862"/>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4" name="Ellipsi 133">
            <a:extLst>
              <a:ext uri="{FF2B5EF4-FFF2-40B4-BE49-F238E27FC236}">
                <a16:creationId xmlns:a16="http://schemas.microsoft.com/office/drawing/2014/main" id="{C6119A50-D43D-424D-9C11-1EFFAC5B1472}"/>
              </a:ext>
            </a:extLst>
          </p:cNvPr>
          <p:cNvSpPr/>
          <p:nvPr/>
        </p:nvSpPr>
        <p:spPr>
          <a:xfrm>
            <a:off x="10024355" y="2281024"/>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5" name="Ellipsi 134">
            <a:extLst>
              <a:ext uri="{FF2B5EF4-FFF2-40B4-BE49-F238E27FC236}">
                <a16:creationId xmlns:a16="http://schemas.microsoft.com/office/drawing/2014/main" id="{A72D5206-0013-4B88-A8B3-D70454082889}"/>
              </a:ext>
            </a:extLst>
          </p:cNvPr>
          <p:cNvSpPr/>
          <p:nvPr/>
        </p:nvSpPr>
        <p:spPr>
          <a:xfrm>
            <a:off x="9792061" y="2280862"/>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6" name="Ellipsi 135">
            <a:extLst>
              <a:ext uri="{FF2B5EF4-FFF2-40B4-BE49-F238E27FC236}">
                <a16:creationId xmlns:a16="http://schemas.microsoft.com/office/drawing/2014/main" id="{CF4F38AE-B30A-45B7-93FB-1D10AB8C648B}"/>
              </a:ext>
            </a:extLst>
          </p:cNvPr>
          <p:cNvSpPr/>
          <p:nvPr/>
        </p:nvSpPr>
        <p:spPr>
          <a:xfrm>
            <a:off x="9561661" y="228110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7" name="Ellipsi 136">
            <a:extLst>
              <a:ext uri="{FF2B5EF4-FFF2-40B4-BE49-F238E27FC236}">
                <a16:creationId xmlns:a16="http://schemas.microsoft.com/office/drawing/2014/main" id="{1198A00F-42DD-4757-B3D6-0337D9190DFA}"/>
              </a:ext>
            </a:extLst>
          </p:cNvPr>
          <p:cNvSpPr/>
          <p:nvPr/>
        </p:nvSpPr>
        <p:spPr>
          <a:xfrm>
            <a:off x="11712457" y="2280862"/>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8" name="Ellipsi 137">
            <a:extLst>
              <a:ext uri="{FF2B5EF4-FFF2-40B4-BE49-F238E27FC236}">
                <a16:creationId xmlns:a16="http://schemas.microsoft.com/office/drawing/2014/main" id="{5C2830BE-0BD7-4FB6-BF67-A4583426CFAC}"/>
              </a:ext>
            </a:extLst>
          </p:cNvPr>
          <p:cNvSpPr/>
          <p:nvPr/>
        </p:nvSpPr>
        <p:spPr>
          <a:xfrm>
            <a:off x="11480163" y="2280862"/>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9" name="Ellipsi 138">
            <a:extLst>
              <a:ext uri="{FF2B5EF4-FFF2-40B4-BE49-F238E27FC236}">
                <a16:creationId xmlns:a16="http://schemas.microsoft.com/office/drawing/2014/main" id="{33B3C247-A935-494E-8A77-891C88069E89}"/>
              </a:ext>
            </a:extLst>
          </p:cNvPr>
          <p:cNvSpPr/>
          <p:nvPr/>
        </p:nvSpPr>
        <p:spPr>
          <a:xfrm>
            <a:off x="11248213" y="2280862"/>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0" name="Ellipsi 139">
            <a:extLst>
              <a:ext uri="{FF2B5EF4-FFF2-40B4-BE49-F238E27FC236}">
                <a16:creationId xmlns:a16="http://schemas.microsoft.com/office/drawing/2014/main" id="{BEA596A6-3524-4A33-A636-48C88A5BF6DC}"/>
              </a:ext>
            </a:extLst>
          </p:cNvPr>
          <p:cNvSpPr/>
          <p:nvPr/>
        </p:nvSpPr>
        <p:spPr>
          <a:xfrm>
            <a:off x="1593499" y="3357000"/>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1" name="Ellipsi 140">
            <a:extLst>
              <a:ext uri="{FF2B5EF4-FFF2-40B4-BE49-F238E27FC236}">
                <a16:creationId xmlns:a16="http://schemas.microsoft.com/office/drawing/2014/main" id="{2B43E5CE-6DD4-4818-A359-DBA0DE8F4AE5}"/>
              </a:ext>
            </a:extLst>
          </p:cNvPr>
          <p:cNvSpPr/>
          <p:nvPr/>
        </p:nvSpPr>
        <p:spPr>
          <a:xfrm>
            <a:off x="1361205" y="3357000"/>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2" name="Ellipsi 141">
            <a:extLst>
              <a:ext uri="{FF2B5EF4-FFF2-40B4-BE49-F238E27FC236}">
                <a16:creationId xmlns:a16="http://schemas.microsoft.com/office/drawing/2014/main" id="{B92E5C02-E407-4D97-9570-399527857693}"/>
              </a:ext>
            </a:extLst>
          </p:cNvPr>
          <p:cNvSpPr/>
          <p:nvPr/>
        </p:nvSpPr>
        <p:spPr>
          <a:xfrm>
            <a:off x="3280654" y="3357000"/>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3" name="Ellipsi 142">
            <a:extLst>
              <a:ext uri="{FF2B5EF4-FFF2-40B4-BE49-F238E27FC236}">
                <a16:creationId xmlns:a16="http://schemas.microsoft.com/office/drawing/2014/main" id="{EB699A43-677B-46B3-B0A3-7414E3A57266}"/>
              </a:ext>
            </a:extLst>
          </p:cNvPr>
          <p:cNvSpPr/>
          <p:nvPr/>
        </p:nvSpPr>
        <p:spPr>
          <a:xfrm>
            <a:off x="3048360" y="3357000"/>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4" name="Ellipsi 143">
            <a:extLst>
              <a:ext uri="{FF2B5EF4-FFF2-40B4-BE49-F238E27FC236}">
                <a16:creationId xmlns:a16="http://schemas.microsoft.com/office/drawing/2014/main" id="{7D34B2EB-91E9-4071-A038-F4A5667185C2}"/>
              </a:ext>
            </a:extLst>
          </p:cNvPr>
          <p:cNvSpPr/>
          <p:nvPr/>
        </p:nvSpPr>
        <p:spPr>
          <a:xfrm>
            <a:off x="4974445" y="3357000"/>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5" name="Ellipsi 144">
            <a:extLst>
              <a:ext uri="{FF2B5EF4-FFF2-40B4-BE49-F238E27FC236}">
                <a16:creationId xmlns:a16="http://schemas.microsoft.com/office/drawing/2014/main" id="{51FE3F4F-2AE7-4075-AA93-488A4E45FFB7}"/>
              </a:ext>
            </a:extLst>
          </p:cNvPr>
          <p:cNvSpPr/>
          <p:nvPr/>
        </p:nvSpPr>
        <p:spPr>
          <a:xfrm>
            <a:off x="6628186" y="3334047"/>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6" name="Ellipsi 145">
            <a:extLst>
              <a:ext uri="{FF2B5EF4-FFF2-40B4-BE49-F238E27FC236}">
                <a16:creationId xmlns:a16="http://schemas.microsoft.com/office/drawing/2014/main" id="{C594BE23-8E7D-4619-933F-078D43D46D34}"/>
              </a:ext>
            </a:extLst>
          </p:cNvPr>
          <p:cNvSpPr/>
          <p:nvPr/>
        </p:nvSpPr>
        <p:spPr>
          <a:xfrm>
            <a:off x="6400443" y="3334047"/>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7" name="Ellipsi 146">
            <a:extLst>
              <a:ext uri="{FF2B5EF4-FFF2-40B4-BE49-F238E27FC236}">
                <a16:creationId xmlns:a16="http://schemas.microsoft.com/office/drawing/2014/main" id="{9476971C-8C89-4863-8628-553595DB93E2}"/>
              </a:ext>
            </a:extLst>
          </p:cNvPr>
          <p:cNvSpPr/>
          <p:nvPr/>
        </p:nvSpPr>
        <p:spPr>
          <a:xfrm>
            <a:off x="6166827" y="3334047"/>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8" name="Ellipsi 147">
            <a:extLst>
              <a:ext uri="{FF2B5EF4-FFF2-40B4-BE49-F238E27FC236}">
                <a16:creationId xmlns:a16="http://schemas.microsoft.com/office/drawing/2014/main" id="{554265BD-D9FC-436B-B4CD-C35F9C7925FF}"/>
              </a:ext>
            </a:extLst>
          </p:cNvPr>
          <p:cNvSpPr/>
          <p:nvPr/>
        </p:nvSpPr>
        <p:spPr>
          <a:xfrm>
            <a:off x="8319405" y="3357000"/>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9" name="Ellipsi 148">
            <a:extLst>
              <a:ext uri="{FF2B5EF4-FFF2-40B4-BE49-F238E27FC236}">
                <a16:creationId xmlns:a16="http://schemas.microsoft.com/office/drawing/2014/main" id="{FC358AD5-85D0-4A9E-85E8-45768ACCFBC0}"/>
              </a:ext>
            </a:extLst>
          </p:cNvPr>
          <p:cNvSpPr/>
          <p:nvPr/>
        </p:nvSpPr>
        <p:spPr>
          <a:xfrm>
            <a:off x="10024355" y="3357000"/>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0" name="Ellipsi 149">
            <a:extLst>
              <a:ext uri="{FF2B5EF4-FFF2-40B4-BE49-F238E27FC236}">
                <a16:creationId xmlns:a16="http://schemas.microsoft.com/office/drawing/2014/main" id="{8DB39AD9-40D5-4523-B8CD-BF87563875FC}"/>
              </a:ext>
            </a:extLst>
          </p:cNvPr>
          <p:cNvSpPr/>
          <p:nvPr/>
        </p:nvSpPr>
        <p:spPr>
          <a:xfrm>
            <a:off x="9807783" y="3357000"/>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1" name="Ellipsi 150">
            <a:extLst>
              <a:ext uri="{FF2B5EF4-FFF2-40B4-BE49-F238E27FC236}">
                <a16:creationId xmlns:a16="http://schemas.microsoft.com/office/drawing/2014/main" id="{8EFABFE2-63E7-4AA9-AD59-0351421AFBE1}"/>
              </a:ext>
            </a:extLst>
          </p:cNvPr>
          <p:cNvSpPr/>
          <p:nvPr/>
        </p:nvSpPr>
        <p:spPr>
          <a:xfrm>
            <a:off x="9590388" y="3357000"/>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2" name="Ellipsi 151">
            <a:extLst>
              <a:ext uri="{FF2B5EF4-FFF2-40B4-BE49-F238E27FC236}">
                <a16:creationId xmlns:a16="http://schemas.microsoft.com/office/drawing/2014/main" id="{BA147D0E-67BA-4D66-8816-94EF91FF1D30}"/>
              </a:ext>
            </a:extLst>
          </p:cNvPr>
          <p:cNvSpPr/>
          <p:nvPr/>
        </p:nvSpPr>
        <p:spPr>
          <a:xfrm>
            <a:off x="11706967" y="3357000"/>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3" name="Ellipsi 152">
            <a:extLst>
              <a:ext uri="{FF2B5EF4-FFF2-40B4-BE49-F238E27FC236}">
                <a16:creationId xmlns:a16="http://schemas.microsoft.com/office/drawing/2014/main" id="{5D7B6050-16D2-409E-BC68-4545140066F4}"/>
              </a:ext>
            </a:extLst>
          </p:cNvPr>
          <p:cNvSpPr/>
          <p:nvPr/>
        </p:nvSpPr>
        <p:spPr>
          <a:xfrm>
            <a:off x="11480163" y="3357000"/>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4" name="Ellipsi 153">
            <a:extLst>
              <a:ext uri="{FF2B5EF4-FFF2-40B4-BE49-F238E27FC236}">
                <a16:creationId xmlns:a16="http://schemas.microsoft.com/office/drawing/2014/main" id="{B8FB084A-42BA-4E0A-B576-E37979BB9C87}"/>
              </a:ext>
            </a:extLst>
          </p:cNvPr>
          <p:cNvSpPr/>
          <p:nvPr/>
        </p:nvSpPr>
        <p:spPr>
          <a:xfrm>
            <a:off x="11252420" y="3357000"/>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5" name="Ellipsi 154">
            <a:extLst>
              <a:ext uri="{FF2B5EF4-FFF2-40B4-BE49-F238E27FC236}">
                <a16:creationId xmlns:a16="http://schemas.microsoft.com/office/drawing/2014/main" id="{93F3A119-7D1A-4D21-BBB4-FAB868A3C902}"/>
              </a:ext>
            </a:extLst>
          </p:cNvPr>
          <p:cNvSpPr/>
          <p:nvPr/>
        </p:nvSpPr>
        <p:spPr>
          <a:xfrm>
            <a:off x="1593407" y="4412914"/>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6" name="Ellipsi 155">
            <a:extLst>
              <a:ext uri="{FF2B5EF4-FFF2-40B4-BE49-F238E27FC236}">
                <a16:creationId xmlns:a16="http://schemas.microsoft.com/office/drawing/2014/main" id="{93EBBB13-9B2D-46BC-82BE-B003A315499E}"/>
              </a:ext>
            </a:extLst>
          </p:cNvPr>
          <p:cNvSpPr/>
          <p:nvPr/>
        </p:nvSpPr>
        <p:spPr>
          <a:xfrm>
            <a:off x="1376835" y="4412914"/>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7" name="Ellipsi 156">
            <a:extLst>
              <a:ext uri="{FF2B5EF4-FFF2-40B4-BE49-F238E27FC236}">
                <a16:creationId xmlns:a16="http://schemas.microsoft.com/office/drawing/2014/main" id="{69393DF1-92F9-4257-B1D2-0D9DBFEBA665}"/>
              </a:ext>
            </a:extLst>
          </p:cNvPr>
          <p:cNvSpPr/>
          <p:nvPr/>
        </p:nvSpPr>
        <p:spPr>
          <a:xfrm>
            <a:off x="1165230" y="4412914"/>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8" name="Ellipsi 157">
            <a:extLst>
              <a:ext uri="{FF2B5EF4-FFF2-40B4-BE49-F238E27FC236}">
                <a16:creationId xmlns:a16="http://schemas.microsoft.com/office/drawing/2014/main" id="{9DA1DD9B-25E2-4062-BB74-1929197F9F88}"/>
              </a:ext>
            </a:extLst>
          </p:cNvPr>
          <p:cNvSpPr/>
          <p:nvPr/>
        </p:nvSpPr>
        <p:spPr>
          <a:xfrm>
            <a:off x="951350" y="441291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9" name="Ellipsi 158">
            <a:extLst>
              <a:ext uri="{FF2B5EF4-FFF2-40B4-BE49-F238E27FC236}">
                <a16:creationId xmlns:a16="http://schemas.microsoft.com/office/drawing/2014/main" id="{5F5416D4-E268-4F07-BC05-B2F16F2D9C38}"/>
              </a:ext>
            </a:extLst>
          </p:cNvPr>
          <p:cNvSpPr/>
          <p:nvPr/>
        </p:nvSpPr>
        <p:spPr>
          <a:xfrm>
            <a:off x="3280654" y="4412914"/>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2" name="Ellipsi 161">
            <a:extLst>
              <a:ext uri="{FF2B5EF4-FFF2-40B4-BE49-F238E27FC236}">
                <a16:creationId xmlns:a16="http://schemas.microsoft.com/office/drawing/2014/main" id="{F335283F-E26E-4826-B87C-062D8053E0F5}"/>
              </a:ext>
            </a:extLst>
          </p:cNvPr>
          <p:cNvSpPr/>
          <p:nvPr/>
        </p:nvSpPr>
        <p:spPr>
          <a:xfrm>
            <a:off x="4974445" y="443892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3" name="Ellipsi 162">
            <a:extLst>
              <a:ext uri="{FF2B5EF4-FFF2-40B4-BE49-F238E27FC236}">
                <a16:creationId xmlns:a16="http://schemas.microsoft.com/office/drawing/2014/main" id="{A897028C-7997-4EC6-97FC-661DFE730835}"/>
              </a:ext>
            </a:extLst>
          </p:cNvPr>
          <p:cNvSpPr/>
          <p:nvPr/>
        </p:nvSpPr>
        <p:spPr>
          <a:xfrm>
            <a:off x="4763866" y="443892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4" name="Ellipsi 163">
            <a:extLst>
              <a:ext uri="{FF2B5EF4-FFF2-40B4-BE49-F238E27FC236}">
                <a16:creationId xmlns:a16="http://schemas.microsoft.com/office/drawing/2014/main" id="{DA263CA8-12DD-45BE-9AD8-DC60565E5008}"/>
              </a:ext>
            </a:extLst>
          </p:cNvPr>
          <p:cNvSpPr/>
          <p:nvPr/>
        </p:nvSpPr>
        <p:spPr>
          <a:xfrm>
            <a:off x="6628186" y="443892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5" name="Ellipsi 164">
            <a:extLst>
              <a:ext uri="{FF2B5EF4-FFF2-40B4-BE49-F238E27FC236}">
                <a16:creationId xmlns:a16="http://schemas.microsoft.com/office/drawing/2014/main" id="{CCDBAC35-804A-417F-9127-40968C24C376}"/>
              </a:ext>
            </a:extLst>
          </p:cNvPr>
          <p:cNvSpPr/>
          <p:nvPr/>
        </p:nvSpPr>
        <p:spPr>
          <a:xfrm>
            <a:off x="6394570" y="443892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6" name="Ellipsi 165">
            <a:extLst>
              <a:ext uri="{FF2B5EF4-FFF2-40B4-BE49-F238E27FC236}">
                <a16:creationId xmlns:a16="http://schemas.microsoft.com/office/drawing/2014/main" id="{2C8D39C6-91E6-4BFE-BA8E-52F2D79C52F4}"/>
              </a:ext>
            </a:extLst>
          </p:cNvPr>
          <p:cNvSpPr/>
          <p:nvPr/>
        </p:nvSpPr>
        <p:spPr>
          <a:xfrm>
            <a:off x="8322621" y="4412914"/>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7" name="Ellipsi 166">
            <a:extLst>
              <a:ext uri="{FF2B5EF4-FFF2-40B4-BE49-F238E27FC236}">
                <a16:creationId xmlns:a16="http://schemas.microsoft.com/office/drawing/2014/main" id="{3AFA54DE-A4D8-459E-8E2F-D150C7273DA5}"/>
              </a:ext>
            </a:extLst>
          </p:cNvPr>
          <p:cNvSpPr/>
          <p:nvPr/>
        </p:nvSpPr>
        <p:spPr>
          <a:xfrm>
            <a:off x="8089005" y="4412914"/>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8" name="Ellipsi 167">
            <a:extLst>
              <a:ext uri="{FF2B5EF4-FFF2-40B4-BE49-F238E27FC236}">
                <a16:creationId xmlns:a16="http://schemas.microsoft.com/office/drawing/2014/main" id="{9AB2A3EF-F85C-44C4-9188-D4BD0A857310}"/>
              </a:ext>
            </a:extLst>
          </p:cNvPr>
          <p:cNvSpPr/>
          <p:nvPr/>
        </p:nvSpPr>
        <p:spPr>
          <a:xfrm>
            <a:off x="10019804" y="4412914"/>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9" name="Ellipsi 168">
            <a:extLst>
              <a:ext uri="{FF2B5EF4-FFF2-40B4-BE49-F238E27FC236}">
                <a16:creationId xmlns:a16="http://schemas.microsoft.com/office/drawing/2014/main" id="{EC2506B2-68B0-4B01-A9C9-C5FA81E2440E}"/>
              </a:ext>
            </a:extLst>
          </p:cNvPr>
          <p:cNvSpPr/>
          <p:nvPr/>
        </p:nvSpPr>
        <p:spPr>
          <a:xfrm>
            <a:off x="9792061" y="4412914"/>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0" name="Ellipsi 169">
            <a:extLst>
              <a:ext uri="{FF2B5EF4-FFF2-40B4-BE49-F238E27FC236}">
                <a16:creationId xmlns:a16="http://schemas.microsoft.com/office/drawing/2014/main" id="{6ABECF14-9671-43F1-806F-6BEC2817A0E0}"/>
              </a:ext>
            </a:extLst>
          </p:cNvPr>
          <p:cNvSpPr/>
          <p:nvPr/>
        </p:nvSpPr>
        <p:spPr>
          <a:xfrm>
            <a:off x="9558445" y="441291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1" name="Ellipsi 170">
            <a:extLst>
              <a:ext uri="{FF2B5EF4-FFF2-40B4-BE49-F238E27FC236}">
                <a16:creationId xmlns:a16="http://schemas.microsoft.com/office/drawing/2014/main" id="{658CAC47-FB42-41D8-BDAA-8FC1F91493CC}"/>
              </a:ext>
            </a:extLst>
          </p:cNvPr>
          <p:cNvSpPr/>
          <p:nvPr/>
        </p:nvSpPr>
        <p:spPr>
          <a:xfrm>
            <a:off x="11706967" y="443892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&lt;&lt;&lt;&lt;&lt;&lt;</a:t>
            </a:r>
          </a:p>
        </p:txBody>
      </p:sp>
      <p:sp>
        <p:nvSpPr>
          <p:cNvPr id="172" name="Ellipsi 171">
            <a:extLst>
              <a:ext uri="{FF2B5EF4-FFF2-40B4-BE49-F238E27FC236}">
                <a16:creationId xmlns:a16="http://schemas.microsoft.com/office/drawing/2014/main" id="{4644AD3D-6EAB-46E6-8EA1-4746A1D83224}"/>
              </a:ext>
            </a:extLst>
          </p:cNvPr>
          <p:cNvSpPr/>
          <p:nvPr/>
        </p:nvSpPr>
        <p:spPr>
          <a:xfrm>
            <a:off x="11479224" y="443892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&lt;&lt;&lt;&lt;</a:t>
            </a:r>
          </a:p>
        </p:txBody>
      </p:sp>
      <p:sp>
        <p:nvSpPr>
          <p:cNvPr id="173" name="Ellipsi 172">
            <a:extLst>
              <a:ext uri="{FF2B5EF4-FFF2-40B4-BE49-F238E27FC236}">
                <a16:creationId xmlns:a16="http://schemas.microsoft.com/office/drawing/2014/main" id="{E769CE89-AE99-4230-8295-83EF0E04478B}"/>
              </a:ext>
            </a:extLst>
          </p:cNvPr>
          <p:cNvSpPr/>
          <p:nvPr/>
        </p:nvSpPr>
        <p:spPr>
          <a:xfrm>
            <a:off x="1588751" y="5489052"/>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4" name="Ellipsi 173">
            <a:extLst>
              <a:ext uri="{FF2B5EF4-FFF2-40B4-BE49-F238E27FC236}">
                <a16:creationId xmlns:a16="http://schemas.microsoft.com/office/drawing/2014/main" id="{87861416-85D5-424B-80B6-3396DD733242}"/>
              </a:ext>
            </a:extLst>
          </p:cNvPr>
          <p:cNvSpPr/>
          <p:nvPr/>
        </p:nvSpPr>
        <p:spPr>
          <a:xfrm>
            <a:off x="1376835" y="5489052"/>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5" name="Ellipsi 174">
            <a:extLst>
              <a:ext uri="{FF2B5EF4-FFF2-40B4-BE49-F238E27FC236}">
                <a16:creationId xmlns:a16="http://schemas.microsoft.com/office/drawing/2014/main" id="{15BC0D05-25D6-4B45-8FF8-1C929C902BAE}"/>
              </a:ext>
            </a:extLst>
          </p:cNvPr>
          <p:cNvSpPr/>
          <p:nvPr/>
        </p:nvSpPr>
        <p:spPr>
          <a:xfrm>
            <a:off x="3270002" y="5489052"/>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6" name="Ellipsi 175">
            <a:extLst>
              <a:ext uri="{FF2B5EF4-FFF2-40B4-BE49-F238E27FC236}">
                <a16:creationId xmlns:a16="http://schemas.microsoft.com/office/drawing/2014/main" id="{95C8E209-0EEE-4E27-99F7-27A35E190C15}"/>
              </a:ext>
            </a:extLst>
          </p:cNvPr>
          <p:cNvSpPr/>
          <p:nvPr/>
        </p:nvSpPr>
        <p:spPr>
          <a:xfrm>
            <a:off x="3048360" y="5489052"/>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7" name="Ellipsi 176">
            <a:extLst>
              <a:ext uri="{FF2B5EF4-FFF2-40B4-BE49-F238E27FC236}">
                <a16:creationId xmlns:a16="http://schemas.microsoft.com/office/drawing/2014/main" id="{241CC23B-A0FD-4BC2-8743-26D7518A1719}"/>
              </a:ext>
            </a:extLst>
          </p:cNvPr>
          <p:cNvSpPr/>
          <p:nvPr/>
        </p:nvSpPr>
        <p:spPr>
          <a:xfrm>
            <a:off x="4980438" y="5489052"/>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8" name="Ellipsi 177">
            <a:extLst>
              <a:ext uri="{FF2B5EF4-FFF2-40B4-BE49-F238E27FC236}">
                <a16:creationId xmlns:a16="http://schemas.microsoft.com/office/drawing/2014/main" id="{6E5A58B8-7FBA-45AB-8AF8-4FC576F03190}"/>
              </a:ext>
            </a:extLst>
          </p:cNvPr>
          <p:cNvSpPr/>
          <p:nvPr/>
        </p:nvSpPr>
        <p:spPr>
          <a:xfrm>
            <a:off x="4763866" y="5489052"/>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9" name="Ellipsi 178">
            <a:extLst>
              <a:ext uri="{FF2B5EF4-FFF2-40B4-BE49-F238E27FC236}">
                <a16:creationId xmlns:a16="http://schemas.microsoft.com/office/drawing/2014/main" id="{4E7C9535-0EB3-4014-B63E-D512C1B3F69B}"/>
              </a:ext>
            </a:extLst>
          </p:cNvPr>
          <p:cNvSpPr/>
          <p:nvPr/>
        </p:nvSpPr>
        <p:spPr>
          <a:xfrm>
            <a:off x="4547294" y="5489052"/>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0" name="Ellipsi 179">
            <a:extLst>
              <a:ext uri="{FF2B5EF4-FFF2-40B4-BE49-F238E27FC236}">
                <a16:creationId xmlns:a16="http://schemas.microsoft.com/office/drawing/2014/main" id="{EBC12942-CB1F-41D9-A27B-5E820AA1A2DC}"/>
              </a:ext>
            </a:extLst>
          </p:cNvPr>
          <p:cNvSpPr/>
          <p:nvPr/>
        </p:nvSpPr>
        <p:spPr>
          <a:xfrm>
            <a:off x="6683142" y="5489052"/>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1" name="Ellipsi 180">
            <a:extLst>
              <a:ext uri="{FF2B5EF4-FFF2-40B4-BE49-F238E27FC236}">
                <a16:creationId xmlns:a16="http://schemas.microsoft.com/office/drawing/2014/main" id="{62E435A9-2887-45C1-A02F-32957A78C69B}"/>
              </a:ext>
            </a:extLst>
          </p:cNvPr>
          <p:cNvSpPr/>
          <p:nvPr/>
        </p:nvSpPr>
        <p:spPr>
          <a:xfrm>
            <a:off x="6466570" y="5489052"/>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2" name="Ellipsi 181">
            <a:extLst>
              <a:ext uri="{FF2B5EF4-FFF2-40B4-BE49-F238E27FC236}">
                <a16:creationId xmlns:a16="http://schemas.microsoft.com/office/drawing/2014/main" id="{EE6DE4F6-3D12-4316-9AFC-C927B116AB1F}"/>
              </a:ext>
            </a:extLst>
          </p:cNvPr>
          <p:cNvSpPr/>
          <p:nvPr/>
        </p:nvSpPr>
        <p:spPr>
          <a:xfrm>
            <a:off x="8319405" y="5489052"/>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3" name="Ellipsi 182">
            <a:extLst>
              <a:ext uri="{FF2B5EF4-FFF2-40B4-BE49-F238E27FC236}">
                <a16:creationId xmlns:a16="http://schemas.microsoft.com/office/drawing/2014/main" id="{FAB58474-40F1-43F0-8F80-F19040DB14A1}"/>
              </a:ext>
            </a:extLst>
          </p:cNvPr>
          <p:cNvSpPr/>
          <p:nvPr/>
        </p:nvSpPr>
        <p:spPr>
          <a:xfrm>
            <a:off x="10019804" y="5488890"/>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4" name="Ellipsi 183">
            <a:extLst>
              <a:ext uri="{FF2B5EF4-FFF2-40B4-BE49-F238E27FC236}">
                <a16:creationId xmlns:a16="http://schemas.microsoft.com/office/drawing/2014/main" id="{7CB25B5B-F1A1-4A4B-995B-A723C99A8447}"/>
              </a:ext>
            </a:extLst>
          </p:cNvPr>
          <p:cNvSpPr/>
          <p:nvPr/>
        </p:nvSpPr>
        <p:spPr>
          <a:xfrm>
            <a:off x="9792061" y="5488890"/>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5" name="Ellipsi 184">
            <a:extLst>
              <a:ext uri="{FF2B5EF4-FFF2-40B4-BE49-F238E27FC236}">
                <a16:creationId xmlns:a16="http://schemas.microsoft.com/office/drawing/2014/main" id="{F9186A6B-A5C3-45C1-B04D-9AF3E9126C90}"/>
              </a:ext>
            </a:extLst>
          </p:cNvPr>
          <p:cNvSpPr/>
          <p:nvPr/>
        </p:nvSpPr>
        <p:spPr>
          <a:xfrm>
            <a:off x="11706967" y="5488890"/>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6" name="Ellipsi 185">
            <a:extLst>
              <a:ext uri="{FF2B5EF4-FFF2-40B4-BE49-F238E27FC236}">
                <a16:creationId xmlns:a16="http://schemas.microsoft.com/office/drawing/2014/main" id="{99827ADE-0BAA-4DC0-BD5B-FFABC1879933}"/>
              </a:ext>
            </a:extLst>
          </p:cNvPr>
          <p:cNvSpPr/>
          <p:nvPr/>
        </p:nvSpPr>
        <p:spPr>
          <a:xfrm>
            <a:off x="6683142" y="6606630"/>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7" name="Ellipsi 186">
            <a:extLst>
              <a:ext uri="{FF2B5EF4-FFF2-40B4-BE49-F238E27FC236}">
                <a16:creationId xmlns:a16="http://schemas.microsoft.com/office/drawing/2014/main" id="{AB589D55-4D11-4A87-A1A4-684397FEB9F0}"/>
              </a:ext>
            </a:extLst>
          </p:cNvPr>
          <p:cNvSpPr/>
          <p:nvPr/>
        </p:nvSpPr>
        <p:spPr>
          <a:xfrm>
            <a:off x="6446102" y="6606630"/>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8" name="Ellipsi 187">
            <a:extLst>
              <a:ext uri="{FF2B5EF4-FFF2-40B4-BE49-F238E27FC236}">
                <a16:creationId xmlns:a16="http://schemas.microsoft.com/office/drawing/2014/main" id="{FFFAF53A-0FF1-4563-8658-F26A6E3ABD4F}"/>
              </a:ext>
            </a:extLst>
          </p:cNvPr>
          <p:cNvSpPr/>
          <p:nvPr/>
        </p:nvSpPr>
        <p:spPr>
          <a:xfrm>
            <a:off x="6208127" y="6606630"/>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Kuva 2">
            <a:extLst>
              <a:ext uri="{FF2B5EF4-FFF2-40B4-BE49-F238E27FC236}">
                <a16:creationId xmlns:a16="http://schemas.microsoft.com/office/drawing/2014/main" id="{E558EC63-0C69-4160-820C-B7DEDD7C17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3363" y="6499500"/>
            <a:ext cx="4115157" cy="365792"/>
          </a:xfrm>
          <a:prstGeom prst="rect">
            <a:avLst/>
          </a:prstGeom>
        </p:spPr>
      </p:pic>
    </p:spTree>
    <p:extLst>
      <p:ext uri="{BB962C8B-B14F-4D97-AF65-F5344CB8AC3E}">
        <p14:creationId xmlns:p14="http://schemas.microsoft.com/office/powerpoint/2010/main" val="52159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AB7135A8-D771-4798-989D-BE357410C6FA}"/>
              </a:ext>
              <a:ext uri="{C183D7F6-B498-43B3-948B-1728B52AA6E4}">
                <adec:decorative xmlns:adec="http://schemas.microsoft.com/office/drawing/2017/decorative" val="1"/>
              </a:ext>
            </a:extLst>
          </p:cNvPr>
          <p:cNvSpPr/>
          <p:nvPr/>
        </p:nvSpPr>
        <p:spPr>
          <a:xfrm>
            <a:off x="685800" y="5895975"/>
            <a:ext cx="3305175" cy="82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tsikko 12">
            <a:extLst>
              <a:ext uri="{FF2B5EF4-FFF2-40B4-BE49-F238E27FC236}">
                <a16:creationId xmlns:a16="http://schemas.microsoft.com/office/drawing/2014/main" id="{1EB7DA7D-5483-4452-AA0B-22E7214F8426}"/>
              </a:ext>
            </a:extLst>
          </p:cNvPr>
          <p:cNvSpPr>
            <a:spLocks noGrp="1"/>
          </p:cNvSpPr>
          <p:nvPr>
            <p:ph type="title"/>
          </p:nvPr>
        </p:nvSpPr>
        <p:spPr>
          <a:xfrm>
            <a:off x="361950" y="0"/>
            <a:ext cx="10515600" cy="1325563"/>
          </a:xfrm>
        </p:spPr>
        <p:txBody>
          <a:bodyPr>
            <a:normAutofit/>
          </a:bodyPr>
          <a:lstStyle/>
          <a:p>
            <a:r>
              <a:rPr lang="fi-FI" sz="3200" b="1" dirty="0">
                <a:latin typeface="Arial" panose="020B0604020202020204" pitchFamily="34" charset="0"/>
                <a:cs typeface="Arial" panose="020B0604020202020204" pitchFamily="34" charset="0"/>
              </a:rPr>
              <a:t>Sopeutumiskyvyn lisääminen tiekartassa</a:t>
            </a:r>
          </a:p>
        </p:txBody>
      </p:sp>
      <p:sp>
        <p:nvSpPr>
          <p:cNvPr id="12" name="Tekstin paikkamerkki 11">
            <a:extLst>
              <a:ext uri="{FF2B5EF4-FFF2-40B4-BE49-F238E27FC236}">
                <a16:creationId xmlns:a16="http://schemas.microsoft.com/office/drawing/2014/main" id="{91681297-E472-40B3-9DA2-8398BE447CAB}"/>
              </a:ext>
            </a:extLst>
          </p:cNvPr>
          <p:cNvSpPr>
            <a:spLocks noGrp="1"/>
          </p:cNvSpPr>
          <p:nvPr>
            <p:ph idx="4294967295"/>
          </p:nvPr>
        </p:nvSpPr>
        <p:spPr>
          <a:xfrm>
            <a:off x="361950" y="1003303"/>
            <a:ext cx="11468100" cy="1117599"/>
          </a:xfrm>
        </p:spPr>
        <p:txBody>
          <a:bodyPr anchor="ctr">
            <a:normAutofit/>
          </a:bodyPr>
          <a:lstStyle/>
          <a:p>
            <a:pPr marL="0" indent="0">
              <a:buNone/>
            </a:pPr>
            <a:r>
              <a:rPr lang="fi-FI" sz="1600" dirty="0"/>
              <a:t>Ilmastotiekartan ehdotukset pyrkivät lisäämään virastojen ja asiantuntijoiden kykyä vastata ilmastonmuutoksen tuomiin haasteisiin.</a:t>
            </a:r>
          </a:p>
          <a:p>
            <a:pPr marL="0" indent="0">
              <a:buNone/>
            </a:pPr>
            <a:r>
              <a:rPr lang="fi-FI" sz="1600" dirty="0"/>
              <a:t>Tiekartan aineiston ehdotukset ovat löyhästi ryhmiteltävissä </a:t>
            </a:r>
          </a:p>
        </p:txBody>
      </p:sp>
      <p:graphicFrame>
        <p:nvGraphicFramePr>
          <p:cNvPr id="2" name="Kaaviokuva 1" descr="Tiekartan aineiston ehdotukset ovat löyhästi ryhmiteltävissä tietoon ja koulutukseen, instituutionaalisiin muutoksiin ja nykytehtävien tekemiseen eri tavalla.&#10;">
            <a:extLst>
              <a:ext uri="{FF2B5EF4-FFF2-40B4-BE49-F238E27FC236}">
                <a16:creationId xmlns:a16="http://schemas.microsoft.com/office/drawing/2014/main" id="{B598AB49-4093-437C-A3F1-8F5ED831F275}"/>
              </a:ext>
            </a:extLst>
          </p:cNvPr>
          <p:cNvGraphicFramePr/>
          <p:nvPr>
            <p:extLst>
              <p:ext uri="{D42A27DB-BD31-4B8C-83A1-F6EECF244321}">
                <p14:modId xmlns:p14="http://schemas.microsoft.com/office/powerpoint/2010/main" val="1784544821"/>
              </p:ext>
            </p:extLst>
          </p:nvPr>
        </p:nvGraphicFramePr>
        <p:xfrm>
          <a:off x="258762" y="2120902"/>
          <a:ext cx="11674476" cy="4235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B3C8F847-F82D-4502-9EB5-7BCFA181E296}"/>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368579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Kuva, joka sisältää kohteen ikkuna, sisä, rakennus, näköala suuntaan&#10;&#10;Kuvaus luotu automaattisesti">
            <a:extLst>
              <a:ext uri="{FF2B5EF4-FFF2-40B4-BE49-F238E27FC236}">
                <a16:creationId xmlns:a16="http://schemas.microsoft.com/office/drawing/2014/main" id="{2507D5B2-DE9D-4798-998D-9F3C7DD456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5" y="10"/>
            <a:ext cx="12192000" cy="687580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8764" y="-17819"/>
            <a:ext cx="12200764" cy="6893638"/>
          </a:xfrm>
          <a:gradFill flip="none" rotWithShape="1">
            <a:gsLst>
              <a:gs pos="59000">
                <a:srgbClr val="A6D197">
                  <a:alpha val="80000"/>
                </a:srgbClr>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anchor="ctr">
            <a:normAutofit/>
          </a:bodyPr>
          <a:lstStyle/>
          <a:p>
            <a:pPr algn="ctr"/>
            <a:r>
              <a:rPr kumimoji="0" lang="fi-FI" sz="4400" b="1" i="0" u="none" strike="noStrike" kern="1200" cap="none" spc="-15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Tiekartan kehittämiskohteiden yhtymäpinnat kansalliseen sopeutumissuunnitelmaan</a:t>
            </a:r>
            <a:endParaRPr lang="fi-FI" sz="3600" cap="non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400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Kuva, joka sisältää kohteen ikkuna, sisä, rakennus, näköala suuntaan&#10;&#10;Kuvaus luotu automaattisesti">
            <a:extLst>
              <a:ext uri="{FF2B5EF4-FFF2-40B4-BE49-F238E27FC236}">
                <a16:creationId xmlns:a16="http://schemas.microsoft.com/office/drawing/2014/main" id="{2507D5B2-DE9D-4798-998D-9F3C7DD456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5" y="10"/>
            <a:ext cx="12192000" cy="687580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8764" y="-17819"/>
            <a:ext cx="12200764" cy="6893638"/>
          </a:xfrm>
          <a:gradFill flip="none" rotWithShape="1">
            <a:gsLst>
              <a:gs pos="59000">
                <a:srgbClr val="A6D197">
                  <a:alpha val="80000"/>
                </a:srgbClr>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anchor="ctr">
            <a:normAutofit/>
          </a:bodyPr>
          <a:lstStyle/>
          <a:p>
            <a:pPr algn="ctr"/>
            <a:r>
              <a:rPr kumimoji="0" lang="fi-FI" sz="4600" b="1" i="0" u="none" strike="noStrike" kern="1200" cap="none" spc="-15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ELY-keskuksen sopeutumistyön taustaa</a:t>
            </a:r>
            <a:endParaRPr lang="fi-FI" sz="4000" cap="non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4307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uorakulmio 18">
            <a:extLst>
              <a:ext uri="{FF2B5EF4-FFF2-40B4-BE49-F238E27FC236}">
                <a16:creationId xmlns:a16="http://schemas.microsoft.com/office/drawing/2014/main" id="{6258DDCF-88B8-4A31-AA21-BB6036DC2118}"/>
              </a:ext>
            </a:extLst>
          </p:cNvPr>
          <p:cNvSpPr/>
          <p:nvPr/>
        </p:nvSpPr>
        <p:spPr>
          <a:xfrm>
            <a:off x="503237" y="5686425"/>
            <a:ext cx="3057525" cy="10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tsikko 11">
            <a:extLst>
              <a:ext uri="{FF2B5EF4-FFF2-40B4-BE49-F238E27FC236}">
                <a16:creationId xmlns:a16="http://schemas.microsoft.com/office/drawing/2014/main" id="{FB8587F8-57AE-4463-B275-D54D86F2144B}"/>
              </a:ext>
            </a:extLst>
          </p:cNvPr>
          <p:cNvSpPr>
            <a:spLocks noGrp="1"/>
          </p:cNvSpPr>
          <p:nvPr>
            <p:ph type="title"/>
          </p:nvPr>
        </p:nvSpPr>
        <p:spPr>
          <a:xfrm>
            <a:off x="809625" y="114300"/>
            <a:ext cx="10515600" cy="923925"/>
          </a:xfrm>
        </p:spPr>
        <p:txBody>
          <a:bodyPr>
            <a:noAutofit/>
          </a:bodyPr>
          <a:lstStyle/>
          <a:p>
            <a:r>
              <a:rPr lang="fi-FI" sz="2400" b="1" dirty="0">
                <a:latin typeface="Arial" panose="020B0604020202020204" pitchFamily="34" charset="0"/>
                <a:cs typeface="Arial" panose="020B0604020202020204" pitchFamily="34" charset="0"/>
              </a:rPr>
              <a:t>ELY-keskuksen työllä edistetään jo kymmentä neljästätoista kansallisen sopeutumissuunnitelman toimenpidealueesta</a:t>
            </a:r>
          </a:p>
        </p:txBody>
      </p:sp>
      <p:graphicFrame>
        <p:nvGraphicFramePr>
          <p:cNvPr id="2" name="Kaaviokuva 1">
            <a:extLst>
              <a:ext uri="{FF2B5EF4-FFF2-40B4-BE49-F238E27FC236}">
                <a16:creationId xmlns:a16="http://schemas.microsoft.com/office/drawing/2014/main" id="{F7E4E47E-08C7-4CC8-863B-686BF58A6DCD}"/>
              </a:ext>
            </a:extLst>
          </p:cNvPr>
          <p:cNvGraphicFramePr/>
          <p:nvPr/>
        </p:nvGraphicFramePr>
        <p:xfrm>
          <a:off x="0" y="942975"/>
          <a:ext cx="12191999" cy="591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tunnisteen paikkamerkki 2">
            <a:extLst>
              <a:ext uri="{FF2B5EF4-FFF2-40B4-BE49-F238E27FC236}">
                <a16:creationId xmlns:a16="http://schemas.microsoft.com/office/drawing/2014/main" id="{43044D70-D218-4454-9B44-6A0A360989C8}"/>
              </a:ext>
            </a:extLst>
          </p:cNvPr>
          <p:cNvSpPr>
            <a:spLocks noGrp="1"/>
          </p:cNvSpPr>
          <p:nvPr>
            <p:ph type="ftr" sz="quarter" idx="11"/>
          </p:nvPr>
        </p:nvSpPr>
        <p:spPr>
          <a:xfrm>
            <a:off x="8077200" y="6356350"/>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ELY-keskusten ilmastotiekartta, Pirkanmaan ELY-keskus 2021</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83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1EB7DA7D-5483-4452-AA0B-22E7214F8426}"/>
              </a:ext>
            </a:extLst>
          </p:cNvPr>
          <p:cNvSpPr>
            <a:spLocks noGrp="1"/>
          </p:cNvSpPr>
          <p:nvPr>
            <p:ph type="title"/>
          </p:nvPr>
        </p:nvSpPr>
        <p:spPr/>
        <p:txBody>
          <a:bodyPr>
            <a:normAutofit/>
          </a:bodyPr>
          <a:lstStyle/>
          <a:p>
            <a:r>
              <a:rPr lang="fi-FI" sz="3700" dirty="0">
                <a:solidFill>
                  <a:srgbClr val="FFFFFF"/>
                </a:solidFill>
              </a:rPr>
              <a:t>Sopeutumiskyky</a:t>
            </a:r>
            <a:endParaRPr lang="fi-FI" sz="3700" dirty="0">
              <a:solidFill>
                <a:srgbClr val="FF0000"/>
              </a:solidFill>
            </a:endParaRPr>
          </a:p>
        </p:txBody>
      </p:sp>
      <p:grpSp>
        <p:nvGrpSpPr>
          <p:cNvPr id="3" name="Ryhmä 2" descr="ELY-keskusten ilmastotiekartta vastaa Suomen kansallisen ilmastonmuutokseen sopeutumissuunnitelman tavoitteisiin ja toimenpiteisiin.&#10;">
            <a:extLst>
              <a:ext uri="{FF2B5EF4-FFF2-40B4-BE49-F238E27FC236}">
                <a16:creationId xmlns:a16="http://schemas.microsoft.com/office/drawing/2014/main" id="{5FE15D2D-C1B6-4DD2-83D4-1C8BB01B9E92}"/>
              </a:ext>
            </a:extLst>
          </p:cNvPr>
          <p:cNvGrpSpPr/>
          <p:nvPr/>
        </p:nvGrpSpPr>
        <p:grpSpPr>
          <a:xfrm>
            <a:off x="219074" y="126741"/>
            <a:ext cx="11744325" cy="6604517"/>
            <a:chOff x="486439" y="126741"/>
            <a:chExt cx="11219122" cy="6604517"/>
          </a:xfrm>
        </p:grpSpPr>
        <p:sp>
          <p:nvSpPr>
            <p:cNvPr id="4" name="Vapaamuotoinen: Muoto 3" descr="ELY-keskusten ilmastotiekartta vastaa Suomen kansallisen ilmastonmuutokseen sopeutumissuunnitelman tavoitteisiin ja toimenpiteisiin.&#10;">
              <a:extLst>
                <a:ext uri="{FF2B5EF4-FFF2-40B4-BE49-F238E27FC236}">
                  <a16:creationId xmlns:a16="http://schemas.microsoft.com/office/drawing/2014/main" id="{BF012E97-992F-4AD5-8157-F19703CDA914}"/>
                </a:ext>
              </a:extLst>
            </p:cNvPr>
            <p:cNvSpPr/>
            <p:nvPr/>
          </p:nvSpPr>
          <p:spPr>
            <a:xfrm>
              <a:off x="486439" y="126741"/>
              <a:ext cx="11219122" cy="6604517"/>
            </a:xfrm>
            <a:custGeom>
              <a:avLst/>
              <a:gdLst>
                <a:gd name="connsiteX0" fmla="*/ 0 w 11219122"/>
                <a:gd name="connsiteY0" fmla="*/ 561384 h 6604517"/>
                <a:gd name="connsiteX1" fmla="*/ 561384 w 11219122"/>
                <a:gd name="connsiteY1" fmla="*/ 0 h 6604517"/>
                <a:gd name="connsiteX2" fmla="*/ 10657738 w 11219122"/>
                <a:gd name="connsiteY2" fmla="*/ 0 h 6604517"/>
                <a:gd name="connsiteX3" fmla="*/ 11219122 w 11219122"/>
                <a:gd name="connsiteY3" fmla="*/ 561384 h 6604517"/>
                <a:gd name="connsiteX4" fmla="*/ 11219122 w 11219122"/>
                <a:gd name="connsiteY4" fmla="*/ 6043133 h 6604517"/>
                <a:gd name="connsiteX5" fmla="*/ 10657738 w 11219122"/>
                <a:gd name="connsiteY5" fmla="*/ 6604517 h 6604517"/>
                <a:gd name="connsiteX6" fmla="*/ 561384 w 11219122"/>
                <a:gd name="connsiteY6" fmla="*/ 6604517 h 6604517"/>
                <a:gd name="connsiteX7" fmla="*/ 0 w 11219122"/>
                <a:gd name="connsiteY7" fmla="*/ 6043133 h 6604517"/>
                <a:gd name="connsiteX8" fmla="*/ 0 w 11219122"/>
                <a:gd name="connsiteY8" fmla="*/ 561384 h 660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9122" h="6604517">
                  <a:moveTo>
                    <a:pt x="0" y="561384"/>
                  </a:moveTo>
                  <a:cubicBezTo>
                    <a:pt x="0" y="251340"/>
                    <a:pt x="251340" y="0"/>
                    <a:pt x="561384" y="0"/>
                  </a:cubicBezTo>
                  <a:lnTo>
                    <a:pt x="10657738" y="0"/>
                  </a:lnTo>
                  <a:cubicBezTo>
                    <a:pt x="10967782" y="0"/>
                    <a:pt x="11219122" y="251340"/>
                    <a:pt x="11219122" y="561384"/>
                  </a:cubicBezTo>
                  <a:lnTo>
                    <a:pt x="11219122" y="6043133"/>
                  </a:lnTo>
                  <a:cubicBezTo>
                    <a:pt x="11219122" y="6353177"/>
                    <a:pt x="10967782" y="6604517"/>
                    <a:pt x="10657738" y="6604517"/>
                  </a:cubicBezTo>
                  <a:lnTo>
                    <a:pt x="561384" y="6604517"/>
                  </a:lnTo>
                  <a:cubicBezTo>
                    <a:pt x="251340" y="6604517"/>
                    <a:pt x="0" y="6353177"/>
                    <a:pt x="0" y="6043133"/>
                  </a:cubicBezTo>
                  <a:lnTo>
                    <a:pt x="0" y="56138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3964" tIns="293964" rIns="293964" bIns="5290263" numCol="1" spcCol="1270" anchor="t" anchorCtr="0">
              <a:noAutofit/>
            </a:bodyPr>
            <a:lstStyle/>
            <a:p>
              <a:pPr marL="0" lvl="0" indent="0" algn="l" defTabSz="1511300">
                <a:lnSpc>
                  <a:spcPct val="90000"/>
                </a:lnSpc>
                <a:spcBef>
                  <a:spcPct val="0"/>
                </a:spcBef>
                <a:spcAft>
                  <a:spcPct val="35000"/>
                </a:spcAft>
                <a:buNone/>
              </a:pPr>
              <a:r>
                <a:rPr lang="fi-FI" sz="2800" kern="1200" dirty="0">
                  <a:latin typeface="FrutigerLTStd-Cn"/>
                </a:rPr>
                <a:t>ELY-keskusten ilmastotiekartta vastaa Suomen kansallisen ilmastonmuutokseen sopeutumissuunnitelman tavoitteisiin:</a:t>
              </a:r>
              <a:endParaRPr lang="fi-FI" sz="2800" kern="1200" dirty="0"/>
            </a:p>
          </p:txBody>
        </p:sp>
        <p:sp>
          <p:nvSpPr>
            <p:cNvPr id="5" name="Vapaamuotoinen: Muoto 4">
              <a:extLst>
                <a:ext uri="{FF2B5EF4-FFF2-40B4-BE49-F238E27FC236}">
                  <a16:creationId xmlns:a16="http://schemas.microsoft.com/office/drawing/2014/main" id="{A7760866-0E59-4957-9E84-8E695A8FE73F}"/>
                </a:ext>
              </a:extLst>
            </p:cNvPr>
            <p:cNvSpPr/>
            <p:nvPr/>
          </p:nvSpPr>
          <p:spPr>
            <a:xfrm>
              <a:off x="637983" y="1548769"/>
              <a:ext cx="1500174" cy="1402815"/>
            </a:xfrm>
            <a:custGeom>
              <a:avLst/>
              <a:gdLst>
                <a:gd name="connsiteX0" fmla="*/ 0 w 1583898"/>
                <a:gd name="connsiteY0" fmla="*/ 147296 h 1402815"/>
                <a:gd name="connsiteX1" fmla="*/ 147296 w 1583898"/>
                <a:gd name="connsiteY1" fmla="*/ 0 h 1402815"/>
                <a:gd name="connsiteX2" fmla="*/ 1436602 w 1583898"/>
                <a:gd name="connsiteY2" fmla="*/ 0 h 1402815"/>
                <a:gd name="connsiteX3" fmla="*/ 1583898 w 1583898"/>
                <a:gd name="connsiteY3" fmla="*/ 147296 h 1402815"/>
                <a:gd name="connsiteX4" fmla="*/ 1583898 w 1583898"/>
                <a:gd name="connsiteY4" fmla="*/ 1255519 h 1402815"/>
                <a:gd name="connsiteX5" fmla="*/ 1436602 w 1583898"/>
                <a:gd name="connsiteY5" fmla="*/ 1402815 h 1402815"/>
                <a:gd name="connsiteX6" fmla="*/ 147296 w 1583898"/>
                <a:gd name="connsiteY6" fmla="*/ 1402815 h 1402815"/>
                <a:gd name="connsiteX7" fmla="*/ 0 w 1583898"/>
                <a:gd name="connsiteY7" fmla="*/ 1255519 h 1402815"/>
                <a:gd name="connsiteX8" fmla="*/ 0 w 1583898"/>
                <a:gd name="connsiteY8" fmla="*/ 147296 h 140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898" h="1402815">
                  <a:moveTo>
                    <a:pt x="0" y="147296"/>
                  </a:moveTo>
                  <a:cubicBezTo>
                    <a:pt x="0" y="65947"/>
                    <a:pt x="65947" y="0"/>
                    <a:pt x="147296" y="0"/>
                  </a:cubicBezTo>
                  <a:lnTo>
                    <a:pt x="1436602" y="0"/>
                  </a:lnTo>
                  <a:cubicBezTo>
                    <a:pt x="1517951" y="0"/>
                    <a:pt x="1583898" y="65947"/>
                    <a:pt x="1583898" y="147296"/>
                  </a:cubicBezTo>
                  <a:lnTo>
                    <a:pt x="1583898" y="1255519"/>
                  </a:lnTo>
                  <a:cubicBezTo>
                    <a:pt x="1583898" y="1336868"/>
                    <a:pt x="1517951" y="1402815"/>
                    <a:pt x="1436602" y="1402815"/>
                  </a:cubicBezTo>
                  <a:lnTo>
                    <a:pt x="147296" y="1402815"/>
                  </a:lnTo>
                  <a:cubicBezTo>
                    <a:pt x="65947" y="1402815"/>
                    <a:pt x="0" y="1336868"/>
                    <a:pt x="0" y="1255519"/>
                  </a:cubicBezTo>
                  <a:lnTo>
                    <a:pt x="0" y="147296"/>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051" tIns="85051" rIns="85051" bIns="85051" numCol="1" spcCol="1270" anchor="ctr" anchorCtr="0">
              <a:noAutofit/>
            </a:bodyPr>
            <a:lstStyle/>
            <a:p>
              <a:pPr marL="0" lvl="0" indent="0" algn="ctr" defTabSz="488950">
                <a:lnSpc>
                  <a:spcPct val="90000"/>
                </a:lnSpc>
                <a:spcBef>
                  <a:spcPct val="0"/>
                </a:spcBef>
                <a:spcAft>
                  <a:spcPct val="35000"/>
                </a:spcAft>
                <a:buNone/>
              </a:pPr>
              <a:r>
                <a:rPr lang="fi-FI" sz="1100" kern="1200" dirty="0"/>
                <a:t>Sopeutuminen on sisällytetty osaksi toimialojen sekä toimijoiden suunnittelua ja toimintaa</a:t>
              </a:r>
            </a:p>
          </p:txBody>
        </p:sp>
        <p:sp>
          <p:nvSpPr>
            <p:cNvPr id="6" name="Vapaamuotoinen: Muoto 5">
              <a:extLst>
                <a:ext uri="{FF2B5EF4-FFF2-40B4-BE49-F238E27FC236}">
                  <a16:creationId xmlns:a16="http://schemas.microsoft.com/office/drawing/2014/main" id="{94C78066-FE29-48F3-BBB3-C41BE1D26047}"/>
                </a:ext>
              </a:extLst>
            </p:cNvPr>
            <p:cNvSpPr/>
            <p:nvPr/>
          </p:nvSpPr>
          <p:spPr>
            <a:xfrm>
              <a:off x="618933" y="3064801"/>
              <a:ext cx="1500174" cy="1402815"/>
            </a:xfrm>
            <a:custGeom>
              <a:avLst/>
              <a:gdLst>
                <a:gd name="connsiteX0" fmla="*/ 0 w 1583898"/>
                <a:gd name="connsiteY0" fmla="*/ 147296 h 1402815"/>
                <a:gd name="connsiteX1" fmla="*/ 147296 w 1583898"/>
                <a:gd name="connsiteY1" fmla="*/ 0 h 1402815"/>
                <a:gd name="connsiteX2" fmla="*/ 1436602 w 1583898"/>
                <a:gd name="connsiteY2" fmla="*/ 0 h 1402815"/>
                <a:gd name="connsiteX3" fmla="*/ 1583898 w 1583898"/>
                <a:gd name="connsiteY3" fmla="*/ 147296 h 1402815"/>
                <a:gd name="connsiteX4" fmla="*/ 1583898 w 1583898"/>
                <a:gd name="connsiteY4" fmla="*/ 1255519 h 1402815"/>
                <a:gd name="connsiteX5" fmla="*/ 1436602 w 1583898"/>
                <a:gd name="connsiteY5" fmla="*/ 1402815 h 1402815"/>
                <a:gd name="connsiteX6" fmla="*/ 147296 w 1583898"/>
                <a:gd name="connsiteY6" fmla="*/ 1402815 h 1402815"/>
                <a:gd name="connsiteX7" fmla="*/ 0 w 1583898"/>
                <a:gd name="connsiteY7" fmla="*/ 1255519 h 1402815"/>
                <a:gd name="connsiteX8" fmla="*/ 0 w 1583898"/>
                <a:gd name="connsiteY8" fmla="*/ 147296 h 140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898" h="1402815">
                  <a:moveTo>
                    <a:pt x="0" y="147296"/>
                  </a:moveTo>
                  <a:cubicBezTo>
                    <a:pt x="0" y="65947"/>
                    <a:pt x="65947" y="0"/>
                    <a:pt x="147296" y="0"/>
                  </a:cubicBezTo>
                  <a:lnTo>
                    <a:pt x="1436602" y="0"/>
                  </a:lnTo>
                  <a:cubicBezTo>
                    <a:pt x="1517951" y="0"/>
                    <a:pt x="1583898" y="65947"/>
                    <a:pt x="1583898" y="147296"/>
                  </a:cubicBezTo>
                  <a:lnTo>
                    <a:pt x="1583898" y="1255519"/>
                  </a:lnTo>
                  <a:cubicBezTo>
                    <a:pt x="1583898" y="1336868"/>
                    <a:pt x="1517951" y="1402815"/>
                    <a:pt x="1436602" y="1402815"/>
                  </a:cubicBezTo>
                  <a:lnTo>
                    <a:pt x="147296" y="1402815"/>
                  </a:lnTo>
                  <a:cubicBezTo>
                    <a:pt x="65947" y="1402815"/>
                    <a:pt x="0" y="1336868"/>
                    <a:pt x="0" y="1255519"/>
                  </a:cubicBezTo>
                  <a:lnTo>
                    <a:pt x="0" y="147296"/>
                  </a:lnTo>
                  <a:close/>
                </a:path>
              </a:pathLst>
            </a:custGeom>
          </p:spPr>
          <p:style>
            <a:lnRef idx="2">
              <a:schemeClr val="accent2">
                <a:hueOff val="530538"/>
                <a:satOff val="900"/>
                <a:lumOff val="-3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051" tIns="85051" rIns="85051" bIns="85051" numCol="1" spcCol="1270" anchor="ctr" anchorCtr="0">
              <a:noAutofit/>
            </a:bodyPr>
            <a:lstStyle/>
            <a:p>
              <a:pPr marL="0" lvl="0" indent="0" algn="ctr" defTabSz="488950">
                <a:lnSpc>
                  <a:spcPct val="90000"/>
                </a:lnSpc>
                <a:spcBef>
                  <a:spcPct val="0"/>
                </a:spcBef>
                <a:spcAft>
                  <a:spcPct val="35000"/>
                </a:spcAft>
                <a:buFont typeface="+mj-lt"/>
                <a:buNone/>
              </a:pPr>
              <a:r>
                <a:rPr lang="fi-FI" sz="1100" kern="1200" dirty="0"/>
                <a:t>Toimijoilla on käytössään tarvittavat ilmastoriskien arviointi- ja hallintamenetelmät</a:t>
              </a:r>
            </a:p>
          </p:txBody>
        </p:sp>
        <p:sp>
          <p:nvSpPr>
            <p:cNvPr id="7" name="Vapaamuotoinen: Muoto 6">
              <a:extLst>
                <a:ext uri="{FF2B5EF4-FFF2-40B4-BE49-F238E27FC236}">
                  <a16:creationId xmlns:a16="http://schemas.microsoft.com/office/drawing/2014/main" id="{310DEE5F-8232-4B5D-A10A-0A71C9ACC8E5}"/>
                </a:ext>
              </a:extLst>
            </p:cNvPr>
            <p:cNvSpPr/>
            <p:nvPr/>
          </p:nvSpPr>
          <p:spPr>
            <a:xfrm>
              <a:off x="618933" y="4612881"/>
              <a:ext cx="1500174" cy="1743464"/>
            </a:xfrm>
            <a:custGeom>
              <a:avLst/>
              <a:gdLst>
                <a:gd name="connsiteX0" fmla="*/ 0 w 1583898"/>
                <a:gd name="connsiteY0" fmla="*/ 166309 h 1743464"/>
                <a:gd name="connsiteX1" fmla="*/ 166309 w 1583898"/>
                <a:gd name="connsiteY1" fmla="*/ 0 h 1743464"/>
                <a:gd name="connsiteX2" fmla="*/ 1417589 w 1583898"/>
                <a:gd name="connsiteY2" fmla="*/ 0 h 1743464"/>
                <a:gd name="connsiteX3" fmla="*/ 1583898 w 1583898"/>
                <a:gd name="connsiteY3" fmla="*/ 166309 h 1743464"/>
                <a:gd name="connsiteX4" fmla="*/ 1583898 w 1583898"/>
                <a:gd name="connsiteY4" fmla="*/ 1577155 h 1743464"/>
                <a:gd name="connsiteX5" fmla="*/ 1417589 w 1583898"/>
                <a:gd name="connsiteY5" fmla="*/ 1743464 h 1743464"/>
                <a:gd name="connsiteX6" fmla="*/ 166309 w 1583898"/>
                <a:gd name="connsiteY6" fmla="*/ 1743464 h 1743464"/>
                <a:gd name="connsiteX7" fmla="*/ 0 w 1583898"/>
                <a:gd name="connsiteY7" fmla="*/ 1577155 h 1743464"/>
                <a:gd name="connsiteX8" fmla="*/ 0 w 1583898"/>
                <a:gd name="connsiteY8" fmla="*/ 166309 h 174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898" h="1743464">
                  <a:moveTo>
                    <a:pt x="0" y="166309"/>
                  </a:moveTo>
                  <a:cubicBezTo>
                    <a:pt x="0" y="74459"/>
                    <a:pt x="74459" y="0"/>
                    <a:pt x="166309" y="0"/>
                  </a:cubicBezTo>
                  <a:lnTo>
                    <a:pt x="1417589" y="0"/>
                  </a:lnTo>
                  <a:cubicBezTo>
                    <a:pt x="1509439" y="0"/>
                    <a:pt x="1583898" y="74459"/>
                    <a:pt x="1583898" y="166309"/>
                  </a:cubicBezTo>
                  <a:lnTo>
                    <a:pt x="1583898" y="1577155"/>
                  </a:lnTo>
                  <a:cubicBezTo>
                    <a:pt x="1583898" y="1669005"/>
                    <a:pt x="1509439" y="1743464"/>
                    <a:pt x="1417589" y="1743464"/>
                  </a:cubicBezTo>
                  <a:lnTo>
                    <a:pt x="166309" y="1743464"/>
                  </a:lnTo>
                  <a:cubicBezTo>
                    <a:pt x="74459" y="1743464"/>
                    <a:pt x="0" y="1669005"/>
                    <a:pt x="0" y="1577155"/>
                  </a:cubicBezTo>
                  <a:lnTo>
                    <a:pt x="0" y="166309"/>
                  </a:lnTo>
                  <a:close/>
                </a:path>
              </a:pathLst>
            </a:custGeom>
          </p:spPr>
          <p:style>
            <a:lnRef idx="2">
              <a:schemeClr val="accent2">
                <a:hueOff val="1061077"/>
                <a:satOff val="1800"/>
                <a:lumOff val="-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20" tIns="90620" rIns="90620" bIns="90620" numCol="1" spcCol="1270" anchor="ctr" anchorCtr="0">
              <a:noAutofit/>
            </a:bodyPr>
            <a:lstStyle/>
            <a:p>
              <a:pPr marL="0" lvl="0" indent="0" algn="ctr" defTabSz="488950">
                <a:lnSpc>
                  <a:spcPct val="90000"/>
                </a:lnSpc>
                <a:spcBef>
                  <a:spcPct val="0"/>
                </a:spcBef>
                <a:spcAft>
                  <a:spcPct val="35000"/>
                </a:spcAft>
                <a:buNone/>
              </a:pPr>
              <a:r>
                <a:rPr lang="fi-FI" sz="1100" kern="1200" dirty="0"/>
                <a:t>Tutkimus- ja kehitystyöllä, viestinnällä ja koulutuksella on lisätty yhteiskunnan sopeutumiskykyä, kehitetty innovatiivisia ratkaisuja ja kansalaisten tietoisuutta ilmastonmuutokseen sopeutumisesta</a:t>
              </a:r>
            </a:p>
          </p:txBody>
        </p:sp>
        <p:sp>
          <p:nvSpPr>
            <p:cNvPr id="8" name="Vapaamuotoinen: Muoto 7">
              <a:extLst>
                <a:ext uri="{FF2B5EF4-FFF2-40B4-BE49-F238E27FC236}">
                  <a16:creationId xmlns:a16="http://schemas.microsoft.com/office/drawing/2014/main" id="{FBDAF12F-D7A9-4D20-B009-8B9E0A6552B9}"/>
                </a:ext>
              </a:extLst>
            </p:cNvPr>
            <p:cNvSpPr/>
            <p:nvPr/>
          </p:nvSpPr>
          <p:spPr>
            <a:xfrm>
              <a:off x="2289701" y="1548770"/>
              <a:ext cx="9228774" cy="4807576"/>
            </a:xfrm>
            <a:custGeom>
              <a:avLst/>
              <a:gdLst>
                <a:gd name="connsiteX0" fmla="*/ 0 w 9104606"/>
                <a:gd name="connsiteY0" fmla="*/ 501364 h 4774894"/>
                <a:gd name="connsiteX1" fmla="*/ 501364 w 9104606"/>
                <a:gd name="connsiteY1" fmla="*/ 0 h 4774894"/>
                <a:gd name="connsiteX2" fmla="*/ 8603242 w 9104606"/>
                <a:gd name="connsiteY2" fmla="*/ 0 h 4774894"/>
                <a:gd name="connsiteX3" fmla="*/ 9104606 w 9104606"/>
                <a:gd name="connsiteY3" fmla="*/ 501364 h 4774894"/>
                <a:gd name="connsiteX4" fmla="*/ 9104606 w 9104606"/>
                <a:gd name="connsiteY4" fmla="*/ 4273530 h 4774894"/>
                <a:gd name="connsiteX5" fmla="*/ 8603242 w 9104606"/>
                <a:gd name="connsiteY5" fmla="*/ 4774894 h 4774894"/>
                <a:gd name="connsiteX6" fmla="*/ 501364 w 9104606"/>
                <a:gd name="connsiteY6" fmla="*/ 4774894 h 4774894"/>
                <a:gd name="connsiteX7" fmla="*/ 0 w 9104606"/>
                <a:gd name="connsiteY7" fmla="*/ 4273530 h 4774894"/>
                <a:gd name="connsiteX8" fmla="*/ 0 w 9104606"/>
                <a:gd name="connsiteY8" fmla="*/ 501364 h 47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4606" h="4774894">
                  <a:moveTo>
                    <a:pt x="0" y="501364"/>
                  </a:moveTo>
                  <a:cubicBezTo>
                    <a:pt x="0" y="224468"/>
                    <a:pt x="224468" y="0"/>
                    <a:pt x="501364" y="0"/>
                  </a:cubicBezTo>
                  <a:lnTo>
                    <a:pt x="8603242" y="0"/>
                  </a:lnTo>
                  <a:cubicBezTo>
                    <a:pt x="8880138" y="0"/>
                    <a:pt x="9104606" y="224468"/>
                    <a:pt x="9104606" y="501364"/>
                  </a:cubicBezTo>
                  <a:lnTo>
                    <a:pt x="9104606" y="4273530"/>
                  </a:lnTo>
                  <a:cubicBezTo>
                    <a:pt x="9104606" y="4550426"/>
                    <a:pt x="8880138" y="4774894"/>
                    <a:pt x="8603242" y="4774894"/>
                  </a:cubicBezTo>
                  <a:lnTo>
                    <a:pt x="501364" y="4774894"/>
                  </a:lnTo>
                  <a:cubicBezTo>
                    <a:pt x="224468" y="4774894"/>
                    <a:pt x="0" y="4550426"/>
                    <a:pt x="0" y="4273530"/>
                  </a:cubicBezTo>
                  <a:lnTo>
                    <a:pt x="0" y="501364"/>
                  </a:lnTo>
                  <a:close/>
                </a:path>
              </a:pathLst>
            </a:custGeom>
          </p:spPr>
          <p:style>
            <a:lnRef idx="2">
              <a:schemeClr val="lt1">
                <a:hueOff val="0"/>
                <a:satOff val="0"/>
                <a:lumOff val="0"/>
                <a:alphaOff val="0"/>
              </a:schemeClr>
            </a:lnRef>
            <a:fillRef idx="1">
              <a:schemeClr val="accent2">
                <a:hueOff val="3183231"/>
                <a:satOff val="5400"/>
                <a:lumOff val="-196"/>
                <a:alphaOff val="0"/>
              </a:schemeClr>
            </a:fillRef>
            <a:effectRef idx="0">
              <a:schemeClr val="accent2">
                <a:hueOff val="3183231"/>
                <a:satOff val="5400"/>
                <a:lumOff val="-196"/>
                <a:alphaOff val="0"/>
              </a:schemeClr>
            </a:effectRef>
            <a:fontRef idx="minor">
              <a:schemeClr val="lt1"/>
            </a:fontRef>
          </p:style>
          <p:txBody>
            <a:bodyPr spcFirstLastPara="0" vert="horz" wrap="square" lIns="276384" tIns="276384" rIns="276384" bIns="3082552" numCol="1" spcCol="1270" anchor="t" anchorCtr="0">
              <a:noAutofit/>
            </a:bodyPr>
            <a:lstStyle/>
            <a:p>
              <a:pPr marL="0" lvl="0" indent="0" algn="l" defTabSz="1511300">
                <a:lnSpc>
                  <a:spcPct val="90000"/>
                </a:lnSpc>
                <a:spcBef>
                  <a:spcPct val="0"/>
                </a:spcBef>
                <a:spcAft>
                  <a:spcPct val="35000"/>
                </a:spcAft>
                <a:buNone/>
              </a:pPr>
              <a:r>
                <a:rPr lang="fi-FI" sz="2800" kern="1200" dirty="0"/>
                <a:t>Tiekartta-hanke vastaa kansallisen sopeutumissuunnitelman toimenpidealueisiin:</a:t>
              </a:r>
            </a:p>
          </p:txBody>
        </p:sp>
        <p:sp>
          <p:nvSpPr>
            <p:cNvPr id="10" name="Vapaamuotoinen: Muoto 9">
              <a:extLst>
                <a:ext uri="{FF2B5EF4-FFF2-40B4-BE49-F238E27FC236}">
                  <a16:creationId xmlns:a16="http://schemas.microsoft.com/office/drawing/2014/main" id="{7718EB24-415E-491C-B8A0-566B2FA57564}"/>
                </a:ext>
              </a:extLst>
            </p:cNvPr>
            <p:cNvSpPr/>
            <p:nvPr/>
          </p:nvSpPr>
          <p:spPr>
            <a:xfrm>
              <a:off x="2423067" y="2780652"/>
              <a:ext cx="1376424" cy="1592246"/>
            </a:xfrm>
            <a:custGeom>
              <a:avLst/>
              <a:gdLst>
                <a:gd name="connsiteX0" fmla="*/ 0 w 1376424"/>
                <a:gd name="connsiteY0" fmla="*/ 136722 h 1302117"/>
                <a:gd name="connsiteX1" fmla="*/ 136722 w 1376424"/>
                <a:gd name="connsiteY1" fmla="*/ 0 h 1302117"/>
                <a:gd name="connsiteX2" fmla="*/ 1239702 w 1376424"/>
                <a:gd name="connsiteY2" fmla="*/ 0 h 1302117"/>
                <a:gd name="connsiteX3" fmla="*/ 1376424 w 1376424"/>
                <a:gd name="connsiteY3" fmla="*/ 136722 h 1302117"/>
                <a:gd name="connsiteX4" fmla="*/ 1376424 w 1376424"/>
                <a:gd name="connsiteY4" fmla="*/ 1165395 h 1302117"/>
                <a:gd name="connsiteX5" fmla="*/ 1239702 w 1376424"/>
                <a:gd name="connsiteY5" fmla="*/ 1302117 h 1302117"/>
                <a:gd name="connsiteX6" fmla="*/ 136722 w 1376424"/>
                <a:gd name="connsiteY6" fmla="*/ 1302117 h 1302117"/>
                <a:gd name="connsiteX7" fmla="*/ 0 w 1376424"/>
                <a:gd name="connsiteY7" fmla="*/ 1165395 h 1302117"/>
                <a:gd name="connsiteX8" fmla="*/ 0 w 1376424"/>
                <a:gd name="connsiteY8" fmla="*/ 136722 h 130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424" h="1302117">
                  <a:moveTo>
                    <a:pt x="0" y="136722"/>
                  </a:moveTo>
                  <a:cubicBezTo>
                    <a:pt x="0" y="61213"/>
                    <a:pt x="61213" y="0"/>
                    <a:pt x="136722" y="0"/>
                  </a:cubicBezTo>
                  <a:lnTo>
                    <a:pt x="1239702" y="0"/>
                  </a:lnTo>
                  <a:cubicBezTo>
                    <a:pt x="1315211" y="0"/>
                    <a:pt x="1376424" y="61213"/>
                    <a:pt x="1376424" y="136722"/>
                  </a:cubicBezTo>
                  <a:lnTo>
                    <a:pt x="1376424" y="1165395"/>
                  </a:lnTo>
                  <a:cubicBezTo>
                    <a:pt x="1376424" y="1240904"/>
                    <a:pt x="1315211" y="1302117"/>
                    <a:pt x="1239702" y="1302117"/>
                  </a:cubicBezTo>
                  <a:lnTo>
                    <a:pt x="136722" y="1302117"/>
                  </a:lnTo>
                  <a:cubicBezTo>
                    <a:pt x="61213" y="1302117"/>
                    <a:pt x="0" y="1240904"/>
                    <a:pt x="0" y="1165395"/>
                  </a:cubicBezTo>
                  <a:lnTo>
                    <a:pt x="0" y="136722"/>
                  </a:lnTo>
                  <a:close/>
                </a:path>
              </a:pathLst>
            </a:custGeom>
          </p:spPr>
          <p:style>
            <a:lnRef idx="2">
              <a:schemeClr val="accent2">
                <a:hueOff val="1591615"/>
                <a:satOff val="2700"/>
                <a:lumOff val="-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955" tIns="81955" rIns="81955" bIns="81955" numCol="1" spcCol="1270" anchor="ctr" anchorCtr="0">
              <a:noAutofit/>
            </a:bodyPr>
            <a:lstStyle/>
            <a:p>
              <a:pPr marL="0" lvl="0" indent="0" algn="ctr" defTabSz="488950">
                <a:lnSpc>
                  <a:spcPct val="90000"/>
                </a:lnSpc>
                <a:spcBef>
                  <a:spcPct val="0"/>
                </a:spcBef>
                <a:spcAft>
                  <a:spcPct val="35000"/>
                </a:spcAft>
                <a:buNone/>
              </a:pPr>
              <a:r>
                <a:rPr lang="fi-FI" sz="1100" kern="1200" dirty="0"/>
                <a:t>1. Toteutetaan ilmastokestävyyden tarkasteluja valtakunnallisella tasolla</a:t>
              </a:r>
            </a:p>
          </p:txBody>
        </p:sp>
        <p:sp>
          <p:nvSpPr>
            <p:cNvPr id="11" name="Vapaamuotoinen: Muoto 10">
              <a:extLst>
                <a:ext uri="{FF2B5EF4-FFF2-40B4-BE49-F238E27FC236}">
                  <a16:creationId xmlns:a16="http://schemas.microsoft.com/office/drawing/2014/main" id="{C73ACFBF-69DB-45C3-A7C1-128B23E8D9A7}"/>
                </a:ext>
              </a:extLst>
            </p:cNvPr>
            <p:cNvSpPr/>
            <p:nvPr/>
          </p:nvSpPr>
          <p:spPr>
            <a:xfrm>
              <a:off x="2423068" y="4543425"/>
              <a:ext cx="1376424" cy="1592246"/>
            </a:xfrm>
            <a:custGeom>
              <a:avLst/>
              <a:gdLst>
                <a:gd name="connsiteX0" fmla="*/ 0 w 1376424"/>
                <a:gd name="connsiteY0" fmla="*/ 136722 h 1302117"/>
                <a:gd name="connsiteX1" fmla="*/ 136722 w 1376424"/>
                <a:gd name="connsiteY1" fmla="*/ 0 h 1302117"/>
                <a:gd name="connsiteX2" fmla="*/ 1239702 w 1376424"/>
                <a:gd name="connsiteY2" fmla="*/ 0 h 1302117"/>
                <a:gd name="connsiteX3" fmla="*/ 1376424 w 1376424"/>
                <a:gd name="connsiteY3" fmla="*/ 136722 h 1302117"/>
                <a:gd name="connsiteX4" fmla="*/ 1376424 w 1376424"/>
                <a:gd name="connsiteY4" fmla="*/ 1165395 h 1302117"/>
                <a:gd name="connsiteX5" fmla="*/ 1239702 w 1376424"/>
                <a:gd name="connsiteY5" fmla="*/ 1302117 h 1302117"/>
                <a:gd name="connsiteX6" fmla="*/ 136722 w 1376424"/>
                <a:gd name="connsiteY6" fmla="*/ 1302117 h 1302117"/>
                <a:gd name="connsiteX7" fmla="*/ 0 w 1376424"/>
                <a:gd name="connsiteY7" fmla="*/ 1165395 h 1302117"/>
                <a:gd name="connsiteX8" fmla="*/ 0 w 1376424"/>
                <a:gd name="connsiteY8" fmla="*/ 136722 h 130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424" h="1302117">
                  <a:moveTo>
                    <a:pt x="0" y="136722"/>
                  </a:moveTo>
                  <a:cubicBezTo>
                    <a:pt x="0" y="61213"/>
                    <a:pt x="61213" y="0"/>
                    <a:pt x="136722" y="0"/>
                  </a:cubicBezTo>
                  <a:lnTo>
                    <a:pt x="1239702" y="0"/>
                  </a:lnTo>
                  <a:cubicBezTo>
                    <a:pt x="1315211" y="0"/>
                    <a:pt x="1376424" y="61213"/>
                    <a:pt x="1376424" y="136722"/>
                  </a:cubicBezTo>
                  <a:lnTo>
                    <a:pt x="1376424" y="1165395"/>
                  </a:lnTo>
                  <a:cubicBezTo>
                    <a:pt x="1376424" y="1240904"/>
                    <a:pt x="1315211" y="1302117"/>
                    <a:pt x="1239702" y="1302117"/>
                  </a:cubicBezTo>
                  <a:lnTo>
                    <a:pt x="136722" y="1302117"/>
                  </a:lnTo>
                  <a:cubicBezTo>
                    <a:pt x="61213" y="1302117"/>
                    <a:pt x="0" y="1240904"/>
                    <a:pt x="0" y="1165395"/>
                  </a:cubicBezTo>
                  <a:lnTo>
                    <a:pt x="0" y="136722"/>
                  </a:lnTo>
                  <a:close/>
                </a:path>
              </a:pathLst>
            </a:custGeom>
          </p:spPr>
          <p:style>
            <a:lnRef idx="2">
              <a:schemeClr val="accent2">
                <a:hueOff val="2122154"/>
                <a:satOff val="3600"/>
                <a:lumOff val="-13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955" tIns="81955" rIns="81955" bIns="81955" numCol="1" spcCol="1270" anchor="ctr" anchorCtr="0">
              <a:noAutofit/>
            </a:bodyPr>
            <a:lstStyle/>
            <a:p>
              <a:pPr marL="0" lvl="0" indent="0" algn="ctr" defTabSz="488950">
                <a:lnSpc>
                  <a:spcPct val="90000"/>
                </a:lnSpc>
                <a:spcBef>
                  <a:spcPct val="0"/>
                </a:spcBef>
                <a:spcAft>
                  <a:spcPct val="35000"/>
                </a:spcAft>
                <a:buFont typeface="+mj-lt"/>
                <a:buNone/>
              </a:pPr>
              <a:r>
                <a:rPr lang="fi-FI" sz="1100" kern="1200" dirty="0"/>
                <a:t>6. Parannetaan ilmastoriskien arviointia ja hallintaa</a:t>
              </a:r>
            </a:p>
          </p:txBody>
        </p:sp>
        <p:sp>
          <p:nvSpPr>
            <p:cNvPr id="12" name="Vapaamuotoinen: Muoto 11">
              <a:extLst>
                <a:ext uri="{FF2B5EF4-FFF2-40B4-BE49-F238E27FC236}">
                  <a16:creationId xmlns:a16="http://schemas.microsoft.com/office/drawing/2014/main" id="{BE0F4EBD-57A9-4665-9F67-E09DEA50DA29}"/>
                </a:ext>
              </a:extLst>
            </p:cNvPr>
            <p:cNvSpPr/>
            <p:nvPr/>
          </p:nvSpPr>
          <p:spPr>
            <a:xfrm>
              <a:off x="3941418" y="2780652"/>
              <a:ext cx="7391083" cy="3418454"/>
            </a:xfrm>
            <a:custGeom>
              <a:avLst/>
              <a:gdLst>
                <a:gd name="connsiteX0" fmla="*/ 0 w 7147155"/>
                <a:gd name="connsiteY0" fmla="*/ 338868 h 3227310"/>
                <a:gd name="connsiteX1" fmla="*/ 338868 w 7147155"/>
                <a:gd name="connsiteY1" fmla="*/ 0 h 3227310"/>
                <a:gd name="connsiteX2" fmla="*/ 6808287 w 7147155"/>
                <a:gd name="connsiteY2" fmla="*/ 0 h 3227310"/>
                <a:gd name="connsiteX3" fmla="*/ 7147155 w 7147155"/>
                <a:gd name="connsiteY3" fmla="*/ 338868 h 3227310"/>
                <a:gd name="connsiteX4" fmla="*/ 7147155 w 7147155"/>
                <a:gd name="connsiteY4" fmla="*/ 2888442 h 3227310"/>
                <a:gd name="connsiteX5" fmla="*/ 6808287 w 7147155"/>
                <a:gd name="connsiteY5" fmla="*/ 3227310 h 3227310"/>
                <a:gd name="connsiteX6" fmla="*/ 338868 w 7147155"/>
                <a:gd name="connsiteY6" fmla="*/ 3227310 h 3227310"/>
                <a:gd name="connsiteX7" fmla="*/ 0 w 7147155"/>
                <a:gd name="connsiteY7" fmla="*/ 2888442 h 3227310"/>
                <a:gd name="connsiteX8" fmla="*/ 0 w 7147155"/>
                <a:gd name="connsiteY8" fmla="*/ 338868 h 322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7155" h="3227310">
                  <a:moveTo>
                    <a:pt x="0" y="338868"/>
                  </a:moveTo>
                  <a:cubicBezTo>
                    <a:pt x="0" y="151716"/>
                    <a:pt x="151716" y="0"/>
                    <a:pt x="338868" y="0"/>
                  </a:cubicBezTo>
                  <a:lnTo>
                    <a:pt x="6808287" y="0"/>
                  </a:lnTo>
                  <a:cubicBezTo>
                    <a:pt x="6995439" y="0"/>
                    <a:pt x="7147155" y="151716"/>
                    <a:pt x="7147155" y="338868"/>
                  </a:cubicBezTo>
                  <a:lnTo>
                    <a:pt x="7147155" y="2888442"/>
                  </a:lnTo>
                  <a:cubicBezTo>
                    <a:pt x="7147155" y="3075594"/>
                    <a:pt x="6995439" y="3227310"/>
                    <a:pt x="6808287" y="3227310"/>
                  </a:cubicBezTo>
                  <a:lnTo>
                    <a:pt x="338868" y="3227310"/>
                  </a:lnTo>
                  <a:cubicBezTo>
                    <a:pt x="151716" y="3227310"/>
                    <a:pt x="0" y="3075594"/>
                    <a:pt x="0" y="2888442"/>
                  </a:cubicBezTo>
                  <a:lnTo>
                    <a:pt x="0" y="338868"/>
                  </a:lnTo>
                  <a:close/>
                </a:path>
              </a:pathLst>
            </a:custGeom>
          </p:spPr>
          <p:style>
            <a:lnRef idx="2">
              <a:schemeClr val="lt1">
                <a:hueOff val="0"/>
                <a:satOff val="0"/>
                <a:lumOff val="0"/>
                <a:alphaOff val="0"/>
              </a:schemeClr>
            </a:lnRef>
            <a:fillRef idx="1">
              <a:schemeClr val="accent2">
                <a:hueOff val="6366461"/>
                <a:satOff val="10800"/>
                <a:lumOff val="-392"/>
                <a:alphaOff val="0"/>
              </a:schemeClr>
            </a:fillRef>
            <a:effectRef idx="0">
              <a:schemeClr val="accent2">
                <a:hueOff val="6366461"/>
                <a:satOff val="10800"/>
                <a:lumOff val="-392"/>
                <a:alphaOff val="0"/>
              </a:schemeClr>
            </a:effectRef>
            <a:fontRef idx="minor">
              <a:schemeClr val="lt1"/>
            </a:fontRef>
          </p:style>
          <p:txBody>
            <a:bodyPr spcFirstLastPara="0" vert="horz" wrap="square" lIns="205931" tIns="205931" rIns="205931" bIns="1590404" numCol="1" spcCol="1270" anchor="t" anchorCtr="0">
              <a:noAutofit/>
            </a:bodyPr>
            <a:lstStyle/>
            <a:p>
              <a:pPr marL="0" lvl="0" indent="0" algn="l" defTabSz="1244600">
                <a:lnSpc>
                  <a:spcPct val="90000"/>
                </a:lnSpc>
                <a:spcBef>
                  <a:spcPct val="0"/>
                </a:spcBef>
                <a:spcAft>
                  <a:spcPct val="35000"/>
                </a:spcAft>
                <a:buNone/>
              </a:pPr>
              <a:r>
                <a:rPr lang="fi-FI" sz="2400" dirty="0"/>
                <a:t>Tiekartan sisältö vastaavaa erityisesti toimenpidealueisiin:</a:t>
              </a:r>
            </a:p>
          </p:txBody>
        </p:sp>
        <p:sp>
          <p:nvSpPr>
            <p:cNvPr id="14" name="Vapaamuotoinen: Muoto 13">
              <a:extLst>
                <a:ext uri="{FF2B5EF4-FFF2-40B4-BE49-F238E27FC236}">
                  <a16:creationId xmlns:a16="http://schemas.microsoft.com/office/drawing/2014/main" id="{1B45985F-995E-4A1A-87A6-89C43A1E8568}"/>
                </a:ext>
              </a:extLst>
            </p:cNvPr>
            <p:cNvSpPr/>
            <p:nvPr/>
          </p:nvSpPr>
          <p:spPr>
            <a:xfrm>
              <a:off x="4131909" y="3667125"/>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2652692"/>
                <a:satOff val="4500"/>
                <a:lumOff val="-16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40" tIns="64340" rIns="64340" bIns="64340" numCol="1" spcCol="1270" anchor="ctr" anchorCtr="0">
              <a:noAutofit/>
            </a:bodyPr>
            <a:lstStyle/>
            <a:p>
              <a:pPr marL="0" lvl="0" indent="0" algn="ctr" defTabSz="488950">
                <a:lnSpc>
                  <a:spcPct val="90000"/>
                </a:lnSpc>
                <a:spcBef>
                  <a:spcPct val="0"/>
                </a:spcBef>
                <a:spcAft>
                  <a:spcPct val="35000"/>
                </a:spcAft>
                <a:buNone/>
              </a:pPr>
              <a:r>
                <a:rPr lang="fi-FI" sz="1100" kern="1200" dirty="0"/>
                <a:t>2. Laaditaan ja toteutetaan hallinnonalakohtaisia toimintaohjelmia ottaen huomion ilmastonmuutoksen kansainväliset heijastevaikutukset</a:t>
              </a:r>
            </a:p>
          </p:txBody>
        </p:sp>
        <p:sp>
          <p:nvSpPr>
            <p:cNvPr id="15" name="Vapaamuotoinen: Muoto 14">
              <a:extLst>
                <a:ext uri="{FF2B5EF4-FFF2-40B4-BE49-F238E27FC236}">
                  <a16:creationId xmlns:a16="http://schemas.microsoft.com/office/drawing/2014/main" id="{AFE66415-637E-4E55-B9F4-F64859EC1475}"/>
                </a:ext>
              </a:extLst>
            </p:cNvPr>
            <p:cNvSpPr/>
            <p:nvPr/>
          </p:nvSpPr>
          <p:spPr>
            <a:xfrm>
              <a:off x="5019123" y="3667128"/>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3183231"/>
                <a:satOff val="5400"/>
                <a:lumOff val="-19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40" tIns="64340" rIns="64340" bIns="64340" numCol="1" spcCol="1270" anchor="ctr" anchorCtr="0">
              <a:noAutofit/>
            </a:bodyPr>
            <a:lstStyle/>
            <a:p>
              <a:pPr marL="0" lvl="0" indent="0" algn="ctr" defTabSz="488950">
                <a:lnSpc>
                  <a:spcPct val="90000"/>
                </a:lnSpc>
                <a:spcBef>
                  <a:spcPct val="0"/>
                </a:spcBef>
                <a:spcAft>
                  <a:spcPct val="35000"/>
                </a:spcAft>
                <a:buNone/>
              </a:pPr>
              <a:r>
                <a:rPr lang="fi-FI" sz="1100" kern="1200" dirty="0"/>
                <a:t>3. Edistetään alueellisten ja paikallisten sopeutumistarkastelujen laatimista</a:t>
              </a:r>
            </a:p>
          </p:txBody>
        </p:sp>
        <p:sp>
          <p:nvSpPr>
            <p:cNvPr id="16" name="Vapaamuotoinen: Muoto 15">
              <a:extLst>
                <a:ext uri="{FF2B5EF4-FFF2-40B4-BE49-F238E27FC236}">
                  <a16:creationId xmlns:a16="http://schemas.microsoft.com/office/drawing/2014/main" id="{25086A83-53F7-4E7E-BA62-564D94C9F756}"/>
                </a:ext>
              </a:extLst>
            </p:cNvPr>
            <p:cNvSpPr/>
            <p:nvPr/>
          </p:nvSpPr>
          <p:spPr>
            <a:xfrm>
              <a:off x="5906336" y="3667128"/>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3713769"/>
                <a:satOff val="6300"/>
                <a:lumOff val="-2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40" tIns="64340" rIns="64340" bIns="64340" numCol="1" spcCol="1270" anchor="ctr" anchorCtr="0">
              <a:noAutofit/>
            </a:bodyPr>
            <a:lstStyle/>
            <a:p>
              <a:pPr marL="0" lvl="0" indent="0" algn="ctr" defTabSz="488950">
                <a:lnSpc>
                  <a:spcPct val="90000"/>
                </a:lnSpc>
                <a:spcBef>
                  <a:spcPct val="0"/>
                </a:spcBef>
                <a:spcAft>
                  <a:spcPct val="35000"/>
                </a:spcAft>
                <a:buNone/>
              </a:pPr>
              <a:r>
                <a:rPr lang="fi-FI" sz="1100" dirty="0"/>
                <a:t>5. Sisällytetään sopeutuminen EU:n politiikkoihin ja alueellisiin kansainvälisiin yhteistyöhankkeisiin</a:t>
              </a:r>
            </a:p>
          </p:txBody>
        </p:sp>
        <p:sp>
          <p:nvSpPr>
            <p:cNvPr id="17" name="Vapaamuotoinen: Muoto 16">
              <a:extLst>
                <a:ext uri="{FF2B5EF4-FFF2-40B4-BE49-F238E27FC236}">
                  <a16:creationId xmlns:a16="http://schemas.microsoft.com/office/drawing/2014/main" id="{922C776C-CE2A-4260-952E-76544AEAA299}"/>
                </a:ext>
              </a:extLst>
            </p:cNvPr>
            <p:cNvSpPr/>
            <p:nvPr/>
          </p:nvSpPr>
          <p:spPr>
            <a:xfrm>
              <a:off x="6793550" y="3667128"/>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4244308"/>
                <a:satOff val="7200"/>
                <a:lumOff val="-2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40" tIns="64340" rIns="64340" bIns="64340" numCol="1" spcCol="1270" anchor="ctr" anchorCtr="0">
              <a:noAutofit/>
            </a:bodyPr>
            <a:lstStyle/>
            <a:p>
              <a:pPr marL="0" lvl="0" indent="0" algn="ctr" defTabSz="488950">
                <a:lnSpc>
                  <a:spcPct val="90000"/>
                </a:lnSpc>
                <a:spcBef>
                  <a:spcPct val="0"/>
                </a:spcBef>
                <a:spcAft>
                  <a:spcPct val="35000"/>
                </a:spcAft>
                <a:buNone/>
              </a:pPr>
              <a:r>
                <a:rPr lang="fi-FI" sz="1100" dirty="0"/>
                <a:t>7. Kehitetään ilmastonmuutoksen aiheuttamien taloudellisten riskien hallintaan soveltuvia välineitä</a:t>
              </a:r>
            </a:p>
          </p:txBody>
        </p:sp>
        <p:sp>
          <p:nvSpPr>
            <p:cNvPr id="18" name="Vapaamuotoinen: Muoto 17">
              <a:extLst>
                <a:ext uri="{FF2B5EF4-FFF2-40B4-BE49-F238E27FC236}">
                  <a16:creationId xmlns:a16="http://schemas.microsoft.com/office/drawing/2014/main" id="{20194B1D-C966-45CE-96BA-66584246EFB9}"/>
                </a:ext>
              </a:extLst>
            </p:cNvPr>
            <p:cNvSpPr/>
            <p:nvPr/>
          </p:nvSpPr>
          <p:spPr>
            <a:xfrm>
              <a:off x="7680764" y="3667128"/>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4774846"/>
                <a:satOff val="8100"/>
                <a:lumOff val="-29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480" tIns="41480" rIns="41480" bIns="41480" numCol="1" spcCol="1270" anchor="ctr" anchorCtr="0">
              <a:noAutofit/>
            </a:bodyPr>
            <a:lstStyle/>
            <a:p>
              <a:pPr marL="0" lvl="0" indent="0" algn="ctr" defTabSz="222250">
                <a:lnSpc>
                  <a:spcPct val="90000"/>
                </a:lnSpc>
                <a:spcBef>
                  <a:spcPct val="0"/>
                </a:spcBef>
                <a:spcAft>
                  <a:spcPct val="35000"/>
                </a:spcAft>
                <a:buNone/>
              </a:pPr>
              <a:r>
                <a:rPr lang="fi-FI" sz="1100" dirty="0"/>
                <a:t>9. Kehitetään sopeutumiseen liittyviä liiketoimintamahdollisuuksia</a:t>
              </a:r>
            </a:p>
          </p:txBody>
        </p:sp>
        <p:sp>
          <p:nvSpPr>
            <p:cNvPr id="19" name="Vapaamuotoinen: Muoto 18">
              <a:extLst>
                <a:ext uri="{FF2B5EF4-FFF2-40B4-BE49-F238E27FC236}">
                  <a16:creationId xmlns:a16="http://schemas.microsoft.com/office/drawing/2014/main" id="{BBCF17D9-0C03-4BD2-81F7-CA98D44CA5B7}"/>
                </a:ext>
              </a:extLst>
            </p:cNvPr>
            <p:cNvSpPr/>
            <p:nvPr/>
          </p:nvSpPr>
          <p:spPr>
            <a:xfrm>
              <a:off x="8567977" y="3667128"/>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5305384"/>
                <a:satOff val="9000"/>
                <a:lumOff val="-32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40" tIns="64340" rIns="64340" bIns="64340" numCol="1" spcCol="1270" anchor="ctr" anchorCtr="0">
              <a:noAutofit/>
            </a:bodyPr>
            <a:lstStyle/>
            <a:p>
              <a:pPr marL="0" lvl="0" indent="0" algn="ctr" defTabSz="488950">
                <a:lnSpc>
                  <a:spcPct val="90000"/>
                </a:lnSpc>
                <a:spcBef>
                  <a:spcPct val="0"/>
                </a:spcBef>
                <a:spcAft>
                  <a:spcPct val="35000"/>
                </a:spcAft>
                <a:buFont typeface="+mj-lt"/>
                <a:buNone/>
              </a:pPr>
              <a:r>
                <a:rPr lang="fi-FI" sz="1100" kern="1200" dirty="0"/>
                <a:t>10. Tuotetaan työvälineitä alueellisen sopeutumistyön tueksi</a:t>
              </a:r>
            </a:p>
          </p:txBody>
        </p:sp>
        <p:sp>
          <p:nvSpPr>
            <p:cNvPr id="20" name="Vapaamuotoinen: Muoto 19">
              <a:extLst>
                <a:ext uri="{FF2B5EF4-FFF2-40B4-BE49-F238E27FC236}">
                  <a16:creationId xmlns:a16="http://schemas.microsoft.com/office/drawing/2014/main" id="{1C8F90AF-BB6A-467C-A44A-17E114064C6B}"/>
                </a:ext>
              </a:extLst>
            </p:cNvPr>
            <p:cNvSpPr/>
            <p:nvPr/>
          </p:nvSpPr>
          <p:spPr>
            <a:xfrm>
              <a:off x="9455191" y="3667128"/>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5835923"/>
                <a:satOff val="9900"/>
                <a:lumOff val="-35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40" tIns="64340" rIns="64340" bIns="64340" numCol="1" spcCol="1270" anchor="ctr" anchorCtr="0">
              <a:noAutofit/>
            </a:bodyPr>
            <a:lstStyle/>
            <a:p>
              <a:pPr marL="0" lvl="0" indent="0" algn="ctr" defTabSz="488950">
                <a:lnSpc>
                  <a:spcPct val="90000"/>
                </a:lnSpc>
                <a:spcBef>
                  <a:spcPct val="0"/>
                </a:spcBef>
                <a:spcAft>
                  <a:spcPct val="35000"/>
                </a:spcAft>
                <a:buFont typeface="+mj-lt"/>
                <a:buNone/>
              </a:pPr>
              <a:r>
                <a:rPr lang="fi-FI" sz="1100" kern="1200" dirty="0"/>
                <a:t>11. Kehitetään sopeutumisen viestintää</a:t>
              </a:r>
            </a:p>
          </p:txBody>
        </p:sp>
        <p:sp>
          <p:nvSpPr>
            <p:cNvPr id="21" name="Vapaamuotoinen: Muoto 20">
              <a:extLst>
                <a:ext uri="{FF2B5EF4-FFF2-40B4-BE49-F238E27FC236}">
                  <a16:creationId xmlns:a16="http://schemas.microsoft.com/office/drawing/2014/main" id="{E177F4FE-637A-496D-960A-3C92C19D5CF0}"/>
                </a:ext>
              </a:extLst>
            </p:cNvPr>
            <p:cNvSpPr/>
            <p:nvPr/>
          </p:nvSpPr>
          <p:spPr>
            <a:xfrm>
              <a:off x="10342404" y="3667125"/>
              <a:ext cx="867791" cy="2350136"/>
            </a:xfrm>
            <a:custGeom>
              <a:avLst/>
              <a:gdLst>
                <a:gd name="connsiteX0" fmla="*/ 0 w 729340"/>
                <a:gd name="connsiteY0" fmla="*/ 76581 h 1585234"/>
                <a:gd name="connsiteX1" fmla="*/ 76581 w 729340"/>
                <a:gd name="connsiteY1" fmla="*/ 0 h 1585234"/>
                <a:gd name="connsiteX2" fmla="*/ 652759 w 729340"/>
                <a:gd name="connsiteY2" fmla="*/ 0 h 1585234"/>
                <a:gd name="connsiteX3" fmla="*/ 729340 w 729340"/>
                <a:gd name="connsiteY3" fmla="*/ 76581 h 1585234"/>
                <a:gd name="connsiteX4" fmla="*/ 729340 w 729340"/>
                <a:gd name="connsiteY4" fmla="*/ 1508653 h 1585234"/>
                <a:gd name="connsiteX5" fmla="*/ 652759 w 729340"/>
                <a:gd name="connsiteY5" fmla="*/ 1585234 h 1585234"/>
                <a:gd name="connsiteX6" fmla="*/ 76581 w 729340"/>
                <a:gd name="connsiteY6" fmla="*/ 1585234 h 1585234"/>
                <a:gd name="connsiteX7" fmla="*/ 0 w 729340"/>
                <a:gd name="connsiteY7" fmla="*/ 1508653 h 1585234"/>
                <a:gd name="connsiteX8" fmla="*/ 0 w 729340"/>
                <a:gd name="connsiteY8" fmla="*/ 76581 h 15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40" h="1585234">
                  <a:moveTo>
                    <a:pt x="0" y="76581"/>
                  </a:moveTo>
                  <a:cubicBezTo>
                    <a:pt x="0" y="34286"/>
                    <a:pt x="34286" y="0"/>
                    <a:pt x="76581" y="0"/>
                  </a:cubicBezTo>
                  <a:lnTo>
                    <a:pt x="652759" y="0"/>
                  </a:lnTo>
                  <a:cubicBezTo>
                    <a:pt x="695054" y="0"/>
                    <a:pt x="729340" y="34286"/>
                    <a:pt x="729340" y="76581"/>
                  </a:cubicBezTo>
                  <a:lnTo>
                    <a:pt x="729340" y="1508653"/>
                  </a:lnTo>
                  <a:cubicBezTo>
                    <a:pt x="729340" y="1550948"/>
                    <a:pt x="695054" y="1585234"/>
                    <a:pt x="652759" y="1585234"/>
                  </a:cubicBezTo>
                  <a:lnTo>
                    <a:pt x="76581" y="1585234"/>
                  </a:lnTo>
                  <a:cubicBezTo>
                    <a:pt x="34286" y="1585234"/>
                    <a:pt x="0" y="1550948"/>
                    <a:pt x="0" y="1508653"/>
                  </a:cubicBezTo>
                  <a:lnTo>
                    <a:pt x="0" y="76581"/>
                  </a:lnTo>
                  <a:close/>
                </a:path>
              </a:pathLst>
            </a:custGeom>
            <a:ln>
              <a:solidFill>
                <a:srgbClr val="EBF7FA"/>
              </a:solidFill>
            </a:ln>
          </p:spPr>
          <p:style>
            <a:lnRef idx="2">
              <a:schemeClr val="accent2">
                <a:hueOff val="6366461"/>
                <a:satOff val="10800"/>
                <a:lumOff val="-3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40" tIns="64340" rIns="64340" bIns="64340" numCol="1" spcCol="1270" anchor="ctr" anchorCtr="0">
              <a:noAutofit/>
            </a:bodyPr>
            <a:lstStyle/>
            <a:p>
              <a:pPr marL="0" lvl="0" indent="0" algn="ctr" defTabSz="488950">
                <a:lnSpc>
                  <a:spcPct val="90000"/>
                </a:lnSpc>
                <a:spcBef>
                  <a:spcPct val="0"/>
                </a:spcBef>
                <a:spcAft>
                  <a:spcPct val="35000"/>
                </a:spcAft>
                <a:buFont typeface="+mj-lt"/>
                <a:buNone/>
              </a:pPr>
              <a:r>
                <a:rPr lang="fi-FI" sz="1100" kern="1200" dirty="0"/>
                <a:t>12. Kehitetään koulutuksen sisältöjä sopeutumisesta</a:t>
              </a:r>
            </a:p>
          </p:txBody>
        </p:sp>
      </p:grpSp>
      <p:sp>
        <p:nvSpPr>
          <p:cNvPr id="2" name="Alatunnisteen paikkamerkki 1">
            <a:extLst>
              <a:ext uri="{FF2B5EF4-FFF2-40B4-BE49-F238E27FC236}">
                <a16:creationId xmlns:a16="http://schemas.microsoft.com/office/drawing/2014/main" id="{6B084571-139E-4799-8A60-4FC6F034F2E1}"/>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555783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3F4B26E4-32FE-47B2-9DAB-F3B5DD243E63}"/>
              </a:ext>
            </a:extLst>
          </p:cNvPr>
          <p:cNvSpPr>
            <a:spLocks noGrp="1"/>
          </p:cNvSpPr>
          <p:nvPr>
            <p:ph type="ftr" sz="quarter" idx="3"/>
          </p:nvPr>
        </p:nvSpPr>
        <p:spPr>
          <a:xfrm>
            <a:off x="7499500" y="6534266"/>
            <a:ext cx="4600854" cy="195253"/>
          </a:xfrm>
        </p:spPr>
        <p:txBody>
          <a:bodyPr/>
          <a:lstStyle/>
          <a:p>
            <a:pPr algn="r"/>
            <a:r>
              <a:rPr lang="fi-FI" sz="1200" dirty="0">
                <a:solidFill>
                  <a:schemeClr val="tx1">
                    <a:tint val="75000"/>
                  </a:schemeClr>
                </a:solidFill>
                <a:latin typeface="Calibri" panose="020F0502020204030204" pitchFamily="34" charset="0"/>
                <a:cs typeface="Calibri" panose="020F0502020204030204" pitchFamily="34" charset="0"/>
              </a:rPr>
              <a:t>ELY-keskusten ilmastotiekartta, Pirkanmaan ELY-keskus 2021</a:t>
            </a:r>
          </a:p>
        </p:txBody>
      </p:sp>
      <p:sp>
        <p:nvSpPr>
          <p:cNvPr id="3" name="Suorakulmio 2">
            <a:extLst>
              <a:ext uri="{FF2B5EF4-FFF2-40B4-BE49-F238E27FC236}">
                <a16:creationId xmlns:a16="http://schemas.microsoft.com/office/drawing/2014/main" id="{6941CA12-4477-412E-ADBC-5A07D07A6802}"/>
              </a:ext>
            </a:extLst>
          </p:cNvPr>
          <p:cNvSpPr/>
          <p:nvPr/>
        </p:nvSpPr>
        <p:spPr>
          <a:xfrm>
            <a:off x="1" y="1"/>
            <a:ext cx="2297266" cy="6879798"/>
          </a:xfrm>
          <a:prstGeom prst="rect">
            <a:avLst/>
          </a:prstGeom>
          <a:solidFill>
            <a:srgbClr val="DFF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64" name="Suora yhdysviiva 163">
            <a:extLst>
              <a:ext uri="{FF2B5EF4-FFF2-40B4-BE49-F238E27FC236}">
                <a16:creationId xmlns:a16="http://schemas.microsoft.com/office/drawing/2014/main" id="{D84CA74A-8288-4981-8BAD-634E01130D14}"/>
              </a:ext>
            </a:extLst>
          </p:cNvPr>
          <p:cNvCxnSpPr>
            <a:cxnSpLocks/>
            <a:stCxn id="89" idx="3"/>
            <a:endCxn id="95" idx="1"/>
          </p:cNvCxnSpPr>
          <p:nvPr/>
        </p:nvCxnSpPr>
        <p:spPr>
          <a:xfrm flipV="1">
            <a:off x="1649550" y="2322032"/>
            <a:ext cx="3854141" cy="252119"/>
          </a:xfrm>
          <a:prstGeom prst="line">
            <a:avLst/>
          </a:prstGeom>
          <a:ln w="12700">
            <a:solidFill>
              <a:srgbClr val="684182"/>
            </a:solidFill>
          </a:ln>
        </p:spPr>
        <p:style>
          <a:lnRef idx="1">
            <a:schemeClr val="accent1"/>
          </a:lnRef>
          <a:fillRef idx="0">
            <a:schemeClr val="accent1"/>
          </a:fillRef>
          <a:effectRef idx="0">
            <a:schemeClr val="accent1"/>
          </a:effectRef>
          <a:fontRef idx="minor">
            <a:schemeClr val="tx1"/>
          </a:fontRef>
        </p:style>
      </p:cxnSp>
      <p:cxnSp>
        <p:nvCxnSpPr>
          <p:cNvPr id="167" name="Suora yhdysviiva 166">
            <a:extLst>
              <a:ext uri="{FF2B5EF4-FFF2-40B4-BE49-F238E27FC236}">
                <a16:creationId xmlns:a16="http://schemas.microsoft.com/office/drawing/2014/main" id="{AFE129ED-77EF-41E6-9739-07554EFE6632}"/>
              </a:ext>
            </a:extLst>
          </p:cNvPr>
          <p:cNvCxnSpPr>
            <a:cxnSpLocks/>
            <a:stCxn id="89" idx="3"/>
            <a:endCxn id="97" idx="1"/>
          </p:cNvCxnSpPr>
          <p:nvPr/>
        </p:nvCxnSpPr>
        <p:spPr>
          <a:xfrm>
            <a:off x="1649550" y="2574151"/>
            <a:ext cx="3846091" cy="265562"/>
          </a:xfrm>
          <a:prstGeom prst="line">
            <a:avLst/>
          </a:prstGeom>
          <a:ln w="12700">
            <a:solidFill>
              <a:srgbClr val="684182"/>
            </a:solidFill>
          </a:ln>
        </p:spPr>
        <p:style>
          <a:lnRef idx="1">
            <a:schemeClr val="accent1"/>
          </a:lnRef>
          <a:fillRef idx="0">
            <a:schemeClr val="accent1"/>
          </a:fillRef>
          <a:effectRef idx="0">
            <a:schemeClr val="accent1"/>
          </a:effectRef>
          <a:fontRef idx="minor">
            <a:schemeClr val="tx1"/>
          </a:fontRef>
        </p:style>
      </p:cxnSp>
      <p:cxnSp>
        <p:nvCxnSpPr>
          <p:cNvPr id="170" name="Suora yhdysviiva 169">
            <a:extLst>
              <a:ext uri="{FF2B5EF4-FFF2-40B4-BE49-F238E27FC236}">
                <a16:creationId xmlns:a16="http://schemas.microsoft.com/office/drawing/2014/main" id="{7BDF311F-1A56-4C7F-ABFC-DC6144C6CBE3}"/>
              </a:ext>
            </a:extLst>
          </p:cNvPr>
          <p:cNvCxnSpPr>
            <a:cxnSpLocks/>
            <a:stCxn id="89" idx="3"/>
            <a:endCxn id="99" idx="1"/>
          </p:cNvCxnSpPr>
          <p:nvPr/>
        </p:nvCxnSpPr>
        <p:spPr>
          <a:xfrm>
            <a:off x="1649550" y="2574151"/>
            <a:ext cx="3846091" cy="783243"/>
          </a:xfrm>
          <a:prstGeom prst="line">
            <a:avLst/>
          </a:prstGeom>
          <a:ln w="12700">
            <a:solidFill>
              <a:srgbClr val="684182"/>
            </a:solidFill>
          </a:ln>
        </p:spPr>
        <p:style>
          <a:lnRef idx="1">
            <a:schemeClr val="accent1"/>
          </a:lnRef>
          <a:fillRef idx="0">
            <a:schemeClr val="accent1"/>
          </a:fillRef>
          <a:effectRef idx="0">
            <a:schemeClr val="accent1"/>
          </a:effectRef>
          <a:fontRef idx="minor">
            <a:schemeClr val="tx1"/>
          </a:fontRef>
        </p:style>
      </p:cxnSp>
      <p:sp>
        <p:nvSpPr>
          <p:cNvPr id="80" name="Suorakulmio 79">
            <a:extLst>
              <a:ext uri="{FF2B5EF4-FFF2-40B4-BE49-F238E27FC236}">
                <a16:creationId xmlns:a16="http://schemas.microsoft.com/office/drawing/2014/main" id="{B8494F69-46D5-4C50-852A-99413062629B}"/>
              </a:ext>
            </a:extLst>
          </p:cNvPr>
          <p:cNvSpPr/>
          <p:nvPr/>
        </p:nvSpPr>
        <p:spPr>
          <a:xfrm>
            <a:off x="0" y="-56836"/>
            <a:ext cx="12191999" cy="6914836"/>
          </a:xfrm>
          <a:prstGeom prst="rect">
            <a:avLst/>
          </a:prstGeom>
          <a:solidFill>
            <a:srgbClr val="DFF7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85" name="Suora yhdysviiva 184">
            <a:extLst>
              <a:ext uri="{FF2B5EF4-FFF2-40B4-BE49-F238E27FC236}">
                <a16:creationId xmlns:a16="http://schemas.microsoft.com/office/drawing/2014/main" id="{1B6BD056-DBCE-4324-9BA0-E4AAFE0D2FEF}"/>
              </a:ext>
            </a:extLst>
          </p:cNvPr>
          <p:cNvCxnSpPr>
            <a:cxnSpLocks/>
            <a:stCxn id="100" idx="3"/>
            <a:endCxn id="110" idx="1"/>
          </p:cNvCxnSpPr>
          <p:nvPr/>
        </p:nvCxnSpPr>
        <p:spPr>
          <a:xfrm>
            <a:off x="1648818" y="3305378"/>
            <a:ext cx="9306791" cy="155370"/>
          </a:xfrm>
          <a:prstGeom prst="line">
            <a:avLst/>
          </a:prstGeom>
          <a:ln w="12700">
            <a:solidFill>
              <a:srgbClr val="C03B00"/>
            </a:solidFill>
          </a:ln>
        </p:spPr>
        <p:style>
          <a:lnRef idx="1">
            <a:schemeClr val="accent1"/>
          </a:lnRef>
          <a:fillRef idx="0">
            <a:schemeClr val="accent1"/>
          </a:fillRef>
          <a:effectRef idx="0">
            <a:schemeClr val="accent1"/>
          </a:effectRef>
          <a:fontRef idx="minor">
            <a:schemeClr val="tx1"/>
          </a:fontRef>
        </p:style>
      </p:cxnSp>
      <p:cxnSp>
        <p:nvCxnSpPr>
          <p:cNvPr id="182" name="Suora yhdysviiva 181">
            <a:extLst>
              <a:ext uri="{FF2B5EF4-FFF2-40B4-BE49-F238E27FC236}">
                <a16:creationId xmlns:a16="http://schemas.microsoft.com/office/drawing/2014/main" id="{8402EA64-B848-4F1F-8AD7-D9EE74A97E41}"/>
              </a:ext>
            </a:extLst>
          </p:cNvPr>
          <p:cNvCxnSpPr>
            <a:cxnSpLocks/>
            <a:stCxn id="100" idx="3"/>
            <a:endCxn id="108" idx="1"/>
          </p:cNvCxnSpPr>
          <p:nvPr/>
        </p:nvCxnSpPr>
        <p:spPr>
          <a:xfrm flipV="1">
            <a:off x="1648818" y="2970798"/>
            <a:ext cx="9306791" cy="334580"/>
          </a:xfrm>
          <a:prstGeom prst="line">
            <a:avLst/>
          </a:prstGeom>
          <a:ln w="12700">
            <a:solidFill>
              <a:srgbClr val="C03B00"/>
            </a:solidFill>
          </a:ln>
        </p:spPr>
        <p:style>
          <a:lnRef idx="1">
            <a:schemeClr val="accent1"/>
          </a:lnRef>
          <a:fillRef idx="0">
            <a:schemeClr val="accent1"/>
          </a:fillRef>
          <a:effectRef idx="0">
            <a:schemeClr val="accent1"/>
          </a:effectRef>
          <a:fontRef idx="minor">
            <a:schemeClr val="tx1"/>
          </a:fontRef>
        </p:style>
      </p:cxnSp>
      <p:cxnSp>
        <p:nvCxnSpPr>
          <p:cNvPr id="179" name="Suora yhdysviiva 178">
            <a:extLst>
              <a:ext uri="{FF2B5EF4-FFF2-40B4-BE49-F238E27FC236}">
                <a16:creationId xmlns:a16="http://schemas.microsoft.com/office/drawing/2014/main" id="{EFFFF5C1-9B4C-416E-AC98-B342FCE57259}"/>
              </a:ext>
            </a:extLst>
          </p:cNvPr>
          <p:cNvCxnSpPr>
            <a:cxnSpLocks/>
            <a:stCxn id="100" idx="3"/>
            <a:endCxn id="106" idx="1"/>
          </p:cNvCxnSpPr>
          <p:nvPr/>
        </p:nvCxnSpPr>
        <p:spPr>
          <a:xfrm flipV="1">
            <a:off x="1648818" y="2471654"/>
            <a:ext cx="9304834" cy="833724"/>
          </a:xfrm>
          <a:prstGeom prst="line">
            <a:avLst/>
          </a:prstGeom>
          <a:ln w="12700">
            <a:solidFill>
              <a:srgbClr val="C03B00"/>
            </a:solidFill>
          </a:ln>
        </p:spPr>
        <p:style>
          <a:lnRef idx="1">
            <a:schemeClr val="accent1"/>
          </a:lnRef>
          <a:fillRef idx="0">
            <a:schemeClr val="accent1"/>
          </a:fillRef>
          <a:effectRef idx="0">
            <a:schemeClr val="accent1"/>
          </a:effectRef>
          <a:fontRef idx="minor">
            <a:schemeClr val="tx1"/>
          </a:fontRef>
        </p:style>
      </p:cxnSp>
      <p:cxnSp>
        <p:nvCxnSpPr>
          <p:cNvPr id="176" name="Suora yhdysviiva 175">
            <a:extLst>
              <a:ext uri="{FF2B5EF4-FFF2-40B4-BE49-F238E27FC236}">
                <a16:creationId xmlns:a16="http://schemas.microsoft.com/office/drawing/2014/main" id="{541BE983-C932-43AE-B09A-DAFEB707F5BC}"/>
              </a:ext>
            </a:extLst>
          </p:cNvPr>
          <p:cNvCxnSpPr>
            <a:cxnSpLocks/>
            <a:stCxn id="100" idx="3"/>
            <a:endCxn id="104" idx="1"/>
          </p:cNvCxnSpPr>
          <p:nvPr/>
        </p:nvCxnSpPr>
        <p:spPr>
          <a:xfrm flipV="1">
            <a:off x="1648818" y="1972510"/>
            <a:ext cx="9230540" cy="1332868"/>
          </a:xfrm>
          <a:prstGeom prst="line">
            <a:avLst/>
          </a:prstGeom>
          <a:ln w="12700">
            <a:solidFill>
              <a:srgbClr val="C03B00"/>
            </a:solidFill>
          </a:ln>
        </p:spPr>
        <p:style>
          <a:lnRef idx="1">
            <a:schemeClr val="accent1"/>
          </a:lnRef>
          <a:fillRef idx="0">
            <a:schemeClr val="accent1"/>
          </a:fillRef>
          <a:effectRef idx="0">
            <a:schemeClr val="accent1"/>
          </a:effectRef>
          <a:fontRef idx="minor">
            <a:schemeClr val="tx1"/>
          </a:fontRef>
        </p:style>
      </p:cxnSp>
      <p:cxnSp>
        <p:nvCxnSpPr>
          <p:cNvPr id="173" name="Suora yhdysviiva 172">
            <a:extLst>
              <a:ext uri="{FF2B5EF4-FFF2-40B4-BE49-F238E27FC236}">
                <a16:creationId xmlns:a16="http://schemas.microsoft.com/office/drawing/2014/main" id="{D75D5F00-176A-402C-87AE-A11310A786C7}"/>
              </a:ext>
            </a:extLst>
          </p:cNvPr>
          <p:cNvCxnSpPr>
            <a:cxnSpLocks/>
            <a:stCxn id="100" idx="3"/>
            <a:endCxn id="102" idx="1"/>
          </p:cNvCxnSpPr>
          <p:nvPr/>
        </p:nvCxnSpPr>
        <p:spPr>
          <a:xfrm flipV="1">
            <a:off x="1648818" y="1474459"/>
            <a:ext cx="9227536" cy="1830919"/>
          </a:xfrm>
          <a:prstGeom prst="line">
            <a:avLst/>
          </a:prstGeom>
          <a:ln w="12700">
            <a:solidFill>
              <a:srgbClr val="C03B00"/>
            </a:solidFill>
          </a:ln>
        </p:spPr>
        <p:style>
          <a:lnRef idx="1">
            <a:schemeClr val="accent1"/>
          </a:lnRef>
          <a:fillRef idx="0">
            <a:schemeClr val="accent1"/>
          </a:fillRef>
          <a:effectRef idx="0">
            <a:schemeClr val="accent1"/>
          </a:effectRef>
          <a:fontRef idx="minor">
            <a:schemeClr val="tx1"/>
          </a:fontRef>
        </p:style>
      </p:cxnSp>
      <p:cxnSp>
        <p:nvCxnSpPr>
          <p:cNvPr id="188" name="Suora yhdysviiva 187">
            <a:extLst>
              <a:ext uri="{FF2B5EF4-FFF2-40B4-BE49-F238E27FC236}">
                <a16:creationId xmlns:a16="http://schemas.microsoft.com/office/drawing/2014/main" id="{85EF6DA1-3B62-4520-B442-4F554880CECA}"/>
              </a:ext>
            </a:extLst>
          </p:cNvPr>
          <p:cNvCxnSpPr>
            <a:cxnSpLocks/>
            <a:stCxn id="100" idx="3"/>
            <a:endCxn id="112" idx="1"/>
          </p:cNvCxnSpPr>
          <p:nvPr/>
        </p:nvCxnSpPr>
        <p:spPr>
          <a:xfrm>
            <a:off x="1648818" y="3305378"/>
            <a:ext cx="9310925" cy="654514"/>
          </a:xfrm>
          <a:prstGeom prst="line">
            <a:avLst/>
          </a:prstGeom>
          <a:ln w="12700">
            <a:solidFill>
              <a:srgbClr val="C03B00"/>
            </a:solidFill>
          </a:ln>
        </p:spPr>
        <p:style>
          <a:lnRef idx="1">
            <a:schemeClr val="accent1"/>
          </a:lnRef>
          <a:fillRef idx="0">
            <a:schemeClr val="accent1"/>
          </a:fillRef>
          <a:effectRef idx="0">
            <a:schemeClr val="accent1"/>
          </a:effectRef>
          <a:fontRef idx="minor">
            <a:schemeClr val="tx1"/>
          </a:fontRef>
        </p:style>
      </p:cxnSp>
      <p:cxnSp>
        <p:nvCxnSpPr>
          <p:cNvPr id="191" name="Suora yhdysviiva 190">
            <a:extLst>
              <a:ext uri="{FF2B5EF4-FFF2-40B4-BE49-F238E27FC236}">
                <a16:creationId xmlns:a16="http://schemas.microsoft.com/office/drawing/2014/main" id="{59040CCF-28A9-4DD0-8F63-799164127558}"/>
              </a:ext>
            </a:extLst>
          </p:cNvPr>
          <p:cNvCxnSpPr>
            <a:cxnSpLocks/>
            <a:stCxn id="100" idx="3"/>
            <a:endCxn id="114" idx="1"/>
          </p:cNvCxnSpPr>
          <p:nvPr/>
        </p:nvCxnSpPr>
        <p:spPr>
          <a:xfrm>
            <a:off x="1648818" y="3305378"/>
            <a:ext cx="9310926" cy="1151706"/>
          </a:xfrm>
          <a:prstGeom prst="line">
            <a:avLst/>
          </a:prstGeom>
          <a:ln w="12700">
            <a:solidFill>
              <a:srgbClr val="C03B00"/>
            </a:solidFill>
          </a:ln>
        </p:spPr>
        <p:style>
          <a:lnRef idx="1">
            <a:schemeClr val="accent1"/>
          </a:lnRef>
          <a:fillRef idx="0">
            <a:schemeClr val="accent1"/>
          </a:fillRef>
          <a:effectRef idx="0">
            <a:schemeClr val="accent1"/>
          </a:effectRef>
          <a:fontRef idx="minor">
            <a:schemeClr val="tx1"/>
          </a:fontRef>
        </p:style>
      </p:cxnSp>
      <p:cxnSp>
        <p:nvCxnSpPr>
          <p:cNvPr id="210" name="Suora yhdysviiva 209">
            <a:extLst>
              <a:ext uri="{FF2B5EF4-FFF2-40B4-BE49-F238E27FC236}">
                <a16:creationId xmlns:a16="http://schemas.microsoft.com/office/drawing/2014/main" id="{E31952F4-BB65-4B4A-8AFD-007269E3CAD5}"/>
              </a:ext>
            </a:extLst>
          </p:cNvPr>
          <p:cNvCxnSpPr>
            <a:cxnSpLocks/>
            <a:stCxn id="125" idx="3"/>
            <a:endCxn id="129" idx="1"/>
          </p:cNvCxnSpPr>
          <p:nvPr/>
        </p:nvCxnSpPr>
        <p:spPr>
          <a:xfrm flipV="1">
            <a:off x="1649550" y="4169650"/>
            <a:ext cx="6573705" cy="1329409"/>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cxnSp>
        <p:nvCxnSpPr>
          <p:cNvPr id="207" name="Suora yhdysviiva 206">
            <a:extLst>
              <a:ext uri="{FF2B5EF4-FFF2-40B4-BE49-F238E27FC236}">
                <a16:creationId xmlns:a16="http://schemas.microsoft.com/office/drawing/2014/main" id="{F1DCD021-E861-462E-97A2-2276A6F54190}"/>
              </a:ext>
            </a:extLst>
          </p:cNvPr>
          <p:cNvCxnSpPr>
            <a:cxnSpLocks/>
            <a:stCxn id="125" idx="3"/>
            <a:endCxn id="127" idx="1"/>
          </p:cNvCxnSpPr>
          <p:nvPr/>
        </p:nvCxnSpPr>
        <p:spPr>
          <a:xfrm flipV="1">
            <a:off x="1649550" y="3670463"/>
            <a:ext cx="6573705" cy="1828596"/>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sp>
        <p:nvSpPr>
          <p:cNvPr id="79" name="Suorakulmio: Pyöristetyt kulmat 78">
            <a:extLst>
              <a:ext uri="{FF2B5EF4-FFF2-40B4-BE49-F238E27FC236}">
                <a16:creationId xmlns:a16="http://schemas.microsoft.com/office/drawing/2014/main" id="{7CFD53AC-9FD1-43F7-AA21-621DCDBCC6A5}"/>
              </a:ext>
            </a:extLst>
          </p:cNvPr>
          <p:cNvSpPr/>
          <p:nvPr/>
        </p:nvSpPr>
        <p:spPr>
          <a:xfrm>
            <a:off x="201500" y="575356"/>
            <a:ext cx="1440000" cy="576000"/>
          </a:xfrm>
          <a:prstGeom prst="roundRect">
            <a:avLst/>
          </a:prstGeom>
          <a:solidFill>
            <a:srgbClr val="004427"/>
          </a:solidFill>
          <a:ln>
            <a:solidFill>
              <a:srgbClr val="00442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bg1"/>
                </a:solidFill>
              </a:rPr>
              <a:t>1. Toteutetaan ilmastokestävyyden tarkasteluja valtakunnallisella tasolla</a:t>
            </a:r>
            <a:endParaRPr lang="fi-FI" sz="900" kern="1200" dirty="0">
              <a:solidFill>
                <a:schemeClr val="bg1"/>
              </a:solidFill>
            </a:endParaRPr>
          </a:p>
        </p:txBody>
      </p:sp>
      <p:grpSp>
        <p:nvGrpSpPr>
          <p:cNvPr id="301" name="Ryhmä 300">
            <a:extLst>
              <a:ext uri="{FF2B5EF4-FFF2-40B4-BE49-F238E27FC236}">
                <a16:creationId xmlns:a16="http://schemas.microsoft.com/office/drawing/2014/main" id="{5D513919-5F7E-422D-ACE8-0CC064ED15B6}"/>
              </a:ext>
            </a:extLst>
          </p:cNvPr>
          <p:cNvGrpSpPr/>
          <p:nvPr/>
        </p:nvGrpSpPr>
        <p:grpSpPr>
          <a:xfrm>
            <a:off x="3714776" y="61093"/>
            <a:ext cx="1080000" cy="1542643"/>
            <a:chOff x="10550333" y="4292"/>
            <a:chExt cx="1080000" cy="1542643"/>
          </a:xfrm>
          <a:solidFill>
            <a:srgbClr val="004427"/>
          </a:solidFill>
        </p:grpSpPr>
        <p:grpSp>
          <p:nvGrpSpPr>
            <p:cNvPr id="300" name="Ryhmä 299">
              <a:extLst>
                <a:ext uri="{FF2B5EF4-FFF2-40B4-BE49-F238E27FC236}">
                  <a16:creationId xmlns:a16="http://schemas.microsoft.com/office/drawing/2014/main" id="{9F04BF6A-1BDE-4489-8E96-E049E1591954}"/>
                </a:ext>
              </a:extLst>
            </p:cNvPr>
            <p:cNvGrpSpPr/>
            <p:nvPr/>
          </p:nvGrpSpPr>
          <p:grpSpPr>
            <a:xfrm>
              <a:off x="10550333" y="4292"/>
              <a:ext cx="1080000" cy="1005654"/>
              <a:chOff x="10550333" y="4292"/>
              <a:chExt cx="1080000" cy="1005654"/>
            </a:xfrm>
            <a:grpFill/>
          </p:grpSpPr>
          <p:sp>
            <p:nvSpPr>
              <p:cNvPr id="81" name="Suorakulmio: Pyöristetyt kulmat 80">
                <a:extLst>
                  <a:ext uri="{FF2B5EF4-FFF2-40B4-BE49-F238E27FC236}">
                    <a16:creationId xmlns:a16="http://schemas.microsoft.com/office/drawing/2014/main" id="{CD41D3A2-1A4F-47C4-9994-D6E03DDE69C5}"/>
                  </a:ext>
                </a:extLst>
              </p:cNvPr>
              <p:cNvSpPr/>
              <p:nvPr/>
            </p:nvSpPr>
            <p:spPr>
              <a:xfrm>
                <a:off x="10550333" y="4292"/>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Ilmastotieto paikkatietoon</a:t>
                </a:r>
                <a:endParaRPr lang="fi-FI" sz="800" kern="1200" dirty="0">
                  <a:solidFill>
                    <a:schemeClr val="bg1"/>
                  </a:solidFill>
                </a:endParaRPr>
              </a:p>
            </p:txBody>
          </p:sp>
          <p:sp>
            <p:nvSpPr>
              <p:cNvPr id="83" name="Suorakulmio: Pyöristetyt kulmat 82">
                <a:extLst>
                  <a:ext uri="{FF2B5EF4-FFF2-40B4-BE49-F238E27FC236}">
                    <a16:creationId xmlns:a16="http://schemas.microsoft.com/office/drawing/2014/main" id="{F5D396B2-009D-4448-BA68-A28ED5896428}"/>
                  </a:ext>
                </a:extLst>
              </p:cNvPr>
              <p:cNvSpPr/>
              <p:nvPr/>
            </p:nvSpPr>
            <p:spPr>
              <a:xfrm>
                <a:off x="10550333" y="541946"/>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Ilmastokestävä yhdyskuntarakenne ja viranomaistehtävät</a:t>
                </a:r>
                <a:endParaRPr lang="fi-FI" sz="800" kern="1200" dirty="0">
                  <a:solidFill>
                    <a:schemeClr val="bg1"/>
                  </a:solidFill>
                </a:endParaRPr>
              </a:p>
            </p:txBody>
          </p:sp>
        </p:grpSp>
        <p:sp>
          <p:nvSpPr>
            <p:cNvPr id="85" name="Suorakulmio: Pyöristetyt kulmat 84">
              <a:extLst>
                <a:ext uri="{FF2B5EF4-FFF2-40B4-BE49-F238E27FC236}">
                  <a16:creationId xmlns:a16="http://schemas.microsoft.com/office/drawing/2014/main" id="{9689EF31-7F24-4459-A658-295C0053C9B5}"/>
                </a:ext>
              </a:extLst>
            </p:cNvPr>
            <p:cNvSpPr/>
            <p:nvPr/>
          </p:nvSpPr>
          <p:spPr>
            <a:xfrm>
              <a:off x="10550333" y="1078935"/>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Ilmastovaikutusten arviointi</a:t>
              </a:r>
              <a:endParaRPr lang="fi-FI" sz="800" kern="1200" dirty="0">
                <a:solidFill>
                  <a:schemeClr val="bg1"/>
                </a:solidFill>
              </a:endParaRPr>
            </a:p>
          </p:txBody>
        </p:sp>
      </p:grpSp>
      <p:sp>
        <p:nvSpPr>
          <p:cNvPr id="86" name="Suorakulmio: Pyöristetyt kulmat 85">
            <a:extLst>
              <a:ext uri="{FF2B5EF4-FFF2-40B4-BE49-F238E27FC236}">
                <a16:creationId xmlns:a16="http://schemas.microsoft.com/office/drawing/2014/main" id="{CA1AF24F-F53E-4287-9496-21E01887320D}"/>
              </a:ext>
            </a:extLst>
          </p:cNvPr>
          <p:cNvSpPr/>
          <p:nvPr/>
        </p:nvSpPr>
        <p:spPr>
          <a:xfrm>
            <a:off x="208818" y="1306583"/>
            <a:ext cx="1976598" cy="824341"/>
          </a:xfrm>
          <a:prstGeom prst="roundRect">
            <a:avLst/>
          </a:prstGeom>
          <a:solidFill>
            <a:srgbClr val="4A51B3"/>
          </a:solidFill>
          <a:ln>
            <a:solidFill>
              <a:srgbClr val="4A51B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bg1"/>
                </a:solidFill>
              </a:rPr>
              <a:t>2. Laaditaan ja toteutetaan hallinnonalakohtaisia sopeutumisen toimintaohjelmia ottaen huomioon ilmastonmuutoksen kansainväliset heijastevaikutukset</a:t>
            </a:r>
            <a:endParaRPr lang="fi-FI" sz="900" kern="1200" dirty="0"/>
          </a:p>
        </p:txBody>
      </p:sp>
      <p:sp>
        <p:nvSpPr>
          <p:cNvPr id="88" name="Suorakulmio 87">
            <a:extLst>
              <a:ext uri="{FF2B5EF4-FFF2-40B4-BE49-F238E27FC236}">
                <a16:creationId xmlns:a16="http://schemas.microsoft.com/office/drawing/2014/main" id="{DB32F86B-AA3D-4C31-AC37-03067FC298A4}"/>
              </a:ext>
            </a:extLst>
          </p:cNvPr>
          <p:cNvSpPr/>
          <p:nvPr/>
        </p:nvSpPr>
        <p:spPr>
          <a:xfrm>
            <a:off x="2432374" y="1432665"/>
            <a:ext cx="1080000" cy="576000"/>
          </a:xfrm>
          <a:prstGeom prst="rect">
            <a:avLst/>
          </a:prstGeom>
          <a:solidFill>
            <a:srgbClr val="4A51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b="0" i="0" u="none" kern="1200" dirty="0"/>
              <a:t>Kulttuuriarvojen ja -ympäristöjen ilmastonkestävyys</a:t>
            </a:r>
            <a:endParaRPr lang="fi-FI" sz="900" kern="1200" dirty="0"/>
          </a:p>
        </p:txBody>
      </p:sp>
      <p:sp>
        <p:nvSpPr>
          <p:cNvPr id="89" name="Suorakulmio: Pyöristetyt kulmat 88">
            <a:extLst>
              <a:ext uri="{FF2B5EF4-FFF2-40B4-BE49-F238E27FC236}">
                <a16:creationId xmlns:a16="http://schemas.microsoft.com/office/drawing/2014/main" id="{8D1DE61C-1605-43E7-B803-FA0457523C66}"/>
              </a:ext>
            </a:extLst>
          </p:cNvPr>
          <p:cNvSpPr/>
          <p:nvPr/>
        </p:nvSpPr>
        <p:spPr>
          <a:xfrm>
            <a:off x="209550" y="2286151"/>
            <a:ext cx="1440000" cy="576000"/>
          </a:xfrm>
          <a:prstGeom prst="roundRect">
            <a:avLst/>
          </a:prstGeom>
          <a:solidFill>
            <a:srgbClr val="684182"/>
          </a:solidFill>
          <a:ln>
            <a:solidFill>
              <a:srgbClr val="DFF7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bg1"/>
                </a:solidFill>
              </a:rPr>
              <a:t>3. Edistetään alueellisten ja paikallisten sopeutumistarkastelujen laatimista</a:t>
            </a:r>
            <a:endParaRPr lang="fi-FI" sz="900" kern="1200" dirty="0">
              <a:solidFill>
                <a:schemeClr val="bg1"/>
              </a:solidFill>
            </a:endParaRPr>
          </a:p>
        </p:txBody>
      </p:sp>
      <p:grpSp>
        <p:nvGrpSpPr>
          <p:cNvPr id="295" name="Ryhmä 294">
            <a:extLst>
              <a:ext uri="{FF2B5EF4-FFF2-40B4-BE49-F238E27FC236}">
                <a16:creationId xmlns:a16="http://schemas.microsoft.com/office/drawing/2014/main" id="{B7BB0B16-25BD-4E1F-BCEF-DE03110ABE54}"/>
              </a:ext>
            </a:extLst>
          </p:cNvPr>
          <p:cNvGrpSpPr/>
          <p:nvPr/>
        </p:nvGrpSpPr>
        <p:grpSpPr>
          <a:xfrm>
            <a:off x="5495641" y="1056123"/>
            <a:ext cx="1088050" cy="2535271"/>
            <a:chOff x="8185662" y="996749"/>
            <a:chExt cx="1088050" cy="2535271"/>
          </a:xfrm>
          <a:solidFill>
            <a:srgbClr val="684182"/>
          </a:solidFill>
        </p:grpSpPr>
        <p:sp>
          <p:nvSpPr>
            <p:cNvPr id="91" name="Suorakulmio: Pyöristetyt kulmat 90">
              <a:extLst>
                <a:ext uri="{FF2B5EF4-FFF2-40B4-BE49-F238E27FC236}">
                  <a16:creationId xmlns:a16="http://schemas.microsoft.com/office/drawing/2014/main" id="{0F61BC8C-D30F-4F56-BBD5-DA358BEB28B5}"/>
                </a:ext>
              </a:extLst>
            </p:cNvPr>
            <p:cNvSpPr/>
            <p:nvPr/>
          </p:nvSpPr>
          <p:spPr>
            <a:xfrm>
              <a:off x="8185662" y="996749"/>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Ojitukset ja vesitalouden hallinta </a:t>
              </a:r>
              <a:endParaRPr lang="fi-FI" sz="800" kern="1200" dirty="0">
                <a:solidFill>
                  <a:schemeClr val="bg1"/>
                </a:solidFill>
              </a:endParaRPr>
            </a:p>
          </p:txBody>
        </p:sp>
        <p:grpSp>
          <p:nvGrpSpPr>
            <p:cNvPr id="293" name="Ryhmä 292">
              <a:extLst>
                <a:ext uri="{FF2B5EF4-FFF2-40B4-BE49-F238E27FC236}">
                  <a16:creationId xmlns:a16="http://schemas.microsoft.com/office/drawing/2014/main" id="{00B1CCD7-C801-4D06-A940-CA0D5900C2CD}"/>
                </a:ext>
              </a:extLst>
            </p:cNvPr>
            <p:cNvGrpSpPr/>
            <p:nvPr/>
          </p:nvGrpSpPr>
          <p:grpSpPr>
            <a:xfrm>
              <a:off x="8185662" y="1514430"/>
              <a:ext cx="1088050" cy="2017590"/>
              <a:chOff x="8185662" y="1514430"/>
              <a:chExt cx="1088050" cy="2017590"/>
            </a:xfrm>
            <a:grpFill/>
          </p:grpSpPr>
          <p:sp>
            <p:nvSpPr>
              <p:cNvPr id="93" name="Suorakulmio: Pyöristetyt kulmat 92">
                <a:extLst>
                  <a:ext uri="{FF2B5EF4-FFF2-40B4-BE49-F238E27FC236}">
                    <a16:creationId xmlns:a16="http://schemas.microsoft.com/office/drawing/2014/main" id="{27535CA6-DD2D-4720-BAE6-308FC01FDF59}"/>
                  </a:ext>
                </a:extLst>
              </p:cNvPr>
              <p:cNvSpPr/>
              <p:nvPr/>
            </p:nvSpPr>
            <p:spPr>
              <a:xfrm>
                <a:off x="8185662" y="1514430"/>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Vesihuollon turvaaminen ja energiatehokkuus</a:t>
                </a:r>
                <a:endParaRPr lang="fi-FI" sz="800" kern="1200" dirty="0">
                  <a:solidFill>
                    <a:schemeClr val="bg1"/>
                  </a:solidFill>
                </a:endParaRPr>
              </a:p>
            </p:txBody>
          </p:sp>
          <p:sp>
            <p:nvSpPr>
              <p:cNvPr id="95" name="Suorakulmio: Pyöristetyt kulmat 94">
                <a:extLst>
                  <a:ext uri="{FF2B5EF4-FFF2-40B4-BE49-F238E27FC236}">
                    <a16:creationId xmlns:a16="http://schemas.microsoft.com/office/drawing/2014/main" id="{81B8ADE3-72FF-4DD7-9BAD-416454E85487}"/>
                  </a:ext>
                </a:extLst>
              </p:cNvPr>
              <p:cNvSpPr/>
              <p:nvPr/>
            </p:nvSpPr>
            <p:spPr>
              <a:xfrm>
                <a:off x="8193712" y="2028658"/>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Luonnonsuojelun "ilmastonsuojeluohjelma" </a:t>
                </a:r>
                <a:endParaRPr lang="fi-FI" sz="800" kern="1200" dirty="0">
                  <a:solidFill>
                    <a:schemeClr val="bg1"/>
                  </a:solidFill>
                </a:endParaRPr>
              </a:p>
            </p:txBody>
          </p:sp>
          <p:sp>
            <p:nvSpPr>
              <p:cNvPr id="97" name="Suorakulmio: Pyöristetyt kulmat 96">
                <a:extLst>
                  <a:ext uri="{FF2B5EF4-FFF2-40B4-BE49-F238E27FC236}">
                    <a16:creationId xmlns:a16="http://schemas.microsoft.com/office/drawing/2014/main" id="{17B5FF60-A98B-4C3E-ADB3-465F8F0317DA}"/>
                  </a:ext>
                </a:extLst>
              </p:cNvPr>
              <p:cNvSpPr/>
              <p:nvPr/>
            </p:nvSpPr>
            <p:spPr>
              <a:xfrm>
                <a:off x="8185662" y="2546339"/>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Hulevesien hallinta ja kuivatuksen mitoitukset</a:t>
                </a:r>
                <a:endParaRPr lang="fi-FI" sz="800" kern="1200" dirty="0">
                  <a:solidFill>
                    <a:schemeClr val="bg1"/>
                  </a:solidFill>
                </a:endParaRPr>
              </a:p>
            </p:txBody>
          </p:sp>
          <p:sp>
            <p:nvSpPr>
              <p:cNvPr id="99" name="Suorakulmio: Pyöristetyt kulmat 98">
                <a:extLst>
                  <a:ext uri="{FF2B5EF4-FFF2-40B4-BE49-F238E27FC236}">
                    <a16:creationId xmlns:a16="http://schemas.microsoft.com/office/drawing/2014/main" id="{EC06EA61-0B9C-4C96-8C43-FB1741F81304}"/>
                  </a:ext>
                </a:extLst>
              </p:cNvPr>
              <p:cNvSpPr/>
              <p:nvPr/>
            </p:nvSpPr>
            <p:spPr>
              <a:xfrm>
                <a:off x="8185662" y="3064020"/>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Meren, saariston ja rannikon ilmastokestävyys</a:t>
                </a:r>
                <a:endParaRPr lang="fi-FI" sz="800" kern="1200" dirty="0">
                  <a:solidFill>
                    <a:schemeClr val="bg1"/>
                  </a:solidFill>
                </a:endParaRPr>
              </a:p>
            </p:txBody>
          </p:sp>
        </p:grpSp>
      </p:grpSp>
      <p:sp>
        <p:nvSpPr>
          <p:cNvPr id="100" name="Suorakulmio: Pyöristetyt kulmat 99">
            <a:extLst>
              <a:ext uri="{FF2B5EF4-FFF2-40B4-BE49-F238E27FC236}">
                <a16:creationId xmlns:a16="http://schemas.microsoft.com/office/drawing/2014/main" id="{155BA76D-E798-491F-A567-742B74D5855F}"/>
              </a:ext>
            </a:extLst>
          </p:cNvPr>
          <p:cNvSpPr/>
          <p:nvPr/>
        </p:nvSpPr>
        <p:spPr>
          <a:xfrm>
            <a:off x="208818" y="3017378"/>
            <a:ext cx="1440000" cy="576000"/>
          </a:xfrm>
          <a:prstGeom prst="roundRect">
            <a:avLst/>
          </a:prstGeom>
          <a:solidFill>
            <a:srgbClr val="C03B00"/>
          </a:solidFill>
          <a:ln>
            <a:solidFill>
              <a:srgbClr val="C03B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bg1"/>
                </a:solidFill>
              </a:rPr>
              <a:t>6. Parannetaan ilmastoriskien arviointia ja hallintaa</a:t>
            </a:r>
          </a:p>
        </p:txBody>
      </p:sp>
      <p:grpSp>
        <p:nvGrpSpPr>
          <p:cNvPr id="314" name="Ryhmä 313">
            <a:extLst>
              <a:ext uri="{FF2B5EF4-FFF2-40B4-BE49-F238E27FC236}">
                <a16:creationId xmlns:a16="http://schemas.microsoft.com/office/drawing/2014/main" id="{90A90063-96D2-40C6-B625-3DA1061809B2}"/>
              </a:ext>
            </a:extLst>
          </p:cNvPr>
          <p:cNvGrpSpPr/>
          <p:nvPr/>
        </p:nvGrpSpPr>
        <p:grpSpPr>
          <a:xfrm>
            <a:off x="10876354" y="1240459"/>
            <a:ext cx="1227004" cy="3450625"/>
            <a:chOff x="3006161" y="1248449"/>
            <a:chExt cx="1227004" cy="3450625"/>
          </a:xfrm>
          <a:solidFill>
            <a:srgbClr val="C03B00"/>
          </a:solidFill>
        </p:grpSpPr>
        <p:sp>
          <p:nvSpPr>
            <p:cNvPr id="102" name="Suorakulmio: Pyöristetyt kulmat 101">
              <a:extLst>
                <a:ext uri="{FF2B5EF4-FFF2-40B4-BE49-F238E27FC236}">
                  <a16:creationId xmlns:a16="http://schemas.microsoft.com/office/drawing/2014/main" id="{4DEE0C58-E2A8-4061-B787-D5480CAB229B}"/>
                </a:ext>
              </a:extLst>
            </p:cNvPr>
            <p:cNvSpPr/>
            <p:nvPr/>
          </p:nvSpPr>
          <p:spPr>
            <a:xfrm>
              <a:off x="3006161" y="1248449"/>
              <a:ext cx="1224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Kiertotalouden ja materiaalien uusiokäytön ratkaisujen riskienhallinta </a:t>
              </a:r>
              <a:endParaRPr lang="fi-FI" sz="800" b="1" i="0" u="none" strike="noStrike" kern="1200" baseline="0" dirty="0">
                <a:solidFill>
                  <a:schemeClr val="bg1"/>
                </a:solidFill>
                <a:latin typeface="FrutigerLTStd-Cn"/>
              </a:endParaRPr>
            </a:p>
          </p:txBody>
        </p:sp>
        <p:sp>
          <p:nvSpPr>
            <p:cNvPr id="104" name="Suorakulmio: Pyöristetyt kulmat 103">
              <a:extLst>
                <a:ext uri="{FF2B5EF4-FFF2-40B4-BE49-F238E27FC236}">
                  <a16:creationId xmlns:a16="http://schemas.microsoft.com/office/drawing/2014/main" id="{C5FD8ED6-4E47-492D-AF24-41BD0AD54B9D}"/>
                </a:ext>
              </a:extLst>
            </p:cNvPr>
            <p:cNvSpPr/>
            <p:nvPr/>
          </p:nvSpPr>
          <p:spPr>
            <a:xfrm>
              <a:off x="3009165" y="1746500"/>
              <a:ext cx="1224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Ravinnekiertojen hallinta - vesiensuojelu, maaperä ja hiiltä sitovat kasvit</a:t>
              </a:r>
              <a:endParaRPr lang="fi-FI" sz="800" kern="1200" dirty="0">
                <a:solidFill>
                  <a:schemeClr val="bg1"/>
                </a:solidFill>
              </a:endParaRPr>
            </a:p>
          </p:txBody>
        </p:sp>
        <p:sp>
          <p:nvSpPr>
            <p:cNvPr id="106" name="Suorakulmio: Pyöristetyt kulmat 105">
              <a:extLst>
                <a:ext uri="{FF2B5EF4-FFF2-40B4-BE49-F238E27FC236}">
                  <a16:creationId xmlns:a16="http://schemas.microsoft.com/office/drawing/2014/main" id="{4DF85836-DCFE-445B-B6D4-7FA7C00E4C22}"/>
                </a:ext>
              </a:extLst>
            </p:cNvPr>
            <p:cNvSpPr/>
            <p:nvPr/>
          </p:nvSpPr>
          <p:spPr>
            <a:xfrm>
              <a:off x="3083459" y="2245644"/>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a:solidFill>
                    <a:schemeClr val="bg1"/>
                  </a:solidFill>
                </a:rPr>
                <a:t>Vesistöjen ilmastokestävyys</a:t>
              </a:r>
              <a:endParaRPr lang="fi-FI" sz="800" kern="1200">
                <a:solidFill>
                  <a:schemeClr val="bg1"/>
                </a:solidFill>
              </a:endParaRPr>
            </a:p>
          </p:txBody>
        </p:sp>
        <p:sp>
          <p:nvSpPr>
            <p:cNvPr id="108" name="Suorakulmio: Pyöristetyt kulmat 107">
              <a:extLst>
                <a:ext uri="{FF2B5EF4-FFF2-40B4-BE49-F238E27FC236}">
                  <a16:creationId xmlns:a16="http://schemas.microsoft.com/office/drawing/2014/main" id="{3B2FD85F-5D0D-4717-80D6-2837FD04DEE5}"/>
                </a:ext>
              </a:extLst>
            </p:cNvPr>
            <p:cNvSpPr/>
            <p:nvPr/>
          </p:nvSpPr>
          <p:spPr>
            <a:xfrm>
              <a:off x="3085416" y="2744788"/>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Maamassat, PIMA ja riskienhallinta</a:t>
              </a:r>
              <a:endParaRPr lang="fi-FI" sz="800" kern="1200" dirty="0">
                <a:solidFill>
                  <a:schemeClr val="bg1"/>
                </a:solidFill>
              </a:endParaRPr>
            </a:p>
          </p:txBody>
        </p:sp>
        <p:sp>
          <p:nvSpPr>
            <p:cNvPr id="110" name="Suorakulmio: Pyöristetyt kulmat 109">
              <a:extLst>
                <a:ext uri="{FF2B5EF4-FFF2-40B4-BE49-F238E27FC236}">
                  <a16:creationId xmlns:a16="http://schemas.microsoft.com/office/drawing/2014/main" id="{334A0C0B-D4B1-49FF-87AC-CF098FB22963}"/>
                </a:ext>
              </a:extLst>
            </p:cNvPr>
            <p:cNvSpPr/>
            <p:nvPr/>
          </p:nvSpPr>
          <p:spPr>
            <a:xfrm>
              <a:off x="3085416" y="3234738"/>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a:solidFill>
                    <a:schemeClr val="bg1"/>
                  </a:solidFill>
                </a:rPr>
                <a:t>Tulva- ja kuivuusriskienhallinta</a:t>
              </a:r>
              <a:endParaRPr lang="fi-FI" sz="800" kern="1200">
                <a:solidFill>
                  <a:schemeClr val="bg1"/>
                </a:solidFill>
              </a:endParaRPr>
            </a:p>
          </p:txBody>
        </p:sp>
        <p:sp>
          <p:nvSpPr>
            <p:cNvPr id="112" name="Suorakulmio: Pyöristetyt kulmat 111">
              <a:extLst>
                <a:ext uri="{FF2B5EF4-FFF2-40B4-BE49-F238E27FC236}">
                  <a16:creationId xmlns:a16="http://schemas.microsoft.com/office/drawing/2014/main" id="{D82C2963-582B-4023-BA50-5B351F11AE9F}"/>
                </a:ext>
              </a:extLst>
            </p:cNvPr>
            <p:cNvSpPr/>
            <p:nvPr/>
          </p:nvSpPr>
          <p:spPr>
            <a:xfrm>
              <a:off x="3089550" y="3733882"/>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a:solidFill>
                    <a:schemeClr val="bg1"/>
                  </a:solidFill>
                </a:rPr>
                <a:t>Vesistöjen säännöstely ja patoturvallisuus</a:t>
              </a:r>
              <a:endParaRPr lang="fi-FI" sz="800" kern="1200">
                <a:solidFill>
                  <a:schemeClr val="bg1"/>
                </a:solidFill>
              </a:endParaRPr>
            </a:p>
          </p:txBody>
        </p:sp>
        <p:sp>
          <p:nvSpPr>
            <p:cNvPr id="114" name="Suorakulmio: Pyöristetyt kulmat 113">
              <a:extLst>
                <a:ext uri="{FF2B5EF4-FFF2-40B4-BE49-F238E27FC236}">
                  <a16:creationId xmlns:a16="http://schemas.microsoft.com/office/drawing/2014/main" id="{81F2260C-3B0F-43B3-BF76-69E0E925EEC6}"/>
                </a:ext>
              </a:extLst>
            </p:cNvPr>
            <p:cNvSpPr/>
            <p:nvPr/>
          </p:nvSpPr>
          <p:spPr>
            <a:xfrm>
              <a:off x="3089551" y="4231074"/>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Toimintavarmuus, liikenneturvallisuus ja vaikutusketjut</a:t>
              </a:r>
              <a:endParaRPr lang="fi-FI" sz="800" kern="1200" dirty="0">
                <a:solidFill>
                  <a:schemeClr val="bg1"/>
                </a:solidFill>
              </a:endParaRPr>
            </a:p>
          </p:txBody>
        </p:sp>
      </p:grpSp>
      <p:sp>
        <p:nvSpPr>
          <p:cNvPr id="115" name="Suorakulmio: Pyöristetyt kulmat 114">
            <a:extLst>
              <a:ext uri="{FF2B5EF4-FFF2-40B4-BE49-F238E27FC236}">
                <a16:creationId xmlns:a16="http://schemas.microsoft.com/office/drawing/2014/main" id="{04DF5FEF-EDC8-4D1D-BD78-548E4EEA22B8}"/>
              </a:ext>
            </a:extLst>
          </p:cNvPr>
          <p:cNvSpPr/>
          <p:nvPr/>
        </p:nvSpPr>
        <p:spPr>
          <a:xfrm>
            <a:off x="208818" y="3748605"/>
            <a:ext cx="1975866" cy="576000"/>
          </a:xfrm>
          <a:prstGeom prst="roundRect">
            <a:avLst/>
          </a:prstGeom>
          <a:solidFill>
            <a:srgbClr val="D5C70C"/>
          </a:solidFill>
          <a:ln>
            <a:solidFill>
              <a:srgbClr val="FFE3B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tx1"/>
                </a:solidFill>
              </a:rPr>
              <a:t>7. Kehitetään ilmastonmuutoksen aiheuttamien taloudellisten riskien hallintaan soveltuvia välineitä</a:t>
            </a:r>
          </a:p>
        </p:txBody>
      </p:sp>
      <p:grpSp>
        <p:nvGrpSpPr>
          <p:cNvPr id="334" name="Ryhmä 333">
            <a:extLst>
              <a:ext uri="{FF2B5EF4-FFF2-40B4-BE49-F238E27FC236}">
                <a16:creationId xmlns:a16="http://schemas.microsoft.com/office/drawing/2014/main" id="{00A0DB09-0863-4780-B4A3-C2EF492677E0}"/>
              </a:ext>
            </a:extLst>
          </p:cNvPr>
          <p:cNvGrpSpPr/>
          <p:nvPr/>
        </p:nvGrpSpPr>
        <p:grpSpPr>
          <a:xfrm>
            <a:off x="3847430" y="3450808"/>
            <a:ext cx="1084134" cy="965192"/>
            <a:chOff x="6685414" y="3376051"/>
            <a:chExt cx="1084134" cy="865911"/>
          </a:xfrm>
          <a:solidFill>
            <a:srgbClr val="D5C70C"/>
          </a:solidFill>
        </p:grpSpPr>
        <p:sp>
          <p:nvSpPr>
            <p:cNvPr id="117" name="Suorakulmio: Pyöristetyt kulmat 116">
              <a:extLst>
                <a:ext uri="{FF2B5EF4-FFF2-40B4-BE49-F238E27FC236}">
                  <a16:creationId xmlns:a16="http://schemas.microsoft.com/office/drawing/2014/main" id="{B9D64C78-1960-4D75-899D-4E2777D92A8D}"/>
                </a:ext>
              </a:extLst>
            </p:cNvPr>
            <p:cNvSpPr/>
            <p:nvPr/>
          </p:nvSpPr>
          <p:spPr>
            <a:xfrm>
              <a:off x="6685414" y="3376051"/>
              <a:ext cx="1080000" cy="41986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tx1"/>
                  </a:solidFill>
                </a:rPr>
                <a:t>Yhteisöllisyys maaseudulla</a:t>
              </a:r>
              <a:endParaRPr lang="fi-FI" sz="800" b="1" i="0" u="none" strike="noStrike" kern="1200" baseline="0" dirty="0">
                <a:solidFill>
                  <a:schemeClr val="tx1"/>
                </a:solidFill>
                <a:latin typeface="FrutigerLTStd-Cn"/>
              </a:endParaRPr>
            </a:p>
          </p:txBody>
        </p:sp>
        <p:sp>
          <p:nvSpPr>
            <p:cNvPr id="119" name="Suorakulmio: Pyöristetyt kulmat 118">
              <a:extLst>
                <a:ext uri="{FF2B5EF4-FFF2-40B4-BE49-F238E27FC236}">
                  <a16:creationId xmlns:a16="http://schemas.microsoft.com/office/drawing/2014/main" id="{2067103E-B73D-4FEC-BCF7-50E132F1DFB3}"/>
                </a:ext>
              </a:extLst>
            </p:cNvPr>
            <p:cNvSpPr/>
            <p:nvPr/>
          </p:nvSpPr>
          <p:spPr>
            <a:xfrm>
              <a:off x="6689548" y="3822101"/>
              <a:ext cx="1080000" cy="41986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tx1"/>
                  </a:solidFill>
                </a:rPr>
                <a:t>Ilmastokriteerit hankkeiden ja urakoiden perusteluihin</a:t>
              </a:r>
              <a:endParaRPr lang="fi-FI" sz="800" kern="1200" dirty="0">
                <a:solidFill>
                  <a:schemeClr val="tx1"/>
                </a:solidFill>
              </a:endParaRPr>
            </a:p>
          </p:txBody>
        </p:sp>
      </p:grpSp>
      <p:sp>
        <p:nvSpPr>
          <p:cNvPr id="120" name="Suorakulmio: Pyöristetyt kulmat 119">
            <a:extLst>
              <a:ext uri="{FF2B5EF4-FFF2-40B4-BE49-F238E27FC236}">
                <a16:creationId xmlns:a16="http://schemas.microsoft.com/office/drawing/2014/main" id="{0C3D9DAF-89F4-42A8-B96C-63AF86E17771}"/>
              </a:ext>
            </a:extLst>
          </p:cNvPr>
          <p:cNvSpPr/>
          <p:nvPr/>
        </p:nvSpPr>
        <p:spPr>
          <a:xfrm>
            <a:off x="208818" y="4479832"/>
            <a:ext cx="1440000" cy="576000"/>
          </a:xfrm>
          <a:prstGeom prst="roundRect">
            <a:avLst/>
          </a:prstGeom>
          <a:solidFill>
            <a:srgbClr val="009328"/>
          </a:solidFill>
          <a:ln>
            <a:solidFill>
              <a:srgbClr val="00932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bg1"/>
                </a:solidFill>
              </a:rPr>
              <a:t>9. Kehitetään sopeutumiseen liittyviä liiketoimintamahdollisuuksia</a:t>
            </a:r>
          </a:p>
        </p:txBody>
      </p:sp>
      <p:grpSp>
        <p:nvGrpSpPr>
          <p:cNvPr id="338" name="Ryhmä 337">
            <a:extLst>
              <a:ext uri="{FF2B5EF4-FFF2-40B4-BE49-F238E27FC236}">
                <a16:creationId xmlns:a16="http://schemas.microsoft.com/office/drawing/2014/main" id="{67CCE3C7-CAB3-42A5-94CB-6287F6D458BE}"/>
              </a:ext>
            </a:extLst>
          </p:cNvPr>
          <p:cNvGrpSpPr/>
          <p:nvPr/>
        </p:nvGrpSpPr>
        <p:grpSpPr>
          <a:xfrm>
            <a:off x="2544684" y="4296732"/>
            <a:ext cx="1080000" cy="978742"/>
            <a:chOff x="4529551" y="4046678"/>
            <a:chExt cx="1080000" cy="978742"/>
          </a:xfrm>
          <a:solidFill>
            <a:srgbClr val="009328"/>
          </a:solidFill>
        </p:grpSpPr>
        <p:sp>
          <p:nvSpPr>
            <p:cNvPr id="122" name="Suorakulmio: Pyöristetyt kulmat 121">
              <a:extLst>
                <a:ext uri="{FF2B5EF4-FFF2-40B4-BE49-F238E27FC236}">
                  <a16:creationId xmlns:a16="http://schemas.microsoft.com/office/drawing/2014/main" id="{155D95D6-3CA3-48CB-82C3-BE81EFF5A7F2}"/>
                </a:ext>
              </a:extLst>
            </p:cNvPr>
            <p:cNvSpPr/>
            <p:nvPr/>
          </p:nvSpPr>
          <p:spPr>
            <a:xfrm>
              <a:off x="4529551" y="4046678"/>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EAKR ja ESR -rahoituksen (+JTF) ilmastokriteerit</a:t>
              </a:r>
              <a:endParaRPr lang="fi-FI" sz="800" b="1" i="0" u="none" strike="noStrike" kern="1200" baseline="0" dirty="0">
                <a:solidFill>
                  <a:schemeClr val="bg1"/>
                </a:solidFill>
                <a:latin typeface="FrutigerLTStd-Cn"/>
              </a:endParaRPr>
            </a:p>
          </p:txBody>
        </p:sp>
        <p:sp>
          <p:nvSpPr>
            <p:cNvPr id="124" name="Suorakulmio: Pyöristetyt kulmat 123">
              <a:extLst>
                <a:ext uri="{FF2B5EF4-FFF2-40B4-BE49-F238E27FC236}">
                  <a16:creationId xmlns:a16="http://schemas.microsoft.com/office/drawing/2014/main" id="{922FF0E2-A453-490E-875D-D85AC6DF344F}"/>
                </a:ext>
              </a:extLst>
            </p:cNvPr>
            <p:cNvSpPr/>
            <p:nvPr/>
          </p:nvSpPr>
          <p:spPr>
            <a:xfrm>
              <a:off x="4529551" y="4557420"/>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Ilmasto yritysten markkinointikeinona</a:t>
              </a:r>
              <a:endParaRPr lang="fi-FI" sz="800" kern="1200" dirty="0">
                <a:solidFill>
                  <a:schemeClr val="bg1"/>
                </a:solidFill>
              </a:endParaRPr>
            </a:p>
          </p:txBody>
        </p:sp>
      </p:grpSp>
      <p:sp>
        <p:nvSpPr>
          <p:cNvPr id="125" name="Suorakulmio: Pyöristetyt kulmat 124">
            <a:extLst>
              <a:ext uri="{FF2B5EF4-FFF2-40B4-BE49-F238E27FC236}">
                <a16:creationId xmlns:a16="http://schemas.microsoft.com/office/drawing/2014/main" id="{911DDF3B-E1DE-4CB6-B211-30D8BE360B95}"/>
              </a:ext>
            </a:extLst>
          </p:cNvPr>
          <p:cNvSpPr/>
          <p:nvPr/>
        </p:nvSpPr>
        <p:spPr>
          <a:xfrm>
            <a:off x="209550" y="5211059"/>
            <a:ext cx="1440000" cy="576000"/>
          </a:xfrm>
          <a:prstGeom prst="roundRect">
            <a:avLst/>
          </a:prstGeom>
          <a:solidFill>
            <a:srgbClr val="F66303"/>
          </a:solidFill>
          <a:ln>
            <a:solidFill>
              <a:srgbClr val="F6630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tx1"/>
                </a:solidFill>
              </a:rPr>
              <a:t>10. Tuotetaan työvälineitä alueellisen sopeutumistyön tueksi</a:t>
            </a:r>
          </a:p>
        </p:txBody>
      </p:sp>
      <p:grpSp>
        <p:nvGrpSpPr>
          <p:cNvPr id="348" name="Ryhmä 347">
            <a:extLst>
              <a:ext uri="{FF2B5EF4-FFF2-40B4-BE49-F238E27FC236}">
                <a16:creationId xmlns:a16="http://schemas.microsoft.com/office/drawing/2014/main" id="{DB5C1AD1-0817-4E2C-B40E-E059D52E510A}"/>
              </a:ext>
            </a:extLst>
          </p:cNvPr>
          <p:cNvGrpSpPr/>
          <p:nvPr/>
        </p:nvGrpSpPr>
        <p:grpSpPr>
          <a:xfrm>
            <a:off x="8116646" y="3436463"/>
            <a:ext cx="1296000" cy="3443335"/>
            <a:chOff x="2009550" y="2867959"/>
            <a:chExt cx="1296000" cy="3443335"/>
          </a:xfrm>
          <a:solidFill>
            <a:srgbClr val="F66303"/>
          </a:solidFill>
        </p:grpSpPr>
        <p:sp>
          <p:nvSpPr>
            <p:cNvPr id="127" name="Suorakulmio: Pyöristetyt kulmat 126">
              <a:extLst>
                <a:ext uri="{FF2B5EF4-FFF2-40B4-BE49-F238E27FC236}">
                  <a16:creationId xmlns:a16="http://schemas.microsoft.com/office/drawing/2014/main" id="{836BD331-B485-4B2F-954A-583E11049A0C}"/>
                </a:ext>
              </a:extLst>
            </p:cNvPr>
            <p:cNvSpPr/>
            <p:nvPr/>
          </p:nvSpPr>
          <p:spPr>
            <a:xfrm>
              <a:off x="2116159" y="2867959"/>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tx1"/>
                  </a:solidFill>
                </a:rPr>
                <a:t>Kaupunkiviherrakenne</a:t>
              </a:r>
              <a:endParaRPr lang="fi-FI" sz="800" b="1" i="0" u="none" strike="noStrike" kern="1200" baseline="0" dirty="0">
                <a:solidFill>
                  <a:schemeClr val="tx1"/>
                </a:solidFill>
                <a:latin typeface="FrutigerLTStd-Cn"/>
              </a:endParaRPr>
            </a:p>
          </p:txBody>
        </p:sp>
        <p:sp>
          <p:nvSpPr>
            <p:cNvPr id="129" name="Suorakulmio: Pyöristetyt kulmat 128">
              <a:extLst>
                <a:ext uri="{FF2B5EF4-FFF2-40B4-BE49-F238E27FC236}">
                  <a16:creationId xmlns:a16="http://schemas.microsoft.com/office/drawing/2014/main" id="{6940FA06-169C-4D59-A93D-8D3A4598BBA7}"/>
                </a:ext>
              </a:extLst>
            </p:cNvPr>
            <p:cNvSpPr/>
            <p:nvPr/>
          </p:nvSpPr>
          <p:spPr>
            <a:xfrm>
              <a:off x="2116159" y="3367146"/>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tx1"/>
                  </a:solidFill>
                </a:rPr>
                <a:t>Tievihreä sopeutumisessa ja hiilinieluna</a:t>
              </a:r>
              <a:endParaRPr lang="fi-FI" sz="800" kern="1200" dirty="0">
                <a:solidFill>
                  <a:schemeClr val="tx1"/>
                </a:solidFill>
              </a:endParaRPr>
            </a:p>
          </p:txBody>
        </p:sp>
        <p:sp>
          <p:nvSpPr>
            <p:cNvPr id="131" name="Suorakulmio: Pyöristetyt kulmat 130">
              <a:extLst>
                <a:ext uri="{FF2B5EF4-FFF2-40B4-BE49-F238E27FC236}">
                  <a16:creationId xmlns:a16="http://schemas.microsoft.com/office/drawing/2014/main" id="{4397FEC9-FB6B-477F-8D09-F9853387B84A}"/>
                </a:ext>
              </a:extLst>
            </p:cNvPr>
            <p:cNvSpPr/>
            <p:nvPr/>
          </p:nvSpPr>
          <p:spPr>
            <a:xfrm>
              <a:off x="2120309" y="3859737"/>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a:solidFill>
                    <a:schemeClr val="tx1"/>
                  </a:solidFill>
                </a:rPr>
                <a:t>Ilmastonmuutos ympäristölupa(valvonnassa)</a:t>
              </a:r>
              <a:endParaRPr lang="fi-FI" sz="800" kern="1200">
                <a:solidFill>
                  <a:schemeClr val="tx1"/>
                </a:solidFill>
              </a:endParaRPr>
            </a:p>
          </p:txBody>
        </p:sp>
        <p:sp>
          <p:nvSpPr>
            <p:cNvPr id="133" name="Suorakulmio: Pyöristetyt kulmat 132">
              <a:extLst>
                <a:ext uri="{FF2B5EF4-FFF2-40B4-BE49-F238E27FC236}">
                  <a16:creationId xmlns:a16="http://schemas.microsoft.com/office/drawing/2014/main" id="{078517EE-2AB7-40DB-BFBA-576C62BBE785}"/>
                </a:ext>
              </a:extLst>
            </p:cNvPr>
            <p:cNvSpPr/>
            <p:nvPr/>
          </p:nvSpPr>
          <p:spPr>
            <a:xfrm>
              <a:off x="2116159" y="4352219"/>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tx1"/>
                  </a:solidFill>
                </a:rPr>
                <a:t>Ilmastokriteerit ja ilmastokestävyys rahoituksen arviointiin </a:t>
              </a:r>
              <a:endParaRPr lang="fi-FI" sz="800" kern="1200" dirty="0">
                <a:solidFill>
                  <a:schemeClr val="tx1"/>
                </a:solidFill>
              </a:endParaRPr>
            </a:p>
          </p:txBody>
        </p:sp>
        <p:sp>
          <p:nvSpPr>
            <p:cNvPr id="135" name="Suorakulmio: Pyöristetyt kulmat 134">
              <a:extLst>
                <a:ext uri="{FF2B5EF4-FFF2-40B4-BE49-F238E27FC236}">
                  <a16:creationId xmlns:a16="http://schemas.microsoft.com/office/drawing/2014/main" id="{9F9B3375-9D19-46BD-AA49-704EB2628E17}"/>
                </a:ext>
              </a:extLst>
            </p:cNvPr>
            <p:cNvSpPr/>
            <p:nvPr/>
          </p:nvSpPr>
          <p:spPr>
            <a:xfrm>
              <a:off x="2116159" y="4849814"/>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a:solidFill>
                    <a:schemeClr val="tx1"/>
                  </a:solidFill>
                </a:rPr>
                <a:t>Viljelijöiden neuvonta ja ilmastomyönteinen maatalous</a:t>
              </a:r>
              <a:endParaRPr lang="fi-FI" sz="800" kern="1200">
                <a:solidFill>
                  <a:schemeClr val="tx1"/>
                </a:solidFill>
              </a:endParaRPr>
            </a:p>
          </p:txBody>
        </p:sp>
        <p:sp>
          <p:nvSpPr>
            <p:cNvPr id="137" name="Suorakulmio: Pyöristetyt kulmat 136">
              <a:extLst>
                <a:ext uri="{FF2B5EF4-FFF2-40B4-BE49-F238E27FC236}">
                  <a16:creationId xmlns:a16="http://schemas.microsoft.com/office/drawing/2014/main" id="{A8665CFE-D94B-4BD4-A6FB-348205BED3AA}"/>
                </a:ext>
              </a:extLst>
            </p:cNvPr>
            <p:cNvSpPr/>
            <p:nvPr/>
          </p:nvSpPr>
          <p:spPr>
            <a:xfrm>
              <a:off x="2117550" y="5343831"/>
              <a:ext cx="1080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tx1"/>
                  </a:solidFill>
                </a:rPr>
                <a:t>Liikenteen rahoituksen kehittämisen mahdollisuudet</a:t>
              </a:r>
              <a:endParaRPr lang="fi-FI" sz="800" kern="1200" dirty="0">
                <a:solidFill>
                  <a:schemeClr val="tx1"/>
                </a:solidFill>
              </a:endParaRPr>
            </a:p>
          </p:txBody>
        </p:sp>
        <p:sp>
          <p:nvSpPr>
            <p:cNvPr id="139" name="Suorakulmio: Pyöristetyt kulmat 138">
              <a:extLst>
                <a:ext uri="{FF2B5EF4-FFF2-40B4-BE49-F238E27FC236}">
                  <a16:creationId xmlns:a16="http://schemas.microsoft.com/office/drawing/2014/main" id="{F7900DCB-55DA-4B7F-BA37-FD902F503D0D}"/>
                </a:ext>
              </a:extLst>
            </p:cNvPr>
            <p:cNvSpPr/>
            <p:nvPr/>
          </p:nvSpPr>
          <p:spPr>
            <a:xfrm>
              <a:off x="2009550" y="5843294"/>
              <a:ext cx="1296000" cy="468000"/>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tx1"/>
                  </a:solidFill>
                </a:rPr>
                <a:t>Resurssitehokkuus ja digitalisaatio liikenteenhallinnassa, tienpidon tiedonkeruussa sekä suunnittelussa</a:t>
              </a:r>
              <a:endParaRPr lang="fi-FI" sz="800" kern="1200" dirty="0">
                <a:solidFill>
                  <a:schemeClr val="tx1"/>
                </a:solidFill>
              </a:endParaRPr>
            </a:p>
          </p:txBody>
        </p:sp>
      </p:grpSp>
      <p:sp>
        <p:nvSpPr>
          <p:cNvPr id="140" name="Suorakulmio: Pyöristetyt kulmat 139">
            <a:extLst>
              <a:ext uri="{FF2B5EF4-FFF2-40B4-BE49-F238E27FC236}">
                <a16:creationId xmlns:a16="http://schemas.microsoft.com/office/drawing/2014/main" id="{69EE7A8E-A9B2-4D89-B641-C19801570CA2}"/>
              </a:ext>
            </a:extLst>
          </p:cNvPr>
          <p:cNvSpPr/>
          <p:nvPr/>
        </p:nvSpPr>
        <p:spPr>
          <a:xfrm>
            <a:off x="197563" y="5942285"/>
            <a:ext cx="1440000" cy="576000"/>
          </a:xfrm>
          <a:prstGeom prst="roundRect">
            <a:avLst/>
          </a:prstGeom>
          <a:solidFill>
            <a:srgbClr val="CD1A8C"/>
          </a:solidFill>
          <a:ln>
            <a:solidFill>
              <a:srgbClr val="FEB8E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900" i="0" u="none" strike="noStrike" kern="1200" baseline="0" dirty="0">
                <a:solidFill>
                  <a:schemeClr val="bg1"/>
                </a:solidFill>
              </a:rPr>
              <a:t>12. Kehitetään koulutuksen sisältöjä sopeutumisesta</a:t>
            </a:r>
            <a:endParaRPr lang="fi-FI" sz="900" kern="1200" dirty="0">
              <a:solidFill>
                <a:schemeClr val="bg1"/>
              </a:solidFill>
            </a:endParaRPr>
          </a:p>
        </p:txBody>
      </p:sp>
      <p:sp>
        <p:nvSpPr>
          <p:cNvPr id="142" name="Suorakulmio 141">
            <a:extLst>
              <a:ext uri="{FF2B5EF4-FFF2-40B4-BE49-F238E27FC236}">
                <a16:creationId xmlns:a16="http://schemas.microsoft.com/office/drawing/2014/main" id="{BFB4EFD2-5963-4B0E-88AE-0A0D7E39EB1D}"/>
              </a:ext>
            </a:extLst>
          </p:cNvPr>
          <p:cNvSpPr/>
          <p:nvPr/>
        </p:nvSpPr>
        <p:spPr>
          <a:xfrm>
            <a:off x="2514435" y="5991541"/>
            <a:ext cx="1080000" cy="468000"/>
          </a:xfrm>
          <a:prstGeom prst="rect">
            <a:avLst/>
          </a:prstGeom>
          <a:solidFill>
            <a:srgbClr val="CD1A8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800" b="0" i="0" u="none" kern="1200" dirty="0">
                <a:solidFill>
                  <a:schemeClr val="bg1"/>
                </a:solidFill>
              </a:rPr>
              <a:t>Koulutusten kehittäminen ilmasto-osaamisen lisäämiseksi</a:t>
            </a:r>
            <a:endParaRPr lang="fi-FI" sz="800" b="1" kern="1200" dirty="0">
              <a:solidFill>
                <a:schemeClr val="bg1"/>
              </a:solidFill>
            </a:endParaRPr>
          </a:p>
        </p:txBody>
      </p:sp>
      <p:cxnSp>
        <p:nvCxnSpPr>
          <p:cNvPr id="144" name="Suora yhdysviiva 143">
            <a:extLst>
              <a:ext uri="{FF2B5EF4-FFF2-40B4-BE49-F238E27FC236}">
                <a16:creationId xmlns:a16="http://schemas.microsoft.com/office/drawing/2014/main" id="{16122EF0-D2F3-43E3-895A-36313BB85B8A}"/>
              </a:ext>
            </a:extLst>
          </p:cNvPr>
          <p:cNvCxnSpPr>
            <a:cxnSpLocks/>
            <a:stCxn id="79" idx="3"/>
            <a:endCxn id="81" idx="1"/>
          </p:cNvCxnSpPr>
          <p:nvPr/>
        </p:nvCxnSpPr>
        <p:spPr>
          <a:xfrm flipV="1">
            <a:off x="1641500" y="295093"/>
            <a:ext cx="2073276" cy="568263"/>
          </a:xfrm>
          <a:prstGeom prst="line">
            <a:avLst/>
          </a:prstGeom>
          <a:ln w="12700">
            <a:solidFill>
              <a:srgbClr val="3E700F"/>
            </a:solidFill>
          </a:ln>
        </p:spPr>
        <p:style>
          <a:lnRef idx="1">
            <a:schemeClr val="accent1"/>
          </a:lnRef>
          <a:fillRef idx="0">
            <a:schemeClr val="accent1"/>
          </a:fillRef>
          <a:effectRef idx="0">
            <a:schemeClr val="accent1"/>
          </a:effectRef>
          <a:fontRef idx="minor">
            <a:schemeClr val="tx1"/>
          </a:fontRef>
        </p:style>
      </p:cxnSp>
      <p:cxnSp>
        <p:nvCxnSpPr>
          <p:cNvPr id="149" name="Suora yhdysviiva 148">
            <a:extLst>
              <a:ext uri="{FF2B5EF4-FFF2-40B4-BE49-F238E27FC236}">
                <a16:creationId xmlns:a16="http://schemas.microsoft.com/office/drawing/2014/main" id="{DBD93718-C3A0-4C77-93FA-93127097A2ED}"/>
              </a:ext>
            </a:extLst>
          </p:cNvPr>
          <p:cNvCxnSpPr>
            <a:cxnSpLocks/>
            <a:stCxn id="79" idx="3"/>
            <a:endCxn id="83" idx="1"/>
          </p:cNvCxnSpPr>
          <p:nvPr/>
        </p:nvCxnSpPr>
        <p:spPr>
          <a:xfrm flipV="1">
            <a:off x="1641500" y="832747"/>
            <a:ext cx="2073276" cy="30609"/>
          </a:xfrm>
          <a:prstGeom prst="line">
            <a:avLst/>
          </a:prstGeom>
          <a:ln w="12700">
            <a:solidFill>
              <a:srgbClr val="3E700F"/>
            </a:solidFill>
          </a:ln>
        </p:spPr>
        <p:style>
          <a:lnRef idx="1">
            <a:schemeClr val="accent1"/>
          </a:lnRef>
          <a:fillRef idx="0">
            <a:schemeClr val="accent1"/>
          </a:fillRef>
          <a:effectRef idx="0">
            <a:schemeClr val="accent1"/>
          </a:effectRef>
          <a:fontRef idx="minor">
            <a:schemeClr val="tx1"/>
          </a:fontRef>
        </p:style>
      </p:cxnSp>
      <p:cxnSp>
        <p:nvCxnSpPr>
          <p:cNvPr id="152" name="Suora yhdysviiva 151">
            <a:extLst>
              <a:ext uri="{FF2B5EF4-FFF2-40B4-BE49-F238E27FC236}">
                <a16:creationId xmlns:a16="http://schemas.microsoft.com/office/drawing/2014/main" id="{A5E4DBEE-8961-4E78-A3AA-540D19848C57}"/>
              </a:ext>
            </a:extLst>
          </p:cNvPr>
          <p:cNvCxnSpPr>
            <a:cxnSpLocks/>
            <a:stCxn id="79" idx="3"/>
            <a:endCxn id="85" idx="1"/>
          </p:cNvCxnSpPr>
          <p:nvPr/>
        </p:nvCxnSpPr>
        <p:spPr>
          <a:xfrm>
            <a:off x="1641500" y="863356"/>
            <a:ext cx="2073276" cy="506380"/>
          </a:xfrm>
          <a:prstGeom prst="line">
            <a:avLst/>
          </a:prstGeom>
          <a:ln w="12700">
            <a:solidFill>
              <a:srgbClr val="3E700F"/>
            </a:solidFill>
          </a:ln>
        </p:spPr>
        <p:style>
          <a:lnRef idx="1">
            <a:schemeClr val="accent1"/>
          </a:lnRef>
          <a:fillRef idx="0">
            <a:schemeClr val="accent1"/>
          </a:fillRef>
          <a:effectRef idx="0">
            <a:schemeClr val="accent1"/>
          </a:effectRef>
          <a:fontRef idx="minor">
            <a:schemeClr val="tx1"/>
          </a:fontRef>
        </p:style>
      </p:cxnSp>
      <p:cxnSp>
        <p:nvCxnSpPr>
          <p:cNvPr id="155" name="Suora yhdysviiva 154">
            <a:extLst>
              <a:ext uri="{FF2B5EF4-FFF2-40B4-BE49-F238E27FC236}">
                <a16:creationId xmlns:a16="http://schemas.microsoft.com/office/drawing/2014/main" id="{E31E3B02-DFBD-4AF3-AF13-3CB51745DEE6}"/>
              </a:ext>
            </a:extLst>
          </p:cNvPr>
          <p:cNvCxnSpPr>
            <a:cxnSpLocks/>
            <a:stCxn id="86" idx="3"/>
            <a:endCxn id="88" idx="1"/>
          </p:cNvCxnSpPr>
          <p:nvPr/>
        </p:nvCxnSpPr>
        <p:spPr>
          <a:xfrm>
            <a:off x="2185416" y="1718754"/>
            <a:ext cx="246958" cy="19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8" name="Suora yhdysviiva 157">
            <a:extLst>
              <a:ext uri="{FF2B5EF4-FFF2-40B4-BE49-F238E27FC236}">
                <a16:creationId xmlns:a16="http://schemas.microsoft.com/office/drawing/2014/main" id="{91A28BFF-D29C-4224-8566-BEDEC5BA9956}"/>
              </a:ext>
            </a:extLst>
          </p:cNvPr>
          <p:cNvCxnSpPr>
            <a:cxnSpLocks/>
            <a:stCxn id="89" idx="3"/>
            <a:endCxn id="91" idx="1"/>
          </p:cNvCxnSpPr>
          <p:nvPr/>
        </p:nvCxnSpPr>
        <p:spPr>
          <a:xfrm flipV="1">
            <a:off x="1649550" y="1290123"/>
            <a:ext cx="3846091" cy="1284028"/>
          </a:xfrm>
          <a:prstGeom prst="line">
            <a:avLst/>
          </a:prstGeom>
          <a:ln w="12700">
            <a:solidFill>
              <a:srgbClr val="684182"/>
            </a:solidFill>
          </a:ln>
        </p:spPr>
        <p:style>
          <a:lnRef idx="1">
            <a:schemeClr val="accent1"/>
          </a:lnRef>
          <a:fillRef idx="0">
            <a:schemeClr val="accent1"/>
          </a:fillRef>
          <a:effectRef idx="0">
            <a:schemeClr val="accent1"/>
          </a:effectRef>
          <a:fontRef idx="minor">
            <a:schemeClr val="tx1"/>
          </a:fontRef>
        </p:style>
      </p:cxnSp>
      <p:cxnSp>
        <p:nvCxnSpPr>
          <p:cNvPr id="161" name="Suora yhdysviiva 160">
            <a:extLst>
              <a:ext uri="{FF2B5EF4-FFF2-40B4-BE49-F238E27FC236}">
                <a16:creationId xmlns:a16="http://schemas.microsoft.com/office/drawing/2014/main" id="{704C09E4-48C4-4589-8DD6-07928EEF4566}"/>
              </a:ext>
            </a:extLst>
          </p:cNvPr>
          <p:cNvCxnSpPr>
            <a:cxnSpLocks/>
            <a:stCxn id="89" idx="3"/>
            <a:endCxn id="93" idx="1"/>
          </p:cNvCxnSpPr>
          <p:nvPr/>
        </p:nvCxnSpPr>
        <p:spPr>
          <a:xfrm flipV="1">
            <a:off x="1649550" y="1807804"/>
            <a:ext cx="3846091" cy="766347"/>
          </a:xfrm>
          <a:prstGeom prst="line">
            <a:avLst/>
          </a:prstGeom>
          <a:ln w="12700">
            <a:solidFill>
              <a:srgbClr val="684182"/>
            </a:solidFill>
          </a:ln>
        </p:spPr>
        <p:style>
          <a:lnRef idx="1">
            <a:schemeClr val="accent1"/>
          </a:lnRef>
          <a:fillRef idx="0">
            <a:schemeClr val="accent1"/>
          </a:fillRef>
          <a:effectRef idx="0">
            <a:schemeClr val="accent1"/>
          </a:effectRef>
          <a:fontRef idx="minor">
            <a:schemeClr val="tx1"/>
          </a:fontRef>
        </p:style>
      </p:cxnSp>
      <p:cxnSp>
        <p:nvCxnSpPr>
          <p:cNvPr id="194" name="Suora yhdysviiva 193">
            <a:extLst>
              <a:ext uri="{FF2B5EF4-FFF2-40B4-BE49-F238E27FC236}">
                <a16:creationId xmlns:a16="http://schemas.microsoft.com/office/drawing/2014/main" id="{2013D838-D57B-4761-A852-04D5AE6F3F99}"/>
              </a:ext>
            </a:extLst>
          </p:cNvPr>
          <p:cNvCxnSpPr>
            <a:cxnSpLocks/>
            <a:stCxn id="115" idx="3"/>
            <a:endCxn id="117" idx="1"/>
          </p:cNvCxnSpPr>
          <p:nvPr/>
        </p:nvCxnSpPr>
        <p:spPr>
          <a:xfrm flipV="1">
            <a:off x="2184684" y="3684808"/>
            <a:ext cx="1662746" cy="351797"/>
          </a:xfrm>
          <a:prstGeom prst="line">
            <a:avLst/>
          </a:prstGeom>
          <a:ln w="12700">
            <a:solidFill>
              <a:srgbClr val="FECE00"/>
            </a:solidFill>
          </a:ln>
        </p:spPr>
        <p:style>
          <a:lnRef idx="1">
            <a:schemeClr val="accent1"/>
          </a:lnRef>
          <a:fillRef idx="0">
            <a:schemeClr val="accent1"/>
          </a:fillRef>
          <a:effectRef idx="0">
            <a:schemeClr val="accent1"/>
          </a:effectRef>
          <a:fontRef idx="minor">
            <a:schemeClr val="tx1"/>
          </a:fontRef>
        </p:style>
      </p:cxnSp>
      <p:cxnSp>
        <p:nvCxnSpPr>
          <p:cNvPr id="197" name="Suora yhdysviiva 196">
            <a:extLst>
              <a:ext uri="{FF2B5EF4-FFF2-40B4-BE49-F238E27FC236}">
                <a16:creationId xmlns:a16="http://schemas.microsoft.com/office/drawing/2014/main" id="{460FEABB-A7DA-4B96-8666-8D53DAFB7480}"/>
              </a:ext>
            </a:extLst>
          </p:cNvPr>
          <p:cNvCxnSpPr>
            <a:cxnSpLocks/>
            <a:stCxn id="115" idx="3"/>
            <a:endCxn id="119" idx="1"/>
          </p:cNvCxnSpPr>
          <p:nvPr/>
        </p:nvCxnSpPr>
        <p:spPr>
          <a:xfrm>
            <a:off x="2184684" y="4036605"/>
            <a:ext cx="1666880" cy="145395"/>
          </a:xfrm>
          <a:prstGeom prst="line">
            <a:avLst/>
          </a:prstGeom>
          <a:ln w="12700">
            <a:solidFill>
              <a:srgbClr val="FECE00"/>
            </a:solidFill>
          </a:ln>
        </p:spPr>
        <p:style>
          <a:lnRef idx="1">
            <a:schemeClr val="accent1"/>
          </a:lnRef>
          <a:fillRef idx="0">
            <a:schemeClr val="accent1"/>
          </a:fillRef>
          <a:effectRef idx="0">
            <a:schemeClr val="accent1"/>
          </a:effectRef>
          <a:fontRef idx="minor">
            <a:schemeClr val="tx1"/>
          </a:fontRef>
        </p:style>
      </p:cxnSp>
      <p:cxnSp>
        <p:nvCxnSpPr>
          <p:cNvPr id="201" name="Suora yhdysviiva 200">
            <a:extLst>
              <a:ext uri="{FF2B5EF4-FFF2-40B4-BE49-F238E27FC236}">
                <a16:creationId xmlns:a16="http://schemas.microsoft.com/office/drawing/2014/main" id="{CE0866BF-0451-449B-B458-211004211E98}"/>
              </a:ext>
            </a:extLst>
          </p:cNvPr>
          <p:cNvCxnSpPr>
            <a:cxnSpLocks/>
            <a:stCxn id="120" idx="3"/>
            <a:endCxn id="122" idx="1"/>
          </p:cNvCxnSpPr>
          <p:nvPr/>
        </p:nvCxnSpPr>
        <p:spPr>
          <a:xfrm flipV="1">
            <a:off x="1648818" y="4530732"/>
            <a:ext cx="895866" cy="237100"/>
          </a:xfrm>
          <a:prstGeom prst="line">
            <a:avLst/>
          </a:prstGeom>
          <a:ln w="12700">
            <a:solidFill>
              <a:srgbClr val="3F700D"/>
            </a:solidFill>
          </a:ln>
        </p:spPr>
        <p:style>
          <a:lnRef idx="1">
            <a:schemeClr val="accent1"/>
          </a:lnRef>
          <a:fillRef idx="0">
            <a:schemeClr val="accent1"/>
          </a:fillRef>
          <a:effectRef idx="0">
            <a:schemeClr val="accent1"/>
          </a:effectRef>
          <a:fontRef idx="minor">
            <a:schemeClr val="tx1"/>
          </a:fontRef>
        </p:style>
      </p:cxnSp>
      <p:cxnSp>
        <p:nvCxnSpPr>
          <p:cNvPr id="204" name="Suora yhdysviiva 203">
            <a:extLst>
              <a:ext uri="{FF2B5EF4-FFF2-40B4-BE49-F238E27FC236}">
                <a16:creationId xmlns:a16="http://schemas.microsoft.com/office/drawing/2014/main" id="{01DA7DE9-9AFE-43E7-8941-E2D3CDF85F65}"/>
              </a:ext>
            </a:extLst>
          </p:cNvPr>
          <p:cNvCxnSpPr>
            <a:cxnSpLocks/>
            <a:stCxn id="120" idx="3"/>
            <a:endCxn id="124" idx="1"/>
          </p:cNvCxnSpPr>
          <p:nvPr/>
        </p:nvCxnSpPr>
        <p:spPr>
          <a:xfrm>
            <a:off x="1648818" y="4767832"/>
            <a:ext cx="895866" cy="273642"/>
          </a:xfrm>
          <a:prstGeom prst="line">
            <a:avLst/>
          </a:prstGeom>
          <a:ln w="12700">
            <a:solidFill>
              <a:srgbClr val="3F700D"/>
            </a:solidFill>
          </a:ln>
        </p:spPr>
        <p:style>
          <a:lnRef idx="1">
            <a:schemeClr val="accent1"/>
          </a:lnRef>
          <a:fillRef idx="0">
            <a:schemeClr val="accent1"/>
          </a:fillRef>
          <a:effectRef idx="0">
            <a:schemeClr val="accent1"/>
          </a:effectRef>
          <a:fontRef idx="minor">
            <a:schemeClr val="tx1"/>
          </a:fontRef>
        </p:style>
      </p:cxnSp>
      <p:cxnSp>
        <p:nvCxnSpPr>
          <p:cNvPr id="213" name="Suora yhdysviiva 212">
            <a:extLst>
              <a:ext uri="{FF2B5EF4-FFF2-40B4-BE49-F238E27FC236}">
                <a16:creationId xmlns:a16="http://schemas.microsoft.com/office/drawing/2014/main" id="{18EB66BA-4B74-445C-B6DC-3EB2948F8F74}"/>
              </a:ext>
            </a:extLst>
          </p:cNvPr>
          <p:cNvCxnSpPr>
            <a:cxnSpLocks/>
            <a:stCxn id="125" idx="3"/>
            <a:endCxn id="131" idx="1"/>
          </p:cNvCxnSpPr>
          <p:nvPr/>
        </p:nvCxnSpPr>
        <p:spPr>
          <a:xfrm flipV="1">
            <a:off x="1649550" y="4662241"/>
            <a:ext cx="6577855" cy="836818"/>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cxnSp>
        <p:nvCxnSpPr>
          <p:cNvPr id="216" name="Suora yhdysviiva 215">
            <a:extLst>
              <a:ext uri="{FF2B5EF4-FFF2-40B4-BE49-F238E27FC236}">
                <a16:creationId xmlns:a16="http://schemas.microsoft.com/office/drawing/2014/main" id="{CB673489-2FB5-4621-870E-7B5816F12D9B}"/>
              </a:ext>
            </a:extLst>
          </p:cNvPr>
          <p:cNvCxnSpPr>
            <a:cxnSpLocks/>
            <a:stCxn id="125" idx="3"/>
            <a:endCxn id="133" idx="1"/>
          </p:cNvCxnSpPr>
          <p:nvPr/>
        </p:nvCxnSpPr>
        <p:spPr>
          <a:xfrm flipV="1">
            <a:off x="1649550" y="5154723"/>
            <a:ext cx="6573705" cy="344336"/>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cxnSp>
        <p:nvCxnSpPr>
          <p:cNvPr id="219" name="Suora yhdysviiva 218">
            <a:extLst>
              <a:ext uri="{FF2B5EF4-FFF2-40B4-BE49-F238E27FC236}">
                <a16:creationId xmlns:a16="http://schemas.microsoft.com/office/drawing/2014/main" id="{B21E2E5E-8352-4EBA-A99A-97E515355656}"/>
              </a:ext>
            </a:extLst>
          </p:cNvPr>
          <p:cNvCxnSpPr>
            <a:cxnSpLocks/>
            <a:stCxn id="125" idx="3"/>
            <a:endCxn id="135" idx="1"/>
          </p:cNvCxnSpPr>
          <p:nvPr/>
        </p:nvCxnSpPr>
        <p:spPr>
          <a:xfrm>
            <a:off x="1649550" y="5499059"/>
            <a:ext cx="6573705" cy="153259"/>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cxnSp>
        <p:nvCxnSpPr>
          <p:cNvPr id="222" name="Suora yhdysviiva 221">
            <a:extLst>
              <a:ext uri="{FF2B5EF4-FFF2-40B4-BE49-F238E27FC236}">
                <a16:creationId xmlns:a16="http://schemas.microsoft.com/office/drawing/2014/main" id="{1ADB273C-D026-4323-94DE-62C186654ABE}"/>
              </a:ext>
            </a:extLst>
          </p:cNvPr>
          <p:cNvCxnSpPr>
            <a:cxnSpLocks/>
            <a:stCxn id="125" idx="3"/>
            <a:endCxn id="137" idx="1"/>
          </p:cNvCxnSpPr>
          <p:nvPr/>
        </p:nvCxnSpPr>
        <p:spPr>
          <a:xfrm>
            <a:off x="1649550" y="5499059"/>
            <a:ext cx="6575096" cy="647276"/>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cxnSp>
        <p:nvCxnSpPr>
          <p:cNvPr id="225" name="Suora yhdysviiva 224">
            <a:extLst>
              <a:ext uri="{FF2B5EF4-FFF2-40B4-BE49-F238E27FC236}">
                <a16:creationId xmlns:a16="http://schemas.microsoft.com/office/drawing/2014/main" id="{1038C418-655F-4677-B7C9-36A0EA000101}"/>
              </a:ext>
            </a:extLst>
          </p:cNvPr>
          <p:cNvCxnSpPr>
            <a:cxnSpLocks/>
            <a:stCxn id="125" idx="3"/>
            <a:endCxn id="139" idx="1"/>
          </p:cNvCxnSpPr>
          <p:nvPr/>
        </p:nvCxnSpPr>
        <p:spPr>
          <a:xfrm>
            <a:off x="1649550" y="5499059"/>
            <a:ext cx="6467096" cy="1146739"/>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cxnSp>
        <p:nvCxnSpPr>
          <p:cNvPr id="228" name="Suora yhdysviiva 227">
            <a:extLst>
              <a:ext uri="{FF2B5EF4-FFF2-40B4-BE49-F238E27FC236}">
                <a16:creationId xmlns:a16="http://schemas.microsoft.com/office/drawing/2014/main" id="{B63DDF20-30DD-4DD6-ADA0-920E6D91899C}"/>
              </a:ext>
            </a:extLst>
          </p:cNvPr>
          <p:cNvCxnSpPr>
            <a:cxnSpLocks/>
            <a:stCxn id="140" idx="3"/>
          </p:cNvCxnSpPr>
          <p:nvPr/>
        </p:nvCxnSpPr>
        <p:spPr>
          <a:xfrm flipV="1">
            <a:off x="1637563" y="6225541"/>
            <a:ext cx="876872" cy="4744"/>
          </a:xfrm>
          <a:prstGeom prst="line">
            <a:avLst/>
          </a:prstGeom>
          <a:ln w="12700">
            <a:solidFill>
              <a:srgbClr val="D61F61"/>
            </a:solidFill>
          </a:ln>
        </p:spPr>
        <p:style>
          <a:lnRef idx="1">
            <a:schemeClr val="accent1"/>
          </a:lnRef>
          <a:fillRef idx="0">
            <a:schemeClr val="accent1"/>
          </a:fillRef>
          <a:effectRef idx="0">
            <a:schemeClr val="accent1"/>
          </a:effectRef>
          <a:fontRef idx="minor">
            <a:schemeClr val="tx1"/>
          </a:fontRef>
        </p:style>
      </p:cxnSp>
      <p:sp>
        <p:nvSpPr>
          <p:cNvPr id="84" name="Tekstiruutu 83">
            <a:extLst>
              <a:ext uri="{FF2B5EF4-FFF2-40B4-BE49-F238E27FC236}">
                <a16:creationId xmlns:a16="http://schemas.microsoft.com/office/drawing/2014/main" id="{60247B26-E3F8-4463-8033-D6E0377DF61D}"/>
              </a:ext>
            </a:extLst>
          </p:cNvPr>
          <p:cNvSpPr txBox="1"/>
          <p:nvPr/>
        </p:nvSpPr>
        <p:spPr>
          <a:xfrm>
            <a:off x="0" y="11725"/>
            <a:ext cx="2297266" cy="507831"/>
          </a:xfrm>
          <a:prstGeom prst="rect">
            <a:avLst/>
          </a:prstGeom>
          <a:noFill/>
        </p:spPr>
        <p:txBody>
          <a:bodyPr wrap="square" lIns="0" tIns="0" rIns="0" bIns="0" rtlCol="0">
            <a:spAutoFit/>
          </a:bodyPr>
          <a:lstStyle/>
          <a:p>
            <a:pPr algn="ctr"/>
            <a:r>
              <a:rPr lang="fi-FI" sz="1100" b="1" dirty="0"/>
              <a:t>Kansallisen sopeutumissuunnitelman toimenpidealueet</a:t>
            </a:r>
          </a:p>
        </p:txBody>
      </p:sp>
      <p:sp>
        <p:nvSpPr>
          <p:cNvPr id="87" name="Tekstiruutu 86">
            <a:extLst>
              <a:ext uri="{FF2B5EF4-FFF2-40B4-BE49-F238E27FC236}">
                <a16:creationId xmlns:a16="http://schemas.microsoft.com/office/drawing/2014/main" id="{BE22FDD9-C18B-43E1-91D5-4A3DBA20BA49}"/>
              </a:ext>
            </a:extLst>
          </p:cNvPr>
          <p:cNvSpPr txBox="1"/>
          <p:nvPr/>
        </p:nvSpPr>
        <p:spPr>
          <a:xfrm>
            <a:off x="4883098" y="-3036"/>
            <a:ext cx="7271152" cy="184666"/>
          </a:xfrm>
          <a:prstGeom prst="rect">
            <a:avLst/>
          </a:prstGeom>
          <a:noFill/>
        </p:spPr>
        <p:txBody>
          <a:bodyPr wrap="square" lIns="0" tIns="0" rIns="0" bIns="0" rtlCol="0">
            <a:spAutoFit/>
          </a:bodyPr>
          <a:lstStyle/>
          <a:p>
            <a:r>
              <a:rPr lang="fi-FI" sz="1200" b="1" dirty="0"/>
              <a:t>Toimenpidealueisiin liittyvät Ilmastotiekartan kehittämiskohteet</a:t>
            </a:r>
          </a:p>
        </p:txBody>
      </p:sp>
    </p:spTree>
    <p:extLst>
      <p:ext uri="{BB962C8B-B14F-4D97-AF65-F5344CB8AC3E}">
        <p14:creationId xmlns:p14="http://schemas.microsoft.com/office/powerpoint/2010/main" val="1699470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 name="Suorakulmio 102">
            <a:extLst>
              <a:ext uri="{FF2B5EF4-FFF2-40B4-BE49-F238E27FC236}">
                <a16:creationId xmlns:a16="http://schemas.microsoft.com/office/drawing/2014/main" id="{D8D2F11F-9229-4218-9732-7848775F0F9A}"/>
              </a:ext>
            </a:extLst>
          </p:cNvPr>
          <p:cNvSpPr/>
          <p:nvPr/>
        </p:nvSpPr>
        <p:spPr>
          <a:xfrm>
            <a:off x="0" y="-56836"/>
            <a:ext cx="12191999" cy="6914836"/>
          </a:xfrm>
          <a:prstGeom prst="rect">
            <a:avLst/>
          </a:prstGeom>
          <a:solidFill>
            <a:srgbClr val="DFF7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1" name="Suorakulmio 100">
            <a:extLst>
              <a:ext uri="{FF2B5EF4-FFF2-40B4-BE49-F238E27FC236}">
                <a16:creationId xmlns:a16="http://schemas.microsoft.com/office/drawing/2014/main" id="{6B682981-7BF1-4140-9A31-E964954760F6}"/>
              </a:ext>
            </a:extLst>
          </p:cNvPr>
          <p:cNvSpPr/>
          <p:nvPr/>
        </p:nvSpPr>
        <p:spPr>
          <a:xfrm>
            <a:off x="0" y="1"/>
            <a:ext cx="2628899" cy="6879798"/>
          </a:xfrm>
          <a:prstGeom prst="rect">
            <a:avLst/>
          </a:prstGeom>
          <a:solidFill>
            <a:srgbClr val="DFF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82" name="Suora yhdysviiva 181">
            <a:extLst>
              <a:ext uri="{FF2B5EF4-FFF2-40B4-BE49-F238E27FC236}">
                <a16:creationId xmlns:a16="http://schemas.microsoft.com/office/drawing/2014/main" id="{8402EA64-B848-4F1F-8AD7-D9EE74A97E41}"/>
              </a:ext>
            </a:extLst>
          </p:cNvPr>
          <p:cNvCxnSpPr>
            <a:cxnSpLocks/>
            <a:stCxn id="100" idx="3"/>
            <a:endCxn id="108" idx="1"/>
          </p:cNvCxnSpPr>
          <p:nvPr/>
        </p:nvCxnSpPr>
        <p:spPr>
          <a:xfrm>
            <a:off x="2376448" y="3439899"/>
            <a:ext cx="3183092" cy="576107"/>
          </a:xfrm>
          <a:prstGeom prst="line">
            <a:avLst/>
          </a:prstGeom>
          <a:ln w="12700">
            <a:solidFill>
              <a:srgbClr val="FEB8AE"/>
            </a:solidFill>
          </a:ln>
        </p:spPr>
        <p:style>
          <a:lnRef idx="1">
            <a:schemeClr val="accent1"/>
          </a:lnRef>
          <a:fillRef idx="0">
            <a:schemeClr val="accent1"/>
          </a:fillRef>
          <a:effectRef idx="0">
            <a:schemeClr val="accent1"/>
          </a:effectRef>
          <a:fontRef idx="minor">
            <a:schemeClr val="tx1"/>
          </a:fontRef>
        </p:style>
      </p:cxnSp>
      <p:cxnSp>
        <p:nvCxnSpPr>
          <p:cNvPr id="179" name="Suora yhdysviiva 178">
            <a:extLst>
              <a:ext uri="{FF2B5EF4-FFF2-40B4-BE49-F238E27FC236}">
                <a16:creationId xmlns:a16="http://schemas.microsoft.com/office/drawing/2014/main" id="{EFFFF5C1-9B4C-416E-AC98-B342FCE57259}"/>
              </a:ext>
            </a:extLst>
          </p:cNvPr>
          <p:cNvCxnSpPr>
            <a:cxnSpLocks/>
            <a:stCxn id="100" idx="3"/>
            <a:endCxn id="106" idx="1"/>
          </p:cNvCxnSpPr>
          <p:nvPr/>
        </p:nvCxnSpPr>
        <p:spPr>
          <a:xfrm flipV="1">
            <a:off x="2376448" y="2785158"/>
            <a:ext cx="3183092" cy="654741"/>
          </a:xfrm>
          <a:prstGeom prst="line">
            <a:avLst/>
          </a:prstGeom>
          <a:ln w="12700">
            <a:solidFill>
              <a:srgbClr val="FEB8AE"/>
            </a:solidFill>
          </a:ln>
        </p:spPr>
        <p:style>
          <a:lnRef idx="1">
            <a:schemeClr val="accent1"/>
          </a:lnRef>
          <a:fillRef idx="0">
            <a:schemeClr val="accent1"/>
          </a:fillRef>
          <a:effectRef idx="0">
            <a:schemeClr val="accent1"/>
          </a:effectRef>
          <a:fontRef idx="minor">
            <a:schemeClr val="tx1"/>
          </a:fontRef>
        </p:style>
      </p:cxnSp>
      <p:sp>
        <p:nvSpPr>
          <p:cNvPr id="100" name="Suorakulmio: Pyöristetyt kulmat 99">
            <a:extLst>
              <a:ext uri="{FF2B5EF4-FFF2-40B4-BE49-F238E27FC236}">
                <a16:creationId xmlns:a16="http://schemas.microsoft.com/office/drawing/2014/main" id="{155BA76D-E798-491F-A567-742B74D5855F}"/>
              </a:ext>
            </a:extLst>
          </p:cNvPr>
          <p:cNvSpPr/>
          <p:nvPr/>
        </p:nvSpPr>
        <p:spPr>
          <a:xfrm>
            <a:off x="252448" y="2602975"/>
            <a:ext cx="2124000" cy="1673847"/>
          </a:xfrm>
          <a:prstGeom prst="roundRect">
            <a:avLst/>
          </a:prstGeom>
          <a:solidFill>
            <a:srgbClr val="FEB8AE"/>
          </a:solidFill>
          <a:ln>
            <a:solidFill>
              <a:srgbClr val="FEB8A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400" i="0" u="none" strike="noStrike" kern="1200" baseline="0" dirty="0">
                <a:solidFill>
                  <a:schemeClr val="tx1"/>
                </a:solidFill>
              </a:rPr>
              <a:t>5. Sisällytetään sopeutuminen EU:n politiikkoihin ja alueellisiin kansainvälisiin  yhteistyöhankkeisiin</a:t>
            </a:r>
          </a:p>
        </p:txBody>
      </p:sp>
      <p:grpSp>
        <p:nvGrpSpPr>
          <p:cNvPr id="25" name="Ryhmä 24">
            <a:extLst>
              <a:ext uri="{FF2B5EF4-FFF2-40B4-BE49-F238E27FC236}">
                <a16:creationId xmlns:a16="http://schemas.microsoft.com/office/drawing/2014/main" id="{FDCBC286-334F-4CB7-AFF8-2C5ACA6A9D30}"/>
              </a:ext>
            </a:extLst>
          </p:cNvPr>
          <p:cNvGrpSpPr/>
          <p:nvPr/>
        </p:nvGrpSpPr>
        <p:grpSpPr>
          <a:xfrm>
            <a:off x="5559540" y="2266582"/>
            <a:ext cx="2088000" cy="2268000"/>
            <a:chOff x="7541445" y="2506190"/>
            <a:chExt cx="1080000" cy="2384709"/>
          </a:xfrm>
        </p:grpSpPr>
        <p:sp>
          <p:nvSpPr>
            <p:cNvPr id="106" name="Suorakulmio: Pyöristetyt kulmat 105">
              <a:extLst>
                <a:ext uri="{FF2B5EF4-FFF2-40B4-BE49-F238E27FC236}">
                  <a16:creationId xmlns:a16="http://schemas.microsoft.com/office/drawing/2014/main" id="{4DF85836-DCFE-445B-B6D4-7FA7C00E4C22}"/>
                </a:ext>
              </a:extLst>
            </p:cNvPr>
            <p:cNvSpPr/>
            <p:nvPr/>
          </p:nvSpPr>
          <p:spPr>
            <a:xfrm>
              <a:off x="7541445" y="2506190"/>
              <a:ext cx="1080000" cy="1090523"/>
            </a:xfrm>
            <a:prstGeom prst="rect">
              <a:avLst/>
            </a:prstGeom>
            <a:solidFill>
              <a:srgbClr val="FEB8AE"/>
            </a:solidFill>
            <a:ln>
              <a:solidFill>
                <a:srgbClr val="FEB8A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400" b="0" i="0" u="none" kern="1200" dirty="0">
                  <a:solidFill>
                    <a:schemeClr val="tx1"/>
                  </a:solidFill>
                </a:rPr>
                <a:t>Vesistöjen säännöstely ja patoturvallisuus</a:t>
              </a:r>
              <a:endParaRPr lang="fi-FI" sz="1400" kern="1200" dirty="0">
                <a:solidFill>
                  <a:schemeClr val="tx1"/>
                </a:solidFill>
              </a:endParaRPr>
            </a:p>
          </p:txBody>
        </p:sp>
        <p:sp>
          <p:nvSpPr>
            <p:cNvPr id="108" name="Suorakulmio: Pyöristetyt kulmat 107">
              <a:extLst>
                <a:ext uri="{FF2B5EF4-FFF2-40B4-BE49-F238E27FC236}">
                  <a16:creationId xmlns:a16="http://schemas.microsoft.com/office/drawing/2014/main" id="{3B2FD85F-5D0D-4717-80D6-2837FD04DEE5}"/>
                </a:ext>
              </a:extLst>
            </p:cNvPr>
            <p:cNvSpPr/>
            <p:nvPr/>
          </p:nvSpPr>
          <p:spPr>
            <a:xfrm>
              <a:off x="7541445" y="3800376"/>
              <a:ext cx="1080000" cy="1090523"/>
            </a:xfrm>
            <a:prstGeom prst="rect">
              <a:avLst/>
            </a:prstGeom>
            <a:solidFill>
              <a:srgbClr val="FEB8AE"/>
            </a:solidFill>
            <a:ln>
              <a:solidFill>
                <a:srgbClr val="FEB8A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400" b="0" i="0" u="none" kern="1200" dirty="0">
                  <a:solidFill>
                    <a:schemeClr val="tx1"/>
                  </a:solidFill>
                </a:rPr>
                <a:t>Luonnonsuojelun "ilmastonsuojeluohjelma" </a:t>
              </a:r>
              <a:endParaRPr lang="fi-FI" sz="1400" kern="1200" dirty="0">
                <a:solidFill>
                  <a:schemeClr val="tx1"/>
                </a:solidFill>
              </a:endParaRPr>
            </a:p>
          </p:txBody>
        </p:sp>
      </p:grpSp>
      <p:sp>
        <p:nvSpPr>
          <p:cNvPr id="109" name="Tekstiruutu 108">
            <a:extLst>
              <a:ext uri="{FF2B5EF4-FFF2-40B4-BE49-F238E27FC236}">
                <a16:creationId xmlns:a16="http://schemas.microsoft.com/office/drawing/2014/main" id="{B4EF6B2D-B29B-40BF-BBD6-85BC7D00633D}"/>
              </a:ext>
            </a:extLst>
          </p:cNvPr>
          <p:cNvSpPr txBox="1"/>
          <p:nvPr/>
        </p:nvSpPr>
        <p:spPr>
          <a:xfrm>
            <a:off x="-1" y="11725"/>
            <a:ext cx="2628899" cy="738664"/>
          </a:xfrm>
          <a:prstGeom prst="rect">
            <a:avLst/>
          </a:prstGeom>
          <a:noFill/>
        </p:spPr>
        <p:txBody>
          <a:bodyPr wrap="square" lIns="0" tIns="0" rIns="0" bIns="0" rtlCol="0">
            <a:spAutoFit/>
          </a:bodyPr>
          <a:lstStyle/>
          <a:p>
            <a:pPr algn="ctr"/>
            <a:r>
              <a:rPr lang="fi-FI" sz="1600" b="1" dirty="0"/>
              <a:t>Kansallisen sopeutumissuunnitelman toimenpidealue</a:t>
            </a:r>
          </a:p>
        </p:txBody>
      </p:sp>
      <p:sp>
        <p:nvSpPr>
          <p:cNvPr id="111" name="Tekstiruutu 110">
            <a:extLst>
              <a:ext uri="{FF2B5EF4-FFF2-40B4-BE49-F238E27FC236}">
                <a16:creationId xmlns:a16="http://schemas.microsoft.com/office/drawing/2014/main" id="{28DBE19B-1D2E-4031-AD2B-B5278407F8DD}"/>
              </a:ext>
            </a:extLst>
          </p:cNvPr>
          <p:cNvSpPr txBox="1"/>
          <p:nvPr/>
        </p:nvSpPr>
        <p:spPr>
          <a:xfrm>
            <a:off x="4349068" y="105376"/>
            <a:ext cx="7271152" cy="246221"/>
          </a:xfrm>
          <a:prstGeom prst="rect">
            <a:avLst/>
          </a:prstGeom>
          <a:noFill/>
        </p:spPr>
        <p:txBody>
          <a:bodyPr wrap="square" lIns="0" tIns="0" rIns="0" bIns="0" rtlCol="0">
            <a:spAutoFit/>
          </a:bodyPr>
          <a:lstStyle/>
          <a:p>
            <a:r>
              <a:rPr lang="fi-FI" sz="1600" b="1" dirty="0"/>
              <a:t>Toimenpidealueeseen liittyvät Ilmastotiekartan kehittämiskohteet</a:t>
            </a:r>
          </a:p>
        </p:txBody>
      </p:sp>
      <p:sp>
        <p:nvSpPr>
          <p:cNvPr id="2" name="Tekstiruutu 1">
            <a:extLst>
              <a:ext uri="{FF2B5EF4-FFF2-40B4-BE49-F238E27FC236}">
                <a16:creationId xmlns:a16="http://schemas.microsoft.com/office/drawing/2014/main" id="{EAEFD302-E258-4668-8F68-1251415D45A9}"/>
              </a:ext>
            </a:extLst>
          </p:cNvPr>
          <p:cNvSpPr txBox="1"/>
          <p:nvPr/>
        </p:nvSpPr>
        <p:spPr>
          <a:xfrm>
            <a:off x="7984644" y="2701235"/>
            <a:ext cx="3870251" cy="1477328"/>
          </a:xfrm>
          <a:prstGeom prst="rect">
            <a:avLst/>
          </a:prstGeom>
          <a:noFill/>
        </p:spPr>
        <p:txBody>
          <a:bodyPr wrap="square" lIns="0" tIns="0" rIns="0" bIns="0" rtlCol="0">
            <a:spAutoFit/>
          </a:bodyPr>
          <a:lstStyle/>
          <a:p>
            <a:pPr algn="l"/>
            <a:r>
              <a:rPr lang="fi-FI" sz="1600" dirty="0"/>
              <a:t>Nämä kehittämiskohteet on edellisellä dialla yhdistetty muihin kansallisen suunnitelman toimenpidealueisiin.</a:t>
            </a:r>
          </a:p>
          <a:p>
            <a:pPr algn="l"/>
            <a:r>
              <a:rPr lang="fi-FI" sz="1600" dirty="0"/>
              <a:t>Niihin kuuluu lisäksi vahva kansainvälinen yhteistyö naapurimaiden kanssa, joten niillä edistetään myös toimenpidealuetta 5.</a:t>
            </a:r>
          </a:p>
        </p:txBody>
      </p:sp>
      <p:sp>
        <p:nvSpPr>
          <p:cNvPr id="14" name="Alatunnisteen paikkamerkki 1">
            <a:extLst>
              <a:ext uri="{FF2B5EF4-FFF2-40B4-BE49-F238E27FC236}">
                <a16:creationId xmlns:a16="http://schemas.microsoft.com/office/drawing/2014/main" id="{EDB80B36-C76B-4E58-8771-906D47C7731F}"/>
              </a:ext>
            </a:extLst>
          </p:cNvPr>
          <p:cNvSpPr txBox="1">
            <a:spLocks/>
          </p:cNvSpPr>
          <p:nvPr/>
        </p:nvSpPr>
        <p:spPr>
          <a:xfrm>
            <a:off x="7499500" y="6534266"/>
            <a:ext cx="4600854" cy="195253"/>
          </a:xfrm>
          <a:prstGeom prst="rect">
            <a:avLst/>
          </a:prstGeom>
        </p:spPr>
        <p:txBody>
          <a:bodyPr vert="horz" lIns="0" tIns="0" rIns="0" bIns="0" rtlCol="0" anchor="ctr" anchorCtr="0">
            <a:noAutofit/>
          </a:bodyP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a:solidFill>
                  <a:schemeClr val="tx1">
                    <a:tint val="75000"/>
                  </a:schemeClr>
                </a:solidFill>
                <a:latin typeface="Calibri" panose="020F0502020204030204" pitchFamily="34" charset="0"/>
                <a:cs typeface="Calibri" panose="020F0502020204030204" pitchFamily="34" charset="0"/>
              </a:rPr>
              <a:t>ELY-keskusten ilmastotiekartta, Pirkanmaan ELY-keskus 2021</a:t>
            </a:r>
            <a:endParaRPr lang="fi-FI" sz="1200" dirty="0">
              <a:solidFill>
                <a:schemeClr val="tx1">
                  <a:tint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9419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 name="Suorakulmio 102">
            <a:extLst>
              <a:ext uri="{FF2B5EF4-FFF2-40B4-BE49-F238E27FC236}">
                <a16:creationId xmlns:a16="http://schemas.microsoft.com/office/drawing/2014/main" id="{D8D2F11F-9229-4218-9732-7848775F0F9A}"/>
              </a:ext>
            </a:extLst>
          </p:cNvPr>
          <p:cNvSpPr/>
          <p:nvPr/>
        </p:nvSpPr>
        <p:spPr>
          <a:xfrm>
            <a:off x="0" y="-56836"/>
            <a:ext cx="12191999" cy="6914836"/>
          </a:xfrm>
          <a:prstGeom prst="rect">
            <a:avLst/>
          </a:prstGeom>
          <a:solidFill>
            <a:srgbClr val="DFF7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1" name="Suorakulmio 100">
            <a:extLst>
              <a:ext uri="{FF2B5EF4-FFF2-40B4-BE49-F238E27FC236}">
                <a16:creationId xmlns:a16="http://schemas.microsoft.com/office/drawing/2014/main" id="{6B682981-7BF1-4140-9A31-E964954760F6}"/>
              </a:ext>
            </a:extLst>
          </p:cNvPr>
          <p:cNvSpPr/>
          <p:nvPr/>
        </p:nvSpPr>
        <p:spPr>
          <a:xfrm>
            <a:off x="0" y="1"/>
            <a:ext cx="2628899" cy="6879798"/>
          </a:xfrm>
          <a:prstGeom prst="rect">
            <a:avLst/>
          </a:prstGeom>
          <a:solidFill>
            <a:srgbClr val="DFF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82" name="Suora yhdysviiva 181">
            <a:extLst>
              <a:ext uri="{FF2B5EF4-FFF2-40B4-BE49-F238E27FC236}">
                <a16:creationId xmlns:a16="http://schemas.microsoft.com/office/drawing/2014/main" id="{8402EA64-B848-4F1F-8AD7-D9EE74A97E41}"/>
              </a:ext>
            </a:extLst>
          </p:cNvPr>
          <p:cNvCxnSpPr>
            <a:cxnSpLocks/>
            <a:stCxn id="100" idx="3"/>
            <a:endCxn id="108" idx="1"/>
          </p:cNvCxnSpPr>
          <p:nvPr/>
        </p:nvCxnSpPr>
        <p:spPr>
          <a:xfrm>
            <a:off x="2337635" y="3719455"/>
            <a:ext cx="7887053" cy="512816"/>
          </a:xfrm>
          <a:prstGeom prst="line">
            <a:avLst/>
          </a:prstGeom>
          <a:ln w="12700">
            <a:solidFill>
              <a:srgbClr val="FEB8AE"/>
            </a:solidFill>
          </a:ln>
        </p:spPr>
        <p:style>
          <a:lnRef idx="1">
            <a:schemeClr val="accent1"/>
          </a:lnRef>
          <a:fillRef idx="0">
            <a:schemeClr val="accent1"/>
          </a:fillRef>
          <a:effectRef idx="0">
            <a:schemeClr val="accent1"/>
          </a:effectRef>
          <a:fontRef idx="minor">
            <a:schemeClr val="tx1"/>
          </a:fontRef>
        </p:style>
      </p:cxnSp>
      <p:cxnSp>
        <p:nvCxnSpPr>
          <p:cNvPr id="179" name="Suora yhdysviiva 178">
            <a:extLst>
              <a:ext uri="{FF2B5EF4-FFF2-40B4-BE49-F238E27FC236}">
                <a16:creationId xmlns:a16="http://schemas.microsoft.com/office/drawing/2014/main" id="{EFFFF5C1-9B4C-416E-AC98-B342FCE57259}"/>
              </a:ext>
            </a:extLst>
          </p:cNvPr>
          <p:cNvCxnSpPr>
            <a:cxnSpLocks/>
            <a:stCxn id="100" idx="3"/>
            <a:endCxn id="106" idx="1"/>
          </p:cNvCxnSpPr>
          <p:nvPr/>
        </p:nvCxnSpPr>
        <p:spPr>
          <a:xfrm flipV="1">
            <a:off x="2337635" y="3292359"/>
            <a:ext cx="7887053" cy="427096"/>
          </a:xfrm>
          <a:prstGeom prst="line">
            <a:avLst/>
          </a:prstGeom>
          <a:ln w="12700">
            <a:solidFill>
              <a:srgbClr val="FEB8AE"/>
            </a:solidFill>
          </a:ln>
        </p:spPr>
        <p:style>
          <a:lnRef idx="1">
            <a:schemeClr val="accent1"/>
          </a:lnRef>
          <a:fillRef idx="0">
            <a:schemeClr val="accent1"/>
          </a:fillRef>
          <a:effectRef idx="0">
            <a:schemeClr val="accent1"/>
          </a:effectRef>
          <a:fontRef idx="minor">
            <a:schemeClr val="tx1"/>
          </a:fontRef>
        </p:style>
      </p:cxnSp>
      <p:sp>
        <p:nvSpPr>
          <p:cNvPr id="79" name="Suorakulmio: Pyöristetyt kulmat 78">
            <a:extLst>
              <a:ext uri="{FF2B5EF4-FFF2-40B4-BE49-F238E27FC236}">
                <a16:creationId xmlns:a16="http://schemas.microsoft.com/office/drawing/2014/main" id="{7CFD53AC-9FD1-43F7-AA21-621DCDBCC6A5}"/>
              </a:ext>
            </a:extLst>
          </p:cNvPr>
          <p:cNvSpPr/>
          <p:nvPr/>
        </p:nvSpPr>
        <p:spPr>
          <a:xfrm>
            <a:off x="206317" y="598747"/>
            <a:ext cx="2124000" cy="792000"/>
          </a:xfrm>
          <a:prstGeom prst="roundRect">
            <a:avLst/>
          </a:prstGeom>
          <a:solidFill>
            <a:srgbClr val="004427"/>
          </a:solidFill>
          <a:ln>
            <a:solidFill>
              <a:srgbClr val="C5D29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i="0" u="none" strike="noStrike" kern="1200" baseline="0" dirty="0">
                <a:solidFill>
                  <a:schemeClr val="bg1"/>
                </a:solidFill>
              </a:rPr>
              <a:t>1. Toteutetaan ilmastokestävyyden tarkasteluja valtakunnallisella tasolla</a:t>
            </a:r>
            <a:endParaRPr lang="fi-FI" sz="1000" kern="1200" dirty="0">
              <a:solidFill>
                <a:schemeClr val="bg1"/>
              </a:solidFill>
            </a:endParaRPr>
          </a:p>
        </p:txBody>
      </p:sp>
      <p:sp>
        <p:nvSpPr>
          <p:cNvPr id="83" name="Suorakulmio 82">
            <a:extLst>
              <a:ext uri="{FF2B5EF4-FFF2-40B4-BE49-F238E27FC236}">
                <a16:creationId xmlns:a16="http://schemas.microsoft.com/office/drawing/2014/main" id="{F5D396B2-009D-4448-BA68-A28ED5896428}"/>
              </a:ext>
            </a:extLst>
          </p:cNvPr>
          <p:cNvSpPr/>
          <p:nvPr/>
        </p:nvSpPr>
        <p:spPr>
          <a:xfrm>
            <a:off x="7589209" y="598747"/>
            <a:ext cx="1548000" cy="792000"/>
          </a:xfrm>
          <a:prstGeom prst="rect">
            <a:avLst/>
          </a:prstGeom>
          <a:solidFill>
            <a:srgbClr val="004427"/>
          </a:solidFill>
          <a:ln>
            <a:solidFill>
              <a:srgbClr val="C5D29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bg1"/>
                </a:solidFill>
              </a:rPr>
              <a:t>Ilmasto osana tulossuunnittelua</a:t>
            </a:r>
            <a:endParaRPr lang="fi-FI" sz="1000" kern="1200" dirty="0">
              <a:solidFill>
                <a:schemeClr val="bg1"/>
              </a:solidFill>
            </a:endParaRPr>
          </a:p>
        </p:txBody>
      </p:sp>
      <p:sp>
        <p:nvSpPr>
          <p:cNvPr id="86" name="Suorakulmio: Pyöristetyt kulmat 85">
            <a:extLst>
              <a:ext uri="{FF2B5EF4-FFF2-40B4-BE49-F238E27FC236}">
                <a16:creationId xmlns:a16="http://schemas.microsoft.com/office/drawing/2014/main" id="{CA1AF24F-F53E-4287-9496-21E01887320D}"/>
              </a:ext>
            </a:extLst>
          </p:cNvPr>
          <p:cNvSpPr/>
          <p:nvPr/>
        </p:nvSpPr>
        <p:spPr>
          <a:xfrm>
            <a:off x="213635" y="1506983"/>
            <a:ext cx="2124000" cy="792000"/>
          </a:xfrm>
          <a:prstGeom prst="roundRect">
            <a:avLst/>
          </a:prstGeom>
          <a:solidFill>
            <a:srgbClr val="4A51B3"/>
          </a:solidFill>
          <a:ln>
            <a:solidFill>
              <a:srgbClr val="4A51B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i="0" u="none" strike="noStrike" kern="1200" baseline="0" dirty="0">
                <a:solidFill>
                  <a:schemeClr val="bg1"/>
                </a:solidFill>
              </a:rPr>
              <a:t>2. Laaditaan ja toteutetaan hallinnonalakohtaisia sopeutumisen toimintaohjelmia ottaen huomioon ilmastonmuutoksen kansainväliset heijastevaikutukset</a:t>
            </a:r>
            <a:endParaRPr lang="fi-FI" sz="1000" kern="1200" dirty="0"/>
          </a:p>
        </p:txBody>
      </p:sp>
      <p:sp>
        <p:nvSpPr>
          <p:cNvPr id="88" name="Suorakulmio 87">
            <a:extLst>
              <a:ext uri="{FF2B5EF4-FFF2-40B4-BE49-F238E27FC236}">
                <a16:creationId xmlns:a16="http://schemas.microsoft.com/office/drawing/2014/main" id="{DB32F86B-AA3D-4C31-AC37-03067FC298A4}"/>
              </a:ext>
            </a:extLst>
          </p:cNvPr>
          <p:cNvSpPr/>
          <p:nvPr/>
        </p:nvSpPr>
        <p:spPr>
          <a:xfrm>
            <a:off x="5615272" y="1506983"/>
            <a:ext cx="1548000" cy="792000"/>
          </a:xfrm>
          <a:prstGeom prst="rect">
            <a:avLst/>
          </a:prstGeom>
          <a:solidFill>
            <a:srgbClr val="4A51B3"/>
          </a:solidFill>
          <a:ln>
            <a:solidFill>
              <a:srgbClr val="4A51B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t>Ohjaavat tahot ja ELY-keskus ilmastoyhteistyössä</a:t>
            </a:r>
            <a:endParaRPr lang="fi-FI" sz="1000" kern="1200" dirty="0"/>
          </a:p>
        </p:txBody>
      </p:sp>
      <p:sp>
        <p:nvSpPr>
          <p:cNvPr id="89" name="Suorakulmio: Pyöristetyt kulmat 88">
            <a:extLst>
              <a:ext uri="{FF2B5EF4-FFF2-40B4-BE49-F238E27FC236}">
                <a16:creationId xmlns:a16="http://schemas.microsoft.com/office/drawing/2014/main" id="{8D1DE61C-1605-43E7-B803-FA0457523C66}"/>
              </a:ext>
            </a:extLst>
          </p:cNvPr>
          <p:cNvSpPr/>
          <p:nvPr/>
        </p:nvSpPr>
        <p:spPr>
          <a:xfrm>
            <a:off x="214367" y="2415219"/>
            <a:ext cx="2124000" cy="792000"/>
          </a:xfrm>
          <a:prstGeom prst="roundRect">
            <a:avLst/>
          </a:prstGeom>
          <a:solidFill>
            <a:srgbClr val="684182"/>
          </a:solidFill>
          <a:ln>
            <a:solidFill>
              <a:srgbClr val="DFF7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i="0" u="none" strike="noStrike" kern="1200" baseline="0" dirty="0">
                <a:solidFill>
                  <a:schemeClr val="bg1"/>
                </a:solidFill>
              </a:rPr>
              <a:t>3. Edistetään alueellisten ja paikallisten sopeutumistarkastelujen laatimista</a:t>
            </a:r>
            <a:endParaRPr lang="fi-FI" sz="1000" kern="1200" dirty="0">
              <a:solidFill>
                <a:schemeClr val="bg1"/>
              </a:solidFill>
            </a:endParaRPr>
          </a:p>
        </p:txBody>
      </p:sp>
      <p:sp>
        <p:nvSpPr>
          <p:cNvPr id="95" name="Suorakulmio 94">
            <a:extLst>
              <a:ext uri="{FF2B5EF4-FFF2-40B4-BE49-F238E27FC236}">
                <a16:creationId xmlns:a16="http://schemas.microsoft.com/office/drawing/2014/main" id="{81B8ADE3-72FF-4DD7-9BAD-416454E85487}"/>
              </a:ext>
            </a:extLst>
          </p:cNvPr>
          <p:cNvSpPr/>
          <p:nvPr/>
        </p:nvSpPr>
        <p:spPr>
          <a:xfrm>
            <a:off x="3156380" y="2426513"/>
            <a:ext cx="1548000" cy="792000"/>
          </a:xfrm>
          <a:prstGeom prst="rect">
            <a:avLst/>
          </a:prstGeom>
          <a:solidFill>
            <a:srgbClr val="684182"/>
          </a:solidFill>
          <a:ln>
            <a:solidFill>
              <a:srgbClr val="DFF7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bg1"/>
                </a:solidFill>
              </a:rPr>
              <a:t>Yhteistyö vastuualueiden välillä ilmastoasioissa</a:t>
            </a:r>
            <a:endParaRPr lang="fi-FI" sz="1000" kern="1200" dirty="0">
              <a:solidFill>
                <a:schemeClr val="bg1"/>
              </a:solidFill>
            </a:endParaRPr>
          </a:p>
        </p:txBody>
      </p:sp>
      <p:sp>
        <p:nvSpPr>
          <p:cNvPr id="100" name="Suorakulmio: Pyöristetyt kulmat 99">
            <a:extLst>
              <a:ext uri="{FF2B5EF4-FFF2-40B4-BE49-F238E27FC236}">
                <a16:creationId xmlns:a16="http://schemas.microsoft.com/office/drawing/2014/main" id="{155BA76D-E798-491F-A567-742B74D5855F}"/>
              </a:ext>
            </a:extLst>
          </p:cNvPr>
          <p:cNvSpPr/>
          <p:nvPr/>
        </p:nvSpPr>
        <p:spPr>
          <a:xfrm>
            <a:off x="213635" y="3323455"/>
            <a:ext cx="2124000" cy="792000"/>
          </a:xfrm>
          <a:prstGeom prst="roundRect">
            <a:avLst/>
          </a:prstGeom>
          <a:solidFill>
            <a:srgbClr val="C03B00"/>
          </a:solidFill>
          <a:ln>
            <a:solidFill>
              <a:srgbClr val="FEB8A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i="0" u="none" strike="noStrike" kern="1200" baseline="0" dirty="0">
                <a:solidFill>
                  <a:schemeClr val="bg1"/>
                </a:solidFill>
              </a:rPr>
              <a:t>6. Parannetaan ilmastoriskien arviointia ja hallintaa</a:t>
            </a:r>
          </a:p>
        </p:txBody>
      </p:sp>
      <p:grpSp>
        <p:nvGrpSpPr>
          <p:cNvPr id="25" name="Ryhmä 24">
            <a:extLst>
              <a:ext uri="{FF2B5EF4-FFF2-40B4-BE49-F238E27FC236}">
                <a16:creationId xmlns:a16="http://schemas.microsoft.com/office/drawing/2014/main" id="{FDCBC286-334F-4CB7-AFF8-2C5ACA6A9D30}"/>
              </a:ext>
            </a:extLst>
          </p:cNvPr>
          <p:cNvGrpSpPr/>
          <p:nvPr/>
        </p:nvGrpSpPr>
        <p:grpSpPr>
          <a:xfrm>
            <a:off x="10224688" y="2896359"/>
            <a:ext cx="1548000" cy="1731912"/>
            <a:chOff x="7541445" y="2506190"/>
            <a:chExt cx="1080000" cy="2384709"/>
          </a:xfrm>
        </p:grpSpPr>
        <p:sp>
          <p:nvSpPr>
            <p:cNvPr id="106" name="Suorakulmio: Pyöristetyt kulmat 105">
              <a:extLst>
                <a:ext uri="{FF2B5EF4-FFF2-40B4-BE49-F238E27FC236}">
                  <a16:creationId xmlns:a16="http://schemas.microsoft.com/office/drawing/2014/main" id="{4DF85836-DCFE-445B-B6D4-7FA7C00E4C22}"/>
                </a:ext>
              </a:extLst>
            </p:cNvPr>
            <p:cNvSpPr/>
            <p:nvPr/>
          </p:nvSpPr>
          <p:spPr>
            <a:xfrm>
              <a:off x="7541445" y="2506190"/>
              <a:ext cx="1080000" cy="1090523"/>
            </a:xfrm>
            <a:prstGeom prst="rect">
              <a:avLst/>
            </a:prstGeom>
            <a:solidFill>
              <a:srgbClr val="C03B00"/>
            </a:solidFill>
            <a:ln>
              <a:solidFill>
                <a:srgbClr val="FEB8A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bg1"/>
                  </a:solidFill>
                </a:rPr>
                <a:t>Vesistöjen ilmastokestävyys</a:t>
              </a:r>
              <a:endParaRPr lang="fi-FI" sz="1000" kern="1200" dirty="0">
                <a:solidFill>
                  <a:schemeClr val="bg1"/>
                </a:solidFill>
              </a:endParaRPr>
            </a:p>
          </p:txBody>
        </p:sp>
        <p:sp>
          <p:nvSpPr>
            <p:cNvPr id="108" name="Suorakulmio: Pyöristetyt kulmat 107">
              <a:extLst>
                <a:ext uri="{FF2B5EF4-FFF2-40B4-BE49-F238E27FC236}">
                  <a16:creationId xmlns:a16="http://schemas.microsoft.com/office/drawing/2014/main" id="{3B2FD85F-5D0D-4717-80D6-2837FD04DEE5}"/>
                </a:ext>
              </a:extLst>
            </p:cNvPr>
            <p:cNvSpPr/>
            <p:nvPr/>
          </p:nvSpPr>
          <p:spPr>
            <a:xfrm>
              <a:off x="7541445" y="3800376"/>
              <a:ext cx="1080000" cy="1090523"/>
            </a:xfrm>
            <a:prstGeom prst="rect">
              <a:avLst/>
            </a:prstGeom>
            <a:solidFill>
              <a:srgbClr val="C03B00"/>
            </a:solidFill>
            <a:ln>
              <a:solidFill>
                <a:srgbClr val="FEB8A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bg1"/>
                  </a:solidFill>
                </a:rPr>
                <a:t>Maamassat, PIMA ja riskienhallinta</a:t>
              </a:r>
              <a:endParaRPr lang="fi-FI" sz="1000" kern="1200" dirty="0">
                <a:solidFill>
                  <a:schemeClr val="bg1"/>
                </a:solidFill>
              </a:endParaRPr>
            </a:p>
          </p:txBody>
        </p:sp>
      </p:grpSp>
      <p:sp>
        <p:nvSpPr>
          <p:cNvPr id="125" name="Suorakulmio: Pyöristetyt kulmat 124">
            <a:extLst>
              <a:ext uri="{FF2B5EF4-FFF2-40B4-BE49-F238E27FC236}">
                <a16:creationId xmlns:a16="http://schemas.microsoft.com/office/drawing/2014/main" id="{911DDF3B-E1DE-4CB6-B211-30D8BE360B95}"/>
              </a:ext>
            </a:extLst>
          </p:cNvPr>
          <p:cNvSpPr/>
          <p:nvPr/>
        </p:nvSpPr>
        <p:spPr>
          <a:xfrm>
            <a:off x="214367" y="5139927"/>
            <a:ext cx="2124000" cy="792000"/>
          </a:xfrm>
          <a:prstGeom prst="roundRect">
            <a:avLst/>
          </a:prstGeom>
          <a:solidFill>
            <a:srgbClr val="F66303"/>
          </a:solidFill>
          <a:ln>
            <a:solidFill>
              <a:srgbClr val="FEC78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i="0" u="none" strike="noStrike" kern="1200" baseline="0" dirty="0">
                <a:solidFill>
                  <a:schemeClr val="tx1"/>
                </a:solidFill>
              </a:rPr>
              <a:t>10. Tuotetaan työvälineitä alueellisen sopeutumistyön tueksi</a:t>
            </a:r>
          </a:p>
        </p:txBody>
      </p:sp>
      <p:grpSp>
        <p:nvGrpSpPr>
          <p:cNvPr id="30" name="Ryhmä 29">
            <a:extLst>
              <a:ext uri="{FF2B5EF4-FFF2-40B4-BE49-F238E27FC236}">
                <a16:creationId xmlns:a16="http://schemas.microsoft.com/office/drawing/2014/main" id="{09B312AD-7DA9-46D8-BAE1-34B32CBC7A06}"/>
              </a:ext>
            </a:extLst>
          </p:cNvPr>
          <p:cNvGrpSpPr/>
          <p:nvPr/>
        </p:nvGrpSpPr>
        <p:grpSpPr>
          <a:xfrm>
            <a:off x="8453695" y="4686323"/>
            <a:ext cx="1548000" cy="1699208"/>
            <a:chOff x="8223255" y="4920722"/>
            <a:chExt cx="1080000" cy="2071649"/>
          </a:xfrm>
        </p:grpSpPr>
        <p:sp>
          <p:nvSpPr>
            <p:cNvPr id="133" name="Suorakulmio: Pyöristetyt kulmat 132">
              <a:extLst>
                <a:ext uri="{FF2B5EF4-FFF2-40B4-BE49-F238E27FC236}">
                  <a16:creationId xmlns:a16="http://schemas.microsoft.com/office/drawing/2014/main" id="{078517EE-2AB7-40DB-BFBA-576C62BBE785}"/>
                </a:ext>
              </a:extLst>
            </p:cNvPr>
            <p:cNvSpPr/>
            <p:nvPr/>
          </p:nvSpPr>
          <p:spPr>
            <a:xfrm>
              <a:off x="8223255" y="4920722"/>
              <a:ext cx="1080000" cy="965595"/>
            </a:xfrm>
            <a:prstGeom prst="rect">
              <a:avLst/>
            </a:prstGeom>
            <a:solidFill>
              <a:srgbClr val="F66303"/>
            </a:solidFill>
            <a:ln>
              <a:solidFill>
                <a:srgbClr val="FEC78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tx1"/>
                  </a:solidFill>
                </a:rPr>
                <a:t>Ilmastonäkökulma sidosryhmä- ja verkostotyössä</a:t>
              </a:r>
              <a:endParaRPr lang="fi-FI" sz="1000" kern="1200" dirty="0">
                <a:solidFill>
                  <a:schemeClr val="tx1"/>
                </a:solidFill>
              </a:endParaRPr>
            </a:p>
          </p:txBody>
        </p:sp>
        <p:sp>
          <p:nvSpPr>
            <p:cNvPr id="135" name="Suorakulmio: Pyöristetyt kulmat 134">
              <a:extLst>
                <a:ext uri="{FF2B5EF4-FFF2-40B4-BE49-F238E27FC236}">
                  <a16:creationId xmlns:a16="http://schemas.microsoft.com/office/drawing/2014/main" id="{9F9B3375-9D19-46BD-AA49-704EB2628E17}"/>
                </a:ext>
              </a:extLst>
            </p:cNvPr>
            <p:cNvSpPr/>
            <p:nvPr/>
          </p:nvSpPr>
          <p:spPr>
            <a:xfrm>
              <a:off x="8223255" y="6026775"/>
              <a:ext cx="1080000" cy="965596"/>
            </a:xfrm>
            <a:prstGeom prst="rect">
              <a:avLst/>
            </a:prstGeom>
            <a:solidFill>
              <a:srgbClr val="F66303"/>
            </a:solidFill>
            <a:ln>
              <a:solidFill>
                <a:srgbClr val="FEC78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tx1"/>
                  </a:solidFill>
                </a:rPr>
                <a:t>Ilmastomyönteiset hankintakriteerit  ELY-keskusten kaikkiin hankintoihin</a:t>
              </a:r>
              <a:endParaRPr lang="fi-FI" sz="1000" kern="1200" dirty="0">
                <a:solidFill>
                  <a:schemeClr val="tx1"/>
                </a:solidFill>
              </a:endParaRPr>
            </a:p>
          </p:txBody>
        </p:sp>
      </p:grpSp>
      <p:cxnSp>
        <p:nvCxnSpPr>
          <p:cNvPr id="149" name="Suora yhdysviiva 148">
            <a:extLst>
              <a:ext uri="{FF2B5EF4-FFF2-40B4-BE49-F238E27FC236}">
                <a16:creationId xmlns:a16="http://schemas.microsoft.com/office/drawing/2014/main" id="{DBD93718-C3A0-4C77-93FA-93127097A2ED}"/>
              </a:ext>
            </a:extLst>
          </p:cNvPr>
          <p:cNvCxnSpPr>
            <a:cxnSpLocks/>
            <a:stCxn id="79" idx="3"/>
            <a:endCxn id="83" idx="1"/>
          </p:cNvCxnSpPr>
          <p:nvPr/>
        </p:nvCxnSpPr>
        <p:spPr>
          <a:xfrm>
            <a:off x="2330317" y="994747"/>
            <a:ext cx="5258892" cy="0"/>
          </a:xfrm>
          <a:prstGeom prst="line">
            <a:avLst/>
          </a:prstGeom>
          <a:ln w="12700">
            <a:solidFill>
              <a:srgbClr val="3E700F"/>
            </a:solidFill>
          </a:ln>
        </p:spPr>
        <p:style>
          <a:lnRef idx="1">
            <a:schemeClr val="accent1"/>
          </a:lnRef>
          <a:fillRef idx="0">
            <a:schemeClr val="accent1"/>
          </a:fillRef>
          <a:effectRef idx="0">
            <a:schemeClr val="accent1"/>
          </a:effectRef>
          <a:fontRef idx="minor">
            <a:schemeClr val="tx1"/>
          </a:fontRef>
        </p:style>
      </p:cxnSp>
      <p:cxnSp>
        <p:nvCxnSpPr>
          <p:cNvPr id="155" name="Suora yhdysviiva 154">
            <a:extLst>
              <a:ext uri="{FF2B5EF4-FFF2-40B4-BE49-F238E27FC236}">
                <a16:creationId xmlns:a16="http://schemas.microsoft.com/office/drawing/2014/main" id="{E31E3B02-DFBD-4AF3-AF13-3CB51745DEE6}"/>
              </a:ext>
            </a:extLst>
          </p:cNvPr>
          <p:cNvCxnSpPr>
            <a:cxnSpLocks/>
            <a:stCxn id="86" idx="3"/>
            <a:endCxn id="88" idx="1"/>
          </p:cNvCxnSpPr>
          <p:nvPr/>
        </p:nvCxnSpPr>
        <p:spPr>
          <a:xfrm>
            <a:off x="2337635" y="1902983"/>
            <a:ext cx="327763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4" name="Suora yhdysviiva 163">
            <a:extLst>
              <a:ext uri="{FF2B5EF4-FFF2-40B4-BE49-F238E27FC236}">
                <a16:creationId xmlns:a16="http://schemas.microsoft.com/office/drawing/2014/main" id="{D84CA74A-8288-4981-8BAD-634E01130D14}"/>
              </a:ext>
            </a:extLst>
          </p:cNvPr>
          <p:cNvCxnSpPr>
            <a:cxnSpLocks/>
            <a:stCxn id="89" idx="3"/>
            <a:endCxn id="95" idx="1"/>
          </p:cNvCxnSpPr>
          <p:nvPr/>
        </p:nvCxnSpPr>
        <p:spPr>
          <a:xfrm>
            <a:off x="2338367" y="2811219"/>
            <a:ext cx="818013" cy="11294"/>
          </a:xfrm>
          <a:prstGeom prst="line">
            <a:avLst/>
          </a:prstGeom>
          <a:ln w="12700">
            <a:solidFill>
              <a:srgbClr val="684182"/>
            </a:solidFill>
          </a:ln>
        </p:spPr>
        <p:style>
          <a:lnRef idx="1">
            <a:schemeClr val="accent1"/>
          </a:lnRef>
          <a:fillRef idx="0">
            <a:schemeClr val="accent1"/>
          </a:fillRef>
          <a:effectRef idx="0">
            <a:schemeClr val="accent1"/>
          </a:effectRef>
          <a:fontRef idx="minor">
            <a:schemeClr val="tx1"/>
          </a:fontRef>
        </p:style>
      </p:cxnSp>
      <p:cxnSp>
        <p:nvCxnSpPr>
          <p:cNvPr id="216" name="Suora yhdysviiva 215">
            <a:extLst>
              <a:ext uri="{FF2B5EF4-FFF2-40B4-BE49-F238E27FC236}">
                <a16:creationId xmlns:a16="http://schemas.microsoft.com/office/drawing/2014/main" id="{CB673489-2FB5-4621-870E-7B5816F12D9B}"/>
              </a:ext>
            </a:extLst>
          </p:cNvPr>
          <p:cNvCxnSpPr>
            <a:cxnSpLocks/>
            <a:stCxn id="125" idx="3"/>
            <a:endCxn id="133" idx="1"/>
          </p:cNvCxnSpPr>
          <p:nvPr/>
        </p:nvCxnSpPr>
        <p:spPr>
          <a:xfrm flipV="1">
            <a:off x="2338367" y="5082323"/>
            <a:ext cx="6115328" cy="453604"/>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cxnSp>
        <p:nvCxnSpPr>
          <p:cNvPr id="219" name="Suora yhdysviiva 218">
            <a:extLst>
              <a:ext uri="{FF2B5EF4-FFF2-40B4-BE49-F238E27FC236}">
                <a16:creationId xmlns:a16="http://schemas.microsoft.com/office/drawing/2014/main" id="{B21E2E5E-8352-4EBA-A99A-97E515355656}"/>
              </a:ext>
            </a:extLst>
          </p:cNvPr>
          <p:cNvCxnSpPr>
            <a:cxnSpLocks/>
            <a:stCxn id="125" idx="3"/>
            <a:endCxn id="135" idx="1"/>
          </p:cNvCxnSpPr>
          <p:nvPr/>
        </p:nvCxnSpPr>
        <p:spPr>
          <a:xfrm>
            <a:off x="2338367" y="5535927"/>
            <a:ext cx="6115328" cy="453604"/>
          </a:xfrm>
          <a:prstGeom prst="line">
            <a:avLst/>
          </a:prstGeom>
          <a:ln w="12700">
            <a:solidFill>
              <a:srgbClr val="E48203"/>
            </a:solidFill>
          </a:ln>
        </p:spPr>
        <p:style>
          <a:lnRef idx="1">
            <a:schemeClr val="accent1"/>
          </a:lnRef>
          <a:fillRef idx="0">
            <a:schemeClr val="accent1"/>
          </a:fillRef>
          <a:effectRef idx="0">
            <a:schemeClr val="accent1"/>
          </a:effectRef>
          <a:fontRef idx="minor">
            <a:schemeClr val="tx1"/>
          </a:fontRef>
        </p:style>
      </p:cxnSp>
      <p:sp>
        <p:nvSpPr>
          <p:cNvPr id="80" name="Suorakulmio: Pyöristetyt kulmat 79">
            <a:extLst>
              <a:ext uri="{FF2B5EF4-FFF2-40B4-BE49-F238E27FC236}">
                <a16:creationId xmlns:a16="http://schemas.microsoft.com/office/drawing/2014/main" id="{4F63D5F7-90AA-47C8-AA9D-080551886BA2}"/>
              </a:ext>
            </a:extLst>
          </p:cNvPr>
          <p:cNvSpPr/>
          <p:nvPr/>
        </p:nvSpPr>
        <p:spPr>
          <a:xfrm>
            <a:off x="213635" y="4231691"/>
            <a:ext cx="2124000" cy="792000"/>
          </a:xfrm>
          <a:prstGeom prst="roundRect">
            <a:avLst/>
          </a:prstGeom>
          <a:solidFill>
            <a:srgbClr val="D5C70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i="0" u="none" strike="noStrike" kern="1200" baseline="0" dirty="0">
                <a:solidFill>
                  <a:schemeClr val="tx1"/>
                </a:solidFill>
              </a:rPr>
              <a:t>8. Vahvistetaan sopeutumistutkimusta</a:t>
            </a:r>
          </a:p>
        </p:txBody>
      </p:sp>
      <p:grpSp>
        <p:nvGrpSpPr>
          <p:cNvPr id="82" name="Ryhmä 81">
            <a:extLst>
              <a:ext uri="{FF2B5EF4-FFF2-40B4-BE49-F238E27FC236}">
                <a16:creationId xmlns:a16="http://schemas.microsoft.com/office/drawing/2014/main" id="{5DF4FDC1-3589-41CB-AEC4-B9B4FE4C0DC9}"/>
              </a:ext>
            </a:extLst>
          </p:cNvPr>
          <p:cNvGrpSpPr/>
          <p:nvPr/>
        </p:nvGrpSpPr>
        <p:grpSpPr>
          <a:xfrm>
            <a:off x="4127446" y="3762706"/>
            <a:ext cx="1548000" cy="1730551"/>
            <a:chOff x="4529551" y="4046677"/>
            <a:chExt cx="1080000" cy="2138589"/>
          </a:xfrm>
          <a:solidFill>
            <a:srgbClr val="D5C70C"/>
          </a:solidFill>
        </p:grpSpPr>
        <p:sp>
          <p:nvSpPr>
            <p:cNvPr id="84" name="Suorakulmio: Pyöristetyt kulmat 83">
              <a:extLst>
                <a:ext uri="{FF2B5EF4-FFF2-40B4-BE49-F238E27FC236}">
                  <a16:creationId xmlns:a16="http://schemas.microsoft.com/office/drawing/2014/main" id="{65D1A807-B45D-4B38-BA6A-18F09D04C5A7}"/>
                </a:ext>
              </a:extLst>
            </p:cNvPr>
            <p:cNvSpPr/>
            <p:nvPr/>
          </p:nvSpPr>
          <p:spPr>
            <a:xfrm>
              <a:off x="4529551" y="4046677"/>
              <a:ext cx="1080000" cy="97874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tx1"/>
                  </a:solidFill>
                </a:rPr>
                <a:t>Ilmastoennakointi ja ELYn rooli alueella</a:t>
              </a:r>
              <a:endParaRPr lang="fi-FI" sz="1000" b="1" i="0" u="none" strike="noStrike" kern="1200" baseline="0" dirty="0">
                <a:solidFill>
                  <a:schemeClr val="tx1"/>
                </a:solidFill>
                <a:latin typeface="FrutigerLTStd-Cn"/>
              </a:endParaRPr>
            </a:p>
          </p:txBody>
        </p:sp>
        <p:sp>
          <p:nvSpPr>
            <p:cNvPr id="87" name="Suorakulmio: Pyöristetyt kulmat 86">
              <a:extLst>
                <a:ext uri="{FF2B5EF4-FFF2-40B4-BE49-F238E27FC236}">
                  <a16:creationId xmlns:a16="http://schemas.microsoft.com/office/drawing/2014/main" id="{67F3FFC1-1611-43C5-ABEB-03EE12E50CF8}"/>
                </a:ext>
              </a:extLst>
            </p:cNvPr>
            <p:cNvSpPr/>
            <p:nvPr/>
          </p:nvSpPr>
          <p:spPr>
            <a:xfrm>
              <a:off x="4529551" y="5206524"/>
              <a:ext cx="1080000" cy="97874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tx1"/>
                  </a:solidFill>
                </a:rPr>
                <a:t>Tiedolla johtaminen, seuranta ja vaikuttavuus</a:t>
              </a:r>
              <a:endParaRPr lang="fi-FI" sz="1000" kern="1200" dirty="0">
                <a:solidFill>
                  <a:schemeClr val="tx1"/>
                </a:solidFill>
              </a:endParaRPr>
            </a:p>
          </p:txBody>
        </p:sp>
      </p:grpSp>
      <p:cxnSp>
        <p:nvCxnSpPr>
          <p:cNvPr id="90" name="Suora yhdysviiva 89">
            <a:extLst>
              <a:ext uri="{FF2B5EF4-FFF2-40B4-BE49-F238E27FC236}">
                <a16:creationId xmlns:a16="http://schemas.microsoft.com/office/drawing/2014/main" id="{DC483B5B-B3F0-4C03-B3C4-3574FAF9E1A6}"/>
              </a:ext>
            </a:extLst>
          </p:cNvPr>
          <p:cNvCxnSpPr>
            <a:cxnSpLocks/>
            <a:stCxn id="80" idx="3"/>
            <a:endCxn id="84" idx="1"/>
          </p:cNvCxnSpPr>
          <p:nvPr/>
        </p:nvCxnSpPr>
        <p:spPr>
          <a:xfrm flipV="1">
            <a:off x="2337635" y="4158706"/>
            <a:ext cx="1789811" cy="468985"/>
          </a:xfrm>
          <a:prstGeom prst="line">
            <a:avLst/>
          </a:prstGeom>
          <a:ln w="12700">
            <a:solidFill>
              <a:srgbClr val="D5C70C"/>
            </a:solidFill>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088ED386-11F7-4BFC-966C-3506505A1084}"/>
              </a:ext>
            </a:extLst>
          </p:cNvPr>
          <p:cNvCxnSpPr>
            <a:cxnSpLocks/>
            <a:stCxn id="80" idx="3"/>
            <a:endCxn id="87" idx="1"/>
          </p:cNvCxnSpPr>
          <p:nvPr/>
        </p:nvCxnSpPr>
        <p:spPr>
          <a:xfrm>
            <a:off x="2337635" y="4627691"/>
            <a:ext cx="1789811" cy="469566"/>
          </a:xfrm>
          <a:prstGeom prst="line">
            <a:avLst/>
          </a:prstGeom>
          <a:ln w="12700">
            <a:solidFill>
              <a:srgbClr val="D5C70C"/>
            </a:solidFill>
          </a:ln>
        </p:spPr>
        <p:style>
          <a:lnRef idx="1">
            <a:schemeClr val="accent1"/>
          </a:lnRef>
          <a:fillRef idx="0">
            <a:schemeClr val="accent1"/>
          </a:fillRef>
          <a:effectRef idx="0">
            <a:schemeClr val="accent1"/>
          </a:effectRef>
          <a:fontRef idx="minor">
            <a:schemeClr val="tx1"/>
          </a:fontRef>
        </p:style>
      </p:cxnSp>
      <p:sp>
        <p:nvSpPr>
          <p:cNvPr id="94" name="Suorakulmio: Pyöristetyt kulmat 93">
            <a:extLst>
              <a:ext uri="{FF2B5EF4-FFF2-40B4-BE49-F238E27FC236}">
                <a16:creationId xmlns:a16="http://schemas.microsoft.com/office/drawing/2014/main" id="{E11B523A-941D-4826-8D08-B01AF2D3716E}"/>
              </a:ext>
            </a:extLst>
          </p:cNvPr>
          <p:cNvSpPr/>
          <p:nvPr/>
        </p:nvSpPr>
        <p:spPr>
          <a:xfrm>
            <a:off x="206317" y="6048161"/>
            <a:ext cx="2124000" cy="792000"/>
          </a:xfrm>
          <a:prstGeom prst="roundRect">
            <a:avLst/>
          </a:prstGeom>
          <a:solidFill>
            <a:srgbClr val="CD1A8C"/>
          </a:solidFill>
          <a:ln>
            <a:solidFill>
              <a:srgbClr val="C5D29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i="0" u="none" strike="noStrike" kern="1200" baseline="0" dirty="0">
                <a:solidFill>
                  <a:schemeClr val="tx1"/>
                </a:solidFill>
              </a:rPr>
              <a:t>11. Kehitetään sopeutumisen viestintää</a:t>
            </a:r>
            <a:endParaRPr lang="fi-FI" sz="1000" kern="1200" dirty="0">
              <a:solidFill>
                <a:schemeClr val="tx1"/>
              </a:solidFill>
            </a:endParaRPr>
          </a:p>
        </p:txBody>
      </p:sp>
      <p:sp>
        <p:nvSpPr>
          <p:cNvPr id="96" name="Suorakulmio 95">
            <a:extLst>
              <a:ext uri="{FF2B5EF4-FFF2-40B4-BE49-F238E27FC236}">
                <a16:creationId xmlns:a16="http://schemas.microsoft.com/office/drawing/2014/main" id="{CC76D356-F157-4F1F-92E5-303557B6A6CD}"/>
              </a:ext>
            </a:extLst>
          </p:cNvPr>
          <p:cNvSpPr/>
          <p:nvPr/>
        </p:nvSpPr>
        <p:spPr>
          <a:xfrm>
            <a:off x="3302538" y="6048161"/>
            <a:ext cx="1548000" cy="792000"/>
          </a:xfrm>
          <a:prstGeom prst="rect">
            <a:avLst/>
          </a:prstGeom>
          <a:solidFill>
            <a:srgbClr val="CD1A8C"/>
          </a:solidFill>
          <a:ln>
            <a:solidFill>
              <a:srgbClr val="C5D29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5" tIns="8895" rIns="8895" bIns="8895" numCol="1" spcCol="1270" anchor="ctr" anchorCtr="0">
            <a:noAutofit/>
          </a:bodyPr>
          <a:lstStyle/>
          <a:p>
            <a:pPr marL="0" lvl="0" indent="0" algn="ctr" defTabSz="222250">
              <a:lnSpc>
                <a:spcPct val="90000"/>
              </a:lnSpc>
              <a:spcBef>
                <a:spcPct val="0"/>
              </a:spcBef>
              <a:spcAft>
                <a:spcPct val="35000"/>
              </a:spcAft>
              <a:buNone/>
            </a:pPr>
            <a:r>
              <a:rPr lang="fi-FI" sz="1000" b="0" i="0" u="none" kern="1200" dirty="0">
                <a:solidFill>
                  <a:schemeClr val="tx1"/>
                </a:solidFill>
              </a:rPr>
              <a:t>Ilmastoviestintä</a:t>
            </a:r>
            <a:endParaRPr lang="fi-FI" sz="1000" kern="1200" dirty="0">
              <a:solidFill>
                <a:schemeClr val="tx1"/>
              </a:solidFill>
            </a:endParaRPr>
          </a:p>
        </p:txBody>
      </p:sp>
      <p:cxnSp>
        <p:nvCxnSpPr>
          <p:cNvPr id="98" name="Suora yhdysviiva 97">
            <a:extLst>
              <a:ext uri="{FF2B5EF4-FFF2-40B4-BE49-F238E27FC236}">
                <a16:creationId xmlns:a16="http://schemas.microsoft.com/office/drawing/2014/main" id="{06D07A86-87B7-48A6-9167-5A0784C0AF86}"/>
              </a:ext>
            </a:extLst>
          </p:cNvPr>
          <p:cNvCxnSpPr>
            <a:cxnSpLocks/>
            <a:stCxn id="94" idx="3"/>
            <a:endCxn id="96" idx="1"/>
          </p:cNvCxnSpPr>
          <p:nvPr/>
        </p:nvCxnSpPr>
        <p:spPr>
          <a:xfrm>
            <a:off x="2330317" y="6444161"/>
            <a:ext cx="972221" cy="0"/>
          </a:xfrm>
          <a:prstGeom prst="line">
            <a:avLst/>
          </a:prstGeom>
          <a:ln w="12700">
            <a:solidFill>
              <a:srgbClr val="CD1A8C"/>
            </a:solidFill>
          </a:ln>
        </p:spPr>
        <p:style>
          <a:lnRef idx="1">
            <a:schemeClr val="accent1"/>
          </a:lnRef>
          <a:fillRef idx="0">
            <a:schemeClr val="accent1"/>
          </a:fillRef>
          <a:effectRef idx="0">
            <a:schemeClr val="accent1"/>
          </a:effectRef>
          <a:fontRef idx="minor">
            <a:schemeClr val="tx1"/>
          </a:fontRef>
        </p:style>
      </p:cxnSp>
      <p:sp>
        <p:nvSpPr>
          <p:cNvPr id="109" name="Tekstiruutu 108">
            <a:extLst>
              <a:ext uri="{FF2B5EF4-FFF2-40B4-BE49-F238E27FC236}">
                <a16:creationId xmlns:a16="http://schemas.microsoft.com/office/drawing/2014/main" id="{B4EF6B2D-B29B-40BF-BBD6-85BC7D00633D}"/>
              </a:ext>
            </a:extLst>
          </p:cNvPr>
          <p:cNvSpPr txBox="1"/>
          <p:nvPr/>
        </p:nvSpPr>
        <p:spPr>
          <a:xfrm>
            <a:off x="-1" y="11725"/>
            <a:ext cx="2628899" cy="553998"/>
          </a:xfrm>
          <a:prstGeom prst="rect">
            <a:avLst/>
          </a:prstGeom>
          <a:noFill/>
        </p:spPr>
        <p:txBody>
          <a:bodyPr wrap="square" lIns="0" tIns="0" rIns="0" bIns="0" rtlCol="0">
            <a:spAutoFit/>
          </a:bodyPr>
          <a:lstStyle/>
          <a:p>
            <a:pPr algn="ctr"/>
            <a:r>
              <a:rPr lang="fi-FI" sz="1200" b="1" dirty="0"/>
              <a:t>Kansallisen sopeutumissuunnitelman toimenpidealueet</a:t>
            </a:r>
          </a:p>
        </p:txBody>
      </p:sp>
      <p:sp>
        <p:nvSpPr>
          <p:cNvPr id="111" name="Tekstiruutu 110">
            <a:extLst>
              <a:ext uri="{FF2B5EF4-FFF2-40B4-BE49-F238E27FC236}">
                <a16:creationId xmlns:a16="http://schemas.microsoft.com/office/drawing/2014/main" id="{28DBE19B-1D2E-4031-AD2B-B5278407F8DD}"/>
              </a:ext>
            </a:extLst>
          </p:cNvPr>
          <p:cNvSpPr txBox="1"/>
          <p:nvPr/>
        </p:nvSpPr>
        <p:spPr>
          <a:xfrm>
            <a:off x="3527696" y="93246"/>
            <a:ext cx="7271152" cy="215444"/>
          </a:xfrm>
          <a:prstGeom prst="rect">
            <a:avLst/>
          </a:prstGeom>
          <a:noFill/>
        </p:spPr>
        <p:txBody>
          <a:bodyPr wrap="square" lIns="0" tIns="0" rIns="0" bIns="0" rtlCol="0">
            <a:spAutoFit/>
          </a:bodyPr>
          <a:lstStyle/>
          <a:p>
            <a:r>
              <a:rPr lang="fi-FI" sz="1400" b="1" dirty="0"/>
              <a:t>Toimenpidealueisiin liittyvät Ilmastotiekartan STRATEGIA-kehittämiskohteet</a:t>
            </a:r>
          </a:p>
        </p:txBody>
      </p:sp>
      <p:sp>
        <p:nvSpPr>
          <p:cNvPr id="37" name="Tekstiruutu 36">
            <a:extLst>
              <a:ext uri="{FF2B5EF4-FFF2-40B4-BE49-F238E27FC236}">
                <a16:creationId xmlns:a16="http://schemas.microsoft.com/office/drawing/2014/main" id="{7A785DAC-1B96-4710-954D-5F952048F96C}"/>
              </a:ext>
            </a:extLst>
          </p:cNvPr>
          <p:cNvSpPr txBox="1"/>
          <p:nvPr/>
        </p:nvSpPr>
        <p:spPr>
          <a:xfrm>
            <a:off x="5778629" y="4107227"/>
            <a:ext cx="2565272" cy="1149921"/>
          </a:xfrm>
          <a:prstGeom prst="rect">
            <a:avLst/>
          </a:prstGeom>
          <a:solidFill>
            <a:schemeClr val="bg1"/>
          </a:solidFill>
          <a:ln>
            <a:solidFill>
              <a:srgbClr val="D5C70C"/>
            </a:solidFill>
          </a:ln>
        </p:spPr>
        <p:txBody>
          <a:bodyPr wrap="square" lIns="36000" tIns="36000" rIns="36000" bIns="36000" rtlCol="0" anchor="ctr">
            <a:spAutoFit/>
          </a:bodyPr>
          <a:lstStyle/>
          <a:p>
            <a:pPr algn="ctr"/>
            <a:r>
              <a:rPr lang="fi-FI" sz="1000" dirty="0"/>
              <a:t>Toimenpidealue 8 alla olevissa toimenpiteissä keskitytään tutkimuslaitosten tuottamaan sopeutumisen tietoon. </a:t>
            </a:r>
            <a:r>
              <a:rPr lang="fi-FI" sz="1000" dirty="0" err="1"/>
              <a:t>ELYissä</a:t>
            </a:r>
            <a:r>
              <a:rPr lang="fi-FI" sz="1000" dirty="0"/>
              <a:t> kuitenkin myös tuotetaan sopeutumisessa hyödyllistä tietoa, joten vaikka </a:t>
            </a:r>
            <a:r>
              <a:rPr lang="fi-FI" sz="1000" dirty="0" err="1"/>
              <a:t>ELYä</a:t>
            </a:r>
            <a:r>
              <a:rPr lang="fi-FI" sz="1000" dirty="0"/>
              <a:t> ei tunnisteta toimenpiteissä, </a:t>
            </a:r>
            <a:r>
              <a:rPr lang="fi-FI" sz="1000" dirty="0" err="1"/>
              <a:t>ELYt</a:t>
            </a:r>
            <a:r>
              <a:rPr lang="fi-FI" sz="1000" dirty="0"/>
              <a:t> kuitenkin edistävä toimenpidealueen edistymistä.</a:t>
            </a:r>
          </a:p>
        </p:txBody>
      </p:sp>
      <p:sp>
        <p:nvSpPr>
          <p:cNvPr id="38" name="Alatunnisteen paikkamerkki 1">
            <a:extLst>
              <a:ext uri="{FF2B5EF4-FFF2-40B4-BE49-F238E27FC236}">
                <a16:creationId xmlns:a16="http://schemas.microsoft.com/office/drawing/2014/main" id="{EE30D6C9-21BA-44FC-8B39-979F705D844C}"/>
              </a:ext>
            </a:extLst>
          </p:cNvPr>
          <p:cNvSpPr>
            <a:spLocks noGrp="1"/>
          </p:cNvSpPr>
          <p:nvPr>
            <p:ph type="ftr" sz="quarter" idx="3"/>
          </p:nvPr>
        </p:nvSpPr>
        <p:spPr>
          <a:xfrm>
            <a:off x="7499500" y="6534266"/>
            <a:ext cx="4600854" cy="195253"/>
          </a:xfrm>
        </p:spPr>
        <p:txBody>
          <a:bodyPr/>
          <a:lstStyle/>
          <a:p>
            <a:pPr algn="r"/>
            <a:r>
              <a:rPr lang="fi-FI" sz="1200" dirty="0">
                <a:solidFill>
                  <a:schemeClr val="tx1">
                    <a:tint val="75000"/>
                  </a:schemeClr>
                </a:solidFill>
                <a:latin typeface="Calibri" panose="020F0502020204030204" pitchFamily="34" charset="0"/>
                <a:cs typeface="Calibri" panose="020F0502020204030204" pitchFamily="34" charset="0"/>
              </a:rPr>
              <a:t>ELY-keskusten ilmastotiekartta, Pirkanmaan ELY-keskus 2021</a:t>
            </a:r>
          </a:p>
        </p:txBody>
      </p:sp>
    </p:spTree>
    <p:extLst>
      <p:ext uri="{BB962C8B-B14F-4D97-AF65-F5344CB8AC3E}">
        <p14:creationId xmlns:p14="http://schemas.microsoft.com/office/powerpoint/2010/main" val="1219367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229225" y="352425"/>
            <a:ext cx="5915025" cy="6200775"/>
          </a:xfrm>
        </p:spPr>
        <p:txBody>
          <a:bodyPr anchor="ctr">
            <a:normAutofit/>
          </a:bodyPr>
          <a:lstStyle/>
          <a:p>
            <a:pPr marL="0" indent="0">
              <a:buNone/>
            </a:pPr>
            <a:r>
              <a:rPr lang="fi-FI" sz="1600" dirty="0"/>
              <a:t>Tiekartan kehittämiskohteissa on tunnistettu kansallisen sopeutumissuunnitelman toimenpidealueita, joita voidaan edistää vahvistamalla ELY-keskusten ilmastotyötä. ELY-keskusta ei ole yhdistetty suurimpaan osaan kansallisen </a:t>
            </a:r>
            <a:r>
              <a:rPr lang="fi-FI" sz="1600"/>
              <a:t>sopeutumissuunnitelman toimenpiteistä, </a:t>
            </a:r>
            <a:r>
              <a:rPr lang="fi-FI" sz="1600" dirty="0"/>
              <a:t>mutta tiekartassa on tunnistettu kehittämismahdollisuuksia, jotka myös tulevat kansallisia tavoitteita.</a:t>
            </a:r>
          </a:p>
          <a:p>
            <a:pPr marL="0" indent="0">
              <a:buNone/>
            </a:pPr>
            <a:r>
              <a:rPr lang="fi-FI" sz="1600" dirty="0"/>
              <a:t>ELY-keskusten virkatyöllä edistetään konkreettisia sopeutumistoimia. ELY-keskuksen strategisella ohjauksella tuetaan sopeutumistoimien toimeenpanoa ja ELY-keskuksen laajempaa alueellista sopeutumisen vaikuttavuutta.</a:t>
            </a:r>
          </a:p>
          <a:p>
            <a:pPr marL="0" indent="0">
              <a:buNone/>
            </a:pPr>
            <a:r>
              <a:rPr lang="fi-FI" sz="1600" dirty="0"/>
              <a:t>Erityisesti toimenpidealue 8. (Vahvistetaan sopeutumistutkimusta) voisi hyvin liittyä </a:t>
            </a:r>
            <a:r>
              <a:rPr lang="fi-FI" sz="1600" dirty="0" err="1"/>
              <a:t>ELYnkin</a:t>
            </a:r>
            <a:r>
              <a:rPr lang="fi-FI" sz="1600" dirty="0"/>
              <a:t> työhön, sillä </a:t>
            </a:r>
            <a:r>
              <a:rPr lang="fi-FI" sz="1600" dirty="0" err="1"/>
              <a:t>ELYissä</a:t>
            </a:r>
            <a:r>
              <a:rPr lang="fi-FI" sz="1600" dirty="0"/>
              <a:t> tuotetaan tietoa ja sitä olisi mahdollista tuottaa vielä systemaattisemmin alueellisen sopeutumistyön tueksi.</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1" y="0"/>
            <a:ext cx="4114801"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Tiekartan kehittämiskohteiden yhtymäpinnat kansalliseen sopeutumissuunnitelmaan</a:t>
            </a:r>
            <a:endParaRPr kumimoji="0" lang="fi-FI" sz="1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Alatunnisteen paikkamerkki 3">
            <a:extLst>
              <a:ext uri="{FF2B5EF4-FFF2-40B4-BE49-F238E27FC236}">
                <a16:creationId xmlns:a16="http://schemas.microsoft.com/office/drawing/2014/main" id="{F996BE20-78DA-445C-9495-F7BA4423741F}"/>
              </a:ext>
            </a:extLst>
          </p:cNvPr>
          <p:cNvSpPr>
            <a:spLocks noGrp="1"/>
          </p:cNvSpPr>
          <p:nvPr>
            <p:ph type="ftr" sz="quarter" idx="11"/>
          </p:nvPr>
        </p:nvSpPr>
        <p:spPr>
          <a:xfrm>
            <a:off x="8077200" y="6356350"/>
            <a:ext cx="4114800" cy="365125"/>
          </a:xfrm>
        </p:spPr>
        <p:txBody>
          <a:bodyPr/>
          <a:lstStyle/>
          <a:p>
            <a:pPr algn="r"/>
            <a:r>
              <a:rPr lang="fi-FI"/>
              <a:t>ELY-keskusten ilmastotiekartta, Pirkanmaan ELY-keskus 2021</a:t>
            </a:r>
            <a:endParaRPr lang="fi-FI" dirty="0"/>
          </a:p>
        </p:txBody>
      </p:sp>
    </p:spTree>
    <p:extLst>
      <p:ext uri="{BB962C8B-B14F-4D97-AF65-F5344CB8AC3E}">
        <p14:creationId xmlns:p14="http://schemas.microsoft.com/office/powerpoint/2010/main" val="2381648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Kuva, joka sisältää kohteen ikkuna, sisä, rakennus, näköala suuntaan&#10;&#10;Kuvaus luotu automaattisesti">
            <a:extLst>
              <a:ext uri="{FF2B5EF4-FFF2-40B4-BE49-F238E27FC236}">
                <a16:creationId xmlns:a16="http://schemas.microsoft.com/office/drawing/2014/main" id="{2507D5B2-DE9D-4798-998D-9F3C7DD456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5" y="10"/>
            <a:ext cx="12192000" cy="687580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8764" y="-17819"/>
            <a:ext cx="12200764" cy="6893638"/>
          </a:xfrm>
          <a:gradFill flip="none" rotWithShape="1">
            <a:gsLst>
              <a:gs pos="59000">
                <a:srgbClr val="A6D197">
                  <a:alpha val="80000"/>
                </a:srgbClr>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anchor="ctr">
            <a:normAutofit/>
          </a:bodyPr>
          <a:lstStyle/>
          <a:p>
            <a:pPr algn="ctr"/>
            <a:r>
              <a:rPr kumimoji="0" lang="fi-FI" sz="4600" b="1" i="0" u="none" strike="noStrike" kern="1200" cap="none" spc="-15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Ilmastotiekarttatyön vaikuttavuus</a:t>
            </a:r>
            <a:endParaRPr lang="fi-FI" sz="4000" cap="non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5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229225" y="352425"/>
            <a:ext cx="5915025" cy="6200775"/>
          </a:xfrm>
        </p:spPr>
        <p:txBody>
          <a:bodyPr anchor="ctr">
            <a:normAutofit/>
          </a:bodyPr>
          <a:lstStyle/>
          <a:p>
            <a:r>
              <a:rPr lang="fi-FI" sz="1400" dirty="0"/>
              <a:t>Ilmastotiekartan Vaikuttavuudella kuvataan kehittämiskohteisiin liittyvän sopeutumiskyvyn tasoa. Vaikuttavuutta arvioidessa kartoitettiin, mikä on ELY-keskuksen nykyinen kapasiteetti tehdä sopeutumisen toimenpiteitä ja kuinka korkeaksi kapasiteettia voidaan realistisesti nostaa kehittämiskohteen ehdotuksia toteuttamalla.</a:t>
            </a:r>
          </a:p>
          <a:p>
            <a:r>
              <a:rPr lang="fi-FI" sz="1400" dirty="0"/>
              <a:t>Arviointi tehtiin sekä kehittämiskohteille että suppeammin ELY-keskuksen tehtäville. ELY-keskusten ilmastovaikuttavuutta arvioitiin erikseen hillinnän ja sopeutumisen kannalta. Arvio tehtiin sekä nykytilan että potentiaalin näkökulmista </a:t>
            </a:r>
          </a:p>
          <a:p>
            <a:r>
              <a:rPr lang="fi-FI" sz="1400" dirty="0"/>
              <a:t>ELY-keskuksen rooli pyrittiin käymään systemaattisesti läpi eri näkökulmista, jotta otettaisiin huomioon kaikki erilaiset ohjauskeinot, joita virastolla on käytettävissään. Tässä käytettiin tukena organisaatioiden ilmastotyön arviointikehikkoa (alkup. USAID), jota sovellettiin ELY-keskuksiin.</a:t>
            </a:r>
          </a:p>
          <a:p>
            <a:r>
              <a:rPr lang="fi-FI" sz="1400" dirty="0"/>
              <a:t>Arvioinnissa vaikuttavuus luokiteltiin 5 eri luokkaan, jossa luokka 5 oli vaikuttavin ja luokka 1 vähiten vaikuttava</a:t>
            </a:r>
          </a:p>
          <a:p>
            <a:endParaRPr lang="fi-FI" sz="1400" dirty="0"/>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1" y="0"/>
            <a:ext cx="4114801"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2800" b="1" i="0" u="none" strike="noStrike" cap="none" spc="10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Ilmastotiekarttatyön vaikuttavuus</a:t>
            </a:r>
            <a:endParaRPr kumimoji="0" lang="fi-FI" sz="1600" b="0" i="0" u="none" strike="noStrike" cap="none" spc="10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Alatunnisteen paikkamerkki 3">
            <a:extLst>
              <a:ext uri="{FF2B5EF4-FFF2-40B4-BE49-F238E27FC236}">
                <a16:creationId xmlns:a16="http://schemas.microsoft.com/office/drawing/2014/main" id="{7CC0E94E-72EE-4472-9D1B-020BCD32DAE9}"/>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2959428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6B38726-2EA5-42D2-B4F5-224D3026C75E}"/>
              </a:ext>
            </a:extLst>
          </p:cNvPr>
          <p:cNvSpPr/>
          <p:nvPr/>
        </p:nvSpPr>
        <p:spPr>
          <a:xfrm>
            <a:off x="9029700" y="4695825"/>
            <a:ext cx="3009900" cy="2162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877F0CC2-9550-42F1-9D6C-E63BE5FD6B69}"/>
              </a:ext>
            </a:extLst>
          </p:cNvPr>
          <p:cNvSpPr>
            <a:spLocks noGrp="1"/>
          </p:cNvSpPr>
          <p:nvPr>
            <p:ph type="title"/>
          </p:nvPr>
        </p:nvSpPr>
        <p:spPr>
          <a:xfrm>
            <a:off x="352425" y="232060"/>
            <a:ext cx="11496676" cy="1119501"/>
          </a:xfrm>
        </p:spPr>
        <p:txBody>
          <a:bodyPr anchor="t"/>
          <a:lstStyle/>
          <a:p>
            <a:r>
              <a:rPr lang="fi-FI" sz="2400" dirty="0">
                <a:solidFill>
                  <a:schemeClr val="tx1"/>
                </a:solidFill>
              </a:rPr>
              <a:t>Ilmastotiekarttatyön vaikuttavuus - Pisteytyksen määrittäminen</a:t>
            </a:r>
          </a:p>
        </p:txBody>
      </p:sp>
      <p:graphicFrame>
        <p:nvGraphicFramePr>
          <p:cNvPr id="6" name="Taulukon paikkamerkki 5">
            <a:extLst>
              <a:ext uri="{FF2B5EF4-FFF2-40B4-BE49-F238E27FC236}">
                <a16:creationId xmlns:a16="http://schemas.microsoft.com/office/drawing/2014/main" id="{8928035E-4317-4619-899F-9C6212266011}"/>
              </a:ext>
            </a:extLst>
          </p:cNvPr>
          <p:cNvGraphicFramePr>
            <a:graphicFrameLocks noGrp="1"/>
          </p:cNvGraphicFramePr>
          <p:nvPr>
            <p:ph type="tbl" sz="quarter" idx="14"/>
            <p:extLst>
              <p:ext uri="{D42A27DB-BD31-4B8C-83A1-F6EECF244321}">
                <p14:modId xmlns:p14="http://schemas.microsoft.com/office/powerpoint/2010/main" val="2745768332"/>
              </p:ext>
            </p:extLst>
          </p:nvPr>
        </p:nvGraphicFramePr>
        <p:xfrm>
          <a:off x="352425" y="675491"/>
          <a:ext cx="11496676" cy="5686463"/>
        </p:xfrm>
        <a:graphic>
          <a:graphicData uri="http://schemas.openxmlformats.org/drawingml/2006/table">
            <a:tbl>
              <a:tblPr firstRow="1" bandRow="1">
                <a:tableStyleId>{C083E6E3-FA7D-4D7B-A595-EF9225AFEA82}</a:tableStyleId>
              </a:tblPr>
              <a:tblGrid>
                <a:gridCol w="2305050">
                  <a:extLst>
                    <a:ext uri="{9D8B030D-6E8A-4147-A177-3AD203B41FA5}">
                      <a16:colId xmlns:a16="http://schemas.microsoft.com/office/drawing/2014/main" val="2420324728"/>
                    </a:ext>
                  </a:extLst>
                </a:gridCol>
                <a:gridCol w="4595813">
                  <a:extLst>
                    <a:ext uri="{9D8B030D-6E8A-4147-A177-3AD203B41FA5}">
                      <a16:colId xmlns:a16="http://schemas.microsoft.com/office/drawing/2014/main" val="4158068006"/>
                    </a:ext>
                  </a:extLst>
                </a:gridCol>
                <a:gridCol w="4595813">
                  <a:extLst>
                    <a:ext uri="{9D8B030D-6E8A-4147-A177-3AD203B41FA5}">
                      <a16:colId xmlns:a16="http://schemas.microsoft.com/office/drawing/2014/main" val="1353841512"/>
                    </a:ext>
                  </a:extLst>
                </a:gridCol>
              </a:tblGrid>
              <a:tr h="438785">
                <a:tc>
                  <a:txBody>
                    <a:bodyPr/>
                    <a:lstStyle/>
                    <a:p>
                      <a:r>
                        <a:rPr lang="fi-FI" dirty="0">
                          <a:latin typeface="Calibri" panose="020F0502020204030204" pitchFamily="34" charset="0"/>
                          <a:cs typeface="Calibri" panose="020F0502020204030204" pitchFamily="34" charset="0"/>
                        </a:rPr>
                        <a:t>Kriteeri (1-5 pistettä)</a:t>
                      </a:r>
                    </a:p>
                  </a:txBody>
                  <a:tcPr/>
                </a:tc>
                <a:tc>
                  <a:txBody>
                    <a:bodyPr/>
                    <a:lstStyle/>
                    <a:p>
                      <a:r>
                        <a:rPr lang="fi-FI">
                          <a:latin typeface="Calibri" panose="020F0502020204030204" pitchFamily="34" charset="0"/>
                          <a:cs typeface="Calibri" panose="020F0502020204030204" pitchFamily="34" charset="0"/>
                        </a:rPr>
                        <a:t>Pisteytys (nykytila)</a:t>
                      </a:r>
                    </a:p>
                  </a:txBody>
                  <a:tcPr/>
                </a:tc>
                <a:tc>
                  <a:txBody>
                    <a:bodyPr/>
                    <a:lstStyle/>
                    <a:p>
                      <a:r>
                        <a:rPr lang="fi-FI">
                          <a:latin typeface="Calibri" panose="020F0502020204030204" pitchFamily="34" charset="0"/>
                          <a:cs typeface="Calibri" panose="020F0502020204030204" pitchFamily="34" charset="0"/>
                        </a:rPr>
                        <a:t>Pisteytys (potentiaali)</a:t>
                      </a:r>
                    </a:p>
                  </a:txBody>
                  <a:tcPr/>
                </a:tc>
                <a:extLst>
                  <a:ext uri="{0D108BD9-81ED-4DB2-BD59-A6C34878D82A}">
                    <a16:rowId xmlns:a16="http://schemas.microsoft.com/office/drawing/2014/main" val="956145603"/>
                  </a:ext>
                </a:extLst>
              </a:tr>
              <a:tr h="943149">
                <a:tc>
                  <a:txBody>
                    <a:bodyPr/>
                    <a:lstStyle/>
                    <a:p>
                      <a:r>
                        <a:rPr lang="fi-FI" dirty="0">
                          <a:latin typeface="Calibri" panose="020F0502020204030204" pitchFamily="34" charset="0"/>
                          <a:cs typeface="Calibri" panose="020F0502020204030204" pitchFamily="34" charset="0"/>
                        </a:rPr>
                        <a:t>Tiedon olemassaolo, saatavuus, käyttö</a:t>
                      </a:r>
                    </a:p>
                  </a:txBody>
                  <a:tcPr/>
                </a:tc>
                <a:tc>
                  <a:txBody>
                    <a:bodyPr/>
                    <a:lstStyle/>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Onko neliöön liittyvää ilmastotietoa olemassa? Onko se ajantasaista?</a:t>
                      </a:r>
                    </a:p>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Saavuttaako ilmastotieto asiantuntijat?</a:t>
                      </a:r>
                    </a:p>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Tuottaako ELY-keskus ilmastotyössä hyödyllistä tietoa?</a:t>
                      </a:r>
                    </a:p>
                  </a:txBody>
                  <a:tcPr/>
                </a:tc>
                <a:tc>
                  <a:txBody>
                    <a:bodyPr/>
                    <a:lstStyle/>
                    <a:p>
                      <a:pPr marL="285750" indent="-285750" algn="l" defTabSz="914400" rtl="0" eaLnBrk="1" latinLnBrk="0" hangingPunct="1">
                        <a:buFont typeface="Arial" panose="020B0604020202020204" pitchFamily="34" charset="0"/>
                        <a:buChar char="•"/>
                      </a:pPr>
                      <a:r>
                        <a:rPr lang="fi-FI" sz="1200" kern="1200">
                          <a:solidFill>
                            <a:schemeClr val="dk1"/>
                          </a:solidFill>
                          <a:latin typeface="Calibri" panose="020F0502020204030204" pitchFamily="34" charset="0"/>
                          <a:cs typeface="Calibri" panose="020F0502020204030204" pitchFamily="34" charset="0"/>
                        </a:rPr>
                        <a:t>Lisääväkö kehittämiskohteen ehdotukset tietopohjaa?</a:t>
                      </a:r>
                    </a:p>
                    <a:p>
                      <a:pPr marL="285750" indent="-285750" algn="l" defTabSz="914400" rtl="0" eaLnBrk="1" latinLnBrk="0" hangingPunct="1">
                        <a:buFont typeface="Arial" panose="020B0604020202020204" pitchFamily="34" charset="0"/>
                        <a:buChar char="•"/>
                      </a:pPr>
                      <a:r>
                        <a:rPr lang="fi-FI" sz="1200" kern="1200">
                          <a:solidFill>
                            <a:schemeClr val="dk1"/>
                          </a:solidFill>
                          <a:latin typeface="Calibri" panose="020F0502020204030204" pitchFamily="34" charset="0"/>
                          <a:cs typeface="Calibri" panose="020F0502020204030204" pitchFamily="34" charset="0"/>
                        </a:rPr>
                        <a:t>Lisäävätkö kehittämiskohteen ehdotukset tietoisuutta olemassa olevasta tiedosta?</a:t>
                      </a:r>
                    </a:p>
                    <a:p>
                      <a:pPr marL="285750" indent="-285750" algn="l" defTabSz="914400" rtl="0" eaLnBrk="1" latinLnBrk="0" hangingPunct="1">
                        <a:buFont typeface="Arial" panose="020B0604020202020204" pitchFamily="34" charset="0"/>
                        <a:buChar char="•"/>
                      </a:pPr>
                      <a:r>
                        <a:rPr lang="fi-FI" sz="1200" kern="1200">
                          <a:solidFill>
                            <a:schemeClr val="dk1"/>
                          </a:solidFill>
                          <a:latin typeface="Calibri" panose="020F0502020204030204" pitchFamily="34" charset="0"/>
                          <a:cs typeface="Calibri" panose="020F0502020204030204" pitchFamily="34" charset="0"/>
                        </a:rPr>
                        <a:t>Lisääkö kehittämiskohde ajantasaisen tiedon saavutettavuutta?</a:t>
                      </a:r>
                      <a:endParaRPr lang="fi-FI" sz="1200" kern="120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861374407"/>
                  </a:ext>
                </a:extLst>
              </a:tr>
              <a:tr h="1233349">
                <a:tc>
                  <a:txBody>
                    <a:bodyPr/>
                    <a:lstStyle/>
                    <a:p>
                      <a:r>
                        <a:rPr lang="fi-FI">
                          <a:latin typeface="Calibri" panose="020F0502020204030204" pitchFamily="34" charset="0"/>
                          <a:cs typeface="Calibri" panose="020F0502020204030204" pitchFamily="34" charset="0"/>
                        </a:rPr>
                        <a:t>Toiminnan suunnittelu ja strategiset tavoitteet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dirty="0">
                          <a:solidFill>
                            <a:schemeClr val="dk1"/>
                          </a:solidFill>
                          <a:latin typeface="Calibri" panose="020F0502020204030204" pitchFamily="34" charset="0"/>
                          <a:cs typeface="Calibri" panose="020F0502020204030204" pitchFamily="34" charset="0"/>
                        </a:rPr>
                        <a:t>Ovatko ilmastonmuutoksen vaikutukset tai muu sopeutuminen osa suunnittelua?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dirty="0">
                          <a:solidFill>
                            <a:schemeClr val="dk1"/>
                          </a:solidFill>
                          <a:latin typeface="Calibri" panose="020F0502020204030204" pitchFamily="34" charset="0"/>
                          <a:cs typeface="Calibri" panose="020F0502020204030204" pitchFamily="34" charset="0"/>
                        </a:rPr>
                        <a:t>Arvioidaanko haavoittuvuuksia?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dirty="0">
                          <a:solidFill>
                            <a:schemeClr val="dk1"/>
                          </a:solidFill>
                          <a:latin typeface="Calibri" panose="020F0502020204030204" pitchFamily="34" charset="0"/>
                          <a:cs typeface="Calibri" panose="020F0502020204030204" pitchFamily="34" charset="0"/>
                        </a:rPr>
                        <a:t>Onko sopeutuminen sisällytetty toiminnan suunnittelun tavoitteisiin?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dirty="0">
                          <a:solidFill>
                            <a:schemeClr val="dk1"/>
                          </a:solidFill>
                          <a:latin typeface="Calibri" panose="020F0502020204030204" pitchFamily="34" charset="0"/>
                          <a:cs typeface="Calibri" panose="020F0502020204030204" pitchFamily="34" charset="0"/>
                        </a:rPr>
                        <a:t>Liittyykö kehittämiskohde useisiin tehtäväkokonaisuuksiin tai henkilömäärältään isoon tehtävään?</a:t>
                      </a:r>
                      <a:endParaRPr lang="fi-FI" sz="1200" kern="1200" noProof="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85750" indent="-285750" algn="l" defTabSz="914400" rtl="0" eaLnBrk="1" latinLnBrk="0" hangingPunct="1">
                        <a:buFont typeface="Arial" panose="020B0604020202020204" pitchFamily="34" charset="0"/>
                        <a:buChar char="•"/>
                      </a:pPr>
                      <a:r>
                        <a:rPr lang="fi-FI" sz="1200" kern="1200">
                          <a:solidFill>
                            <a:schemeClr val="dk1"/>
                          </a:solidFill>
                          <a:latin typeface="Calibri" panose="020F0502020204030204" pitchFamily="34" charset="0"/>
                          <a:cs typeface="Calibri" panose="020F0502020204030204" pitchFamily="34" charset="0"/>
                        </a:rPr>
                        <a:t>Mahdollistavatko kehittämiskohteen ehdotukset sopeutumisen huomioimista toiminnan suunnittelussa?</a:t>
                      </a:r>
                    </a:p>
                    <a:p>
                      <a:pPr marL="285750" indent="-285750" algn="l" defTabSz="914400" rtl="0" eaLnBrk="1" latinLnBrk="0" hangingPunct="1">
                        <a:buFont typeface="Arial" panose="020B0604020202020204" pitchFamily="34" charset="0"/>
                        <a:buChar char="•"/>
                      </a:pPr>
                      <a:r>
                        <a:rPr lang="fi-FI" sz="1200" kern="1200">
                          <a:solidFill>
                            <a:schemeClr val="dk1"/>
                          </a:solidFill>
                          <a:latin typeface="Calibri" panose="020F0502020204030204" pitchFamily="34" charset="0"/>
                          <a:cs typeface="Calibri" panose="020F0502020204030204" pitchFamily="34" charset="0"/>
                        </a:rPr>
                        <a:t>Mahdollistaako haavoittuvuuksien arvioinnin?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a:solidFill>
                            <a:schemeClr val="dk1"/>
                          </a:solidFill>
                          <a:latin typeface="Calibri" panose="020F0502020204030204" pitchFamily="34" charset="0"/>
                          <a:cs typeface="Calibri" panose="020F0502020204030204" pitchFamily="34" charset="0"/>
                        </a:rPr>
                        <a:t>Lisäävätkö kehittämiskohteen ehdotukset sopeutumisen tavoitteellisuutta?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a:solidFill>
                            <a:schemeClr val="dk1"/>
                          </a:solidFill>
                          <a:latin typeface="Calibri" panose="020F0502020204030204" pitchFamily="34" charset="0"/>
                          <a:cs typeface="Calibri" panose="020F0502020204030204" pitchFamily="34" charset="0"/>
                        </a:rPr>
                        <a:t>Lisäisikö lisäresurssi kehittämiskohteen vaikuttavuutta?</a:t>
                      </a:r>
                      <a:endParaRPr lang="fi-FI" sz="1200" kern="120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916708359"/>
                  </a:ext>
                </a:extLst>
              </a:tr>
              <a:tr h="391139">
                <a:tc>
                  <a:txBody>
                    <a:bodyPr/>
                    <a:lstStyle/>
                    <a:p>
                      <a:r>
                        <a:rPr lang="fi-FI">
                          <a:latin typeface="Calibri" panose="020F0502020204030204" pitchFamily="34" charset="0"/>
                          <a:cs typeface="Calibri" panose="020F0502020204030204" pitchFamily="34" charset="0"/>
                        </a:rPr>
                        <a:t>Ohjausvaikutus ja toimeenpano</a:t>
                      </a:r>
                    </a:p>
                  </a:txBody>
                  <a:tcPr/>
                </a:tc>
                <a:tc>
                  <a:txBody>
                    <a:bodyPr/>
                    <a:lstStyle/>
                    <a:p>
                      <a:pPr marL="285750" indent="-285750" algn="l" defTabSz="914400" rtl="0" eaLnBrk="1" latinLnBrk="0" hangingPunct="1">
                        <a:buFont typeface="Arial" panose="020B0604020202020204" pitchFamily="34" charset="0"/>
                        <a:buChar char="•"/>
                      </a:pPr>
                      <a:r>
                        <a:rPr lang="fi-FI" sz="1200" kern="1200" dirty="0">
                          <a:solidFill>
                            <a:schemeClr val="dk1"/>
                          </a:solidFill>
                          <a:latin typeface="Calibri" panose="020F0502020204030204" pitchFamily="34" charset="0"/>
                          <a:cs typeface="Calibri" panose="020F0502020204030204" pitchFamily="34" charset="0"/>
                        </a:rPr>
                        <a:t>Mitä ohjauskeinoja käytetään nyt sopeutumisen työssä?</a:t>
                      </a:r>
                      <a:endParaRPr lang="fi-FI"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85750" indent="-285750" algn="l" defTabSz="914400" rtl="0" eaLnBrk="1" latinLnBrk="0" hangingPunct="1">
                        <a:buFont typeface="Arial" panose="020B0604020202020204" pitchFamily="34" charset="0"/>
                        <a:buChar char="•"/>
                      </a:pPr>
                      <a:r>
                        <a:rPr lang="fi-FI" sz="1200" kern="1200" dirty="0">
                          <a:solidFill>
                            <a:schemeClr val="dk1"/>
                          </a:solidFill>
                          <a:latin typeface="Calibri" panose="020F0502020204030204" pitchFamily="34" charset="0"/>
                          <a:cs typeface="Calibri" panose="020F0502020204030204" pitchFamily="34" charset="0"/>
                        </a:rPr>
                        <a:t>Mahdollistaako neliö uusien ohjauskeinojen käytön ilmastotyössä?</a:t>
                      </a:r>
                      <a:endParaRPr lang="fi-FI" sz="12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213725363"/>
                  </a:ext>
                </a:extLst>
              </a:tr>
              <a:tr h="1378449">
                <a:tc>
                  <a:txBody>
                    <a:bodyPr/>
                    <a:lstStyle/>
                    <a:p>
                      <a:r>
                        <a:rPr lang="fi-FI">
                          <a:latin typeface="Calibri" panose="020F0502020204030204" pitchFamily="34" charset="0"/>
                          <a:cs typeface="Calibri" panose="020F0502020204030204" pitchFamily="34" charset="0"/>
                        </a:rPr>
                        <a:t>Seuranta, tavoitteet</a:t>
                      </a:r>
                    </a:p>
                  </a:txBody>
                  <a:tcPr/>
                </a:tc>
                <a:tc>
                  <a:txBody>
                    <a:bodyPr/>
                    <a:lstStyle/>
                    <a:p>
                      <a:pPr marL="285750" indent="-285750">
                        <a:buFont typeface="Arial" panose="020B0604020202020204" pitchFamily="34" charset="0"/>
                        <a:buChar char="•"/>
                      </a:pPr>
                      <a:r>
                        <a:rPr lang="fi-FI" sz="1200">
                          <a:latin typeface="Calibri" panose="020F0502020204030204" pitchFamily="34" charset="0"/>
                          <a:cs typeface="Calibri" panose="020F0502020204030204" pitchFamily="34" charset="0"/>
                        </a:rPr>
                        <a:t>Kuinka moneen riskiin kehittämiskohde liittyy</a:t>
                      </a:r>
                    </a:p>
                    <a:p>
                      <a:pPr marL="285750" indent="-285750">
                        <a:buFont typeface="Arial" panose="020B0604020202020204" pitchFamily="34" charset="0"/>
                        <a:buChar char="•"/>
                      </a:pPr>
                      <a:r>
                        <a:rPr lang="fi-FI" sz="1200">
                          <a:latin typeface="Calibri" panose="020F0502020204030204" pitchFamily="34" charset="0"/>
                          <a:cs typeface="Calibri" panose="020F0502020204030204" pitchFamily="34" charset="0"/>
                        </a:rPr>
                        <a:t>Seurataanko kehittämiskohteeseen liittyvää sopeutumistyötä</a:t>
                      </a:r>
                    </a:p>
                    <a:p>
                      <a:pPr marL="285750" indent="-285750">
                        <a:buFont typeface="Arial" panose="020B0604020202020204" pitchFamily="34" charset="0"/>
                        <a:buChar char="•"/>
                      </a:pPr>
                      <a:r>
                        <a:rPr lang="fi-FI" sz="1200">
                          <a:latin typeface="Calibri" panose="020F0502020204030204" pitchFamily="34" charset="0"/>
                          <a:cs typeface="Calibri" panose="020F0502020204030204" pitchFamily="34" charset="0"/>
                        </a:rPr>
                        <a:t>Arvioidaanko kehittämiskohteeseen liittyvää sopeutumistyötä</a:t>
                      </a:r>
                    </a:p>
                    <a:p>
                      <a:pPr marL="285750" indent="-285750">
                        <a:buFont typeface="Arial" panose="020B0604020202020204" pitchFamily="34" charset="0"/>
                        <a:buChar char="•"/>
                      </a:pPr>
                      <a:r>
                        <a:rPr lang="fi-FI" sz="1200">
                          <a:latin typeface="Calibri" panose="020F0502020204030204" pitchFamily="34" charset="0"/>
                          <a:cs typeface="Calibri" panose="020F0502020204030204" pitchFamily="34" charset="0"/>
                        </a:rPr>
                        <a:t>Käytetäänkö kehittämiskohteeseen liittyvää seurantaa ja arviointia toiminnan suunnittelun kehittämisessä</a:t>
                      </a:r>
                      <a:endParaRPr lang="fi-FI" sz="1200" i="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Lisäävätkö kehittämiskohteen ehdotukset sopeutumistyön seurantaa, joka vastaa strategisia tavoitteita?</a:t>
                      </a:r>
                    </a:p>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Lisäävätkö kehittämiskohteen ehdotukset sopeutumistyön arviointia seurannan perusteella?</a:t>
                      </a:r>
                    </a:p>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Lisäävätkö kehittämiskohteen ehdotukset sopeutumistyön arvioinnin käyttöä toiminnan suunnittelun kehittämisessä?</a:t>
                      </a:r>
                    </a:p>
                  </a:txBody>
                  <a:tcPr/>
                </a:tc>
                <a:extLst>
                  <a:ext uri="{0D108BD9-81ED-4DB2-BD59-A6C34878D82A}">
                    <a16:rowId xmlns:a16="http://schemas.microsoft.com/office/drawing/2014/main" val="2918420671"/>
                  </a:ext>
                </a:extLst>
              </a:tr>
              <a:tr h="876300">
                <a:tc>
                  <a:txBody>
                    <a:bodyPr/>
                    <a:lstStyle/>
                    <a:p>
                      <a:r>
                        <a:rPr lang="fi-FI">
                          <a:latin typeface="Calibri" panose="020F0502020204030204" pitchFamily="34" charset="0"/>
                          <a:cs typeface="Calibri" panose="020F0502020204030204" pitchFamily="34" charset="0"/>
                        </a:rPr>
                        <a:t>Lisäpisteet (0-3 lisäpistettä potentiaalissa)</a:t>
                      </a:r>
                    </a:p>
                  </a:txBody>
                  <a:tcPr/>
                </a:tc>
                <a:tc>
                  <a:txBody>
                    <a:bodyPr/>
                    <a:lstStyle/>
                    <a:p>
                      <a:pPr marL="0" indent="0">
                        <a:buFont typeface="Arial" panose="020B0604020202020204" pitchFamily="34" charset="0"/>
                        <a:buNone/>
                      </a:pPr>
                      <a:endParaRPr lang="fi-FI" sz="1200" i="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Sekä hillinnän että sopeutumisen kehittämiskohde = 1 piste</a:t>
                      </a:r>
                    </a:p>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Kehittämiskohde on tärkeä vastuualueiden välisessä yhteistyössä = 1 piste</a:t>
                      </a:r>
                    </a:p>
                    <a:p>
                      <a:pPr marL="285750" indent="-285750">
                        <a:buFont typeface="Arial" panose="020B0604020202020204" pitchFamily="34" charset="0"/>
                        <a:buChar char="•"/>
                      </a:pPr>
                      <a:r>
                        <a:rPr lang="fi-FI" sz="1200" dirty="0">
                          <a:latin typeface="Calibri" panose="020F0502020204030204" pitchFamily="34" charset="0"/>
                          <a:cs typeface="Calibri" panose="020F0502020204030204" pitchFamily="34" charset="0"/>
                        </a:rPr>
                        <a:t>Kehittämiskohde edistää yhteistyötä alueella=1 piste</a:t>
                      </a:r>
                    </a:p>
                  </a:txBody>
                  <a:tcPr/>
                </a:tc>
                <a:extLst>
                  <a:ext uri="{0D108BD9-81ED-4DB2-BD59-A6C34878D82A}">
                    <a16:rowId xmlns:a16="http://schemas.microsoft.com/office/drawing/2014/main" val="1753980012"/>
                  </a:ext>
                </a:extLst>
              </a:tr>
            </a:tbl>
          </a:graphicData>
        </a:graphic>
      </p:graphicFrame>
      <p:sp>
        <p:nvSpPr>
          <p:cNvPr id="4" name="Alatunnisteen paikkamerkki 3">
            <a:extLst>
              <a:ext uri="{FF2B5EF4-FFF2-40B4-BE49-F238E27FC236}">
                <a16:creationId xmlns:a16="http://schemas.microsoft.com/office/drawing/2014/main" id="{D1552177-BF6D-4225-B03C-15D2777AE44B}"/>
              </a:ext>
            </a:extLst>
          </p:cNvPr>
          <p:cNvSpPr>
            <a:spLocks noGrp="1"/>
          </p:cNvSpPr>
          <p:nvPr>
            <p:ph type="ftr" sz="quarter" idx="3"/>
          </p:nvPr>
        </p:nvSpPr>
        <p:spPr>
          <a:xfrm>
            <a:off x="7695922" y="6484319"/>
            <a:ext cx="4362729" cy="251315"/>
          </a:xfrm>
        </p:spPr>
        <p:txBody>
          <a:bodyPr/>
          <a:lstStyle/>
          <a:p>
            <a:pPr algn="r"/>
            <a:r>
              <a:rPr lang="fi-FI" sz="1200" dirty="0">
                <a:solidFill>
                  <a:schemeClr val="tx1">
                    <a:tint val="75000"/>
                  </a:schemeClr>
                </a:solidFill>
                <a:latin typeface="Calibri" panose="020F0502020204030204" pitchFamily="34" charset="0"/>
                <a:cs typeface="Calibri" panose="020F0502020204030204" pitchFamily="34" charset="0"/>
              </a:rPr>
              <a:t>ELY-keskusten ilmastotiekartta, Pirkanmaan ELY-keskus 2021</a:t>
            </a:r>
          </a:p>
        </p:txBody>
      </p:sp>
    </p:spTree>
    <p:extLst>
      <p:ext uri="{BB962C8B-B14F-4D97-AF65-F5344CB8AC3E}">
        <p14:creationId xmlns:p14="http://schemas.microsoft.com/office/powerpoint/2010/main" val="183143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Suorakulmio 45">
            <a:extLst>
              <a:ext uri="{FF2B5EF4-FFF2-40B4-BE49-F238E27FC236}">
                <a16:creationId xmlns:a16="http://schemas.microsoft.com/office/drawing/2014/main" id="{1E27BB95-1140-4C10-8D8B-178CD064BB80}"/>
              </a:ext>
            </a:extLst>
          </p:cNvPr>
          <p:cNvSpPr/>
          <p:nvPr/>
        </p:nvSpPr>
        <p:spPr>
          <a:xfrm>
            <a:off x="495300" y="5743575"/>
            <a:ext cx="321945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51" name="Sisällön paikkamerkki 3" descr="Hillinnän hotspotteja ovat ravinnekiertojen hallinta, kiertotalouden potentiaalin tunnistaminen ja mahdollistaminen, ojitukset ja vesitalouden hallinta ja kestävämmän kulkumuotojakauman edistäminen.&#10;Sopeutumisen hotspotteja ovat vesistöjen ilmastokestävyys, vesistöjen säännöstely ja patoturvallisuus ja tulva- ja kuivuusriskienhallinta.&#10;Yhteisiä hotspotteja ovat ilmastovaikutusten arviointi ja ilmastokestävä yhdyskuntarakenne.">
            <a:extLst>
              <a:ext uri="{FF2B5EF4-FFF2-40B4-BE49-F238E27FC236}">
                <a16:creationId xmlns:a16="http://schemas.microsoft.com/office/drawing/2014/main" id="{E01D2B0A-DADB-4A97-B436-19A70B0E62A4}"/>
              </a:ext>
            </a:extLst>
          </p:cNvPr>
          <p:cNvGraphicFramePr>
            <a:graphicFrameLocks/>
          </p:cNvGraphicFramePr>
          <p:nvPr/>
        </p:nvGraphicFramePr>
        <p:xfrm>
          <a:off x="71437" y="984537"/>
          <a:ext cx="12049125" cy="576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Otsikko 5">
            <a:extLst>
              <a:ext uri="{FF2B5EF4-FFF2-40B4-BE49-F238E27FC236}">
                <a16:creationId xmlns:a16="http://schemas.microsoft.com/office/drawing/2014/main" id="{E8C30F9C-ADC8-4A03-874A-1B30683B648F}"/>
              </a:ext>
            </a:extLst>
          </p:cNvPr>
          <p:cNvSpPr txBox="1">
            <a:spLocks noGrp="1"/>
          </p:cNvSpPr>
          <p:nvPr>
            <p:ph type="title" idx="4294967295"/>
          </p:nvPr>
        </p:nvSpPr>
        <p:spPr>
          <a:xfrm>
            <a:off x="204209" y="-101204"/>
            <a:ext cx="10636236" cy="111950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Arial" panose="020B0604020202020204"/>
                <a:ea typeface="+mj-ea"/>
                <a:cs typeface="+mj-cs"/>
              </a:rPr>
              <a:t>ELY-ilmastotyön hotspotit</a:t>
            </a:r>
          </a:p>
        </p:txBody>
      </p:sp>
      <p:grpSp>
        <p:nvGrpSpPr>
          <p:cNvPr id="53" name="Ryhmä 52">
            <a:extLst>
              <a:ext uri="{FF2B5EF4-FFF2-40B4-BE49-F238E27FC236}">
                <a16:creationId xmlns:a16="http://schemas.microsoft.com/office/drawing/2014/main" id="{8DB86B94-F63B-483E-9CB1-C628E63F4CAE}"/>
              </a:ext>
              <a:ext uri="{C183D7F6-B498-43B3-948B-1728B52AA6E4}">
                <adec:decorative xmlns:adec="http://schemas.microsoft.com/office/drawing/2017/decorative" val="1"/>
              </a:ext>
            </a:extLst>
          </p:cNvPr>
          <p:cNvGrpSpPr/>
          <p:nvPr/>
        </p:nvGrpSpPr>
        <p:grpSpPr>
          <a:xfrm>
            <a:off x="3434546" y="664876"/>
            <a:ext cx="2186566" cy="1357641"/>
            <a:chOff x="2740669" y="290670"/>
            <a:chExt cx="1242714" cy="745628"/>
          </a:xfrm>
          <a:solidFill>
            <a:srgbClr val="FE0036"/>
          </a:solidFill>
        </p:grpSpPr>
        <p:sp>
          <p:nvSpPr>
            <p:cNvPr id="54" name="Suorakulmio 20">
              <a:extLst>
                <a:ext uri="{FF2B5EF4-FFF2-40B4-BE49-F238E27FC236}">
                  <a16:creationId xmlns:a16="http://schemas.microsoft.com/office/drawing/2014/main" id="{5A14AF69-99C7-4A58-8E94-B57BD975FCD8}"/>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55" name="Tekstiruutu 54">
              <a:extLst>
                <a:ext uri="{FF2B5EF4-FFF2-40B4-BE49-F238E27FC236}">
                  <a16:creationId xmlns:a16="http://schemas.microsoft.com/office/drawing/2014/main" id="{10BF281A-3381-4716-B7C7-C773F4C6EA7B}"/>
                </a:ext>
              </a:extLst>
            </p:cNvPr>
            <p:cNvSpPr txBox="1"/>
            <p:nvPr/>
          </p:nvSpPr>
          <p:spPr>
            <a:xfrm>
              <a:off x="2740669" y="290670"/>
              <a:ext cx="1242714" cy="745628"/>
            </a:xfrm>
            <a:prstGeom prst="ellipse">
              <a:avLst/>
            </a:prstGeom>
            <a:solidFill>
              <a:srgbClr val="FF2957"/>
            </a:solid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Kiertotalouden potentiaalin tunnistaminen ja mahdollistaminen</a:t>
              </a:r>
            </a:p>
          </p:txBody>
        </p:sp>
      </p:grpSp>
      <p:pic>
        <p:nvPicPr>
          <p:cNvPr id="56" name="Kuva 55">
            <a:extLst>
              <a:ext uri="{FF2B5EF4-FFF2-40B4-BE49-F238E27FC236}">
                <a16:creationId xmlns:a16="http://schemas.microsoft.com/office/drawing/2014/main" id="{86127052-355E-407A-B04A-276A513A6C05}"/>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9970" y="43763"/>
            <a:ext cx="437723" cy="437723"/>
          </a:xfrm>
          <a:prstGeom prst="rect">
            <a:avLst/>
          </a:prstGeom>
        </p:spPr>
      </p:pic>
      <p:pic>
        <p:nvPicPr>
          <p:cNvPr id="57" name="Kuva 56">
            <a:extLst>
              <a:ext uri="{FF2B5EF4-FFF2-40B4-BE49-F238E27FC236}">
                <a16:creationId xmlns:a16="http://schemas.microsoft.com/office/drawing/2014/main" id="{5ED05B5A-D20A-44A2-AA95-D71BCA37BC98}"/>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69724" y="53970"/>
            <a:ext cx="562176" cy="439200"/>
          </a:xfrm>
          <a:prstGeom prst="rect">
            <a:avLst/>
          </a:prstGeom>
        </p:spPr>
      </p:pic>
      <p:grpSp>
        <p:nvGrpSpPr>
          <p:cNvPr id="58" name="Ryhmä 57">
            <a:extLst>
              <a:ext uri="{FF2B5EF4-FFF2-40B4-BE49-F238E27FC236}">
                <a16:creationId xmlns:a16="http://schemas.microsoft.com/office/drawing/2014/main" id="{2996D0F6-18EC-42BF-AB35-D9ED8640CB0E}"/>
              </a:ext>
              <a:ext uri="{C183D7F6-B498-43B3-948B-1728B52AA6E4}">
                <adec:decorative xmlns:adec="http://schemas.microsoft.com/office/drawing/2017/decorative" val="1"/>
              </a:ext>
            </a:extLst>
          </p:cNvPr>
          <p:cNvGrpSpPr/>
          <p:nvPr/>
        </p:nvGrpSpPr>
        <p:grpSpPr>
          <a:xfrm>
            <a:off x="6593825" y="2668480"/>
            <a:ext cx="2186566" cy="1357641"/>
            <a:chOff x="2740669" y="290670"/>
            <a:chExt cx="1242714" cy="745628"/>
          </a:xfrm>
          <a:solidFill>
            <a:srgbClr val="FF2957"/>
          </a:solidFill>
        </p:grpSpPr>
        <p:sp>
          <p:nvSpPr>
            <p:cNvPr id="59" name="Suorakulmio 26">
              <a:extLst>
                <a:ext uri="{FF2B5EF4-FFF2-40B4-BE49-F238E27FC236}">
                  <a16:creationId xmlns:a16="http://schemas.microsoft.com/office/drawing/2014/main" id="{23179A1C-8C9C-4BC2-9799-C4043F7C381C}"/>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0" name="Tekstiruutu 59">
              <a:extLst>
                <a:ext uri="{FF2B5EF4-FFF2-40B4-BE49-F238E27FC236}">
                  <a16:creationId xmlns:a16="http://schemas.microsoft.com/office/drawing/2014/main" id="{C74110E6-1841-474F-A053-516A56A2671E}"/>
                </a:ext>
                <a:ext uri="{C183D7F6-B498-43B3-948B-1728B52AA6E4}">
                  <adec:decorative xmlns:adec="http://schemas.microsoft.com/office/drawing/2017/decorative" val="1"/>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rgbClr val="000000"/>
                  </a:solidFill>
                  <a:effectLst/>
                  <a:uLnTx/>
                  <a:uFillTx/>
                  <a:latin typeface="Arial" panose="020B0604020202020204"/>
                  <a:ea typeface="+mn-ea"/>
                  <a:cs typeface="+mn-cs"/>
                </a:rPr>
                <a:t>Tulva- ja kuivuusriskien-hallinta</a:t>
              </a:r>
            </a:p>
          </p:txBody>
        </p:sp>
      </p:grpSp>
      <p:grpSp>
        <p:nvGrpSpPr>
          <p:cNvPr id="61" name="Ryhmä 60">
            <a:extLst>
              <a:ext uri="{FF2B5EF4-FFF2-40B4-BE49-F238E27FC236}">
                <a16:creationId xmlns:a16="http://schemas.microsoft.com/office/drawing/2014/main" id="{9FF545A3-83DE-48B0-ACEF-D6EA2875673C}"/>
              </a:ext>
              <a:ext uri="{C183D7F6-B498-43B3-948B-1728B52AA6E4}">
                <adec:decorative xmlns:adec="http://schemas.microsoft.com/office/drawing/2017/decorative" val="1"/>
              </a:ext>
            </a:extLst>
          </p:cNvPr>
          <p:cNvGrpSpPr/>
          <p:nvPr/>
        </p:nvGrpSpPr>
        <p:grpSpPr>
          <a:xfrm>
            <a:off x="9539752" y="692065"/>
            <a:ext cx="2186566" cy="1357641"/>
            <a:chOff x="2740669" y="290670"/>
            <a:chExt cx="1242714" cy="745628"/>
          </a:xfrm>
          <a:solidFill>
            <a:srgbClr val="FF2957"/>
          </a:solidFill>
        </p:grpSpPr>
        <p:sp>
          <p:nvSpPr>
            <p:cNvPr id="62" name="Suorakulmio 29">
              <a:extLst>
                <a:ext uri="{FF2B5EF4-FFF2-40B4-BE49-F238E27FC236}">
                  <a16:creationId xmlns:a16="http://schemas.microsoft.com/office/drawing/2014/main" id="{A3BD89FD-AE52-4A15-806A-487BE01684EA}"/>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3" name="Tekstiruutu 62">
              <a:extLst>
                <a:ext uri="{FF2B5EF4-FFF2-40B4-BE49-F238E27FC236}">
                  <a16:creationId xmlns:a16="http://schemas.microsoft.com/office/drawing/2014/main" id="{F2B17598-4A7C-4195-9666-30661A01C743}"/>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Ojitukset ja vesitalouden hallinta </a:t>
              </a:r>
              <a:endParaRPr kumimoji="0" lang="fi-FI" sz="12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grpSp>
        <p:nvGrpSpPr>
          <p:cNvPr id="64" name="Ryhmä 63">
            <a:extLst>
              <a:ext uri="{FF2B5EF4-FFF2-40B4-BE49-F238E27FC236}">
                <a16:creationId xmlns:a16="http://schemas.microsoft.com/office/drawing/2014/main" id="{85654702-0658-4C3B-B939-AD6BF1631A5C}"/>
              </a:ext>
              <a:ext uri="{C183D7F6-B498-43B3-948B-1728B52AA6E4}">
                <adec:decorative xmlns:adec="http://schemas.microsoft.com/office/drawing/2017/decorative" val="1"/>
              </a:ext>
            </a:extLst>
          </p:cNvPr>
          <p:cNvGrpSpPr/>
          <p:nvPr/>
        </p:nvGrpSpPr>
        <p:grpSpPr>
          <a:xfrm>
            <a:off x="8165382" y="1735042"/>
            <a:ext cx="2186568" cy="1357641"/>
            <a:chOff x="2740668" y="290670"/>
            <a:chExt cx="1242715" cy="745628"/>
          </a:xfrm>
          <a:solidFill>
            <a:srgbClr val="FF2957"/>
          </a:solidFill>
        </p:grpSpPr>
        <p:sp>
          <p:nvSpPr>
            <p:cNvPr id="65" name="Suorakulmio 32">
              <a:extLst>
                <a:ext uri="{FF2B5EF4-FFF2-40B4-BE49-F238E27FC236}">
                  <a16:creationId xmlns:a16="http://schemas.microsoft.com/office/drawing/2014/main" id="{E4426C98-B52A-49F1-BC38-1BF0B434340F}"/>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6" name="Tekstiruutu 65">
              <a:extLst>
                <a:ext uri="{FF2B5EF4-FFF2-40B4-BE49-F238E27FC236}">
                  <a16:creationId xmlns:a16="http://schemas.microsoft.com/office/drawing/2014/main" id="{B8CC6A53-1C08-4BD4-828C-32A6FB821267}"/>
                </a:ext>
              </a:extLst>
            </p:cNvPr>
            <p:cNvSpPr txBox="1"/>
            <p:nvPr/>
          </p:nvSpPr>
          <p:spPr>
            <a:xfrm>
              <a:off x="2740668"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Ilmastokestävä yhdyskuntarakenne</a:t>
              </a:r>
            </a:p>
          </p:txBody>
        </p:sp>
      </p:grpSp>
      <p:grpSp>
        <p:nvGrpSpPr>
          <p:cNvPr id="67" name="Ryhmä 66">
            <a:extLst>
              <a:ext uri="{FF2B5EF4-FFF2-40B4-BE49-F238E27FC236}">
                <a16:creationId xmlns:a16="http://schemas.microsoft.com/office/drawing/2014/main" id="{4E9780CA-6CE7-416E-BADC-976170DCD192}"/>
              </a:ext>
              <a:ext uri="{C183D7F6-B498-43B3-948B-1728B52AA6E4}">
                <adec:decorative xmlns:adec="http://schemas.microsoft.com/office/drawing/2017/decorative" val="1"/>
              </a:ext>
            </a:extLst>
          </p:cNvPr>
          <p:cNvGrpSpPr/>
          <p:nvPr/>
        </p:nvGrpSpPr>
        <p:grpSpPr>
          <a:xfrm>
            <a:off x="8165382" y="4641662"/>
            <a:ext cx="2186566" cy="1357641"/>
            <a:chOff x="2740669" y="290670"/>
            <a:chExt cx="1242714" cy="745628"/>
          </a:xfrm>
          <a:solidFill>
            <a:srgbClr val="FF2957"/>
          </a:solidFill>
        </p:grpSpPr>
        <p:sp>
          <p:nvSpPr>
            <p:cNvPr id="68" name="Suorakulmio 35">
              <a:extLst>
                <a:ext uri="{FF2B5EF4-FFF2-40B4-BE49-F238E27FC236}">
                  <a16:creationId xmlns:a16="http://schemas.microsoft.com/office/drawing/2014/main" id="{76A72F84-0FD0-4548-9E18-5A15DD508691}"/>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9" name="Tekstiruutu 68">
              <a:extLst>
                <a:ext uri="{FF2B5EF4-FFF2-40B4-BE49-F238E27FC236}">
                  <a16:creationId xmlns:a16="http://schemas.microsoft.com/office/drawing/2014/main" id="{2D4F0476-3FD4-4D98-A4B2-A1664602A19E}"/>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Kestävämmän kulkumuoto-jakauman edistäminen</a:t>
              </a:r>
            </a:p>
          </p:txBody>
        </p:sp>
      </p:grpSp>
      <p:grpSp>
        <p:nvGrpSpPr>
          <p:cNvPr id="70" name="Ryhmä 69">
            <a:extLst>
              <a:ext uri="{FF2B5EF4-FFF2-40B4-BE49-F238E27FC236}">
                <a16:creationId xmlns:a16="http://schemas.microsoft.com/office/drawing/2014/main" id="{38D80E40-8B79-4123-A2C0-17EE59581F17}"/>
              </a:ext>
              <a:ext uri="{C183D7F6-B498-43B3-948B-1728B52AA6E4}">
                <adec:decorative xmlns:adec="http://schemas.microsoft.com/office/drawing/2017/decorative" val="1"/>
              </a:ext>
            </a:extLst>
          </p:cNvPr>
          <p:cNvGrpSpPr/>
          <p:nvPr/>
        </p:nvGrpSpPr>
        <p:grpSpPr>
          <a:xfrm>
            <a:off x="3468593" y="3604884"/>
            <a:ext cx="2186567" cy="1357641"/>
            <a:chOff x="2740669" y="290670"/>
            <a:chExt cx="1242715" cy="745628"/>
          </a:xfrm>
          <a:solidFill>
            <a:srgbClr val="FF2957"/>
          </a:solidFill>
        </p:grpSpPr>
        <p:sp>
          <p:nvSpPr>
            <p:cNvPr id="71" name="Suorakulmio 39">
              <a:extLst>
                <a:ext uri="{FF2B5EF4-FFF2-40B4-BE49-F238E27FC236}">
                  <a16:creationId xmlns:a16="http://schemas.microsoft.com/office/drawing/2014/main" id="{4638463A-2577-4993-8ED1-7894D50328DF}"/>
                </a:ext>
              </a:extLst>
            </p:cNvPr>
            <p:cNvSpPr/>
            <p:nvPr/>
          </p:nvSpPr>
          <p:spPr>
            <a:xfrm>
              <a:off x="2740669" y="290670"/>
              <a:ext cx="1242714" cy="745628"/>
            </a:xfrm>
            <a:prstGeom prst="ellipse">
              <a:avLst/>
            </a:prstGeom>
            <a:grpFill/>
            <a:ln w="12700" cap="flat" cmpd="sng" algn="ctr">
              <a:solidFill>
                <a:srgbClr val="494F43"/>
              </a:solidFill>
              <a:prstDash val="solid"/>
              <a:miter lim="800000"/>
            </a:ln>
            <a:effectLst/>
          </p:spPr>
        </p:sp>
        <p:sp>
          <p:nvSpPr>
            <p:cNvPr id="72" name="Tekstiruutu 71">
              <a:extLst>
                <a:ext uri="{FF2B5EF4-FFF2-40B4-BE49-F238E27FC236}">
                  <a16:creationId xmlns:a16="http://schemas.microsoft.com/office/drawing/2014/main" id="{E56F313D-DC43-4594-9C63-B1AF70B2EB08}"/>
                </a:ext>
                <a:ext uri="{C183D7F6-B498-43B3-948B-1728B52AA6E4}">
                  <adec:decorative xmlns:adec="http://schemas.microsoft.com/office/drawing/2017/decorative" val="1"/>
                </a:ext>
              </a:extLst>
            </p:cNvPr>
            <p:cNvSpPr txBox="1"/>
            <p:nvPr/>
          </p:nvSpPr>
          <p:spPr>
            <a:xfrm>
              <a:off x="2740670"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rgbClr val="000000"/>
                  </a:solidFill>
                  <a:effectLst/>
                  <a:uLnTx/>
                  <a:uFillTx/>
                  <a:latin typeface="Arial" panose="020B0604020202020204"/>
                  <a:ea typeface="+mn-ea"/>
                  <a:cs typeface="+mn-cs"/>
                </a:rPr>
                <a:t>Vesistöjen säännöstely ja patoturvallisuus</a:t>
              </a:r>
            </a:p>
          </p:txBody>
        </p:sp>
      </p:grpSp>
      <p:grpSp>
        <p:nvGrpSpPr>
          <p:cNvPr id="73" name="Ryhmä 72">
            <a:extLst>
              <a:ext uri="{FF2B5EF4-FFF2-40B4-BE49-F238E27FC236}">
                <a16:creationId xmlns:a16="http://schemas.microsoft.com/office/drawing/2014/main" id="{F5E1DA00-BCCE-4497-9B2E-B7093AA027CF}"/>
              </a:ext>
              <a:ext uri="{C183D7F6-B498-43B3-948B-1728B52AA6E4}">
                <adec:decorative xmlns:adec="http://schemas.microsoft.com/office/drawing/2017/decorative" val="1"/>
              </a:ext>
            </a:extLst>
          </p:cNvPr>
          <p:cNvGrpSpPr/>
          <p:nvPr/>
        </p:nvGrpSpPr>
        <p:grpSpPr>
          <a:xfrm>
            <a:off x="1905977" y="2661134"/>
            <a:ext cx="2186566" cy="1357641"/>
            <a:chOff x="2740669" y="290670"/>
            <a:chExt cx="1242714" cy="745628"/>
          </a:xfrm>
          <a:solidFill>
            <a:srgbClr val="FF2957"/>
          </a:solidFill>
        </p:grpSpPr>
        <p:sp>
          <p:nvSpPr>
            <p:cNvPr id="74" name="Suorakulmio 42">
              <a:extLst>
                <a:ext uri="{FF2B5EF4-FFF2-40B4-BE49-F238E27FC236}">
                  <a16:creationId xmlns:a16="http://schemas.microsoft.com/office/drawing/2014/main" id="{67D13BA1-9E29-4620-B0C1-58D3C0FCE8F6}"/>
                </a:ext>
              </a:extLst>
            </p:cNvPr>
            <p:cNvSpPr/>
            <p:nvPr/>
          </p:nvSpPr>
          <p:spPr>
            <a:xfrm>
              <a:off x="2740669" y="290670"/>
              <a:ext cx="1242714" cy="745628"/>
            </a:xfrm>
            <a:prstGeom prst="ellipse">
              <a:avLst/>
            </a:prstGeom>
            <a:grpFill/>
            <a:ln w="12700" cap="flat" cmpd="sng" algn="ctr">
              <a:solidFill>
                <a:srgbClr val="494F43"/>
              </a:solidFill>
              <a:prstDash val="solid"/>
              <a:miter lim="800000"/>
            </a:ln>
            <a:effectLst/>
          </p:spPr>
        </p:sp>
        <p:sp>
          <p:nvSpPr>
            <p:cNvPr id="75" name="Tekstiruutu 74">
              <a:extLst>
                <a:ext uri="{FF2B5EF4-FFF2-40B4-BE49-F238E27FC236}">
                  <a16:creationId xmlns:a16="http://schemas.microsoft.com/office/drawing/2014/main" id="{48DA8C11-7EB6-4B86-988A-A01CD402A3A0}"/>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Ilmastovaikutusten arviointi</a:t>
              </a:r>
            </a:p>
          </p:txBody>
        </p:sp>
      </p:grpSp>
      <p:grpSp>
        <p:nvGrpSpPr>
          <p:cNvPr id="76" name="Ryhmä 75">
            <a:extLst>
              <a:ext uri="{FF2B5EF4-FFF2-40B4-BE49-F238E27FC236}">
                <a16:creationId xmlns:a16="http://schemas.microsoft.com/office/drawing/2014/main" id="{FA39A9DF-4D1D-427E-99CD-D8D7BFA2AF82}"/>
              </a:ext>
              <a:ext uri="{C183D7F6-B498-43B3-948B-1728B52AA6E4}">
                <adec:decorative xmlns:adec="http://schemas.microsoft.com/office/drawing/2017/decorative" val="1"/>
              </a:ext>
            </a:extLst>
          </p:cNvPr>
          <p:cNvGrpSpPr/>
          <p:nvPr/>
        </p:nvGrpSpPr>
        <p:grpSpPr>
          <a:xfrm>
            <a:off x="347084" y="1738411"/>
            <a:ext cx="2186566" cy="1357641"/>
            <a:chOff x="2740669" y="290670"/>
            <a:chExt cx="1242714" cy="745628"/>
          </a:xfrm>
          <a:solidFill>
            <a:srgbClr val="FF2957"/>
          </a:solidFill>
        </p:grpSpPr>
        <p:sp>
          <p:nvSpPr>
            <p:cNvPr id="77" name="Suorakulmio 45">
              <a:extLst>
                <a:ext uri="{FF2B5EF4-FFF2-40B4-BE49-F238E27FC236}">
                  <a16:creationId xmlns:a16="http://schemas.microsoft.com/office/drawing/2014/main" id="{0D32FD67-C424-4982-9319-500D75557569}"/>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78" name="Tekstiruutu 77">
              <a:extLst>
                <a:ext uri="{FF2B5EF4-FFF2-40B4-BE49-F238E27FC236}">
                  <a16:creationId xmlns:a16="http://schemas.microsoft.com/office/drawing/2014/main" id="{BF5483AB-68FB-475D-9FA4-F076635233CE}"/>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Ravinnekiertojen hallinta - vesiensuojelu, maaperä ja hiiltä sitovat kasvit</a:t>
              </a:r>
            </a:p>
          </p:txBody>
        </p:sp>
      </p:grpSp>
      <p:grpSp>
        <p:nvGrpSpPr>
          <p:cNvPr id="79" name="Ryhmä 78">
            <a:extLst>
              <a:ext uri="{FF2B5EF4-FFF2-40B4-BE49-F238E27FC236}">
                <a16:creationId xmlns:a16="http://schemas.microsoft.com/office/drawing/2014/main" id="{9670B282-BA2D-4A7D-82F5-B0F77CBF83FD}"/>
              </a:ext>
              <a:ext uri="{C183D7F6-B498-43B3-948B-1728B52AA6E4}">
                <adec:decorative xmlns:adec="http://schemas.microsoft.com/office/drawing/2017/decorative" val="1"/>
              </a:ext>
            </a:extLst>
          </p:cNvPr>
          <p:cNvGrpSpPr/>
          <p:nvPr/>
        </p:nvGrpSpPr>
        <p:grpSpPr>
          <a:xfrm>
            <a:off x="347084" y="3604884"/>
            <a:ext cx="2186566" cy="1357641"/>
            <a:chOff x="2740669" y="290670"/>
            <a:chExt cx="1242714" cy="745628"/>
          </a:xfrm>
          <a:solidFill>
            <a:srgbClr val="FF2957"/>
          </a:solidFill>
        </p:grpSpPr>
        <p:sp>
          <p:nvSpPr>
            <p:cNvPr id="80" name="Suorakulmio 48">
              <a:extLst>
                <a:ext uri="{FF2B5EF4-FFF2-40B4-BE49-F238E27FC236}">
                  <a16:creationId xmlns:a16="http://schemas.microsoft.com/office/drawing/2014/main" id="{6A843343-1C8A-4BF5-B453-A24F4AEAD829}"/>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81" name="Tekstiruutu 80">
              <a:extLst>
                <a:ext uri="{FF2B5EF4-FFF2-40B4-BE49-F238E27FC236}">
                  <a16:creationId xmlns:a16="http://schemas.microsoft.com/office/drawing/2014/main" id="{A9E659A7-87F1-46B2-9A37-6266FB8DBD5D}"/>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Vesistöjen ilmastokestävyys</a:t>
              </a:r>
            </a:p>
          </p:txBody>
        </p:sp>
      </p:grpSp>
      <p:pic>
        <p:nvPicPr>
          <p:cNvPr id="82" name="Kuva 81">
            <a:extLst>
              <a:ext uri="{FF2B5EF4-FFF2-40B4-BE49-F238E27FC236}">
                <a16:creationId xmlns:a16="http://schemas.microsoft.com/office/drawing/2014/main" id="{EF6D51A1-7867-4BA3-89F7-1475F245D4FC}"/>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81243" y="367268"/>
            <a:ext cx="439200" cy="439200"/>
          </a:xfrm>
          <a:prstGeom prst="rect">
            <a:avLst/>
          </a:prstGeom>
        </p:spPr>
      </p:pic>
      <p:pic>
        <p:nvPicPr>
          <p:cNvPr id="83" name="Kuva 82">
            <a:extLst>
              <a:ext uri="{FF2B5EF4-FFF2-40B4-BE49-F238E27FC236}">
                <a16:creationId xmlns:a16="http://schemas.microsoft.com/office/drawing/2014/main" id="{49B7E310-C5BC-43D8-BB0C-06AC6AB927BD}"/>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3013" y="1611983"/>
            <a:ext cx="437723" cy="437723"/>
          </a:xfrm>
          <a:prstGeom prst="rect">
            <a:avLst/>
          </a:prstGeom>
        </p:spPr>
      </p:pic>
      <p:pic>
        <p:nvPicPr>
          <p:cNvPr id="84" name="Kuva 83">
            <a:extLst>
              <a:ext uri="{FF2B5EF4-FFF2-40B4-BE49-F238E27FC236}">
                <a16:creationId xmlns:a16="http://schemas.microsoft.com/office/drawing/2014/main" id="{2CF7388C-671E-4E55-8731-9A44D76304F9}"/>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41536" y="4523325"/>
            <a:ext cx="439200" cy="439200"/>
          </a:xfrm>
          <a:prstGeom prst="rect">
            <a:avLst/>
          </a:prstGeom>
        </p:spPr>
      </p:pic>
      <p:pic>
        <p:nvPicPr>
          <p:cNvPr id="85" name="Kuva 84">
            <a:extLst>
              <a:ext uri="{FF2B5EF4-FFF2-40B4-BE49-F238E27FC236}">
                <a16:creationId xmlns:a16="http://schemas.microsoft.com/office/drawing/2014/main" id="{E842FF31-48AF-4964-A401-BA17126580B8}"/>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20767" y="4499634"/>
            <a:ext cx="439200" cy="439200"/>
          </a:xfrm>
          <a:prstGeom prst="rect">
            <a:avLst/>
          </a:prstGeom>
        </p:spPr>
      </p:pic>
      <p:pic>
        <p:nvPicPr>
          <p:cNvPr id="86" name="Kuva 85">
            <a:extLst>
              <a:ext uri="{FF2B5EF4-FFF2-40B4-BE49-F238E27FC236}">
                <a16:creationId xmlns:a16="http://schemas.microsoft.com/office/drawing/2014/main" id="{ECC40C3D-F697-4A96-95F5-34405595EA7F}"/>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67508" y="3586921"/>
            <a:ext cx="439200" cy="439200"/>
          </a:xfrm>
          <a:prstGeom prst="rect">
            <a:avLst/>
          </a:prstGeom>
        </p:spPr>
      </p:pic>
      <p:pic>
        <p:nvPicPr>
          <p:cNvPr id="87" name="Kuva 62">
            <a:extLst>
              <a:ext uri="{FF2B5EF4-FFF2-40B4-BE49-F238E27FC236}">
                <a16:creationId xmlns:a16="http://schemas.microsoft.com/office/drawing/2014/main" id="{78249442-E868-4A1E-8943-29AA6D9F1222}"/>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4028" y="2788469"/>
            <a:ext cx="437723" cy="437723"/>
          </a:xfrm>
          <a:prstGeom prst="rect">
            <a:avLst/>
          </a:prstGeom>
        </p:spPr>
      </p:pic>
      <p:pic>
        <p:nvPicPr>
          <p:cNvPr id="88" name="Kuva 87">
            <a:extLst>
              <a:ext uri="{FF2B5EF4-FFF2-40B4-BE49-F238E27FC236}">
                <a16:creationId xmlns:a16="http://schemas.microsoft.com/office/drawing/2014/main" id="{5257C2CC-C97B-41FB-80A9-E614987B371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39803" y="5606030"/>
            <a:ext cx="437723" cy="437723"/>
          </a:xfrm>
          <a:prstGeom prst="rect">
            <a:avLst/>
          </a:prstGeom>
        </p:spPr>
      </p:pic>
      <p:pic>
        <p:nvPicPr>
          <p:cNvPr id="89" name="Kuva 88">
            <a:extLst>
              <a:ext uri="{FF2B5EF4-FFF2-40B4-BE49-F238E27FC236}">
                <a16:creationId xmlns:a16="http://schemas.microsoft.com/office/drawing/2014/main" id="{CE47F644-8BFF-4658-B066-F5D810CB0148}"/>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18172" y="3573478"/>
            <a:ext cx="562176" cy="439200"/>
          </a:xfrm>
          <a:prstGeom prst="rect">
            <a:avLst/>
          </a:prstGeom>
          <a:effectLst>
            <a:glow rad="127000">
              <a:srgbClr val="F4F6F1">
                <a:lumMod val="90000"/>
                <a:alpha val="60000"/>
              </a:srgbClr>
            </a:glow>
          </a:effectLst>
        </p:spPr>
      </p:pic>
      <p:pic>
        <p:nvPicPr>
          <p:cNvPr id="90" name="Kuva 89">
            <a:extLst>
              <a:ext uri="{FF2B5EF4-FFF2-40B4-BE49-F238E27FC236}">
                <a16:creationId xmlns:a16="http://schemas.microsoft.com/office/drawing/2014/main" id="{71C9DB6C-8E65-4586-BA25-C7E0CD7EB9DC}"/>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5597" y="1648682"/>
            <a:ext cx="437723" cy="437723"/>
          </a:xfrm>
          <a:prstGeom prst="rect">
            <a:avLst/>
          </a:prstGeom>
        </p:spPr>
      </p:pic>
      <p:pic>
        <p:nvPicPr>
          <p:cNvPr id="91" name="Kuva 90">
            <a:extLst>
              <a:ext uri="{FF2B5EF4-FFF2-40B4-BE49-F238E27FC236}">
                <a16:creationId xmlns:a16="http://schemas.microsoft.com/office/drawing/2014/main" id="{6D315C91-EBE0-4894-AA2D-1105F300E902}"/>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77576" y="2653483"/>
            <a:ext cx="562176" cy="439200"/>
          </a:xfrm>
          <a:prstGeom prst="rect">
            <a:avLst/>
          </a:prstGeom>
          <a:effectLst>
            <a:glow rad="127000">
              <a:srgbClr val="F4F6F1">
                <a:lumMod val="90000"/>
                <a:alpha val="60000"/>
              </a:srgbClr>
            </a:glow>
          </a:effectLst>
        </p:spPr>
      </p:pic>
      <p:sp>
        <p:nvSpPr>
          <p:cNvPr id="92" name="Tekstiruutu 91">
            <a:extLst>
              <a:ext uri="{FF2B5EF4-FFF2-40B4-BE49-F238E27FC236}">
                <a16:creationId xmlns:a16="http://schemas.microsoft.com/office/drawing/2014/main" id="{DC6BE3C0-A5A4-4685-A829-93CFB48F2EA1}"/>
              </a:ext>
              <a:ext uri="{C183D7F6-B498-43B3-948B-1728B52AA6E4}">
                <adec:decorative xmlns:adec="http://schemas.microsoft.com/office/drawing/2017/decorative" val="1"/>
              </a:ext>
            </a:extLst>
          </p:cNvPr>
          <p:cNvSpPr txBox="1"/>
          <p:nvPr/>
        </p:nvSpPr>
        <p:spPr>
          <a:xfrm>
            <a:off x="6216217" y="110565"/>
            <a:ext cx="180049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a:ln>
                  <a:noFill/>
                </a:ln>
                <a:solidFill>
                  <a:srgbClr val="000000"/>
                </a:solidFill>
                <a:effectLst/>
                <a:uLnTx/>
                <a:uFillTx/>
              </a:rPr>
              <a:t>Hillinnän hotspotit</a:t>
            </a:r>
          </a:p>
        </p:txBody>
      </p:sp>
      <p:sp>
        <p:nvSpPr>
          <p:cNvPr id="93" name="Tekstiruutu 92">
            <a:extLst>
              <a:ext uri="{FF2B5EF4-FFF2-40B4-BE49-F238E27FC236}">
                <a16:creationId xmlns:a16="http://schemas.microsoft.com/office/drawing/2014/main" id="{784CF396-822D-40EF-BEED-1AE335D01EBE}"/>
              </a:ext>
              <a:ext uri="{C183D7F6-B498-43B3-948B-1728B52AA6E4}">
                <adec:decorative xmlns:adec="http://schemas.microsoft.com/office/drawing/2017/decorative" val="1"/>
              </a:ext>
            </a:extLst>
          </p:cNvPr>
          <p:cNvSpPr txBox="1"/>
          <p:nvPr/>
        </p:nvSpPr>
        <p:spPr>
          <a:xfrm>
            <a:off x="6225080" y="408007"/>
            <a:ext cx="2327881"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a:ln>
                  <a:noFill/>
                </a:ln>
                <a:solidFill>
                  <a:srgbClr val="000000"/>
                </a:solidFill>
                <a:effectLst/>
                <a:uLnTx/>
                <a:uFillTx/>
              </a:rPr>
              <a:t>Sopeutumisen hotspotit</a:t>
            </a:r>
          </a:p>
        </p:txBody>
      </p:sp>
      <p:sp>
        <p:nvSpPr>
          <p:cNvPr id="94" name="Tekstiruutu 93">
            <a:extLst>
              <a:ext uri="{FF2B5EF4-FFF2-40B4-BE49-F238E27FC236}">
                <a16:creationId xmlns:a16="http://schemas.microsoft.com/office/drawing/2014/main" id="{778E185D-E917-4006-96B4-F16607C0A728}"/>
              </a:ext>
              <a:ext uri="{C183D7F6-B498-43B3-948B-1728B52AA6E4}">
                <adec:decorative xmlns:adec="http://schemas.microsoft.com/office/drawing/2017/decorative" val="1"/>
              </a:ext>
            </a:extLst>
          </p:cNvPr>
          <p:cNvSpPr txBox="1"/>
          <p:nvPr/>
        </p:nvSpPr>
        <p:spPr>
          <a:xfrm>
            <a:off x="9220808" y="105548"/>
            <a:ext cx="17588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a:ln>
                  <a:noFill/>
                </a:ln>
                <a:solidFill>
                  <a:srgbClr val="000000"/>
                </a:solidFill>
                <a:effectLst/>
                <a:uLnTx/>
                <a:uFillTx/>
              </a:rPr>
              <a:t>Yhteiset hotspotit</a:t>
            </a:r>
          </a:p>
        </p:txBody>
      </p:sp>
      <p:sp>
        <p:nvSpPr>
          <p:cNvPr id="2" name="Alatunnisteen paikkamerkki 1">
            <a:extLst>
              <a:ext uri="{FF2B5EF4-FFF2-40B4-BE49-F238E27FC236}">
                <a16:creationId xmlns:a16="http://schemas.microsoft.com/office/drawing/2014/main" id="{3FDD91BD-C307-494C-9A49-AA9F5B1E9956}"/>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251467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7094B7EF-DC9A-4EB5-91F5-98A5B660B44F}"/>
              </a:ext>
            </a:extLst>
          </p:cNvPr>
          <p:cNvSpPr/>
          <p:nvPr/>
        </p:nvSpPr>
        <p:spPr>
          <a:xfrm>
            <a:off x="213930" y="5800725"/>
            <a:ext cx="3609975" cy="10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210175" y="352425"/>
            <a:ext cx="5934076" cy="6200775"/>
          </a:xfrm>
        </p:spPr>
        <p:txBody>
          <a:bodyPr anchor="ctr">
            <a:normAutofit/>
          </a:bodyPr>
          <a:lstStyle/>
          <a:p>
            <a:pPr marL="0" indent="0" algn="l">
              <a:buNone/>
            </a:pPr>
            <a:r>
              <a:rPr lang="fi-FI" sz="1600" dirty="0"/>
              <a:t>Sopeutumisen tiekartassa on tunnistettu ELY-keskuksissa tehtävää sopeutumisen työtä ja potentiaalia vaikuttavampaan ilmastotyöhön. ELY-keskuksen sopeutumistyö tukee kansallisia tavoitteita ja sillä vahvistetaan yhteiskunnan sopeutumiskykyä ilmastonmuutoksen vaikutuksia vastaan.</a:t>
            </a:r>
            <a:endParaRPr lang="fi-FI" sz="1600" b="0" i="0" u="none" strike="noStrike" baseline="0" dirty="0"/>
          </a:p>
          <a:p>
            <a:pPr marL="0" indent="0" algn="l">
              <a:buNone/>
            </a:pPr>
            <a:r>
              <a:rPr lang="fi-FI" sz="1600" b="0" i="0" u="none" strike="noStrike" baseline="0" dirty="0"/>
              <a:t>Kansallisessa sopeutumissuunnitelmassa toimenpiteen 1 all</a:t>
            </a:r>
            <a:r>
              <a:rPr lang="fi-FI" sz="1600" dirty="0"/>
              <a:t>a on tunnistettu ELY-keskuksen keskeinen rooli kuntiin suuntautuvassa ohjauksessa.</a:t>
            </a:r>
          </a:p>
          <a:p>
            <a:pPr algn="l"/>
            <a:r>
              <a:rPr lang="fi-FI" sz="1600" b="0" i="0" u="none" strike="noStrike" baseline="0" dirty="0"/>
              <a:t>Toimenpidealue 1. Toteutetaan ilmastokestävyyden tarkasteluja valtakunnallisella tasolla</a:t>
            </a:r>
          </a:p>
          <a:p>
            <a:pPr lvl="1"/>
            <a:r>
              <a:rPr lang="fi-FI" sz="1400" b="0" i="0" u="none" strike="noStrike" baseline="0" dirty="0"/>
              <a:t>Toimenpide d) Kehitetään ELY-keskusten kuntiin suuntautuvaa ohjausta ilmastokestävyyden tarkasteluissa vastuualueiden yhteistyönä.</a:t>
            </a:r>
          </a:p>
          <a:p>
            <a:pPr lvl="1"/>
            <a:endParaRPr lang="fi-FI" sz="1200" dirty="0">
              <a:solidFill>
                <a:srgbClr val="000000"/>
              </a:solidFill>
            </a:endParaRPr>
          </a:p>
          <a:p>
            <a:pPr marL="0" indent="0">
              <a:buNone/>
            </a:pPr>
            <a:r>
              <a:rPr lang="fi-FI" sz="1600" dirty="0"/>
              <a:t>Kunnat ovat ELY-keskusten tärkein sidosryhmä. Tiekartassa on kartoitettu ELY-keskuksen tehtäviä, joista suuri osa tukee kuntien sopeutumista. Tiekartan jatkohankkeessa selvitetään erityisesti kuntiin suuntautuvaa sopeutumisen ohjausta ja paikallisen sopeutumisen mahdollistamista.</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spcAft>
                <a:spcPts val="1200"/>
              </a:spcAft>
              <a:defRPr/>
            </a:pPr>
            <a:r>
              <a:rPr lang="fi-FI" sz="3200" cap="none"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ELY-keskuksen sopeutumistyön taustaa</a:t>
            </a:r>
          </a:p>
        </p:txBody>
      </p:sp>
      <p:sp>
        <p:nvSpPr>
          <p:cNvPr id="2" name="Alatunnisteen paikkamerkki 1">
            <a:extLst>
              <a:ext uri="{FF2B5EF4-FFF2-40B4-BE49-F238E27FC236}">
                <a16:creationId xmlns:a16="http://schemas.microsoft.com/office/drawing/2014/main" id="{C195BFE4-5960-4DF0-B514-13CCC2F905EF}"/>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3357871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A16FAE9-75AA-4B56-88D9-517548F7C222}"/>
              </a:ext>
            </a:extLst>
          </p:cNvPr>
          <p:cNvSpPr>
            <a:spLocks noGrp="1"/>
          </p:cNvSpPr>
          <p:nvPr>
            <p:ph type="title"/>
          </p:nvPr>
        </p:nvSpPr>
        <p:spPr>
          <a:xfrm>
            <a:off x="463336" y="132062"/>
            <a:ext cx="11026000" cy="1119501"/>
          </a:xfrm>
        </p:spPr>
        <p:txBody>
          <a:bodyPr/>
          <a:lstStyle/>
          <a:p>
            <a:r>
              <a:rPr kumimoji="0" lang="fi-FI" sz="2400" b="1" i="0" u="none" strike="noStrike" kern="1200" cap="none" spc="0" normalizeH="0" baseline="0" noProof="0" dirty="0">
                <a:ln>
                  <a:noFill/>
                </a:ln>
                <a:solidFill>
                  <a:schemeClr val="tx1"/>
                </a:solidFill>
                <a:effectLst/>
                <a:uLnTx/>
                <a:uFillTx/>
                <a:latin typeface="Arial" panose="020B0604020202020204"/>
                <a:ea typeface="+mj-ea"/>
                <a:cs typeface="+mj-cs"/>
              </a:rPr>
              <a:t>ELY-ilmastotyön hotspotit</a:t>
            </a:r>
            <a:endParaRPr lang="fi-FI" sz="2400" dirty="0">
              <a:solidFill>
                <a:schemeClr val="tx1"/>
              </a:solidFill>
            </a:endParaRPr>
          </a:p>
        </p:txBody>
      </p:sp>
      <p:graphicFrame>
        <p:nvGraphicFramePr>
          <p:cNvPr id="11" name="Taulukko 10">
            <a:extLst>
              <a:ext uri="{FF2B5EF4-FFF2-40B4-BE49-F238E27FC236}">
                <a16:creationId xmlns:a16="http://schemas.microsoft.com/office/drawing/2014/main" id="{59F16709-B839-4B69-892D-3A176C6F24D7}"/>
              </a:ext>
            </a:extLst>
          </p:cNvPr>
          <p:cNvGraphicFramePr>
            <a:graphicFrameLocks noGrp="1"/>
          </p:cNvGraphicFramePr>
          <p:nvPr>
            <p:extLst>
              <p:ext uri="{D42A27DB-BD31-4B8C-83A1-F6EECF244321}">
                <p14:modId xmlns:p14="http://schemas.microsoft.com/office/powerpoint/2010/main" val="2719638549"/>
              </p:ext>
            </p:extLst>
          </p:nvPr>
        </p:nvGraphicFramePr>
        <p:xfrm>
          <a:off x="249008" y="1663839"/>
          <a:ext cx="5397515" cy="4594692"/>
        </p:xfrm>
        <a:graphic>
          <a:graphicData uri="http://schemas.openxmlformats.org/drawingml/2006/table">
            <a:tbl>
              <a:tblPr/>
              <a:tblGrid>
                <a:gridCol w="1079503">
                  <a:extLst>
                    <a:ext uri="{9D8B030D-6E8A-4147-A177-3AD203B41FA5}">
                      <a16:colId xmlns:a16="http://schemas.microsoft.com/office/drawing/2014/main" val="1898495259"/>
                    </a:ext>
                  </a:extLst>
                </a:gridCol>
                <a:gridCol w="1079503">
                  <a:extLst>
                    <a:ext uri="{9D8B030D-6E8A-4147-A177-3AD203B41FA5}">
                      <a16:colId xmlns:a16="http://schemas.microsoft.com/office/drawing/2014/main" val="2309361399"/>
                    </a:ext>
                  </a:extLst>
                </a:gridCol>
                <a:gridCol w="1079503">
                  <a:extLst>
                    <a:ext uri="{9D8B030D-6E8A-4147-A177-3AD203B41FA5}">
                      <a16:colId xmlns:a16="http://schemas.microsoft.com/office/drawing/2014/main" val="4184443614"/>
                    </a:ext>
                  </a:extLst>
                </a:gridCol>
                <a:gridCol w="1079503">
                  <a:extLst>
                    <a:ext uri="{9D8B030D-6E8A-4147-A177-3AD203B41FA5}">
                      <a16:colId xmlns:a16="http://schemas.microsoft.com/office/drawing/2014/main" val="601162493"/>
                    </a:ext>
                  </a:extLst>
                </a:gridCol>
                <a:gridCol w="1079503">
                  <a:extLst>
                    <a:ext uri="{9D8B030D-6E8A-4147-A177-3AD203B41FA5}">
                      <a16:colId xmlns:a16="http://schemas.microsoft.com/office/drawing/2014/main" val="1926777700"/>
                    </a:ext>
                  </a:extLst>
                </a:gridCol>
              </a:tblGrid>
              <a:tr h="765782">
                <a:tc>
                  <a:txBody>
                    <a:bodyPr/>
                    <a:lstStyle/>
                    <a:p>
                      <a:pPr algn="ctr" fontAlgn="t"/>
                      <a:r>
                        <a:rPr lang="fi-FI" sz="1000" b="1" i="0" u="none" strike="noStrike">
                          <a:solidFill>
                            <a:srgbClr val="000000"/>
                          </a:solidFill>
                          <a:effectLst/>
                          <a:latin typeface="Calibri" panose="020F0502020204030204" pitchFamily="34" charset="0"/>
                        </a:rPr>
                        <a:t>Ojitukset ja vesitalouden hallinta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Ilmastovaikutusten arviointi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Koulutusten kehittäminen ilmasto-osaamisen lisäämiseksi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Yhteisöllisyys maaseudulla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Liikenteen rahoituksen kehittämisen mahdollisuudet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extLst>
                  <a:ext uri="{0D108BD9-81ED-4DB2-BD59-A6C34878D82A}">
                    <a16:rowId xmlns:a16="http://schemas.microsoft.com/office/drawing/2014/main" val="1354853294"/>
                  </a:ext>
                </a:extLst>
              </a:tr>
              <a:tr h="765782">
                <a:tc>
                  <a:txBody>
                    <a:bodyPr/>
                    <a:lstStyle/>
                    <a:p>
                      <a:pPr algn="ctr" fontAlgn="t"/>
                      <a:r>
                        <a:rPr lang="fi-FI" sz="1000" b="1" i="0" u="none" strike="noStrike">
                          <a:solidFill>
                            <a:srgbClr val="000000"/>
                          </a:solidFill>
                          <a:effectLst/>
                          <a:latin typeface="Calibri" panose="020F0502020204030204" pitchFamily="34" charset="0"/>
                        </a:rPr>
                        <a:t>Ilmastokestävä yhdyskuntarakenne ja viranomaistehtävät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Toimintavarmuus, liikenneturvallisuus ja vaikutusketjut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EU-osarahoitteisen kehittämisrahoituksen ilmastokriteerit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Ilmastoteemat hankehakuihin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Maamassat, PIMA ja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extLst>
                  <a:ext uri="{0D108BD9-81ED-4DB2-BD59-A6C34878D82A}">
                    <a16:rowId xmlns:a16="http://schemas.microsoft.com/office/drawing/2014/main" val="438971390"/>
                  </a:ext>
                </a:extLst>
              </a:tr>
              <a:tr h="765782">
                <a:tc>
                  <a:txBody>
                    <a:bodyPr/>
                    <a:lstStyle/>
                    <a:p>
                      <a:pPr algn="ctr" fontAlgn="t"/>
                      <a:r>
                        <a:rPr lang="fi-FI" sz="1000" b="1" i="0" u="none" strike="noStrike">
                          <a:solidFill>
                            <a:srgbClr val="000000"/>
                          </a:solidFill>
                          <a:effectLst/>
                          <a:latin typeface="Calibri" panose="020F0502020204030204" pitchFamily="34" charset="0"/>
                        </a:rPr>
                        <a:t>Tulva- ja kuivuusriskienhallinta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Ilmastokriteerit ja ilmastokestävyys rahoituksen arviointiin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Kaupunkiviherrakenne</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Tievihreä sopeutumisessa ja hiilinieluna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fontAlgn="t"/>
                      <a:r>
                        <a:rPr lang="fi-FI" sz="1000" b="1" i="0" u="none" strike="noStrike">
                          <a:solidFill>
                            <a:srgbClr val="000000"/>
                          </a:solidFill>
                          <a:effectLst/>
                          <a:latin typeface="Calibri" panose="020F0502020204030204" pitchFamily="34" charset="0"/>
                        </a:rPr>
                        <a:t>Vesistöjen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extLst>
                  <a:ext uri="{0D108BD9-81ED-4DB2-BD59-A6C34878D82A}">
                    <a16:rowId xmlns:a16="http://schemas.microsoft.com/office/drawing/2014/main" val="2438003510"/>
                  </a:ext>
                </a:extLst>
              </a:tr>
              <a:tr h="765782">
                <a:tc>
                  <a:txBody>
                    <a:bodyPr/>
                    <a:lstStyle/>
                    <a:p>
                      <a:pPr algn="ctr" fontAlgn="t"/>
                      <a:r>
                        <a:rPr lang="fi-FI" sz="1000" b="1" i="0" u="none" strike="noStrike">
                          <a:solidFill>
                            <a:srgbClr val="000000"/>
                          </a:solidFill>
                          <a:effectLst/>
                          <a:latin typeface="Calibri" panose="020F0502020204030204" pitchFamily="34" charset="0"/>
                        </a:rPr>
                        <a:t>Vesihuollon turvaaminen ja energiatehokkuus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Kulttuuriarvojen ja -ympäristöjen ilmastonkestävyys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Viljelijöiden neuvonta ja ilmastomyönteinen maatalous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Ilmasto yritysten arvonlisäyksenä</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a:txBody>
                    <a:bodyPr/>
                    <a:lstStyle/>
                    <a:p>
                      <a:pPr algn="ctr" rtl="0" fontAlgn="t"/>
                      <a:r>
                        <a:rPr lang="fi-FI" sz="1000" b="1" i="0" u="none" strike="noStrike">
                          <a:solidFill>
                            <a:srgbClr val="000000"/>
                          </a:solidFill>
                          <a:effectLst/>
                          <a:latin typeface="Calibri" panose="020F0502020204030204" pitchFamily="34" charset="0"/>
                        </a:rPr>
                        <a:t>Ravinnekiertojen hallinta - vesiensuojelu, maaperä ja hiiltä sitovat kasvit*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extLst>
                  <a:ext uri="{0D108BD9-81ED-4DB2-BD59-A6C34878D82A}">
                    <a16:rowId xmlns:a16="http://schemas.microsoft.com/office/drawing/2014/main" val="3597370199"/>
                  </a:ext>
                </a:extLst>
              </a:tr>
              <a:tr h="765782">
                <a:tc>
                  <a:txBody>
                    <a:bodyPr/>
                    <a:lstStyle/>
                    <a:p>
                      <a:pPr algn="ctr" fontAlgn="t"/>
                      <a:r>
                        <a:rPr lang="fi-FI" sz="1000" b="1" i="0" u="none" strike="noStrike">
                          <a:solidFill>
                            <a:srgbClr val="000000"/>
                          </a:solidFill>
                          <a:effectLst/>
                          <a:latin typeface="Calibri" panose="020F0502020204030204" pitchFamily="34" charset="0"/>
                        </a:rPr>
                        <a:t>Hulevesien hallinta ja kuivatuksen mitoitus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Vesistöjen säännöstely ja patoturvallisuus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Ilmastokriteerit hankkeissa ja urakoissa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Luonnonsuojelun ilmastonsuojeluohjelma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rowSpan="2">
                  <a:txBody>
                    <a:bodyPr/>
                    <a:lstStyle/>
                    <a:p>
                      <a:pPr algn="ctr" rtl="0" fontAlgn="t"/>
                      <a:r>
                        <a:rPr lang="fi-FI" sz="1000" b="1" i="0" u="none" strike="noStrike">
                          <a:solidFill>
                            <a:srgbClr val="000000"/>
                          </a:solidFill>
                          <a:effectLst/>
                          <a:latin typeface="Calibri" panose="020F0502020204030204" pitchFamily="34" charset="0"/>
                        </a:rPr>
                        <a:t>Resurssitehokkuus ja digitalisaatio liikenteenhallinnassa, tienpidon tiedonkeruussa sekä suunnittelussa.​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1F4FF"/>
                    </a:solidFill>
                  </a:tcPr>
                </a:tc>
                <a:extLst>
                  <a:ext uri="{0D108BD9-81ED-4DB2-BD59-A6C34878D82A}">
                    <a16:rowId xmlns:a16="http://schemas.microsoft.com/office/drawing/2014/main" val="2291779806"/>
                  </a:ext>
                </a:extLst>
              </a:tr>
              <a:tr h="765782">
                <a:tc>
                  <a:txBody>
                    <a:bodyPr/>
                    <a:lstStyle/>
                    <a:p>
                      <a:pPr algn="ctr" rtl="0" fontAlgn="t"/>
                      <a:r>
                        <a:rPr lang="fi-FI" sz="1000" b="1" i="0" u="none" strike="noStrike">
                          <a:solidFill>
                            <a:srgbClr val="000000"/>
                          </a:solidFill>
                          <a:effectLst/>
                          <a:latin typeface="Calibri" panose="020F0502020204030204" pitchFamily="34" charset="0"/>
                        </a:rPr>
                        <a:t>Ilmastotieto paikkatietoon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Meren, saariston ja rannikon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Ilmastonmuutos ympäristövalvonnassa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dirty="0">
                          <a:solidFill>
                            <a:srgbClr val="000000"/>
                          </a:solidFill>
                          <a:effectLst/>
                          <a:latin typeface="Calibri" panose="020F0502020204030204" pitchFamily="34" charset="0"/>
                        </a:rPr>
                        <a:t>Kiertotalouden ja materiaalien uusiokäytön  ratkaisujen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vMerge="1">
                  <a:txBody>
                    <a:bodyPr/>
                    <a:lstStyle/>
                    <a:p>
                      <a:pPr algn="ctr" fontAlgn="b"/>
                      <a:endParaRPr lang="fi-FI" sz="1000" b="1" i="0" u="none" strike="noStrike">
                        <a:solidFill>
                          <a:srgbClr val="000000"/>
                        </a:solidFill>
                        <a:effectLst/>
                        <a:latin typeface="Calibri" panose="020F0502020204030204" pitchFamily="34" charset="0"/>
                      </a:endParaRPr>
                    </a:p>
                  </a:txBody>
                  <a:tcPr marL="3782" marR="3782" marT="378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333307759"/>
                  </a:ext>
                </a:extLst>
              </a:tr>
            </a:tbl>
          </a:graphicData>
        </a:graphic>
      </p:graphicFrame>
      <p:sp>
        <p:nvSpPr>
          <p:cNvPr id="9" name="Tekstin paikkamerkki 10">
            <a:extLst>
              <a:ext uri="{FF2B5EF4-FFF2-40B4-BE49-F238E27FC236}">
                <a16:creationId xmlns:a16="http://schemas.microsoft.com/office/drawing/2014/main" id="{4437FBF9-AF74-4D52-B948-CBB8C6097182}"/>
              </a:ext>
            </a:extLst>
          </p:cNvPr>
          <p:cNvSpPr txBox="1">
            <a:spLocks/>
          </p:cNvSpPr>
          <p:nvPr/>
        </p:nvSpPr>
        <p:spPr>
          <a:xfrm>
            <a:off x="249008" y="839607"/>
            <a:ext cx="5157787"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400" b="1" i="0" u="none" strike="noStrike" kern="1200" cap="none" spc="0" normalizeH="0" baseline="0" noProof="0">
                <a:ln>
                  <a:noFill/>
                </a:ln>
                <a:solidFill>
                  <a:srgbClr val="003883"/>
                </a:solidFill>
                <a:effectLst/>
                <a:uLnTx/>
                <a:uFillTx/>
                <a:latin typeface="Arial"/>
                <a:ea typeface="Open Sans" panose="020B0606030504020204" pitchFamily="34" charset="0"/>
                <a:cs typeface="Open Sans" panose="020B0606030504020204" pitchFamily="34" charset="0"/>
              </a:rPr>
              <a:t>Nykytila</a:t>
            </a:r>
            <a:endParaRPr kumimoji="0" lang="fi-FI" sz="2800" b="1" i="0" u="none" strike="noStrike" kern="1200" cap="none" spc="0" normalizeH="0" baseline="0" noProof="0">
              <a:ln>
                <a:noFill/>
              </a:ln>
              <a:solidFill>
                <a:srgbClr val="003883"/>
              </a:solidFill>
              <a:effectLst/>
              <a:uLnTx/>
              <a:uFillTx/>
              <a:latin typeface="Arial"/>
              <a:ea typeface="Open Sans" panose="020B0606030504020204" pitchFamily="34" charset="0"/>
              <a:cs typeface="Open Sans" panose="020B0606030504020204" pitchFamily="34" charset="0"/>
            </a:endParaRPr>
          </a:p>
        </p:txBody>
      </p:sp>
      <p:sp>
        <p:nvSpPr>
          <p:cNvPr id="10" name="Tekstin paikkamerkki 12">
            <a:extLst>
              <a:ext uri="{FF2B5EF4-FFF2-40B4-BE49-F238E27FC236}">
                <a16:creationId xmlns:a16="http://schemas.microsoft.com/office/drawing/2014/main" id="{D0B5D0A9-6B01-46F4-92E2-F497193A6068}"/>
              </a:ext>
            </a:extLst>
          </p:cNvPr>
          <p:cNvSpPr txBox="1">
            <a:spLocks/>
          </p:cNvSpPr>
          <p:nvPr/>
        </p:nvSpPr>
        <p:spPr>
          <a:xfrm>
            <a:off x="6331149" y="839607"/>
            <a:ext cx="5183188"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400" b="1" i="0" u="none" strike="noStrike" kern="1200" cap="none" spc="0" normalizeH="0" baseline="0" noProof="0">
                <a:ln>
                  <a:noFill/>
                </a:ln>
                <a:solidFill>
                  <a:srgbClr val="003883"/>
                </a:solidFill>
                <a:effectLst/>
                <a:uLnTx/>
                <a:uFillTx/>
                <a:latin typeface="Arial"/>
                <a:ea typeface="Open Sans" panose="020B0606030504020204" pitchFamily="34" charset="0"/>
                <a:cs typeface="Open Sans" panose="020B0606030504020204" pitchFamily="34" charset="0"/>
              </a:rPr>
              <a:t>Potentiaali</a:t>
            </a:r>
          </a:p>
        </p:txBody>
      </p:sp>
      <p:graphicFrame>
        <p:nvGraphicFramePr>
          <p:cNvPr id="12" name="Taulukko 11">
            <a:extLst>
              <a:ext uri="{FF2B5EF4-FFF2-40B4-BE49-F238E27FC236}">
                <a16:creationId xmlns:a16="http://schemas.microsoft.com/office/drawing/2014/main" id="{AAAAE399-CBAE-491D-8B3F-D9F0F21EE255}"/>
              </a:ext>
            </a:extLst>
          </p:cNvPr>
          <p:cNvGraphicFramePr>
            <a:graphicFrameLocks noGrp="1"/>
          </p:cNvGraphicFramePr>
          <p:nvPr>
            <p:extLst>
              <p:ext uri="{D42A27DB-BD31-4B8C-83A1-F6EECF244321}">
                <p14:modId xmlns:p14="http://schemas.microsoft.com/office/powerpoint/2010/main" val="1817243310"/>
              </p:ext>
            </p:extLst>
          </p:nvPr>
        </p:nvGraphicFramePr>
        <p:xfrm>
          <a:off x="6331149" y="1663838"/>
          <a:ext cx="5397515" cy="4594692"/>
        </p:xfrm>
        <a:graphic>
          <a:graphicData uri="http://schemas.openxmlformats.org/drawingml/2006/table">
            <a:tbl>
              <a:tblPr/>
              <a:tblGrid>
                <a:gridCol w="1079503">
                  <a:extLst>
                    <a:ext uri="{9D8B030D-6E8A-4147-A177-3AD203B41FA5}">
                      <a16:colId xmlns:a16="http://schemas.microsoft.com/office/drawing/2014/main" val="2554151914"/>
                    </a:ext>
                  </a:extLst>
                </a:gridCol>
                <a:gridCol w="1079503">
                  <a:extLst>
                    <a:ext uri="{9D8B030D-6E8A-4147-A177-3AD203B41FA5}">
                      <a16:colId xmlns:a16="http://schemas.microsoft.com/office/drawing/2014/main" val="756178431"/>
                    </a:ext>
                  </a:extLst>
                </a:gridCol>
                <a:gridCol w="1079503">
                  <a:extLst>
                    <a:ext uri="{9D8B030D-6E8A-4147-A177-3AD203B41FA5}">
                      <a16:colId xmlns:a16="http://schemas.microsoft.com/office/drawing/2014/main" val="2868455127"/>
                    </a:ext>
                  </a:extLst>
                </a:gridCol>
                <a:gridCol w="1079503">
                  <a:extLst>
                    <a:ext uri="{9D8B030D-6E8A-4147-A177-3AD203B41FA5}">
                      <a16:colId xmlns:a16="http://schemas.microsoft.com/office/drawing/2014/main" val="575396138"/>
                    </a:ext>
                  </a:extLst>
                </a:gridCol>
                <a:gridCol w="1079503">
                  <a:extLst>
                    <a:ext uri="{9D8B030D-6E8A-4147-A177-3AD203B41FA5}">
                      <a16:colId xmlns:a16="http://schemas.microsoft.com/office/drawing/2014/main" val="2980337369"/>
                    </a:ext>
                  </a:extLst>
                </a:gridCol>
              </a:tblGrid>
              <a:tr h="765782">
                <a:tc>
                  <a:txBody>
                    <a:bodyPr/>
                    <a:lstStyle/>
                    <a:p>
                      <a:pPr algn="ctr" fontAlgn="t"/>
                      <a:r>
                        <a:rPr lang="fi-FI" sz="1000" b="1" i="0" u="none" strike="noStrike">
                          <a:solidFill>
                            <a:srgbClr val="000000"/>
                          </a:solidFill>
                          <a:effectLst/>
                          <a:latin typeface="Calibri" panose="020F0502020204030204" pitchFamily="34" charset="0"/>
                        </a:rPr>
                        <a:t>Ojitukset ja vesitalouden hallinta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Ilmastovaikutusten arviointi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Koulutusten kehittäminen ilmasto-osaamisen lisäämiseksi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Yhteisöllisyys maaseudulla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Liikenteen rahoituksen kehittämisen mahdollisuudet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extLst>
                  <a:ext uri="{0D108BD9-81ED-4DB2-BD59-A6C34878D82A}">
                    <a16:rowId xmlns:a16="http://schemas.microsoft.com/office/drawing/2014/main" val="1354853294"/>
                  </a:ext>
                </a:extLst>
              </a:tr>
              <a:tr h="765782">
                <a:tc>
                  <a:txBody>
                    <a:bodyPr/>
                    <a:lstStyle/>
                    <a:p>
                      <a:pPr algn="ctr" fontAlgn="t"/>
                      <a:r>
                        <a:rPr lang="fi-FI" sz="1000" b="1" i="0" u="none" strike="noStrike">
                          <a:solidFill>
                            <a:srgbClr val="000000"/>
                          </a:solidFill>
                          <a:effectLst/>
                          <a:latin typeface="Calibri" panose="020F0502020204030204" pitchFamily="34" charset="0"/>
                        </a:rPr>
                        <a:t>Ilmastokestävä yhdyskuntarakenne ja viranomaistehtävät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Toimintavarmuus, liikenneturvallisuus ja vaikutusketjut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EU-osarahoitteisen kehittämisrahoituksen ilmastokriteerit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Ilmastoteemat hankehakuihin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Maamassat, PIMA ja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extLst>
                  <a:ext uri="{0D108BD9-81ED-4DB2-BD59-A6C34878D82A}">
                    <a16:rowId xmlns:a16="http://schemas.microsoft.com/office/drawing/2014/main" val="438971390"/>
                  </a:ext>
                </a:extLst>
              </a:tr>
              <a:tr h="765782">
                <a:tc>
                  <a:txBody>
                    <a:bodyPr/>
                    <a:lstStyle/>
                    <a:p>
                      <a:pPr algn="ctr" fontAlgn="t"/>
                      <a:r>
                        <a:rPr lang="fi-FI" sz="1000" b="1" i="0" u="none" strike="noStrike">
                          <a:solidFill>
                            <a:srgbClr val="000000"/>
                          </a:solidFill>
                          <a:effectLst/>
                          <a:latin typeface="Calibri" panose="020F0502020204030204" pitchFamily="34" charset="0"/>
                        </a:rPr>
                        <a:t>Tulva- ja kuivuusriskienhallinta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Ilmastokriteerit ja ilmastokestävyys rahoituksen arviointiin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Kaupunkiviherrakenne</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Tievihreä sopeutumisessa ja hiilinieluna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fontAlgn="t"/>
                      <a:r>
                        <a:rPr lang="fi-FI" sz="1000" b="1" i="0" u="none" strike="noStrike">
                          <a:solidFill>
                            <a:srgbClr val="000000"/>
                          </a:solidFill>
                          <a:effectLst/>
                          <a:latin typeface="Calibri" panose="020F0502020204030204" pitchFamily="34" charset="0"/>
                        </a:rPr>
                        <a:t>Vesistöjen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extLst>
                  <a:ext uri="{0D108BD9-81ED-4DB2-BD59-A6C34878D82A}">
                    <a16:rowId xmlns:a16="http://schemas.microsoft.com/office/drawing/2014/main" val="2438003510"/>
                  </a:ext>
                </a:extLst>
              </a:tr>
              <a:tr h="765782">
                <a:tc>
                  <a:txBody>
                    <a:bodyPr/>
                    <a:lstStyle/>
                    <a:p>
                      <a:pPr algn="ctr" fontAlgn="t"/>
                      <a:r>
                        <a:rPr lang="fi-FI" sz="1000" b="1" i="0" u="none" strike="noStrike">
                          <a:solidFill>
                            <a:srgbClr val="000000"/>
                          </a:solidFill>
                          <a:effectLst/>
                          <a:latin typeface="Calibri" panose="020F0502020204030204" pitchFamily="34" charset="0"/>
                        </a:rPr>
                        <a:t>Vesihuollon turvaaminen ja energiatehokkuus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Kulttuuriarvojen ja -ympäristöjen ilmastonkestävyys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Viljelijöiden neuvonta ja ilmastomyönteinen maatalous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Ilmasto yritysten arvonlisäyksenä</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a:txBody>
                    <a:bodyPr/>
                    <a:lstStyle/>
                    <a:p>
                      <a:pPr algn="ctr" fontAlgn="t"/>
                      <a:r>
                        <a:rPr lang="fi-FI" sz="1000" b="1" i="0" u="none" strike="noStrike">
                          <a:solidFill>
                            <a:srgbClr val="000000"/>
                          </a:solidFill>
                          <a:effectLst/>
                          <a:latin typeface="Calibri" panose="020F0502020204030204" pitchFamily="34" charset="0"/>
                        </a:rPr>
                        <a:t>Ravinnekiertojen hallinta - vesiensuojelu, maaperä ja hiiltä sitovat kasvit*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extLst>
                  <a:ext uri="{0D108BD9-81ED-4DB2-BD59-A6C34878D82A}">
                    <a16:rowId xmlns:a16="http://schemas.microsoft.com/office/drawing/2014/main" val="3597370199"/>
                  </a:ext>
                </a:extLst>
              </a:tr>
              <a:tr h="765782">
                <a:tc>
                  <a:txBody>
                    <a:bodyPr/>
                    <a:lstStyle/>
                    <a:p>
                      <a:pPr algn="ctr" fontAlgn="t"/>
                      <a:r>
                        <a:rPr lang="fi-FI" sz="1000" b="1" i="0" u="none" strike="noStrike" dirty="0">
                          <a:solidFill>
                            <a:srgbClr val="000000"/>
                          </a:solidFill>
                          <a:effectLst/>
                          <a:latin typeface="Calibri" panose="020F0502020204030204" pitchFamily="34" charset="0"/>
                        </a:rPr>
                        <a:t>Hulevesien hallinta ja kuivatuksen mitoitus&lt;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Vesistöjen säännöstely ja patoturvallisuus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Ilmastokriteerit hankkeissa ja urakoissa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fontAlgn="t"/>
                      <a:r>
                        <a:rPr lang="fi-FI" sz="1000" b="1" i="0" u="none" strike="noStrike">
                          <a:solidFill>
                            <a:srgbClr val="000000"/>
                          </a:solidFill>
                          <a:effectLst/>
                          <a:latin typeface="Calibri" panose="020F0502020204030204" pitchFamily="34" charset="0"/>
                        </a:rPr>
                        <a:t>Luonnonsuojelun ilmastonsuojeluohjelma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rowSpan="2">
                  <a:txBody>
                    <a:bodyPr/>
                    <a:lstStyle/>
                    <a:p>
                      <a:pPr algn="ctr" rtl="0" fontAlgn="t"/>
                      <a:r>
                        <a:rPr lang="fi-FI" sz="1000" b="1" i="0" u="none" strike="noStrike">
                          <a:solidFill>
                            <a:srgbClr val="000000"/>
                          </a:solidFill>
                          <a:effectLst/>
                          <a:latin typeface="Calibri" panose="020F0502020204030204" pitchFamily="34" charset="0"/>
                        </a:rPr>
                        <a:t>Resurssitehokkuus ja digitalisaatio liikenteenhallinnassa, tienpidon tiedonkeruussa sekä suunnittelussa.​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1F4FF"/>
                    </a:solidFill>
                  </a:tcPr>
                </a:tc>
                <a:extLst>
                  <a:ext uri="{0D108BD9-81ED-4DB2-BD59-A6C34878D82A}">
                    <a16:rowId xmlns:a16="http://schemas.microsoft.com/office/drawing/2014/main" val="2291779806"/>
                  </a:ext>
                </a:extLst>
              </a:tr>
              <a:tr h="765782">
                <a:tc>
                  <a:txBody>
                    <a:bodyPr/>
                    <a:lstStyle/>
                    <a:p>
                      <a:pPr algn="ctr" rtl="0" fontAlgn="t"/>
                      <a:r>
                        <a:rPr lang="fi-FI" sz="1000" b="1" i="0" u="none" strike="noStrike">
                          <a:solidFill>
                            <a:srgbClr val="000000"/>
                          </a:solidFill>
                          <a:effectLst/>
                          <a:latin typeface="Calibri" panose="020F0502020204030204" pitchFamily="34" charset="0"/>
                        </a:rPr>
                        <a:t>Ilmastotieto paikkatietoon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Meren, saariston ja rannikon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Ilmastonmuutos ympäristövalvonnassa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dirty="0">
                          <a:solidFill>
                            <a:srgbClr val="000000"/>
                          </a:solidFill>
                          <a:effectLst/>
                          <a:latin typeface="Calibri" panose="020F0502020204030204" pitchFamily="34" charset="0"/>
                        </a:rPr>
                        <a:t>Kiertotalouden ja materiaalien uusiokäytön  ratkaisujen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vMerge="1">
                  <a:txBody>
                    <a:bodyPr/>
                    <a:lstStyle/>
                    <a:p>
                      <a:pPr algn="ctr" fontAlgn="b"/>
                      <a:endParaRPr lang="fi-FI" sz="1000" b="1" i="0" u="none" strike="noStrike">
                        <a:solidFill>
                          <a:srgbClr val="000000"/>
                        </a:solidFill>
                        <a:effectLst/>
                        <a:latin typeface="Calibri" panose="020F0502020204030204" pitchFamily="34" charset="0"/>
                      </a:endParaRPr>
                    </a:p>
                  </a:txBody>
                  <a:tcPr marL="3782" marR="3782" marT="378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333307759"/>
                  </a:ext>
                </a:extLst>
              </a:tr>
            </a:tbl>
          </a:graphicData>
        </a:graphic>
      </p:graphicFrame>
      <p:graphicFrame>
        <p:nvGraphicFramePr>
          <p:cNvPr id="14" name="Taulukko 3">
            <a:extLst>
              <a:ext uri="{FF2B5EF4-FFF2-40B4-BE49-F238E27FC236}">
                <a16:creationId xmlns:a16="http://schemas.microsoft.com/office/drawing/2014/main" id="{A79786A8-24DB-4713-A8AC-1D2658A63347}"/>
              </a:ext>
            </a:extLst>
          </p:cNvPr>
          <p:cNvGraphicFramePr>
            <a:graphicFrameLocks noGrp="1"/>
          </p:cNvGraphicFramePr>
          <p:nvPr>
            <p:extLst>
              <p:ext uri="{D42A27DB-BD31-4B8C-83A1-F6EECF244321}">
                <p14:modId xmlns:p14="http://schemas.microsoft.com/office/powerpoint/2010/main" val="1545074317"/>
              </p:ext>
            </p:extLst>
          </p:nvPr>
        </p:nvGraphicFramePr>
        <p:xfrm>
          <a:off x="9772011" y="210798"/>
          <a:ext cx="1956653" cy="1257300"/>
        </p:xfrm>
        <a:graphic>
          <a:graphicData uri="http://schemas.openxmlformats.org/drawingml/2006/table">
            <a:tbl>
              <a:tblPr firstRow="1" bandRow="1">
                <a:tableStyleId>{5C22544A-7EE6-4342-B048-85BDC9FD1C3A}</a:tableStyleId>
              </a:tblPr>
              <a:tblGrid>
                <a:gridCol w="1104785">
                  <a:extLst>
                    <a:ext uri="{9D8B030D-6E8A-4147-A177-3AD203B41FA5}">
                      <a16:colId xmlns:a16="http://schemas.microsoft.com/office/drawing/2014/main" val="2251759161"/>
                    </a:ext>
                  </a:extLst>
                </a:gridCol>
                <a:gridCol w="851868">
                  <a:extLst>
                    <a:ext uri="{9D8B030D-6E8A-4147-A177-3AD203B41FA5}">
                      <a16:colId xmlns:a16="http://schemas.microsoft.com/office/drawing/2014/main" val="468262874"/>
                    </a:ext>
                  </a:extLst>
                </a:gridCol>
              </a:tblGrid>
              <a:tr h="22390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5 - korkein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1050" b="1" dirty="0">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extLst>
                  <a:ext uri="{0D108BD9-81ED-4DB2-BD59-A6C34878D82A}">
                    <a16:rowId xmlns:a16="http://schemas.microsoft.com/office/drawing/2014/main" val="3226498438"/>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1050" b="1" dirty="0">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extLst>
                  <a:ext uri="{0D108BD9-81ED-4DB2-BD59-A6C34878D82A}">
                    <a16:rowId xmlns:a16="http://schemas.microsoft.com/office/drawing/2014/main" val="3618938850"/>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tc>
                  <a:txBody>
                    <a:bodyPr/>
                    <a:lstStyle/>
                    <a:p>
                      <a:pPr algn="ctr"/>
                      <a:r>
                        <a:rPr lang="fi-FI" sz="1050" b="1" dirty="0">
                          <a:solidFill>
                            <a:schemeClr val="tx1"/>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extLst>
                  <a:ext uri="{0D108BD9-81ED-4DB2-BD59-A6C34878D82A}">
                    <a16:rowId xmlns:a16="http://schemas.microsoft.com/office/drawing/2014/main" val="1944460553"/>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tc>
                  <a:txBody>
                    <a:bodyPr/>
                    <a:lstStyle/>
                    <a:p>
                      <a:pPr algn="ctr"/>
                      <a:r>
                        <a:rPr lang="fi-FI" sz="1050" b="1" dirty="0">
                          <a:solidFill>
                            <a:schemeClr val="tx1"/>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extLst>
                  <a:ext uri="{0D108BD9-81ED-4DB2-BD59-A6C34878D82A}">
                    <a16:rowId xmlns:a16="http://schemas.microsoft.com/office/drawing/2014/main" val="3405666396"/>
                  </a:ext>
                </a:extLst>
              </a:tr>
            </a:tbl>
          </a:graphicData>
        </a:graphic>
      </p:graphicFrame>
      <p:pic>
        <p:nvPicPr>
          <p:cNvPr id="2" name="Kuva 1">
            <a:extLst>
              <a:ext uri="{FF2B5EF4-FFF2-40B4-BE49-F238E27FC236}">
                <a16:creationId xmlns:a16="http://schemas.microsoft.com/office/drawing/2014/main" id="{2D26B25D-9952-411E-8134-9FA51970E3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0821" y="6454270"/>
            <a:ext cx="4115157" cy="365792"/>
          </a:xfrm>
          <a:prstGeom prst="rect">
            <a:avLst/>
          </a:prstGeom>
        </p:spPr>
      </p:pic>
    </p:spTree>
    <p:extLst>
      <p:ext uri="{BB962C8B-B14F-4D97-AF65-F5344CB8AC3E}">
        <p14:creationId xmlns:p14="http://schemas.microsoft.com/office/powerpoint/2010/main" val="343203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A00D39B-7873-422C-83CD-00629431514F}"/>
              </a:ext>
            </a:extLst>
          </p:cNvPr>
          <p:cNvSpPr>
            <a:spLocks noGrp="1"/>
          </p:cNvSpPr>
          <p:nvPr>
            <p:ph type="title"/>
          </p:nvPr>
        </p:nvSpPr>
        <p:spPr>
          <a:xfrm>
            <a:off x="337839" y="-41317"/>
            <a:ext cx="11292185" cy="1119501"/>
          </a:xfrm>
        </p:spPr>
        <p:txBody>
          <a:bodyPr>
            <a:normAutofit/>
          </a:bodyPr>
          <a:lstStyle/>
          <a:p>
            <a:r>
              <a:rPr lang="fi-FI" sz="2400" b="1" dirty="0">
                <a:latin typeface="Arial" panose="020B0604020202020204" pitchFamily="34" charset="0"/>
                <a:cs typeface="Arial" panose="020B0604020202020204" pitchFamily="34" charset="0"/>
              </a:rPr>
              <a:t>Ilmastotyön </a:t>
            </a:r>
            <a:r>
              <a:rPr lang="fi-FI" sz="2400" b="1" i="1" dirty="0">
                <a:latin typeface="Arial" panose="020B0604020202020204" pitchFamily="34" charset="0"/>
                <a:cs typeface="Arial" panose="020B0604020202020204" pitchFamily="34" charset="0"/>
              </a:rPr>
              <a:t>potentiaalin</a:t>
            </a:r>
            <a:r>
              <a:rPr lang="fi-FI" sz="2400" b="1" dirty="0">
                <a:latin typeface="Arial" panose="020B0604020202020204" pitchFamily="34" charset="0"/>
                <a:cs typeface="Arial" panose="020B0604020202020204" pitchFamily="34" charset="0"/>
              </a:rPr>
              <a:t> hotspotit ja suurimmat nousijat</a:t>
            </a:r>
          </a:p>
        </p:txBody>
      </p:sp>
      <p:graphicFrame>
        <p:nvGraphicFramePr>
          <p:cNvPr id="7" name="Taulukko 6">
            <a:extLst>
              <a:ext uri="{FF2B5EF4-FFF2-40B4-BE49-F238E27FC236}">
                <a16:creationId xmlns:a16="http://schemas.microsoft.com/office/drawing/2014/main" id="{0F01B848-F1CE-45A2-BBC9-9C33E1057C9D}"/>
              </a:ext>
            </a:extLst>
          </p:cNvPr>
          <p:cNvGraphicFramePr>
            <a:graphicFrameLocks noGrp="1"/>
          </p:cNvGraphicFramePr>
          <p:nvPr/>
        </p:nvGraphicFramePr>
        <p:xfrm>
          <a:off x="380393" y="844032"/>
          <a:ext cx="5529580" cy="5677102"/>
        </p:xfrm>
        <a:graphic>
          <a:graphicData uri="http://schemas.openxmlformats.org/drawingml/2006/table">
            <a:tbl>
              <a:tblPr/>
              <a:tblGrid>
                <a:gridCol w="1382395">
                  <a:extLst>
                    <a:ext uri="{9D8B030D-6E8A-4147-A177-3AD203B41FA5}">
                      <a16:colId xmlns:a16="http://schemas.microsoft.com/office/drawing/2014/main" val="856905338"/>
                    </a:ext>
                  </a:extLst>
                </a:gridCol>
                <a:gridCol w="1382395">
                  <a:extLst>
                    <a:ext uri="{9D8B030D-6E8A-4147-A177-3AD203B41FA5}">
                      <a16:colId xmlns:a16="http://schemas.microsoft.com/office/drawing/2014/main" val="2139925945"/>
                    </a:ext>
                  </a:extLst>
                </a:gridCol>
                <a:gridCol w="1382395">
                  <a:extLst>
                    <a:ext uri="{9D8B030D-6E8A-4147-A177-3AD203B41FA5}">
                      <a16:colId xmlns:a16="http://schemas.microsoft.com/office/drawing/2014/main" val="616883032"/>
                    </a:ext>
                  </a:extLst>
                </a:gridCol>
                <a:gridCol w="1382395">
                  <a:extLst>
                    <a:ext uri="{9D8B030D-6E8A-4147-A177-3AD203B41FA5}">
                      <a16:colId xmlns:a16="http://schemas.microsoft.com/office/drawing/2014/main" val="232993357"/>
                    </a:ext>
                  </a:extLst>
                </a:gridCol>
              </a:tblGrid>
              <a:tr h="242749">
                <a:tc gridSpan="2">
                  <a:txBody>
                    <a:bodyPr/>
                    <a:lstStyle/>
                    <a:p>
                      <a:pPr algn="l" fontAlgn="ctr"/>
                      <a:r>
                        <a:rPr lang="fi-FI" sz="1600" b="1" i="0" u="none" strike="noStrike" dirty="0">
                          <a:solidFill>
                            <a:srgbClr val="000000"/>
                          </a:solidFill>
                          <a:effectLst/>
                          <a:latin typeface="+mn-lt"/>
                        </a:rPr>
                        <a:t>Hillintä</a:t>
                      </a:r>
                    </a:p>
                  </a:txBody>
                  <a:tcPr marL="6328" marR="6328" marT="6328" marB="0" anchor="ctr">
                    <a:lnL>
                      <a:noFill/>
                    </a:lnL>
                    <a:lnR w="285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i-FI"/>
                    </a:p>
                  </a:txBody>
                  <a:tcPr/>
                </a:tc>
                <a:tc>
                  <a:txBody>
                    <a:bodyPr/>
                    <a:lstStyle/>
                    <a:p>
                      <a:pPr algn="l" fontAlgn="ctr"/>
                      <a:endParaRPr lang="fi-FI" sz="1100" b="1" i="0" u="none" strike="noStrike">
                        <a:solidFill>
                          <a:srgbClr val="000000"/>
                        </a:solidFill>
                        <a:effectLst/>
                        <a:latin typeface="+mn-lt"/>
                      </a:endParaRPr>
                    </a:p>
                  </a:txBody>
                  <a:tcPr marL="6328" marR="6328" marT="6328" marB="0" anchor="ctr">
                    <a:lnL w="28575" cap="flat" cmpd="sng" algn="ctr">
                      <a:noFill/>
                      <a:prstDash val="dash"/>
                      <a:round/>
                      <a:headEnd type="none" w="med" len="med"/>
                      <a:tailEnd type="none" w="med" len="med"/>
                    </a:lnL>
                    <a:lnR>
                      <a:noFill/>
                    </a:lnR>
                    <a:lnT w="28575" cap="flat" cmpd="sng" algn="ctr">
                      <a:noFill/>
                      <a:prstDash val="dash"/>
                      <a:round/>
                      <a:headEnd type="none" w="med" len="med"/>
                      <a:tailEnd type="none" w="med" len="med"/>
                    </a:lnT>
                    <a:lnB w="2857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i-FI" sz="1100" b="1" i="0" u="none" strike="noStrike">
                          <a:solidFill>
                            <a:srgbClr val="000000"/>
                          </a:solidFill>
                          <a:effectLst/>
                          <a:latin typeface="+mn-lt"/>
                        </a:rPr>
                        <a:t> </a:t>
                      </a:r>
                    </a:p>
                  </a:txBody>
                  <a:tcPr marL="6328" marR="6328" marT="6328" marB="0" anchor="ctr">
                    <a:lnL>
                      <a:noFill/>
                    </a:lnL>
                    <a:lnR w="28575" cap="flat" cmpd="sng" algn="ctr">
                      <a:noFill/>
                      <a:prstDash val="dash"/>
                      <a:round/>
                      <a:headEnd type="none" w="med" len="med"/>
                      <a:tailEnd type="none" w="med" len="med"/>
                    </a:lnR>
                    <a:lnT w="28575" cap="flat" cmpd="sng" algn="ctr">
                      <a:noFill/>
                      <a:prstDash val="dash"/>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59828"/>
                  </a:ext>
                </a:extLst>
              </a:tr>
              <a:tr h="301901">
                <a:tc>
                  <a:txBody>
                    <a:bodyPr/>
                    <a:lstStyle/>
                    <a:p>
                      <a:pPr algn="ctr" fontAlgn="t"/>
                      <a:r>
                        <a:rPr lang="fi-FI" sz="1000" b="1" i="0" u="none" strike="noStrike">
                          <a:solidFill>
                            <a:srgbClr val="000000"/>
                          </a:solidFill>
                          <a:effectLst/>
                          <a:latin typeface="+mn-lt"/>
                        </a:rPr>
                        <a:t>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a:noFill/>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Ojitukset ja vesitalouden hallinta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Ilmastonmuutos ympäristövalvonnassa</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no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 yritysten arvonlisäyksenä</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770037150"/>
                  </a:ext>
                </a:extLst>
              </a:tr>
              <a:tr h="449782">
                <a:tc>
                  <a:txBody>
                    <a:bodyPr/>
                    <a:lstStyle/>
                    <a:p>
                      <a:pPr algn="ctr" rtl="0" fontAlgn="t"/>
                      <a:r>
                        <a:rPr lang="fi-FI" sz="1000" b="1" i="0" u="none" strike="noStrike">
                          <a:solidFill>
                            <a:srgbClr val="000000"/>
                          </a:solidFill>
                          <a:effectLst/>
                          <a:latin typeface="+mn-lt"/>
                        </a:rPr>
                        <a:t>Materiaalitehokkuus</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Ilmastotieto paikkatietoon</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B9DCFF"/>
                    </a:solidFill>
                  </a:tcPr>
                </a:tc>
                <a:tc>
                  <a:txBody>
                    <a:bodyPr/>
                    <a:lstStyle/>
                    <a:p>
                      <a:pPr algn="ctr" rtl="0" fontAlgn="t"/>
                      <a:r>
                        <a:rPr lang="fi-FI" sz="1000" b="1" i="0" u="none" strike="noStrike" dirty="0">
                          <a:solidFill>
                            <a:srgbClr val="000000"/>
                          </a:solidFill>
                          <a:effectLst/>
                          <a:latin typeface="+mn-lt"/>
                        </a:rPr>
                        <a:t>Maamassat, PIMA ja riskienhallinta</a:t>
                      </a:r>
                    </a:p>
                  </a:txBody>
                  <a:tcPr marL="6328" marR="6328" marT="6328" marB="0" anchor="ctr">
                    <a:lnL w="28575" cap="flat" cmpd="sng" algn="ctr">
                      <a:solidFill>
                        <a:srgbClr val="FFFF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Viljelijöiden neuvonta ja ilmastomyönteinen maatalous </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15623330"/>
                  </a:ext>
                </a:extLst>
              </a:tr>
              <a:tr h="597663">
                <a:tc>
                  <a:txBody>
                    <a:bodyPr/>
                    <a:lstStyle/>
                    <a:p>
                      <a:pPr algn="ctr" rtl="0" fontAlgn="t"/>
                      <a:r>
                        <a:rPr lang="fi-FI" sz="1000" b="1" i="0" u="none" strike="noStrike">
                          <a:solidFill>
                            <a:srgbClr val="000000"/>
                          </a:solidFill>
                          <a:effectLst/>
                          <a:latin typeface="+mn-lt"/>
                        </a:rPr>
                        <a:t>Biokaasun ja bioenergian edistäminen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Päästöratkaisujen tunnistaminen erityyppisissä aluerakenteissa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Tulva- ja kuivuusriskienhallinta</a:t>
                      </a:r>
                    </a:p>
                  </a:txBody>
                  <a:tcPr marL="6328" marR="6328" marT="6328" marB="0" anchor="ctr">
                    <a:lnL w="19050" cap="flat" cmpd="sng" algn="ctr">
                      <a:solidFill>
                        <a:srgbClr val="E7E6E6"/>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Kestävämmän kulkumuotojakauman edistäminen</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586030349"/>
                  </a:ext>
                </a:extLst>
              </a:tr>
              <a:tr h="745543">
                <a:tc>
                  <a:txBody>
                    <a:bodyPr/>
                    <a:lstStyle/>
                    <a:p>
                      <a:pPr algn="ctr" rtl="0" fontAlgn="t"/>
                      <a:r>
                        <a:rPr lang="fi-FI" sz="1000" b="1" i="0" u="none" strike="noStrike">
                          <a:solidFill>
                            <a:srgbClr val="000000"/>
                          </a:solidFill>
                          <a:effectLst/>
                          <a:latin typeface="+mn-lt"/>
                        </a:rPr>
                        <a:t>Kiertotalouden potentiaalin tunnistaminen ja mahdollistaminen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Maankäytön ratkaisuissa syntyvien päästöjen minimointi ja nielujen maksimointi</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dirty="0">
                          <a:solidFill>
                            <a:srgbClr val="000000"/>
                          </a:solidFill>
                          <a:effectLst/>
                          <a:latin typeface="+mn-lt"/>
                        </a:rPr>
                        <a:t>Luonnonsuojelun "ilmastonsuojeluohjelma" </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Uudet käyttövoimat</a:t>
                      </a:r>
                    </a:p>
                  </a:txBody>
                  <a:tcPr marL="6328" marR="6328" marT="6328" marB="0" anchor="ctr">
                    <a:lnL w="28575" cap="flat" cmpd="sng" algn="ctr">
                      <a:solidFill>
                        <a:srgbClr val="FFFF00"/>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4982640"/>
                  </a:ext>
                </a:extLst>
              </a:tr>
              <a:tr h="745543">
                <a:tc>
                  <a:txBody>
                    <a:bodyPr/>
                    <a:lstStyle/>
                    <a:p>
                      <a:pPr algn="ctr" rtl="0" fontAlgn="t"/>
                      <a:r>
                        <a:rPr lang="fi-FI" sz="1000" b="1" i="0" u="none" strike="noStrike">
                          <a:solidFill>
                            <a:srgbClr val="000000"/>
                          </a:solidFill>
                          <a:effectLst/>
                          <a:latin typeface="+mn-lt"/>
                        </a:rPr>
                        <a:t>Kiertotalouden ja materiaalien uusiokäytön ratkaisujen riskienhallinta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Ilmastokestävä yhdyskuntarakenne ja viranomaistehtävät</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Meren, saariston ja rannikon ilmastokestävyys</a:t>
                      </a:r>
                    </a:p>
                  </a:txBody>
                  <a:tcPr marL="6328" marR="6328" marT="6328" marB="0" anchor="ctr">
                    <a:lnL w="19050" cap="flat" cmpd="sng" algn="ctr">
                      <a:solidFill>
                        <a:srgbClr val="E7E6E6"/>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Tievihreä hiilinieluna ja sopeutumisessa</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7553543"/>
                  </a:ext>
                </a:extLst>
              </a:tr>
              <a:tr h="597663">
                <a:tc>
                  <a:txBody>
                    <a:bodyPr/>
                    <a:lstStyle/>
                    <a:p>
                      <a:pPr algn="ctr" rtl="0" fontAlgn="t"/>
                      <a:r>
                        <a:rPr lang="fi-FI" sz="1000" b="1" i="0" u="none" strike="noStrike">
                          <a:solidFill>
                            <a:srgbClr val="000000"/>
                          </a:solidFill>
                          <a:effectLst/>
                          <a:latin typeface="+mn-lt"/>
                        </a:rPr>
                        <a:t>Energia- ja resurssitehokkuuden edistäminen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Kaupunkiviherrakenne</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Ilmastokriteerit ja ilmastokestävyys rahoituksen arviointiin </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Liikenteen rahoituksen kehittämisen mahdollisuudet</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extLst>
                  <a:ext uri="{0D108BD9-81ED-4DB2-BD59-A6C34878D82A}">
                    <a16:rowId xmlns:a16="http://schemas.microsoft.com/office/drawing/2014/main" val="237924290"/>
                  </a:ext>
                </a:extLst>
              </a:tr>
              <a:tr h="449782">
                <a:tc>
                  <a:txBody>
                    <a:bodyPr/>
                    <a:lstStyle/>
                    <a:p>
                      <a:pPr algn="ctr" rtl="0" fontAlgn="t"/>
                      <a:r>
                        <a:rPr lang="fi-FI" sz="1000" b="1" i="0" u="none" strike="noStrike">
                          <a:solidFill>
                            <a:srgbClr val="000000"/>
                          </a:solidFill>
                          <a:effectLst/>
                          <a:latin typeface="+mn-lt"/>
                        </a:rPr>
                        <a:t>Energiajärjestelmän murros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Vesihuollon turvaaminen ja energiatehokkuus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EU-osarahoitteisen kehittämisrahoituksen ilmastokriteerit</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Ilmastokriteerit hankkeissa ja urakoissa</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EECDFF"/>
                    </a:solidFill>
                  </a:tcPr>
                </a:tc>
                <a:extLst>
                  <a:ext uri="{0D108BD9-81ED-4DB2-BD59-A6C34878D82A}">
                    <a16:rowId xmlns:a16="http://schemas.microsoft.com/office/drawing/2014/main" val="747507000"/>
                  </a:ext>
                </a:extLst>
              </a:tr>
              <a:tr h="738530">
                <a:tc>
                  <a:txBody>
                    <a:bodyPr/>
                    <a:lstStyle/>
                    <a:p>
                      <a:pPr algn="ctr" rtl="0" fontAlgn="t"/>
                      <a:r>
                        <a:rPr lang="fi-FI" sz="1000" b="1" i="0" u="none" strike="noStrike">
                          <a:solidFill>
                            <a:srgbClr val="000000"/>
                          </a:solidFill>
                          <a:effectLst/>
                          <a:latin typeface="+mn-lt"/>
                        </a:rPr>
                        <a:t>Soiden käyttö, suojelu, jälkikäyttö ja hiilivarastot</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9525" cap="flat" cmpd="sng" algn="ctr">
                      <a:solidFill>
                        <a:schemeClr val="bg1"/>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Vesistöjen ilmastokestävyys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Ilmastoteemat hankehakuihin</a:t>
                      </a:r>
                    </a:p>
                  </a:txBody>
                  <a:tcPr marL="6328" marR="6328" marT="6328" marB="0" anchor="ctr">
                    <a:lnL w="28575" cap="flat" cmpd="sng" algn="ctr">
                      <a:solidFill>
                        <a:srgbClr val="FFFF00"/>
                      </a:solidFill>
                      <a:prstDash val="dash"/>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FFFF00"/>
                      </a:solidFill>
                      <a:prstDash val="dash"/>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algn="ctr" rtl="0" fontAlgn="t"/>
                      <a:r>
                        <a:rPr lang="fi-FI" sz="1000" b="1" i="0" u="none" strike="noStrike" dirty="0">
                          <a:solidFill>
                            <a:srgbClr val="000000"/>
                          </a:solidFill>
                          <a:effectLst/>
                          <a:latin typeface="+mn-lt"/>
                        </a:rPr>
                        <a:t>Resurssitehokkuuden ja digitalisaation edistäminen liikenteenhallinnassa, tiedonkeruussa ja suunnittelussa</a:t>
                      </a:r>
                    </a:p>
                    <a:p>
                      <a:pPr algn="ctr" fontAlgn="t"/>
                      <a:r>
                        <a:rPr lang="fi-FI" sz="1000" b="1" i="0" u="none" strike="noStrike" dirty="0">
                          <a:solidFill>
                            <a:srgbClr val="000000"/>
                          </a:solidFill>
                          <a:effectLst/>
                          <a:latin typeface="+mn-lt"/>
                        </a:rPr>
                        <a:t> </a:t>
                      </a:r>
                    </a:p>
                  </a:txBody>
                  <a:tcPr marL="6328" marR="6328" marT="6328"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0602365"/>
                  </a:ext>
                </a:extLst>
              </a:tr>
              <a:tr h="745543">
                <a:tc>
                  <a:txBody>
                    <a:bodyPr/>
                    <a:lstStyle/>
                    <a:p>
                      <a:pPr algn="ctr" rtl="0" fontAlgn="t"/>
                      <a:r>
                        <a:rPr lang="fi-FI" sz="1000" b="1" i="0" u="none" strike="noStrike" dirty="0">
                          <a:solidFill>
                            <a:srgbClr val="000000"/>
                          </a:solidFill>
                          <a:effectLst/>
                          <a:latin typeface="+mn-lt"/>
                        </a:rPr>
                        <a:t>Ravinnekiertojen hallinta - vesiensuojelu, maaperä ja hiiltä sitovat kasvit</a:t>
                      </a:r>
                    </a:p>
                  </a:txBody>
                  <a:tcPr marL="6328" marR="6328" marT="6328" marB="0" anchor="ctr">
                    <a:lnL w="190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0036"/>
                    </a:solidFill>
                  </a:tcPr>
                </a:tc>
                <a:tc>
                  <a:txBody>
                    <a:bodyPr/>
                    <a:lstStyle/>
                    <a:p>
                      <a:pPr algn="ctr" rtl="0" fontAlgn="t"/>
                      <a:r>
                        <a:rPr lang="fi-FI" sz="1000" b="1" i="0" u="none" strike="noStrike">
                          <a:solidFill>
                            <a:srgbClr val="000000"/>
                          </a:solidFill>
                          <a:effectLst/>
                          <a:latin typeface="+mn-lt"/>
                        </a:rPr>
                        <a:t>Ilmastovaikutusten arviointi</a:t>
                      </a:r>
                    </a:p>
                  </a:txBody>
                  <a:tcPr marL="6328" marR="6328" marT="632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FFFF00"/>
                      </a:solid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rtl="0" fontAlgn="t"/>
                      <a:r>
                        <a:rPr lang="fi-FI" sz="1000" b="1" i="0" u="none" strike="noStrike" dirty="0">
                          <a:solidFill>
                            <a:srgbClr val="000000"/>
                          </a:solidFill>
                          <a:effectLst/>
                          <a:latin typeface="+mn-lt"/>
                        </a:rPr>
                        <a:t>Koulutusten kehittäminen ilmasto-osaamisen lisäämiseksi</a:t>
                      </a:r>
                    </a:p>
                  </a:txBody>
                  <a:tcPr marL="6328" marR="6328" marT="6328" marB="0" anchor="ctr">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t"/>
                      <a:r>
                        <a:rPr lang="fi-FI" sz="1000" b="1" i="0" u="none" strike="noStrike">
                          <a:solidFill>
                            <a:srgbClr val="000000"/>
                          </a:solidFill>
                          <a:effectLst/>
                          <a:latin typeface="+mn-lt"/>
                        </a:rPr>
                        <a:t> </a:t>
                      </a:r>
                    </a:p>
                  </a:txBody>
                  <a:tcPr marL="6328" marR="6328" marT="6328" marB="0" anchor="ctr">
                    <a:lnL w="63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3649146179"/>
                  </a:ext>
                </a:extLst>
              </a:tr>
            </a:tbl>
          </a:graphicData>
        </a:graphic>
      </p:graphicFrame>
      <p:graphicFrame>
        <p:nvGraphicFramePr>
          <p:cNvPr id="2" name="Taulukko 1">
            <a:extLst>
              <a:ext uri="{FF2B5EF4-FFF2-40B4-BE49-F238E27FC236}">
                <a16:creationId xmlns:a16="http://schemas.microsoft.com/office/drawing/2014/main" id="{6DE114B2-B47C-4B8F-A9CF-0C62F6C271E7}"/>
              </a:ext>
            </a:extLst>
          </p:cNvPr>
          <p:cNvGraphicFramePr>
            <a:graphicFrameLocks noGrp="1"/>
          </p:cNvGraphicFramePr>
          <p:nvPr/>
        </p:nvGraphicFramePr>
        <p:xfrm>
          <a:off x="6324541" y="844032"/>
          <a:ext cx="5529600" cy="4867594"/>
        </p:xfrm>
        <a:graphic>
          <a:graphicData uri="http://schemas.openxmlformats.org/drawingml/2006/table">
            <a:tbl>
              <a:tblPr/>
              <a:tblGrid>
                <a:gridCol w="1105920">
                  <a:extLst>
                    <a:ext uri="{9D8B030D-6E8A-4147-A177-3AD203B41FA5}">
                      <a16:colId xmlns:a16="http://schemas.microsoft.com/office/drawing/2014/main" val="2064665938"/>
                    </a:ext>
                  </a:extLst>
                </a:gridCol>
                <a:gridCol w="1105920">
                  <a:extLst>
                    <a:ext uri="{9D8B030D-6E8A-4147-A177-3AD203B41FA5}">
                      <a16:colId xmlns:a16="http://schemas.microsoft.com/office/drawing/2014/main" val="1329052606"/>
                    </a:ext>
                  </a:extLst>
                </a:gridCol>
                <a:gridCol w="1105920">
                  <a:extLst>
                    <a:ext uri="{9D8B030D-6E8A-4147-A177-3AD203B41FA5}">
                      <a16:colId xmlns:a16="http://schemas.microsoft.com/office/drawing/2014/main" val="1220579943"/>
                    </a:ext>
                  </a:extLst>
                </a:gridCol>
                <a:gridCol w="1105920">
                  <a:extLst>
                    <a:ext uri="{9D8B030D-6E8A-4147-A177-3AD203B41FA5}">
                      <a16:colId xmlns:a16="http://schemas.microsoft.com/office/drawing/2014/main" val="4244176345"/>
                    </a:ext>
                  </a:extLst>
                </a:gridCol>
                <a:gridCol w="1105920">
                  <a:extLst>
                    <a:ext uri="{9D8B030D-6E8A-4147-A177-3AD203B41FA5}">
                      <a16:colId xmlns:a16="http://schemas.microsoft.com/office/drawing/2014/main" val="4191921563"/>
                    </a:ext>
                  </a:extLst>
                </a:gridCol>
              </a:tblGrid>
              <a:tr h="367200">
                <a:tc gridSpan="3">
                  <a:txBody>
                    <a:bodyPr/>
                    <a:lstStyle/>
                    <a:p>
                      <a:pPr marL="0" algn="l" defTabSz="914400" rtl="0" eaLnBrk="1" fontAlgn="ctr" latinLnBrk="0" hangingPunct="1"/>
                      <a:r>
                        <a:rPr lang="fi-FI" sz="1600" b="1" i="0" u="none" strike="noStrike" kern="1200">
                          <a:solidFill>
                            <a:srgbClr val="000000"/>
                          </a:solidFill>
                          <a:effectLst/>
                          <a:latin typeface="+mn-lt"/>
                          <a:ea typeface="+mn-ea"/>
                          <a:cs typeface="+mn-cs"/>
                        </a:rPr>
                        <a:t>Sopeutuminen</a:t>
                      </a:r>
                    </a:p>
                  </a:txBody>
                  <a:tcPr marL="6350" marR="6350" marT="6350" marB="0" anchor="ctr">
                    <a:lnL>
                      <a:noFill/>
                    </a:lnL>
                    <a:lnR>
                      <a:noFill/>
                    </a:lnR>
                    <a:lnT>
                      <a:noFill/>
                    </a:lnT>
                    <a:lnB>
                      <a:noFill/>
                    </a:lnB>
                    <a:noFill/>
                  </a:tcPr>
                </a:tc>
                <a:tc hMerge="1">
                  <a:txBody>
                    <a:bodyPr/>
                    <a:lstStyle/>
                    <a:p>
                      <a:endParaRPr lang="fi-FI"/>
                    </a:p>
                  </a:txBody>
                  <a:tcPr/>
                </a:tc>
                <a:tc hMerge="1">
                  <a:txBody>
                    <a:bodyPr/>
                    <a:lstStyle/>
                    <a:p>
                      <a:endParaRPr lang="fi-FI"/>
                    </a:p>
                  </a:txBody>
                  <a:tcPr/>
                </a:tc>
                <a:tc>
                  <a:txBody>
                    <a:bodyPr/>
                    <a:lstStyle/>
                    <a:p>
                      <a:pPr algn="l" fontAlgn="ctr"/>
                      <a:r>
                        <a:rPr lang="fi-FI" sz="1100" b="1" i="0" u="none" strike="noStrike">
                          <a:solidFill>
                            <a:srgbClr val="000000"/>
                          </a:solidFill>
                          <a:effectLst/>
                          <a:latin typeface="+mn-lt"/>
                        </a:rPr>
                        <a:t> </a:t>
                      </a:r>
                    </a:p>
                  </a:txBody>
                  <a:tcPr marL="6350" marR="6350" marT="6350" marB="0" anchor="ctr">
                    <a:lnL>
                      <a:noFill/>
                    </a:lnL>
                    <a:lnR>
                      <a:noFill/>
                    </a:lnR>
                    <a:lnT>
                      <a:noFill/>
                    </a:lnT>
                    <a:lnB>
                      <a:noFill/>
                    </a:lnB>
                    <a:noFill/>
                  </a:tcPr>
                </a:tc>
                <a:tc>
                  <a:txBody>
                    <a:bodyPr/>
                    <a:lstStyle/>
                    <a:p>
                      <a:pPr algn="l" fontAlgn="ctr"/>
                      <a:r>
                        <a:rPr lang="fi-FI" sz="1100" b="1" i="0" u="none" strike="noStrike">
                          <a:solidFill>
                            <a:srgbClr val="000000"/>
                          </a:solidFill>
                          <a:effectLst/>
                          <a:latin typeface="+mn-lt"/>
                        </a:rPr>
                        <a:t> </a:t>
                      </a:r>
                    </a:p>
                  </a:txBody>
                  <a:tcPr marL="6350" marR="6350" marT="6350" marB="0" anchor="ctr">
                    <a:lnL>
                      <a:noFill/>
                    </a:lnL>
                    <a:lnR>
                      <a:noFill/>
                    </a:lnR>
                    <a:lnT>
                      <a:noFill/>
                    </a:lnT>
                    <a:lnB>
                      <a:noFill/>
                    </a:lnB>
                    <a:noFill/>
                  </a:tcPr>
                </a:tc>
                <a:extLst>
                  <a:ext uri="{0D108BD9-81ED-4DB2-BD59-A6C34878D82A}">
                    <a16:rowId xmlns:a16="http://schemas.microsoft.com/office/drawing/2014/main" val="1162323507"/>
                  </a:ext>
                </a:extLst>
              </a:tr>
              <a:tr h="739659">
                <a:tc>
                  <a:txBody>
                    <a:bodyPr/>
                    <a:lstStyle/>
                    <a:p>
                      <a:pPr algn="ctr" fontAlgn="t"/>
                      <a:r>
                        <a:rPr lang="fi-FI" sz="1000" b="1" i="0" u="none" strike="noStrike">
                          <a:solidFill>
                            <a:srgbClr val="000000"/>
                          </a:solidFill>
                          <a:effectLst/>
                          <a:latin typeface="+mn-lt"/>
                        </a:rPr>
                        <a:t>Ojitukset ja vesitalouden hallinta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mn-lt"/>
                        </a:rPr>
                        <a:t>Ilmastovaikutusten arviointi</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Koulutusten kehittäminen ilmasto-osaamisen lisäämiseksi</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solidFill>
                      <a:srgbClr val="F7CEFE"/>
                    </a:solidFill>
                  </a:tcPr>
                </a:tc>
                <a:tc>
                  <a:txBody>
                    <a:bodyPr/>
                    <a:lstStyle/>
                    <a:p>
                      <a:pPr algn="ctr" rtl="0" fontAlgn="t"/>
                      <a:r>
                        <a:rPr lang="fi-FI" sz="1000" b="1" i="0" u="none" strike="noStrike">
                          <a:solidFill>
                            <a:srgbClr val="000000"/>
                          </a:solidFill>
                          <a:effectLst/>
                          <a:latin typeface="+mn-lt"/>
                        </a:rPr>
                        <a:t>Yhteisöllisyys maaseudulla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Liikenteen rahoituksen kehittämisen mahdollisuudet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04868"/>
                  </a:ext>
                </a:extLst>
              </a:tr>
              <a:tr h="739659">
                <a:tc>
                  <a:txBody>
                    <a:bodyPr/>
                    <a:lstStyle/>
                    <a:p>
                      <a:pPr algn="ctr" fontAlgn="t"/>
                      <a:r>
                        <a:rPr lang="fi-FI" sz="1000" b="1" i="0" u="none" strike="noStrike">
                          <a:solidFill>
                            <a:srgbClr val="000000"/>
                          </a:solidFill>
                          <a:effectLst/>
                          <a:latin typeface="+mn-lt"/>
                        </a:rPr>
                        <a:t>Ilmastokestävä yhdyskuntarakenne ja viranomaistehtävät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kern="1200" dirty="0">
                          <a:solidFill>
                            <a:srgbClr val="000000"/>
                          </a:solidFill>
                          <a:effectLst/>
                          <a:latin typeface="+mn-lt"/>
                          <a:ea typeface="+mn-ea"/>
                          <a:cs typeface="+mn-cs"/>
                        </a:rPr>
                        <a:t>Toimintavarmuus, liikenneturvallisuus ja vaikutusketjut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fontAlgn="t"/>
                      <a:r>
                        <a:rPr lang="fi-FI" sz="1000" b="1" i="0" u="none" strike="noStrike">
                          <a:solidFill>
                            <a:srgbClr val="000000"/>
                          </a:solidFill>
                          <a:effectLst/>
                          <a:latin typeface="+mn-lt"/>
                        </a:rPr>
                        <a:t>EU-osarahoitteisen kehittämisrahoituksen ilmastokriteerit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Ilmastoteemat hankehakuihin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dirty="0">
                          <a:solidFill>
                            <a:srgbClr val="000000"/>
                          </a:solidFill>
                          <a:effectLst/>
                          <a:latin typeface="+mn-lt"/>
                        </a:rPr>
                        <a:t>Maamassat, PIMA ja riskienhallinta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8097761"/>
                  </a:ext>
                </a:extLst>
              </a:tr>
              <a:tr h="739659">
                <a:tc>
                  <a:txBody>
                    <a:bodyPr/>
                    <a:lstStyle/>
                    <a:p>
                      <a:pPr algn="ctr" fontAlgn="t"/>
                      <a:r>
                        <a:rPr lang="fi-FI" sz="1000" b="1" i="0" u="none" strike="noStrike">
                          <a:solidFill>
                            <a:srgbClr val="000000"/>
                          </a:solidFill>
                          <a:effectLst/>
                          <a:latin typeface="+mn-lt"/>
                        </a:rPr>
                        <a:t>Tulva- ja kuivuusriskienhallinta</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mn-lt"/>
                        </a:rPr>
                        <a:t>Ilmastokriteerit ja ilmastokestävyys rahoituksen arviointiin </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Kaupunkiviherrakenne</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Tievihreä sopeutumisessa ja hiilinieluna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i-FI" sz="1000" b="1" i="0" u="none" strike="noStrike" dirty="0">
                          <a:solidFill>
                            <a:srgbClr val="000000"/>
                          </a:solidFill>
                          <a:effectLst/>
                          <a:latin typeface="+mn-lt"/>
                        </a:rPr>
                        <a:t>Vesistöjen ilmastokestävyys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4198245739"/>
                  </a:ext>
                </a:extLst>
              </a:tr>
              <a:tr h="770879">
                <a:tc>
                  <a:txBody>
                    <a:bodyPr/>
                    <a:lstStyle/>
                    <a:p>
                      <a:pPr algn="ctr" fontAlgn="t"/>
                      <a:r>
                        <a:rPr lang="fi-FI" sz="1000" b="1" i="0" u="none" strike="noStrike">
                          <a:solidFill>
                            <a:srgbClr val="000000"/>
                          </a:solidFill>
                          <a:effectLst/>
                          <a:latin typeface="+mn-lt"/>
                        </a:rPr>
                        <a:t>Vesihuollon turvaaminen ja energiatehokkuus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Kulttuuriarvojen ja -ympäristöjen ilmastonkestävyys</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Viljelijöiden neuvonta ja ilmastomyönteinen maatalous</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Ilmasto yritysten arvonlisäyksenä</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fontAlgn="t"/>
                      <a:r>
                        <a:rPr lang="fi-FI" sz="1000" b="1" i="0" u="none" strike="noStrike" kern="1200">
                          <a:solidFill>
                            <a:srgbClr val="000000"/>
                          </a:solidFill>
                          <a:effectLst/>
                          <a:latin typeface="+mn-lt"/>
                          <a:ea typeface="+mn-ea"/>
                          <a:cs typeface="+mn-cs"/>
                        </a:rPr>
                        <a:t>Ravinnekiertojen</a:t>
                      </a:r>
                      <a:r>
                        <a:rPr lang="fi-FI" sz="1000" b="1" i="0" u="none" strike="noStrike">
                          <a:solidFill>
                            <a:srgbClr val="000000"/>
                          </a:solidFill>
                          <a:effectLst/>
                          <a:latin typeface="+mn-lt"/>
                        </a:rPr>
                        <a:t> hallinta - </a:t>
                      </a:r>
                      <a:r>
                        <a:rPr lang="fi-FI" sz="1000" b="1" i="0" u="none" strike="noStrike" kern="1200">
                          <a:solidFill>
                            <a:srgbClr val="000000"/>
                          </a:solidFill>
                          <a:effectLst/>
                          <a:latin typeface="+mn-lt"/>
                          <a:ea typeface="+mn-ea"/>
                          <a:cs typeface="+mn-cs"/>
                        </a:rPr>
                        <a:t>vesiensuojelu, maaperä ja hiiltä sitovat kasvit*</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2489926984"/>
                  </a:ext>
                </a:extLst>
              </a:tr>
              <a:tr h="739659">
                <a:tc>
                  <a:txBody>
                    <a:bodyPr/>
                    <a:lstStyle/>
                    <a:p>
                      <a:pPr algn="ctr" fontAlgn="t"/>
                      <a:r>
                        <a:rPr lang="fi-FI" sz="1000" b="1" i="0" u="none" strike="noStrike">
                          <a:solidFill>
                            <a:srgbClr val="000000"/>
                          </a:solidFill>
                          <a:effectLst/>
                          <a:latin typeface="+mn-lt"/>
                        </a:rPr>
                        <a:t>Hulevesien hallinta ja kuivatuksen mitoitus</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mn-lt"/>
                        </a:rPr>
                        <a:t>Vesistöjen säännöstely ja patoturvallisuus</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Ilmastokriteerit hankkeissa ja urakoissa</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i-FI" sz="1000" b="1" i="0" u="none" strike="noStrike">
                          <a:solidFill>
                            <a:srgbClr val="000000"/>
                          </a:solidFill>
                          <a:effectLst/>
                          <a:latin typeface="+mn-lt"/>
                        </a:rPr>
                        <a:t>Luonnonsuojelun ilmastonsuojeluohjelma</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rowSpan="2">
                  <a:txBody>
                    <a:bodyPr/>
                    <a:lstStyle/>
                    <a:p>
                      <a:pPr algn="ctr" rtl="0" fontAlgn="t"/>
                      <a:r>
                        <a:rPr lang="fi-FI" sz="1000" b="1" i="0" u="none" strike="noStrike" dirty="0">
                          <a:solidFill>
                            <a:srgbClr val="000000"/>
                          </a:solidFill>
                          <a:effectLst/>
                          <a:latin typeface="+mn-lt"/>
                        </a:rPr>
                        <a:t>Resurssitehokkuus ja digitalisaatio liikenteenhallinnassa, tienpidon tiedonkeruussa sekä suunnittelussa.​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875911027"/>
                  </a:ext>
                </a:extLst>
              </a:tr>
              <a:tr h="770879">
                <a:tc>
                  <a:txBody>
                    <a:bodyPr/>
                    <a:lstStyle/>
                    <a:p>
                      <a:pPr algn="ctr" rtl="0" fontAlgn="t"/>
                      <a:r>
                        <a:rPr lang="fi-FI" sz="1000" b="1" i="0" u="none" strike="noStrike" dirty="0">
                          <a:solidFill>
                            <a:srgbClr val="000000"/>
                          </a:solidFill>
                          <a:effectLst/>
                          <a:latin typeface="+mn-lt"/>
                        </a:rPr>
                        <a:t>Ilmastotieto paikkatietoon</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Meren, saariston ja rannikon ilmastokestävyys</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Ilmastonmuutos ympäristövalvonnassa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dirty="0">
                          <a:solidFill>
                            <a:srgbClr val="000000"/>
                          </a:solidFill>
                          <a:effectLst/>
                          <a:latin typeface="+mn-lt"/>
                        </a:rPr>
                        <a:t>Kiertotalouden ja materiaalien uusiokäytön  ratkaisujen riskienhallinta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fontAlgn="b"/>
                      <a:endParaRPr lang="fi-FI" sz="9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745694327"/>
                  </a:ext>
                </a:extLst>
              </a:tr>
            </a:tbl>
          </a:graphicData>
        </a:graphic>
      </p:graphicFrame>
      <p:graphicFrame>
        <p:nvGraphicFramePr>
          <p:cNvPr id="3" name="Taulukko 2">
            <a:extLst>
              <a:ext uri="{FF2B5EF4-FFF2-40B4-BE49-F238E27FC236}">
                <a16:creationId xmlns:a16="http://schemas.microsoft.com/office/drawing/2014/main" id="{E3F19477-32BC-43FC-830D-67B66C12D855}"/>
              </a:ext>
            </a:extLst>
          </p:cNvPr>
          <p:cNvGraphicFramePr>
            <a:graphicFrameLocks noGrp="1"/>
          </p:cNvGraphicFramePr>
          <p:nvPr>
            <p:extLst>
              <p:ext uri="{D42A27DB-BD31-4B8C-83A1-F6EECF244321}">
                <p14:modId xmlns:p14="http://schemas.microsoft.com/office/powerpoint/2010/main" val="3729167388"/>
              </p:ext>
            </p:extLst>
          </p:nvPr>
        </p:nvGraphicFramePr>
        <p:xfrm>
          <a:off x="6324541" y="5892966"/>
          <a:ext cx="3499924" cy="504919"/>
        </p:xfrm>
        <a:graphic>
          <a:graphicData uri="http://schemas.openxmlformats.org/drawingml/2006/table">
            <a:tbl>
              <a:tblPr/>
              <a:tblGrid>
                <a:gridCol w="3499924">
                  <a:extLst>
                    <a:ext uri="{9D8B030D-6E8A-4147-A177-3AD203B41FA5}">
                      <a16:colId xmlns:a16="http://schemas.microsoft.com/office/drawing/2014/main" val="3011713039"/>
                    </a:ext>
                  </a:extLst>
                </a:gridCol>
              </a:tblGrid>
              <a:tr h="504919">
                <a:tc>
                  <a:txBody>
                    <a:bodyPr/>
                    <a:lstStyle/>
                    <a:p>
                      <a:pPr algn="l" fontAlgn="ctr"/>
                      <a:r>
                        <a:rPr lang="fi-FI" sz="1600" b="1" i="0" u="none" strike="noStrike" dirty="0">
                          <a:solidFill>
                            <a:srgbClr val="000000"/>
                          </a:solidFill>
                          <a:effectLst/>
                          <a:latin typeface="+mn-lt"/>
                        </a:rPr>
                        <a:t> </a:t>
                      </a:r>
                      <a:r>
                        <a:rPr lang="fi-FI" sz="1600" b="1" i="0" u="none" strike="noStrike" dirty="0">
                          <a:solidFill>
                            <a:schemeClr val="tx1"/>
                          </a:solidFill>
                          <a:effectLst/>
                          <a:latin typeface="+mn-lt"/>
                        </a:rPr>
                        <a:t>Suurimmat nousijat potentiaalissa</a:t>
                      </a:r>
                    </a:p>
                  </a:txBody>
                  <a:tcPr marL="6328" marR="6328" marT="6328" marB="0" anchor="ctr">
                    <a:lnL w="38100" cap="flat" cmpd="sng" algn="ctr">
                      <a:solidFill>
                        <a:srgbClr val="FFFF00"/>
                      </a:solidFill>
                      <a:prstDash val="dash"/>
                      <a:round/>
                      <a:headEnd type="none" w="med" len="med"/>
                      <a:tailEnd type="none" w="med" len="med"/>
                    </a:lnL>
                    <a:lnR w="38100" cap="flat" cmpd="sng" algn="ctr">
                      <a:solidFill>
                        <a:srgbClr val="FFFF00"/>
                      </a:solidFill>
                      <a:prstDash val="dash"/>
                      <a:round/>
                      <a:headEnd type="none" w="med" len="med"/>
                      <a:tailEnd type="none" w="med" len="med"/>
                    </a:lnR>
                    <a:lnT w="38100" cap="flat" cmpd="sng" algn="ctr">
                      <a:solidFill>
                        <a:srgbClr val="FFFF00"/>
                      </a:solidFill>
                      <a:prstDash val="dash"/>
                      <a:round/>
                      <a:headEnd type="none" w="med" len="med"/>
                      <a:tailEnd type="none" w="med" len="med"/>
                    </a:lnT>
                    <a:lnB w="38100" cap="flat" cmpd="sng" algn="ctr">
                      <a:solidFill>
                        <a:srgbClr val="FFFF00"/>
                      </a:solidFill>
                      <a:prstDash val="dash"/>
                      <a:round/>
                      <a:headEnd type="none" w="med" len="med"/>
                      <a:tailEnd type="none" w="med" len="med"/>
                    </a:lnB>
                    <a:solidFill>
                      <a:srgbClr val="BEEBFF"/>
                    </a:solidFill>
                  </a:tcPr>
                </a:tc>
                <a:extLst>
                  <a:ext uri="{0D108BD9-81ED-4DB2-BD59-A6C34878D82A}">
                    <a16:rowId xmlns:a16="http://schemas.microsoft.com/office/drawing/2014/main" val="1246996817"/>
                  </a:ext>
                </a:extLst>
              </a:tr>
            </a:tbl>
          </a:graphicData>
        </a:graphic>
      </p:graphicFrame>
      <p:graphicFrame>
        <p:nvGraphicFramePr>
          <p:cNvPr id="8" name="Taulukko 3">
            <a:extLst>
              <a:ext uri="{FF2B5EF4-FFF2-40B4-BE49-F238E27FC236}">
                <a16:creationId xmlns:a16="http://schemas.microsoft.com/office/drawing/2014/main" id="{89330630-B778-4362-8B59-E2DE0AB172F0}"/>
              </a:ext>
            </a:extLst>
          </p:cNvPr>
          <p:cNvGraphicFramePr>
            <a:graphicFrameLocks noGrp="1"/>
          </p:cNvGraphicFramePr>
          <p:nvPr/>
        </p:nvGraphicFramePr>
        <p:xfrm>
          <a:off x="9897488" y="282034"/>
          <a:ext cx="1956653" cy="754380"/>
        </p:xfrm>
        <a:graphic>
          <a:graphicData uri="http://schemas.openxmlformats.org/drawingml/2006/table">
            <a:tbl>
              <a:tblPr firstRow="1" bandRow="1">
                <a:tableStyleId>{5C22544A-7EE6-4342-B048-85BDC9FD1C3A}</a:tableStyleId>
              </a:tblPr>
              <a:tblGrid>
                <a:gridCol w="1104785">
                  <a:extLst>
                    <a:ext uri="{9D8B030D-6E8A-4147-A177-3AD203B41FA5}">
                      <a16:colId xmlns:a16="http://schemas.microsoft.com/office/drawing/2014/main" val="2251759161"/>
                    </a:ext>
                  </a:extLst>
                </a:gridCol>
                <a:gridCol w="851868">
                  <a:extLst>
                    <a:ext uri="{9D8B030D-6E8A-4147-A177-3AD203B41FA5}">
                      <a16:colId xmlns:a16="http://schemas.microsoft.com/office/drawing/2014/main" val="468262874"/>
                    </a:ext>
                  </a:extLst>
                </a:gridCol>
              </a:tblGrid>
              <a:tr h="2239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5 - korkein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1050" b="1" dirty="0">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extLst>
                  <a:ext uri="{0D108BD9-81ED-4DB2-BD59-A6C34878D82A}">
                    <a16:rowId xmlns:a16="http://schemas.microsoft.com/office/drawing/2014/main" val="3226498438"/>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1050" b="1" dirty="0">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extLst>
                  <a:ext uri="{0D108BD9-81ED-4DB2-BD59-A6C34878D82A}">
                    <a16:rowId xmlns:a16="http://schemas.microsoft.com/office/drawing/2014/main" val="3618938850"/>
                  </a:ext>
                </a:extLst>
              </a:tr>
            </a:tbl>
          </a:graphicData>
        </a:graphic>
      </p:graphicFrame>
      <p:sp>
        <p:nvSpPr>
          <p:cNvPr id="4" name="Alatunnisteen paikkamerkki 3">
            <a:extLst>
              <a:ext uri="{FF2B5EF4-FFF2-40B4-BE49-F238E27FC236}">
                <a16:creationId xmlns:a16="http://schemas.microsoft.com/office/drawing/2014/main" id="{7574F063-E78A-4004-83DA-D54FE78CBBF5}"/>
              </a:ext>
            </a:extLst>
          </p:cNvPr>
          <p:cNvSpPr>
            <a:spLocks noGrp="1"/>
          </p:cNvSpPr>
          <p:nvPr>
            <p:ph type="ftr" sz="quarter" idx="3"/>
          </p:nvPr>
        </p:nvSpPr>
        <p:spPr/>
        <p:txBody>
          <a:bodyPr/>
          <a:lstStyle/>
          <a:p>
            <a:pPr algn="l"/>
            <a:r>
              <a:rPr lang="fi-FI"/>
              <a:t>ELY-keskusten ilmastotiekartta, Pirkanmaan ELY-keskus 2021</a:t>
            </a:r>
          </a:p>
        </p:txBody>
      </p:sp>
      <p:pic>
        <p:nvPicPr>
          <p:cNvPr id="5" name="Kuva 4">
            <a:extLst>
              <a:ext uri="{FF2B5EF4-FFF2-40B4-BE49-F238E27FC236}">
                <a16:creationId xmlns:a16="http://schemas.microsoft.com/office/drawing/2014/main" id="{EADD835A-72AD-4177-99FB-C7E47DCFF6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5861" y="6476925"/>
            <a:ext cx="4115157" cy="365792"/>
          </a:xfrm>
          <a:prstGeom prst="rect">
            <a:avLst/>
          </a:prstGeom>
        </p:spPr>
      </p:pic>
    </p:spTree>
    <p:extLst>
      <p:ext uri="{BB962C8B-B14F-4D97-AF65-F5344CB8AC3E}">
        <p14:creationId xmlns:p14="http://schemas.microsoft.com/office/powerpoint/2010/main" val="409837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72075" y="352425"/>
            <a:ext cx="5953126" cy="6200775"/>
          </a:xfrm>
        </p:spPr>
        <p:txBody>
          <a:bodyPr anchor="ctr">
            <a:normAutofit/>
          </a:bodyPr>
          <a:lstStyle/>
          <a:p>
            <a:pPr marL="0" indent="0">
              <a:buNone/>
            </a:pPr>
            <a:r>
              <a:rPr lang="fi-FI" sz="1600" dirty="0"/>
              <a:t>Hankkeessa haastateltiin satoja ELY-keskuksen asiantuntijoita ja pyrittiin saamaan mahdollisimman kattava ja tarkka kuva ELY-keskuksen ilmastotyöstä ja  sen vaikuttavuudesta.</a:t>
            </a:r>
          </a:p>
          <a:p>
            <a:pPr marL="0" indent="0">
              <a:buNone/>
            </a:pPr>
            <a:r>
              <a:rPr lang="fi-FI" sz="1600" dirty="0"/>
              <a:t>Hankkeessa kartoitetaan uusia ja laajoja kokonaisuuksia, joten työ on vaatinut valintoja, linjaamista ja yksinkertaistamista.</a:t>
            </a:r>
          </a:p>
          <a:p>
            <a:pPr marL="0" indent="0">
              <a:buNone/>
            </a:pPr>
            <a:r>
              <a:rPr lang="fi-FI" sz="1600" dirty="0"/>
              <a:t>Esimerkiksi aineiston rajaukseen valikoidut vaaratekijät ovat osaltaan päällekkäisiä, mutta toisaalta eivät välttämättä kata kaikkia ilmastonmuutoksen vaikutuksia. Vastaavasti muukin aineisto voi olla osaltaan puutteellista. Jatkohankkeessa tiekarttaa päivitetään </a:t>
            </a:r>
            <a:r>
              <a:rPr lang="fi-FI" sz="1600"/>
              <a:t>ja täydennetään </a:t>
            </a:r>
            <a:r>
              <a:rPr lang="fi-FI" sz="1600" dirty="0"/>
              <a:t>ja sen etenemistä seurataan.</a:t>
            </a:r>
            <a:endParaRPr lang="fi-FI" sz="1600" b="1" dirty="0"/>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fi-FI" sz="3200" b="1" i="0" u="none" strike="noStrike" kern="1200" cap="none" spc="3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Tulosten luotettavuus</a:t>
            </a:r>
          </a:p>
        </p:txBody>
      </p:sp>
      <p:sp>
        <p:nvSpPr>
          <p:cNvPr id="4" name="Alatunnisteen paikkamerkki 3">
            <a:extLst>
              <a:ext uri="{FF2B5EF4-FFF2-40B4-BE49-F238E27FC236}">
                <a16:creationId xmlns:a16="http://schemas.microsoft.com/office/drawing/2014/main" id="{2C41F4AC-6129-491A-A570-E4CE89877E43}"/>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17095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Kaavio 14">
            <a:extLst>
              <a:ext uri="{FF2B5EF4-FFF2-40B4-BE49-F238E27FC236}">
                <a16:creationId xmlns:a16="http://schemas.microsoft.com/office/drawing/2014/main" id="{3A4A373E-AD13-4E55-8809-AAF9C8AE4314}"/>
              </a:ext>
            </a:extLst>
          </p:cNvPr>
          <p:cNvGraphicFramePr/>
          <p:nvPr>
            <p:extLst>
              <p:ext uri="{D42A27DB-BD31-4B8C-83A1-F6EECF244321}">
                <p14:modId xmlns:p14="http://schemas.microsoft.com/office/powerpoint/2010/main" val="305230052"/>
              </p:ext>
            </p:extLst>
          </p:nvPr>
        </p:nvGraphicFramePr>
        <p:xfrm>
          <a:off x="928312" y="0"/>
          <a:ext cx="9333931" cy="6791324"/>
        </p:xfrm>
        <a:graphic>
          <a:graphicData uri="http://schemas.openxmlformats.org/drawingml/2006/chart">
            <c:chart xmlns:c="http://schemas.openxmlformats.org/drawingml/2006/chart" xmlns:r="http://schemas.openxmlformats.org/officeDocument/2006/relationships" r:id="rId2"/>
          </a:graphicData>
        </a:graphic>
      </p:graphicFrame>
      <p:sp>
        <p:nvSpPr>
          <p:cNvPr id="6" name="Alatunnisteen paikkamerkki 1">
            <a:extLst>
              <a:ext uri="{FF2B5EF4-FFF2-40B4-BE49-F238E27FC236}">
                <a16:creationId xmlns:a16="http://schemas.microsoft.com/office/drawing/2014/main" id="{627840CE-7683-48E5-BAF0-8100BA7D7F57}"/>
              </a:ext>
            </a:extLst>
          </p:cNvPr>
          <p:cNvSpPr txBox="1">
            <a:spLocks/>
          </p:cNvSpPr>
          <p:nvPr/>
        </p:nvSpPr>
        <p:spPr>
          <a:xfrm>
            <a:off x="8077200" y="6356350"/>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a:solidFill>
                  <a:prstClr val="black">
                    <a:tint val="75000"/>
                  </a:prstClr>
                </a:solidFill>
                <a:latin typeface="Calibri" panose="020F0502020204030204"/>
              </a:rPr>
              <a:t>ELY-keskusten ilmastotiekartta, Pirkanmaan ELY-keskus 2021</a:t>
            </a:r>
            <a:endParaRPr lang="fi-FI"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3800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2DD6839-EE11-4022-A479-435E3B5F9549}"/>
              </a:ext>
            </a:extLst>
          </p:cNvPr>
          <p:cNvSpPr/>
          <p:nvPr/>
        </p:nvSpPr>
        <p:spPr>
          <a:xfrm>
            <a:off x="266700" y="5657850"/>
            <a:ext cx="3190875"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4581524" y="352425"/>
            <a:ext cx="6991351" cy="6200775"/>
          </a:xfrm>
        </p:spPr>
        <p:txBody>
          <a:bodyPr anchor="ctr">
            <a:noAutofit/>
          </a:bodyPr>
          <a:lstStyle/>
          <a:p>
            <a:r>
              <a:rPr lang="fi-FI" sz="1400" dirty="0"/>
              <a:t>Kansallisessa sopeutumissuunnitelmassa ELY-keskus mainitaan vastuutahona yhdessä toimenpiteessä: </a:t>
            </a:r>
          </a:p>
          <a:p>
            <a:pPr lvl="1"/>
            <a:r>
              <a:rPr lang="fi-FI" sz="1400" dirty="0"/>
              <a:t>Toimenpidealue 3: Edistetään alueellisten ja paikallisten sopeutumistarkastelujen laatimista </a:t>
            </a:r>
          </a:p>
          <a:p>
            <a:pPr lvl="2"/>
            <a:r>
              <a:rPr lang="fi-FI" sz="1200" dirty="0"/>
              <a:t>Toimienpide a) Edistetään alueellisia ja paikallisia sopeutumiseen liittyviä kokeilu- sekä selvitys- ja kehityshankkeita. Muut mahdolliset toimijat</a:t>
            </a:r>
          </a:p>
          <a:p>
            <a:pPr algn="l"/>
            <a:r>
              <a:rPr lang="fi-FI" sz="1400" dirty="0"/>
              <a:t>Alue- ja paikallishallinnon viranomaiset mainitaan muuna mahdollisena toimijana kolmessa toimenpiteessä:</a:t>
            </a:r>
          </a:p>
          <a:p>
            <a:pPr lvl="1"/>
            <a:r>
              <a:rPr lang="fi-FI" sz="1400" dirty="0"/>
              <a:t>Toimenpidealue 6. Parannetaan ilmastoriskien arviointia ja hallintaa</a:t>
            </a:r>
          </a:p>
          <a:p>
            <a:pPr lvl="2"/>
            <a:r>
              <a:rPr lang="fi-FI" sz="1200" dirty="0"/>
              <a:t>Toimenpide c) Kehitetään toimialojen, paikallisten ja alueellisten toimijoiden ja yritysten käyttöön soveltuvia ilmastonmuutoksen vaikuttavuusarvioinnin sekä riski- ja haavoittuvuustarkastelun menetelmiä.</a:t>
            </a:r>
          </a:p>
          <a:p>
            <a:pPr lvl="2"/>
            <a:r>
              <a:rPr lang="fi-FI" sz="1200" dirty="0"/>
              <a:t>Toimenpide d) Edistetään ilmastokestävyyden tarkasteluja tukevaa riskiarvioinnin ja -hallinnan osaamista ja koulutusta toimijoille.</a:t>
            </a:r>
          </a:p>
          <a:p>
            <a:pPr lvl="1"/>
            <a:r>
              <a:rPr lang="fi-FI" sz="1400" dirty="0"/>
              <a:t>Toimenpidealue 13. Asetetaan sopeutumisen kansallinen seurantaryhmä</a:t>
            </a:r>
          </a:p>
          <a:p>
            <a:pPr lvl="2"/>
            <a:r>
              <a:rPr lang="fi-FI" sz="1200" dirty="0"/>
              <a:t>Toimenpide a) Asetetaan kansallinen sopeutumissuunnitelman toimeenpanoa seuraava ja arvioiva ryhmä. Ryhmä vastaa sopeutumissuunnitelman toimeenpanosta, seurannasta, viestinnästä sekä edistää toimialojen yhteistyötä sopeutumisessa ja yleisen tietoisuuden lisäämistä sopeutumisesta.</a:t>
            </a:r>
          </a:p>
          <a:p>
            <a:r>
              <a:rPr lang="fi-FI" sz="1400" dirty="0"/>
              <a:t>Kansallisen sopeutumissuunnitelman toimenpidealueisiin yhdistetyt toimenpiteet eivät aina kata ELYn työtä, vaikka </a:t>
            </a:r>
            <a:r>
              <a:rPr lang="fi-FI" sz="1400" dirty="0" err="1"/>
              <a:t>ELYissä</a:t>
            </a:r>
            <a:r>
              <a:rPr lang="fi-FI" sz="1400" dirty="0"/>
              <a:t> jo edistetään toimenpidealueita.</a:t>
            </a:r>
          </a:p>
          <a:p>
            <a:r>
              <a:rPr lang="fi-FI" sz="1400" dirty="0"/>
              <a:t>Kansallisilla tavoitteilla voitaisiin lisätä ELY-keskusten sopeutumistyön tavoitteellisuutta jos ELY-keskus mainittaisiin toimijana valtakunnallisissa suunnitelmissa ja ELY-keskuksissa tehtävä työ tunnistettaisiin laajemmin. Kansallista sopeutumissuunnitelmaa päivitettäessä ilmastotiekartassa kartoitettua vaikuttavaa ELY-sopeutumistyötä voitaisiin vahvemmin hyödyntää valtakunnallisten tavoitteiden saavuttamiseksi.</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spcAft>
                <a:spcPts val="1200"/>
              </a:spcAft>
              <a:defRPr/>
            </a:pPr>
            <a:r>
              <a:rPr lang="fi-FI" sz="3200" cap="none"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ELY-keskuksen sopeutumistyön taustaa</a:t>
            </a:r>
          </a:p>
          <a:p>
            <a:pPr marL="0" marR="0" lvl="0" indent="0" algn="ctr" defTabSz="914400" rtl="0" eaLnBrk="1" fontAlgn="auto" latinLnBrk="0" hangingPunct="1">
              <a:lnSpc>
                <a:spcPct val="100000"/>
              </a:lnSpc>
              <a:spcBef>
                <a:spcPct val="0"/>
              </a:spcBef>
              <a:spcAft>
                <a:spcPts val="0"/>
              </a:spcAft>
              <a:buClrTx/>
              <a:buSzTx/>
              <a:buFontTx/>
              <a:buNone/>
              <a:tabLst/>
              <a:defRPr/>
            </a:pPr>
            <a:r>
              <a:rPr lang="fi-FI" sz="180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ELY-keskuksen rooli kansallisen sopeutumissuunnitelman edistämisessä</a:t>
            </a:r>
          </a:p>
        </p:txBody>
      </p:sp>
      <p:sp>
        <p:nvSpPr>
          <p:cNvPr id="4" name="Alatunnisteen paikkamerkki 3">
            <a:extLst>
              <a:ext uri="{FF2B5EF4-FFF2-40B4-BE49-F238E27FC236}">
                <a16:creationId xmlns:a16="http://schemas.microsoft.com/office/drawing/2014/main" id="{A8136B20-9AD5-41FD-8817-80AEAD90BFC6}"/>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92374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uorakulmio 18">
            <a:extLst>
              <a:ext uri="{FF2B5EF4-FFF2-40B4-BE49-F238E27FC236}">
                <a16:creationId xmlns:a16="http://schemas.microsoft.com/office/drawing/2014/main" id="{6258DDCF-88B8-4A31-AA21-BB6036DC2118}"/>
              </a:ext>
            </a:extLst>
          </p:cNvPr>
          <p:cNvSpPr/>
          <p:nvPr/>
        </p:nvSpPr>
        <p:spPr>
          <a:xfrm>
            <a:off x="503237" y="5686425"/>
            <a:ext cx="3057525" cy="105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tsikko 11">
            <a:extLst>
              <a:ext uri="{FF2B5EF4-FFF2-40B4-BE49-F238E27FC236}">
                <a16:creationId xmlns:a16="http://schemas.microsoft.com/office/drawing/2014/main" id="{FB8587F8-57AE-4463-B275-D54D86F2144B}"/>
              </a:ext>
            </a:extLst>
          </p:cNvPr>
          <p:cNvSpPr>
            <a:spLocks noGrp="1"/>
          </p:cNvSpPr>
          <p:nvPr>
            <p:ph type="title"/>
          </p:nvPr>
        </p:nvSpPr>
        <p:spPr>
          <a:xfrm>
            <a:off x="809625" y="114300"/>
            <a:ext cx="10515600" cy="923925"/>
          </a:xfrm>
        </p:spPr>
        <p:txBody>
          <a:bodyPr>
            <a:noAutofit/>
          </a:bodyPr>
          <a:lstStyle/>
          <a:p>
            <a:r>
              <a:rPr lang="fi-FI" sz="2400" b="1" dirty="0">
                <a:latin typeface="Arial" panose="020B0604020202020204" pitchFamily="34" charset="0"/>
                <a:cs typeface="Arial" panose="020B0604020202020204" pitchFamily="34" charset="0"/>
              </a:rPr>
              <a:t>ELY-keskuksen työllä edistetään jo kymmentä neljästätoista kansallisen sopeutumissuunnitelman toimenpidealueesta</a:t>
            </a:r>
          </a:p>
        </p:txBody>
      </p:sp>
      <p:graphicFrame>
        <p:nvGraphicFramePr>
          <p:cNvPr id="2" name="Kaaviokuva 1">
            <a:extLst>
              <a:ext uri="{FF2B5EF4-FFF2-40B4-BE49-F238E27FC236}">
                <a16:creationId xmlns:a16="http://schemas.microsoft.com/office/drawing/2014/main" id="{F7E4E47E-08C7-4CC8-863B-686BF58A6DCD}"/>
              </a:ext>
            </a:extLst>
          </p:cNvPr>
          <p:cNvGraphicFramePr/>
          <p:nvPr>
            <p:extLst>
              <p:ext uri="{D42A27DB-BD31-4B8C-83A1-F6EECF244321}">
                <p14:modId xmlns:p14="http://schemas.microsoft.com/office/powerpoint/2010/main" val="462081257"/>
              </p:ext>
            </p:extLst>
          </p:nvPr>
        </p:nvGraphicFramePr>
        <p:xfrm>
          <a:off x="0" y="942975"/>
          <a:ext cx="12191999" cy="591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tunnisteen paikkamerkki 2">
            <a:extLst>
              <a:ext uri="{FF2B5EF4-FFF2-40B4-BE49-F238E27FC236}">
                <a16:creationId xmlns:a16="http://schemas.microsoft.com/office/drawing/2014/main" id="{43044D70-D218-4454-9B44-6A0A360989C8}"/>
              </a:ext>
            </a:extLst>
          </p:cNvPr>
          <p:cNvSpPr>
            <a:spLocks noGrp="1"/>
          </p:cNvSpPr>
          <p:nvPr>
            <p:ph type="ftr" sz="quarter" idx="11"/>
          </p:nvPr>
        </p:nvSpPr>
        <p:spPr>
          <a:xfrm>
            <a:off x="8077200" y="6356350"/>
            <a:ext cx="4114800" cy="365125"/>
          </a:xfrm>
        </p:spPr>
        <p:txBody>
          <a:bodyPr/>
          <a:lstStyle/>
          <a:p>
            <a:pPr algn="r"/>
            <a:r>
              <a:rPr lang="fi-FI"/>
              <a:t>ELY-keskusten ilmastotiekartta, Pirkanmaan ELY-keskus 2021</a:t>
            </a:r>
            <a:endParaRPr lang="fi-FI" dirty="0"/>
          </a:p>
        </p:txBody>
      </p:sp>
    </p:spTree>
    <p:extLst>
      <p:ext uri="{BB962C8B-B14F-4D97-AF65-F5344CB8AC3E}">
        <p14:creationId xmlns:p14="http://schemas.microsoft.com/office/powerpoint/2010/main" val="343845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E3674C-E676-4E3A-B3E8-FCB2135A75AA}"/>
              </a:ext>
            </a:extLst>
          </p:cNvPr>
          <p:cNvSpPr>
            <a:spLocks noGrp="1"/>
          </p:cNvSpPr>
          <p:nvPr>
            <p:ph idx="1"/>
          </p:nvPr>
        </p:nvSpPr>
        <p:spPr>
          <a:xfrm>
            <a:off x="5172075" y="352425"/>
            <a:ext cx="5962650" cy="6200775"/>
          </a:xfrm>
        </p:spPr>
        <p:txBody>
          <a:bodyPr anchor="ctr">
            <a:normAutofit/>
          </a:bodyPr>
          <a:lstStyle/>
          <a:p>
            <a:pPr>
              <a:spcBef>
                <a:spcPts val="0"/>
              </a:spcBef>
              <a:spcAft>
                <a:spcPts val="600"/>
              </a:spcAft>
              <a:defRPr/>
            </a:pPr>
            <a:r>
              <a:rPr lang="fi-FI" sz="1600" dirty="0"/>
              <a:t>ELY-keskusten ilmastotyökartan tulokset on julkaistu Ikkuna-työkalussa.</a:t>
            </a:r>
          </a:p>
          <a:p>
            <a:pPr>
              <a:spcBef>
                <a:spcPts val="0"/>
              </a:spcBef>
              <a:spcAft>
                <a:spcPts val="600"/>
              </a:spcAft>
              <a:defRPr/>
            </a:pPr>
            <a:r>
              <a:rPr lang="fi-FI" sz="1600" dirty="0"/>
              <a:t>Ilmastotiekartan  tavoitteena oli kartoittaa ja lisätä ELY-keskusten ilmastovaikuttavuutta </a:t>
            </a:r>
          </a:p>
          <a:p>
            <a:pPr>
              <a:spcBef>
                <a:spcPts val="0"/>
              </a:spcBef>
              <a:spcAft>
                <a:spcPts val="600"/>
              </a:spcAft>
              <a:defRPr/>
            </a:pPr>
            <a:r>
              <a:rPr lang="fi-FI" sz="1600" dirty="0"/>
              <a:t>Hankkeessa käytiin läpi ELY-keskusten tehtävien ilmastorajapinnat </a:t>
            </a:r>
          </a:p>
          <a:p>
            <a:pPr>
              <a:spcBef>
                <a:spcPts val="0"/>
              </a:spcBef>
              <a:spcAft>
                <a:spcPts val="600"/>
              </a:spcAft>
              <a:defRPr/>
            </a:pPr>
            <a:r>
              <a:rPr lang="fi-FI" sz="1600" dirty="0"/>
              <a:t>Hankkeessa edistettiin yhteisen ilmastotyön näkökulmaa – hillintä ja sopeutuminen huomioitu </a:t>
            </a:r>
          </a:p>
          <a:p>
            <a:pPr lvl="1">
              <a:spcAft>
                <a:spcPts val="600"/>
              </a:spcAft>
              <a:defRPr/>
            </a:pPr>
            <a:r>
              <a:rPr lang="fi-FI" sz="1600" dirty="0"/>
              <a:t>Rahoittajina MMM ja hillinnässä YM</a:t>
            </a:r>
          </a:p>
          <a:p>
            <a:pPr>
              <a:spcAft>
                <a:spcPts val="600"/>
              </a:spcAft>
              <a:defRPr/>
            </a:pPr>
            <a:r>
              <a:rPr lang="fi-FI" sz="1600" dirty="0"/>
              <a:t>Hankkeessa perustettiin ELY-keskusten valtakunnallinen ilmastoverkosto </a:t>
            </a:r>
          </a:p>
          <a:p>
            <a:pPr>
              <a:spcAft>
                <a:spcPts val="600"/>
              </a:spcAft>
              <a:defRPr/>
            </a:pPr>
            <a:r>
              <a:rPr lang="fi-FI" sz="1600" dirty="0">
                <a:solidFill>
                  <a:srgbClr val="000000"/>
                </a:solidFill>
              </a:rPr>
              <a:t>Sopeutumisen tiekartan tavoitteet ja toimenpiteet pohjautuvat kansallisen sopeutumissuunnitelmat tavoitteisiin. Tiekartta on mainittu kansallisen sopeutumissuunnitelman väliarvion toimenpidealueen 6 (Parannetaan ilmastoriskien arviointia ja hallintaa) alla tehtävänä toimenpiteenä.</a:t>
            </a:r>
          </a:p>
        </p:txBody>
      </p:sp>
      <p:sp>
        <p:nvSpPr>
          <p:cNvPr id="9" name="Otsikko 3">
            <a:extLst>
              <a:ext uri="{FF2B5EF4-FFF2-40B4-BE49-F238E27FC236}">
                <a16:creationId xmlns:a16="http://schemas.microsoft.com/office/drawing/2014/main" id="{256EA7DF-8015-47E8-8C0F-F745AFFD3F71}"/>
              </a:ext>
            </a:extLst>
          </p:cNvPr>
          <p:cNvSpPr txBox="1">
            <a:spLocks/>
          </p:cNvSpPr>
          <p:nvPr/>
        </p:nvSpPr>
        <p:spPr>
          <a:xfrm>
            <a:off x="0" y="0"/>
            <a:ext cx="4037836" cy="6858002"/>
          </a:xfrm>
          <a:prstGeom prst="rect">
            <a:avLst/>
          </a:prstGeom>
          <a:gradFill flip="none" rotWithShape="1">
            <a:gsLst>
              <a:gs pos="59000">
                <a:srgbClr val="A6D197"/>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spcAft>
                <a:spcPts val="1200"/>
              </a:spcAft>
              <a:defRPr/>
            </a:pPr>
            <a:r>
              <a:rPr lang="fi-FI" sz="2800" cap="none"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ELY-keskuksen sopeutumistyön taustaa</a:t>
            </a:r>
          </a:p>
          <a:p>
            <a:pPr algn="ctr"/>
            <a:r>
              <a:rPr lang="fi-FI" sz="1800" cap="none" spc="200" dirty="0">
                <a:solidFill>
                  <a:prstClr val="white"/>
                </a:solidFill>
                <a:latin typeface="Open Sans" panose="020B0606030504020204" pitchFamily="34" charset="0"/>
                <a:ea typeface="Open Sans" panose="020B0606030504020204" pitchFamily="34" charset="0"/>
                <a:cs typeface="Open Sans" panose="020B0606030504020204" pitchFamily="34" charset="0"/>
              </a:rPr>
              <a:t>Sopeutumisen tiekartan tausta</a:t>
            </a:r>
          </a:p>
        </p:txBody>
      </p:sp>
      <p:sp>
        <p:nvSpPr>
          <p:cNvPr id="2" name="Alatunnisteen paikkamerkki 1">
            <a:extLst>
              <a:ext uri="{FF2B5EF4-FFF2-40B4-BE49-F238E27FC236}">
                <a16:creationId xmlns:a16="http://schemas.microsoft.com/office/drawing/2014/main" id="{B1DEE2C4-D846-4BAE-A20C-F5C647B65FDA}"/>
              </a:ext>
            </a:extLst>
          </p:cNvPr>
          <p:cNvSpPr>
            <a:spLocks noGrp="1"/>
          </p:cNvSpPr>
          <p:nvPr>
            <p:ph type="ftr" sz="quarter" idx="11"/>
          </p:nvPr>
        </p:nvSpPr>
        <p:spPr>
          <a:xfrm>
            <a:off x="8077200" y="6356350"/>
            <a:ext cx="4114800" cy="365125"/>
          </a:xfrm>
        </p:spPr>
        <p:txBody>
          <a:bodyPr/>
          <a:lstStyle/>
          <a:p>
            <a:pPr algn="r"/>
            <a:r>
              <a:rPr lang="fi-FI"/>
              <a:t>ELY-keskusten ilmastotiekartta, Pirkanmaan ELY-keskus 2021</a:t>
            </a:r>
            <a:endParaRPr lang="en-US"/>
          </a:p>
        </p:txBody>
      </p:sp>
    </p:spTree>
    <p:extLst>
      <p:ext uri="{BB962C8B-B14F-4D97-AF65-F5344CB8AC3E}">
        <p14:creationId xmlns:p14="http://schemas.microsoft.com/office/powerpoint/2010/main" val="359813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B097B622-1592-40DF-97C5-A4A4E818B83B}"/>
              </a:ext>
            </a:extLst>
          </p:cNvPr>
          <p:cNvSpPr/>
          <p:nvPr/>
        </p:nvSpPr>
        <p:spPr>
          <a:xfrm>
            <a:off x="719191" y="5928189"/>
            <a:ext cx="2876764" cy="811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tsikko 12">
            <a:extLst>
              <a:ext uri="{FF2B5EF4-FFF2-40B4-BE49-F238E27FC236}">
                <a16:creationId xmlns:a16="http://schemas.microsoft.com/office/drawing/2014/main" id="{1EB7DA7D-5483-4452-AA0B-22E7214F8426}"/>
              </a:ext>
            </a:extLst>
          </p:cNvPr>
          <p:cNvSpPr>
            <a:spLocks noGrp="1"/>
          </p:cNvSpPr>
          <p:nvPr>
            <p:ph type="title"/>
          </p:nvPr>
        </p:nvSpPr>
        <p:spPr/>
        <p:txBody>
          <a:bodyPr>
            <a:normAutofit/>
          </a:bodyPr>
          <a:lstStyle/>
          <a:p>
            <a:r>
              <a:rPr lang="fi-FI" sz="3700" dirty="0">
                <a:solidFill>
                  <a:srgbClr val="FFFFFF"/>
                </a:solidFill>
              </a:rPr>
              <a:t>Sopeutumiskyky</a:t>
            </a:r>
            <a:endParaRPr lang="fi-FI" sz="3700" dirty="0">
              <a:solidFill>
                <a:srgbClr val="FF0000"/>
              </a:solidFill>
            </a:endParaRPr>
          </a:p>
        </p:txBody>
      </p:sp>
      <p:graphicFrame>
        <p:nvGraphicFramePr>
          <p:cNvPr id="9" name="Kaaviokuva 8">
            <a:extLst>
              <a:ext uri="{FF2B5EF4-FFF2-40B4-BE49-F238E27FC236}">
                <a16:creationId xmlns:a16="http://schemas.microsoft.com/office/drawing/2014/main" id="{B91A0563-A3CC-4FD4-BB4C-49A452A53957}"/>
              </a:ext>
            </a:extLst>
          </p:cNvPr>
          <p:cNvGraphicFramePr/>
          <p:nvPr>
            <p:extLst>
              <p:ext uri="{D42A27DB-BD31-4B8C-83A1-F6EECF244321}">
                <p14:modId xmlns:p14="http://schemas.microsoft.com/office/powerpoint/2010/main" val="2655817708"/>
              </p:ext>
            </p:extLst>
          </p:nvPr>
        </p:nvGraphicFramePr>
        <p:xfrm>
          <a:off x="348287" y="1555751"/>
          <a:ext cx="11495426" cy="5228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tsikko 1">
            <a:extLst>
              <a:ext uri="{FF2B5EF4-FFF2-40B4-BE49-F238E27FC236}">
                <a16:creationId xmlns:a16="http://schemas.microsoft.com/office/drawing/2014/main" id="{46C3F08C-CCEF-4BBB-B8A5-076E78802540}"/>
              </a:ext>
            </a:extLst>
          </p:cNvPr>
          <p:cNvSpPr txBox="1">
            <a:spLocks/>
          </p:cNvSpPr>
          <p:nvPr/>
        </p:nvSpPr>
        <p:spPr>
          <a:xfrm>
            <a:off x="235949" y="230188"/>
            <a:ext cx="114954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150" normalizeH="0" baseline="0" noProof="0" dirty="0">
                <a:ln>
                  <a:noFill/>
                </a:ln>
                <a:effectLst/>
                <a:uLnTx/>
                <a:uFillTx/>
                <a:latin typeface="Open Sans" panose="020B0606030504020204" pitchFamily="34" charset="0"/>
                <a:ea typeface="+mj-ea"/>
                <a:cs typeface="+mj-cs"/>
              </a:rPr>
              <a:t>Ilmastotiekartta</a:t>
            </a:r>
            <a:r>
              <a:rPr kumimoji="0" lang="fi-FI" sz="3200" b="0" i="0" u="none" strike="noStrike" kern="1200" cap="none" spc="0" normalizeH="0" baseline="0" noProof="0" dirty="0">
                <a:ln>
                  <a:noFill/>
                </a:ln>
                <a:effectLst/>
                <a:uLnTx/>
                <a:uFillTx/>
                <a:latin typeface="Calibri Light" panose="020F0302020204030204"/>
                <a:ea typeface="+mj-ea"/>
                <a:cs typeface="+mj-cs"/>
              </a:rPr>
              <a:t> </a:t>
            </a:r>
            <a:r>
              <a:rPr kumimoji="0" lang="fi-FI" sz="3200" b="1" i="0" u="none" strike="noStrike" kern="1200" cap="none" spc="-150" normalizeH="0" baseline="0" noProof="0" dirty="0">
                <a:ln>
                  <a:noFill/>
                </a:ln>
                <a:effectLst/>
                <a:uLnTx/>
                <a:uFillTx/>
                <a:latin typeface="Open Sans" panose="020B0606030504020204" pitchFamily="34" charset="0"/>
                <a:ea typeface="+mj-ea"/>
                <a:cs typeface="+mj-cs"/>
              </a:rPr>
              <a:t>vastaa kansallisen sopeutumissuunnitelman tavoitteisiin</a:t>
            </a:r>
          </a:p>
        </p:txBody>
      </p:sp>
      <p:sp>
        <p:nvSpPr>
          <p:cNvPr id="2" name="Alatunnisteen paikkamerkki 1">
            <a:extLst>
              <a:ext uri="{FF2B5EF4-FFF2-40B4-BE49-F238E27FC236}">
                <a16:creationId xmlns:a16="http://schemas.microsoft.com/office/drawing/2014/main" id="{409CC1EE-88FE-40CA-A419-DF6008AC243E}"/>
              </a:ext>
            </a:extLst>
          </p:cNvPr>
          <p:cNvSpPr>
            <a:spLocks noGrp="1"/>
          </p:cNvSpPr>
          <p:nvPr>
            <p:ph type="ftr" sz="quarter" idx="11"/>
          </p:nvPr>
        </p:nvSpPr>
        <p:spPr>
          <a:xfrm>
            <a:off x="8077200" y="6356350"/>
            <a:ext cx="4114800" cy="365125"/>
          </a:xfrm>
        </p:spPr>
        <p:txBody>
          <a:bodyPr/>
          <a:lstStyle/>
          <a:p>
            <a:pPr algn="r"/>
            <a:r>
              <a:rPr lang="fi-FI" dirty="0"/>
              <a:t>ELY-keskusten ilmastotiekartta, Pirkanmaan ELY-keskus 2021</a:t>
            </a:r>
          </a:p>
        </p:txBody>
      </p:sp>
    </p:spTree>
    <p:extLst>
      <p:ext uri="{BB962C8B-B14F-4D97-AF65-F5344CB8AC3E}">
        <p14:creationId xmlns:p14="http://schemas.microsoft.com/office/powerpoint/2010/main" val="3734786451"/>
      </p:ext>
    </p:extLst>
  </p:cSld>
  <p:clrMapOvr>
    <a:masterClrMapping/>
  </p:clrMapOvr>
</p:sld>
</file>

<file path=ppt/theme/theme1.xml><?xml version="1.0" encoding="utf-8"?>
<a:theme xmlns:a="http://schemas.openxmlformats.org/drawingml/2006/main" name="Office Theme">
  <a:themeElements>
    <a:clrScheme name="Office-te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teema">
  <a:themeElements>
    <a:clrScheme name="Ympäristöviisas">
      <a:dk1>
        <a:srgbClr val="000000"/>
      </a:dk1>
      <a:lt1>
        <a:srgbClr val="FFFFFF"/>
      </a:lt1>
      <a:dk2>
        <a:srgbClr val="494F43"/>
      </a:dk2>
      <a:lt2>
        <a:srgbClr val="F4F6F1"/>
      </a:lt2>
      <a:accent1>
        <a:srgbClr val="7CA2DE"/>
      </a:accent1>
      <a:accent2>
        <a:srgbClr val="FFCC00"/>
      </a:accent2>
      <a:accent3>
        <a:srgbClr val="8BDB00"/>
      </a:accent3>
      <a:accent4>
        <a:srgbClr val="00D9CE"/>
      </a:accent4>
      <a:accent5>
        <a:srgbClr val="00BAED"/>
      </a:accent5>
      <a:accent6>
        <a:srgbClr val="7F7F7F"/>
      </a:accent6>
      <a:hlink>
        <a:srgbClr val="689140"/>
      </a:hlink>
      <a:folHlink>
        <a:srgbClr val="808B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70DDEB69-621D-4E5D-B5D8-677CC7889A88}" vid="{8C68AEB0-EFC4-40F3-BC44-2208F2D8304A}"/>
    </a:ext>
  </a:extLst>
</a:theme>
</file>

<file path=ppt/theme/theme4.xml><?xml version="1.0" encoding="utf-8"?>
<a:theme xmlns:a="http://schemas.openxmlformats.org/drawingml/2006/main" name="3_ELY_powerpoint_pohja">
  <a:themeElements>
    <a:clrScheme name="ELY_saatutettavuus">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003883"/>
      </a:hlink>
      <a:folHlink>
        <a:srgbClr val="58585A"/>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ly_v.potx" id="{08888709-DD7F-499A-8929-E8A4EEBAB934}" vid="{527D4E1F-FF79-43EA-954A-88705EB2D719}"/>
    </a:ext>
  </a:extLst>
</a:theme>
</file>

<file path=ppt/theme/theme5.xml><?xml version="1.0" encoding="utf-8"?>
<a:theme xmlns:a="http://schemas.openxmlformats.org/drawingml/2006/main" name="1_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20D9BA1A42F834C9D83A857A637AC50" ma:contentTypeVersion="11" ma:contentTypeDescription="Luo uusi asiakirja." ma:contentTypeScope="" ma:versionID="093128f326f9ee1b90ada33d57cf289d">
  <xsd:schema xmlns:xsd="http://www.w3.org/2001/XMLSchema" xmlns:xs="http://www.w3.org/2001/XMLSchema" xmlns:p="http://schemas.microsoft.com/office/2006/metadata/properties" xmlns:ns2="118f5f3c-8858-4dd8-80b6-d475a4a5fc0b" xmlns:ns3="1bcd82db-6158-4e9d-8c97-37eb50d9e165" targetNamespace="http://schemas.microsoft.com/office/2006/metadata/properties" ma:root="true" ma:fieldsID="104784546c4fc24ea3cea8cc08403d71" ns2:_="" ns3:_="">
    <xsd:import namespace="118f5f3c-8858-4dd8-80b6-d475a4a5fc0b"/>
    <xsd:import namespace="1bcd82db-6158-4e9d-8c97-37eb50d9e1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f5f3c-8858-4dd8-80b6-d475a4a5f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cd82db-6158-4e9d-8c97-37eb50d9e165"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52AC10-5485-4A06-8385-3E3A952DA09C}">
  <ds:schemaRefs>
    <ds:schemaRef ds:uri="http://schemas.microsoft.com/sharepoint/v3/contenttype/forms"/>
  </ds:schemaRefs>
</ds:datastoreItem>
</file>

<file path=customXml/itemProps2.xml><?xml version="1.0" encoding="utf-8"?>
<ds:datastoreItem xmlns:ds="http://schemas.openxmlformats.org/officeDocument/2006/customXml" ds:itemID="{673C4436-EB83-41C8-8664-4F269B20D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f5f3c-8858-4dd8-80b6-d475a4a5fc0b"/>
    <ds:schemaRef ds:uri="1bcd82db-6158-4e9d-8c97-37eb50d9e1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A2CC30-DD8E-4EA9-90D1-73474170E91F}">
  <ds:schemaRefs>
    <ds:schemaRef ds:uri="http://schemas.microsoft.com/office/2006/metadata/properties"/>
    <ds:schemaRef ds:uri="http://purl.org/dc/term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bcd82db-6158-4e9d-8c97-37eb50d9e165"/>
    <ds:schemaRef ds:uri="118f5f3c-8858-4dd8-80b6-d475a4a5fc0b"/>
  </ds:schemaRefs>
</ds:datastoreItem>
</file>

<file path=docProps/app.xml><?xml version="1.0" encoding="utf-8"?>
<Properties xmlns="http://schemas.openxmlformats.org/officeDocument/2006/extended-properties" xmlns:vt="http://schemas.openxmlformats.org/officeDocument/2006/docPropsVTypes">
  <TotalTime>10679</TotalTime>
  <Words>4573</Words>
  <Application>Microsoft Office PowerPoint</Application>
  <PresentationFormat>Laajakuva</PresentationFormat>
  <Paragraphs>753</Paragraphs>
  <Slides>42</Slides>
  <Notes>3</Notes>
  <HiddenSlides>0</HiddenSlides>
  <MMClips>0</MMClips>
  <ScaleCrop>false</ScaleCrop>
  <HeadingPairs>
    <vt:vector size="6" baseType="variant">
      <vt:variant>
        <vt:lpstr>Käytetyt fontit</vt:lpstr>
      </vt:variant>
      <vt:variant>
        <vt:i4>8</vt:i4>
      </vt:variant>
      <vt:variant>
        <vt:lpstr>Teema</vt:lpstr>
      </vt:variant>
      <vt:variant>
        <vt:i4>7</vt:i4>
      </vt:variant>
      <vt:variant>
        <vt:lpstr>Dian otsikot</vt:lpstr>
      </vt:variant>
      <vt:variant>
        <vt:i4>42</vt:i4>
      </vt:variant>
    </vt:vector>
  </HeadingPairs>
  <TitlesOfParts>
    <vt:vector size="57" baseType="lpstr">
      <vt:lpstr>Arial</vt:lpstr>
      <vt:lpstr>Calibri</vt:lpstr>
      <vt:lpstr>Calibri Light</vt:lpstr>
      <vt:lpstr>FrutigerLTStd-Cn</vt:lpstr>
      <vt:lpstr>Gill Sans Nova</vt:lpstr>
      <vt:lpstr>Open Sans</vt:lpstr>
      <vt:lpstr>Verdana</vt:lpstr>
      <vt:lpstr>Wingdings</vt:lpstr>
      <vt:lpstr>Office Theme</vt:lpstr>
      <vt:lpstr>3_Office-teema</vt:lpstr>
      <vt:lpstr>ely_new2021</vt:lpstr>
      <vt:lpstr>3_ELY_powerpoint_pohja</vt:lpstr>
      <vt:lpstr>1_ely_new2021</vt:lpstr>
      <vt:lpstr>Office-teema</vt:lpstr>
      <vt:lpstr>2_ely_new2021</vt:lpstr>
      <vt:lpstr>SOPEUTUMISEN ILMASTOTIEKARTAN TAUSTARAPORTTI  31.5.2021 Katriina Virtanen Pirkanmaan ELY-keskus </vt:lpstr>
      <vt:lpstr>PowerPoint-esitys</vt:lpstr>
      <vt:lpstr>ELY-keskuksen sopeutumistyön taustaa</vt:lpstr>
      <vt:lpstr>PowerPoint-esitys</vt:lpstr>
      <vt:lpstr>PowerPoint-esitys</vt:lpstr>
      <vt:lpstr>PowerPoint-esitys</vt:lpstr>
      <vt:lpstr>ELY-keskuksen työllä edistetään jo kymmentä neljästätoista kansallisen sopeutumissuunnitelman toimenpidealueesta</vt:lpstr>
      <vt:lpstr>PowerPoint-esitys</vt:lpstr>
      <vt:lpstr>Sopeutumiskyky</vt:lpstr>
      <vt:lpstr>Ilmastotiekartan tavoitteet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Tiekarttatyö ja tulokset</vt:lpstr>
      <vt:lpstr>PowerPoint-esitys</vt:lpstr>
      <vt:lpstr>Ilmastotyön kehittämiskohteet ELY-keskuksissa </vt:lpstr>
      <vt:lpstr>Sopeutumisen kehittämiskohteet ELY-keskuksissa </vt:lpstr>
      <vt:lpstr>Sopeutumiskyvyn lisääminen tiekartassa</vt:lpstr>
      <vt:lpstr>Tiekartan kehittämiskohteiden yhtymäpinnat kansalliseen sopeutumissuunnitelmaan</vt:lpstr>
      <vt:lpstr>ELY-keskuksen työllä edistetään jo kymmentä neljästätoista kansallisen sopeutumissuunnitelman toimenpidealueesta</vt:lpstr>
      <vt:lpstr>Sopeutumiskyky</vt:lpstr>
      <vt:lpstr>PowerPoint-esitys</vt:lpstr>
      <vt:lpstr>PowerPoint-esitys</vt:lpstr>
      <vt:lpstr>PowerPoint-esitys</vt:lpstr>
      <vt:lpstr>PowerPoint-esitys</vt:lpstr>
      <vt:lpstr>Ilmastotiekarttatyön vaikuttavuus</vt:lpstr>
      <vt:lpstr>PowerPoint-esitys</vt:lpstr>
      <vt:lpstr>Ilmastotiekarttatyön vaikuttavuus - Pisteytyksen määrittäminen</vt:lpstr>
      <vt:lpstr>ELY-ilmastotyön hotspotit</vt:lpstr>
      <vt:lpstr>ELY-ilmastotyön hotspotit</vt:lpstr>
      <vt:lpstr>Ilmastotyön potentiaalin hotspotit ja suurimmat nousijat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Virtanen Katriina (ELY)</dc:creator>
  <cp:lastModifiedBy>Virtanen Katriina (ELY)</cp:lastModifiedBy>
  <cp:revision>15</cp:revision>
  <dcterms:created xsi:type="dcterms:W3CDTF">2021-01-08T11:46:43Z</dcterms:created>
  <dcterms:modified xsi:type="dcterms:W3CDTF">2021-06-10T12:00:37Z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0x010100520D9BA1A42F834C9D83A857A637AC50</vt:lpwstr>
  </property>
</Properties>
</file>