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3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4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5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6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theme/theme7.xml" ContentType="application/vnd.openxmlformats-officedocument.theme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8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9.xml" ContentType="application/vnd.openxmlformats-officedocument.theme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10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theme/theme11.xml" ContentType="application/vnd.openxmlformats-officedocument.theme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theme/theme12.xml" ContentType="application/vnd.openxmlformats-officedocument.theme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theme/theme13.xml" ContentType="application/vnd.openxmlformats-officedocument.theme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theme/theme14.xml" ContentType="application/vnd.openxmlformats-officedocument.theme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theme/theme15.xml" ContentType="application/vnd.openxmlformats-officedocument.theme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theme/theme16.xml" ContentType="application/vnd.openxmlformats-officedocument.theme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theme/theme17.xml" ContentType="application/vnd.openxmlformats-officedocument.theme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theme/themeOverride1.xml" ContentType="application/vnd.openxmlformats-officedocument.themeOverr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4"/>
    <p:sldMasterId id="2147483679" r:id="rId5"/>
    <p:sldMasterId id="2147483875" r:id="rId6"/>
    <p:sldMasterId id="2147483743" r:id="rId7"/>
    <p:sldMasterId id="2147483776" r:id="rId8"/>
    <p:sldMasterId id="2147483824" r:id="rId9"/>
    <p:sldMasterId id="2147483695" r:id="rId10"/>
    <p:sldMasterId id="2147483660" r:id="rId11"/>
    <p:sldMasterId id="2147483894" r:id="rId12"/>
    <p:sldMasterId id="2147483926" r:id="rId13"/>
    <p:sldMasterId id="2147483974" r:id="rId14"/>
    <p:sldMasterId id="2147484085" r:id="rId15"/>
    <p:sldMasterId id="2147484110" r:id="rId16"/>
    <p:sldMasterId id="2147484158" r:id="rId17"/>
    <p:sldMasterId id="2147484190" r:id="rId18"/>
    <p:sldMasterId id="2147484204" r:id="rId19"/>
    <p:sldMasterId id="2147484221" r:id="rId20"/>
    <p:sldMasterId id="2147484261" r:id="rId21"/>
  </p:sldMasterIdLst>
  <p:notesMasterIdLst>
    <p:notesMasterId r:id="rId37"/>
  </p:notesMasterIdLst>
  <p:sldIdLst>
    <p:sldId id="875" r:id="rId22"/>
    <p:sldId id="267" r:id="rId23"/>
    <p:sldId id="891" r:id="rId24"/>
    <p:sldId id="263" r:id="rId25"/>
    <p:sldId id="549" r:id="rId26"/>
    <p:sldId id="731" r:id="rId27"/>
    <p:sldId id="870" r:id="rId28"/>
    <p:sldId id="877" r:id="rId29"/>
    <p:sldId id="720" r:id="rId30"/>
    <p:sldId id="832" r:id="rId31"/>
    <p:sldId id="739" r:id="rId32"/>
    <p:sldId id="796" r:id="rId33"/>
    <p:sldId id="902" r:id="rId34"/>
    <p:sldId id="689" r:id="rId35"/>
    <p:sldId id="544" r:id="rId3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rkkä Valeria (ELY)" initials="KV(" lastIdx="1" clrIdx="0">
    <p:extLst>
      <p:ext uri="{19B8F6BF-5375-455C-9EA6-DF929625EA0E}">
        <p15:presenceInfo xmlns:p15="http://schemas.microsoft.com/office/powerpoint/2012/main" userId="S::valeria.kerkka@ely-keskus.fi::c74b9e89-f67f-4f44-9e01-a0cd92abffe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B9C6"/>
    <a:srgbClr val="BAC3CC"/>
    <a:srgbClr val="E9F3F1"/>
    <a:srgbClr val="A7BEE3"/>
    <a:srgbClr val="C2D2EC"/>
    <a:srgbClr val="C1E5FD"/>
    <a:srgbClr val="BDDCD5"/>
    <a:srgbClr val="C3C4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5.xml"/><Relationship Id="rId39" Type="http://schemas.openxmlformats.org/officeDocument/2006/relationships/presProps" Target="presProps.xml"/><Relationship Id="rId21" Type="http://schemas.openxmlformats.org/officeDocument/2006/relationships/slideMaster" Target="slideMasters/slideMaster18.xml"/><Relationship Id="rId34" Type="http://schemas.openxmlformats.org/officeDocument/2006/relationships/slide" Target="slides/slide13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Master" Target="slideMasters/slideMaster17.xml"/><Relationship Id="rId29" Type="http://schemas.openxmlformats.org/officeDocument/2006/relationships/slide" Target="slides/slide8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239196240094451"/>
          <c:y val="2.058034412365121E-3"/>
          <c:w val="0.70167547715472756"/>
          <c:h val="0.9992295913327458"/>
        </c:manualLayout>
      </c:layout>
      <c:doughnut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Kuinka moni kansallisen sopeutumissuunnitelman tavoitteista liittyy ELY-keskuksen tehtäviin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alpha val="7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534-490B-A1E9-788FF74EE341}"/>
              </c:ext>
            </c:extLst>
          </c:dPt>
          <c:dPt>
            <c:idx val="1"/>
            <c:bubble3D val="0"/>
            <c:spPr>
              <a:solidFill>
                <a:schemeClr val="tx2">
                  <a:lumMod val="75000"/>
                  <a:alpha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534-490B-A1E9-788FF74EE341}"/>
              </c:ext>
            </c:extLst>
          </c:dPt>
          <c:cat>
            <c:strRef>
              <c:f>Taul1!$A$2:$A$3</c:f>
              <c:strCache>
                <c:ptCount val="2"/>
                <c:pt idx="0">
                  <c:v>1. neljännes</c:v>
                </c:pt>
                <c:pt idx="1">
                  <c:v>2. neljännes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71.400000000000006</c:v>
                </c:pt>
                <c:pt idx="1">
                  <c:v>28.599999999999994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34-490B-A1E9-788FF74EE3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2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microsoft.com/office/2007/relationships/hdphoto" Target="../media/hdphoto1.wdp"/><Relationship Id="rId1" Type="http://schemas.openxmlformats.org/officeDocument/2006/relationships/image" Target="../media/image51.png"/><Relationship Id="rId5" Type="http://schemas.openxmlformats.org/officeDocument/2006/relationships/image" Target="../media/image53.jpeg"/><Relationship Id="rId4" Type="http://schemas.microsoft.com/office/2007/relationships/hdphoto" Target="../media/hdphoto2.wdp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microsoft.com/office/2007/relationships/hdphoto" Target="../media/hdphoto1.wdp"/><Relationship Id="rId1" Type="http://schemas.openxmlformats.org/officeDocument/2006/relationships/image" Target="../media/image51.png"/><Relationship Id="rId5" Type="http://schemas.openxmlformats.org/officeDocument/2006/relationships/image" Target="../media/image53.jpeg"/><Relationship Id="rId4" Type="http://schemas.microsoft.com/office/2007/relationships/hdphoto" Target="../media/hdphoto2.wd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E442A2-F389-4507-93A4-81C2866DB57A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i-FI"/>
        </a:p>
      </dgm:t>
    </dgm:pt>
    <dgm:pt modelId="{74067BFF-BAAF-4075-8B47-D1990D9D9EEC}">
      <dgm:prSet custT="1"/>
      <dgm:spPr>
        <a:solidFill>
          <a:srgbClr val="55A315"/>
        </a:solidFill>
      </dgm:spPr>
      <dgm:t>
        <a:bodyPr anchor="ctr"/>
        <a:lstStyle/>
        <a:p>
          <a:r>
            <a:rPr lang="fi-FI" sz="1800"/>
            <a:t>Tasapuolisuus</a:t>
          </a:r>
        </a:p>
      </dgm:t>
    </dgm:pt>
    <dgm:pt modelId="{EE3A3F62-B7D6-463E-B7A5-06F41C344EB9}" type="parTrans" cxnId="{1B0EA6E9-9096-499A-9586-034CE9CBED7D}">
      <dgm:prSet/>
      <dgm:spPr/>
      <dgm:t>
        <a:bodyPr/>
        <a:lstStyle/>
        <a:p>
          <a:endParaRPr lang="fi-FI" sz="2000"/>
        </a:p>
      </dgm:t>
    </dgm:pt>
    <dgm:pt modelId="{1EC020AF-3996-441B-97FB-1396D347E966}" type="sibTrans" cxnId="{1B0EA6E9-9096-499A-9586-034CE9CBED7D}">
      <dgm:prSet/>
      <dgm:spPr/>
      <dgm:t>
        <a:bodyPr/>
        <a:lstStyle/>
        <a:p>
          <a:endParaRPr lang="fi-FI" sz="2000"/>
        </a:p>
      </dgm:t>
    </dgm:pt>
    <dgm:pt modelId="{7B2655E9-C47F-40AF-9BDD-D8576D5F0A6E}">
      <dgm:prSet custT="1"/>
      <dgm:spPr>
        <a:solidFill>
          <a:srgbClr val="55A315"/>
        </a:solidFill>
      </dgm:spPr>
      <dgm:t>
        <a:bodyPr anchor="ctr"/>
        <a:lstStyle/>
        <a:p>
          <a:r>
            <a:rPr lang="fi-FI" sz="1400"/>
            <a:t>Valtakunnallisten linjausten yhdenmukainen jalkauttaminen läpi Suomen</a:t>
          </a:r>
        </a:p>
      </dgm:t>
    </dgm:pt>
    <dgm:pt modelId="{A4EB181A-929C-42B4-A794-30A66F5B6A51}" type="parTrans" cxnId="{B220CB35-5D8C-4579-8ADC-5409F5DCFB1C}">
      <dgm:prSet/>
      <dgm:spPr/>
      <dgm:t>
        <a:bodyPr/>
        <a:lstStyle/>
        <a:p>
          <a:endParaRPr lang="fi-FI" sz="2000"/>
        </a:p>
      </dgm:t>
    </dgm:pt>
    <dgm:pt modelId="{1C4CC524-ADE2-457E-B8CA-76647F9182B9}" type="sibTrans" cxnId="{B220CB35-5D8C-4579-8ADC-5409F5DCFB1C}">
      <dgm:prSet/>
      <dgm:spPr/>
      <dgm:t>
        <a:bodyPr/>
        <a:lstStyle/>
        <a:p>
          <a:endParaRPr lang="fi-FI" sz="2000"/>
        </a:p>
      </dgm:t>
    </dgm:pt>
    <dgm:pt modelId="{8155C107-0508-436B-85B7-86883D7A4241}">
      <dgm:prSet custT="1"/>
      <dgm:spPr>
        <a:solidFill>
          <a:srgbClr val="1D853B"/>
        </a:solidFill>
      </dgm:spPr>
      <dgm:t>
        <a:bodyPr anchor="ctr"/>
        <a:lstStyle/>
        <a:p>
          <a:r>
            <a:rPr lang="fi-FI" sz="1800"/>
            <a:t>Tavoitteellisuus</a:t>
          </a:r>
        </a:p>
      </dgm:t>
    </dgm:pt>
    <dgm:pt modelId="{77F79CC1-CD9F-43BF-8030-033C070F55E8}" type="parTrans" cxnId="{9620B63B-36F2-4045-B028-27D057567426}">
      <dgm:prSet/>
      <dgm:spPr/>
      <dgm:t>
        <a:bodyPr/>
        <a:lstStyle/>
        <a:p>
          <a:endParaRPr lang="fi-FI" sz="2000"/>
        </a:p>
      </dgm:t>
    </dgm:pt>
    <dgm:pt modelId="{35926C2B-BFFC-40B9-BF9C-01568A1F00CF}" type="sibTrans" cxnId="{9620B63B-36F2-4045-B028-27D057567426}">
      <dgm:prSet/>
      <dgm:spPr/>
      <dgm:t>
        <a:bodyPr/>
        <a:lstStyle/>
        <a:p>
          <a:endParaRPr lang="fi-FI" sz="2000"/>
        </a:p>
      </dgm:t>
    </dgm:pt>
    <dgm:pt modelId="{18E9F1E1-6CAB-4D78-92E0-DCC64226A284}">
      <dgm:prSet custT="1"/>
      <dgm:spPr>
        <a:solidFill>
          <a:srgbClr val="1D853B"/>
        </a:solidFill>
      </dgm:spPr>
      <dgm:t>
        <a:bodyPr anchor="ctr"/>
        <a:lstStyle/>
        <a:p>
          <a:r>
            <a:rPr lang="fi-FI" sz="1400"/>
            <a:t>Tavoitteissa on jo ilmastonmuutos</a:t>
          </a:r>
        </a:p>
      </dgm:t>
    </dgm:pt>
    <dgm:pt modelId="{3A1B825E-E856-4707-80FC-42692F546810}" type="parTrans" cxnId="{3E298F21-B44C-4CF3-A2BC-3D9AC6FC8562}">
      <dgm:prSet/>
      <dgm:spPr/>
      <dgm:t>
        <a:bodyPr/>
        <a:lstStyle/>
        <a:p>
          <a:endParaRPr lang="fi-FI" sz="2000"/>
        </a:p>
      </dgm:t>
    </dgm:pt>
    <dgm:pt modelId="{87EA28CC-F733-4923-A333-B7FFC2C27CC3}" type="sibTrans" cxnId="{3E298F21-B44C-4CF3-A2BC-3D9AC6FC8562}">
      <dgm:prSet/>
      <dgm:spPr/>
      <dgm:t>
        <a:bodyPr/>
        <a:lstStyle/>
        <a:p>
          <a:endParaRPr lang="fi-FI" sz="2000"/>
        </a:p>
      </dgm:t>
    </dgm:pt>
    <dgm:pt modelId="{2D701E1A-1C48-44EA-8AC9-61CAA685899D}">
      <dgm:prSet custT="1"/>
      <dgm:spPr>
        <a:solidFill>
          <a:srgbClr val="12A280"/>
        </a:solidFill>
      </dgm:spPr>
      <dgm:t>
        <a:bodyPr anchor="ctr"/>
        <a:lstStyle/>
        <a:p>
          <a:r>
            <a:rPr lang="fi-FI" sz="1800"/>
            <a:t>Laaja-alaisuus</a:t>
          </a:r>
        </a:p>
      </dgm:t>
    </dgm:pt>
    <dgm:pt modelId="{E825E78A-99E1-43AA-8147-899AB36A2FF3}" type="parTrans" cxnId="{3B3A6F5B-B10F-4139-87F8-102162A8A386}">
      <dgm:prSet/>
      <dgm:spPr/>
      <dgm:t>
        <a:bodyPr/>
        <a:lstStyle/>
        <a:p>
          <a:endParaRPr lang="fi-FI" sz="2000"/>
        </a:p>
      </dgm:t>
    </dgm:pt>
    <dgm:pt modelId="{C9B223E7-CA0A-48FC-8887-6D9E114E4A36}" type="sibTrans" cxnId="{3B3A6F5B-B10F-4139-87F8-102162A8A386}">
      <dgm:prSet/>
      <dgm:spPr/>
      <dgm:t>
        <a:bodyPr/>
        <a:lstStyle/>
        <a:p>
          <a:endParaRPr lang="fi-FI" sz="2000"/>
        </a:p>
      </dgm:t>
    </dgm:pt>
    <dgm:pt modelId="{AD414E16-A1D5-4A8E-8E67-BA2832EC4F10}">
      <dgm:prSet custT="1"/>
      <dgm:spPr>
        <a:solidFill>
          <a:srgbClr val="12A280"/>
        </a:solidFill>
      </dgm:spPr>
      <dgm:t>
        <a:bodyPr anchor="ctr"/>
        <a:lstStyle/>
        <a:p>
          <a:r>
            <a:rPr lang="fi-FI" sz="1400"/>
            <a:t>Monialainen ministeriöohjaus</a:t>
          </a:r>
        </a:p>
      </dgm:t>
    </dgm:pt>
    <dgm:pt modelId="{151BC2EB-9232-4571-93E9-D8B9F0F1FE38}" type="parTrans" cxnId="{DD6AFFB8-18AA-4886-82DF-8360D074E92E}">
      <dgm:prSet/>
      <dgm:spPr/>
      <dgm:t>
        <a:bodyPr/>
        <a:lstStyle/>
        <a:p>
          <a:endParaRPr lang="fi-FI" sz="2000"/>
        </a:p>
      </dgm:t>
    </dgm:pt>
    <dgm:pt modelId="{9BAF2DE1-BCAC-4E06-AAD6-F9E995AAA097}" type="sibTrans" cxnId="{DD6AFFB8-18AA-4886-82DF-8360D074E92E}">
      <dgm:prSet/>
      <dgm:spPr/>
      <dgm:t>
        <a:bodyPr/>
        <a:lstStyle/>
        <a:p>
          <a:endParaRPr lang="fi-FI" sz="2000"/>
        </a:p>
      </dgm:t>
    </dgm:pt>
    <dgm:pt modelId="{0F191B5D-E462-4DB9-B47E-0D12BA924620}">
      <dgm:prSet custT="1"/>
      <dgm:spPr>
        <a:solidFill>
          <a:srgbClr val="0099CC"/>
        </a:solidFill>
      </dgm:spPr>
      <dgm:t>
        <a:bodyPr anchor="ctr"/>
        <a:lstStyle/>
        <a:p>
          <a:r>
            <a:rPr lang="fi-FI" sz="1800"/>
            <a:t>Asiantuntijuus</a:t>
          </a:r>
        </a:p>
      </dgm:t>
    </dgm:pt>
    <dgm:pt modelId="{612A230A-5481-418E-A708-E40BEE3D8FF4}" type="parTrans" cxnId="{28300C01-570C-4C98-A858-0FC36F27DCF9}">
      <dgm:prSet/>
      <dgm:spPr/>
      <dgm:t>
        <a:bodyPr/>
        <a:lstStyle/>
        <a:p>
          <a:endParaRPr lang="fi-FI" sz="2000"/>
        </a:p>
      </dgm:t>
    </dgm:pt>
    <dgm:pt modelId="{A485ACFC-CC19-40CE-B9CF-BBA7C519C742}" type="sibTrans" cxnId="{28300C01-570C-4C98-A858-0FC36F27DCF9}">
      <dgm:prSet/>
      <dgm:spPr/>
      <dgm:t>
        <a:bodyPr/>
        <a:lstStyle/>
        <a:p>
          <a:endParaRPr lang="fi-FI" sz="2000"/>
        </a:p>
      </dgm:t>
    </dgm:pt>
    <dgm:pt modelId="{E448AAC1-FE95-4106-A010-8E0015B9A44D}">
      <dgm:prSet custT="1"/>
      <dgm:spPr>
        <a:solidFill>
          <a:srgbClr val="0099CC"/>
        </a:solidFill>
      </dgm:spPr>
      <dgm:t>
        <a:bodyPr anchor="ctr"/>
        <a:lstStyle/>
        <a:p>
          <a:r>
            <a:rPr lang="fi-FI" sz="1400"/>
            <a:t>Henkilöstöllä on vahva ja monipuolinen asiantuntemus</a:t>
          </a:r>
        </a:p>
      </dgm:t>
    </dgm:pt>
    <dgm:pt modelId="{BF4FDAD0-C8A2-4AC9-9E35-08B3DAD771D2}" type="parTrans" cxnId="{FDC1B0E1-4276-4F49-95B6-0933287AD1E4}">
      <dgm:prSet/>
      <dgm:spPr/>
      <dgm:t>
        <a:bodyPr/>
        <a:lstStyle/>
        <a:p>
          <a:endParaRPr lang="fi-FI" sz="2000"/>
        </a:p>
      </dgm:t>
    </dgm:pt>
    <dgm:pt modelId="{CAD4ED88-0CA1-4D6C-A20D-A8405F0283C0}" type="sibTrans" cxnId="{FDC1B0E1-4276-4F49-95B6-0933287AD1E4}">
      <dgm:prSet/>
      <dgm:spPr/>
      <dgm:t>
        <a:bodyPr/>
        <a:lstStyle/>
        <a:p>
          <a:endParaRPr lang="fi-FI" sz="2000"/>
        </a:p>
      </dgm:t>
    </dgm:pt>
    <dgm:pt modelId="{18B83885-D061-43A0-B72F-8DEC719A00B3}">
      <dgm:prSet custT="1"/>
      <dgm:spPr>
        <a:solidFill>
          <a:srgbClr val="0045A2"/>
        </a:solidFill>
      </dgm:spPr>
      <dgm:t>
        <a:bodyPr anchor="ctr"/>
        <a:lstStyle/>
        <a:p>
          <a:r>
            <a:rPr lang="fi-FI" sz="1800"/>
            <a:t>Yhteistyö</a:t>
          </a:r>
        </a:p>
      </dgm:t>
    </dgm:pt>
    <dgm:pt modelId="{48126294-B818-49DD-B3C3-B8C29915B07B}" type="parTrans" cxnId="{1CF70FA6-1E3D-404A-BC4F-A1460C6B10BF}">
      <dgm:prSet/>
      <dgm:spPr/>
      <dgm:t>
        <a:bodyPr/>
        <a:lstStyle/>
        <a:p>
          <a:endParaRPr lang="fi-FI" sz="2000"/>
        </a:p>
      </dgm:t>
    </dgm:pt>
    <dgm:pt modelId="{457D1633-DC0F-431F-A6CE-265CA89E54D8}" type="sibTrans" cxnId="{1CF70FA6-1E3D-404A-BC4F-A1460C6B10BF}">
      <dgm:prSet/>
      <dgm:spPr/>
      <dgm:t>
        <a:bodyPr/>
        <a:lstStyle/>
        <a:p>
          <a:endParaRPr lang="fi-FI" sz="2000"/>
        </a:p>
      </dgm:t>
    </dgm:pt>
    <dgm:pt modelId="{24E13A9D-1EB5-4CBF-BE93-58C7895EC150}">
      <dgm:prSet custT="1"/>
      <dgm:spPr>
        <a:solidFill>
          <a:srgbClr val="0045A2"/>
        </a:solidFill>
      </dgm:spPr>
      <dgm:t>
        <a:bodyPr anchor="ctr"/>
        <a:lstStyle/>
        <a:p>
          <a:r>
            <a:rPr lang="fi-FI" sz="1400"/>
            <a:t>Yhteistyötä alueilla ja valtakunnallisesti esim. kunnat, maakunnalliset ilmastofoorumit ym., hankkeet ja hankkeiden rahoittaminen</a:t>
          </a:r>
        </a:p>
      </dgm:t>
    </dgm:pt>
    <dgm:pt modelId="{1B1DFADD-6903-4490-B0AE-C9B680F517AA}" type="parTrans" cxnId="{A29DAB5F-B553-467B-8742-C842C1548B40}">
      <dgm:prSet/>
      <dgm:spPr/>
      <dgm:t>
        <a:bodyPr/>
        <a:lstStyle/>
        <a:p>
          <a:endParaRPr lang="fi-FI" sz="2000"/>
        </a:p>
      </dgm:t>
    </dgm:pt>
    <dgm:pt modelId="{7A959750-30BD-423F-9D9B-73C7432A6C96}" type="sibTrans" cxnId="{A29DAB5F-B553-467B-8742-C842C1548B40}">
      <dgm:prSet/>
      <dgm:spPr/>
      <dgm:t>
        <a:bodyPr/>
        <a:lstStyle/>
        <a:p>
          <a:endParaRPr lang="fi-FI" sz="2000"/>
        </a:p>
      </dgm:t>
    </dgm:pt>
    <dgm:pt modelId="{A6B97FF1-B51A-4219-B5CC-DDB6AD60D9C2}" type="pres">
      <dgm:prSet presAssocID="{B4E442A2-F389-4507-93A4-81C2866DB57A}" presName="linearFlow" presStyleCnt="0">
        <dgm:presLayoutVars>
          <dgm:dir/>
          <dgm:resizeHandles val="exact"/>
        </dgm:presLayoutVars>
      </dgm:prSet>
      <dgm:spPr/>
    </dgm:pt>
    <dgm:pt modelId="{79B4B315-A45C-45B3-B107-71D688320343}" type="pres">
      <dgm:prSet presAssocID="{74067BFF-BAAF-4075-8B47-D1990D9D9EEC}" presName="composite" presStyleCnt="0"/>
      <dgm:spPr/>
    </dgm:pt>
    <dgm:pt modelId="{E564AEA1-D441-4D7D-970D-BA68F9AE4952}" type="pres">
      <dgm:prSet presAssocID="{74067BFF-BAAF-4075-8B47-D1990D9D9EEC}" presName="imgShp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ikeuden vaaka tasaisella täytöllä"/>
        </a:ext>
      </dgm:extLst>
    </dgm:pt>
    <dgm:pt modelId="{9482C1BA-E8CB-41AB-ADC1-F953C1829BB0}" type="pres">
      <dgm:prSet presAssocID="{74067BFF-BAAF-4075-8B47-D1990D9D9EEC}" presName="txShp" presStyleLbl="node1" presStyleIdx="0" presStyleCnt="5">
        <dgm:presLayoutVars>
          <dgm:bulletEnabled val="1"/>
        </dgm:presLayoutVars>
      </dgm:prSet>
      <dgm:spPr/>
    </dgm:pt>
    <dgm:pt modelId="{23A1DABD-6BA6-4224-BA2F-4AB1DE6C391E}" type="pres">
      <dgm:prSet presAssocID="{1EC020AF-3996-441B-97FB-1396D347E966}" presName="spacing" presStyleCnt="0"/>
      <dgm:spPr/>
    </dgm:pt>
    <dgm:pt modelId="{9CB41F28-3939-4691-B4E7-A025BDFEBC07}" type="pres">
      <dgm:prSet presAssocID="{8155C107-0508-436B-85B7-86883D7A4241}" presName="composite" presStyleCnt="0"/>
      <dgm:spPr/>
    </dgm:pt>
    <dgm:pt modelId="{EB22A016-FCC4-4815-BF12-2520D6C831D1}" type="pres">
      <dgm:prSet presAssocID="{8155C107-0508-436B-85B7-86883D7A4241}" presName="imgShp" presStyleLbl="fgImgPlac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yrkimys tasaisella täytöllä"/>
        </a:ext>
      </dgm:extLst>
    </dgm:pt>
    <dgm:pt modelId="{1383AC9A-4320-480A-9E49-EAB2F0FC1EDA}" type="pres">
      <dgm:prSet presAssocID="{8155C107-0508-436B-85B7-86883D7A4241}" presName="txShp" presStyleLbl="node1" presStyleIdx="1" presStyleCnt="5">
        <dgm:presLayoutVars>
          <dgm:bulletEnabled val="1"/>
        </dgm:presLayoutVars>
      </dgm:prSet>
      <dgm:spPr/>
    </dgm:pt>
    <dgm:pt modelId="{A69A773B-ABD5-4AAA-BAD3-E2AB2E0120C6}" type="pres">
      <dgm:prSet presAssocID="{35926C2B-BFFC-40B9-BF9C-01568A1F00CF}" presName="spacing" presStyleCnt="0"/>
      <dgm:spPr/>
    </dgm:pt>
    <dgm:pt modelId="{3EC4ECC6-98D0-48A6-AC8A-7C5D23F2290F}" type="pres">
      <dgm:prSet presAssocID="{2D701E1A-1C48-44EA-8AC9-61CAA685899D}" presName="composite" presStyleCnt="0"/>
      <dgm:spPr/>
    </dgm:pt>
    <dgm:pt modelId="{838AD46D-26CA-46AA-BBFC-154E1A9C75FE}" type="pres">
      <dgm:prSet presAssocID="{2D701E1A-1C48-44EA-8AC9-61CAA685899D}" presName="imgShp" presStyleLbl="fgImgPlac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ienhaara tasaisella täytöllä"/>
        </a:ext>
      </dgm:extLst>
    </dgm:pt>
    <dgm:pt modelId="{A68A14C5-5A8B-41E5-B92D-B571B3035416}" type="pres">
      <dgm:prSet presAssocID="{2D701E1A-1C48-44EA-8AC9-61CAA685899D}" presName="txShp" presStyleLbl="node1" presStyleIdx="2" presStyleCnt="5">
        <dgm:presLayoutVars>
          <dgm:bulletEnabled val="1"/>
        </dgm:presLayoutVars>
      </dgm:prSet>
      <dgm:spPr/>
    </dgm:pt>
    <dgm:pt modelId="{B95C333D-7745-4BEE-A1F9-CDD5761A2A7D}" type="pres">
      <dgm:prSet presAssocID="{C9B223E7-CA0A-48FC-8887-6D9E114E4A36}" presName="spacing" presStyleCnt="0"/>
      <dgm:spPr/>
    </dgm:pt>
    <dgm:pt modelId="{C80F0744-343B-44D3-B6D8-FE8AD3B6625C}" type="pres">
      <dgm:prSet presAssocID="{0F191B5D-E462-4DB9-B47E-0D12BA924620}" presName="composite" presStyleCnt="0"/>
      <dgm:spPr/>
    </dgm:pt>
    <dgm:pt modelId="{6B18A37C-9A25-47D4-AEC7-F2E46FAD73A4}" type="pres">
      <dgm:prSet presAssocID="{0F191B5D-E462-4DB9-B47E-0D12BA924620}" presName="imgShp" presStyleLbl="fgImgPlac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ikea aivopuolisko tasaisella täytöllä"/>
        </a:ext>
      </dgm:extLst>
    </dgm:pt>
    <dgm:pt modelId="{8CF47472-957B-4B5C-82A7-DBF9378FD7F9}" type="pres">
      <dgm:prSet presAssocID="{0F191B5D-E462-4DB9-B47E-0D12BA924620}" presName="txShp" presStyleLbl="node1" presStyleIdx="3" presStyleCnt="5">
        <dgm:presLayoutVars>
          <dgm:bulletEnabled val="1"/>
        </dgm:presLayoutVars>
      </dgm:prSet>
      <dgm:spPr/>
    </dgm:pt>
    <dgm:pt modelId="{66332F17-0AE2-47C5-A406-179191AFE70C}" type="pres">
      <dgm:prSet presAssocID="{A485ACFC-CC19-40CE-B9CF-BBA7C519C742}" presName="spacing" presStyleCnt="0"/>
      <dgm:spPr/>
    </dgm:pt>
    <dgm:pt modelId="{157333E3-31D3-4A98-A903-D6FC7205780D}" type="pres">
      <dgm:prSet presAssocID="{18B83885-D061-43A0-B72F-8DEC719A00B3}" presName="composite" presStyleCnt="0"/>
      <dgm:spPr/>
    </dgm:pt>
    <dgm:pt modelId="{C091DAE3-9CA4-471D-B34E-55449B47D29C}" type="pres">
      <dgm:prSet presAssocID="{18B83885-D061-43A0-B72F-8DEC719A00B3}" presName="imgShp" presStyleLbl="fgImgPlac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hmisryhmä tasaisella täytöllä"/>
        </a:ext>
      </dgm:extLst>
    </dgm:pt>
    <dgm:pt modelId="{90B010E5-F7B8-4A59-9B2B-B92E01413106}" type="pres">
      <dgm:prSet presAssocID="{18B83885-D061-43A0-B72F-8DEC719A00B3}" presName="txShp" presStyleLbl="node1" presStyleIdx="4" presStyleCnt="5" custScaleY="121533">
        <dgm:presLayoutVars>
          <dgm:bulletEnabled val="1"/>
        </dgm:presLayoutVars>
      </dgm:prSet>
      <dgm:spPr/>
    </dgm:pt>
  </dgm:ptLst>
  <dgm:cxnLst>
    <dgm:cxn modelId="{28300C01-570C-4C98-A858-0FC36F27DCF9}" srcId="{B4E442A2-F389-4507-93A4-81C2866DB57A}" destId="{0F191B5D-E462-4DB9-B47E-0D12BA924620}" srcOrd="3" destOrd="0" parTransId="{612A230A-5481-418E-A708-E40BEE3D8FF4}" sibTransId="{A485ACFC-CC19-40CE-B9CF-BBA7C519C742}"/>
    <dgm:cxn modelId="{06A2470C-943A-423F-8488-54E52BE83F3A}" type="presOf" srcId="{0F191B5D-E462-4DB9-B47E-0D12BA924620}" destId="{8CF47472-957B-4B5C-82A7-DBF9378FD7F9}" srcOrd="0" destOrd="0" presId="urn:microsoft.com/office/officeart/2005/8/layout/vList3"/>
    <dgm:cxn modelId="{E6EF3916-BF51-4108-BFDF-41680A9092FE}" type="presOf" srcId="{18B83885-D061-43A0-B72F-8DEC719A00B3}" destId="{90B010E5-F7B8-4A59-9B2B-B92E01413106}" srcOrd="0" destOrd="0" presId="urn:microsoft.com/office/officeart/2005/8/layout/vList3"/>
    <dgm:cxn modelId="{C65B451D-CFF4-4FB5-AB4F-8F54F56F5A2F}" type="presOf" srcId="{2D701E1A-1C48-44EA-8AC9-61CAA685899D}" destId="{A68A14C5-5A8B-41E5-B92D-B571B3035416}" srcOrd="0" destOrd="0" presId="urn:microsoft.com/office/officeart/2005/8/layout/vList3"/>
    <dgm:cxn modelId="{3E298F21-B44C-4CF3-A2BC-3D9AC6FC8562}" srcId="{8155C107-0508-436B-85B7-86883D7A4241}" destId="{18E9F1E1-6CAB-4D78-92E0-DCC64226A284}" srcOrd="0" destOrd="0" parTransId="{3A1B825E-E856-4707-80FC-42692F546810}" sibTransId="{87EA28CC-F733-4923-A333-B7FFC2C27CC3}"/>
    <dgm:cxn modelId="{B220CB35-5D8C-4579-8ADC-5409F5DCFB1C}" srcId="{74067BFF-BAAF-4075-8B47-D1990D9D9EEC}" destId="{7B2655E9-C47F-40AF-9BDD-D8576D5F0A6E}" srcOrd="0" destOrd="0" parTransId="{A4EB181A-929C-42B4-A794-30A66F5B6A51}" sibTransId="{1C4CC524-ADE2-457E-B8CA-76647F9182B9}"/>
    <dgm:cxn modelId="{0902433B-718F-404A-9CBB-0A979325C352}" type="presOf" srcId="{E448AAC1-FE95-4106-A010-8E0015B9A44D}" destId="{8CF47472-957B-4B5C-82A7-DBF9378FD7F9}" srcOrd="0" destOrd="1" presId="urn:microsoft.com/office/officeart/2005/8/layout/vList3"/>
    <dgm:cxn modelId="{9620B63B-36F2-4045-B028-27D057567426}" srcId="{B4E442A2-F389-4507-93A4-81C2866DB57A}" destId="{8155C107-0508-436B-85B7-86883D7A4241}" srcOrd="1" destOrd="0" parTransId="{77F79CC1-CD9F-43BF-8030-033C070F55E8}" sibTransId="{35926C2B-BFFC-40B9-BF9C-01568A1F00CF}"/>
    <dgm:cxn modelId="{A337033F-82C0-44D6-A329-6112F2847A89}" type="presOf" srcId="{7B2655E9-C47F-40AF-9BDD-D8576D5F0A6E}" destId="{9482C1BA-E8CB-41AB-ADC1-F953C1829BB0}" srcOrd="0" destOrd="1" presId="urn:microsoft.com/office/officeart/2005/8/layout/vList3"/>
    <dgm:cxn modelId="{3B3A6F5B-B10F-4139-87F8-102162A8A386}" srcId="{B4E442A2-F389-4507-93A4-81C2866DB57A}" destId="{2D701E1A-1C48-44EA-8AC9-61CAA685899D}" srcOrd="2" destOrd="0" parTransId="{E825E78A-99E1-43AA-8147-899AB36A2FF3}" sibTransId="{C9B223E7-CA0A-48FC-8887-6D9E114E4A36}"/>
    <dgm:cxn modelId="{A29DAB5F-B553-467B-8742-C842C1548B40}" srcId="{18B83885-D061-43A0-B72F-8DEC719A00B3}" destId="{24E13A9D-1EB5-4CBF-BE93-58C7895EC150}" srcOrd="0" destOrd="0" parTransId="{1B1DFADD-6903-4490-B0AE-C9B680F517AA}" sibTransId="{7A959750-30BD-423F-9D9B-73C7432A6C96}"/>
    <dgm:cxn modelId="{44294E66-C133-4FDD-835B-9D49D3521145}" type="presOf" srcId="{24E13A9D-1EB5-4CBF-BE93-58C7895EC150}" destId="{90B010E5-F7B8-4A59-9B2B-B92E01413106}" srcOrd="0" destOrd="1" presId="urn:microsoft.com/office/officeart/2005/8/layout/vList3"/>
    <dgm:cxn modelId="{865F1A50-E86C-4823-B9F1-3B3F1552A189}" type="presOf" srcId="{B4E442A2-F389-4507-93A4-81C2866DB57A}" destId="{A6B97FF1-B51A-4219-B5CC-DDB6AD60D9C2}" srcOrd="0" destOrd="0" presId="urn:microsoft.com/office/officeart/2005/8/layout/vList3"/>
    <dgm:cxn modelId="{4EB9FB70-680B-4471-863A-84377C7A66FF}" type="presOf" srcId="{74067BFF-BAAF-4075-8B47-D1990D9D9EEC}" destId="{9482C1BA-E8CB-41AB-ADC1-F953C1829BB0}" srcOrd="0" destOrd="0" presId="urn:microsoft.com/office/officeart/2005/8/layout/vList3"/>
    <dgm:cxn modelId="{1CF70FA6-1E3D-404A-BC4F-A1460C6B10BF}" srcId="{B4E442A2-F389-4507-93A4-81C2866DB57A}" destId="{18B83885-D061-43A0-B72F-8DEC719A00B3}" srcOrd="4" destOrd="0" parTransId="{48126294-B818-49DD-B3C3-B8C29915B07B}" sibTransId="{457D1633-DC0F-431F-A6CE-265CA89E54D8}"/>
    <dgm:cxn modelId="{DD6AFFB8-18AA-4886-82DF-8360D074E92E}" srcId="{2D701E1A-1C48-44EA-8AC9-61CAA685899D}" destId="{AD414E16-A1D5-4A8E-8E67-BA2832EC4F10}" srcOrd="0" destOrd="0" parTransId="{151BC2EB-9232-4571-93E9-D8B9F0F1FE38}" sibTransId="{9BAF2DE1-BCAC-4E06-AAD6-F9E995AAA097}"/>
    <dgm:cxn modelId="{A042E2BE-9FB4-4923-996A-B474E9478B52}" type="presOf" srcId="{18E9F1E1-6CAB-4D78-92E0-DCC64226A284}" destId="{1383AC9A-4320-480A-9E49-EAB2F0FC1EDA}" srcOrd="0" destOrd="1" presId="urn:microsoft.com/office/officeart/2005/8/layout/vList3"/>
    <dgm:cxn modelId="{FDC1B0E1-4276-4F49-95B6-0933287AD1E4}" srcId="{0F191B5D-E462-4DB9-B47E-0D12BA924620}" destId="{E448AAC1-FE95-4106-A010-8E0015B9A44D}" srcOrd="0" destOrd="0" parTransId="{BF4FDAD0-C8A2-4AC9-9E35-08B3DAD771D2}" sibTransId="{CAD4ED88-0CA1-4D6C-A20D-A8405F0283C0}"/>
    <dgm:cxn modelId="{1B0EA6E9-9096-499A-9586-034CE9CBED7D}" srcId="{B4E442A2-F389-4507-93A4-81C2866DB57A}" destId="{74067BFF-BAAF-4075-8B47-D1990D9D9EEC}" srcOrd="0" destOrd="0" parTransId="{EE3A3F62-B7D6-463E-B7A5-06F41C344EB9}" sibTransId="{1EC020AF-3996-441B-97FB-1396D347E966}"/>
    <dgm:cxn modelId="{69BBA1EE-E975-48D5-B927-910B652DAD0B}" type="presOf" srcId="{AD414E16-A1D5-4A8E-8E67-BA2832EC4F10}" destId="{A68A14C5-5A8B-41E5-B92D-B571B3035416}" srcOrd="0" destOrd="1" presId="urn:microsoft.com/office/officeart/2005/8/layout/vList3"/>
    <dgm:cxn modelId="{AA4A2EFA-BFF0-4042-95F0-C4261FF1FE17}" type="presOf" srcId="{8155C107-0508-436B-85B7-86883D7A4241}" destId="{1383AC9A-4320-480A-9E49-EAB2F0FC1EDA}" srcOrd="0" destOrd="0" presId="urn:microsoft.com/office/officeart/2005/8/layout/vList3"/>
    <dgm:cxn modelId="{FF3E65BE-2926-429E-A610-4E418082141B}" type="presParOf" srcId="{A6B97FF1-B51A-4219-B5CC-DDB6AD60D9C2}" destId="{79B4B315-A45C-45B3-B107-71D688320343}" srcOrd="0" destOrd="0" presId="urn:microsoft.com/office/officeart/2005/8/layout/vList3"/>
    <dgm:cxn modelId="{6DA49CE1-6791-400F-A2A6-B149A7E45F0F}" type="presParOf" srcId="{79B4B315-A45C-45B3-B107-71D688320343}" destId="{E564AEA1-D441-4D7D-970D-BA68F9AE4952}" srcOrd="0" destOrd="0" presId="urn:microsoft.com/office/officeart/2005/8/layout/vList3"/>
    <dgm:cxn modelId="{7797E26F-8D62-4F96-B16A-8FBE01205A03}" type="presParOf" srcId="{79B4B315-A45C-45B3-B107-71D688320343}" destId="{9482C1BA-E8CB-41AB-ADC1-F953C1829BB0}" srcOrd="1" destOrd="0" presId="urn:microsoft.com/office/officeart/2005/8/layout/vList3"/>
    <dgm:cxn modelId="{95461166-8F12-477D-8376-EC3A9FC048C3}" type="presParOf" srcId="{A6B97FF1-B51A-4219-B5CC-DDB6AD60D9C2}" destId="{23A1DABD-6BA6-4224-BA2F-4AB1DE6C391E}" srcOrd="1" destOrd="0" presId="urn:microsoft.com/office/officeart/2005/8/layout/vList3"/>
    <dgm:cxn modelId="{2B2EB770-829F-49AB-8B18-2FC2090327CE}" type="presParOf" srcId="{A6B97FF1-B51A-4219-B5CC-DDB6AD60D9C2}" destId="{9CB41F28-3939-4691-B4E7-A025BDFEBC07}" srcOrd="2" destOrd="0" presId="urn:microsoft.com/office/officeart/2005/8/layout/vList3"/>
    <dgm:cxn modelId="{ACA27C49-0B87-4C0E-8A77-9C65DC3F6628}" type="presParOf" srcId="{9CB41F28-3939-4691-B4E7-A025BDFEBC07}" destId="{EB22A016-FCC4-4815-BF12-2520D6C831D1}" srcOrd="0" destOrd="0" presId="urn:microsoft.com/office/officeart/2005/8/layout/vList3"/>
    <dgm:cxn modelId="{40625B89-769B-4804-8C9C-3212142E2B84}" type="presParOf" srcId="{9CB41F28-3939-4691-B4E7-A025BDFEBC07}" destId="{1383AC9A-4320-480A-9E49-EAB2F0FC1EDA}" srcOrd="1" destOrd="0" presId="urn:microsoft.com/office/officeart/2005/8/layout/vList3"/>
    <dgm:cxn modelId="{868A074B-0F1F-4462-987A-E489B20BD9A7}" type="presParOf" srcId="{A6B97FF1-B51A-4219-B5CC-DDB6AD60D9C2}" destId="{A69A773B-ABD5-4AAA-BAD3-E2AB2E0120C6}" srcOrd="3" destOrd="0" presId="urn:microsoft.com/office/officeart/2005/8/layout/vList3"/>
    <dgm:cxn modelId="{BC3E0409-593C-4CE5-8B56-03906AE4E4AC}" type="presParOf" srcId="{A6B97FF1-B51A-4219-B5CC-DDB6AD60D9C2}" destId="{3EC4ECC6-98D0-48A6-AC8A-7C5D23F2290F}" srcOrd="4" destOrd="0" presId="urn:microsoft.com/office/officeart/2005/8/layout/vList3"/>
    <dgm:cxn modelId="{02574D69-43AD-4CC5-9ED2-5EC25A140369}" type="presParOf" srcId="{3EC4ECC6-98D0-48A6-AC8A-7C5D23F2290F}" destId="{838AD46D-26CA-46AA-BBFC-154E1A9C75FE}" srcOrd="0" destOrd="0" presId="urn:microsoft.com/office/officeart/2005/8/layout/vList3"/>
    <dgm:cxn modelId="{FA0C4C8F-7FB3-4297-82AA-AA5807DA6CB2}" type="presParOf" srcId="{3EC4ECC6-98D0-48A6-AC8A-7C5D23F2290F}" destId="{A68A14C5-5A8B-41E5-B92D-B571B3035416}" srcOrd="1" destOrd="0" presId="urn:microsoft.com/office/officeart/2005/8/layout/vList3"/>
    <dgm:cxn modelId="{04827EC7-DB62-4E27-8007-9CA5C29B68B4}" type="presParOf" srcId="{A6B97FF1-B51A-4219-B5CC-DDB6AD60D9C2}" destId="{B95C333D-7745-4BEE-A1F9-CDD5761A2A7D}" srcOrd="5" destOrd="0" presId="urn:microsoft.com/office/officeart/2005/8/layout/vList3"/>
    <dgm:cxn modelId="{ECF9A8F3-0E12-4F0F-90A7-AF39DB93140A}" type="presParOf" srcId="{A6B97FF1-B51A-4219-B5CC-DDB6AD60D9C2}" destId="{C80F0744-343B-44D3-B6D8-FE8AD3B6625C}" srcOrd="6" destOrd="0" presId="urn:microsoft.com/office/officeart/2005/8/layout/vList3"/>
    <dgm:cxn modelId="{0E7DA230-4E28-4026-A8FD-AD758B36CC7D}" type="presParOf" srcId="{C80F0744-343B-44D3-B6D8-FE8AD3B6625C}" destId="{6B18A37C-9A25-47D4-AEC7-F2E46FAD73A4}" srcOrd="0" destOrd="0" presId="urn:microsoft.com/office/officeart/2005/8/layout/vList3"/>
    <dgm:cxn modelId="{767A68AD-070F-4C21-B232-62ABF53A39F1}" type="presParOf" srcId="{C80F0744-343B-44D3-B6D8-FE8AD3B6625C}" destId="{8CF47472-957B-4B5C-82A7-DBF9378FD7F9}" srcOrd="1" destOrd="0" presId="urn:microsoft.com/office/officeart/2005/8/layout/vList3"/>
    <dgm:cxn modelId="{D64B9912-80A1-4250-9C1F-BE2106F98398}" type="presParOf" srcId="{A6B97FF1-B51A-4219-B5CC-DDB6AD60D9C2}" destId="{66332F17-0AE2-47C5-A406-179191AFE70C}" srcOrd="7" destOrd="0" presId="urn:microsoft.com/office/officeart/2005/8/layout/vList3"/>
    <dgm:cxn modelId="{594A9B6D-6282-4619-A5A8-CAE5B8045897}" type="presParOf" srcId="{A6B97FF1-B51A-4219-B5CC-DDB6AD60D9C2}" destId="{157333E3-31D3-4A98-A903-D6FC7205780D}" srcOrd="8" destOrd="0" presId="urn:microsoft.com/office/officeart/2005/8/layout/vList3"/>
    <dgm:cxn modelId="{85253CE7-DB84-4417-9559-0F795F135CEC}" type="presParOf" srcId="{157333E3-31D3-4A98-A903-D6FC7205780D}" destId="{C091DAE3-9CA4-471D-B34E-55449B47D29C}" srcOrd="0" destOrd="0" presId="urn:microsoft.com/office/officeart/2005/8/layout/vList3"/>
    <dgm:cxn modelId="{0EFDEC73-4633-42D9-8476-96D4CF6926E1}" type="presParOf" srcId="{157333E3-31D3-4A98-A903-D6FC7205780D}" destId="{90B010E5-F7B8-4A59-9B2B-B92E0141310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DD7EF8-0750-476E-A8BF-FB550E656D9A}" type="doc">
      <dgm:prSet loTypeId="urn:microsoft.com/office/officeart/2005/8/layout/defaul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fi-FI"/>
        </a:p>
      </dgm:t>
    </dgm:pt>
    <dgm:pt modelId="{E9B71998-4AB2-4892-82CB-AD06E2F31A68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 lIns="0" tIns="36000" rIns="0" bIns="0" anchor="t"/>
        <a:lstStyle/>
        <a:p>
          <a:r>
            <a:rPr lang="fi-FI" sz="1000" b="0" i="0" u="none"/>
            <a:t>Biokaasun ja bioenergian edistäminen</a:t>
          </a:r>
          <a:endParaRPr lang="fi-FI" sz="1000" b="0" i="0"/>
        </a:p>
      </dgm:t>
    </dgm:pt>
    <dgm:pt modelId="{9AA53F47-91F8-4E77-8FBE-1AD9E2BDE648}" type="parTrans" cxnId="{41D0DF25-8FF8-464B-B6FC-DEF01EDCA64B}">
      <dgm:prSet/>
      <dgm:spPr/>
      <dgm:t>
        <a:bodyPr/>
        <a:lstStyle/>
        <a:p>
          <a:endParaRPr lang="fi-FI" sz="1400" b="1"/>
        </a:p>
      </dgm:t>
    </dgm:pt>
    <dgm:pt modelId="{17D3B441-5EA1-4168-BB8A-CB598D437CBA}" type="sibTrans" cxnId="{41D0DF25-8FF8-464B-B6FC-DEF01EDCA64B}">
      <dgm:prSet/>
      <dgm:spPr/>
      <dgm:t>
        <a:bodyPr/>
        <a:lstStyle/>
        <a:p>
          <a:endParaRPr lang="fi-FI" sz="1400" b="1"/>
        </a:p>
      </dgm:t>
    </dgm:pt>
    <dgm:pt modelId="{41755BFA-03DF-45A3-BAF9-3E2D53524AB8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 lIns="0" tIns="36000" rIns="0" bIns="0" anchor="t"/>
        <a:lstStyle/>
        <a:p>
          <a:r>
            <a:rPr lang="fi-FI" sz="1000" b="0" i="0" u="none"/>
            <a:t>Kiertotalouden potentiaalin tunnistaminen ja mahdollistaminen</a:t>
          </a:r>
          <a:endParaRPr lang="fi-FI" sz="1000" b="0" i="0"/>
        </a:p>
      </dgm:t>
    </dgm:pt>
    <dgm:pt modelId="{06058572-30CB-44AF-AB82-344CFF79BEBD}" type="parTrans" cxnId="{3364C8EF-1EC7-4319-82D0-C305F59ABDE6}">
      <dgm:prSet/>
      <dgm:spPr/>
      <dgm:t>
        <a:bodyPr/>
        <a:lstStyle/>
        <a:p>
          <a:endParaRPr lang="fi-FI" sz="1400" b="1"/>
        </a:p>
      </dgm:t>
    </dgm:pt>
    <dgm:pt modelId="{50043822-C072-4879-B7E8-CEE2E365B8E9}" type="sibTrans" cxnId="{3364C8EF-1EC7-4319-82D0-C305F59ABDE6}">
      <dgm:prSet/>
      <dgm:spPr/>
      <dgm:t>
        <a:bodyPr/>
        <a:lstStyle/>
        <a:p>
          <a:endParaRPr lang="fi-FI" sz="1400" b="1"/>
        </a:p>
      </dgm:t>
    </dgm:pt>
    <dgm:pt modelId="{EF4902CD-F7A3-444D-BEFD-435CE6369C1C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 lIns="0" tIns="36000" rIns="0" bIns="0" anchor="t"/>
        <a:lstStyle/>
        <a:p>
          <a:r>
            <a:rPr lang="fi-FI" sz="1000" b="0" i="0" u="none"/>
            <a:t>Kiertotalouden ja materiaalien uusiokäytön  ratkaisujen riskienhallinta </a:t>
          </a:r>
          <a:endParaRPr lang="fi-FI" sz="1000" b="0" i="0"/>
        </a:p>
      </dgm:t>
    </dgm:pt>
    <dgm:pt modelId="{F91EC47B-A38F-4A9A-BA87-78766129056E}" type="parTrans" cxnId="{ECAF2337-C443-476C-917D-56F113E67318}">
      <dgm:prSet/>
      <dgm:spPr/>
      <dgm:t>
        <a:bodyPr/>
        <a:lstStyle/>
        <a:p>
          <a:endParaRPr lang="fi-FI" sz="1400" b="1"/>
        </a:p>
      </dgm:t>
    </dgm:pt>
    <dgm:pt modelId="{50EE210B-4734-458A-8D74-4A3F209F1927}" type="sibTrans" cxnId="{ECAF2337-C443-476C-917D-56F113E67318}">
      <dgm:prSet/>
      <dgm:spPr/>
      <dgm:t>
        <a:bodyPr/>
        <a:lstStyle/>
        <a:p>
          <a:endParaRPr lang="fi-FI" sz="1400" b="1"/>
        </a:p>
      </dgm:t>
    </dgm:pt>
    <dgm:pt modelId="{0EA5EA39-9CFE-43DE-94AF-53E9C6E3D210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 lIns="0" tIns="36000" rIns="0" bIns="0" anchor="t"/>
        <a:lstStyle/>
        <a:p>
          <a:r>
            <a:rPr lang="fi-FI" sz="1000" b="0" i="0" u="none"/>
            <a:t>Energia- ja resurssitehokkuuden edistäminen </a:t>
          </a:r>
          <a:endParaRPr lang="fi-FI" sz="1000" b="0" i="0"/>
        </a:p>
      </dgm:t>
    </dgm:pt>
    <dgm:pt modelId="{AFA71C77-5E24-4084-AEB3-B637CA1111CC}" type="parTrans" cxnId="{63143B21-13AE-4C42-BE32-3292EADEED3C}">
      <dgm:prSet/>
      <dgm:spPr/>
      <dgm:t>
        <a:bodyPr/>
        <a:lstStyle/>
        <a:p>
          <a:endParaRPr lang="fi-FI" sz="1400" b="1"/>
        </a:p>
      </dgm:t>
    </dgm:pt>
    <dgm:pt modelId="{DCBDF878-D6A3-406F-9C16-D032DB66D303}" type="sibTrans" cxnId="{63143B21-13AE-4C42-BE32-3292EADEED3C}">
      <dgm:prSet/>
      <dgm:spPr/>
      <dgm:t>
        <a:bodyPr/>
        <a:lstStyle/>
        <a:p>
          <a:endParaRPr lang="fi-FI" sz="1400" b="1"/>
        </a:p>
      </dgm:t>
    </dgm:pt>
    <dgm:pt modelId="{F866C74D-AF5A-4A8F-BCB4-DB1D6B656EE1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 lIns="0" tIns="36000" rIns="0" bIns="0" anchor="t"/>
        <a:lstStyle/>
        <a:p>
          <a:r>
            <a:rPr lang="fi-FI" sz="1000" b="0" i="0" u="none"/>
            <a:t>Energiajärjestelmän murros</a:t>
          </a:r>
          <a:endParaRPr lang="fi-FI" sz="1000" b="0" i="0"/>
        </a:p>
      </dgm:t>
    </dgm:pt>
    <dgm:pt modelId="{ECCCC4A8-7944-4F10-94A2-4526085C3DC6}" type="parTrans" cxnId="{341CDA92-FFDB-44EF-B95F-100B8AC0176C}">
      <dgm:prSet/>
      <dgm:spPr/>
      <dgm:t>
        <a:bodyPr/>
        <a:lstStyle/>
        <a:p>
          <a:endParaRPr lang="fi-FI" sz="1400" b="1"/>
        </a:p>
      </dgm:t>
    </dgm:pt>
    <dgm:pt modelId="{1EFEAE99-B254-417E-90CC-91A47EC92871}" type="sibTrans" cxnId="{341CDA92-FFDB-44EF-B95F-100B8AC0176C}">
      <dgm:prSet/>
      <dgm:spPr/>
      <dgm:t>
        <a:bodyPr/>
        <a:lstStyle/>
        <a:p>
          <a:endParaRPr lang="fi-FI" sz="1400" b="1"/>
        </a:p>
      </dgm:t>
    </dgm:pt>
    <dgm:pt modelId="{83B832DA-DB38-4589-B2B8-9B74BA004D85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 lIns="0" tIns="36000" rIns="0" bIns="0" anchor="t"/>
        <a:lstStyle/>
        <a:p>
          <a:r>
            <a:rPr lang="fi-FI" sz="1000" b="0" i="0" u="none"/>
            <a:t>Soiden käyttö, suojelu, jälkihoito ja hiilivarastot</a:t>
          </a:r>
          <a:endParaRPr lang="fi-FI" sz="1000" b="0" i="0"/>
        </a:p>
      </dgm:t>
    </dgm:pt>
    <dgm:pt modelId="{00FE1284-14E9-4D75-A74F-E8A681DEDFB1}" type="parTrans" cxnId="{F0903287-C29D-4B5C-A09F-224293A76A92}">
      <dgm:prSet/>
      <dgm:spPr/>
      <dgm:t>
        <a:bodyPr/>
        <a:lstStyle/>
        <a:p>
          <a:endParaRPr lang="fi-FI" sz="1400" b="1"/>
        </a:p>
      </dgm:t>
    </dgm:pt>
    <dgm:pt modelId="{3C7CA7FC-FE84-4EF7-A07F-922F042CF2D9}" type="sibTrans" cxnId="{F0903287-C29D-4B5C-A09F-224293A76A92}">
      <dgm:prSet/>
      <dgm:spPr/>
      <dgm:t>
        <a:bodyPr/>
        <a:lstStyle/>
        <a:p>
          <a:endParaRPr lang="fi-FI" sz="1400" b="1"/>
        </a:p>
      </dgm:t>
    </dgm:pt>
    <dgm:pt modelId="{54804642-AD4E-4198-A6B4-3321F3EEE357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 lIns="0" tIns="36000" rIns="0" bIns="0" anchor="t"/>
        <a:lstStyle/>
        <a:p>
          <a:r>
            <a:rPr lang="fi-FI" sz="1000" b="0" i="0" u="none"/>
            <a:t>Ravinnekiertojen hallinta - vesiensuojelu, maaperä ja hiiltä sitovat kasvit</a:t>
          </a:r>
          <a:endParaRPr lang="fi-FI" sz="1000" b="0" i="0"/>
        </a:p>
      </dgm:t>
    </dgm:pt>
    <dgm:pt modelId="{98621899-A1D5-4E0E-992D-DD7A725BC86D}" type="parTrans" cxnId="{ED11E9B9-DE36-4822-BFCB-1C78D0AFB515}">
      <dgm:prSet/>
      <dgm:spPr/>
      <dgm:t>
        <a:bodyPr/>
        <a:lstStyle/>
        <a:p>
          <a:endParaRPr lang="fi-FI" sz="1400" b="1"/>
        </a:p>
      </dgm:t>
    </dgm:pt>
    <dgm:pt modelId="{3D8CD612-5805-43E8-B7F8-43AEA62C7B78}" type="sibTrans" cxnId="{ED11E9B9-DE36-4822-BFCB-1C78D0AFB515}">
      <dgm:prSet/>
      <dgm:spPr/>
      <dgm:t>
        <a:bodyPr/>
        <a:lstStyle/>
        <a:p>
          <a:endParaRPr lang="fi-FI" sz="1400" b="1"/>
        </a:p>
      </dgm:t>
    </dgm:pt>
    <dgm:pt modelId="{226F413D-492F-4B16-9570-0CF62A4A5A9E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 lIns="0" tIns="36000" rIns="0" bIns="0" anchor="t"/>
        <a:lstStyle/>
        <a:p>
          <a:r>
            <a:rPr lang="fi-FI" sz="1000" b="0" i="0" u="none"/>
            <a:t>Ojitukset ja vesitalouden hallinta </a:t>
          </a:r>
          <a:endParaRPr lang="fi-FI" sz="1000" b="0" i="0"/>
        </a:p>
      </dgm:t>
    </dgm:pt>
    <dgm:pt modelId="{478CD418-7109-48A5-A61E-05EAF9F8A517}" type="parTrans" cxnId="{273832F3-044E-4949-93AB-CAFDA6D2BD28}">
      <dgm:prSet/>
      <dgm:spPr/>
      <dgm:t>
        <a:bodyPr/>
        <a:lstStyle/>
        <a:p>
          <a:endParaRPr lang="fi-FI" sz="1400" b="1"/>
        </a:p>
      </dgm:t>
    </dgm:pt>
    <dgm:pt modelId="{FEB58B57-89C7-46DE-8D33-352B19F096D8}" type="sibTrans" cxnId="{273832F3-044E-4949-93AB-CAFDA6D2BD28}">
      <dgm:prSet/>
      <dgm:spPr/>
      <dgm:t>
        <a:bodyPr/>
        <a:lstStyle/>
        <a:p>
          <a:endParaRPr lang="fi-FI" sz="1400" b="1"/>
        </a:p>
      </dgm:t>
    </dgm:pt>
    <dgm:pt modelId="{7215412A-887E-402E-BBD1-AE6AAAA2ACCA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 lIns="0" tIns="36000" rIns="0" bIns="0" anchor="t"/>
        <a:lstStyle/>
        <a:p>
          <a:r>
            <a:rPr lang="fi-FI" sz="1000" b="0" i="0" u="none"/>
            <a:t>Ilmastotieto paikkatietoon</a:t>
          </a:r>
          <a:endParaRPr lang="fi-FI" sz="1000" b="0" i="0"/>
        </a:p>
      </dgm:t>
    </dgm:pt>
    <dgm:pt modelId="{9CF096DD-96A1-433D-85FD-BEE9BDB37A3A}" type="parTrans" cxnId="{F917BC86-1186-4144-8251-68A17CB4B660}">
      <dgm:prSet/>
      <dgm:spPr/>
      <dgm:t>
        <a:bodyPr/>
        <a:lstStyle/>
        <a:p>
          <a:endParaRPr lang="fi-FI" sz="1400" b="1"/>
        </a:p>
      </dgm:t>
    </dgm:pt>
    <dgm:pt modelId="{117ABA07-483C-4BD0-8D94-0B645D23DB22}" type="sibTrans" cxnId="{F917BC86-1186-4144-8251-68A17CB4B660}">
      <dgm:prSet/>
      <dgm:spPr/>
      <dgm:t>
        <a:bodyPr/>
        <a:lstStyle/>
        <a:p>
          <a:endParaRPr lang="fi-FI" sz="1400" b="1"/>
        </a:p>
      </dgm:t>
    </dgm:pt>
    <dgm:pt modelId="{B211D2A3-02B0-40D7-9067-BAEC62515103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 lIns="0" tIns="36000" rIns="0" bIns="0" anchor="t"/>
        <a:lstStyle/>
        <a:p>
          <a:r>
            <a:rPr lang="fi-FI" sz="1000" b="0" i="0" u="none"/>
            <a:t>Päästöratkaisujen tunnistaminen erityyppisissä aluerakenteissa </a:t>
          </a:r>
          <a:endParaRPr lang="fi-FI" sz="1000" b="0" i="0"/>
        </a:p>
      </dgm:t>
    </dgm:pt>
    <dgm:pt modelId="{A8C38963-3B0A-4EA6-8B1F-DF5CC2B1529E}" type="parTrans" cxnId="{09A69AE8-55D8-4476-B82C-E1612D4908AB}">
      <dgm:prSet/>
      <dgm:spPr/>
      <dgm:t>
        <a:bodyPr/>
        <a:lstStyle/>
        <a:p>
          <a:endParaRPr lang="fi-FI" sz="1400" b="1"/>
        </a:p>
      </dgm:t>
    </dgm:pt>
    <dgm:pt modelId="{8EA1473D-F3AF-4776-9BDE-7D3696FB6EF9}" type="sibTrans" cxnId="{09A69AE8-55D8-4476-B82C-E1612D4908AB}">
      <dgm:prSet/>
      <dgm:spPr/>
      <dgm:t>
        <a:bodyPr/>
        <a:lstStyle/>
        <a:p>
          <a:endParaRPr lang="fi-FI" sz="1400" b="1"/>
        </a:p>
      </dgm:t>
    </dgm:pt>
    <dgm:pt modelId="{C67D2FFB-3E54-4E33-8599-32D7F41201B4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 lIns="0" tIns="36000" rIns="0" bIns="0" anchor="t"/>
        <a:lstStyle/>
        <a:p>
          <a:r>
            <a:rPr lang="fi-FI" sz="900" b="0" i="0" u="none"/>
            <a:t>Maankäytön ratkaisuissa syntyvien päästöjen minimointi ja nielujen maksimointi</a:t>
          </a:r>
          <a:endParaRPr lang="fi-FI" sz="900" b="0" i="0"/>
        </a:p>
      </dgm:t>
    </dgm:pt>
    <dgm:pt modelId="{15E6790B-40C1-4BC8-86DA-5FEC5EF0CB23}" type="parTrans" cxnId="{9F80F514-1AE1-42CC-AE0E-74370B578F3E}">
      <dgm:prSet/>
      <dgm:spPr/>
      <dgm:t>
        <a:bodyPr/>
        <a:lstStyle/>
        <a:p>
          <a:endParaRPr lang="fi-FI" sz="1400" b="1"/>
        </a:p>
      </dgm:t>
    </dgm:pt>
    <dgm:pt modelId="{BD1B7000-07A1-41C6-BDD5-881777C541CA}" type="sibTrans" cxnId="{9F80F514-1AE1-42CC-AE0E-74370B578F3E}">
      <dgm:prSet/>
      <dgm:spPr/>
      <dgm:t>
        <a:bodyPr/>
        <a:lstStyle/>
        <a:p>
          <a:endParaRPr lang="fi-FI" sz="1400" b="1"/>
        </a:p>
      </dgm:t>
    </dgm:pt>
    <dgm:pt modelId="{C2AAC07C-DCE9-41C0-8E79-4407F34BA5DF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 lIns="0" tIns="36000" rIns="0" bIns="0" anchor="t"/>
        <a:lstStyle/>
        <a:p>
          <a:r>
            <a:rPr lang="fi-FI" sz="1000" b="0" i="0" u="none"/>
            <a:t>Ilmastokestävä yhdyskuntarakenne</a:t>
          </a:r>
          <a:endParaRPr lang="fi-FI" sz="1000" b="0" i="0"/>
        </a:p>
      </dgm:t>
    </dgm:pt>
    <dgm:pt modelId="{F78CDD80-B1A9-4A58-AB7D-B8E65249D4BD}" type="parTrans" cxnId="{49FDBB1B-3C7F-4CAF-80D6-17CD3EB319D2}">
      <dgm:prSet/>
      <dgm:spPr/>
      <dgm:t>
        <a:bodyPr/>
        <a:lstStyle/>
        <a:p>
          <a:endParaRPr lang="fi-FI" sz="1400" b="1"/>
        </a:p>
      </dgm:t>
    </dgm:pt>
    <dgm:pt modelId="{C1563DB0-1F9D-4C67-AA69-F25527F9B0C0}" type="sibTrans" cxnId="{49FDBB1B-3C7F-4CAF-80D6-17CD3EB319D2}">
      <dgm:prSet/>
      <dgm:spPr/>
      <dgm:t>
        <a:bodyPr/>
        <a:lstStyle/>
        <a:p>
          <a:endParaRPr lang="fi-FI" sz="1400" b="1"/>
        </a:p>
      </dgm:t>
    </dgm:pt>
    <dgm:pt modelId="{4F0995B3-E583-4B42-AEE4-10EA91BA1B2B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 lIns="0" tIns="36000" rIns="0" bIns="0" anchor="t"/>
        <a:lstStyle/>
        <a:p>
          <a:r>
            <a:rPr lang="fi-FI" sz="1000" b="0" i="0" u="none"/>
            <a:t>Kaupunki-viherrakenne</a:t>
          </a:r>
          <a:endParaRPr lang="fi-FI" sz="1000" b="0" i="0"/>
        </a:p>
      </dgm:t>
    </dgm:pt>
    <dgm:pt modelId="{B353AE12-CA7F-433D-85E4-05E54F2A5B30}" type="parTrans" cxnId="{30E620F7-07B7-4E34-970A-55148DB98902}">
      <dgm:prSet/>
      <dgm:spPr/>
      <dgm:t>
        <a:bodyPr/>
        <a:lstStyle/>
        <a:p>
          <a:endParaRPr lang="fi-FI" sz="1400" b="1"/>
        </a:p>
      </dgm:t>
    </dgm:pt>
    <dgm:pt modelId="{2842F56C-2E32-4D9E-BFC1-B9B8A5B08A65}" type="sibTrans" cxnId="{30E620F7-07B7-4E34-970A-55148DB98902}">
      <dgm:prSet/>
      <dgm:spPr/>
      <dgm:t>
        <a:bodyPr/>
        <a:lstStyle/>
        <a:p>
          <a:endParaRPr lang="fi-FI" sz="1400" b="1"/>
        </a:p>
      </dgm:t>
    </dgm:pt>
    <dgm:pt modelId="{7AED2D0B-6C0F-41CC-A158-E370D252C6B6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 lIns="0" tIns="36000" rIns="0" bIns="0" anchor="t"/>
        <a:lstStyle/>
        <a:p>
          <a:r>
            <a:rPr lang="fi-FI" sz="1000" b="0" i="0" u="none"/>
            <a:t>Vesihuollon turvaaminen ja energiatehokkuus</a:t>
          </a:r>
          <a:endParaRPr lang="fi-FI" sz="1000" b="0" i="0"/>
        </a:p>
      </dgm:t>
    </dgm:pt>
    <dgm:pt modelId="{B4370D7E-2547-43D5-A582-AB014D392C18}" type="parTrans" cxnId="{6FABCE90-9840-4DA1-AAB0-C090D275CE49}">
      <dgm:prSet/>
      <dgm:spPr/>
      <dgm:t>
        <a:bodyPr/>
        <a:lstStyle/>
        <a:p>
          <a:endParaRPr lang="fi-FI" sz="1400" b="1"/>
        </a:p>
      </dgm:t>
    </dgm:pt>
    <dgm:pt modelId="{DEFEA8AA-46FB-4C0F-A23E-A49CD109BAE0}" type="sibTrans" cxnId="{6FABCE90-9840-4DA1-AAB0-C090D275CE49}">
      <dgm:prSet/>
      <dgm:spPr/>
      <dgm:t>
        <a:bodyPr/>
        <a:lstStyle/>
        <a:p>
          <a:endParaRPr lang="fi-FI" sz="1400" b="1"/>
        </a:p>
      </dgm:t>
    </dgm:pt>
    <dgm:pt modelId="{0329150E-00DA-40A2-98AF-BE701E464030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 lIns="0" tIns="36000" rIns="0" bIns="0" anchor="t"/>
        <a:lstStyle/>
        <a:p>
          <a:r>
            <a:rPr lang="fi-FI" sz="1000" b="0" i="0" u="none"/>
            <a:t>Ilmastovaikutusten arviointi</a:t>
          </a:r>
          <a:endParaRPr lang="fi-FI" sz="1000" b="0" i="0"/>
        </a:p>
      </dgm:t>
    </dgm:pt>
    <dgm:pt modelId="{95F1C5F7-45D5-4B7A-B159-A5A8525A666C}" type="parTrans" cxnId="{FF70D63C-2FAE-4140-B0DE-EC92032B9964}">
      <dgm:prSet/>
      <dgm:spPr/>
      <dgm:t>
        <a:bodyPr/>
        <a:lstStyle/>
        <a:p>
          <a:endParaRPr lang="fi-FI" sz="1400" b="1"/>
        </a:p>
      </dgm:t>
    </dgm:pt>
    <dgm:pt modelId="{42EB298E-C9B8-457A-B058-8FAC49B3E03B}" type="sibTrans" cxnId="{FF70D63C-2FAE-4140-B0DE-EC92032B9964}">
      <dgm:prSet/>
      <dgm:spPr/>
      <dgm:t>
        <a:bodyPr/>
        <a:lstStyle/>
        <a:p>
          <a:endParaRPr lang="fi-FI" sz="1400" b="1"/>
        </a:p>
      </dgm:t>
    </dgm:pt>
    <dgm:pt modelId="{FE0EBA1E-D379-4F8B-BDC5-64FB143A5A54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 lIns="0" tIns="36000" rIns="0" bIns="0" anchor="t"/>
        <a:lstStyle/>
        <a:p>
          <a:r>
            <a:rPr lang="fi-FI" sz="1000" b="0" i="0" u="none"/>
            <a:t>Ilmastonmuutos ympäristölupavalvonnassa</a:t>
          </a:r>
          <a:endParaRPr lang="fi-FI" sz="1000" b="0" i="0"/>
        </a:p>
      </dgm:t>
    </dgm:pt>
    <dgm:pt modelId="{AA05CEAB-21D0-462F-B566-55631CC97A4C}" type="parTrans" cxnId="{CBBC3C6A-8A73-457A-82FC-D55BA6160945}">
      <dgm:prSet/>
      <dgm:spPr/>
      <dgm:t>
        <a:bodyPr/>
        <a:lstStyle/>
        <a:p>
          <a:endParaRPr lang="fi-FI" sz="1400" b="1"/>
        </a:p>
      </dgm:t>
    </dgm:pt>
    <dgm:pt modelId="{E16CDC1A-8984-41ED-8CB1-46282BD21CF0}" type="sibTrans" cxnId="{CBBC3C6A-8A73-457A-82FC-D55BA6160945}">
      <dgm:prSet/>
      <dgm:spPr/>
      <dgm:t>
        <a:bodyPr/>
        <a:lstStyle/>
        <a:p>
          <a:endParaRPr lang="fi-FI" sz="1400" b="1"/>
        </a:p>
      </dgm:t>
    </dgm:pt>
    <dgm:pt modelId="{B8CE9816-943B-4084-80BC-3237FB639A74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 lIns="0" tIns="36000" rIns="0" bIns="0" anchor="t"/>
        <a:lstStyle/>
        <a:p>
          <a:r>
            <a:rPr lang="fi-FI" sz="1000" b="0" i="0" u="none"/>
            <a:t>Maamassat, PIMA ja riskienhallinta</a:t>
          </a:r>
          <a:endParaRPr lang="fi-FI" sz="1000" b="0" i="0"/>
        </a:p>
      </dgm:t>
    </dgm:pt>
    <dgm:pt modelId="{03FEFF58-CCBF-4CEB-AC53-30C2E2371E1E}" type="parTrans" cxnId="{19AEA9E4-D10E-4981-9FC2-44C32B93B5A9}">
      <dgm:prSet/>
      <dgm:spPr/>
      <dgm:t>
        <a:bodyPr/>
        <a:lstStyle/>
        <a:p>
          <a:endParaRPr lang="fi-FI" sz="1400" b="1"/>
        </a:p>
      </dgm:t>
    </dgm:pt>
    <dgm:pt modelId="{78045844-D0DC-4916-89E5-F29FE4C55397}" type="sibTrans" cxnId="{19AEA9E4-D10E-4981-9FC2-44C32B93B5A9}">
      <dgm:prSet/>
      <dgm:spPr/>
      <dgm:t>
        <a:bodyPr/>
        <a:lstStyle/>
        <a:p>
          <a:endParaRPr lang="fi-FI" sz="1400" b="1"/>
        </a:p>
      </dgm:t>
    </dgm:pt>
    <dgm:pt modelId="{32A5303F-097E-44F6-891B-33638F34CB73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 lIns="0" tIns="36000" rIns="0" bIns="0" anchor="t"/>
        <a:lstStyle/>
        <a:p>
          <a:r>
            <a:rPr lang="fi-FI" sz="1000" b="0" i="0" u="none"/>
            <a:t>Vesistöjen säännöstely ja patoturvallisuus</a:t>
          </a:r>
          <a:endParaRPr lang="fi-FI" sz="1000" b="0" i="0"/>
        </a:p>
      </dgm:t>
    </dgm:pt>
    <dgm:pt modelId="{55FBA6CC-1888-40A3-9AD6-4FD21DF978F2}" type="parTrans" cxnId="{C5B6B0E2-A184-4A7F-9A45-6452CB724CAF}">
      <dgm:prSet/>
      <dgm:spPr/>
      <dgm:t>
        <a:bodyPr/>
        <a:lstStyle/>
        <a:p>
          <a:endParaRPr lang="fi-FI" sz="1400" b="1"/>
        </a:p>
      </dgm:t>
    </dgm:pt>
    <dgm:pt modelId="{D457D10D-025A-4CE4-A888-41FC41788202}" type="sibTrans" cxnId="{C5B6B0E2-A184-4A7F-9A45-6452CB724CAF}">
      <dgm:prSet/>
      <dgm:spPr/>
      <dgm:t>
        <a:bodyPr/>
        <a:lstStyle/>
        <a:p>
          <a:endParaRPr lang="fi-FI" sz="1400" b="1"/>
        </a:p>
      </dgm:t>
    </dgm:pt>
    <dgm:pt modelId="{9703DCF3-066C-48E6-828B-5A64CA9F3787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 lIns="0" tIns="36000" rIns="0" bIns="0" anchor="t"/>
        <a:lstStyle/>
        <a:p>
          <a:r>
            <a:rPr lang="fi-FI" sz="1000" b="0" i="0" u="none"/>
            <a:t>Ilmastokriteerit ja ilmastokestävyys ELYn jakaman rahoituksen arviointiin</a:t>
          </a:r>
          <a:endParaRPr lang="fi-FI" sz="1000" b="0" i="0"/>
        </a:p>
      </dgm:t>
    </dgm:pt>
    <dgm:pt modelId="{FA939943-E3D4-4335-9E50-2E725CF9C32B}" type="parTrans" cxnId="{5541B07F-AE8C-41D5-BABF-6810541C73BB}">
      <dgm:prSet/>
      <dgm:spPr/>
      <dgm:t>
        <a:bodyPr/>
        <a:lstStyle/>
        <a:p>
          <a:endParaRPr lang="fi-FI" sz="1400" b="1"/>
        </a:p>
      </dgm:t>
    </dgm:pt>
    <dgm:pt modelId="{73D4BD8E-E013-4551-BC7D-80C4ACAEBD25}" type="sibTrans" cxnId="{5541B07F-AE8C-41D5-BABF-6810541C73BB}">
      <dgm:prSet/>
      <dgm:spPr/>
      <dgm:t>
        <a:bodyPr/>
        <a:lstStyle/>
        <a:p>
          <a:endParaRPr lang="fi-FI" sz="1400" b="1"/>
        </a:p>
      </dgm:t>
    </dgm:pt>
    <dgm:pt modelId="{915ED106-8046-419E-9C7F-B4EA1EF2B19A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 lIns="0" tIns="36000" rIns="0" bIns="0" anchor="t"/>
        <a:lstStyle/>
        <a:p>
          <a:r>
            <a:rPr lang="fi-FI" sz="1000" b="0" i="0" u="none"/>
            <a:t>Ilmastoteemat hankehakuihin</a:t>
          </a:r>
          <a:endParaRPr lang="fi-FI" sz="1000" b="0" i="0"/>
        </a:p>
      </dgm:t>
    </dgm:pt>
    <dgm:pt modelId="{56FF7552-5A84-42A2-AB06-92A76B3230EC}" type="parTrans" cxnId="{B7F39FEB-994A-4CA0-A47F-A5AC808A0C53}">
      <dgm:prSet/>
      <dgm:spPr/>
      <dgm:t>
        <a:bodyPr/>
        <a:lstStyle/>
        <a:p>
          <a:endParaRPr lang="fi-FI" sz="1400" b="1"/>
        </a:p>
      </dgm:t>
    </dgm:pt>
    <dgm:pt modelId="{E486046E-166E-4B40-BFEA-448CED416D93}" type="sibTrans" cxnId="{B7F39FEB-994A-4CA0-A47F-A5AC808A0C53}">
      <dgm:prSet/>
      <dgm:spPr/>
      <dgm:t>
        <a:bodyPr/>
        <a:lstStyle/>
        <a:p>
          <a:endParaRPr lang="fi-FI" sz="1400" b="1"/>
        </a:p>
      </dgm:t>
    </dgm:pt>
    <dgm:pt modelId="{B85EFE8A-2222-4E9A-AECD-A8EF52D325C1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 lIns="0" tIns="36000" rIns="0" bIns="0" anchor="t"/>
        <a:lstStyle/>
        <a:p>
          <a:r>
            <a:rPr lang="fi-FI" sz="1000" b="0" i="0" u="none"/>
            <a:t>Koulutusten kehittäminen ilmasto-osaamisen lisäämiseksi</a:t>
          </a:r>
          <a:endParaRPr lang="fi-FI" sz="1000" b="0" i="0"/>
        </a:p>
      </dgm:t>
    </dgm:pt>
    <dgm:pt modelId="{F073F26D-F945-435E-9917-EF7EAF30B0BD}" type="parTrans" cxnId="{6EBF2CD8-458A-42B4-93EB-3547DE5139AE}">
      <dgm:prSet/>
      <dgm:spPr/>
      <dgm:t>
        <a:bodyPr/>
        <a:lstStyle/>
        <a:p>
          <a:endParaRPr lang="fi-FI" sz="1400" b="1"/>
        </a:p>
      </dgm:t>
    </dgm:pt>
    <dgm:pt modelId="{B16FF5DE-EE70-4233-B8A4-D5808758D5B3}" type="sibTrans" cxnId="{6EBF2CD8-458A-42B4-93EB-3547DE5139AE}">
      <dgm:prSet/>
      <dgm:spPr/>
      <dgm:t>
        <a:bodyPr/>
        <a:lstStyle/>
        <a:p>
          <a:endParaRPr lang="fi-FI" sz="1400" b="1"/>
        </a:p>
      </dgm:t>
    </dgm:pt>
    <dgm:pt modelId="{17C593B3-C66F-443D-88DD-3DB30082ECF6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 lIns="0" tIns="36000" rIns="0" bIns="0" anchor="t"/>
        <a:lstStyle/>
        <a:p>
          <a:r>
            <a:rPr lang="fi-FI" sz="1000" b="0" i="0" u="none"/>
            <a:t>Ilmasto yritysten arvonlisäyksenä</a:t>
          </a:r>
          <a:endParaRPr lang="fi-FI" sz="1000" b="0" i="0"/>
        </a:p>
      </dgm:t>
    </dgm:pt>
    <dgm:pt modelId="{69AC05B9-907E-4C02-90F7-162C5B470E5E}" type="parTrans" cxnId="{415CE523-7AAB-4378-A657-75227AD797D5}">
      <dgm:prSet/>
      <dgm:spPr/>
      <dgm:t>
        <a:bodyPr/>
        <a:lstStyle/>
        <a:p>
          <a:endParaRPr lang="fi-FI" sz="1400" b="1"/>
        </a:p>
      </dgm:t>
    </dgm:pt>
    <dgm:pt modelId="{9B320EEB-F7D5-4C3C-9159-FA7DF0EC5E92}" type="sibTrans" cxnId="{415CE523-7AAB-4378-A657-75227AD797D5}">
      <dgm:prSet/>
      <dgm:spPr/>
      <dgm:t>
        <a:bodyPr/>
        <a:lstStyle/>
        <a:p>
          <a:endParaRPr lang="fi-FI" sz="1400" b="1"/>
        </a:p>
      </dgm:t>
    </dgm:pt>
    <dgm:pt modelId="{3DADFF63-F924-4AF4-8AFB-1091768C02AE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 lIns="0" tIns="36000" rIns="0" bIns="0" anchor="t"/>
        <a:lstStyle/>
        <a:p>
          <a:r>
            <a:rPr lang="fi-FI" sz="1000" b="0" i="0" u="none"/>
            <a:t>Viljelijöiden neuvonta ja ilmastomyönteinen maatalous</a:t>
          </a:r>
          <a:endParaRPr lang="fi-FI" sz="1000" b="0" i="0"/>
        </a:p>
      </dgm:t>
    </dgm:pt>
    <dgm:pt modelId="{E91F0389-928E-44D0-9DB4-1A371E18E035}" type="parTrans" cxnId="{F240993F-CBFC-4EAC-94DE-F8728D865161}">
      <dgm:prSet/>
      <dgm:spPr/>
      <dgm:t>
        <a:bodyPr/>
        <a:lstStyle/>
        <a:p>
          <a:endParaRPr lang="fi-FI" sz="1400" b="1"/>
        </a:p>
      </dgm:t>
    </dgm:pt>
    <dgm:pt modelId="{7E785B66-DF58-4107-B789-EE61F6BEDFBC}" type="sibTrans" cxnId="{F240993F-CBFC-4EAC-94DE-F8728D865161}">
      <dgm:prSet/>
      <dgm:spPr/>
      <dgm:t>
        <a:bodyPr/>
        <a:lstStyle/>
        <a:p>
          <a:endParaRPr lang="fi-FI" sz="1400" b="1"/>
        </a:p>
      </dgm:t>
    </dgm:pt>
    <dgm:pt modelId="{990F61DB-E4CF-40FD-B0ED-9E52F5000069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 lIns="0" tIns="36000" rIns="0" bIns="0" anchor="t"/>
        <a:lstStyle/>
        <a:p>
          <a:r>
            <a:rPr lang="fi-FI" sz="1000" b="0" i="0" u="none"/>
            <a:t>Yhteisöllisyys maaseudulla</a:t>
          </a:r>
          <a:endParaRPr lang="fi-FI" sz="1000" b="0" i="0"/>
        </a:p>
      </dgm:t>
    </dgm:pt>
    <dgm:pt modelId="{3FBBDE75-79FC-49EE-B3EE-ED4751B64FD4}" type="parTrans" cxnId="{94EB75D9-292C-4100-9CC7-ACC45AD28CF3}">
      <dgm:prSet/>
      <dgm:spPr/>
      <dgm:t>
        <a:bodyPr/>
        <a:lstStyle/>
        <a:p>
          <a:endParaRPr lang="fi-FI" sz="1400" b="1"/>
        </a:p>
      </dgm:t>
    </dgm:pt>
    <dgm:pt modelId="{DCE6066D-D85D-4486-A0B2-BAF9A9E3D42D}" type="sibTrans" cxnId="{94EB75D9-292C-4100-9CC7-ACC45AD28CF3}">
      <dgm:prSet/>
      <dgm:spPr/>
      <dgm:t>
        <a:bodyPr/>
        <a:lstStyle/>
        <a:p>
          <a:endParaRPr lang="fi-FI" sz="1400" b="1"/>
        </a:p>
      </dgm:t>
    </dgm:pt>
    <dgm:pt modelId="{CA946CA1-8C9B-4D41-970C-F1D34F28960D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 lIns="0" tIns="36000" rIns="0" bIns="0" anchor="t"/>
        <a:lstStyle/>
        <a:p>
          <a:r>
            <a:rPr lang="fi-FI" sz="1000" b="0" i="0" u="none"/>
            <a:t>Kulttuuriarvojen ja -ympäristön ilmastokestävyys</a:t>
          </a:r>
          <a:endParaRPr lang="fi-FI" sz="1000" b="0" i="0"/>
        </a:p>
      </dgm:t>
    </dgm:pt>
    <dgm:pt modelId="{FB94DBB1-0234-4066-8A97-9EFB27E3DDDB}" type="parTrans" cxnId="{BD0CE97C-E2F2-48C6-9712-D2D34460E2DB}">
      <dgm:prSet/>
      <dgm:spPr/>
      <dgm:t>
        <a:bodyPr/>
        <a:lstStyle/>
        <a:p>
          <a:endParaRPr lang="fi-FI" sz="1400" b="1"/>
        </a:p>
      </dgm:t>
    </dgm:pt>
    <dgm:pt modelId="{1211A624-0672-4FBB-8768-CC6A746A505E}" type="sibTrans" cxnId="{BD0CE97C-E2F2-48C6-9712-D2D34460E2DB}">
      <dgm:prSet/>
      <dgm:spPr/>
      <dgm:t>
        <a:bodyPr/>
        <a:lstStyle/>
        <a:p>
          <a:endParaRPr lang="fi-FI" sz="1400" b="1"/>
        </a:p>
      </dgm:t>
    </dgm:pt>
    <dgm:pt modelId="{8ADB5CA1-0983-47E4-8F2A-FE22F06B090E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 lIns="0" tIns="36000" rIns="0" bIns="0" anchor="t"/>
        <a:lstStyle/>
        <a:p>
          <a:r>
            <a:rPr lang="fi-FI" sz="1000" b="0" i="0" u="none"/>
            <a:t>Uudet käyttövoimat</a:t>
          </a:r>
          <a:endParaRPr lang="fi-FI" sz="1000" b="0" i="0"/>
        </a:p>
      </dgm:t>
    </dgm:pt>
    <dgm:pt modelId="{23CF639B-96A5-46C6-A78C-6D81DEA0DE11}" type="parTrans" cxnId="{78D559A5-5EF4-4C15-8F14-D5B4E5D5A101}">
      <dgm:prSet/>
      <dgm:spPr/>
      <dgm:t>
        <a:bodyPr/>
        <a:lstStyle/>
        <a:p>
          <a:endParaRPr lang="fi-FI" sz="1400" b="1"/>
        </a:p>
      </dgm:t>
    </dgm:pt>
    <dgm:pt modelId="{0B54112F-101F-4205-8761-D94E9230E327}" type="sibTrans" cxnId="{78D559A5-5EF4-4C15-8F14-D5B4E5D5A101}">
      <dgm:prSet/>
      <dgm:spPr/>
      <dgm:t>
        <a:bodyPr/>
        <a:lstStyle/>
        <a:p>
          <a:endParaRPr lang="fi-FI" sz="1400" b="1"/>
        </a:p>
      </dgm:t>
    </dgm:pt>
    <dgm:pt modelId="{D48B180D-5C48-4290-AA88-16D2C9C46BBD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 lIns="0" tIns="36000" rIns="0" bIns="0" anchor="t"/>
        <a:lstStyle/>
        <a:p>
          <a:r>
            <a:rPr lang="fi-FI" sz="1000" b="0" i="0" u="none"/>
            <a:t>Kestävämmän kulkumuotojakauman edistäminen</a:t>
          </a:r>
          <a:endParaRPr lang="fi-FI" sz="1000" b="0" i="0"/>
        </a:p>
      </dgm:t>
    </dgm:pt>
    <dgm:pt modelId="{6294B977-2F96-452E-ADCA-E2F1495F3C04}" type="parTrans" cxnId="{961D9488-27AD-4408-983E-E15B7DB19917}">
      <dgm:prSet/>
      <dgm:spPr/>
      <dgm:t>
        <a:bodyPr/>
        <a:lstStyle/>
        <a:p>
          <a:endParaRPr lang="fi-FI" sz="1400" b="1"/>
        </a:p>
      </dgm:t>
    </dgm:pt>
    <dgm:pt modelId="{12E4E29A-367E-4B27-80A8-F686137A2D42}" type="sibTrans" cxnId="{961D9488-27AD-4408-983E-E15B7DB19917}">
      <dgm:prSet/>
      <dgm:spPr/>
      <dgm:t>
        <a:bodyPr/>
        <a:lstStyle/>
        <a:p>
          <a:endParaRPr lang="fi-FI" sz="1400" b="1"/>
        </a:p>
      </dgm:t>
    </dgm:pt>
    <dgm:pt modelId="{AE5BDE92-5534-4C69-AE84-FA14BA447394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 lIns="0" tIns="36000" rIns="0" bIns="0" anchor="t"/>
        <a:lstStyle/>
        <a:p>
          <a:r>
            <a:rPr lang="fi-FI" sz="1000" b="0" i="0" u="none"/>
            <a:t>Tievihreä sopeutumisessa ja hiilinieluna</a:t>
          </a:r>
          <a:endParaRPr lang="fi-FI" sz="1000" b="0" i="0"/>
        </a:p>
      </dgm:t>
    </dgm:pt>
    <dgm:pt modelId="{CDB5C0D6-E84F-4A0A-AE68-78343F63EFC5}" type="parTrans" cxnId="{AD90E290-353C-4D96-A7C9-025C2447C827}">
      <dgm:prSet/>
      <dgm:spPr/>
      <dgm:t>
        <a:bodyPr/>
        <a:lstStyle/>
        <a:p>
          <a:endParaRPr lang="fi-FI" sz="1400" b="1"/>
        </a:p>
      </dgm:t>
    </dgm:pt>
    <dgm:pt modelId="{13BB58C1-4E32-4182-B6AD-8201F94DAAF1}" type="sibTrans" cxnId="{AD90E290-353C-4D96-A7C9-025C2447C827}">
      <dgm:prSet/>
      <dgm:spPr/>
      <dgm:t>
        <a:bodyPr/>
        <a:lstStyle/>
        <a:p>
          <a:endParaRPr lang="fi-FI" sz="1400" b="1"/>
        </a:p>
      </dgm:t>
    </dgm:pt>
    <dgm:pt modelId="{ACF9C7B0-89A6-4080-9FDA-C6AE33169308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 lIns="0" tIns="36000" rIns="0" bIns="0" anchor="t"/>
        <a:lstStyle/>
        <a:p>
          <a:r>
            <a:rPr lang="fi-FI" sz="1000" b="0" i="0" u="none"/>
            <a:t>Liikenteen rahoituksen kehittämisen mahdollisuudet</a:t>
          </a:r>
          <a:endParaRPr lang="fi-FI" sz="1000" b="0" i="0"/>
        </a:p>
      </dgm:t>
    </dgm:pt>
    <dgm:pt modelId="{44128866-7042-48AE-995C-5344410948F3}" type="parTrans" cxnId="{CCC131F5-C090-4DA6-8A61-FC3A77505174}">
      <dgm:prSet/>
      <dgm:spPr/>
      <dgm:t>
        <a:bodyPr/>
        <a:lstStyle/>
        <a:p>
          <a:endParaRPr lang="fi-FI" sz="1400" b="1"/>
        </a:p>
      </dgm:t>
    </dgm:pt>
    <dgm:pt modelId="{5A6BD245-4D78-479F-A98D-425DB6101781}" type="sibTrans" cxnId="{CCC131F5-C090-4DA6-8A61-FC3A77505174}">
      <dgm:prSet/>
      <dgm:spPr/>
      <dgm:t>
        <a:bodyPr/>
        <a:lstStyle/>
        <a:p>
          <a:endParaRPr lang="fi-FI" sz="1400" b="1"/>
        </a:p>
      </dgm:t>
    </dgm:pt>
    <dgm:pt modelId="{49516104-98DA-4CB2-9BB7-4EABD8ADCD96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 lIns="0" tIns="36000" rIns="0" bIns="0" anchor="t"/>
        <a:lstStyle/>
        <a:p>
          <a:r>
            <a:rPr lang="fi-FI" sz="1000" b="0" i="0" u="none"/>
            <a:t>Ilmastokriteerit hankkeiden ja urakoiden perusteluihin</a:t>
          </a:r>
          <a:endParaRPr lang="fi-FI" sz="1000" b="0" i="0"/>
        </a:p>
      </dgm:t>
    </dgm:pt>
    <dgm:pt modelId="{5815CBE7-4B95-4C84-A9BB-A0068DA9786F}" type="parTrans" cxnId="{9894BAD6-8A92-43BF-929A-4E4BEEE3EA5D}">
      <dgm:prSet/>
      <dgm:spPr/>
      <dgm:t>
        <a:bodyPr/>
        <a:lstStyle/>
        <a:p>
          <a:endParaRPr lang="fi-FI" sz="1400" b="1"/>
        </a:p>
      </dgm:t>
    </dgm:pt>
    <dgm:pt modelId="{8FEE43C8-68DD-40AD-AD6A-32821265CFE7}" type="sibTrans" cxnId="{9894BAD6-8A92-43BF-929A-4E4BEEE3EA5D}">
      <dgm:prSet/>
      <dgm:spPr/>
      <dgm:t>
        <a:bodyPr/>
        <a:lstStyle/>
        <a:p>
          <a:endParaRPr lang="fi-FI" sz="1400" b="1"/>
        </a:p>
      </dgm:t>
    </dgm:pt>
    <dgm:pt modelId="{A1FE5C56-3FA7-4093-A0D0-06FA8293FA47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 lIns="0" tIns="36000" rIns="0" bIns="0" anchor="t"/>
        <a:lstStyle/>
        <a:p>
          <a:r>
            <a:rPr lang="fi-FI" sz="900" b="0" i="0" u="none">
              <a:latin typeface="Arial" panose="020B0604020202020204"/>
              <a:ea typeface="+mn-ea"/>
              <a:cs typeface="+mn-cs"/>
            </a:rPr>
            <a:t>Resurssitehokkuus ja digitalisaatio liikenteenhallinnassa, tienpidon tiedonkeruussa sekä suunnittelussa.</a:t>
          </a:r>
          <a:endParaRPr lang="fi-FI" sz="900" b="0" i="0"/>
        </a:p>
      </dgm:t>
    </dgm:pt>
    <dgm:pt modelId="{A0012428-64A3-4256-A02D-2F367B145DEB}" type="parTrans" cxnId="{44233B29-3E1D-4574-98B1-C72CB694FD28}">
      <dgm:prSet/>
      <dgm:spPr/>
      <dgm:t>
        <a:bodyPr/>
        <a:lstStyle/>
        <a:p>
          <a:endParaRPr lang="fi-FI" sz="1400" b="1"/>
        </a:p>
      </dgm:t>
    </dgm:pt>
    <dgm:pt modelId="{EA22A089-13EF-421D-B0A0-729D49189AD1}" type="sibTrans" cxnId="{44233B29-3E1D-4574-98B1-C72CB694FD28}">
      <dgm:prSet/>
      <dgm:spPr/>
      <dgm:t>
        <a:bodyPr/>
        <a:lstStyle/>
        <a:p>
          <a:endParaRPr lang="fi-FI" sz="1400" b="1"/>
        </a:p>
      </dgm:t>
    </dgm:pt>
    <dgm:pt modelId="{EA74CA88-C0EB-49DA-93E4-847F9A484069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 lIns="0" tIns="36000" rIns="0" bIns="0" anchor="t"/>
        <a:lstStyle/>
        <a:p>
          <a:r>
            <a:rPr lang="fi-FI" sz="1000" b="0" i="0" u="none"/>
            <a:t>Toimintavarmuus, likenneturvallisuus ja vaikutusketjut</a:t>
          </a:r>
          <a:endParaRPr lang="fi-FI" sz="1000" b="0" i="0"/>
        </a:p>
      </dgm:t>
    </dgm:pt>
    <dgm:pt modelId="{0E2A378D-35C9-4EA1-8C80-12A383514176}" type="parTrans" cxnId="{A98811D0-4A7B-4674-9FB8-756F61A3B0FA}">
      <dgm:prSet/>
      <dgm:spPr/>
      <dgm:t>
        <a:bodyPr/>
        <a:lstStyle/>
        <a:p>
          <a:endParaRPr lang="fi-FI" sz="1400" b="1"/>
        </a:p>
      </dgm:t>
    </dgm:pt>
    <dgm:pt modelId="{01B689CC-8AF7-4349-B73F-6CD9D177017B}" type="sibTrans" cxnId="{A98811D0-4A7B-4674-9FB8-756F61A3B0FA}">
      <dgm:prSet/>
      <dgm:spPr/>
      <dgm:t>
        <a:bodyPr/>
        <a:lstStyle/>
        <a:p>
          <a:endParaRPr lang="fi-FI" sz="1400" b="1"/>
        </a:p>
      </dgm:t>
    </dgm:pt>
    <dgm:pt modelId="{23CB6592-73BF-4A4D-9650-192EBB4CB6EB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 lIns="0" tIns="36000" rIns="0" bIns="0" anchor="t"/>
        <a:lstStyle/>
        <a:p>
          <a:r>
            <a:rPr lang="fi-FI" sz="1000" b="0" i="0" u="none"/>
            <a:t>Ilmastoviestintä</a:t>
          </a:r>
          <a:endParaRPr lang="fi-FI" sz="1000" b="0" i="0"/>
        </a:p>
      </dgm:t>
    </dgm:pt>
    <dgm:pt modelId="{8D11347E-59D6-4B37-BFB1-493A2C403216}" type="parTrans" cxnId="{94DB3D3D-FB2E-4555-BD54-DD226B5CBF2D}">
      <dgm:prSet/>
      <dgm:spPr/>
      <dgm:t>
        <a:bodyPr/>
        <a:lstStyle/>
        <a:p>
          <a:endParaRPr lang="fi-FI" sz="1400" b="1"/>
        </a:p>
      </dgm:t>
    </dgm:pt>
    <dgm:pt modelId="{675D5F9E-5CFF-4D1D-92F3-68C3BC29607E}" type="sibTrans" cxnId="{94DB3D3D-FB2E-4555-BD54-DD226B5CBF2D}">
      <dgm:prSet/>
      <dgm:spPr/>
      <dgm:t>
        <a:bodyPr/>
        <a:lstStyle/>
        <a:p>
          <a:endParaRPr lang="fi-FI" sz="1400" b="1"/>
        </a:p>
      </dgm:t>
    </dgm:pt>
    <dgm:pt modelId="{C1BF0E52-FCA2-45A4-8AA9-8CE0471B62C0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 lIns="0" tIns="36000" rIns="0" bIns="0" anchor="t"/>
        <a:lstStyle/>
        <a:p>
          <a:r>
            <a:rPr lang="fi-FI" sz="1000" b="0" i="0" u="none"/>
            <a:t>Ilmastonäkökulma sidosryhmä- ja verkostotyössä</a:t>
          </a:r>
          <a:endParaRPr lang="fi-FI" sz="1000" b="0" i="0"/>
        </a:p>
      </dgm:t>
    </dgm:pt>
    <dgm:pt modelId="{B9808796-D595-433D-99A7-AB298A4F2A99}" type="parTrans" cxnId="{653D26B6-0EC0-4A25-9BB1-24750902A6CD}">
      <dgm:prSet/>
      <dgm:spPr/>
      <dgm:t>
        <a:bodyPr/>
        <a:lstStyle/>
        <a:p>
          <a:endParaRPr lang="fi-FI" sz="1400" b="1"/>
        </a:p>
      </dgm:t>
    </dgm:pt>
    <dgm:pt modelId="{B8B7A676-8819-47DE-BD4B-769A8098F6FC}" type="sibTrans" cxnId="{653D26B6-0EC0-4A25-9BB1-24750902A6CD}">
      <dgm:prSet/>
      <dgm:spPr/>
      <dgm:t>
        <a:bodyPr/>
        <a:lstStyle/>
        <a:p>
          <a:endParaRPr lang="fi-FI" sz="1400" b="1"/>
        </a:p>
      </dgm:t>
    </dgm:pt>
    <dgm:pt modelId="{A7BA719C-9F26-4019-BFA4-EEF28D64921A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 lIns="0" tIns="36000" rIns="0" bIns="0" anchor="t"/>
        <a:lstStyle/>
        <a:p>
          <a:r>
            <a:rPr lang="fi-FI" sz="1000" b="0" i="0" u="none"/>
            <a:t>Ohjaavat tahot ja ELY-keskus ilmastoyhteistyössä</a:t>
          </a:r>
          <a:endParaRPr lang="fi-FI" sz="1000" b="0" i="0"/>
        </a:p>
      </dgm:t>
    </dgm:pt>
    <dgm:pt modelId="{7A75E5E3-2F3C-4A0D-AE5B-772CCA9EA13F}" type="parTrans" cxnId="{73028580-6457-4068-82C6-E4906F951406}">
      <dgm:prSet/>
      <dgm:spPr/>
      <dgm:t>
        <a:bodyPr/>
        <a:lstStyle/>
        <a:p>
          <a:endParaRPr lang="fi-FI" sz="1400" b="1"/>
        </a:p>
      </dgm:t>
    </dgm:pt>
    <dgm:pt modelId="{88742382-12FF-4B71-BE34-0DEBA751975E}" type="sibTrans" cxnId="{73028580-6457-4068-82C6-E4906F951406}">
      <dgm:prSet/>
      <dgm:spPr/>
      <dgm:t>
        <a:bodyPr/>
        <a:lstStyle/>
        <a:p>
          <a:endParaRPr lang="fi-FI" sz="1400" b="1"/>
        </a:p>
      </dgm:t>
    </dgm:pt>
    <dgm:pt modelId="{6EF6E438-6EAE-4681-AFF0-B371C5BC112C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 lIns="0" tIns="36000" rIns="0" bIns="0" anchor="t"/>
        <a:lstStyle/>
        <a:p>
          <a:r>
            <a:rPr lang="fi-FI" sz="1000" b="0" i="0" u="none"/>
            <a:t>Ilmasto osana tulossuunnittelua</a:t>
          </a:r>
          <a:endParaRPr lang="fi-FI" sz="1000" b="0" i="0"/>
        </a:p>
      </dgm:t>
    </dgm:pt>
    <dgm:pt modelId="{579343A1-D73A-47C3-B2C2-09BC8D45529F}" type="parTrans" cxnId="{76652148-69AF-4F4A-B916-747AD3687FED}">
      <dgm:prSet/>
      <dgm:spPr/>
      <dgm:t>
        <a:bodyPr/>
        <a:lstStyle/>
        <a:p>
          <a:endParaRPr lang="fi-FI" sz="1400" b="1"/>
        </a:p>
      </dgm:t>
    </dgm:pt>
    <dgm:pt modelId="{1C7FABE3-771F-4E59-AF07-B50A34489D8C}" type="sibTrans" cxnId="{76652148-69AF-4F4A-B916-747AD3687FED}">
      <dgm:prSet/>
      <dgm:spPr/>
      <dgm:t>
        <a:bodyPr/>
        <a:lstStyle/>
        <a:p>
          <a:endParaRPr lang="fi-FI" sz="1400" b="1"/>
        </a:p>
      </dgm:t>
    </dgm:pt>
    <dgm:pt modelId="{3E14C6F0-EABD-4DD0-AF1A-0DF41B23609D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 lIns="0" tIns="36000" rIns="0" bIns="0" anchor="t"/>
        <a:lstStyle/>
        <a:p>
          <a:r>
            <a:rPr lang="fi-FI" sz="1000" b="0" i="0" u="none"/>
            <a:t>Yhteistyö vastuualueiden välillä ilmastoasioissa</a:t>
          </a:r>
          <a:endParaRPr lang="fi-FI" sz="1000" b="0" i="0"/>
        </a:p>
      </dgm:t>
    </dgm:pt>
    <dgm:pt modelId="{88CDB96A-071E-4EDA-8D9C-C5E01AE61C20}" type="parTrans" cxnId="{BFA6C92B-2DC9-4E8D-A6FD-50DD15E9CB83}">
      <dgm:prSet/>
      <dgm:spPr/>
      <dgm:t>
        <a:bodyPr/>
        <a:lstStyle/>
        <a:p>
          <a:endParaRPr lang="fi-FI" sz="1400" b="1"/>
        </a:p>
      </dgm:t>
    </dgm:pt>
    <dgm:pt modelId="{4E91EE70-B282-47FB-AF1B-DDF7B2069DC0}" type="sibTrans" cxnId="{BFA6C92B-2DC9-4E8D-A6FD-50DD15E9CB83}">
      <dgm:prSet/>
      <dgm:spPr/>
      <dgm:t>
        <a:bodyPr/>
        <a:lstStyle/>
        <a:p>
          <a:endParaRPr lang="fi-FI" sz="1400" b="1"/>
        </a:p>
      </dgm:t>
    </dgm:pt>
    <dgm:pt modelId="{F1BC270E-3E1C-48C2-8AAA-C284B2A58522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 lIns="0" tIns="36000" rIns="0" bIns="0" anchor="t"/>
        <a:lstStyle/>
        <a:p>
          <a:r>
            <a:rPr lang="fi-FI" sz="1000" b="0" i="0" u="none"/>
            <a:t>ELYn henkilöstön ilmasto-osaaminen, tietous ja kyky innovoida</a:t>
          </a:r>
          <a:endParaRPr lang="fi-FI" sz="1000" b="0" i="0"/>
        </a:p>
      </dgm:t>
    </dgm:pt>
    <dgm:pt modelId="{DA83E5C0-454C-40E5-B8ED-65EE07B2BA1C}" type="parTrans" cxnId="{10BD7978-DA18-46E9-A203-E18AF54E09A7}">
      <dgm:prSet/>
      <dgm:spPr/>
      <dgm:t>
        <a:bodyPr/>
        <a:lstStyle/>
        <a:p>
          <a:endParaRPr lang="fi-FI" sz="1400" b="1"/>
        </a:p>
      </dgm:t>
    </dgm:pt>
    <dgm:pt modelId="{8024E754-4DD7-40CB-B8D2-0B3D9488B1D2}" type="sibTrans" cxnId="{10BD7978-DA18-46E9-A203-E18AF54E09A7}">
      <dgm:prSet/>
      <dgm:spPr/>
      <dgm:t>
        <a:bodyPr/>
        <a:lstStyle/>
        <a:p>
          <a:endParaRPr lang="fi-FI" sz="1400" b="1"/>
        </a:p>
      </dgm:t>
    </dgm:pt>
    <dgm:pt modelId="{46416E50-CC85-4A4A-BB71-27BE699C409B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 lIns="0" tIns="36000" rIns="0" bIns="0" anchor="t"/>
        <a:lstStyle/>
        <a:p>
          <a:r>
            <a:rPr lang="fi-FI" sz="1000" b="0" i="0" u="none"/>
            <a:t>Ilmastoennakointi ja ELYn rooli alueella</a:t>
          </a:r>
          <a:endParaRPr lang="fi-FI" sz="1000" b="0" i="0"/>
        </a:p>
      </dgm:t>
    </dgm:pt>
    <dgm:pt modelId="{FA00822F-1375-4210-AF23-FCFAC79494FD}" type="parTrans" cxnId="{F3F37C63-A947-4809-8083-F5FF84298043}">
      <dgm:prSet/>
      <dgm:spPr/>
      <dgm:t>
        <a:bodyPr/>
        <a:lstStyle/>
        <a:p>
          <a:endParaRPr lang="fi-FI" sz="1400" b="1"/>
        </a:p>
      </dgm:t>
    </dgm:pt>
    <dgm:pt modelId="{36298ECB-E6CE-43B0-90AB-E799C0FD2E33}" type="sibTrans" cxnId="{F3F37C63-A947-4809-8083-F5FF84298043}">
      <dgm:prSet/>
      <dgm:spPr/>
      <dgm:t>
        <a:bodyPr/>
        <a:lstStyle/>
        <a:p>
          <a:endParaRPr lang="fi-FI" sz="1400" b="1"/>
        </a:p>
      </dgm:t>
    </dgm:pt>
    <dgm:pt modelId="{1E4A1D8C-A230-488E-BF1E-7CD84E46A699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 lIns="0" tIns="36000" rIns="0" bIns="0" anchor="t"/>
        <a:lstStyle/>
        <a:p>
          <a:r>
            <a:rPr lang="fi-FI" sz="1000" b="0" i="0" u="none"/>
            <a:t>Ilmastomyönteiset hankintakriteerit  ELY-keskusten kaikkiin hankintoihin</a:t>
          </a:r>
          <a:endParaRPr lang="fi-FI" sz="1000" b="0" i="0"/>
        </a:p>
      </dgm:t>
    </dgm:pt>
    <dgm:pt modelId="{FF2FF7E8-F728-49F0-B945-8FB2241FDA3D}" type="parTrans" cxnId="{CD967FC6-AA40-49EC-8188-D8F64EE39250}">
      <dgm:prSet/>
      <dgm:spPr/>
      <dgm:t>
        <a:bodyPr/>
        <a:lstStyle/>
        <a:p>
          <a:endParaRPr lang="fi-FI" sz="1400" b="1"/>
        </a:p>
      </dgm:t>
    </dgm:pt>
    <dgm:pt modelId="{9E06669D-7845-42A4-9DD7-445F82256614}" type="sibTrans" cxnId="{CD967FC6-AA40-49EC-8188-D8F64EE39250}">
      <dgm:prSet/>
      <dgm:spPr/>
      <dgm:t>
        <a:bodyPr/>
        <a:lstStyle/>
        <a:p>
          <a:endParaRPr lang="fi-FI" sz="1400" b="1"/>
        </a:p>
      </dgm:t>
    </dgm:pt>
    <dgm:pt modelId="{73BD86D8-7247-4ECB-A685-CB3AF050865F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 lIns="0" tIns="36000" rIns="0" bIns="0" anchor="t"/>
        <a:lstStyle/>
        <a:p>
          <a:r>
            <a:rPr lang="fi-FI" sz="1000" b="0" i="0" u="none"/>
            <a:t>Tiedolla johtaminen, seuranta ja vaikuttavuus</a:t>
          </a:r>
          <a:endParaRPr lang="fi-FI" sz="1000" b="0" i="0"/>
        </a:p>
      </dgm:t>
    </dgm:pt>
    <dgm:pt modelId="{3A008007-E557-47A0-BDF6-E3E9F93543D2}" type="parTrans" cxnId="{288A6918-83AF-4DF7-9284-1E730EA39EB4}">
      <dgm:prSet/>
      <dgm:spPr/>
      <dgm:t>
        <a:bodyPr/>
        <a:lstStyle/>
        <a:p>
          <a:endParaRPr lang="fi-FI" sz="1400" b="1"/>
        </a:p>
      </dgm:t>
    </dgm:pt>
    <dgm:pt modelId="{C3C0FE37-B733-43AB-B042-DD99C0C49174}" type="sibTrans" cxnId="{288A6918-83AF-4DF7-9284-1E730EA39EB4}">
      <dgm:prSet/>
      <dgm:spPr/>
      <dgm:t>
        <a:bodyPr/>
        <a:lstStyle/>
        <a:p>
          <a:endParaRPr lang="fi-FI" sz="1400" b="1"/>
        </a:p>
      </dgm:t>
    </dgm:pt>
    <dgm:pt modelId="{99D7B7CB-60EC-4938-A9C6-682506EB3D7C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 lIns="0" tIns="36000" rIns="0" bIns="0" anchor="t"/>
        <a:lstStyle/>
        <a:p>
          <a:r>
            <a:rPr lang="fi-FI" sz="1000" b="0" i="0" u="none"/>
            <a:t>Riskienhallinnan, varautumisen ja sopeutumisen integrointi (jatkuvuus)</a:t>
          </a:r>
          <a:endParaRPr lang="fi-FI" sz="1000" b="0" i="0"/>
        </a:p>
      </dgm:t>
    </dgm:pt>
    <dgm:pt modelId="{B55FDA96-65D4-4982-968F-9B588302EC54}" type="parTrans" cxnId="{5AEAC0FC-C9BC-4B83-B8A2-A227C0291D10}">
      <dgm:prSet/>
      <dgm:spPr/>
      <dgm:t>
        <a:bodyPr/>
        <a:lstStyle/>
        <a:p>
          <a:endParaRPr lang="fi-FI" sz="1400" b="1"/>
        </a:p>
      </dgm:t>
    </dgm:pt>
    <dgm:pt modelId="{E66F6E9D-3382-4850-BEE7-D6F1FD6EDA12}" type="sibTrans" cxnId="{5AEAC0FC-C9BC-4B83-B8A2-A227C0291D10}">
      <dgm:prSet/>
      <dgm:spPr/>
      <dgm:t>
        <a:bodyPr/>
        <a:lstStyle/>
        <a:p>
          <a:endParaRPr lang="fi-FI" sz="1400" b="1"/>
        </a:p>
      </dgm:t>
    </dgm:pt>
    <dgm:pt modelId="{24E78E5E-9B1D-4719-AEF8-72A07E4078F8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 lIns="0" tIns="36000" rIns="0" bIns="0" anchor="t"/>
        <a:lstStyle/>
        <a:p>
          <a:r>
            <a:rPr lang="fi-FI" sz="1000" b="0" i="0" u="none"/>
            <a:t>Tiekartan jalkauttaminen ja edistymisen seuranta</a:t>
          </a:r>
          <a:endParaRPr lang="fi-FI" sz="1000" b="0" i="0"/>
        </a:p>
      </dgm:t>
    </dgm:pt>
    <dgm:pt modelId="{1FD65803-5884-479A-A391-FE3C32D1BB2D}" type="parTrans" cxnId="{97E35CF1-BA3F-4636-B064-8796E00FB0F7}">
      <dgm:prSet/>
      <dgm:spPr/>
      <dgm:t>
        <a:bodyPr/>
        <a:lstStyle/>
        <a:p>
          <a:endParaRPr lang="fi-FI" sz="1400" b="1"/>
        </a:p>
      </dgm:t>
    </dgm:pt>
    <dgm:pt modelId="{2ABA4801-696A-499F-8029-D748F5FF3182}" type="sibTrans" cxnId="{97E35CF1-BA3F-4636-B064-8796E00FB0F7}">
      <dgm:prSet/>
      <dgm:spPr/>
      <dgm:t>
        <a:bodyPr/>
        <a:lstStyle/>
        <a:p>
          <a:endParaRPr lang="fi-FI" sz="1400" b="1"/>
        </a:p>
      </dgm:t>
    </dgm:pt>
    <dgm:pt modelId="{D2D20F71-CD72-408B-88BB-BAE07BFD6FE4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 lIns="0" tIns="36000" rIns="0" bIns="0" anchor="t"/>
        <a:lstStyle/>
        <a:p>
          <a:r>
            <a:rPr lang="fi-FI" sz="1000" b="0" i="0" u="none"/>
            <a:t>Tulva- ja kuivuusriskienhallinta</a:t>
          </a:r>
          <a:endParaRPr lang="fi-FI" sz="1000" b="0" i="0"/>
        </a:p>
      </dgm:t>
    </dgm:pt>
    <dgm:pt modelId="{A3DC9DDB-523A-4A99-B159-A88CAD26F4B3}" type="parTrans" cxnId="{27572D4F-5772-45FC-8D21-45AC7F8DC962}">
      <dgm:prSet/>
      <dgm:spPr/>
      <dgm:t>
        <a:bodyPr/>
        <a:lstStyle/>
        <a:p>
          <a:endParaRPr lang="fi-FI" sz="1400" b="1"/>
        </a:p>
      </dgm:t>
    </dgm:pt>
    <dgm:pt modelId="{20C71908-D6C9-47F6-A815-EF5DC5FFE889}" type="sibTrans" cxnId="{27572D4F-5772-45FC-8D21-45AC7F8DC962}">
      <dgm:prSet/>
      <dgm:spPr/>
      <dgm:t>
        <a:bodyPr/>
        <a:lstStyle/>
        <a:p>
          <a:endParaRPr lang="fi-FI" sz="1400" b="1"/>
        </a:p>
      </dgm:t>
    </dgm:pt>
    <dgm:pt modelId="{D6B0DC23-CD42-4BA2-B058-EAD3459F43B8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 lIns="0" tIns="36000" rIns="0" bIns="0" anchor="t"/>
        <a:lstStyle/>
        <a:p>
          <a:r>
            <a:rPr lang="fi-FI" sz="1000" b="0" i="0" u="none"/>
            <a:t>Luonnonsuojelun "ilmastonsuojeluohjelma" - nielut ja sopeutuminen</a:t>
          </a:r>
          <a:endParaRPr lang="fi-FI" sz="1000" b="0" i="0"/>
        </a:p>
      </dgm:t>
    </dgm:pt>
    <dgm:pt modelId="{8B05E7A1-971C-4801-9DF4-253342DFD20E}" type="parTrans" cxnId="{CBEC6163-4CE0-4209-91A3-0F541B20632A}">
      <dgm:prSet/>
      <dgm:spPr/>
      <dgm:t>
        <a:bodyPr/>
        <a:lstStyle/>
        <a:p>
          <a:endParaRPr lang="fi-FI" sz="1400" b="1"/>
        </a:p>
      </dgm:t>
    </dgm:pt>
    <dgm:pt modelId="{25054978-2786-4DA2-9C36-D60AFF31097E}" type="sibTrans" cxnId="{CBEC6163-4CE0-4209-91A3-0F541B20632A}">
      <dgm:prSet/>
      <dgm:spPr/>
      <dgm:t>
        <a:bodyPr/>
        <a:lstStyle/>
        <a:p>
          <a:endParaRPr lang="fi-FI" sz="1400" b="1"/>
        </a:p>
      </dgm:t>
    </dgm:pt>
    <dgm:pt modelId="{C3AD58C1-01EC-4228-9AC8-5A73505B30FA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 lIns="0" tIns="36000" rIns="0" bIns="0" anchor="t"/>
        <a:lstStyle/>
        <a:p>
          <a:r>
            <a:rPr lang="fi-FI" sz="1000" b="0" i="0" u="none"/>
            <a:t>Meren, saariston ja rannikon ilmastokestävyys</a:t>
          </a:r>
          <a:endParaRPr lang="fi-FI" sz="1000" b="0" i="0"/>
        </a:p>
      </dgm:t>
    </dgm:pt>
    <dgm:pt modelId="{5F199B7E-DDE1-4814-A02D-5FE1181F18CF}" type="parTrans" cxnId="{FD67C9F7-0834-4611-9866-428ACF7C2C5C}">
      <dgm:prSet/>
      <dgm:spPr/>
      <dgm:t>
        <a:bodyPr/>
        <a:lstStyle/>
        <a:p>
          <a:endParaRPr lang="fi-FI" sz="1400" b="1"/>
        </a:p>
      </dgm:t>
    </dgm:pt>
    <dgm:pt modelId="{561572E2-D68B-438A-A40C-702C5516DE8E}" type="sibTrans" cxnId="{FD67C9F7-0834-4611-9866-428ACF7C2C5C}">
      <dgm:prSet/>
      <dgm:spPr/>
      <dgm:t>
        <a:bodyPr/>
        <a:lstStyle/>
        <a:p>
          <a:endParaRPr lang="fi-FI" sz="1400" b="1"/>
        </a:p>
      </dgm:t>
    </dgm:pt>
    <dgm:pt modelId="{2D31BF7A-1FA3-427C-979D-C58DB81CBEFB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 lIns="0" tIns="36000" rIns="0" bIns="0" anchor="t"/>
        <a:lstStyle/>
        <a:p>
          <a:r>
            <a:rPr lang="fi-FI" sz="1000" b="0" i="0" u="none"/>
            <a:t>Hulevesien hallinta ja kuivatuksen mitoitus</a:t>
          </a:r>
          <a:endParaRPr lang="fi-FI" sz="1000" b="0" i="0"/>
        </a:p>
      </dgm:t>
    </dgm:pt>
    <dgm:pt modelId="{411ED20A-0392-4C36-AA80-44A1A770EE91}" type="parTrans" cxnId="{660C10A2-9E58-4CBA-A4BB-853443241A52}">
      <dgm:prSet/>
      <dgm:spPr/>
      <dgm:t>
        <a:bodyPr/>
        <a:lstStyle/>
        <a:p>
          <a:endParaRPr lang="fi-FI" sz="1400"/>
        </a:p>
      </dgm:t>
    </dgm:pt>
    <dgm:pt modelId="{4099C0F6-25E7-4D4C-8624-17B940D5CABE}" type="sibTrans" cxnId="{660C10A2-9E58-4CBA-A4BB-853443241A52}">
      <dgm:prSet/>
      <dgm:spPr/>
      <dgm:t>
        <a:bodyPr/>
        <a:lstStyle/>
        <a:p>
          <a:endParaRPr lang="fi-FI" sz="1400"/>
        </a:p>
      </dgm:t>
    </dgm:pt>
    <dgm:pt modelId="{88B5EAE6-B6BD-4B02-BA10-832216E93DA0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 lIns="0" tIns="36000" rIns="0" bIns="0" anchor="t"/>
        <a:lstStyle/>
        <a:p>
          <a:r>
            <a:rPr lang="fi-FI" sz="1000" b="0" i="0" u="none"/>
            <a:t>Materiaalitehokkuus</a:t>
          </a:r>
          <a:endParaRPr lang="fi-FI" sz="1000" b="0" i="0"/>
        </a:p>
      </dgm:t>
    </dgm:pt>
    <dgm:pt modelId="{43CF5E24-2E91-4496-A573-A2A2D2D68F89}" type="sibTrans" cxnId="{155C15CD-6F05-4468-91AF-7AEC27FCEEC7}">
      <dgm:prSet/>
      <dgm:spPr/>
      <dgm:t>
        <a:bodyPr/>
        <a:lstStyle/>
        <a:p>
          <a:endParaRPr lang="fi-FI" sz="2800" b="1"/>
        </a:p>
      </dgm:t>
    </dgm:pt>
    <dgm:pt modelId="{BF1B34CC-F2B8-439C-B6AC-3E8BA843A7AA}" type="parTrans" cxnId="{155C15CD-6F05-4468-91AF-7AEC27FCEEC7}">
      <dgm:prSet/>
      <dgm:spPr/>
      <dgm:t>
        <a:bodyPr/>
        <a:lstStyle/>
        <a:p>
          <a:endParaRPr lang="fi-FI" sz="2800" b="1"/>
        </a:p>
      </dgm:t>
    </dgm:pt>
    <dgm:pt modelId="{895D928F-A4A6-4867-B1C2-216A10C4F8DD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 lIns="0" tIns="36000" rIns="0" bIns="0" anchor="t"/>
        <a:lstStyle/>
        <a:p>
          <a:r>
            <a:rPr lang="fi-FI" sz="1000" b="0" i="0"/>
            <a:t>Vesistöjen ilmastokestävyys</a:t>
          </a:r>
        </a:p>
      </dgm:t>
    </dgm:pt>
    <dgm:pt modelId="{7318599D-D144-46C4-AD14-00278A3EA145}" type="parTrans" cxnId="{32D24B92-4A74-40EF-8162-A1E729B9A482}">
      <dgm:prSet/>
      <dgm:spPr/>
      <dgm:t>
        <a:bodyPr/>
        <a:lstStyle/>
        <a:p>
          <a:endParaRPr lang="fi-FI" sz="1400"/>
        </a:p>
      </dgm:t>
    </dgm:pt>
    <dgm:pt modelId="{428CBF10-8EE1-4DA7-8FE0-355D3DE4550C}" type="sibTrans" cxnId="{32D24B92-4A74-40EF-8162-A1E729B9A482}">
      <dgm:prSet/>
      <dgm:spPr/>
      <dgm:t>
        <a:bodyPr/>
        <a:lstStyle/>
        <a:p>
          <a:endParaRPr lang="fi-FI" sz="1400"/>
        </a:p>
      </dgm:t>
    </dgm:pt>
    <dgm:pt modelId="{B52158AA-5B3B-40FD-A8BC-B8FCAEC9BFF6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 lIns="0" tIns="36000" rIns="0" bIns="0" anchor="t"/>
        <a:lstStyle/>
        <a:p>
          <a:r>
            <a:rPr lang="fi-FI" sz="1000" b="0" i="0" u="none"/>
            <a:t>EU-osarahoitteisen rahoituksen ilmastokriteerit</a:t>
          </a:r>
          <a:endParaRPr lang="fi-FI" sz="1000" b="0" i="0"/>
        </a:p>
      </dgm:t>
    </dgm:pt>
    <dgm:pt modelId="{3597F3E3-4D9F-40E0-92B6-A501D072387D}" type="parTrans" cxnId="{9C09A8A9-4089-4342-9705-42765D41A0A2}">
      <dgm:prSet/>
      <dgm:spPr/>
      <dgm:t>
        <a:bodyPr/>
        <a:lstStyle/>
        <a:p>
          <a:endParaRPr lang="fi-FI" sz="1400"/>
        </a:p>
      </dgm:t>
    </dgm:pt>
    <dgm:pt modelId="{4BCD2C3D-A705-4876-9972-6A91A44C8292}" type="sibTrans" cxnId="{9C09A8A9-4089-4342-9705-42765D41A0A2}">
      <dgm:prSet/>
      <dgm:spPr/>
      <dgm:t>
        <a:bodyPr/>
        <a:lstStyle/>
        <a:p>
          <a:endParaRPr lang="fi-FI" sz="1400"/>
        </a:p>
      </dgm:t>
    </dgm:pt>
    <dgm:pt modelId="{E9DDBEE6-BFFB-444C-9CE0-88FBB12B7197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 lIns="0" tIns="36000" rIns="0" bIns="0" anchor="t"/>
        <a:lstStyle/>
        <a:p>
          <a:r>
            <a:rPr lang="fi-FI" sz="1000" b="0" i="0"/>
            <a:t>Etätyö ja muut sisäiset linjaukset</a:t>
          </a:r>
        </a:p>
      </dgm:t>
    </dgm:pt>
    <dgm:pt modelId="{033A4F03-5C6A-4688-92DC-4B0D03BEB8BE}" type="parTrans" cxnId="{37331FE4-35CD-403C-9671-F3B15CBF0992}">
      <dgm:prSet/>
      <dgm:spPr/>
      <dgm:t>
        <a:bodyPr/>
        <a:lstStyle/>
        <a:p>
          <a:endParaRPr lang="fi-FI" sz="1400"/>
        </a:p>
      </dgm:t>
    </dgm:pt>
    <dgm:pt modelId="{D88253D7-3C89-4B3A-8C27-FEFE48D7D53C}" type="sibTrans" cxnId="{37331FE4-35CD-403C-9671-F3B15CBF0992}">
      <dgm:prSet/>
      <dgm:spPr/>
      <dgm:t>
        <a:bodyPr/>
        <a:lstStyle/>
        <a:p>
          <a:endParaRPr lang="fi-FI" sz="1400"/>
        </a:p>
      </dgm:t>
    </dgm:pt>
    <dgm:pt modelId="{E9D9BC0B-5017-4393-A65D-B450285E12CF}" type="pres">
      <dgm:prSet presAssocID="{47DD7EF8-0750-476E-A8BF-FB550E656D9A}" presName="diagram" presStyleCnt="0">
        <dgm:presLayoutVars>
          <dgm:dir/>
          <dgm:resizeHandles val="exact"/>
        </dgm:presLayoutVars>
      </dgm:prSet>
      <dgm:spPr/>
    </dgm:pt>
    <dgm:pt modelId="{92986716-B84F-4C5E-B08E-452623FCD3A5}" type="pres">
      <dgm:prSet presAssocID="{88B5EAE6-B6BD-4B02-BA10-832216E93DA0}" presName="node" presStyleLbl="node1" presStyleIdx="0" presStyleCnt="51">
        <dgm:presLayoutVars>
          <dgm:bulletEnabled val="1"/>
        </dgm:presLayoutVars>
      </dgm:prSet>
      <dgm:spPr/>
    </dgm:pt>
    <dgm:pt modelId="{FA8206FA-BF9F-4483-A14B-66542E607FB9}" type="pres">
      <dgm:prSet presAssocID="{43CF5E24-2E91-4496-A573-A2A2D2D68F89}" presName="sibTrans" presStyleCnt="0"/>
      <dgm:spPr/>
    </dgm:pt>
    <dgm:pt modelId="{992CE452-A02D-4DC2-9B21-5872E75DB599}" type="pres">
      <dgm:prSet presAssocID="{E9B71998-4AB2-4892-82CB-AD06E2F31A68}" presName="node" presStyleLbl="node1" presStyleIdx="1" presStyleCnt="51">
        <dgm:presLayoutVars>
          <dgm:bulletEnabled val="1"/>
        </dgm:presLayoutVars>
      </dgm:prSet>
      <dgm:spPr/>
    </dgm:pt>
    <dgm:pt modelId="{BF30398F-EC9D-4A13-821B-C6D38385F7B0}" type="pres">
      <dgm:prSet presAssocID="{17D3B441-5EA1-4168-BB8A-CB598D437CBA}" presName="sibTrans" presStyleCnt="0"/>
      <dgm:spPr/>
    </dgm:pt>
    <dgm:pt modelId="{3D24B116-22D2-4D98-A7BC-3C371BDB4EBC}" type="pres">
      <dgm:prSet presAssocID="{41755BFA-03DF-45A3-BAF9-3E2D53524AB8}" presName="node" presStyleLbl="node1" presStyleIdx="2" presStyleCnt="51">
        <dgm:presLayoutVars>
          <dgm:bulletEnabled val="1"/>
        </dgm:presLayoutVars>
      </dgm:prSet>
      <dgm:spPr/>
    </dgm:pt>
    <dgm:pt modelId="{4E036B0C-7F31-4479-8BC4-FDCCB503D8DA}" type="pres">
      <dgm:prSet presAssocID="{50043822-C072-4879-B7E8-CEE2E365B8E9}" presName="sibTrans" presStyleCnt="0"/>
      <dgm:spPr/>
    </dgm:pt>
    <dgm:pt modelId="{9790E1E1-362A-4131-9BC9-9A4916E8F3B1}" type="pres">
      <dgm:prSet presAssocID="{EF4902CD-F7A3-444D-BEFD-435CE6369C1C}" presName="node" presStyleLbl="node1" presStyleIdx="3" presStyleCnt="51">
        <dgm:presLayoutVars>
          <dgm:bulletEnabled val="1"/>
        </dgm:presLayoutVars>
      </dgm:prSet>
      <dgm:spPr/>
    </dgm:pt>
    <dgm:pt modelId="{203AAC5F-51E4-44EE-B006-6CA73E10234B}" type="pres">
      <dgm:prSet presAssocID="{50EE210B-4734-458A-8D74-4A3F209F1927}" presName="sibTrans" presStyleCnt="0"/>
      <dgm:spPr/>
    </dgm:pt>
    <dgm:pt modelId="{F606D746-4FF1-4239-98D7-F3A28AB95F5B}" type="pres">
      <dgm:prSet presAssocID="{0EA5EA39-9CFE-43DE-94AF-53E9C6E3D210}" presName="node" presStyleLbl="node1" presStyleIdx="4" presStyleCnt="51">
        <dgm:presLayoutVars>
          <dgm:bulletEnabled val="1"/>
        </dgm:presLayoutVars>
      </dgm:prSet>
      <dgm:spPr/>
    </dgm:pt>
    <dgm:pt modelId="{D6C32037-9752-4CE5-860B-80B7792ED8B1}" type="pres">
      <dgm:prSet presAssocID="{DCBDF878-D6A3-406F-9C16-D032DB66D303}" presName="sibTrans" presStyleCnt="0"/>
      <dgm:spPr/>
    </dgm:pt>
    <dgm:pt modelId="{838190AE-97BF-4424-8278-786EC0690AD9}" type="pres">
      <dgm:prSet presAssocID="{F866C74D-AF5A-4A8F-BCB4-DB1D6B656EE1}" presName="node" presStyleLbl="node1" presStyleIdx="5" presStyleCnt="51">
        <dgm:presLayoutVars>
          <dgm:bulletEnabled val="1"/>
        </dgm:presLayoutVars>
      </dgm:prSet>
      <dgm:spPr/>
    </dgm:pt>
    <dgm:pt modelId="{6EC38C36-7BD3-4463-B92A-9DAB0656DF6F}" type="pres">
      <dgm:prSet presAssocID="{1EFEAE99-B254-417E-90CC-91A47EC92871}" presName="sibTrans" presStyleCnt="0"/>
      <dgm:spPr/>
    </dgm:pt>
    <dgm:pt modelId="{F1505F70-C966-4BAC-8FB1-D1EE8B4E4F73}" type="pres">
      <dgm:prSet presAssocID="{83B832DA-DB38-4589-B2B8-9B74BA004D85}" presName="node" presStyleLbl="node1" presStyleIdx="6" presStyleCnt="51">
        <dgm:presLayoutVars>
          <dgm:bulletEnabled val="1"/>
        </dgm:presLayoutVars>
      </dgm:prSet>
      <dgm:spPr/>
    </dgm:pt>
    <dgm:pt modelId="{FDC61EB5-599D-4C92-A4F8-6CE44A04D455}" type="pres">
      <dgm:prSet presAssocID="{3C7CA7FC-FE84-4EF7-A07F-922F042CF2D9}" presName="sibTrans" presStyleCnt="0"/>
      <dgm:spPr/>
    </dgm:pt>
    <dgm:pt modelId="{0802E15D-4651-4801-B28E-853C732B81E5}" type="pres">
      <dgm:prSet presAssocID="{54804642-AD4E-4198-A6B4-3321F3EEE357}" presName="node" presStyleLbl="node1" presStyleIdx="7" presStyleCnt="51">
        <dgm:presLayoutVars>
          <dgm:bulletEnabled val="1"/>
        </dgm:presLayoutVars>
      </dgm:prSet>
      <dgm:spPr/>
    </dgm:pt>
    <dgm:pt modelId="{19BF954A-61FA-4C6C-A106-1FBC5CF1E9D2}" type="pres">
      <dgm:prSet presAssocID="{3D8CD612-5805-43E8-B7F8-43AEA62C7B78}" presName="sibTrans" presStyleCnt="0"/>
      <dgm:spPr/>
    </dgm:pt>
    <dgm:pt modelId="{1717FFE5-0383-4C44-9228-60ADD29C3A99}" type="pres">
      <dgm:prSet presAssocID="{226F413D-492F-4B16-9570-0CF62A4A5A9E}" presName="node" presStyleLbl="node1" presStyleIdx="8" presStyleCnt="51">
        <dgm:presLayoutVars>
          <dgm:bulletEnabled val="1"/>
        </dgm:presLayoutVars>
      </dgm:prSet>
      <dgm:spPr/>
    </dgm:pt>
    <dgm:pt modelId="{8010741C-921C-47B8-9C33-163668380274}" type="pres">
      <dgm:prSet presAssocID="{FEB58B57-89C7-46DE-8D33-352B19F096D8}" presName="sibTrans" presStyleCnt="0"/>
      <dgm:spPr/>
    </dgm:pt>
    <dgm:pt modelId="{E8ADB77E-7F58-4B11-BA6E-9A7DF9E2C66F}" type="pres">
      <dgm:prSet presAssocID="{7215412A-887E-402E-BBD1-AE6AAAA2ACCA}" presName="node" presStyleLbl="node1" presStyleIdx="9" presStyleCnt="51">
        <dgm:presLayoutVars>
          <dgm:bulletEnabled val="1"/>
        </dgm:presLayoutVars>
      </dgm:prSet>
      <dgm:spPr/>
    </dgm:pt>
    <dgm:pt modelId="{5D94C17A-C63B-4521-89E2-035FCE350EDF}" type="pres">
      <dgm:prSet presAssocID="{117ABA07-483C-4BD0-8D94-0B645D23DB22}" presName="sibTrans" presStyleCnt="0"/>
      <dgm:spPr/>
    </dgm:pt>
    <dgm:pt modelId="{CC843D33-30E7-4168-9371-DAF38F205164}" type="pres">
      <dgm:prSet presAssocID="{B211D2A3-02B0-40D7-9067-BAEC62515103}" presName="node" presStyleLbl="node1" presStyleIdx="10" presStyleCnt="51">
        <dgm:presLayoutVars>
          <dgm:bulletEnabled val="1"/>
        </dgm:presLayoutVars>
      </dgm:prSet>
      <dgm:spPr/>
    </dgm:pt>
    <dgm:pt modelId="{BC07F466-9BFD-4E6F-B0D5-2890E662978C}" type="pres">
      <dgm:prSet presAssocID="{8EA1473D-F3AF-4776-9BDE-7D3696FB6EF9}" presName="sibTrans" presStyleCnt="0"/>
      <dgm:spPr/>
    </dgm:pt>
    <dgm:pt modelId="{0CD2694C-1879-4E7F-B107-A1AEDDD42024}" type="pres">
      <dgm:prSet presAssocID="{C67D2FFB-3E54-4E33-8599-32D7F41201B4}" presName="node" presStyleLbl="node1" presStyleIdx="11" presStyleCnt="51">
        <dgm:presLayoutVars>
          <dgm:bulletEnabled val="1"/>
        </dgm:presLayoutVars>
      </dgm:prSet>
      <dgm:spPr/>
    </dgm:pt>
    <dgm:pt modelId="{0EF6D456-9B81-4E3B-81C2-0437D0402C88}" type="pres">
      <dgm:prSet presAssocID="{BD1B7000-07A1-41C6-BDD5-881777C541CA}" presName="sibTrans" presStyleCnt="0"/>
      <dgm:spPr/>
    </dgm:pt>
    <dgm:pt modelId="{7C7D3AEE-CD80-468D-BEBB-09305F620D97}" type="pres">
      <dgm:prSet presAssocID="{C2AAC07C-DCE9-41C0-8E79-4407F34BA5DF}" presName="node" presStyleLbl="node1" presStyleIdx="12" presStyleCnt="51">
        <dgm:presLayoutVars>
          <dgm:bulletEnabled val="1"/>
        </dgm:presLayoutVars>
      </dgm:prSet>
      <dgm:spPr/>
    </dgm:pt>
    <dgm:pt modelId="{8B7CB699-6C4C-4BF9-8D02-604569D25909}" type="pres">
      <dgm:prSet presAssocID="{C1563DB0-1F9D-4C67-AA69-F25527F9B0C0}" presName="sibTrans" presStyleCnt="0"/>
      <dgm:spPr/>
    </dgm:pt>
    <dgm:pt modelId="{576D25D0-F0EE-46B4-A08A-D97BEF1DAA6C}" type="pres">
      <dgm:prSet presAssocID="{4F0995B3-E583-4B42-AEE4-10EA91BA1B2B}" presName="node" presStyleLbl="node1" presStyleIdx="13" presStyleCnt="51">
        <dgm:presLayoutVars>
          <dgm:bulletEnabled val="1"/>
        </dgm:presLayoutVars>
      </dgm:prSet>
      <dgm:spPr/>
    </dgm:pt>
    <dgm:pt modelId="{CC4FB0D8-82FD-471C-9B01-7014F0F754C8}" type="pres">
      <dgm:prSet presAssocID="{2842F56C-2E32-4D9E-BFC1-B9B8A5B08A65}" presName="sibTrans" presStyleCnt="0"/>
      <dgm:spPr/>
    </dgm:pt>
    <dgm:pt modelId="{BC61BEA4-5BBA-4C06-885C-E2834FE9D576}" type="pres">
      <dgm:prSet presAssocID="{7AED2D0B-6C0F-41CC-A158-E370D252C6B6}" presName="node" presStyleLbl="node1" presStyleIdx="14" presStyleCnt="51">
        <dgm:presLayoutVars>
          <dgm:bulletEnabled val="1"/>
        </dgm:presLayoutVars>
      </dgm:prSet>
      <dgm:spPr/>
    </dgm:pt>
    <dgm:pt modelId="{7771A348-AF77-4796-8C9D-CF583855302E}" type="pres">
      <dgm:prSet presAssocID="{DEFEA8AA-46FB-4C0F-A23E-A49CD109BAE0}" presName="sibTrans" presStyleCnt="0"/>
      <dgm:spPr/>
    </dgm:pt>
    <dgm:pt modelId="{AA1CF4DC-3704-4457-AD1F-A723E9735159}" type="pres">
      <dgm:prSet presAssocID="{0329150E-00DA-40A2-98AF-BE701E464030}" presName="node" presStyleLbl="node1" presStyleIdx="15" presStyleCnt="51">
        <dgm:presLayoutVars>
          <dgm:bulletEnabled val="1"/>
        </dgm:presLayoutVars>
      </dgm:prSet>
      <dgm:spPr/>
    </dgm:pt>
    <dgm:pt modelId="{D5B72824-80CF-4F94-988D-F27828E21BE3}" type="pres">
      <dgm:prSet presAssocID="{42EB298E-C9B8-457A-B058-8FAC49B3E03B}" presName="sibTrans" presStyleCnt="0"/>
      <dgm:spPr/>
    </dgm:pt>
    <dgm:pt modelId="{B442132B-8E06-4AC2-B0E3-0E7BA86453EB}" type="pres">
      <dgm:prSet presAssocID="{FE0EBA1E-D379-4F8B-BDC5-64FB143A5A54}" presName="node" presStyleLbl="node1" presStyleIdx="16" presStyleCnt="51" custLinFactNeighborX="642" custLinFactNeighborY="1069">
        <dgm:presLayoutVars>
          <dgm:bulletEnabled val="1"/>
        </dgm:presLayoutVars>
      </dgm:prSet>
      <dgm:spPr/>
    </dgm:pt>
    <dgm:pt modelId="{DEC48087-72DC-416F-8C10-269DA58A9022}" type="pres">
      <dgm:prSet presAssocID="{E16CDC1A-8984-41ED-8CB1-46282BD21CF0}" presName="sibTrans" presStyleCnt="0"/>
      <dgm:spPr/>
    </dgm:pt>
    <dgm:pt modelId="{7EFE8AFB-B33F-4B81-96E6-F6EBF2DAF94F}" type="pres">
      <dgm:prSet presAssocID="{B8CE9816-943B-4084-80BC-3237FB639A74}" presName="node" presStyleLbl="node1" presStyleIdx="17" presStyleCnt="51">
        <dgm:presLayoutVars>
          <dgm:bulletEnabled val="1"/>
        </dgm:presLayoutVars>
      </dgm:prSet>
      <dgm:spPr/>
    </dgm:pt>
    <dgm:pt modelId="{B5802EDE-7A5B-4DA3-931D-BFB36575F93E}" type="pres">
      <dgm:prSet presAssocID="{78045844-D0DC-4916-89E5-F29FE4C55397}" presName="sibTrans" presStyleCnt="0"/>
      <dgm:spPr/>
    </dgm:pt>
    <dgm:pt modelId="{FF2DB5AC-E15F-44CD-A37A-D1FC7D3913A1}" type="pres">
      <dgm:prSet presAssocID="{D2D20F71-CD72-408B-88BB-BAE07BFD6FE4}" presName="node" presStyleLbl="node1" presStyleIdx="18" presStyleCnt="51">
        <dgm:presLayoutVars>
          <dgm:bulletEnabled val="1"/>
        </dgm:presLayoutVars>
      </dgm:prSet>
      <dgm:spPr/>
    </dgm:pt>
    <dgm:pt modelId="{973F1883-8396-4834-ACB5-19D084C4593D}" type="pres">
      <dgm:prSet presAssocID="{20C71908-D6C9-47F6-A815-EF5DC5FFE889}" presName="sibTrans" presStyleCnt="0"/>
      <dgm:spPr/>
    </dgm:pt>
    <dgm:pt modelId="{B5B7680E-0DF3-45CC-9227-D682D4CAB9B8}" type="pres">
      <dgm:prSet presAssocID="{D6B0DC23-CD42-4BA2-B058-EAD3459F43B8}" presName="node" presStyleLbl="node1" presStyleIdx="19" presStyleCnt="51">
        <dgm:presLayoutVars>
          <dgm:bulletEnabled val="1"/>
        </dgm:presLayoutVars>
      </dgm:prSet>
      <dgm:spPr/>
    </dgm:pt>
    <dgm:pt modelId="{C9CD800C-929E-47C5-A34D-2D122E9F0EA8}" type="pres">
      <dgm:prSet presAssocID="{25054978-2786-4DA2-9C36-D60AFF31097E}" presName="sibTrans" presStyleCnt="0"/>
      <dgm:spPr/>
    </dgm:pt>
    <dgm:pt modelId="{CEC3A62C-B7A7-45DC-8AC9-D33CF36087FA}" type="pres">
      <dgm:prSet presAssocID="{2D31BF7A-1FA3-427C-979D-C58DB81CBEFB}" presName="node" presStyleLbl="node1" presStyleIdx="20" presStyleCnt="51">
        <dgm:presLayoutVars>
          <dgm:bulletEnabled val="1"/>
        </dgm:presLayoutVars>
      </dgm:prSet>
      <dgm:spPr/>
    </dgm:pt>
    <dgm:pt modelId="{35A4EA38-BF06-45A9-B2C4-04DE2F67BB42}" type="pres">
      <dgm:prSet presAssocID="{4099C0F6-25E7-4D4C-8624-17B940D5CABE}" presName="sibTrans" presStyleCnt="0"/>
      <dgm:spPr/>
    </dgm:pt>
    <dgm:pt modelId="{EAD8AD26-9D6B-4E66-BF36-72770E91C3B9}" type="pres">
      <dgm:prSet presAssocID="{895D928F-A4A6-4867-B1C2-216A10C4F8DD}" presName="node" presStyleLbl="node1" presStyleIdx="21" presStyleCnt="51">
        <dgm:presLayoutVars>
          <dgm:bulletEnabled val="1"/>
        </dgm:presLayoutVars>
      </dgm:prSet>
      <dgm:spPr/>
    </dgm:pt>
    <dgm:pt modelId="{6DD990C3-DF5A-445F-B407-0B32332A86F8}" type="pres">
      <dgm:prSet presAssocID="{428CBF10-8EE1-4DA7-8FE0-355D3DE4550C}" presName="sibTrans" presStyleCnt="0"/>
      <dgm:spPr/>
    </dgm:pt>
    <dgm:pt modelId="{887A731F-C21E-41FA-BA0E-AB48B73C5DCD}" type="pres">
      <dgm:prSet presAssocID="{C3AD58C1-01EC-4228-9AC8-5A73505B30FA}" presName="node" presStyleLbl="node1" presStyleIdx="22" presStyleCnt="51">
        <dgm:presLayoutVars>
          <dgm:bulletEnabled val="1"/>
        </dgm:presLayoutVars>
      </dgm:prSet>
      <dgm:spPr/>
    </dgm:pt>
    <dgm:pt modelId="{03394774-449D-4781-B9E1-F7826589ADEC}" type="pres">
      <dgm:prSet presAssocID="{561572E2-D68B-438A-A40C-702C5516DE8E}" presName="sibTrans" presStyleCnt="0"/>
      <dgm:spPr/>
    </dgm:pt>
    <dgm:pt modelId="{ADA2A749-74E1-485E-8DDE-D4823C5DB8C2}" type="pres">
      <dgm:prSet presAssocID="{32A5303F-097E-44F6-891B-33638F34CB73}" presName="node" presStyleLbl="node1" presStyleIdx="23" presStyleCnt="51">
        <dgm:presLayoutVars>
          <dgm:bulletEnabled val="1"/>
        </dgm:presLayoutVars>
      </dgm:prSet>
      <dgm:spPr/>
    </dgm:pt>
    <dgm:pt modelId="{B0CCDBF8-7723-453F-B679-033134243401}" type="pres">
      <dgm:prSet presAssocID="{D457D10D-025A-4CE4-A888-41FC41788202}" presName="sibTrans" presStyleCnt="0"/>
      <dgm:spPr/>
    </dgm:pt>
    <dgm:pt modelId="{BA0FBEB0-78D4-45A9-90F3-92D9A119CA53}" type="pres">
      <dgm:prSet presAssocID="{9703DCF3-066C-48E6-828B-5A64CA9F3787}" presName="node" presStyleLbl="node1" presStyleIdx="24" presStyleCnt="51">
        <dgm:presLayoutVars>
          <dgm:bulletEnabled val="1"/>
        </dgm:presLayoutVars>
      </dgm:prSet>
      <dgm:spPr/>
    </dgm:pt>
    <dgm:pt modelId="{31645229-515C-4615-B776-9FBA9F2B0635}" type="pres">
      <dgm:prSet presAssocID="{73D4BD8E-E013-4551-BC7D-80C4ACAEBD25}" presName="sibTrans" presStyleCnt="0"/>
      <dgm:spPr/>
    </dgm:pt>
    <dgm:pt modelId="{EF57929F-BE93-48E0-B471-1F22B248F67E}" type="pres">
      <dgm:prSet presAssocID="{B52158AA-5B3B-40FD-A8BC-B8FCAEC9BFF6}" presName="node" presStyleLbl="node1" presStyleIdx="25" presStyleCnt="51">
        <dgm:presLayoutVars>
          <dgm:bulletEnabled val="1"/>
        </dgm:presLayoutVars>
      </dgm:prSet>
      <dgm:spPr/>
    </dgm:pt>
    <dgm:pt modelId="{E2ECC6D7-8627-4ECE-B637-306F5A1ACEE4}" type="pres">
      <dgm:prSet presAssocID="{4BCD2C3D-A705-4876-9972-6A91A44C8292}" presName="sibTrans" presStyleCnt="0"/>
      <dgm:spPr/>
    </dgm:pt>
    <dgm:pt modelId="{F3AACEE3-D246-4908-B74B-37ED6ACDC79D}" type="pres">
      <dgm:prSet presAssocID="{915ED106-8046-419E-9C7F-B4EA1EF2B19A}" presName="node" presStyleLbl="node1" presStyleIdx="26" presStyleCnt="51" custLinFactNeighborX="-375" custLinFactNeighborY="1895">
        <dgm:presLayoutVars>
          <dgm:bulletEnabled val="1"/>
        </dgm:presLayoutVars>
      </dgm:prSet>
      <dgm:spPr/>
    </dgm:pt>
    <dgm:pt modelId="{9AE4A029-DAAD-4195-B4D9-D7FF78A2F870}" type="pres">
      <dgm:prSet presAssocID="{E486046E-166E-4B40-BFEA-448CED416D93}" presName="sibTrans" presStyleCnt="0"/>
      <dgm:spPr/>
    </dgm:pt>
    <dgm:pt modelId="{695B06C1-1F5A-4EC0-9415-ED8B3E88DF21}" type="pres">
      <dgm:prSet presAssocID="{B85EFE8A-2222-4E9A-AECD-A8EF52D325C1}" presName="node" presStyleLbl="node1" presStyleIdx="27" presStyleCnt="51">
        <dgm:presLayoutVars>
          <dgm:bulletEnabled val="1"/>
        </dgm:presLayoutVars>
      </dgm:prSet>
      <dgm:spPr/>
    </dgm:pt>
    <dgm:pt modelId="{12AED299-97A2-48BC-B918-BDEAD775EA4C}" type="pres">
      <dgm:prSet presAssocID="{B16FF5DE-EE70-4233-B8A4-D5808758D5B3}" presName="sibTrans" presStyleCnt="0"/>
      <dgm:spPr/>
    </dgm:pt>
    <dgm:pt modelId="{75B88441-DA21-4F7D-B61E-8EEECC36859C}" type="pres">
      <dgm:prSet presAssocID="{17C593B3-C66F-443D-88DD-3DB30082ECF6}" presName="node" presStyleLbl="node1" presStyleIdx="28" presStyleCnt="51">
        <dgm:presLayoutVars>
          <dgm:bulletEnabled val="1"/>
        </dgm:presLayoutVars>
      </dgm:prSet>
      <dgm:spPr/>
    </dgm:pt>
    <dgm:pt modelId="{0C4C1C40-327F-454D-943A-188F73BE6E0A}" type="pres">
      <dgm:prSet presAssocID="{9B320EEB-F7D5-4C3C-9159-FA7DF0EC5E92}" presName="sibTrans" presStyleCnt="0"/>
      <dgm:spPr/>
    </dgm:pt>
    <dgm:pt modelId="{C6B075F1-E946-4AD9-B8F8-7158A7449203}" type="pres">
      <dgm:prSet presAssocID="{3DADFF63-F924-4AF4-8AFB-1091768C02AE}" presName="node" presStyleLbl="node1" presStyleIdx="29" presStyleCnt="51">
        <dgm:presLayoutVars>
          <dgm:bulletEnabled val="1"/>
        </dgm:presLayoutVars>
      </dgm:prSet>
      <dgm:spPr/>
    </dgm:pt>
    <dgm:pt modelId="{47345682-3C39-45F1-8037-3A5A55394EED}" type="pres">
      <dgm:prSet presAssocID="{7E785B66-DF58-4107-B789-EE61F6BEDFBC}" presName="sibTrans" presStyleCnt="0"/>
      <dgm:spPr/>
    </dgm:pt>
    <dgm:pt modelId="{D88FBE88-9C3D-4B1A-AD57-B55E2DC20086}" type="pres">
      <dgm:prSet presAssocID="{990F61DB-E4CF-40FD-B0ED-9E52F5000069}" presName="node" presStyleLbl="node1" presStyleIdx="30" presStyleCnt="51">
        <dgm:presLayoutVars>
          <dgm:bulletEnabled val="1"/>
        </dgm:presLayoutVars>
      </dgm:prSet>
      <dgm:spPr/>
    </dgm:pt>
    <dgm:pt modelId="{E21C26CE-AD9F-45BA-82D7-40ACDB5A65E9}" type="pres">
      <dgm:prSet presAssocID="{DCE6066D-D85D-4486-A0B2-BAF9A9E3D42D}" presName="sibTrans" presStyleCnt="0"/>
      <dgm:spPr/>
    </dgm:pt>
    <dgm:pt modelId="{9F158EE6-3781-4835-AA51-015823B84E33}" type="pres">
      <dgm:prSet presAssocID="{CA946CA1-8C9B-4D41-970C-F1D34F28960D}" presName="node" presStyleLbl="node1" presStyleIdx="31" presStyleCnt="51">
        <dgm:presLayoutVars>
          <dgm:bulletEnabled val="1"/>
        </dgm:presLayoutVars>
      </dgm:prSet>
      <dgm:spPr/>
    </dgm:pt>
    <dgm:pt modelId="{4C9D7A6B-717D-4212-B390-8D34835FCF03}" type="pres">
      <dgm:prSet presAssocID="{1211A624-0672-4FBB-8768-CC6A746A505E}" presName="sibTrans" presStyleCnt="0"/>
      <dgm:spPr/>
    </dgm:pt>
    <dgm:pt modelId="{7D243363-8555-42F4-A5DD-D087DA2063C8}" type="pres">
      <dgm:prSet presAssocID="{8ADB5CA1-0983-47E4-8F2A-FE22F06B090E}" presName="node" presStyleLbl="node1" presStyleIdx="32" presStyleCnt="51">
        <dgm:presLayoutVars>
          <dgm:bulletEnabled val="1"/>
        </dgm:presLayoutVars>
      </dgm:prSet>
      <dgm:spPr/>
    </dgm:pt>
    <dgm:pt modelId="{EAAC111A-5038-4FD7-95C1-8052DF4D69E9}" type="pres">
      <dgm:prSet presAssocID="{0B54112F-101F-4205-8761-D94E9230E327}" presName="sibTrans" presStyleCnt="0"/>
      <dgm:spPr/>
    </dgm:pt>
    <dgm:pt modelId="{326759D4-81B7-468B-BDC7-044702BE7B72}" type="pres">
      <dgm:prSet presAssocID="{D48B180D-5C48-4290-AA88-16D2C9C46BBD}" presName="node" presStyleLbl="node1" presStyleIdx="33" presStyleCnt="51" custLinFactNeighborX="-377">
        <dgm:presLayoutVars>
          <dgm:bulletEnabled val="1"/>
        </dgm:presLayoutVars>
      </dgm:prSet>
      <dgm:spPr/>
    </dgm:pt>
    <dgm:pt modelId="{DAF472E6-777C-40A7-85AB-3723D47CA5F3}" type="pres">
      <dgm:prSet presAssocID="{12E4E29A-367E-4B27-80A8-F686137A2D42}" presName="sibTrans" presStyleCnt="0"/>
      <dgm:spPr/>
    </dgm:pt>
    <dgm:pt modelId="{03367FF2-E26D-4A3F-9200-ACF7DA947187}" type="pres">
      <dgm:prSet presAssocID="{AE5BDE92-5534-4C69-AE84-FA14BA447394}" presName="node" presStyleLbl="node1" presStyleIdx="34" presStyleCnt="51" custLinFactNeighborX="-375">
        <dgm:presLayoutVars>
          <dgm:bulletEnabled val="1"/>
        </dgm:presLayoutVars>
      </dgm:prSet>
      <dgm:spPr/>
    </dgm:pt>
    <dgm:pt modelId="{B67142F1-49DD-4541-AC3E-9D4FD519860A}" type="pres">
      <dgm:prSet presAssocID="{13BB58C1-4E32-4182-B6AD-8201F94DAAF1}" presName="sibTrans" presStyleCnt="0"/>
      <dgm:spPr/>
    </dgm:pt>
    <dgm:pt modelId="{92F67C84-0F71-4C50-B6E5-BD6F3B7EA425}" type="pres">
      <dgm:prSet presAssocID="{ACF9C7B0-89A6-4080-9FDA-C6AE33169308}" presName="node" presStyleLbl="node1" presStyleIdx="35" presStyleCnt="51">
        <dgm:presLayoutVars>
          <dgm:bulletEnabled val="1"/>
        </dgm:presLayoutVars>
      </dgm:prSet>
      <dgm:spPr/>
    </dgm:pt>
    <dgm:pt modelId="{99C7F370-FD63-4FC8-AE83-97A1714EBABB}" type="pres">
      <dgm:prSet presAssocID="{5A6BD245-4D78-479F-A98D-425DB6101781}" presName="sibTrans" presStyleCnt="0"/>
      <dgm:spPr/>
    </dgm:pt>
    <dgm:pt modelId="{89F21656-6CAC-4270-8BA9-E13A8E6D1646}" type="pres">
      <dgm:prSet presAssocID="{49516104-98DA-4CB2-9BB7-4EABD8ADCD96}" presName="node" presStyleLbl="node1" presStyleIdx="36" presStyleCnt="51">
        <dgm:presLayoutVars>
          <dgm:bulletEnabled val="1"/>
        </dgm:presLayoutVars>
      </dgm:prSet>
      <dgm:spPr/>
    </dgm:pt>
    <dgm:pt modelId="{1B3830D6-9E9D-4DEF-BE61-593D6A17B2A0}" type="pres">
      <dgm:prSet presAssocID="{8FEE43C8-68DD-40AD-AD6A-32821265CFE7}" presName="sibTrans" presStyleCnt="0"/>
      <dgm:spPr/>
    </dgm:pt>
    <dgm:pt modelId="{2D989C72-6251-4F00-BBC2-C1EDE9EBC1C9}" type="pres">
      <dgm:prSet presAssocID="{A1FE5C56-3FA7-4093-A0D0-06FA8293FA47}" presName="node" presStyleLbl="node1" presStyleIdx="37" presStyleCnt="51">
        <dgm:presLayoutVars>
          <dgm:bulletEnabled val="1"/>
        </dgm:presLayoutVars>
      </dgm:prSet>
      <dgm:spPr/>
    </dgm:pt>
    <dgm:pt modelId="{2DDCB579-AF15-4500-A212-04BB1CAEF03F}" type="pres">
      <dgm:prSet presAssocID="{EA22A089-13EF-421D-B0A0-729D49189AD1}" presName="sibTrans" presStyleCnt="0"/>
      <dgm:spPr/>
    </dgm:pt>
    <dgm:pt modelId="{18DE3DE2-C1A3-4DB9-8896-BA87C04AFB61}" type="pres">
      <dgm:prSet presAssocID="{EA74CA88-C0EB-49DA-93E4-847F9A484069}" presName="node" presStyleLbl="node1" presStyleIdx="38" presStyleCnt="51" custLinFactNeighborX="-377">
        <dgm:presLayoutVars>
          <dgm:bulletEnabled val="1"/>
        </dgm:presLayoutVars>
      </dgm:prSet>
      <dgm:spPr/>
    </dgm:pt>
    <dgm:pt modelId="{40344A82-916A-4782-A6D2-C95CFFCAABF2}" type="pres">
      <dgm:prSet presAssocID="{01B689CC-8AF7-4349-B73F-6CD9D177017B}" presName="sibTrans" presStyleCnt="0"/>
      <dgm:spPr/>
    </dgm:pt>
    <dgm:pt modelId="{6BB400C2-04D8-4BAF-9A41-C83DB9A0EBBC}" type="pres">
      <dgm:prSet presAssocID="{23CB6592-73BF-4A4D-9650-192EBB4CB6EB}" presName="node" presStyleLbl="node1" presStyleIdx="39" presStyleCnt="51">
        <dgm:presLayoutVars>
          <dgm:bulletEnabled val="1"/>
        </dgm:presLayoutVars>
      </dgm:prSet>
      <dgm:spPr/>
    </dgm:pt>
    <dgm:pt modelId="{29FEED46-C13E-4FA4-BDE4-54D8EA945930}" type="pres">
      <dgm:prSet presAssocID="{675D5F9E-5CFF-4D1D-92F3-68C3BC29607E}" presName="sibTrans" presStyleCnt="0"/>
      <dgm:spPr/>
    </dgm:pt>
    <dgm:pt modelId="{22F68C42-5BCE-4744-BBDB-C3475439AC3E}" type="pres">
      <dgm:prSet presAssocID="{C1BF0E52-FCA2-45A4-8AA9-8CE0471B62C0}" presName="node" presStyleLbl="node1" presStyleIdx="40" presStyleCnt="51" custLinFactNeighborX="375" custLinFactNeighborY="1278">
        <dgm:presLayoutVars>
          <dgm:bulletEnabled val="1"/>
        </dgm:presLayoutVars>
      </dgm:prSet>
      <dgm:spPr/>
    </dgm:pt>
    <dgm:pt modelId="{C1B06112-09FD-40DC-9D92-673F7869296E}" type="pres">
      <dgm:prSet presAssocID="{B8B7A676-8819-47DE-BD4B-769A8098F6FC}" presName="sibTrans" presStyleCnt="0"/>
      <dgm:spPr/>
    </dgm:pt>
    <dgm:pt modelId="{458F563E-D6DB-424C-B7D4-2F3F1801FF4B}" type="pres">
      <dgm:prSet presAssocID="{A7BA719C-9F26-4019-BFA4-EEF28D64921A}" presName="node" presStyleLbl="node1" presStyleIdx="41" presStyleCnt="51">
        <dgm:presLayoutVars>
          <dgm:bulletEnabled val="1"/>
        </dgm:presLayoutVars>
      </dgm:prSet>
      <dgm:spPr/>
    </dgm:pt>
    <dgm:pt modelId="{487DFC96-B819-428E-88D7-7ED3CDD524C6}" type="pres">
      <dgm:prSet presAssocID="{88742382-12FF-4B71-BE34-0DEBA751975E}" presName="sibTrans" presStyleCnt="0"/>
      <dgm:spPr/>
    </dgm:pt>
    <dgm:pt modelId="{4674149F-8738-4AAE-AB47-87BCE2F6B8DD}" type="pres">
      <dgm:prSet presAssocID="{6EF6E438-6EAE-4681-AFF0-B371C5BC112C}" presName="node" presStyleLbl="node1" presStyleIdx="42" presStyleCnt="51">
        <dgm:presLayoutVars>
          <dgm:bulletEnabled val="1"/>
        </dgm:presLayoutVars>
      </dgm:prSet>
      <dgm:spPr/>
    </dgm:pt>
    <dgm:pt modelId="{BEA48DD1-C098-40F0-9B09-5F1A4A9A4661}" type="pres">
      <dgm:prSet presAssocID="{1C7FABE3-771F-4E59-AF07-B50A34489D8C}" presName="sibTrans" presStyleCnt="0"/>
      <dgm:spPr/>
    </dgm:pt>
    <dgm:pt modelId="{087AD99A-DB71-4EC9-9E79-066190ADDBCE}" type="pres">
      <dgm:prSet presAssocID="{3E14C6F0-EABD-4DD0-AF1A-0DF41B23609D}" presName="node" presStyleLbl="node1" presStyleIdx="43" presStyleCnt="51">
        <dgm:presLayoutVars>
          <dgm:bulletEnabled val="1"/>
        </dgm:presLayoutVars>
      </dgm:prSet>
      <dgm:spPr/>
    </dgm:pt>
    <dgm:pt modelId="{EFE25A4D-E699-4255-A070-7C40DBEC4CCA}" type="pres">
      <dgm:prSet presAssocID="{4E91EE70-B282-47FB-AF1B-DDF7B2069DC0}" presName="sibTrans" presStyleCnt="0"/>
      <dgm:spPr/>
    </dgm:pt>
    <dgm:pt modelId="{5E4E8A28-5ED9-4BBF-BB30-05A0EDB7562A}" type="pres">
      <dgm:prSet presAssocID="{F1BC270E-3E1C-48C2-8AAA-C284B2A58522}" presName="node" presStyleLbl="node1" presStyleIdx="44" presStyleCnt="51">
        <dgm:presLayoutVars>
          <dgm:bulletEnabled val="1"/>
        </dgm:presLayoutVars>
      </dgm:prSet>
      <dgm:spPr/>
    </dgm:pt>
    <dgm:pt modelId="{778F3815-09D5-424B-99FA-3D949CC47CA2}" type="pres">
      <dgm:prSet presAssocID="{8024E754-4DD7-40CB-B8D2-0B3D9488B1D2}" presName="sibTrans" presStyleCnt="0"/>
      <dgm:spPr/>
    </dgm:pt>
    <dgm:pt modelId="{9A458923-A935-4AFC-867D-4EE0919DAD87}" type="pres">
      <dgm:prSet presAssocID="{46416E50-CC85-4A4A-BB71-27BE699C409B}" presName="node" presStyleLbl="node1" presStyleIdx="45" presStyleCnt="51">
        <dgm:presLayoutVars>
          <dgm:bulletEnabled val="1"/>
        </dgm:presLayoutVars>
      </dgm:prSet>
      <dgm:spPr/>
    </dgm:pt>
    <dgm:pt modelId="{38322D5C-045F-406F-9061-902CD9356860}" type="pres">
      <dgm:prSet presAssocID="{36298ECB-E6CE-43B0-90AB-E799C0FD2E33}" presName="sibTrans" presStyleCnt="0"/>
      <dgm:spPr/>
    </dgm:pt>
    <dgm:pt modelId="{49827259-8F77-40F6-9DD1-C27BB2A8672A}" type="pres">
      <dgm:prSet presAssocID="{1E4A1D8C-A230-488E-BF1E-7CD84E46A699}" presName="node" presStyleLbl="node1" presStyleIdx="46" presStyleCnt="51">
        <dgm:presLayoutVars>
          <dgm:bulletEnabled val="1"/>
        </dgm:presLayoutVars>
      </dgm:prSet>
      <dgm:spPr/>
    </dgm:pt>
    <dgm:pt modelId="{0DC10A18-FC37-410E-87A8-6219ED75416F}" type="pres">
      <dgm:prSet presAssocID="{9E06669D-7845-42A4-9DD7-445F82256614}" presName="sibTrans" presStyleCnt="0"/>
      <dgm:spPr/>
    </dgm:pt>
    <dgm:pt modelId="{456CAFE9-26DB-4F7F-BC59-029F46F3EFEF}" type="pres">
      <dgm:prSet presAssocID="{73BD86D8-7247-4ECB-A685-CB3AF050865F}" presName="node" presStyleLbl="node1" presStyleIdx="47" presStyleCnt="51">
        <dgm:presLayoutVars>
          <dgm:bulletEnabled val="1"/>
        </dgm:presLayoutVars>
      </dgm:prSet>
      <dgm:spPr/>
    </dgm:pt>
    <dgm:pt modelId="{05B89806-1A32-46CF-A262-34D06DEFC29A}" type="pres">
      <dgm:prSet presAssocID="{C3C0FE37-B733-43AB-B042-DD99C0C49174}" presName="sibTrans" presStyleCnt="0"/>
      <dgm:spPr/>
    </dgm:pt>
    <dgm:pt modelId="{2226827F-4775-4568-B186-82FC5CFC4F24}" type="pres">
      <dgm:prSet presAssocID="{99D7B7CB-60EC-4938-A9C6-682506EB3D7C}" presName="node" presStyleLbl="node1" presStyleIdx="48" presStyleCnt="51">
        <dgm:presLayoutVars>
          <dgm:bulletEnabled val="1"/>
        </dgm:presLayoutVars>
      </dgm:prSet>
      <dgm:spPr/>
    </dgm:pt>
    <dgm:pt modelId="{B51FFDA5-DBE0-47B2-B8E0-F20AA582B3FD}" type="pres">
      <dgm:prSet presAssocID="{E66F6E9D-3382-4850-BEE7-D6F1FD6EDA12}" presName="sibTrans" presStyleCnt="0"/>
      <dgm:spPr/>
    </dgm:pt>
    <dgm:pt modelId="{F9775C8F-9934-42BC-8B92-D23441E8363D}" type="pres">
      <dgm:prSet presAssocID="{24E78E5E-9B1D-4719-AEF8-72A07E4078F8}" presName="node" presStyleLbl="node1" presStyleIdx="49" presStyleCnt="51">
        <dgm:presLayoutVars>
          <dgm:bulletEnabled val="1"/>
        </dgm:presLayoutVars>
      </dgm:prSet>
      <dgm:spPr/>
    </dgm:pt>
    <dgm:pt modelId="{79137B03-F16D-4BD0-86B2-B30F71B2F821}" type="pres">
      <dgm:prSet presAssocID="{2ABA4801-696A-499F-8029-D748F5FF3182}" presName="sibTrans" presStyleCnt="0"/>
      <dgm:spPr/>
    </dgm:pt>
    <dgm:pt modelId="{B99F7FF7-16D1-4338-8F9B-E5296B319BFC}" type="pres">
      <dgm:prSet presAssocID="{E9DDBEE6-BFFB-444C-9CE0-88FBB12B7197}" presName="node" presStyleLbl="node1" presStyleIdx="50" presStyleCnt="51">
        <dgm:presLayoutVars>
          <dgm:bulletEnabled val="1"/>
        </dgm:presLayoutVars>
      </dgm:prSet>
      <dgm:spPr/>
    </dgm:pt>
  </dgm:ptLst>
  <dgm:cxnLst>
    <dgm:cxn modelId="{EC2FDC06-EF23-47D1-BEFE-AD3AE7552494}" type="presOf" srcId="{23CB6592-73BF-4A4D-9650-192EBB4CB6EB}" destId="{6BB400C2-04D8-4BAF-9A41-C83DB9A0EBBC}" srcOrd="0" destOrd="0" presId="urn:microsoft.com/office/officeart/2005/8/layout/default"/>
    <dgm:cxn modelId="{2F20F110-E3D6-4030-86FA-BA5F8DEE6D69}" type="presOf" srcId="{A7BA719C-9F26-4019-BFA4-EEF28D64921A}" destId="{458F563E-D6DB-424C-B7D4-2F3F1801FF4B}" srcOrd="0" destOrd="0" presId="urn:microsoft.com/office/officeart/2005/8/layout/default"/>
    <dgm:cxn modelId="{9F80F514-1AE1-42CC-AE0E-74370B578F3E}" srcId="{47DD7EF8-0750-476E-A8BF-FB550E656D9A}" destId="{C67D2FFB-3E54-4E33-8599-32D7F41201B4}" srcOrd="11" destOrd="0" parTransId="{15E6790B-40C1-4BC8-86DA-5FEC5EF0CB23}" sibTransId="{BD1B7000-07A1-41C6-BDD5-881777C541CA}"/>
    <dgm:cxn modelId="{C70A3117-F573-4659-A21C-6B030A21133E}" type="presOf" srcId="{F1BC270E-3E1C-48C2-8AAA-C284B2A58522}" destId="{5E4E8A28-5ED9-4BBF-BB30-05A0EDB7562A}" srcOrd="0" destOrd="0" presId="urn:microsoft.com/office/officeart/2005/8/layout/default"/>
    <dgm:cxn modelId="{288A6918-83AF-4DF7-9284-1E730EA39EB4}" srcId="{47DD7EF8-0750-476E-A8BF-FB550E656D9A}" destId="{73BD86D8-7247-4ECB-A685-CB3AF050865F}" srcOrd="47" destOrd="0" parTransId="{3A008007-E557-47A0-BDF6-E3E9F93543D2}" sibTransId="{C3C0FE37-B733-43AB-B042-DD99C0C49174}"/>
    <dgm:cxn modelId="{071DAC19-E522-44FB-AAFE-FD20B32C23F4}" type="presOf" srcId="{73BD86D8-7247-4ECB-A685-CB3AF050865F}" destId="{456CAFE9-26DB-4F7F-BC59-029F46F3EFEF}" srcOrd="0" destOrd="0" presId="urn:microsoft.com/office/officeart/2005/8/layout/default"/>
    <dgm:cxn modelId="{98C6051A-2BAA-43A1-9A8E-E7DE2B270AD5}" type="presOf" srcId="{226F413D-492F-4B16-9570-0CF62A4A5A9E}" destId="{1717FFE5-0383-4C44-9228-60ADD29C3A99}" srcOrd="0" destOrd="0" presId="urn:microsoft.com/office/officeart/2005/8/layout/default"/>
    <dgm:cxn modelId="{49FDBB1B-3C7F-4CAF-80D6-17CD3EB319D2}" srcId="{47DD7EF8-0750-476E-A8BF-FB550E656D9A}" destId="{C2AAC07C-DCE9-41C0-8E79-4407F34BA5DF}" srcOrd="12" destOrd="0" parTransId="{F78CDD80-B1A9-4A58-AB7D-B8E65249D4BD}" sibTransId="{C1563DB0-1F9D-4C67-AA69-F25527F9B0C0}"/>
    <dgm:cxn modelId="{83D0651C-6185-406D-8196-6C5CD3AFCD50}" type="presOf" srcId="{915ED106-8046-419E-9C7F-B4EA1EF2B19A}" destId="{F3AACEE3-D246-4908-B74B-37ED6ACDC79D}" srcOrd="0" destOrd="0" presId="urn:microsoft.com/office/officeart/2005/8/layout/default"/>
    <dgm:cxn modelId="{63143B21-13AE-4C42-BE32-3292EADEED3C}" srcId="{47DD7EF8-0750-476E-A8BF-FB550E656D9A}" destId="{0EA5EA39-9CFE-43DE-94AF-53E9C6E3D210}" srcOrd="4" destOrd="0" parTransId="{AFA71C77-5E24-4084-AEB3-B637CA1111CC}" sibTransId="{DCBDF878-D6A3-406F-9C16-D032DB66D303}"/>
    <dgm:cxn modelId="{EFB16E21-CC39-4C45-8EB4-161AD7480608}" type="presOf" srcId="{D48B180D-5C48-4290-AA88-16D2C9C46BBD}" destId="{326759D4-81B7-468B-BDC7-044702BE7B72}" srcOrd="0" destOrd="0" presId="urn:microsoft.com/office/officeart/2005/8/layout/default"/>
    <dgm:cxn modelId="{A5C3A623-DDAF-48CE-920E-3BA35386D019}" type="presOf" srcId="{17C593B3-C66F-443D-88DD-3DB30082ECF6}" destId="{75B88441-DA21-4F7D-B61E-8EEECC36859C}" srcOrd="0" destOrd="0" presId="urn:microsoft.com/office/officeart/2005/8/layout/default"/>
    <dgm:cxn modelId="{415CE523-7AAB-4378-A657-75227AD797D5}" srcId="{47DD7EF8-0750-476E-A8BF-FB550E656D9A}" destId="{17C593B3-C66F-443D-88DD-3DB30082ECF6}" srcOrd="28" destOrd="0" parTransId="{69AC05B9-907E-4C02-90F7-162C5B470E5E}" sibTransId="{9B320EEB-F7D5-4C3C-9159-FA7DF0EC5E92}"/>
    <dgm:cxn modelId="{41D0DF25-8FF8-464B-B6FC-DEF01EDCA64B}" srcId="{47DD7EF8-0750-476E-A8BF-FB550E656D9A}" destId="{E9B71998-4AB2-4892-82CB-AD06E2F31A68}" srcOrd="1" destOrd="0" parTransId="{9AA53F47-91F8-4E77-8FBE-1AD9E2BDE648}" sibTransId="{17D3B441-5EA1-4168-BB8A-CB598D437CBA}"/>
    <dgm:cxn modelId="{44233B29-3E1D-4574-98B1-C72CB694FD28}" srcId="{47DD7EF8-0750-476E-A8BF-FB550E656D9A}" destId="{A1FE5C56-3FA7-4093-A0D0-06FA8293FA47}" srcOrd="37" destOrd="0" parTransId="{A0012428-64A3-4256-A02D-2F367B145DEB}" sibTransId="{EA22A089-13EF-421D-B0A0-729D49189AD1}"/>
    <dgm:cxn modelId="{BFA6C92B-2DC9-4E8D-A6FD-50DD15E9CB83}" srcId="{47DD7EF8-0750-476E-A8BF-FB550E656D9A}" destId="{3E14C6F0-EABD-4DD0-AF1A-0DF41B23609D}" srcOrd="43" destOrd="0" parTransId="{88CDB96A-071E-4EDA-8D9C-C5E01AE61C20}" sibTransId="{4E91EE70-B282-47FB-AF1B-DDF7B2069DC0}"/>
    <dgm:cxn modelId="{14C5A02C-5DF4-48A2-B604-0B728932318E}" type="presOf" srcId="{CA946CA1-8C9B-4D41-970C-F1D34F28960D}" destId="{9F158EE6-3781-4835-AA51-015823B84E33}" srcOrd="0" destOrd="0" presId="urn:microsoft.com/office/officeart/2005/8/layout/default"/>
    <dgm:cxn modelId="{9756A82F-DCB1-4838-8800-BD8458B23398}" type="presOf" srcId="{AE5BDE92-5534-4C69-AE84-FA14BA447394}" destId="{03367FF2-E26D-4A3F-9200-ACF7DA947187}" srcOrd="0" destOrd="0" presId="urn:microsoft.com/office/officeart/2005/8/layout/default"/>
    <dgm:cxn modelId="{49185E32-2CEA-4BE6-BE45-4F660B57665B}" type="presOf" srcId="{B8CE9816-943B-4084-80BC-3237FB639A74}" destId="{7EFE8AFB-B33F-4B81-96E6-F6EBF2DAF94F}" srcOrd="0" destOrd="0" presId="urn:microsoft.com/office/officeart/2005/8/layout/default"/>
    <dgm:cxn modelId="{12A05234-6028-4E05-B363-0B146FD472DD}" type="presOf" srcId="{895D928F-A4A6-4867-B1C2-216A10C4F8DD}" destId="{EAD8AD26-9D6B-4E66-BF36-72770E91C3B9}" srcOrd="0" destOrd="0" presId="urn:microsoft.com/office/officeart/2005/8/layout/default"/>
    <dgm:cxn modelId="{56A56436-55F4-43A3-A662-5351E2D3D2E1}" type="presOf" srcId="{3E14C6F0-EABD-4DD0-AF1A-0DF41B23609D}" destId="{087AD99A-DB71-4EC9-9E79-066190ADDBCE}" srcOrd="0" destOrd="0" presId="urn:microsoft.com/office/officeart/2005/8/layout/default"/>
    <dgm:cxn modelId="{ECAF2337-C443-476C-917D-56F113E67318}" srcId="{47DD7EF8-0750-476E-A8BF-FB550E656D9A}" destId="{EF4902CD-F7A3-444D-BEFD-435CE6369C1C}" srcOrd="3" destOrd="0" parTransId="{F91EC47B-A38F-4A9A-BA87-78766129056E}" sibTransId="{50EE210B-4734-458A-8D74-4A3F209F1927}"/>
    <dgm:cxn modelId="{FF70D63C-2FAE-4140-B0DE-EC92032B9964}" srcId="{47DD7EF8-0750-476E-A8BF-FB550E656D9A}" destId="{0329150E-00DA-40A2-98AF-BE701E464030}" srcOrd="15" destOrd="0" parTransId="{95F1C5F7-45D5-4B7A-B159-A5A8525A666C}" sibTransId="{42EB298E-C9B8-457A-B058-8FAC49B3E03B}"/>
    <dgm:cxn modelId="{94DB3D3D-FB2E-4555-BD54-DD226B5CBF2D}" srcId="{47DD7EF8-0750-476E-A8BF-FB550E656D9A}" destId="{23CB6592-73BF-4A4D-9650-192EBB4CB6EB}" srcOrd="39" destOrd="0" parTransId="{8D11347E-59D6-4B37-BFB1-493A2C403216}" sibTransId="{675D5F9E-5CFF-4D1D-92F3-68C3BC29607E}"/>
    <dgm:cxn modelId="{F240993F-CBFC-4EAC-94DE-F8728D865161}" srcId="{47DD7EF8-0750-476E-A8BF-FB550E656D9A}" destId="{3DADFF63-F924-4AF4-8AFB-1091768C02AE}" srcOrd="29" destOrd="0" parTransId="{E91F0389-928E-44D0-9DB4-1A371E18E035}" sibTransId="{7E785B66-DF58-4107-B789-EE61F6BEDFBC}"/>
    <dgm:cxn modelId="{B479D141-74AB-481A-B70E-2F0E06162B39}" type="presOf" srcId="{7AED2D0B-6C0F-41CC-A158-E370D252C6B6}" destId="{BC61BEA4-5BBA-4C06-885C-E2834FE9D576}" srcOrd="0" destOrd="0" presId="urn:microsoft.com/office/officeart/2005/8/layout/default"/>
    <dgm:cxn modelId="{CBEC6163-4CE0-4209-91A3-0F541B20632A}" srcId="{47DD7EF8-0750-476E-A8BF-FB550E656D9A}" destId="{D6B0DC23-CD42-4BA2-B058-EAD3459F43B8}" srcOrd="19" destOrd="0" parTransId="{8B05E7A1-971C-4801-9DF4-253342DFD20E}" sibTransId="{25054978-2786-4DA2-9C36-D60AFF31097E}"/>
    <dgm:cxn modelId="{F3F37C63-A947-4809-8083-F5FF84298043}" srcId="{47DD7EF8-0750-476E-A8BF-FB550E656D9A}" destId="{46416E50-CC85-4A4A-BB71-27BE699C409B}" srcOrd="45" destOrd="0" parTransId="{FA00822F-1375-4210-AF23-FCFAC79494FD}" sibTransId="{36298ECB-E6CE-43B0-90AB-E799C0FD2E33}"/>
    <dgm:cxn modelId="{24BF7545-13D3-4750-965B-699D754BDCFF}" type="presOf" srcId="{7215412A-887E-402E-BBD1-AE6AAAA2ACCA}" destId="{E8ADB77E-7F58-4B11-BA6E-9A7DF9E2C66F}" srcOrd="0" destOrd="0" presId="urn:microsoft.com/office/officeart/2005/8/layout/default"/>
    <dgm:cxn modelId="{B53C0267-66F4-4AED-941D-2AC5475D903E}" type="presOf" srcId="{32A5303F-097E-44F6-891B-33638F34CB73}" destId="{ADA2A749-74E1-485E-8DDE-D4823C5DB8C2}" srcOrd="0" destOrd="0" presId="urn:microsoft.com/office/officeart/2005/8/layout/default"/>
    <dgm:cxn modelId="{76652148-69AF-4F4A-B916-747AD3687FED}" srcId="{47DD7EF8-0750-476E-A8BF-FB550E656D9A}" destId="{6EF6E438-6EAE-4681-AFF0-B371C5BC112C}" srcOrd="42" destOrd="0" parTransId="{579343A1-D73A-47C3-B2C2-09BC8D45529F}" sibTransId="{1C7FABE3-771F-4E59-AF07-B50A34489D8C}"/>
    <dgm:cxn modelId="{5D158068-9134-47B7-BC18-B9361A9E2C98}" type="presOf" srcId="{46416E50-CC85-4A4A-BB71-27BE699C409B}" destId="{9A458923-A935-4AFC-867D-4EE0919DAD87}" srcOrd="0" destOrd="0" presId="urn:microsoft.com/office/officeart/2005/8/layout/default"/>
    <dgm:cxn modelId="{CBBC3C6A-8A73-457A-82FC-D55BA6160945}" srcId="{47DD7EF8-0750-476E-A8BF-FB550E656D9A}" destId="{FE0EBA1E-D379-4F8B-BDC5-64FB143A5A54}" srcOrd="16" destOrd="0" parTransId="{AA05CEAB-21D0-462F-B566-55631CC97A4C}" sibTransId="{E16CDC1A-8984-41ED-8CB1-46282BD21CF0}"/>
    <dgm:cxn modelId="{1222EF6A-53C1-4FAA-BD2F-C563CDD04BE2}" type="presOf" srcId="{B85EFE8A-2222-4E9A-AECD-A8EF52D325C1}" destId="{695B06C1-1F5A-4EC0-9415-ED8B3E88DF21}" srcOrd="0" destOrd="0" presId="urn:microsoft.com/office/officeart/2005/8/layout/default"/>
    <dgm:cxn modelId="{27572D4F-5772-45FC-8D21-45AC7F8DC962}" srcId="{47DD7EF8-0750-476E-A8BF-FB550E656D9A}" destId="{D2D20F71-CD72-408B-88BB-BAE07BFD6FE4}" srcOrd="18" destOrd="0" parTransId="{A3DC9DDB-523A-4A99-B159-A88CAD26F4B3}" sibTransId="{20C71908-D6C9-47F6-A815-EF5DC5FFE889}"/>
    <dgm:cxn modelId="{15ECA150-645E-4556-AE4D-24B3AFC07874}" type="presOf" srcId="{E9B71998-4AB2-4892-82CB-AD06E2F31A68}" destId="{992CE452-A02D-4DC2-9B21-5872E75DB599}" srcOrd="0" destOrd="0" presId="urn:microsoft.com/office/officeart/2005/8/layout/default"/>
    <dgm:cxn modelId="{859C5B52-34B9-4472-8490-D246849ABD2A}" type="presOf" srcId="{D2D20F71-CD72-408B-88BB-BAE07BFD6FE4}" destId="{FF2DB5AC-E15F-44CD-A37A-D1FC7D3913A1}" srcOrd="0" destOrd="0" presId="urn:microsoft.com/office/officeart/2005/8/layout/default"/>
    <dgm:cxn modelId="{6D27BE75-7064-4E63-B298-C89FE37A7313}" type="presOf" srcId="{B52158AA-5B3B-40FD-A8BC-B8FCAEC9BFF6}" destId="{EF57929F-BE93-48E0-B471-1F22B248F67E}" srcOrd="0" destOrd="0" presId="urn:microsoft.com/office/officeart/2005/8/layout/default"/>
    <dgm:cxn modelId="{0DB3F677-144C-4B94-B02D-217472A3E071}" type="presOf" srcId="{FE0EBA1E-D379-4F8B-BDC5-64FB143A5A54}" destId="{B442132B-8E06-4AC2-B0E3-0E7BA86453EB}" srcOrd="0" destOrd="0" presId="urn:microsoft.com/office/officeart/2005/8/layout/default"/>
    <dgm:cxn modelId="{10BD7978-DA18-46E9-A203-E18AF54E09A7}" srcId="{47DD7EF8-0750-476E-A8BF-FB550E656D9A}" destId="{F1BC270E-3E1C-48C2-8AAA-C284B2A58522}" srcOrd="44" destOrd="0" parTransId="{DA83E5C0-454C-40E5-B8ED-65EE07B2BA1C}" sibTransId="{8024E754-4DD7-40CB-B8D2-0B3D9488B1D2}"/>
    <dgm:cxn modelId="{A23BF85A-3A82-4045-9A78-C929BBAB30B3}" type="presOf" srcId="{6EF6E438-6EAE-4681-AFF0-B371C5BC112C}" destId="{4674149F-8738-4AAE-AB47-87BCE2F6B8DD}" srcOrd="0" destOrd="0" presId="urn:microsoft.com/office/officeart/2005/8/layout/default"/>
    <dgm:cxn modelId="{BD0CE97C-E2F2-48C6-9712-D2D34460E2DB}" srcId="{47DD7EF8-0750-476E-A8BF-FB550E656D9A}" destId="{CA946CA1-8C9B-4D41-970C-F1D34F28960D}" srcOrd="31" destOrd="0" parTransId="{FB94DBB1-0234-4066-8A97-9EFB27E3DDDB}" sibTransId="{1211A624-0672-4FBB-8768-CC6A746A505E}"/>
    <dgm:cxn modelId="{9A2E8A7E-6E83-439B-BBFB-1467D383985B}" type="presOf" srcId="{C2AAC07C-DCE9-41C0-8E79-4407F34BA5DF}" destId="{7C7D3AEE-CD80-468D-BEBB-09305F620D97}" srcOrd="0" destOrd="0" presId="urn:microsoft.com/office/officeart/2005/8/layout/default"/>
    <dgm:cxn modelId="{5541B07F-AE8C-41D5-BABF-6810541C73BB}" srcId="{47DD7EF8-0750-476E-A8BF-FB550E656D9A}" destId="{9703DCF3-066C-48E6-828B-5A64CA9F3787}" srcOrd="24" destOrd="0" parTransId="{FA939943-E3D4-4335-9E50-2E725CF9C32B}" sibTransId="{73D4BD8E-E013-4551-BC7D-80C4ACAEBD25}"/>
    <dgm:cxn modelId="{73028580-6457-4068-82C6-E4906F951406}" srcId="{47DD7EF8-0750-476E-A8BF-FB550E656D9A}" destId="{A7BA719C-9F26-4019-BFA4-EEF28D64921A}" srcOrd="41" destOrd="0" parTransId="{7A75E5E3-2F3C-4A0D-AE5B-772CCA9EA13F}" sibTransId="{88742382-12FF-4B71-BE34-0DEBA751975E}"/>
    <dgm:cxn modelId="{B8BCEB84-C7C2-4BC2-855B-01C20B10D81B}" type="presOf" srcId="{D6B0DC23-CD42-4BA2-B058-EAD3459F43B8}" destId="{B5B7680E-0DF3-45CC-9227-D682D4CAB9B8}" srcOrd="0" destOrd="0" presId="urn:microsoft.com/office/officeart/2005/8/layout/default"/>
    <dgm:cxn modelId="{F917BC86-1186-4144-8251-68A17CB4B660}" srcId="{47DD7EF8-0750-476E-A8BF-FB550E656D9A}" destId="{7215412A-887E-402E-BBD1-AE6AAAA2ACCA}" srcOrd="9" destOrd="0" parTransId="{9CF096DD-96A1-433D-85FD-BEE9BDB37A3A}" sibTransId="{117ABA07-483C-4BD0-8D94-0B645D23DB22}"/>
    <dgm:cxn modelId="{F0903287-C29D-4B5C-A09F-224293A76A92}" srcId="{47DD7EF8-0750-476E-A8BF-FB550E656D9A}" destId="{83B832DA-DB38-4589-B2B8-9B74BA004D85}" srcOrd="6" destOrd="0" parTransId="{00FE1284-14E9-4D75-A74F-E8A681DEDFB1}" sibTransId="{3C7CA7FC-FE84-4EF7-A07F-922F042CF2D9}"/>
    <dgm:cxn modelId="{93F07F87-FF5C-4373-90F3-589B907BA02C}" type="presOf" srcId="{A1FE5C56-3FA7-4093-A0D0-06FA8293FA47}" destId="{2D989C72-6251-4F00-BBC2-C1EDE9EBC1C9}" srcOrd="0" destOrd="0" presId="urn:microsoft.com/office/officeart/2005/8/layout/default"/>
    <dgm:cxn modelId="{961D9488-27AD-4408-983E-E15B7DB19917}" srcId="{47DD7EF8-0750-476E-A8BF-FB550E656D9A}" destId="{D48B180D-5C48-4290-AA88-16D2C9C46BBD}" srcOrd="33" destOrd="0" parTransId="{6294B977-2F96-452E-ADCA-E2F1495F3C04}" sibTransId="{12E4E29A-367E-4B27-80A8-F686137A2D42}"/>
    <dgm:cxn modelId="{3091968A-82DE-4AB5-8400-BB586DAB8C52}" type="presOf" srcId="{41755BFA-03DF-45A3-BAF9-3E2D53524AB8}" destId="{3D24B116-22D2-4D98-A7BC-3C371BDB4EBC}" srcOrd="0" destOrd="0" presId="urn:microsoft.com/office/officeart/2005/8/layout/default"/>
    <dgm:cxn modelId="{57A5778F-8618-4354-BC75-A9477E0C64E1}" type="presOf" srcId="{C67D2FFB-3E54-4E33-8599-32D7F41201B4}" destId="{0CD2694C-1879-4E7F-B107-A1AEDDD42024}" srcOrd="0" destOrd="0" presId="urn:microsoft.com/office/officeart/2005/8/layout/default"/>
    <dgm:cxn modelId="{6FABCE90-9840-4DA1-AAB0-C090D275CE49}" srcId="{47DD7EF8-0750-476E-A8BF-FB550E656D9A}" destId="{7AED2D0B-6C0F-41CC-A158-E370D252C6B6}" srcOrd="14" destOrd="0" parTransId="{B4370D7E-2547-43D5-A582-AB014D392C18}" sibTransId="{DEFEA8AA-46FB-4C0F-A23E-A49CD109BAE0}"/>
    <dgm:cxn modelId="{AD90E290-353C-4D96-A7C9-025C2447C827}" srcId="{47DD7EF8-0750-476E-A8BF-FB550E656D9A}" destId="{AE5BDE92-5534-4C69-AE84-FA14BA447394}" srcOrd="34" destOrd="0" parTransId="{CDB5C0D6-E84F-4A0A-AE68-78343F63EFC5}" sibTransId="{13BB58C1-4E32-4182-B6AD-8201F94DAAF1}"/>
    <dgm:cxn modelId="{32D24B92-4A74-40EF-8162-A1E729B9A482}" srcId="{47DD7EF8-0750-476E-A8BF-FB550E656D9A}" destId="{895D928F-A4A6-4867-B1C2-216A10C4F8DD}" srcOrd="21" destOrd="0" parTransId="{7318599D-D144-46C4-AD14-00278A3EA145}" sibTransId="{428CBF10-8EE1-4DA7-8FE0-355D3DE4550C}"/>
    <dgm:cxn modelId="{341CDA92-FFDB-44EF-B95F-100B8AC0176C}" srcId="{47DD7EF8-0750-476E-A8BF-FB550E656D9A}" destId="{F866C74D-AF5A-4A8F-BCB4-DB1D6B656EE1}" srcOrd="5" destOrd="0" parTransId="{ECCCC4A8-7944-4F10-94A2-4526085C3DC6}" sibTransId="{1EFEAE99-B254-417E-90CC-91A47EC92871}"/>
    <dgm:cxn modelId="{00E61198-993D-4951-9240-DE401DE46CD0}" type="presOf" srcId="{9703DCF3-066C-48E6-828B-5A64CA9F3787}" destId="{BA0FBEB0-78D4-45A9-90F3-92D9A119CA53}" srcOrd="0" destOrd="0" presId="urn:microsoft.com/office/officeart/2005/8/layout/default"/>
    <dgm:cxn modelId="{707A979A-C5D0-43E7-BF9F-04CD180FCE92}" type="presOf" srcId="{24E78E5E-9B1D-4719-AEF8-72A07E4078F8}" destId="{F9775C8F-9934-42BC-8B92-D23441E8363D}" srcOrd="0" destOrd="0" presId="urn:microsoft.com/office/officeart/2005/8/layout/default"/>
    <dgm:cxn modelId="{660C10A2-9E58-4CBA-A4BB-853443241A52}" srcId="{47DD7EF8-0750-476E-A8BF-FB550E656D9A}" destId="{2D31BF7A-1FA3-427C-979D-C58DB81CBEFB}" srcOrd="20" destOrd="0" parTransId="{411ED20A-0392-4C36-AA80-44A1A770EE91}" sibTransId="{4099C0F6-25E7-4D4C-8624-17B940D5CABE}"/>
    <dgm:cxn modelId="{78D559A5-5EF4-4C15-8F14-D5B4E5D5A101}" srcId="{47DD7EF8-0750-476E-A8BF-FB550E656D9A}" destId="{8ADB5CA1-0983-47E4-8F2A-FE22F06B090E}" srcOrd="32" destOrd="0" parTransId="{23CF639B-96A5-46C6-A78C-6D81DEA0DE11}" sibTransId="{0B54112F-101F-4205-8761-D94E9230E327}"/>
    <dgm:cxn modelId="{1F6D9BA9-5B16-4EA2-A73F-55B5ED9CC098}" type="presOf" srcId="{47DD7EF8-0750-476E-A8BF-FB550E656D9A}" destId="{E9D9BC0B-5017-4393-A65D-B450285E12CF}" srcOrd="0" destOrd="0" presId="urn:microsoft.com/office/officeart/2005/8/layout/default"/>
    <dgm:cxn modelId="{9C09A8A9-4089-4342-9705-42765D41A0A2}" srcId="{47DD7EF8-0750-476E-A8BF-FB550E656D9A}" destId="{B52158AA-5B3B-40FD-A8BC-B8FCAEC9BFF6}" srcOrd="25" destOrd="0" parTransId="{3597F3E3-4D9F-40E0-92B6-A501D072387D}" sibTransId="{4BCD2C3D-A705-4876-9972-6A91A44C8292}"/>
    <dgm:cxn modelId="{3C792EAE-3E7E-4BE9-8C94-751B21259DC5}" type="presOf" srcId="{3DADFF63-F924-4AF4-8AFB-1091768C02AE}" destId="{C6B075F1-E946-4AD9-B8F8-7158A7449203}" srcOrd="0" destOrd="0" presId="urn:microsoft.com/office/officeart/2005/8/layout/default"/>
    <dgm:cxn modelId="{B6D9A8B1-9E58-40F8-BD11-9FFE855334C0}" type="presOf" srcId="{1E4A1D8C-A230-488E-BF1E-7CD84E46A699}" destId="{49827259-8F77-40F6-9DD1-C27BB2A8672A}" srcOrd="0" destOrd="0" presId="urn:microsoft.com/office/officeart/2005/8/layout/default"/>
    <dgm:cxn modelId="{653D26B6-0EC0-4A25-9BB1-24750902A6CD}" srcId="{47DD7EF8-0750-476E-A8BF-FB550E656D9A}" destId="{C1BF0E52-FCA2-45A4-8AA9-8CE0471B62C0}" srcOrd="40" destOrd="0" parTransId="{B9808796-D595-433D-99A7-AB298A4F2A99}" sibTransId="{B8B7A676-8819-47DE-BD4B-769A8098F6FC}"/>
    <dgm:cxn modelId="{A94844B7-E201-45B3-A322-8FA02EE969C0}" type="presOf" srcId="{54804642-AD4E-4198-A6B4-3321F3EEE357}" destId="{0802E15D-4651-4801-B28E-853C732B81E5}" srcOrd="0" destOrd="0" presId="urn:microsoft.com/office/officeart/2005/8/layout/default"/>
    <dgm:cxn modelId="{A5DE99B8-BC51-4B34-BD85-EC7DAFBC01D5}" type="presOf" srcId="{49516104-98DA-4CB2-9BB7-4EABD8ADCD96}" destId="{89F21656-6CAC-4270-8BA9-E13A8E6D1646}" srcOrd="0" destOrd="0" presId="urn:microsoft.com/office/officeart/2005/8/layout/default"/>
    <dgm:cxn modelId="{ED11E9B9-DE36-4822-BFCB-1C78D0AFB515}" srcId="{47DD7EF8-0750-476E-A8BF-FB550E656D9A}" destId="{54804642-AD4E-4198-A6B4-3321F3EEE357}" srcOrd="7" destOrd="0" parTransId="{98621899-A1D5-4E0E-992D-DD7A725BC86D}" sibTransId="{3D8CD612-5805-43E8-B7F8-43AEA62C7B78}"/>
    <dgm:cxn modelId="{4F8958BA-76F6-4F7F-8810-CCDAA8CB66BF}" type="presOf" srcId="{B211D2A3-02B0-40D7-9067-BAEC62515103}" destId="{CC843D33-30E7-4168-9371-DAF38F205164}" srcOrd="0" destOrd="0" presId="urn:microsoft.com/office/officeart/2005/8/layout/default"/>
    <dgm:cxn modelId="{4F3A6DBC-836E-4949-B345-1D0078A11ECA}" type="presOf" srcId="{0329150E-00DA-40A2-98AF-BE701E464030}" destId="{AA1CF4DC-3704-4457-AD1F-A723E9735159}" srcOrd="0" destOrd="0" presId="urn:microsoft.com/office/officeart/2005/8/layout/default"/>
    <dgm:cxn modelId="{F9F687BE-5FB0-43FB-9F76-88DE3FF11742}" type="presOf" srcId="{C1BF0E52-FCA2-45A4-8AA9-8CE0471B62C0}" destId="{22F68C42-5BCE-4744-BBDB-C3475439AC3E}" srcOrd="0" destOrd="0" presId="urn:microsoft.com/office/officeart/2005/8/layout/default"/>
    <dgm:cxn modelId="{6B7217C3-3502-4B1C-A3B4-A7C2D304B1D3}" type="presOf" srcId="{0EA5EA39-9CFE-43DE-94AF-53E9C6E3D210}" destId="{F606D746-4FF1-4239-98D7-F3A28AB95F5B}" srcOrd="0" destOrd="0" presId="urn:microsoft.com/office/officeart/2005/8/layout/default"/>
    <dgm:cxn modelId="{5DEC91C4-7A86-4540-A34C-3B9C103DC0DD}" type="presOf" srcId="{4F0995B3-E583-4B42-AEE4-10EA91BA1B2B}" destId="{576D25D0-F0EE-46B4-A08A-D97BEF1DAA6C}" srcOrd="0" destOrd="0" presId="urn:microsoft.com/office/officeart/2005/8/layout/default"/>
    <dgm:cxn modelId="{CD967FC6-AA40-49EC-8188-D8F64EE39250}" srcId="{47DD7EF8-0750-476E-A8BF-FB550E656D9A}" destId="{1E4A1D8C-A230-488E-BF1E-7CD84E46A699}" srcOrd="46" destOrd="0" parTransId="{FF2FF7E8-F728-49F0-B945-8FB2241FDA3D}" sibTransId="{9E06669D-7845-42A4-9DD7-445F82256614}"/>
    <dgm:cxn modelId="{155C15CD-6F05-4468-91AF-7AEC27FCEEC7}" srcId="{47DD7EF8-0750-476E-A8BF-FB550E656D9A}" destId="{88B5EAE6-B6BD-4B02-BA10-832216E93DA0}" srcOrd="0" destOrd="0" parTransId="{BF1B34CC-F2B8-439C-B6AC-3E8BA843A7AA}" sibTransId="{43CF5E24-2E91-4496-A573-A2A2D2D68F89}"/>
    <dgm:cxn modelId="{A98811D0-4A7B-4674-9FB8-756F61A3B0FA}" srcId="{47DD7EF8-0750-476E-A8BF-FB550E656D9A}" destId="{EA74CA88-C0EB-49DA-93E4-847F9A484069}" srcOrd="38" destOrd="0" parTransId="{0E2A378D-35C9-4EA1-8C80-12A383514176}" sibTransId="{01B689CC-8AF7-4349-B73F-6CD9D177017B}"/>
    <dgm:cxn modelId="{4BB336D2-9FAC-4D38-822A-35B73F7CA18A}" type="presOf" srcId="{99D7B7CB-60EC-4938-A9C6-682506EB3D7C}" destId="{2226827F-4775-4568-B186-82FC5CFC4F24}" srcOrd="0" destOrd="0" presId="urn:microsoft.com/office/officeart/2005/8/layout/default"/>
    <dgm:cxn modelId="{B1E474D6-9292-4387-AA5F-3A1FD7D728D5}" type="presOf" srcId="{E9DDBEE6-BFFB-444C-9CE0-88FBB12B7197}" destId="{B99F7FF7-16D1-4338-8F9B-E5296B319BFC}" srcOrd="0" destOrd="0" presId="urn:microsoft.com/office/officeart/2005/8/layout/default"/>
    <dgm:cxn modelId="{9894BAD6-8A92-43BF-929A-4E4BEEE3EA5D}" srcId="{47DD7EF8-0750-476E-A8BF-FB550E656D9A}" destId="{49516104-98DA-4CB2-9BB7-4EABD8ADCD96}" srcOrd="36" destOrd="0" parTransId="{5815CBE7-4B95-4C84-A9BB-A0068DA9786F}" sibTransId="{8FEE43C8-68DD-40AD-AD6A-32821265CFE7}"/>
    <dgm:cxn modelId="{6EBF2CD8-458A-42B4-93EB-3547DE5139AE}" srcId="{47DD7EF8-0750-476E-A8BF-FB550E656D9A}" destId="{B85EFE8A-2222-4E9A-AECD-A8EF52D325C1}" srcOrd="27" destOrd="0" parTransId="{F073F26D-F945-435E-9917-EF7EAF30B0BD}" sibTransId="{B16FF5DE-EE70-4233-B8A4-D5808758D5B3}"/>
    <dgm:cxn modelId="{5B0850D8-81D2-46B6-83A1-234184F360FE}" type="presOf" srcId="{EA74CA88-C0EB-49DA-93E4-847F9A484069}" destId="{18DE3DE2-C1A3-4DB9-8896-BA87C04AFB61}" srcOrd="0" destOrd="0" presId="urn:microsoft.com/office/officeart/2005/8/layout/default"/>
    <dgm:cxn modelId="{46A755D8-E0E5-4E7D-9D1C-3295DF20ABBF}" type="presOf" srcId="{F866C74D-AF5A-4A8F-BCB4-DB1D6B656EE1}" destId="{838190AE-97BF-4424-8278-786EC0690AD9}" srcOrd="0" destOrd="0" presId="urn:microsoft.com/office/officeart/2005/8/layout/default"/>
    <dgm:cxn modelId="{25976BD9-6655-45EE-A7AD-3C992833AE41}" type="presOf" srcId="{88B5EAE6-B6BD-4B02-BA10-832216E93DA0}" destId="{92986716-B84F-4C5E-B08E-452623FCD3A5}" srcOrd="0" destOrd="0" presId="urn:microsoft.com/office/officeart/2005/8/layout/default"/>
    <dgm:cxn modelId="{94EB75D9-292C-4100-9CC7-ACC45AD28CF3}" srcId="{47DD7EF8-0750-476E-A8BF-FB550E656D9A}" destId="{990F61DB-E4CF-40FD-B0ED-9E52F5000069}" srcOrd="30" destOrd="0" parTransId="{3FBBDE75-79FC-49EE-B3EE-ED4751B64FD4}" sibTransId="{DCE6066D-D85D-4486-A0B2-BAF9A9E3D42D}"/>
    <dgm:cxn modelId="{C0BCCADD-C44D-42AE-95C9-084CF651F0A9}" type="presOf" srcId="{83B832DA-DB38-4589-B2B8-9B74BA004D85}" destId="{F1505F70-C966-4BAC-8FB1-D1EE8B4E4F73}" srcOrd="0" destOrd="0" presId="urn:microsoft.com/office/officeart/2005/8/layout/default"/>
    <dgm:cxn modelId="{D15D52E1-CBA8-46E4-AA5D-2E9C5C0121DC}" type="presOf" srcId="{EF4902CD-F7A3-444D-BEFD-435CE6369C1C}" destId="{9790E1E1-362A-4131-9BC9-9A4916E8F3B1}" srcOrd="0" destOrd="0" presId="urn:microsoft.com/office/officeart/2005/8/layout/default"/>
    <dgm:cxn modelId="{C5B6B0E2-A184-4A7F-9A45-6452CB724CAF}" srcId="{47DD7EF8-0750-476E-A8BF-FB550E656D9A}" destId="{32A5303F-097E-44F6-891B-33638F34CB73}" srcOrd="23" destOrd="0" parTransId="{55FBA6CC-1888-40A3-9AD6-4FD21DF978F2}" sibTransId="{D457D10D-025A-4CE4-A888-41FC41788202}"/>
    <dgm:cxn modelId="{1CBE03E3-F697-4A47-8E00-306981BC822C}" type="presOf" srcId="{990F61DB-E4CF-40FD-B0ED-9E52F5000069}" destId="{D88FBE88-9C3D-4B1A-AD57-B55E2DC20086}" srcOrd="0" destOrd="0" presId="urn:microsoft.com/office/officeart/2005/8/layout/default"/>
    <dgm:cxn modelId="{37331FE4-35CD-403C-9671-F3B15CBF0992}" srcId="{47DD7EF8-0750-476E-A8BF-FB550E656D9A}" destId="{E9DDBEE6-BFFB-444C-9CE0-88FBB12B7197}" srcOrd="50" destOrd="0" parTransId="{033A4F03-5C6A-4688-92DC-4B0D03BEB8BE}" sibTransId="{D88253D7-3C89-4B3A-8C27-FEFE48D7D53C}"/>
    <dgm:cxn modelId="{19AEA9E4-D10E-4981-9FC2-44C32B93B5A9}" srcId="{47DD7EF8-0750-476E-A8BF-FB550E656D9A}" destId="{B8CE9816-943B-4084-80BC-3237FB639A74}" srcOrd="17" destOrd="0" parTransId="{03FEFF58-CCBF-4CEB-AC53-30C2E2371E1E}" sibTransId="{78045844-D0DC-4916-89E5-F29FE4C55397}"/>
    <dgm:cxn modelId="{09A69AE8-55D8-4476-B82C-E1612D4908AB}" srcId="{47DD7EF8-0750-476E-A8BF-FB550E656D9A}" destId="{B211D2A3-02B0-40D7-9067-BAEC62515103}" srcOrd="10" destOrd="0" parTransId="{A8C38963-3B0A-4EA6-8B1F-DF5CC2B1529E}" sibTransId="{8EA1473D-F3AF-4776-9BDE-7D3696FB6EF9}"/>
    <dgm:cxn modelId="{B7F39FEB-994A-4CA0-A47F-A5AC808A0C53}" srcId="{47DD7EF8-0750-476E-A8BF-FB550E656D9A}" destId="{915ED106-8046-419E-9C7F-B4EA1EF2B19A}" srcOrd="26" destOrd="0" parTransId="{56FF7552-5A84-42A2-AB06-92A76B3230EC}" sibTransId="{E486046E-166E-4B40-BFEA-448CED416D93}"/>
    <dgm:cxn modelId="{3364C8EF-1EC7-4319-82D0-C305F59ABDE6}" srcId="{47DD7EF8-0750-476E-A8BF-FB550E656D9A}" destId="{41755BFA-03DF-45A3-BAF9-3E2D53524AB8}" srcOrd="2" destOrd="0" parTransId="{06058572-30CB-44AF-AB82-344CFF79BEBD}" sibTransId="{50043822-C072-4879-B7E8-CEE2E365B8E9}"/>
    <dgm:cxn modelId="{BC412CF1-6336-4779-86C2-3A31894B65EA}" type="presOf" srcId="{C3AD58C1-01EC-4228-9AC8-5A73505B30FA}" destId="{887A731F-C21E-41FA-BA0E-AB48B73C5DCD}" srcOrd="0" destOrd="0" presId="urn:microsoft.com/office/officeart/2005/8/layout/default"/>
    <dgm:cxn modelId="{97E35CF1-BA3F-4636-B064-8796E00FB0F7}" srcId="{47DD7EF8-0750-476E-A8BF-FB550E656D9A}" destId="{24E78E5E-9B1D-4719-AEF8-72A07E4078F8}" srcOrd="49" destOrd="0" parTransId="{1FD65803-5884-479A-A391-FE3C32D1BB2D}" sibTransId="{2ABA4801-696A-499F-8029-D748F5FF3182}"/>
    <dgm:cxn modelId="{13CA47F2-0379-4A6E-B60F-6DBA53E20483}" type="presOf" srcId="{2D31BF7A-1FA3-427C-979D-C58DB81CBEFB}" destId="{CEC3A62C-B7A7-45DC-8AC9-D33CF36087FA}" srcOrd="0" destOrd="0" presId="urn:microsoft.com/office/officeart/2005/8/layout/default"/>
    <dgm:cxn modelId="{273832F3-044E-4949-93AB-CAFDA6D2BD28}" srcId="{47DD7EF8-0750-476E-A8BF-FB550E656D9A}" destId="{226F413D-492F-4B16-9570-0CF62A4A5A9E}" srcOrd="8" destOrd="0" parTransId="{478CD418-7109-48A5-A61E-05EAF9F8A517}" sibTransId="{FEB58B57-89C7-46DE-8D33-352B19F096D8}"/>
    <dgm:cxn modelId="{CCC131F5-C090-4DA6-8A61-FC3A77505174}" srcId="{47DD7EF8-0750-476E-A8BF-FB550E656D9A}" destId="{ACF9C7B0-89A6-4080-9FDA-C6AE33169308}" srcOrd="35" destOrd="0" parTransId="{44128866-7042-48AE-995C-5344410948F3}" sibTransId="{5A6BD245-4D78-479F-A98D-425DB6101781}"/>
    <dgm:cxn modelId="{C17C48F5-652C-4564-8FDC-B991774DDE98}" type="presOf" srcId="{ACF9C7B0-89A6-4080-9FDA-C6AE33169308}" destId="{92F67C84-0F71-4C50-B6E5-BD6F3B7EA425}" srcOrd="0" destOrd="0" presId="urn:microsoft.com/office/officeart/2005/8/layout/default"/>
    <dgm:cxn modelId="{30E620F7-07B7-4E34-970A-55148DB98902}" srcId="{47DD7EF8-0750-476E-A8BF-FB550E656D9A}" destId="{4F0995B3-E583-4B42-AEE4-10EA91BA1B2B}" srcOrd="13" destOrd="0" parTransId="{B353AE12-CA7F-433D-85E4-05E54F2A5B30}" sibTransId="{2842F56C-2E32-4D9E-BFC1-B9B8A5B08A65}"/>
    <dgm:cxn modelId="{FD67C9F7-0834-4611-9866-428ACF7C2C5C}" srcId="{47DD7EF8-0750-476E-A8BF-FB550E656D9A}" destId="{C3AD58C1-01EC-4228-9AC8-5A73505B30FA}" srcOrd="22" destOrd="0" parTransId="{5F199B7E-DDE1-4814-A02D-5FE1181F18CF}" sibTransId="{561572E2-D68B-438A-A40C-702C5516DE8E}"/>
    <dgm:cxn modelId="{E8C4EAF7-31B7-49B7-A933-6B6D93B4EFA6}" type="presOf" srcId="{8ADB5CA1-0983-47E4-8F2A-FE22F06B090E}" destId="{7D243363-8555-42F4-A5DD-D087DA2063C8}" srcOrd="0" destOrd="0" presId="urn:microsoft.com/office/officeart/2005/8/layout/default"/>
    <dgm:cxn modelId="{5AEAC0FC-C9BC-4B83-B8A2-A227C0291D10}" srcId="{47DD7EF8-0750-476E-A8BF-FB550E656D9A}" destId="{99D7B7CB-60EC-4938-A9C6-682506EB3D7C}" srcOrd="48" destOrd="0" parTransId="{B55FDA96-65D4-4982-968F-9B588302EC54}" sibTransId="{E66F6E9D-3382-4850-BEE7-D6F1FD6EDA12}"/>
    <dgm:cxn modelId="{D07045A0-A780-4377-BA6F-47D3A4CCAD12}" type="presParOf" srcId="{E9D9BC0B-5017-4393-A65D-B450285E12CF}" destId="{92986716-B84F-4C5E-B08E-452623FCD3A5}" srcOrd="0" destOrd="0" presId="urn:microsoft.com/office/officeart/2005/8/layout/default"/>
    <dgm:cxn modelId="{CE2ADC7C-6C1D-45C8-BF18-E0883F7D0A6B}" type="presParOf" srcId="{E9D9BC0B-5017-4393-A65D-B450285E12CF}" destId="{FA8206FA-BF9F-4483-A14B-66542E607FB9}" srcOrd="1" destOrd="0" presId="urn:microsoft.com/office/officeart/2005/8/layout/default"/>
    <dgm:cxn modelId="{D7B52B25-4E7A-48EB-8206-EB9FF8F3ED48}" type="presParOf" srcId="{E9D9BC0B-5017-4393-A65D-B450285E12CF}" destId="{992CE452-A02D-4DC2-9B21-5872E75DB599}" srcOrd="2" destOrd="0" presId="urn:microsoft.com/office/officeart/2005/8/layout/default"/>
    <dgm:cxn modelId="{BBA2694F-3C31-4F8F-8D1C-E4F9526F708E}" type="presParOf" srcId="{E9D9BC0B-5017-4393-A65D-B450285E12CF}" destId="{BF30398F-EC9D-4A13-821B-C6D38385F7B0}" srcOrd="3" destOrd="0" presId="urn:microsoft.com/office/officeart/2005/8/layout/default"/>
    <dgm:cxn modelId="{3F38DF3A-D3CE-4D3B-A63D-8BFBED6AB8F3}" type="presParOf" srcId="{E9D9BC0B-5017-4393-A65D-B450285E12CF}" destId="{3D24B116-22D2-4D98-A7BC-3C371BDB4EBC}" srcOrd="4" destOrd="0" presId="urn:microsoft.com/office/officeart/2005/8/layout/default"/>
    <dgm:cxn modelId="{616CB430-2608-49C9-B862-94DB071F62EA}" type="presParOf" srcId="{E9D9BC0B-5017-4393-A65D-B450285E12CF}" destId="{4E036B0C-7F31-4479-8BC4-FDCCB503D8DA}" srcOrd="5" destOrd="0" presId="urn:microsoft.com/office/officeart/2005/8/layout/default"/>
    <dgm:cxn modelId="{E1D03AD5-F446-4C8E-AE1A-8C3CD376A1F4}" type="presParOf" srcId="{E9D9BC0B-5017-4393-A65D-B450285E12CF}" destId="{9790E1E1-362A-4131-9BC9-9A4916E8F3B1}" srcOrd="6" destOrd="0" presId="urn:microsoft.com/office/officeart/2005/8/layout/default"/>
    <dgm:cxn modelId="{73519C4F-0506-4974-8520-18BDD2AF076E}" type="presParOf" srcId="{E9D9BC0B-5017-4393-A65D-B450285E12CF}" destId="{203AAC5F-51E4-44EE-B006-6CA73E10234B}" srcOrd="7" destOrd="0" presId="urn:microsoft.com/office/officeart/2005/8/layout/default"/>
    <dgm:cxn modelId="{12B777DD-0991-40EF-AAB2-DAD85AFD3452}" type="presParOf" srcId="{E9D9BC0B-5017-4393-A65D-B450285E12CF}" destId="{F606D746-4FF1-4239-98D7-F3A28AB95F5B}" srcOrd="8" destOrd="0" presId="urn:microsoft.com/office/officeart/2005/8/layout/default"/>
    <dgm:cxn modelId="{B92B69D1-87CF-46C5-A28C-CFA1BF9ED23C}" type="presParOf" srcId="{E9D9BC0B-5017-4393-A65D-B450285E12CF}" destId="{D6C32037-9752-4CE5-860B-80B7792ED8B1}" srcOrd="9" destOrd="0" presId="urn:microsoft.com/office/officeart/2005/8/layout/default"/>
    <dgm:cxn modelId="{A0DEDA2C-C312-4B03-B211-616B426AAAB6}" type="presParOf" srcId="{E9D9BC0B-5017-4393-A65D-B450285E12CF}" destId="{838190AE-97BF-4424-8278-786EC0690AD9}" srcOrd="10" destOrd="0" presId="urn:microsoft.com/office/officeart/2005/8/layout/default"/>
    <dgm:cxn modelId="{F4DD38FB-52C9-41CD-9709-F7B3687603DB}" type="presParOf" srcId="{E9D9BC0B-5017-4393-A65D-B450285E12CF}" destId="{6EC38C36-7BD3-4463-B92A-9DAB0656DF6F}" srcOrd="11" destOrd="0" presId="urn:microsoft.com/office/officeart/2005/8/layout/default"/>
    <dgm:cxn modelId="{2EF97505-E392-4F43-B72B-A466AF3FA210}" type="presParOf" srcId="{E9D9BC0B-5017-4393-A65D-B450285E12CF}" destId="{F1505F70-C966-4BAC-8FB1-D1EE8B4E4F73}" srcOrd="12" destOrd="0" presId="urn:microsoft.com/office/officeart/2005/8/layout/default"/>
    <dgm:cxn modelId="{020038CE-6FCA-4FAF-91D9-81270D6B020F}" type="presParOf" srcId="{E9D9BC0B-5017-4393-A65D-B450285E12CF}" destId="{FDC61EB5-599D-4C92-A4F8-6CE44A04D455}" srcOrd="13" destOrd="0" presId="urn:microsoft.com/office/officeart/2005/8/layout/default"/>
    <dgm:cxn modelId="{F421890B-ACBC-4911-9F49-EDDB6094171B}" type="presParOf" srcId="{E9D9BC0B-5017-4393-A65D-B450285E12CF}" destId="{0802E15D-4651-4801-B28E-853C732B81E5}" srcOrd="14" destOrd="0" presId="urn:microsoft.com/office/officeart/2005/8/layout/default"/>
    <dgm:cxn modelId="{EA72BC19-7E5A-4A5D-A2C2-0A1D21690EF8}" type="presParOf" srcId="{E9D9BC0B-5017-4393-A65D-B450285E12CF}" destId="{19BF954A-61FA-4C6C-A106-1FBC5CF1E9D2}" srcOrd="15" destOrd="0" presId="urn:microsoft.com/office/officeart/2005/8/layout/default"/>
    <dgm:cxn modelId="{1E162125-6E52-49BF-9F60-7364788BB710}" type="presParOf" srcId="{E9D9BC0B-5017-4393-A65D-B450285E12CF}" destId="{1717FFE5-0383-4C44-9228-60ADD29C3A99}" srcOrd="16" destOrd="0" presId="urn:microsoft.com/office/officeart/2005/8/layout/default"/>
    <dgm:cxn modelId="{97DC9B33-7781-43FF-BC65-DBDFF011F187}" type="presParOf" srcId="{E9D9BC0B-5017-4393-A65D-B450285E12CF}" destId="{8010741C-921C-47B8-9C33-163668380274}" srcOrd="17" destOrd="0" presId="urn:microsoft.com/office/officeart/2005/8/layout/default"/>
    <dgm:cxn modelId="{D9B3EC66-1E38-4174-A71F-828F53D9C6E9}" type="presParOf" srcId="{E9D9BC0B-5017-4393-A65D-B450285E12CF}" destId="{E8ADB77E-7F58-4B11-BA6E-9A7DF9E2C66F}" srcOrd="18" destOrd="0" presId="urn:microsoft.com/office/officeart/2005/8/layout/default"/>
    <dgm:cxn modelId="{5C67B9A2-5DCF-4987-882D-F21E5700D201}" type="presParOf" srcId="{E9D9BC0B-5017-4393-A65D-B450285E12CF}" destId="{5D94C17A-C63B-4521-89E2-035FCE350EDF}" srcOrd="19" destOrd="0" presId="urn:microsoft.com/office/officeart/2005/8/layout/default"/>
    <dgm:cxn modelId="{3CFBA141-BE0D-483D-BA63-2076711EF7F1}" type="presParOf" srcId="{E9D9BC0B-5017-4393-A65D-B450285E12CF}" destId="{CC843D33-30E7-4168-9371-DAF38F205164}" srcOrd="20" destOrd="0" presId="urn:microsoft.com/office/officeart/2005/8/layout/default"/>
    <dgm:cxn modelId="{8B71CEE4-AE22-4BE4-95A9-D5BB0E8A580F}" type="presParOf" srcId="{E9D9BC0B-5017-4393-A65D-B450285E12CF}" destId="{BC07F466-9BFD-4E6F-B0D5-2890E662978C}" srcOrd="21" destOrd="0" presId="urn:microsoft.com/office/officeart/2005/8/layout/default"/>
    <dgm:cxn modelId="{2F1087E6-0142-4E74-B319-BDFD47B8A1E7}" type="presParOf" srcId="{E9D9BC0B-5017-4393-A65D-B450285E12CF}" destId="{0CD2694C-1879-4E7F-B107-A1AEDDD42024}" srcOrd="22" destOrd="0" presId="urn:microsoft.com/office/officeart/2005/8/layout/default"/>
    <dgm:cxn modelId="{1CF77BD9-B70C-488E-924D-B9CEAA324692}" type="presParOf" srcId="{E9D9BC0B-5017-4393-A65D-B450285E12CF}" destId="{0EF6D456-9B81-4E3B-81C2-0437D0402C88}" srcOrd="23" destOrd="0" presId="urn:microsoft.com/office/officeart/2005/8/layout/default"/>
    <dgm:cxn modelId="{6AF466B7-2A8B-4FCD-B0C5-D2C40F1D9C49}" type="presParOf" srcId="{E9D9BC0B-5017-4393-A65D-B450285E12CF}" destId="{7C7D3AEE-CD80-468D-BEBB-09305F620D97}" srcOrd="24" destOrd="0" presId="urn:microsoft.com/office/officeart/2005/8/layout/default"/>
    <dgm:cxn modelId="{A25CA09F-1D7E-4453-BB63-B6730A6D227F}" type="presParOf" srcId="{E9D9BC0B-5017-4393-A65D-B450285E12CF}" destId="{8B7CB699-6C4C-4BF9-8D02-604569D25909}" srcOrd="25" destOrd="0" presId="urn:microsoft.com/office/officeart/2005/8/layout/default"/>
    <dgm:cxn modelId="{9E28DCE2-E76F-4EA4-9D88-411DC6BE14A1}" type="presParOf" srcId="{E9D9BC0B-5017-4393-A65D-B450285E12CF}" destId="{576D25D0-F0EE-46B4-A08A-D97BEF1DAA6C}" srcOrd="26" destOrd="0" presId="urn:microsoft.com/office/officeart/2005/8/layout/default"/>
    <dgm:cxn modelId="{195C4456-CAA2-4ADD-A7EE-0C35E7A6AFDA}" type="presParOf" srcId="{E9D9BC0B-5017-4393-A65D-B450285E12CF}" destId="{CC4FB0D8-82FD-471C-9B01-7014F0F754C8}" srcOrd="27" destOrd="0" presId="urn:microsoft.com/office/officeart/2005/8/layout/default"/>
    <dgm:cxn modelId="{B4F055D0-7CF1-480C-A699-EB312AE10E9E}" type="presParOf" srcId="{E9D9BC0B-5017-4393-A65D-B450285E12CF}" destId="{BC61BEA4-5BBA-4C06-885C-E2834FE9D576}" srcOrd="28" destOrd="0" presId="urn:microsoft.com/office/officeart/2005/8/layout/default"/>
    <dgm:cxn modelId="{CB3DC4D3-E887-4A00-B024-94C7195A890F}" type="presParOf" srcId="{E9D9BC0B-5017-4393-A65D-B450285E12CF}" destId="{7771A348-AF77-4796-8C9D-CF583855302E}" srcOrd="29" destOrd="0" presId="urn:microsoft.com/office/officeart/2005/8/layout/default"/>
    <dgm:cxn modelId="{04BD2B93-8C11-4036-B78F-AF957AE463F7}" type="presParOf" srcId="{E9D9BC0B-5017-4393-A65D-B450285E12CF}" destId="{AA1CF4DC-3704-4457-AD1F-A723E9735159}" srcOrd="30" destOrd="0" presId="urn:microsoft.com/office/officeart/2005/8/layout/default"/>
    <dgm:cxn modelId="{A603A94C-1BF0-4E45-85C4-BD5369604239}" type="presParOf" srcId="{E9D9BC0B-5017-4393-A65D-B450285E12CF}" destId="{D5B72824-80CF-4F94-988D-F27828E21BE3}" srcOrd="31" destOrd="0" presId="urn:microsoft.com/office/officeart/2005/8/layout/default"/>
    <dgm:cxn modelId="{FDFE30E2-8049-4170-BF85-5450E16D1C84}" type="presParOf" srcId="{E9D9BC0B-5017-4393-A65D-B450285E12CF}" destId="{B442132B-8E06-4AC2-B0E3-0E7BA86453EB}" srcOrd="32" destOrd="0" presId="urn:microsoft.com/office/officeart/2005/8/layout/default"/>
    <dgm:cxn modelId="{C5F1367B-ED6E-4A79-92A8-D73249D5C70A}" type="presParOf" srcId="{E9D9BC0B-5017-4393-A65D-B450285E12CF}" destId="{DEC48087-72DC-416F-8C10-269DA58A9022}" srcOrd="33" destOrd="0" presId="urn:microsoft.com/office/officeart/2005/8/layout/default"/>
    <dgm:cxn modelId="{58F092D0-2D45-4621-87C8-4D5E3558F46B}" type="presParOf" srcId="{E9D9BC0B-5017-4393-A65D-B450285E12CF}" destId="{7EFE8AFB-B33F-4B81-96E6-F6EBF2DAF94F}" srcOrd="34" destOrd="0" presId="urn:microsoft.com/office/officeart/2005/8/layout/default"/>
    <dgm:cxn modelId="{8677EB71-1B7B-46E8-A086-DA6FCF7866C7}" type="presParOf" srcId="{E9D9BC0B-5017-4393-A65D-B450285E12CF}" destId="{B5802EDE-7A5B-4DA3-931D-BFB36575F93E}" srcOrd="35" destOrd="0" presId="urn:microsoft.com/office/officeart/2005/8/layout/default"/>
    <dgm:cxn modelId="{8ACB9500-EA46-4AB0-884C-F6E137306D34}" type="presParOf" srcId="{E9D9BC0B-5017-4393-A65D-B450285E12CF}" destId="{FF2DB5AC-E15F-44CD-A37A-D1FC7D3913A1}" srcOrd="36" destOrd="0" presId="urn:microsoft.com/office/officeart/2005/8/layout/default"/>
    <dgm:cxn modelId="{608AEB10-240A-4BA7-9346-6BF55019B77A}" type="presParOf" srcId="{E9D9BC0B-5017-4393-A65D-B450285E12CF}" destId="{973F1883-8396-4834-ACB5-19D084C4593D}" srcOrd="37" destOrd="0" presId="urn:microsoft.com/office/officeart/2005/8/layout/default"/>
    <dgm:cxn modelId="{3061AC91-110E-40CC-B445-ECA252E1249D}" type="presParOf" srcId="{E9D9BC0B-5017-4393-A65D-B450285E12CF}" destId="{B5B7680E-0DF3-45CC-9227-D682D4CAB9B8}" srcOrd="38" destOrd="0" presId="urn:microsoft.com/office/officeart/2005/8/layout/default"/>
    <dgm:cxn modelId="{1865CF53-F83F-48F3-9860-40730F6B7664}" type="presParOf" srcId="{E9D9BC0B-5017-4393-A65D-B450285E12CF}" destId="{C9CD800C-929E-47C5-A34D-2D122E9F0EA8}" srcOrd="39" destOrd="0" presId="urn:microsoft.com/office/officeart/2005/8/layout/default"/>
    <dgm:cxn modelId="{4CDBCABC-B2DE-4BD5-9E5A-7A50DB196EBF}" type="presParOf" srcId="{E9D9BC0B-5017-4393-A65D-B450285E12CF}" destId="{CEC3A62C-B7A7-45DC-8AC9-D33CF36087FA}" srcOrd="40" destOrd="0" presId="urn:microsoft.com/office/officeart/2005/8/layout/default"/>
    <dgm:cxn modelId="{827D7C17-50DD-4E69-8D2B-24DCD63DF8A0}" type="presParOf" srcId="{E9D9BC0B-5017-4393-A65D-B450285E12CF}" destId="{35A4EA38-BF06-45A9-B2C4-04DE2F67BB42}" srcOrd="41" destOrd="0" presId="urn:microsoft.com/office/officeart/2005/8/layout/default"/>
    <dgm:cxn modelId="{0E90CB05-9706-48AF-B8B6-35F50B184B32}" type="presParOf" srcId="{E9D9BC0B-5017-4393-A65D-B450285E12CF}" destId="{EAD8AD26-9D6B-4E66-BF36-72770E91C3B9}" srcOrd="42" destOrd="0" presId="urn:microsoft.com/office/officeart/2005/8/layout/default"/>
    <dgm:cxn modelId="{46309239-70EA-4BCE-8F75-A26C22012B73}" type="presParOf" srcId="{E9D9BC0B-5017-4393-A65D-B450285E12CF}" destId="{6DD990C3-DF5A-445F-B407-0B32332A86F8}" srcOrd="43" destOrd="0" presId="urn:microsoft.com/office/officeart/2005/8/layout/default"/>
    <dgm:cxn modelId="{21D0A5C9-E358-44EC-8F78-C0AE3876339D}" type="presParOf" srcId="{E9D9BC0B-5017-4393-A65D-B450285E12CF}" destId="{887A731F-C21E-41FA-BA0E-AB48B73C5DCD}" srcOrd="44" destOrd="0" presId="urn:microsoft.com/office/officeart/2005/8/layout/default"/>
    <dgm:cxn modelId="{73AD3845-539D-42BC-8B72-5EB56C200313}" type="presParOf" srcId="{E9D9BC0B-5017-4393-A65D-B450285E12CF}" destId="{03394774-449D-4781-B9E1-F7826589ADEC}" srcOrd="45" destOrd="0" presId="urn:microsoft.com/office/officeart/2005/8/layout/default"/>
    <dgm:cxn modelId="{EE1CDC4B-26E5-4E15-9204-BBCB3C6B2D27}" type="presParOf" srcId="{E9D9BC0B-5017-4393-A65D-B450285E12CF}" destId="{ADA2A749-74E1-485E-8DDE-D4823C5DB8C2}" srcOrd="46" destOrd="0" presId="urn:microsoft.com/office/officeart/2005/8/layout/default"/>
    <dgm:cxn modelId="{63F857E5-A84C-4145-AF7D-2952AC0138E9}" type="presParOf" srcId="{E9D9BC0B-5017-4393-A65D-B450285E12CF}" destId="{B0CCDBF8-7723-453F-B679-033134243401}" srcOrd="47" destOrd="0" presId="urn:microsoft.com/office/officeart/2005/8/layout/default"/>
    <dgm:cxn modelId="{005AE464-0CA7-4473-ACBD-ADD455DC7B37}" type="presParOf" srcId="{E9D9BC0B-5017-4393-A65D-B450285E12CF}" destId="{BA0FBEB0-78D4-45A9-90F3-92D9A119CA53}" srcOrd="48" destOrd="0" presId="urn:microsoft.com/office/officeart/2005/8/layout/default"/>
    <dgm:cxn modelId="{56EF4EC2-262F-4CB9-A23C-0E1A0DE9D586}" type="presParOf" srcId="{E9D9BC0B-5017-4393-A65D-B450285E12CF}" destId="{31645229-515C-4615-B776-9FBA9F2B0635}" srcOrd="49" destOrd="0" presId="urn:microsoft.com/office/officeart/2005/8/layout/default"/>
    <dgm:cxn modelId="{0E726DD4-8B97-4CD6-BDFF-7F7992D14AC4}" type="presParOf" srcId="{E9D9BC0B-5017-4393-A65D-B450285E12CF}" destId="{EF57929F-BE93-48E0-B471-1F22B248F67E}" srcOrd="50" destOrd="0" presId="urn:microsoft.com/office/officeart/2005/8/layout/default"/>
    <dgm:cxn modelId="{55B47265-3F21-4D4A-AC59-262AD5D8E82F}" type="presParOf" srcId="{E9D9BC0B-5017-4393-A65D-B450285E12CF}" destId="{E2ECC6D7-8627-4ECE-B637-306F5A1ACEE4}" srcOrd="51" destOrd="0" presId="urn:microsoft.com/office/officeart/2005/8/layout/default"/>
    <dgm:cxn modelId="{1FA27289-1CA8-499A-A1F4-1D767F59069E}" type="presParOf" srcId="{E9D9BC0B-5017-4393-A65D-B450285E12CF}" destId="{F3AACEE3-D246-4908-B74B-37ED6ACDC79D}" srcOrd="52" destOrd="0" presId="urn:microsoft.com/office/officeart/2005/8/layout/default"/>
    <dgm:cxn modelId="{F20998E3-61B4-4F5A-BC57-0FF3ED39913E}" type="presParOf" srcId="{E9D9BC0B-5017-4393-A65D-B450285E12CF}" destId="{9AE4A029-DAAD-4195-B4D9-D7FF78A2F870}" srcOrd="53" destOrd="0" presId="urn:microsoft.com/office/officeart/2005/8/layout/default"/>
    <dgm:cxn modelId="{CBAE1D9E-B51E-4253-A5C6-8D878F5B6B13}" type="presParOf" srcId="{E9D9BC0B-5017-4393-A65D-B450285E12CF}" destId="{695B06C1-1F5A-4EC0-9415-ED8B3E88DF21}" srcOrd="54" destOrd="0" presId="urn:microsoft.com/office/officeart/2005/8/layout/default"/>
    <dgm:cxn modelId="{A56ECAF2-9E80-4527-B618-7971CA87E45D}" type="presParOf" srcId="{E9D9BC0B-5017-4393-A65D-B450285E12CF}" destId="{12AED299-97A2-48BC-B918-BDEAD775EA4C}" srcOrd="55" destOrd="0" presId="urn:microsoft.com/office/officeart/2005/8/layout/default"/>
    <dgm:cxn modelId="{EA93A4BA-A6AD-43C0-950D-0B56691635FA}" type="presParOf" srcId="{E9D9BC0B-5017-4393-A65D-B450285E12CF}" destId="{75B88441-DA21-4F7D-B61E-8EEECC36859C}" srcOrd="56" destOrd="0" presId="urn:microsoft.com/office/officeart/2005/8/layout/default"/>
    <dgm:cxn modelId="{548F7D97-8661-4D0E-B39F-486D8BAD070C}" type="presParOf" srcId="{E9D9BC0B-5017-4393-A65D-B450285E12CF}" destId="{0C4C1C40-327F-454D-943A-188F73BE6E0A}" srcOrd="57" destOrd="0" presId="urn:microsoft.com/office/officeart/2005/8/layout/default"/>
    <dgm:cxn modelId="{6C5FC959-CE50-4304-8352-A48DA4383BD7}" type="presParOf" srcId="{E9D9BC0B-5017-4393-A65D-B450285E12CF}" destId="{C6B075F1-E946-4AD9-B8F8-7158A7449203}" srcOrd="58" destOrd="0" presId="urn:microsoft.com/office/officeart/2005/8/layout/default"/>
    <dgm:cxn modelId="{46E6AF6A-600F-49B8-97A9-7569623CBD22}" type="presParOf" srcId="{E9D9BC0B-5017-4393-A65D-B450285E12CF}" destId="{47345682-3C39-45F1-8037-3A5A55394EED}" srcOrd="59" destOrd="0" presId="urn:microsoft.com/office/officeart/2005/8/layout/default"/>
    <dgm:cxn modelId="{B695D3BB-EB4A-4DD1-8A63-783183B753F5}" type="presParOf" srcId="{E9D9BC0B-5017-4393-A65D-B450285E12CF}" destId="{D88FBE88-9C3D-4B1A-AD57-B55E2DC20086}" srcOrd="60" destOrd="0" presId="urn:microsoft.com/office/officeart/2005/8/layout/default"/>
    <dgm:cxn modelId="{4F399D1E-0898-42BB-A187-4973AEF87253}" type="presParOf" srcId="{E9D9BC0B-5017-4393-A65D-B450285E12CF}" destId="{E21C26CE-AD9F-45BA-82D7-40ACDB5A65E9}" srcOrd="61" destOrd="0" presId="urn:microsoft.com/office/officeart/2005/8/layout/default"/>
    <dgm:cxn modelId="{8C83C1AF-B222-45A6-B566-AD274FBEB8BF}" type="presParOf" srcId="{E9D9BC0B-5017-4393-A65D-B450285E12CF}" destId="{9F158EE6-3781-4835-AA51-015823B84E33}" srcOrd="62" destOrd="0" presId="urn:microsoft.com/office/officeart/2005/8/layout/default"/>
    <dgm:cxn modelId="{00F82889-512D-4BEE-9379-058899F28C9A}" type="presParOf" srcId="{E9D9BC0B-5017-4393-A65D-B450285E12CF}" destId="{4C9D7A6B-717D-4212-B390-8D34835FCF03}" srcOrd="63" destOrd="0" presId="urn:microsoft.com/office/officeart/2005/8/layout/default"/>
    <dgm:cxn modelId="{7F623518-C70F-4189-A8B7-57C47EF1C02E}" type="presParOf" srcId="{E9D9BC0B-5017-4393-A65D-B450285E12CF}" destId="{7D243363-8555-42F4-A5DD-D087DA2063C8}" srcOrd="64" destOrd="0" presId="urn:microsoft.com/office/officeart/2005/8/layout/default"/>
    <dgm:cxn modelId="{EA24164A-5C94-4FEA-AD40-E94950F173D3}" type="presParOf" srcId="{E9D9BC0B-5017-4393-A65D-B450285E12CF}" destId="{EAAC111A-5038-4FD7-95C1-8052DF4D69E9}" srcOrd="65" destOrd="0" presId="urn:microsoft.com/office/officeart/2005/8/layout/default"/>
    <dgm:cxn modelId="{04ABD00C-DB7F-49C6-9FCF-6688FDBE7998}" type="presParOf" srcId="{E9D9BC0B-5017-4393-A65D-B450285E12CF}" destId="{326759D4-81B7-468B-BDC7-044702BE7B72}" srcOrd="66" destOrd="0" presId="urn:microsoft.com/office/officeart/2005/8/layout/default"/>
    <dgm:cxn modelId="{4A004943-A282-4200-A44A-568FE0E3B6F8}" type="presParOf" srcId="{E9D9BC0B-5017-4393-A65D-B450285E12CF}" destId="{DAF472E6-777C-40A7-85AB-3723D47CA5F3}" srcOrd="67" destOrd="0" presId="urn:microsoft.com/office/officeart/2005/8/layout/default"/>
    <dgm:cxn modelId="{93468EB0-560B-453E-98E5-0350190015F0}" type="presParOf" srcId="{E9D9BC0B-5017-4393-A65D-B450285E12CF}" destId="{03367FF2-E26D-4A3F-9200-ACF7DA947187}" srcOrd="68" destOrd="0" presId="urn:microsoft.com/office/officeart/2005/8/layout/default"/>
    <dgm:cxn modelId="{5C0A1A61-747E-46D0-A280-E8FAA4DF26E9}" type="presParOf" srcId="{E9D9BC0B-5017-4393-A65D-B450285E12CF}" destId="{B67142F1-49DD-4541-AC3E-9D4FD519860A}" srcOrd="69" destOrd="0" presId="urn:microsoft.com/office/officeart/2005/8/layout/default"/>
    <dgm:cxn modelId="{7B3C495D-F9F9-4B20-B6B4-334285EC5B43}" type="presParOf" srcId="{E9D9BC0B-5017-4393-A65D-B450285E12CF}" destId="{92F67C84-0F71-4C50-B6E5-BD6F3B7EA425}" srcOrd="70" destOrd="0" presId="urn:microsoft.com/office/officeart/2005/8/layout/default"/>
    <dgm:cxn modelId="{12FC6EAF-D235-495D-B35A-A8823EF73F6F}" type="presParOf" srcId="{E9D9BC0B-5017-4393-A65D-B450285E12CF}" destId="{99C7F370-FD63-4FC8-AE83-97A1714EBABB}" srcOrd="71" destOrd="0" presId="urn:microsoft.com/office/officeart/2005/8/layout/default"/>
    <dgm:cxn modelId="{9AC707B5-4CB8-4E8E-AC67-74546767C80F}" type="presParOf" srcId="{E9D9BC0B-5017-4393-A65D-B450285E12CF}" destId="{89F21656-6CAC-4270-8BA9-E13A8E6D1646}" srcOrd="72" destOrd="0" presId="urn:microsoft.com/office/officeart/2005/8/layout/default"/>
    <dgm:cxn modelId="{1DE5A2B2-6176-47CA-9020-95CD11AC124B}" type="presParOf" srcId="{E9D9BC0B-5017-4393-A65D-B450285E12CF}" destId="{1B3830D6-9E9D-4DEF-BE61-593D6A17B2A0}" srcOrd="73" destOrd="0" presId="urn:microsoft.com/office/officeart/2005/8/layout/default"/>
    <dgm:cxn modelId="{F38AD0A0-F85D-49CA-8404-13E4E5E2FC28}" type="presParOf" srcId="{E9D9BC0B-5017-4393-A65D-B450285E12CF}" destId="{2D989C72-6251-4F00-BBC2-C1EDE9EBC1C9}" srcOrd="74" destOrd="0" presId="urn:microsoft.com/office/officeart/2005/8/layout/default"/>
    <dgm:cxn modelId="{47C7C7EF-187D-4598-9634-37E3C03B04CF}" type="presParOf" srcId="{E9D9BC0B-5017-4393-A65D-B450285E12CF}" destId="{2DDCB579-AF15-4500-A212-04BB1CAEF03F}" srcOrd="75" destOrd="0" presId="urn:microsoft.com/office/officeart/2005/8/layout/default"/>
    <dgm:cxn modelId="{AE4201F6-37A1-4DF9-97BD-813508F8C34A}" type="presParOf" srcId="{E9D9BC0B-5017-4393-A65D-B450285E12CF}" destId="{18DE3DE2-C1A3-4DB9-8896-BA87C04AFB61}" srcOrd="76" destOrd="0" presId="urn:microsoft.com/office/officeart/2005/8/layout/default"/>
    <dgm:cxn modelId="{A8F1C8A9-C6F8-4AC7-8CDB-FE2DF8E4A34A}" type="presParOf" srcId="{E9D9BC0B-5017-4393-A65D-B450285E12CF}" destId="{40344A82-916A-4782-A6D2-C95CFFCAABF2}" srcOrd="77" destOrd="0" presId="urn:microsoft.com/office/officeart/2005/8/layout/default"/>
    <dgm:cxn modelId="{9610E318-DAF6-4AC6-A11B-27D009373E8D}" type="presParOf" srcId="{E9D9BC0B-5017-4393-A65D-B450285E12CF}" destId="{6BB400C2-04D8-4BAF-9A41-C83DB9A0EBBC}" srcOrd="78" destOrd="0" presId="urn:microsoft.com/office/officeart/2005/8/layout/default"/>
    <dgm:cxn modelId="{E2D9BDE3-50C7-4077-B11C-37D83612C814}" type="presParOf" srcId="{E9D9BC0B-5017-4393-A65D-B450285E12CF}" destId="{29FEED46-C13E-4FA4-BDE4-54D8EA945930}" srcOrd="79" destOrd="0" presId="urn:microsoft.com/office/officeart/2005/8/layout/default"/>
    <dgm:cxn modelId="{CD35FDF5-40BA-493A-BD97-80FE39570DF6}" type="presParOf" srcId="{E9D9BC0B-5017-4393-A65D-B450285E12CF}" destId="{22F68C42-5BCE-4744-BBDB-C3475439AC3E}" srcOrd="80" destOrd="0" presId="urn:microsoft.com/office/officeart/2005/8/layout/default"/>
    <dgm:cxn modelId="{A32BEA5A-1EBB-4C61-8CFC-394FCFDA179D}" type="presParOf" srcId="{E9D9BC0B-5017-4393-A65D-B450285E12CF}" destId="{C1B06112-09FD-40DC-9D92-673F7869296E}" srcOrd="81" destOrd="0" presId="urn:microsoft.com/office/officeart/2005/8/layout/default"/>
    <dgm:cxn modelId="{10E8B0DD-D8C9-4B46-936F-2A1DE2B14742}" type="presParOf" srcId="{E9D9BC0B-5017-4393-A65D-B450285E12CF}" destId="{458F563E-D6DB-424C-B7D4-2F3F1801FF4B}" srcOrd="82" destOrd="0" presId="urn:microsoft.com/office/officeart/2005/8/layout/default"/>
    <dgm:cxn modelId="{AE7A73E8-CC99-4697-A60D-F6B7969DBF87}" type="presParOf" srcId="{E9D9BC0B-5017-4393-A65D-B450285E12CF}" destId="{487DFC96-B819-428E-88D7-7ED3CDD524C6}" srcOrd="83" destOrd="0" presId="urn:microsoft.com/office/officeart/2005/8/layout/default"/>
    <dgm:cxn modelId="{39793920-C238-4389-B9A7-EB7B788AB460}" type="presParOf" srcId="{E9D9BC0B-5017-4393-A65D-B450285E12CF}" destId="{4674149F-8738-4AAE-AB47-87BCE2F6B8DD}" srcOrd="84" destOrd="0" presId="urn:microsoft.com/office/officeart/2005/8/layout/default"/>
    <dgm:cxn modelId="{CC491DFA-D358-4A59-9A40-00FFACBBC7D2}" type="presParOf" srcId="{E9D9BC0B-5017-4393-A65D-B450285E12CF}" destId="{BEA48DD1-C098-40F0-9B09-5F1A4A9A4661}" srcOrd="85" destOrd="0" presId="urn:microsoft.com/office/officeart/2005/8/layout/default"/>
    <dgm:cxn modelId="{850F61AA-E587-47A6-9C16-6DBC4125ACD4}" type="presParOf" srcId="{E9D9BC0B-5017-4393-A65D-B450285E12CF}" destId="{087AD99A-DB71-4EC9-9E79-066190ADDBCE}" srcOrd="86" destOrd="0" presId="urn:microsoft.com/office/officeart/2005/8/layout/default"/>
    <dgm:cxn modelId="{82EE4A7F-61C8-4B02-9D7A-05C1AD96C06E}" type="presParOf" srcId="{E9D9BC0B-5017-4393-A65D-B450285E12CF}" destId="{EFE25A4D-E699-4255-A070-7C40DBEC4CCA}" srcOrd="87" destOrd="0" presId="urn:microsoft.com/office/officeart/2005/8/layout/default"/>
    <dgm:cxn modelId="{87496138-2A4E-4D61-9A47-9E5111E5F7A1}" type="presParOf" srcId="{E9D9BC0B-5017-4393-A65D-B450285E12CF}" destId="{5E4E8A28-5ED9-4BBF-BB30-05A0EDB7562A}" srcOrd="88" destOrd="0" presId="urn:microsoft.com/office/officeart/2005/8/layout/default"/>
    <dgm:cxn modelId="{67F1F1AF-E64F-44DC-B82B-BECC2AEA6FA6}" type="presParOf" srcId="{E9D9BC0B-5017-4393-A65D-B450285E12CF}" destId="{778F3815-09D5-424B-99FA-3D949CC47CA2}" srcOrd="89" destOrd="0" presId="urn:microsoft.com/office/officeart/2005/8/layout/default"/>
    <dgm:cxn modelId="{492EED39-5697-4193-9C32-09743ADA3012}" type="presParOf" srcId="{E9D9BC0B-5017-4393-A65D-B450285E12CF}" destId="{9A458923-A935-4AFC-867D-4EE0919DAD87}" srcOrd="90" destOrd="0" presId="urn:microsoft.com/office/officeart/2005/8/layout/default"/>
    <dgm:cxn modelId="{FACF48B8-94A7-4F92-BD74-F2309B3D9F17}" type="presParOf" srcId="{E9D9BC0B-5017-4393-A65D-B450285E12CF}" destId="{38322D5C-045F-406F-9061-902CD9356860}" srcOrd="91" destOrd="0" presId="urn:microsoft.com/office/officeart/2005/8/layout/default"/>
    <dgm:cxn modelId="{4ABAC763-0052-4E82-B523-893ECC6F10CA}" type="presParOf" srcId="{E9D9BC0B-5017-4393-A65D-B450285E12CF}" destId="{49827259-8F77-40F6-9DD1-C27BB2A8672A}" srcOrd="92" destOrd="0" presId="urn:microsoft.com/office/officeart/2005/8/layout/default"/>
    <dgm:cxn modelId="{2E68383D-ED37-409A-AB5C-04046D3DC284}" type="presParOf" srcId="{E9D9BC0B-5017-4393-A65D-B450285E12CF}" destId="{0DC10A18-FC37-410E-87A8-6219ED75416F}" srcOrd="93" destOrd="0" presId="urn:microsoft.com/office/officeart/2005/8/layout/default"/>
    <dgm:cxn modelId="{90FD1FC6-CAE6-4397-8C73-76CBC4053A94}" type="presParOf" srcId="{E9D9BC0B-5017-4393-A65D-B450285E12CF}" destId="{456CAFE9-26DB-4F7F-BC59-029F46F3EFEF}" srcOrd="94" destOrd="0" presId="urn:microsoft.com/office/officeart/2005/8/layout/default"/>
    <dgm:cxn modelId="{4EC24F97-7A7F-4B23-A29F-D82A94A796FF}" type="presParOf" srcId="{E9D9BC0B-5017-4393-A65D-B450285E12CF}" destId="{05B89806-1A32-46CF-A262-34D06DEFC29A}" srcOrd="95" destOrd="0" presId="urn:microsoft.com/office/officeart/2005/8/layout/default"/>
    <dgm:cxn modelId="{64BD47FE-6DFD-4D9A-9AD5-582B72A2BB9A}" type="presParOf" srcId="{E9D9BC0B-5017-4393-A65D-B450285E12CF}" destId="{2226827F-4775-4568-B186-82FC5CFC4F24}" srcOrd="96" destOrd="0" presId="urn:microsoft.com/office/officeart/2005/8/layout/default"/>
    <dgm:cxn modelId="{BE3348CD-EC63-4F61-8BC4-4E9FA1CBC896}" type="presParOf" srcId="{E9D9BC0B-5017-4393-A65D-B450285E12CF}" destId="{B51FFDA5-DBE0-47B2-B8E0-F20AA582B3FD}" srcOrd="97" destOrd="0" presId="urn:microsoft.com/office/officeart/2005/8/layout/default"/>
    <dgm:cxn modelId="{B1C6EE37-1A61-41B8-AFC5-AF83F7F680C0}" type="presParOf" srcId="{E9D9BC0B-5017-4393-A65D-B450285E12CF}" destId="{F9775C8F-9934-42BC-8B92-D23441E8363D}" srcOrd="98" destOrd="0" presId="urn:microsoft.com/office/officeart/2005/8/layout/default"/>
    <dgm:cxn modelId="{0BBA27C9-64FC-4CA9-8D0F-AA495645915E}" type="presParOf" srcId="{E9D9BC0B-5017-4393-A65D-B450285E12CF}" destId="{79137B03-F16D-4BD0-86B2-B30F71B2F821}" srcOrd="99" destOrd="0" presId="urn:microsoft.com/office/officeart/2005/8/layout/default"/>
    <dgm:cxn modelId="{AE420C1F-2CAA-4413-9047-B515D8F751CF}" type="presParOf" srcId="{E9D9BC0B-5017-4393-A65D-B450285E12CF}" destId="{B99F7FF7-16D1-4338-8F9B-E5296B319BFC}" srcOrd="100" destOrd="0" presId="urn:microsoft.com/office/officeart/2005/8/layout/defaul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DD7EF8-0750-476E-A8BF-FB550E656D9A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i-FI"/>
        </a:p>
      </dgm:t>
    </dgm:pt>
    <dgm:pt modelId="{E9B71998-4AB2-4892-82CB-AD06E2F31A68}">
      <dgm:prSet custT="1"/>
      <dgm:spPr>
        <a:xfrm>
          <a:off x="2257172" y="734"/>
          <a:ext cx="1406123" cy="843674"/>
        </a:xfrm>
        <a:prstGeom prst="rect">
          <a:avLst/>
        </a:prstGeom>
        <a:solidFill>
          <a:srgbClr val="7F7F7F">
            <a:lumMod val="20000"/>
            <a:lumOff val="8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i-FI" sz="1050" b="0" i="0" u="none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Biokaasun ja bioenergian edistäminen</a:t>
          </a:r>
          <a:endParaRPr lang="fi-FI" sz="1050" b="0" i="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gm:t>
    </dgm:pt>
    <dgm:pt modelId="{9AA53F47-91F8-4E77-8FBE-1AD9E2BDE648}" type="parTrans" cxnId="{41D0DF25-8FF8-464B-B6FC-DEF01EDCA64B}">
      <dgm:prSet/>
      <dgm:spPr/>
      <dgm:t>
        <a:bodyPr/>
        <a:lstStyle/>
        <a:p>
          <a:endParaRPr lang="fi-FI" sz="1600" b="1"/>
        </a:p>
      </dgm:t>
    </dgm:pt>
    <dgm:pt modelId="{17D3B441-5EA1-4168-BB8A-CB598D437CBA}" type="sibTrans" cxnId="{41D0DF25-8FF8-464B-B6FC-DEF01EDCA64B}">
      <dgm:prSet/>
      <dgm:spPr/>
      <dgm:t>
        <a:bodyPr/>
        <a:lstStyle/>
        <a:p>
          <a:endParaRPr lang="fi-FI" sz="1600" b="1"/>
        </a:p>
      </dgm:t>
    </dgm:pt>
    <dgm:pt modelId="{41755BFA-03DF-45A3-BAF9-3E2D53524AB8}">
      <dgm:prSet custT="1"/>
      <dgm:spPr>
        <a:xfrm>
          <a:off x="3803908" y="734"/>
          <a:ext cx="1406123" cy="843674"/>
        </a:xfrm>
        <a:prstGeom prst="rect">
          <a:avLst/>
        </a:prstGeom>
        <a:solidFill>
          <a:srgbClr val="E20000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i-FI" sz="1050" b="1" i="0" u="none" kern="120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Kiertotalouden potentiaalin tunnistaminen ja mahdollistaminen</a:t>
          </a:r>
        </a:p>
      </dgm:t>
    </dgm:pt>
    <dgm:pt modelId="{06058572-30CB-44AF-AB82-344CFF79BEBD}" type="parTrans" cxnId="{3364C8EF-1EC7-4319-82D0-C305F59ABDE6}">
      <dgm:prSet/>
      <dgm:spPr/>
      <dgm:t>
        <a:bodyPr/>
        <a:lstStyle/>
        <a:p>
          <a:endParaRPr lang="fi-FI" sz="1600" b="1"/>
        </a:p>
      </dgm:t>
    </dgm:pt>
    <dgm:pt modelId="{50043822-C072-4879-B7E8-CEE2E365B8E9}" type="sibTrans" cxnId="{3364C8EF-1EC7-4319-82D0-C305F59ABDE6}">
      <dgm:prSet/>
      <dgm:spPr/>
      <dgm:t>
        <a:bodyPr/>
        <a:lstStyle/>
        <a:p>
          <a:endParaRPr lang="fi-FI" sz="1600" b="1"/>
        </a:p>
      </dgm:t>
    </dgm:pt>
    <dgm:pt modelId="{EF4902CD-F7A3-444D-BEFD-435CE6369C1C}">
      <dgm:prSet custT="1"/>
      <dgm:spPr>
        <a:xfrm>
          <a:off x="5350644" y="734"/>
          <a:ext cx="1406123" cy="843674"/>
        </a:xfrm>
        <a:prstGeom prst="rect">
          <a:avLst/>
        </a:prstGeom>
        <a:solidFill>
          <a:srgbClr val="7F7F7F">
            <a:lumMod val="20000"/>
            <a:lumOff val="8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i-FI" sz="1050" b="0" i="0" u="none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Kiertotalouden ja materiaalien uusiokäytön  ratkaisujen riskienhallinta </a:t>
          </a:r>
          <a:endParaRPr lang="fi-FI" sz="1050" b="0" i="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gm:t>
    </dgm:pt>
    <dgm:pt modelId="{F91EC47B-A38F-4A9A-BA87-78766129056E}" type="parTrans" cxnId="{ECAF2337-C443-476C-917D-56F113E67318}">
      <dgm:prSet/>
      <dgm:spPr/>
      <dgm:t>
        <a:bodyPr/>
        <a:lstStyle/>
        <a:p>
          <a:endParaRPr lang="fi-FI" sz="1600" b="1"/>
        </a:p>
      </dgm:t>
    </dgm:pt>
    <dgm:pt modelId="{50EE210B-4734-458A-8D74-4A3F209F1927}" type="sibTrans" cxnId="{ECAF2337-C443-476C-917D-56F113E67318}">
      <dgm:prSet/>
      <dgm:spPr/>
      <dgm:t>
        <a:bodyPr/>
        <a:lstStyle/>
        <a:p>
          <a:endParaRPr lang="fi-FI" sz="1600" b="1"/>
        </a:p>
      </dgm:t>
    </dgm:pt>
    <dgm:pt modelId="{0EA5EA39-9CFE-43DE-94AF-53E9C6E3D210}">
      <dgm:prSet custT="1"/>
      <dgm:spPr>
        <a:xfrm>
          <a:off x="6897380" y="734"/>
          <a:ext cx="1406123" cy="843674"/>
        </a:xfrm>
        <a:prstGeom prst="rect">
          <a:avLst/>
        </a:prstGeom>
        <a:solidFill>
          <a:srgbClr val="7F7F7F">
            <a:lumMod val="20000"/>
            <a:lumOff val="8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i-FI" sz="1050" b="0" i="0" u="none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Energia- ja resurssitehokkuuden edistäminen* </a:t>
          </a:r>
          <a:endParaRPr lang="fi-FI" sz="1050" b="0" i="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gm:t>
    </dgm:pt>
    <dgm:pt modelId="{AFA71C77-5E24-4084-AEB3-B637CA1111CC}" type="parTrans" cxnId="{63143B21-13AE-4C42-BE32-3292EADEED3C}">
      <dgm:prSet/>
      <dgm:spPr/>
      <dgm:t>
        <a:bodyPr/>
        <a:lstStyle/>
        <a:p>
          <a:endParaRPr lang="fi-FI" sz="1600" b="1"/>
        </a:p>
      </dgm:t>
    </dgm:pt>
    <dgm:pt modelId="{DCBDF878-D6A3-406F-9C16-D032DB66D303}" type="sibTrans" cxnId="{63143B21-13AE-4C42-BE32-3292EADEED3C}">
      <dgm:prSet/>
      <dgm:spPr/>
      <dgm:t>
        <a:bodyPr/>
        <a:lstStyle/>
        <a:p>
          <a:endParaRPr lang="fi-FI" sz="1600" b="1"/>
        </a:p>
      </dgm:t>
    </dgm:pt>
    <dgm:pt modelId="{F866C74D-AF5A-4A8F-BCB4-DB1D6B656EE1}">
      <dgm:prSet custT="1"/>
      <dgm:spPr>
        <a:xfrm>
          <a:off x="8444116" y="734"/>
          <a:ext cx="1406123" cy="843674"/>
        </a:xfrm>
        <a:prstGeom prst="rect">
          <a:avLst/>
        </a:prstGeom>
        <a:solidFill>
          <a:srgbClr val="7F7F7F">
            <a:lumMod val="20000"/>
            <a:lumOff val="8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i-FI" sz="1050" b="0" i="0" u="none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Energiajärjestelmän murros</a:t>
          </a:r>
          <a:endParaRPr lang="fi-FI" sz="1050" b="0" i="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gm:t>
    </dgm:pt>
    <dgm:pt modelId="{ECCCC4A8-7944-4F10-94A2-4526085C3DC6}" type="parTrans" cxnId="{341CDA92-FFDB-44EF-B95F-100B8AC0176C}">
      <dgm:prSet/>
      <dgm:spPr/>
      <dgm:t>
        <a:bodyPr/>
        <a:lstStyle/>
        <a:p>
          <a:endParaRPr lang="fi-FI" sz="1600" b="1"/>
        </a:p>
      </dgm:t>
    </dgm:pt>
    <dgm:pt modelId="{1EFEAE99-B254-417E-90CC-91A47EC92871}" type="sibTrans" cxnId="{341CDA92-FFDB-44EF-B95F-100B8AC0176C}">
      <dgm:prSet/>
      <dgm:spPr/>
      <dgm:t>
        <a:bodyPr/>
        <a:lstStyle/>
        <a:p>
          <a:endParaRPr lang="fi-FI" sz="1600" b="1"/>
        </a:p>
      </dgm:t>
    </dgm:pt>
    <dgm:pt modelId="{54804642-AD4E-4198-A6B4-3321F3EEE357}">
      <dgm:prSet custT="1"/>
      <dgm:spPr>
        <a:xfrm>
          <a:off x="671578" y="985020"/>
          <a:ext cx="1406123" cy="843674"/>
        </a:xfrm>
        <a:prstGeom prst="rect">
          <a:avLst/>
        </a:prstGeom>
        <a:solidFill>
          <a:srgbClr val="E20000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i-FI" sz="1100" b="1" i="0" u="none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Ravinnekiertojen hallinta - vesiensuojelu, maaperä ja hiiltä sitovat kasvit</a:t>
          </a:r>
          <a:endParaRPr lang="fi-FI" sz="1100" b="1" i="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gm:t>
    </dgm:pt>
    <dgm:pt modelId="{98621899-A1D5-4E0E-992D-DD7A725BC86D}" type="parTrans" cxnId="{ED11E9B9-DE36-4822-BFCB-1C78D0AFB515}">
      <dgm:prSet/>
      <dgm:spPr/>
      <dgm:t>
        <a:bodyPr/>
        <a:lstStyle/>
        <a:p>
          <a:endParaRPr lang="fi-FI" sz="1600" b="1"/>
        </a:p>
      </dgm:t>
    </dgm:pt>
    <dgm:pt modelId="{3D8CD612-5805-43E8-B7F8-43AEA62C7B78}" type="sibTrans" cxnId="{ED11E9B9-DE36-4822-BFCB-1C78D0AFB515}">
      <dgm:prSet/>
      <dgm:spPr/>
      <dgm:t>
        <a:bodyPr/>
        <a:lstStyle/>
        <a:p>
          <a:endParaRPr lang="fi-FI" sz="1600" b="1"/>
        </a:p>
      </dgm:t>
    </dgm:pt>
    <dgm:pt modelId="{7215412A-887E-402E-BBD1-AE6AAAA2ACCA}">
      <dgm:prSet custT="1"/>
      <dgm:spPr>
        <a:xfrm>
          <a:off x="3765050" y="985020"/>
          <a:ext cx="1406123" cy="843674"/>
        </a:xfrm>
        <a:prstGeom prst="rect">
          <a:avLst/>
        </a:prstGeom>
        <a:solidFill>
          <a:srgbClr val="7F7F7F">
            <a:lumMod val="20000"/>
            <a:lumOff val="8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i-FI" sz="1050" b="0" i="0" u="none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Ilmastotieto paikkatietoon</a:t>
          </a:r>
          <a:endParaRPr lang="fi-FI" sz="1050" b="0" i="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gm:t>
    </dgm:pt>
    <dgm:pt modelId="{9CF096DD-96A1-433D-85FD-BEE9BDB37A3A}" type="parTrans" cxnId="{F917BC86-1186-4144-8251-68A17CB4B660}">
      <dgm:prSet/>
      <dgm:spPr/>
      <dgm:t>
        <a:bodyPr/>
        <a:lstStyle/>
        <a:p>
          <a:endParaRPr lang="fi-FI" sz="1600" b="1"/>
        </a:p>
      </dgm:t>
    </dgm:pt>
    <dgm:pt modelId="{117ABA07-483C-4BD0-8D94-0B645D23DB22}" type="sibTrans" cxnId="{F917BC86-1186-4144-8251-68A17CB4B660}">
      <dgm:prSet/>
      <dgm:spPr/>
      <dgm:t>
        <a:bodyPr/>
        <a:lstStyle/>
        <a:p>
          <a:endParaRPr lang="fi-FI" sz="1600" b="1"/>
        </a:p>
      </dgm:t>
    </dgm:pt>
    <dgm:pt modelId="{B211D2A3-02B0-40D7-9067-BAEC62515103}">
      <dgm:prSet custT="1"/>
      <dgm:spPr>
        <a:xfrm>
          <a:off x="5311786" y="985020"/>
          <a:ext cx="1406123" cy="843674"/>
        </a:xfrm>
        <a:prstGeom prst="rect">
          <a:avLst/>
        </a:prstGeom>
        <a:solidFill>
          <a:srgbClr val="7F7F7F">
            <a:lumMod val="20000"/>
            <a:lumOff val="8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i-FI" sz="1050" b="0" i="0" u="none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Päästöratkaisujen tunnistaminen erityyppisissä aluerakenteissa </a:t>
          </a:r>
          <a:endParaRPr lang="fi-FI" sz="1050" b="0" i="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gm:t>
    </dgm:pt>
    <dgm:pt modelId="{A8C38963-3B0A-4EA6-8B1F-DF5CC2B1529E}" type="parTrans" cxnId="{09A69AE8-55D8-4476-B82C-E1612D4908AB}">
      <dgm:prSet/>
      <dgm:spPr/>
      <dgm:t>
        <a:bodyPr/>
        <a:lstStyle/>
        <a:p>
          <a:endParaRPr lang="fi-FI" sz="1600" b="1"/>
        </a:p>
      </dgm:t>
    </dgm:pt>
    <dgm:pt modelId="{8EA1473D-F3AF-4776-9BDE-7D3696FB6EF9}" type="sibTrans" cxnId="{09A69AE8-55D8-4476-B82C-E1612D4908AB}">
      <dgm:prSet/>
      <dgm:spPr/>
      <dgm:t>
        <a:bodyPr/>
        <a:lstStyle/>
        <a:p>
          <a:endParaRPr lang="fi-FI" sz="1600" b="1"/>
        </a:p>
      </dgm:t>
    </dgm:pt>
    <dgm:pt modelId="{C67D2FFB-3E54-4E33-8599-32D7F41201B4}">
      <dgm:prSet custT="1"/>
      <dgm:spPr>
        <a:xfrm>
          <a:off x="6858522" y="985020"/>
          <a:ext cx="1406123" cy="843674"/>
        </a:xfrm>
        <a:prstGeom prst="rect">
          <a:avLst/>
        </a:prstGeom>
        <a:solidFill>
          <a:srgbClr val="7F7F7F">
            <a:lumMod val="20000"/>
            <a:lumOff val="8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i-FI" sz="1000" b="0" i="0" u="none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Maankäytön ratkaisuissa syntyvien päästöjen minimointi ja nielujen maksimointi</a:t>
          </a:r>
          <a:endParaRPr lang="fi-FI" sz="1000" b="0" i="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gm:t>
    </dgm:pt>
    <dgm:pt modelId="{15E6790B-40C1-4BC8-86DA-5FEC5EF0CB23}" type="parTrans" cxnId="{9F80F514-1AE1-42CC-AE0E-74370B578F3E}">
      <dgm:prSet/>
      <dgm:spPr/>
      <dgm:t>
        <a:bodyPr/>
        <a:lstStyle/>
        <a:p>
          <a:endParaRPr lang="fi-FI" sz="1600" b="1"/>
        </a:p>
      </dgm:t>
    </dgm:pt>
    <dgm:pt modelId="{BD1B7000-07A1-41C6-BDD5-881777C541CA}" type="sibTrans" cxnId="{9F80F514-1AE1-42CC-AE0E-74370B578F3E}">
      <dgm:prSet/>
      <dgm:spPr/>
      <dgm:t>
        <a:bodyPr/>
        <a:lstStyle/>
        <a:p>
          <a:endParaRPr lang="fi-FI" sz="1600" b="1"/>
        </a:p>
      </dgm:t>
    </dgm:pt>
    <dgm:pt modelId="{C2AAC07C-DCE9-41C0-8E79-4407F34BA5DF}">
      <dgm:prSet custT="1"/>
      <dgm:spPr>
        <a:xfrm>
          <a:off x="8405257" y="985020"/>
          <a:ext cx="1406123" cy="843674"/>
        </a:xfrm>
        <a:prstGeom prst="rect">
          <a:avLst/>
        </a:prstGeom>
        <a:solidFill>
          <a:srgbClr val="E20000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i-FI" sz="1050" b="1" i="0" u="none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Ilmastokestävä yhdyskuntarakenne</a:t>
          </a:r>
          <a:endParaRPr lang="fi-FI" sz="1050" b="1" i="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gm:t>
    </dgm:pt>
    <dgm:pt modelId="{F78CDD80-B1A9-4A58-AB7D-B8E65249D4BD}" type="parTrans" cxnId="{49FDBB1B-3C7F-4CAF-80D6-17CD3EB319D2}">
      <dgm:prSet/>
      <dgm:spPr/>
      <dgm:t>
        <a:bodyPr/>
        <a:lstStyle/>
        <a:p>
          <a:endParaRPr lang="fi-FI" sz="1600" b="1"/>
        </a:p>
      </dgm:t>
    </dgm:pt>
    <dgm:pt modelId="{C1563DB0-1F9D-4C67-AA69-F25527F9B0C0}" type="sibTrans" cxnId="{49FDBB1B-3C7F-4CAF-80D6-17CD3EB319D2}">
      <dgm:prSet/>
      <dgm:spPr/>
      <dgm:t>
        <a:bodyPr/>
        <a:lstStyle/>
        <a:p>
          <a:endParaRPr lang="fi-FI" sz="1600" b="1"/>
        </a:p>
      </dgm:t>
    </dgm:pt>
    <dgm:pt modelId="{4F0995B3-E583-4B42-AEE4-10EA91BA1B2B}">
      <dgm:prSet custT="1"/>
      <dgm:spPr>
        <a:xfrm>
          <a:off x="9951993" y="985020"/>
          <a:ext cx="1406123" cy="843674"/>
        </a:xfrm>
        <a:prstGeom prst="rect">
          <a:avLst/>
        </a:prstGeom>
        <a:solidFill>
          <a:srgbClr val="7F7F7F">
            <a:lumMod val="20000"/>
            <a:lumOff val="8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i-FI" sz="1050" b="0" i="0" u="none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Kaupunkiviherrakenne</a:t>
          </a:r>
          <a:endParaRPr lang="fi-FI" sz="1050" b="0" i="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gm:t>
    </dgm:pt>
    <dgm:pt modelId="{B353AE12-CA7F-433D-85E4-05E54F2A5B30}" type="parTrans" cxnId="{30E620F7-07B7-4E34-970A-55148DB98902}">
      <dgm:prSet/>
      <dgm:spPr/>
      <dgm:t>
        <a:bodyPr/>
        <a:lstStyle/>
        <a:p>
          <a:endParaRPr lang="fi-FI" sz="1600" b="1"/>
        </a:p>
      </dgm:t>
    </dgm:pt>
    <dgm:pt modelId="{2842F56C-2E32-4D9E-BFC1-B9B8A5B08A65}" type="sibTrans" cxnId="{30E620F7-07B7-4E34-970A-55148DB98902}">
      <dgm:prSet/>
      <dgm:spPr/>
      <dgm:t>
        <a:bodyPr/>
        <a:lstStyle/>
        <a:p>
          <a:endParaRPr lang="fi-FI" sz="1600" b="1"/>
        </a:p>
      </dgm:t>
    </dgm:pt>
    <dgm:pt modelId="{7AED2D0B-6C0F-41CC-A158-E370D252C6B6}">
      <dgm:prSet custT="1"/>
      <dgm:spPr>
        <a:xfrm>
          <a:off x="671578" y="1969307"/>
          <a:ext cx="1406123" cy="843674"/>
        </a:xfrm>
        <a:prstGeom prst="rect">
          <a:avLst/>
        </a:prstGeom>
        <a:solidFill>
          <a:srgbClr val="7F7F7F">
            <a:lumMod val="20000"/>
            <a:lumOff val="8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i-FI" sz="1050" b="0" i="0" u="none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Energiatehokas ja ilmastonkestävä vesihuolto</a:t>
          </a:r>
          <a:endParaRPr lang="fi-FI" sz="1050" b="0" i="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gm:t>
    </dgm:pt>
    <dgm:pt modelId="{B4370D7E-2547-43D5-A582-AB014D392C18}" type="parTrans" cxnId="{6FABCE90-9840-4DA1-AAB0-C090D275CE49}">
      <dgm:prSet/>
      <dgm:spPr/>
      <dgm:t>
        <a:bodyPr/>
        <a:lstStyle/>
        <a:p>
          <a:endParaRPr lang="fi-FI" sz="1600" b="1"/>
        </a:p>
      </dgm:t>
    </dgm:pt>
    <dgm:pt modelId="{DEFEA8AA-46FB-4C0F-A23E-A49CD109BAE0}" type="sibTrans" cxnId="{6FABCE90-9840-4DA1-AAB0-C090D275CE49}">
      <dgm:prSet/>
      <dgm:spPr/>
      <dgm:t>
        <a:bodyPr/>
        <a:lstStyle/>
        <a:p>
          <a:endParaRPr lang="fi-FI" sz="1600" b="1"/>
        </a:p>
      </dgm:t>
    </dgm:pt>
    <dgm:pt modelId="{0329150E-00DA-40A2-98AF-BE701E464030}">
      <dgm:prSet custT="1"/>
      <dgm:spPr>
        <a:xfrm>
          <a:off x="2218314" y="1969307"/>
          <a:ext cx="1406123" cy="843674"/>
        </a:xfrm>
        <a:prstGeom prst="rect">
          <a:avLst/>
        </a:prstGeom>
        <a:solidFill>
          <a:srgbClr val="E20000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i-FI" sz="1050" b="1" i="0" u="none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Ilmastovaikutusten arviointi</a:t>
          </a:r>
          <a:endParaRPr lang="fi-FI" sz="1050" b="1" i="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gm:t>
    </dgm:pt>
    <dgm:pt modelId="{95F1C5F7-45D5-4B7A-B159-A5A8525A666C}" type="parTrans" cxnId="{FF70D63C-2FAE-4140-B0DE-EC92032B9964}">
      <dgm:prSet/>
      <dgm:spPr/>
      <dgm:t>
        <a:bodyPr/>
        <a:lstStyle/>
        <a:p>
          <a:endParaRPr lang="fi-FI" sz="1600" b="1"/>
        </a:p>
      </dgm:t>
    </dgm:pt>
    <dgm:pt modelId="{42EB298E-C9B8-457A-B058-8FAC49B3E03B}" type="sibTrans" cxnId="{FF70D63C-2FAE-4140-B0DE-EC92032B9964}">
      <dgm:prSet/>
      <dgm:spPr/>
      <dgm:t>
        <a:bodyPr/>
        <a:lstStyle/>
        <a:p>
          <a:endParaRPr lang="fi-FI" sz="1600" b="1"/>
        </a:p>
      </dgm:t>
    </dgm:pt>
    <dgm:pt modelId="{FE0EBA1E-D379-4F8B-BDC5-64FB143A5A54}">
      <dgm:prSet custT="1"/>
      <dgm:spPr>
        <a:xfrm>
          <a:off x="3774077" y="1978326"/>
          <a:ext cx="1406123" cy="843674"/>
        </a:xfrm>
        <a:prstGeom prst="rect">
          <a:avLst/>
        </a:prstGeom>
        <a:solidFill>
          <a:srgbClr val="7F7F7F">
            <a:lumMod val="20000"/>
            <a:lumOff val="8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i-FI" sz="1050" b="0" i="0" u="none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Ilmastonmuutos ympäristölupavalvonnassa</a:t>
          </a:r>
          <a:endParaRPr lang="fi-FI" sz="1050" b="0" i="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gm:t>
    </dgm:pt>
    <dgm:pt modelId="{AA05CEAB-21D0-462F-B566-55631CC97A4C}" type="parTrans" cxnId="{CBBC3C6A-8A73-457A-82FC-D55BA6160945}">
      <dgm:prSet/>
      <dgm:spPr/>
      <dgm:t>
        <a:bodyPr/>
        <a:lstStyle/>
        <a:p>
          <a:endParaRPr lang="fi-FI" sz="1600" b="1"/>
        </a:p>
      </dgm:t>
    </dgm:pt>
    <dgm:pt modelId="{E16CDC1A-8984-41ED-8CB1-46282BD21CF0}" type="sibTrans" cxnId="{CBBC3C6A-8A73-457A-82FC-D55BA6160945}">
      <dgm:prSet/>
      <dgm:spPr/>
      <dgm:t>
        <a:bodyPr/>
        <a:lstStyle/>
        <a:p>
          <a:endParaRPr lang="fi-FI" sz="1600" b="1"/>
        </a:p>
      </dgm:t>
    </dgm:pt>
    <dgm:pt modelId="{B8CE9816-943B-4084-80BC-3237FB639A74}">
      <dgm:prSet custT="1"/>
      <dgm:spPr>
        <a:xfrm>
          <a:off x="5311786" y="1969307"/>
          <a:ext cx="1406123" cy="843674"/>
        </a:xfrm>
        <a:prstGeom prst="rect">
          <a:avLst/>
        </a:prstGeom>
        <a:solidFill>
          <a:srgbClr val="7F7F7F">
            <a:lumMod val="20000"/>
            <a:lumOff val="8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i-FI" sz="1050" b="0" i="0" u="none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Maamassat, PIMA ja riskienhallinta</a:t>
          </a:r>
          <a:endParaRPr lang="fi-FI" sz="1050" b="0" i="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gm:t>
    </dgm:pt>
    <dgm:pt modelId="{03FEFF58-CCBF-4CEB-AC53-30C2E2371E1E}" type="parTrans" cxnId="{19AEA9E4-D10E-4981-9FC2-44C32B93B5A9}">
      <dgm:prSet/>
      <dgm:spPr/>
      <dgm:t>
        <a:bodyPr/>
        <a:lstStyle/>
        <a:p>
          <a:endParaRPr lang="fi-FI" sz="1600" b="1"/>
        </a:p>
      </dgm:t>
    </dgm:pt>
    <dgm:pt modelId="{78045844-D0DC-4916-89E5-F29FE4C55397}" type="sibTrans" cxnId="{19AEA9E4-D10E-4981-9FC2-44C32B93B5A9}">
      <dgm:prSet/>
      <dgm:spPr/>
      <dgm:t>
        <a:bodyPr/>
        <a:lstStyle/>
        <a:p>
          <a:endParaRPr lang="fi-FI" sz="1600" b="1"/>
        </a:p>
      </dgm:t>
    </dgm:pt>
    <dgm:pt modelId="{32A5303F-097E-44F6-891B-33638F34CB73}">
      <dgm:prSet custT="1"/>
      <dgm:spPr>
        <a:xfrm>
          <a:off x="3784479" y="2953593"/>
          <a:ext cx="1406123" cy="843674"/>
        </a:xfrm>
        <a:prstGeom prst="rect">
          <a:avLst/>
        </a:prstGeom>
        <a:solidFill>
          <a:srgbClr val="E20000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i-FI" sz="1050" b="1" i="0" u="none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Vesistöjen säännöstely ja patoturvallisuus</a:t>
          </a:r>
          <a:endParaRPr lang="fi-FI" sz="1050" b="1" i="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gm:t>
    </dgm:pt>
    <dgm:pt modelId="{55FBA6CC-1888-40A3-9AD6-4FD21DF978F2}" type="parTrans" cxnId="{C5B6B0E2-A184-4A7F-9A45-6452CB724CAF}">
      <dgm:prSet/>
      <dgm:spPr/>
      <dgm:t>
        <a:bodyPr/>
        <a:lstStyle/>
        <a:p>
          <a:endParaRPr lang="fi-FI" sz="1600" b="1"/>
        </a:p>
      </dgm:t>
    </dgm:pt>
    <dgm:pt modelId="{D457D10D-025A-4CE4-A888-41FC41788202}" type="sibTrans" cxnId="{C5B6B0E2-A184-4A7F-9A45-6452CB724CAF}">
      <dgm:prSet/>
      <dgm:spPr/>
      <dgm:t>
        <a:bodyPr/>
        <a:lstStyle/>
        <a:p>
          <a:endParaRPr lang="fi-FI" sz="1600" b="1"/>
        </a:p>
      </dgm:t>
    </dgm:pt>
    <dgm:pt modelId="{9703DCF3-066C-48E6-828B-5A64CA9F3787}">
      <dgm:prSet custT="1"/>
      <dgm:spPr>
        <a:xfrm>
          <a:off x="5331215" y="2953593"/>
          <a:ext cx="1406123" cy="843674"/>
        </a:xfrm>
        <a:prstGeom prst="rect">
          <a:avLst/>
        </a:prstGeom>
        <a:solidFill>
          <a:srgbClr val="7F7F7F">
            <a:lumMod val="20000"/>
            <a:lumOff val="8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i-FI" sz="1050" b="0" i="0" u="none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Ilmastokriteerit ja ilmastokestävyys ELYn jakaman rahoituksen arviointiin</a:t>
          </a:r>
          <a:endParaRPr lang="fi-FI" sz="1050" b="0" i="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gm:t>
    </dgm:pt>
    <dgm:pt modelId="{FA939943-E3D4-4335-9E50-2E725CF9C32B}" type="parTrans" cxnId="{5541B07F-AE8C-41D5-BABF-6810541C73BB}">
      <dgm:prSet/>
      <dgm:spPr/>
      <dgm:t>
        <a:bodyPr/>
        <a:lstStyle/>
        <a:p>
          <a:endParaRPr lang="fi-FI" sz="1600" b="1"/>
        </a:p>
      </dgm:t>
    </dgm:pt>
    <dgm:pt modelId="{73D4BD8E-E013-4551-BC7D-80C4ACAEBD25}" type="sibTrans" cxnId="{5541B07F-AE8C-41D5-BABF-6810541C73BB}">
      <dgm:prSet/>
      <dgm:spPr/>
      <dgm:t>
        <a:bodyPr/>
        <a:lstStyle/>
        <a:p>
          <a:endParaRPr lang="fi-FI" sz="1600" b="1"/>
        </a:p>
      </dgm:t>
    </dgm:pt>
    <dgm:pt modelId="{915ED106-8046-419E-9C7F-B4EA1EF2B19A}">
      <dgm:prSet custT="1"/>
      <dgm:spPr>
        <a:xfrm>
          <a:off x="8419413" y="2969581"/>
          <a:ext cx="1406123" cy="843674"/>
        </a:xfrm>
        <a:prstGeom prst="rect">
          <a:avLst/>
        </a:prstGeom>
        <a:solidFill>
          <a:srgbClr val="7F7F7F">
            <a:lumMod val="20000"/>
            <a:lumOff val="8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i-FI" sz="1050" b="0" i="0" u="none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Ilmastoteemat hankehakuihin</a:t>
          </a:r>
          <a:endParaRPr lang="fi-FI" sz="1050" b="0" i="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gm:t>
    </dgm:pt>
    <dgm:pt modelId="{56FF7552-5A84-42A2-AB06-92A76B3230EC}" type="parTrans" cxnId="{B7F39FEB-994A-4CA0-A47F-A5AC808A0C53}">
      <dgm:prSet/>
      <dgm:spPr/>
      <dgm:t>
        <a:bodyPr/>
        <a:lstStyle/>
        <a:p>
          <a:endParaRPr lang="fi-FI" sz="1600" b="1"/>
        </a:p>
      </dgm:t>
    </dgm:pt>
    <dgm:pt modelId="{E486046E-166E-4B40-BFEA-448CED416D93}" type="sibTrans" cxnId="{B7F39FEB-994A-4CA0-A47F-A5AC808A0C53}">
      <dgm:prSet/>
      <dgm:spPr/>
      <dgm:t>
        <a:bodyPr/>
        <a:lstStyle/>
        <a:p>
          <a:endParaRPr lang="fi-FI" sz="1600" b="1"/>
        </a:p>
      </dgm:t>
    </dgm:pt>
    <dgm:pt modelId="{B85EFE8A-2222-4E9A-AECD-A8EF52D325C1}">
      <dgm:prSet custT="1"/>
      <dgm:spPr>
        <a:xfrm>
          <a:off x="9971422" y="2953593"/>
          <a:ext cx="1406123" cy="843674"/>
        </a:xfrm>
        <a:prstGeom prst="rect">
          <a:avLst/>
        </a:prstGeom>
        <a:solidFill>
          <a:srgbClr val="7F7F7F">
            <a:lumMod val="20000"/>
            <a:lumOff val="8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i-FI" sz="1050" b="0" i="0" u="none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Koulutusten kehittäminen ilmasto-osaamisen lisäämiseksi</a:t>
          </a:r>
          <a:endParaRPr lang="fi-FI" sz="1050" b="0" i="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gm:t>
    </dgm:pt>
    <dgm:pt modelId="{F073F26D-F945-435E-9917-EF7EAF30B0BD}" type="parTrans" cxnId="{6EBF2CD8-458A-42B4-93EB-3547DE5139AE}">
      <dgm:prSet/>
      <dgm:spPr/>
      <dgm:t>
        <a:bodyPr/>
        <a:lstStyle/>
        <a:p>
          <a:endParaRPr lang="fi-FI" sz="1600" b="1"/>
        </a:p>
      </dgm:t>
    </dgm:pt>
    <dgm:pt modelId="{B16FF5DE-EE70-4233-B8A4-D5808758D5B3}" type="sibTrans" cxnId="{6EBF2CD8-458A-42B4-93EB-3547DE5139AE}">
      <dgm:prSet/>
      <dgm:spPr/>
      <dgm:t>
        <a:bodyPr/>
        <a:lstStyle/>
        <a:p>
          <a:endParaRPr lang="fi-FI" sz="1600" b="1"/>
        </a:p>
      </dgm:t>
    </dgm:pt>
    <dgm:pt modelId="{17C593B3-C66F-443D-88DD-3DB30082ECF6}">
      <dgm:prSet custT="1"/>
      <dgm:spPr>
        <a:xfrm>
          <a:off x="691007" y="3937880"/>
          <a:ext cx="1406123" cy="843674"/>
        </a:xfrm>
        <a:prstGeom prst="rect">
          <a:avLst/>
        </a:prstGeom>
        <a:solidFill>
          <a:srgbClr val="7F7F7F">
            <a:lumMod val="20000"/>
            <a:lumOff val="8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i-FI" sz="1050" b="0" i="0" u="none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Ilmasto yritysten arvonlisäyksenä</a:t>
          </a:r>
          <a:endParaRPr lang="fi-FI" sz="1050" b="0" i="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gm:t>
    </dgm:pt>
    <dgm:pt modelId="{69AC05B9-907E-4C02-90F7-162C5B470E5E}" type="parTrans" cxnId="{415CE523-7AAB-4378-A657-75227AD797D5}">
      <dgm:prSet/>
      <dgm:spPr/>
      <dgm:t>
        <a:bodyPr/>
        <a:lstStyle/>
        <a:p>
          <a:endParaRPr lang="fi-FI" sz="1600" b="1"/>
        </a:p>
      </dgm:t>
    </dgm:pt>
    <dgm:pt modelId="{9B320EEB-F7D5-4C3C-9159-FA7DF0EC5E92}" type="sibTrans" cxnId="{415CE523-7AAB-4378-A657-75227AD797D5}">
      <dgm:prSet/>
      <dgm:spPr/>
      <dgm:t>
        <a:bodyPr/>
        <a:lstStyle/>
        <a:p>
          <a:endParaRPr lang="fi-FI" sz="1600" b="1"/>
        </a:p>
      </dgm:t>
    </dgm:pt>
    <dgm:pt modelId="{3DADFF63-F924-4AF4-8AFB-1091768C02AE}">
      <dgm:prSet custT="1"/>
      <dgm:spPr>
        <a:xfrm>
          <a:off x="2237743" y="3937880"/>
          <a:ext cx="1406123" cy="843674"/>
        </a:xfrm>
        <a:prstGeom prst="rect">
          <a:avLst/>
        </a:prstGeom>
        <a:solidFill>
          <a:srgbClr val="7F7F7F">
            <a:lumMod val="20000"/>
            <a:lumOff val="8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i-FI" sz="1050" b="0" i="0" u="none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Viljelijöiden neuvonta ja ilmastomyönteinen maatalous</a:t>
          </a:r>
          <a:endParaRPr lang="fi-FI" sz="1050" b="0" i="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gm:t>
    </dgm:pt>
    <dgm:pt modelId="{E91F0389-928E-44D0-9DB4-1A371E18E035}" type="parTrans" cxnId="{F240993F-CBFC-4EAC-94DE-F8728D865161}">
      <dgm:prSet/>
      <dgm:spPr/>
      <dgm:t>
        <a:bodyPr/>
        <a:lstStyle/>
        <a:p>
          <a:endParaRPr lang="fi-FI" sz="1600" b="1"/>
        </a:p>
      </dgm:t>
    </dgm:pt>
    <dgm:pt modelId="{7E785B66-DF58-4107-B789-EE61F6BEDFBC}" type="sibTrans" cxnId="{F240993F-CBFC-4EAC-94DE-F8728D865161}">
      <dgm:prSet/>
      <dgm:spPr/>
      <dgm:t>
        <a:bodyPr/>
        <a:lstStyle/>
        <a:p>
          <a:endParaRPr lang="fi-FI" sz="1600" b="1"/>
        </a:p>
      </dgm:t>
    </dgm:pt>
    <dgm:pt modelId="{990F61DB-E4CF-40FD-B0ED-9E52F5000069}">
      <dgm:prSet custT="1"/>
      <dgm:spPr>
        <a:xfrm>
          <a:off x="3784479" y="3937880"/>
          <a:ext cx="1406123" cy="843674"/>
        </a:xfrm>
        <a:prstGeom prst="rect">
          <a:avLst/>
        </a:prstGeom>
        <a:solidFill>
          <a:srgbClr val="7F7F7F">
            <a:lumMod val="20000"/>
            <a:lumOff val="8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i-FI" sz="1050" b="0" i="0" u="none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Yhteisöllisyys maaseudulla</a:t>
          </a:r>
          <a:endParaRPr lang="fi-FI" sz="1050" b="0" i="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gm:t>
    </dgm:pt>
    <dgm:pt modelId="{3FBBDE75-79FC-49EE-B3EE-ED4751B64FD4}" type="parTrans" cxnId="{94EB75D9-292C-4100-9CC7-ACC45AD28CF3}">
      <dgm:prSet/>
      <dgm:spPr/>
      <dgm:t>
        <a:bodyPr/>
        <a:lstStyle/>
        <a:p>
          <a:endParaRPr lang="fi-FI" sz="1600" b="1"/>
        </a:p>
      </dgm:t>
    </dgm:pt>
    <dgm:pt modelId="{DCE6066D-D85D-4486-A0B2-BAF9A9E3D42D}" type="sibTrans" cxnId="{94EB75D9-292C-4100-9CC7-ACC45AD28CF3}">
      <dgm:prSet/>
      <dgm:spPr/>
      <dgm:t>
        <a:bodyPr/>
        <a:lstStyle/>
        <a:p>
          <a:endParaRPr lang="fi-FI" sz="1600" b="1"/>
        </a:p>
      </dgm:t>
    </dgm:pt>
    <dgm:pt modelId="{CA946CA1-8C9B-4D41-970C-F1D34F28960D}">
      <dgm:prSet custT="1"/>
      <dgm:spPr>
        <a:xfrm>
          <a:off x="5331215" y="3937880"/>
          <a:ext cx="1406123" cy="843674"/>
        </a:xfrm>
        <a:prstGeom prst="rect">
          <a:avLst/>
        </a:prstGeom>
        <a:solidFill>
          <a:srgbClr val="7F7F7F">
            <a:lumMod val="20000"/>
            <a:lumOff val="8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i-FI" sz="1050" b="0" i="0" u="none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Kulttuuriarvojen ja -ympäristön ilmastokestävyys</a:t>
          </a:r>
          <a:endParaRPr lang="fi-FI" sz="1050" b="0" i="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gm:t>
    </dgm:pt>
    <dgm:pt modelId="{FB94DBB1-0234-4066-8A97-9EFB27E3DDDB}" type="parTrans" cxnId="{BD0CE97C-E2F2-48C6-9712-D2D34460E2DB}">
      <dgm:prSet/>
      <dgm:spPr/>
      <dgm:t>
        <a:bodyPr/>
        <a:lstStyle/>
        <a:p>
          <a:endParaRPr lang="fi-FI" sz="1600" b="1"/>
        </a:p>
      </dgm:t>
    </dgm:pt>
    <dgm:pt modelId="{1211A624-0672-4FBB-8768-CC6A746A505E}" type="sibTrans" cxnId="{BD0CE97C-E2F2-48C6-9712-D2D34460E2DB}">
      <dgm:prSet/>
      <dgm:spPr/>
      <dgm:t>
        <a:bodyPr/>
        <a:lstStyle/>
        <a:p>
          <a:endParaRPr lang="fi-FI" sz="1600" b="1"/>
        </a:p>
      </dgm:t>
    </dgm:pt>
    <dgm:pt modelId="{8ADB5CA1-0983-47E4-8F2A-FE22F06B090E}">
      <dgm:prSet custT="1"/>
      <dgm:spPr>
        <a:xfrm>
          <a:off x="6877951" y="3937880"/>
          <a:ext cx="1406123" cy="843674"/>
        </a:xfrm>
        <a:prstGeom prst="rect">
          <a:avLst/>
        </a:prstGeom>
        <a:solidFill>
          <a:srgbClr val="7F7F7F">
            <a:lumMod val="20000"/>
            <a:lumOff val="8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i-FI" sz="1050" b="0" i="0" u="none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Uudet käyttövoimat</a:t>
          </a:r>
          <a:endParaRPr lang="fi-FI" sz="1050" b="0" i="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gm:t>
    </dgm:pt>
    <dgm:pt modelId="{23CF639B-96A5-46C6-A78C-6D81DEA0DE11}" type="parTrans" cxnId="{78D559A5-5EF4-4C15-8F14-D5B4E5D5A101}">
      <dgm:prSet/>
      <dgm:spPr/>
      <dgm:t>
        <a:bodyPr/>
        <a:lstStyle/>
        <a:p>
          <a:endParaRPr lang="fi-FI" sz="1600" b="1"/>
        </a:p>
      </dgm:t>
    </dgm:pt>
    <dgm:pt modelId="{0B54112F-101F-4205-8761-D94E9230E327}" type="sibTrans" cxnId="{78D559A5-5EF4-4C15-8F14-D5B4E5D5A101}">
      <dgm:prSet/>
      <dgm:spPr/>
      <dgm:t>
        <a:bodyPr/>
        <a:lstStyle/>
        <a:p>
          <a:endParaRPr lang="fi-FI" sz="1600" b="1"/>
        </a:p>
      </dgm:t>
    </dgm:pt>
    <dgm:pt modelId="{D48B180D-5C48-4290-AA88-16D2C9C46BBD}">
      <dgm:prSet custT="1"/>
      <dgm:spPr>
        <a:xfrm>
          <a:off x="8419385" y="3937880"/>
          <a:ext cx="1406123" cy="843674"/>
        </a:xfrm>
        <a:prstGeom prst="rect">
          <a:avLst/>
        </a:prstGeom>
        <a:solidFill>
          <a:srgbClr val="E20000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i-FI" sz="1200" b="1" i="0" u="none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Kestävämmän kulkumuotojakauman edistäminen</a:t>
          </a:r>
          <a:endParaRPr lang="fi-FI" sz="1200" b="1" i="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gm:t>
    </dgm:pt>
    <dgm:pt modelId="{6294B977-2F96-452E-ADCA-E2F1495F3C04}" type="parTrans" cxnId="{961D9488-27AD-4408-983E-E15B7DB19917}">
      <dgm:prSet/>
      <dgm:spPr/>
      <dgm:t>
        <a:bodyPr/>
        <a:lstStyle/>
        <a:p>
          <a:endParaRPr lang="fi-FI" sz="1600" b="1"/>
        </a:p>
      </dgm:t>
    </dgm:pt>
    <dgm:pt modelId="{12E4E29A-367E-4B27-80A8-F686137A2D42}" type="sibTrans" cxnId="{961D9488-27AD-4408-983E-E15B7DB19917}">
      <dgm:prSet/>
      <dgm:spPr/>
      <dgm:t>
        <a:bodyPr/>
        <a:lstStyle/>
        <a:p>
          <a:endParaRPr lang="fi-FI" sz="1600" b="1"/>
        </a:p>
      </dgm:t>
    </dgm:pt>
    <dgm:pt modelId="{AE5BDE92-5534-4C69-AE84-FA14BA447394}">
      <dgm:prSet custT="1"/>
      <dgm:spPr>
        <a:xfrm>
          <a:off x="9966149" y="3937880"/>
          <a:ext cx="1406123" cy="843674"/>
        </a:xfrm>
        <a:prstGeom prst="rect">
          <a:avLst/>
        </a:prstGeom>
        <a:solidFill>
          <a:srgbClr val="7F7F7F">
            <a:lumMod val="20000"/>
            <a:lumOff val="8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i-FI" sz="1050" b="0" i="0" u="none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Tievihreä hiilinieluna ja sopeutumisessa</a:t>
          </a:r>
          <a:endParaRPr lang="fi-FI" sz="1050" b="0" i="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gm:t>
    </dgm:pt>
    <dgm:pt modelId="{CDB5C0D6-E84F-4A0A-AE68-78343F63EFC5}" type="parTrans" cxnId="{AD90E290-353C-4D96-A7C9-025C2447C827}">
      <dgm:prSet/>
      <dgm:spPr/>
      <dgm:t>
        <a:bodyPr/>
        <a:lstStyle/>
        <a:p>
          <a:endParaRPr lang="fi-FI" sz="1600" b="1"/>
        </a:p>
      </dgm:t>
    </dgm:pt>
    <dgm:pt modelId="{13BB58C1-4E32-4182-B6AD-8201F94DAAF1}" type="sibTrans" cxnId="{AD90E290-353C-4D96-A7C9-025C2447C827}">
      <dgm:prSet/>
      <dgm:spPr/>
      <dgm:t>
        <a:bodyPr/>
        <a:lstStyle/>
        <a:p>
          <a:endParaRPr lang="fi-FI" sz="1600" b="1"/>
        </a:p>
      </dgm:t>
    </dgm:pt>
    <dgm:pt modelId="{ACF9C7B0-89A6-4080-9FDA-C6AE33169308}">
      <dgm:prSet custT="1"/>
      <dgm:spPr>
        <a:xfrm>
          <a:off x="3011111" y="4922166"/>
          <a:ext cx="1406123" cy="843674"/>
        </a:xfrm>
        <a:prstGeom prst="rect">
          <a:avLst/>
        </a:prstGeom>
        <a:solidFill>
          <a:srgbClr val="7F7F7F">
            <a:lumMod val="20000"/>
            <a:lumOff val="8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i-FI" sz="1050" b="0" i="0" u="none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Liikenteen rahoituksen kehittämisen mahdollisuudet</a:t>
          </a:r>
          <a:endParaRPr lang="fi-FI" sz="1050" b="0" i="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gm:t>
    </dgm:pt>
    <dgm:pt modelId="{44128866-7042-48AE-995C-5344410948F3}" type="parTrans" cxnId="{CCC131F5-C090-4DA6-8A61-FC3A77505174}">
      <dgm:prSet/>
      <dgm:spPr/>
      <dgm:t>
        <a:bodyPr/>
        <a:lstStyle/>
        <a:p>
          <a:endParaRPr lang="fi-FI" sz="1600" b="1"/>
        </a:p>
      </dgm:t>
    </dgm:pt>
    <dgm:pt modelId="{5A6BD245-4D78-479F-A98D-425DB6101781}" type="sibTrans" cxnId="{CCC131F5-C090-4DA6-8A61-FC3A77505174}">
      <dgm:prSet/>
      <dgm:spPr/>
      <dgm:t>
        <a:bodyPr/>
        <a:lstStyle/>
        <a:p>
          <a:endParaRPr lang="fi-FI" sz="1600" b="1"/>
        </a:p>
      </dgm:t>
    </dgm:pt>
    <dgm:pt modelId="{49516104-98DA-4CB2-9BB7-4EABD8ADCD96}">
      <dgm:prSet custT="1"/>
      <dgm:spPr>
        <a:xfrm>
          <a:off x="4557847" y="4922166"/>
          <a:ext cx="1406123" cy="843674"/>
        </a:xfrm>
        <a:prstGeom prst="rect">
          <a:avLst/>
        </a:prstGeom>
        <a:solidFill>
          <a:srgbClr val="7F7F7F">
            <a:lumMod val="20000"/>
            <a:lumOff val="8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i-FI" sz="1050" b="0" i="0" u="none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Ilmastokriteerit hankkeiden ja urakoiden perusteluihin</a:t>
          </a:r>
          <a:endParaRPr lang="fi-FI" sz="1050" b="0" i="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gm:t>
    </dgm:pt>
    <dgm:pt modelId="{5815CBE7-4B95-4C84-A9BB-A0068DA9786F}" type="parTrans" cxnId="{9894BAD6-8A92-43BF-929A-4E4BEEE3EA5D}">
      <dgm:prSet/>
      <dgm:spPr/>
      <dgm:t>
        <a:bodyPr/>
        <a:lstStyle/>
        <a:p>
          <a:endParaRPr lang="fi-FI" sz="1600" b="1"/>
        </a:p>
      </dgm:t>
    </dgm:pt>
    <dgm:pt modelId="{8FEE43C8-68DD-40AD-AD6A-32821265CFE7}" type="sibTrans" cxnId="{9894BAD6-8A92-43BF-929A-4E4BEEE3EA5D}">
      <dgm:prSet/>
      <dgm:spPr/>
      <dgm:t>
        <a:bodyPr/>
        <a:lstStyle/>
        <a:p>
          <a:endParaRPr lang="fi-FI" sz="1600" b="1"/>
        </a:p>
      </dgm:t>
    </dgm:pt>
    <dgm:pt modelId="{A1FE5C56-3FA7-4093-A0D0-06FA8293FA47}">
      <dgm:prSet custT="1"/>
      <dgm:spPr>
        <a:xfrm>
          <a:off x="6104583" y="4922166"/>
          <a:ext cx="1406123" cy="843674"/>
        </a:xfrm>
        <a:prstGeom prst="rect">
          <a:avLst/>
        </a:prstGeom>
        <a:solidFill>
          <a:srgbClr val="7F7F7F">
            <a:lumMod val="20000"/>
            <a:lumOff val="8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i-FI" sz="900" b="0" i="0" u="none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Resurssitehokkuus ja digitalisaatio liikenteenhallinnassa, tienpidon tiedonkeruussa sekä suunnittelussa.</a:t>
          </a:r>
          <a:endParaRPr lang="fi-FI" sz="900" b="0" i="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gm:t>
    </dgm:pt>
    <dgm:pt modelId="{A0012428-64A3-4256-A02D-2F367B145DEB}" type="parTrans" cxnId="{44233B29-3E1D-4574-98B1-C72CB694FD28}">
      <dgm:prSet/>
      <dgm:spPr/>
      <dgm:t>
        <a:bodyPr/>
        <a:lstStyle/>
        <a:p>
          <a:endParaRPr lang="fi-FI" sz="1600" b="1"/>
        </a:p>
      </dgm:t>
    </dgm:pt>
    <dgm:pt modelId="{EA22A089-13EF-421D-B0A0-729D49189AD1}" type="sibTrans" cxnId="{44233B29-3E1D-4574-98B1-C72CB694FD28}">
      <dgm:prSet/>
      <dgm:spPr/>
      <dgm:t>
        <a:bodyPr/>
        <a:lstStyle/>
        <a:p>
          <a:endParaRPr lang="fi-FI" sz="1600" b="1"/>
        </a:p>
      </dgm:t>
    </dgm:pt>
    <dgm:pt modelId="{EA74CA88-C0EB-49DA-93E4-847F9A484069}">
      <dgm:prSet custT="1"/>
      <dgm:spPr>
        <a:xfrm>
          <a:off x="7646017" y="4922166"/>
          <a:ext cx="1406123" cy="843674"/>
        </a:xfrm>
        <a:prstGeom prst="rect">
          <a:avLst/>
        </a:prstGeom>
        <a:solidFill>
          <a:srgbClr val="7F7F7F">
            <a:lumMod val="20000"/>
            <a:lumOff val="8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i-FI" sz="1050" b="0" i="0" u="none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Toimintavarmuus, liikenneturvallisuus ja vaikutusketjut</a:t>
          </a:r>
          <a:endParaRPr lang="fi-FI" sz="1050" b="0" i="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gm:t>
    </dgm:pt>
    <dgm:pt modelId="{0E2A378D-35C9-4EA1-8C80-12A383514176}" type="parTrans" cxnId="{A98811D0-4A7B-4674-9FB8-756F61A3B0FA}">
      <dgm:prSet/>
      <dgm:spPr/>
      <dgm:t>
        <a:bodyPr/>
        <a:lstStyle/>
        <a:p>
          <a:endParaRPr lang="fi-FI" sz="1600" b="1"/>
        </a:p>
      </dgm:t>
    </dgm:pt>
    <dgm:pt modelId="{01B689CC-8AF7-4349-B73F-6CD9D177017B}" type="sibTrans" cxnId="{A98811D0-4A7B-4674-9FB8-756F61A3B0FA}">
      <dgm:prSet/>
      <dgm:spPr/>
      <dgm:t>
        <a:bodyPr/>
        <a:lstStyle/>
        <a:p>
          <a:endParaRPr lang="fi-FI" sz="1600" b="1"/>
        </a:p>
      </dgm:t>
    </dgm:pt>
    <dgm:pt modelId="{D2D20F71-CD72-408B-88BB-BAE07BFD6FE4}">
      <dgm:prSet custT="1"/>
      <dgm:spPr>
        <a:xfrm>
          <a:off x="6858522" y="1969307"/>
          <a:ext cx="1406123" cy="843674"/>
        </a:xfrm>
        <a:prstGeom prst="rect">
          <a:avLst/>
        </a:prstGeom>
        <a:solidFill>
          <a:srgbClr val="E20000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i-FI" sz="1050" b="1" i="0" u="none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Tulva- ja kuivuusriskienhallinta</a:t>
          </a:r>
          <a:endParaRPr lang="fi-FI" sz="1050" b="1" i="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gm:t>
    </dgm:pt>
    <dgm:pt modelId="{A3DC9DDB-523A-4A99-B159-A88CAD26F4B3}" type="parTrans" cxnId="{27572D4F-5772-45FC-8D21-45AC7F8DC962}">
      <dgm:prSet/>
      <dgm:spPr/>
      <dgm:t>
        <a:bodyPr/>
        <a:lstStyle/>
        <a:p>
          <a:endParaRPr lang="fi-FI" sz="1600" b="1"/>
        </a:p>
      </dgm:t>
    </dgm:pt>
    <dgm:pt modelId="{20C71908-D6C9-47F6-A815-EF5DC5FFE889}" type="sibTrans" cxnId="{27572D4F-5772-45FC-8D21-45AC7F8DC962}">
      <dgm:prSet/>
      <dgm:spPr/>
      <dgm:t>
        <a:bodyPr/>
        <a:lstStyle/>
        <a:p>
          <a:endParaRPr lang="fi-FI" sz="1600" b="1"/>
        </a:p>
      </dgm:t>
    </dgm:pt>
    <dgm:pt modelId="{D6B0DC23-CD42-4BA2-B058-EAD3459F43B8}">
      <dgm:prSet custT="1"/>
      <dgm:spPr>
        <a:xfrm>
          <a:off x="8405257" y="1969307"/>
          <a:ext cx="1406123" cy="843674"/>
        </a:xfrm>
        <a:prstGeom prst="rect">
          <a:avLst/>
        </a:prstGeom>
        <a:solidFill>
          <a:srgbClr val="7F7F7F">
            <a:lumMod val="20000"/>
            <a:lumOff val="8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i-FI" sz="1050" b="0" i="0" u="none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Luonnonsuojelun "ilmastonsuojeluohjelma" - nielut ja sopeutuminen</a:t>
          </a:r>
          <a:endParaRPr lang="fi-FI" sz="1050" b="0" i="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gm:t>
    </dgm:pt>
    <dgm:pt modelId="{8B05E7A1-971C-4801-9DF4-253342DFD20E}" type="parTrans" cxnId="{CBEC6163-4CE0-4209-91A3-0F541B20632A}">
      <dgm:prSet/>
      <dgm:spPr/>
      <dgm:t>
        <a:bodyPr/>
        <a:lstStyle/>
        <a:p>
          <a:endParaRPr lang="fi-FI" sz="1600" b="1"/>
        </a:p>
      </dgm:t>
    </dgm:pt>
    <dgm:pt modelId="{25054978-2786-4DA2-9C36-D60AFF31097E}" type="sibTrans" cxnId="{CBEC6163-4CE0-4209-91A3-0F541B20632A}">
      <dgm:prSet/>
      <dgm:spPr/>
      <dgm:t>
        <a:bodyPr/>
        <a:lstStyle/>
        <a:p>
          <a:endParaRPr lang="fi-FI" sz="1600" b="1"/>
        </a:p>
      </dgm:t>
    </dgm:pt>
    <dgm:pt modelId="{C3AD58C1-01EC-4228-9AC8-5A73505B30FA}">
      <dgm:prSet custT="1"/>
      <dgm:spPr>
        <a:xfrm>
          <a:off x="2237743" y="2953593"/>
          <a:ext cx="1406123" cy="843674"/>
        </a:xfrm>
        <a:prstGeom prst="rect">
          <a:avLst/>
        </a:prstGeom>
        <a:solidFill>
          <a:srgbClr val="7F7F7F">
            <a:lumMod val="20000"/>
            <a:lumOff val="8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i-FI" sz="1050" b="0" i="0" u="none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Meren, saariston ja rannikon ilmastokestävyys</a:t>
          </a:r>
          <a:endParaRPr lang="fi-FI" sz="1050" b="0" i="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gm:t>
    </dgm:pt>
    <dgm:pt modelId="{5F199B7E-DDE1-4814-A02D-5FE1181F18CF}" type="parTrans" cxnId="{FD67C9F7-0834-4611-9866-428ACF7C2C5C}">
      <dgm:prSet/>
      <dgm:spPr/>
      <dgm:t>
        <a:bodyPr/>
        <a:lstStyle/>
        <a:p>
          <a:endParaRPr lang="fi-FI" sz="1600" b="1"/>
        </a:p>
      </dgm:t>
    </dgm:pt>
    <dgm:pt modelId="{561572E2-D68B-438A-A40C-702C5516DE8E}" type="sibTrans" cxnId="{FD67C9F7-0834-4611-9866-428ACF7C2C5C}">
      <dgm:prSet/>
      <dgm:spPr/>
      <dgm:t>
        <a:bodyPr/>
        <a:lstStyle/>
        <a:p>
          <a:endParaRPr lang="fi-FI" sz="1600" b="1"/>
        </a:p>
      </dgm:t>
    </dgm:pt>
    <dgm:pt modelId="{2D31BF7A-1FA3-427C-979D-C58DB81CBEFB}">
      <dgm:prSet custT="1"/>
      <dgm:spPr>
        <a:xfrm>
          <a:off x="9951993" y="1969307"/>
          <a:ext cx="1406123" cy="843674"/>
        </a:xfrm>
        <a:prstGeom prst="rect">
          <a:avLst/>
        </a:prstGeom>
        <a:solidFill>
          <a:srgbClr val="7F7F7F">
            <a:lumMod val="20000"/>
            <a:lumOff val="8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i-FI" sz="1050" b="0" i="0" u="none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Hulevesien hallinta ja kuivatuksen mitoitus</a:t>
          </a:r>
          <a:endParaRPr lang="fi-FI" sz="1050" b="0" i="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gm:t>
    </dgm:pt>
    <dgm:pt modelId="{411ED20A-0392-4C36-AA80-44A1A770EE91}" type="parTrans" cxnId="{660C10A2-9E58-4CBA-A4BB-853443241A52}">
      <dgm:prSet/>
      <dgm:spPr/>
      <dgm:t>
        <a:bodyPr/>
        <a:lstStyle/>
        <a:p>
          <a:endParaRPr lang="fi-FI" sz="1600"/>
        </a:p>
      </dgm:t>
    </dgm:pt>
    <dgm:pt modelId="{4099C0F6-25E7-4D4C-8624-17B940D5CABE}" type="sibTrans" cxnId="{660C10A2-9E58-4CBA-A4BB-853443241A52}">
      <dgm:prSet/>
      <dgm:spPr/>
      <dgm:t>
        <a:bodyPr/>
        <a:lstStyle/>
        <a:p>
          <a:endParaRPr lang="fi-FI" sz="1600"/>
        </a:p>
      </dgm:t>
    </dgm:pt>
    <dgm:pt modelId="{88B5EAE6-B6BD-4B02-BA10-832216E93DA0}">
      <dgm:prSet custT="1"/>
      <dgm:spPr>
        <a:xfrm>
          <a:off x="710436" y="734"/>
          <a:ext cx="1406123" cy="843674"/>
        </a:xfrm>
        <a:prstGeom prst="rect">
          <a:avLst/>
        </a:prstGeom>
        <a:solidFill>
          <a:srgbClr val="7F7F7F">
            <a:lumMod val="20000"/>
            <a:lumOff val="8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i-FI" sz="1050" b="0" i="0" u="none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Materiaalitehokkuus</a:t>
          </a:r>
          <a:endParaRPr lang="fi-FI" sz="1050" b="0" i="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gm:t>
    </dgm:pt>
    <dgm:pt modelId="{43CF5E24-2E91-4496-A573-A2A2D2D68F89}" type="sibTrans" cxnId="{155C15CD-6F05-4468-91AF-7AEC27FCEEC7}">
      <dgm:prSet/>
      <dgm:spPr/>
      <dgm:t>
        <a:bodyPr/>
        <a:lstStyle/>
        <a:p>
          <a:endParaRPr lang="fi-FI" sz="3200" b="1"/>
        </a:p>
      </dgm:t>
    </dgm:pt>
    <dgm:pt modelId="{BF1B34CC-F2B8-439C-B6AC-3E8BA843A7AA}" type="parTrans" cxnId="{155C15CD-6F05-4468-91AF-7AEC27FCEEC7}">
      <dgm:prSet/>
      <dgm:spPr/>
      <dgm:t>
        <a:bodyPr/>
        <a:lstStyle/>
        <a:p>
          <a:endParaRPr lang="fi-FI" sz="3200" b="1"/>
        </a:p>
      </dgm:t>
    </dgm:pt>
    <dgm:pt modelId="{895D928F-A4A6-4867-B1C2-216A10C4F8DD}">
      <dgm:prSet custT="1"/>
      <dgm:spPr>
        <a:xfrm>
          <a:off x="691007" y="2953593"/>
          <a:ext cx="1406123" cy="843674"/>
        </a:xfrm>
        <a:prstGeom prst="rect">
          <a:avLst/>
        </a:prstGeom>
        <a:solidFill>
          <a:srgbClr val="E20000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i-FI" sz="1050" b="1" i="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Vesistöjen ilmastokestävyys</a:t>
          </a:r>
        </a:p>
      </dgm:t>
    </dgm:pt>
    <dgm:pt modelId="{7318599D-D144-46C4-AD14-00278A3EA145}" type="parTrans" cxnId="{32D24B92-4A74-40EF-8162-A1E729B9A482}">
      <dgm:prSet/>
      <dgm:spPr/>
      <dgm:t>
        <a:bodyPr/>
        <a:lstStyle/>
        <a:p>
          <a:endParaRPr lang="fi-FI" sz="1600"/>
        </a:p>
      </dgm:t>
    </dgm:pt>
    <dgm:pt modelId="{428CBF10-8EE1-4DA7-8FE0-355D3DE4550C}" type="sibTrans" cxnId="{32D24B92-4A74-40EF-8162-A1E729B9A482}">
      <dgm:prSet/>
      <dgm:spPr/>
      <dgm:t>
        <a:bodyPr/>
        <a:lstStyle/>
        <a:p>
          <a:endParaRPr lang="fi-FI" sz="1600"/>
        </a:p>
      </dgm:t>
    </dgm:pt>
    <dgm:pt modelId="{B52158AA-5B3B-40FD-A8BC-B8FCAEC9BFF6}">
      <dgm:prSet custT="1"/>
      <dgm:spPr>
        <a:xfrm>
          <a:off x="6877951" y="2953593"/>
          <a:ext cx="1406123" cy="843674"/>
        </a:xfrm>
        <a:prstGeom prst="rect">
          <a:avLst/>
        </a:prstGeom>
        <a:solidFill>
          <a:srgbClr val="7F7F7F">
            <a:lumMod val="20000"/>
            <a:lumOff val="8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i-FI" sz="1050" b="0" i="0" u="none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EU-osarahoitteisen rahoituksen ilmastokriteerit</a:t>
          </a:r>
          <a:endParaRPr lang="fi-FI" sz="1050" b="0" i="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gm:t>
    </dgm:pt>
    <dgm:pt modelId="{3597F3E3-4D9F-40E0-92B6-A501D072387D}" type="parTrans" cxnId="{9C09A8A9-4089-4342-9705-42765D41A0A2}">
      <dgm:prSet/>
      <dgm:spPr/>
      <dgm:t>
        <a:bodyPr/>
        <a:lstStyle/>
        <a:p>
          <a:endParaRPr lang="fi-FI" sz="1600"/>
        </a:p>
      </dgm:t>
    </dgm:pt>
    <dgm:pt modelId="{4BCD2C3D-A705-4876-9972-6A91A44C8292}" type="sibTrans" cxnId="{9C09A8A9-4089-4342-9705-42765D41A0A2}">
      <dgm:prSet/>
      <dgm:spPr/>
      <dgm:t>
        <a:bodyPr/>
        <a:lstStyle/>
        <a:p>
          <a:endParaRPr lang="fi-FI" sz="1600"/>
        </a:p>
      </dgm:t>
    </dgm:pt>
    <dgm:pt modelId="{57BD6242-292D-46D9-83C3-633738177AA1}">
      <dgm:prSet custT="1"/>
      <dgm:spPr>
        <a:xfrm>
          <a:off x="9990851" y="734"/>
          <a:ext cx="1328407" cy="843674"/>
        </a:xfrm>
        <a:prstGeom prst="rect">
          <a:avLst/>
        </a:prstGeom>
        <a:solidFill>
          <a:srgbClr val="E20000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i-FI" sz="1050" b="1" i="0" u="none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Ojitukset ja vesitalouden hallinta </a:t>
          </a:r>
          <a:endParaRPr lang="fi-FI" sz="1050" b="0" i="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gm:t>
    </dgm:pt>
    <dgm:pt modelId="{7A4F288C-FEDD-4BB9-8CB3-817DE70CE368}" type="parTrans" cxnId="{CF7FBAB0-749F-474E-9F19-8B538A9C8DA8}">
      <dgm:prSet/>
      <dgm:spPr/>
      <dgm:t>
        <a:bodyPr/>
        <a:lstStyle/>
        <a:p>
          <a:endParaRPr lang="fi-FI"/>
        </a:p>
      </dgm:t>
    </dgm:pt>
    <dgm:pt modelId="{E7820FED-54F5-4DC1-B001-EAF87984EA1E}" type="sibTrans" cxnId="{CF7FBAB0-749F-474E-9F19-8B538A9C8DA8}">
      <dgm:prSet/>
      <dgm:spPr/>
      <dgm:t>
        <a:bodyPr/>
        <a:lstStyle/>
        <a:p>
          <a:endParaRPr lang="fi-FI"/>
        </a:p>
      </dgm:t>
    </dgm:pt>
    <dgm:pt modelId="{76C4FBBF-4DE9-46CC-8F6C-2B816C184422}">
      <dgm:prSet custT="1"/>
      <dgm:spPr>
        <a:xfrm>
          <a:off x="2218314" y="985020"/>
          <a:ext cx="1406123" cy="843674"/>
        </a:xfrm>
        <a:prstGeom prst="rect">
          <a:avLst/>
        </a:prstGeom>
        <a:solidFill>
          <a:srgbClr val="7F7F7F">
            <a:lumMod val="20000"/>
            <a:lumOff val="8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i-FI" sz="1100" b="0" i="0" u="none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Soiden käyttö, suojelu, jälkihoito ja hiilivarastot</a:t>
          </a:r>
          <a:endParaRPr lang="fi-FI" sz="1100" b="1" i="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gm:t>
    </dgm:pt>
    <dgm:pt modelId="{9B37FB6D-9095-4949-9DF2-495BDBCFFC4F}" type="parTrans" cxnId="{19659153-2783-468C-AD3E-6BF17D29BCB9}">
      <dgm:prSet/>
      <dgm:spPr/>
      <dgm:t>
        <a:bodyPr/>
        <a:lstStyle/>
        <a:p>
          <a:endParaRPr lang="fi-FI"/>
        </a:p>
      </dgm:t>
    </dgm:pt>
    <dgm:pt modelId="{54D1B592-629C-41E0-8F23-CE5B91180507}" type="sibTrans" cxnId="{19659153-2783-468C-AD3E-6BF17D29BCB9}">
      <dgm:prSet/>
      <dgm:spPr/>
      <dgm:t>
        <a:bodyPr/>
        <a:lstStyle/>
        <a:p>
          <a:endParaRPr lang="fi-FI"/>
        </a:p>
      </dgm:t>
    </dgm:pt>
    <dgm:pt modelId="{E9D9BC0B-5017-4393-A65D-B450285E12CF}" type="pres">
      <dgm:prSet presAssocID="{47DD7EF8-0750-476E-A8BF-FB550E656D9A}" presName="diagram" presStyleCnt="0">
        <dgm:presLayoutVars>
          <dgm:dir/>
          <dgm:resizeHandles val="exact"/>
        </dgm:presLayoutVars>
      </dgm:prSet>
      <dgm:spPr/>
    </dgm:pt>
    <dgm:pt modelId="{92986716-B84F-4C5E-B08E-452623FCD3A5}" type="pres">
      <dgm:prSet presAssocID="{88B5EAE6-B6BD-4B02-BA10-832216E93DA0}" presName="node" presStyleLbl="node1" presStyleIdx="0" presStyleCnt="39">
        <dgm:presLayoutVars>
          <dgm:bulletEnabled val="1"/>
        </dgm:presLayoutVars>
      </dgm:prSet>
      <dgm:spPr/>
    </dgm:pt>
    <dgm:pt modelId="{FA8206FA-BF9F-4483-A14B-66542E607FB9}" type="pres">
      <dgm:prSet presAssocID="{43CF5E24-2E91-4496-A573-A2A2D2D68F89}" presName="sibTrans" presStyleCnt="0"/>
      <dgm:spPr/>
    </dgm:pt>
    <dgm:pt modelId="{992CE452-A02D-4DC2-9B21-5872E75DB599}" type="pres">
      <dgm:prSet presAssocID="{E9B71998-4AB2-4892-82CB-AD06E2F31A68}" presName="node" presStyleLbl="node1" presStyleIdx="1" presStyleCnt="39">
        <dgm:presLayoutVars>
          <dgm:bulletEnabled val="1"/>
        </dgm:presLayoutVars>
      </dgm:prSet>
      <dgm:spPr/>
    </dgm:pt>
    <dgm:pt modelId="{BF30398F-EC9D-4A13-821B-C6D38385F7B0}" type="pres">
      <dgm:prSet presAssocID="{17D3B441-5EA1-4168-BB8A-CB598D437CBA}" presName="sibTrans" presStyleCnt="0"/>
      <dgm:spPr/>
    </dgm:pt>
    <dgm:pt modelId="{3D24B116-22D2-4D98-A7BC-3C371BDB4EBC}" type="pres">
      <dgm:prSet presAssocID="{41755BFA-03DF-45A3-BAF9-3E2D53524AB8}" presName="node" presStyleLbl="node1" presStyleIdx="2" presStyleCnt="39">
        <dgm:presLayoutVars>
          <dgm:bulletEnabled val="1"/>
        </dgm:presLayoutVars>
      </dgm:prSet>
      <dgm:spPr/>
    </dgm:pt>
    <dgm:pt modelId="{4E036B0C-7F31-4479-8BC4-FDCCB503D8DA}" type="pres">
      <dgm:prSet presAssocID="{50043822-C072-4879-B7E8-CEE2E365B8E9}" presName="sibTrans" presStyleCnt="0"/>
      <dgm:spPr/>
    </dgm:pt>
    <dgm:pt modelId="{9790E1E1-362A-4131-9BC9-9A4916E8F3B1}" type="pres">
      <dgm:prSet presAssocID="{EF4902CD-F7A3-444D-BEFD-435CE6369C1C}" presName="node" presStyleLbl="node1" presStyleIdx="3" presStyleCnt="39">
        <dgm:presLayoutVars>
          <dgm:bulletEnabled val="1"/>
        </dgm:presLayoutVars>
      </dgm:prSet>
      <dgm:spPr/>
    </dgm:pt>
    <dgm:pt modelId="{203AAC5F-51E4-44EE-B006-6CA73E10234B}" type="pres">
      <dgm:prSet presAssocID="{50EE210B-4734-458A-8D74-4A3F209F1927}" presName="sibTrans" presStyleCnt="0"/>
      <dgm:spPr/>
    </dgm:pt>
    <dgm:pt modelId="{F606D746-4FF1-4239-98D7-F3A28AB95F5B}" type="pres">
      <dgm:prSet presAssocID="{0EA5EA39-9CFE-43DE-94AF-53E9C6E3D210}" presName="node" presStyleLbl="node1" presStyleIdx="4" presStyleCnt="39">
        <dgm:presLayoutVars>
          <dgm:bulletEnabled val="1"/>
        </dgm:presLayoutVars>
      </dgm:prSet>
      <dgm:spPr/>
    </dgm:pt>
    <dgm:pt modelId="{D6C32037-9752-4CE5-860B-80B7792ED8B1}" type="pres">
      <dgm:prSet presAssocID="{DCBDF878-D6A3-406F-9C16-D032DB66D303}" presName="sibTrans" presStyleCnt="0"/>
      <dgm:spPr/>
    </dgm:pt>
    <dgm:pt modelId="{838190AE-97BF-4424-8278-786EC0690AD9}" type="pres">
      <dgm:prSet presAssocID="{F866C74D-AF5A-4A8F-BCB4-DB1D6B656EE1}" presName="node" presStyleLbl="node1" presStyleIdx="5" presStyleCnt="39">
        <dgm:presLayoutVars>
          <dgm:bulletEnabled val="1"/>
        </dgm:presLayoutVars>
      </dgm:prSet>
      <dgm:spPr/>
    </dgm:pt>
    <dgm:pt modelId="{6EC38C36-7BD3-4463-B92A-9DAB0656DF6F}" type="pres">
      <dgm:prSet presAssocID="{1EFEAE99-B254-417E-90CC-91A47EC92871}" presName="sibTrans" presStyleCnt="0"/>
      <dgm:spPr/>
    </dgm:pt>
    <dgm:pt modelId="{283F82A9-A40E-42EE-B8E9-77B4A0A73EDF}" type="pres">
      <dgm:prSet presAssocID="{57BD6242-292D-46D9-83C3-633738177AA1}" presName="node" presStyleLbl="node1" presStyleIdx="6" presStyleCnt="39" custScaleX="94473">
        <dgm:presLayoutVars>
          <dgm:bulletEnabled val="1"/>
        </dgm:presLayoutVars>
      </dgm:prSet>
      <dgm:spPr/>
    </dgm:pt>
    <dgm:pt modelId="{2AFB98B7-D7AE-4E04-B0CB-66DC2E61541A}" type="pres">
      <dgm:prSet presAssocID="{E7820FED-54F5-4DC1-B001-EAF87984EA1E}" presName="sibTrans" presStyleCnt="0"/>
      <dgm:spPr/>
    </dgm:pt>
    <dgm:pt modelId="{0802E15D-4651-4801-B28E-853C732B81E5}" type="pres">
      <dgm:prSet presAssocID="{54804642-AD4E-4198-A6B4-3321F3EEE357}" presName="node" presStyleLbl="node1" presStyleIdx="7" presStyleCnt="39">
        <dgm:presLayoutVars>
          <dgm:bulletEnabled val="1"/>
        </dgm:presLayoutVars>
      </dgm:prSet>
      <dgm:spPr/>
    </dgm:pt>
    <dgm:pt modelId="{19BF954A-61FA-4C6C-A106-1FBC5CF1E9D2}" type="pres">
      <dgm:prSet presAssocID="{3D8CD612-5805-43E8-B7F8-43AEA62C7B78}" presName="sibTrans" presStyleCnt="0"/>
      <dgm:spPr/>
    </dgm:pt>
    <dgm:pt modelId="{09F9CC3D-6D7B-431F-BAB5-5E8C4175DAF8}" type="pres">
      <dgm:prSet presAssocID="{76C4FBBF-4DE9-46CC-8F6C-2B816C184422}" presName="node" presStyleLbl="node1" presStyleIdx="8" presStyleCnt="39">
        <dgm:presLayoutVars>
          <dgm:bulletEnabled val="1"/>
        </dgm:presLayoutVars>
      </dgm:prSet>
      <dgm:spPr/>
    </dgm:pt>
    <dgm:pt modelId="{E06A5B19-AC8B-4C4E-823E-9FC3652B8C2B}" type="pres">
      <dgm:prSet presAssocID="{54D1B592-629C-41E0-8F23-CE5B91180507}" presName="sibTrans" presStyleCnt="0"/>
      <dgm:spPr/>
    </dgm:pt>
    <dgm:pt modelId="{E8ADB77E-7F58-4B11-BA6E-9A7DF9E2C66F}" type="pres">
      <dgm:prSet presAssocID="{7215412A-887E-402E-BBD1-AE6AAAA2ACCA}" presName="node" presStyleLbl="node1" presStyleIdx="9" presStyleCnt="39">
        <dgm:presLayoutVars>
          <dgm:bulletEnabled val="1"/>
        </dgm:presLayoutVars>
      </dgm:prSet>
      <dgm:spPr/>
    </dgm:pt>
    <dgm:pt modelId="{5D94C17A-C63B-4521-89E2-035FCE350EDF}" type="pres">
      <dgm:prSet presAssocID="{117ABA07-483C-4BD0-8D94-0B645D23DB22}" presName="sibTrans" presStyleCnt="0"/>
      <dgm:spPr/>
    </dgm:pt>
    <dgm:pt modelId="{CC843D33-30E7-4168-9371-DAF38F205164}" type="pres">
      <dgm:prSet presAssocID="{B211D2A3-02B0-40D7-9067-BAEC62515103}" presName="node" presStyleLbl="node1" presStyleIdx="10" presStyleCnt="39">
        <dgm:presLayoutVars>
          <dgm:bulletEnabled val="1"/>
        </dgm:presLayoutVars>
      </dgm:prSet>
      <dgm:spPr/>
    </dgm:pt>
    <dgm:pt modelId="{BC07F466-9BFD-4E6F-B0D5-2890E662978C}" type="pres">
      <dgm:prSet presAssocID="{8EA1473D-F3AF-4776-9BDE-7D3696FB6EF9}" presName="sibTrans" presStyleCnt="0"/>
      <dgm:spPr/>
    </dgm:pt>
    <dgm:pt modelId="{0CD2694C-1879-4E7F-B107-A1AEDDD42024}" type="pres">
      <dgm:prSet presAssocID="{C67D2FFB-3E54-4E33-8599-32D7F41201B4}" presName="node" presStyleLbl="node1" presStyleIdx="11" presStyleCnt="39">
        <dgm:presLayoutVars>
          <dgm:bulletEnabled val="1"/>
        </dgm:presLayoutVars>
      </dgm:prSet>
      <dgm:spPr/>
    </dgm:pt>
    <dgm:pt modelId="{0EF6D456-9B81-4E3B-81C2-0437D0402C88}" type="pres">
      <dgm:prSet presAssocID="{BD1B7000-07A1-41C6-BDD5-881777C541CA}" presName="sibTrans" presStyleCnt="0"/>
      <dgm:spPr/>
    </dgm:pt>
    <dgm:pt modelId="{7C7D3AEE-CD80-468D-BEBB-09305F620D97}" type="pres">
      <dgm:prSet presAssocID="{C2AAC07C-DCE9-41C0-8E79-4407F34BA5DF}" presName="node" presStyleLbl="node1" presStyleIdx="12" presStyleCnt="39">
        <dgm:presLayoutVars>
          <dgm:bulletEnabled val="1"/>
        </dgm:presLayoutVars>
      </dgm:prSet>
      <dgm:spPr/>
    </dgm:pt>
    <dgm:pt modelId="{8B7CB699-6C4C-4BF9-8D02-604569D25909}" type="pres">
      <dgm:prSet presAssocID="{C1563DB0-1F9D-4C67-AA69-F25527F9B0C0}" presName="sibTrans" presStyleCnt="0"/>
      <dgm:spPr/>
    </dgm:pt>
    <dgm:pt modelId="{576D25D0-F0EE-46B4-A08A-D97BEF1DAA6C}" type="pres">
      <dgm:prSet presAssocID="{4F0995B3-E583-4B42-AEE4-10EA91BA1B2B}" presName="node" presStyleLbl="node1" presStyleIdx="13" presStyleCnt="39">
        <dgm:presLayoutVars>
          <dgm:bulletEnabled val="1"/>
        </dgm:presLayoutVars>
      </dgm:prSet>
      <dgm:spPr/>
    </dgm:pt>
    <dgm:pt modelId="{CC4FB0D8-82FD-471C-9B01-7014F0F754C8}" type="pres">
      <dgm:prSet presAssocID="{2842F56C-2E32-4D9E-BFC1-B9B8A5B08A65}" presName="sibTrans" presStyleCnt="0"/>
      <dgm:spPr/>
    </dgm:pt>
    <dgm:pt modelId="{BC61BEA4-5BBA-4C06-885C-E2834FE9D576}" type="pres">
      <dgm:prSet presAssocID="{7AED2D0B-6C0F-41CC-A158-E370D252C6B6}" presName="node" presStyleLbl="node1" presStyleIdx="14" presStyleCnt="39">
        <dgm:presLayoutVars>
          <dgm:bulletEnabled val="1"/>
        </dgm:presLayoutVars>
      </dgm:prSet>
      <dgm:spPr/>
    </dgm:pt>
    <dgm:pt modelId="{7771A348-AF77-4796-8C9D-CF583855302E}" type="pres">
      <dgm:prSet presAssocID="{DEFEA8AA-46FB-4C0F-A23E-A49CD109BAE0}" presName="sibTrans" presStyleCnt="0"/>
      <dgm:spPr/>
    </dgm:pt>
    <dgm:pt modelId="{AA1CF4DC-3704-4457-AD1F-A723E9735159}" type="pres">
      <dgm:prSet presAssocID="{0329150E-00DA-40A2-98AF-BE701E464030}" presName="node" presStyleLbl="node1" presStyleIdx="15" presStyleCnt="39">
        <dgm:presLayoutVars>
          <dgm:bulletEnabled val="1"/>
        </dgm:presLayoutVars>
      </dgm:prSet>
      <dgm:spPr/>
    </dgm:pt>
    <dgm:pt modelId="{D5B72824-80CF-4F94-988D-F27828E21BE3}" type="pres">
      <dgm:prSet presAssocID="{42EB298E-C9B8-457A-B058-8FAC49B3E03B}" presName="sibTrans" presStyleCnt="0"/>
      <dgm:spPr/>
    </dgm:pt>
    <dgm:pt modelId="{B442132B-8E06-4AC2-B0E3-0E7BA86453EB}" type="pres">
      <dgm:prSet presAssocID="{FE0EBA1E-D379-4F8B-BDC5-64FB143A5A54}" presName="node" presStyleLbl="node1" presStyleIdx="16" presStyleCnt="39" custLinFactNeighborX="642" custLinFactNeighborY="1069">
        <dgm:presLayoutVars>
          <dgm:bulletEnabled val="1"/>
        </dgm:presLayoutVars>
      </dgm:prSet>
      <dgm:spPr/>
    </dgm:pt>
    <dgm:pt modelId="{DEC48087-72DC-416F-8C10-269DA58A9022}" type="pres">
      <dgm:prSet presAssocID="{E16CDC1A-8984-41ED-8CB1-46282BD21CF0}" presName="sibTrans" presStyleCnt="0"/>
      <dgm:spPr/>
    </dgm:pt>
    <dgm:pt modelId="{7EFE8AFB-B33F-4B81-96E6-F6EBF2DAF94F}" type="pres">
      <dgm:prSet presAssocID="{B8CE9816-943B-4084-80BC-3237FB639A74}" presName="node" presStyleLbl="node1" presStyleIdx="17" presStyleCnt="39">
        <dgm:presLayoutVars>
          <dgm:bulletEnabled val="1"/>
        </dgm:presLayoutVars>
      </dgm:prSet>
      <dgm:spPr/>
    </dgm:pt>
    <dgm:pt modelId="{B5802EDE-7A5B-4DA3-931D-BFB36575F93E}" type="pres">
      <dgm:prSet presAssocID="{78045844-D0DC-4916-89E5-F29FE4C55397}" presName="sibTrans" presStyleCnt="0"/>
      <dgm:spPr/>
    </dgm:pt>
    <dgm:pt modelId="{FF2DB5AC-E15F-44CD-A37A-D1FC7D3913A1}" type="pres">
      <dgm:prSet presAssocID="{D2D20F71-CD72-408B-88BB-BAE07BFD6FE4}" presName="node" presStyleLbl="node1" presStyleIdx="18" presStyleCnt="39">
        <dgm:presLayoutVars>
          <dgm:bulletEnabled val="1"/>
        </dgm:presLayoutVars>
      </dgm:prSet>
      <dgm:spPr/>
    </dgm:pt>
    <dgm:pt modelId="{973F1883-8396-4834-ACB5-19D084C4593D}" type="pres">
      <dgm:prSet presAssocID="{20C71908-D6C9-47F6-A815-EF5DC5FFE889}" presName="sibTrans" presStyleCnt="0"/>
      <dgm:spPr/>
    </dgm:pt>
    <dgm:pt modelId="{B5B7680E-0DF3-45CC-9227-D682D4CAB9B8}" type="pres">
      <dgm:prSet presAssocID="{D6B0DC23-CD42-4BA2-B058-EAD3459F43B8}" presName="node" presStyleLbl="node1" presStyleIdx="19" presStyleCnt="39">
        <dgm:presLayoutVars>
          <dgm:bulletEnabled val="1"/>
        </dgm:presLayoutVars>
      </dgm:prSet>
      <dgm:spPr/>
    </dgm:pt>
    <dgm:pt modelId="{C9CD800C-929E-47C5-A34D-2D122E9F0EA8}" type="pres">
      <dgm:prSet presAssocID="{25054978-2786-4DA2-9C36-D60AFF31097E}" presName="sibTrans" presStyleCnt="0"/>
      <dgm:spPr/>
    </dgm:pt>
    <dgm:pt modelId="{CEC3A62C-B7A7-45DC-8AC9-D33CF36087FA}" type="pres">
      <dgm:prSet presAssocID="{2D31BF7A-1FA3-427C-979D-C58DB81CBEFB}" presName="node" presStyleLbl="node1" presStyleIdx="20" presStyleCnt="39">
        <dgm:presLayoutVars>
          <dgm:bulletEnabled val="1"/>
        </dgm:presLayoutVars>
      </dgm:prSet>
      <dgm:spPr/>
    </dgm:pt>
    <dgm:pt modelId="{35A4EA38-BF06-45A9-B2C4-04DE2F67BB42}" type="pres">
      <dgm:prSet presAssocID="{4099C0F6-25E7-4D4C-8624-17B940D5CABE}" presName="sibTrans" presStyleCnt="0"/>
      <dgm:spPr/>
    </dgm:pt>
    <dgm:pt modelId="{EAD8AD26-9D6B-4E66-BF36-72770E91C3B9}" type="pres">
      <dgm:prSet presAssocID="{895D928F-A4A6-4867-B1C2-216A10C4F8DD}" presName="node" presStyleLbl="node1" presStyleIdx="21" presStyleCnt="39">
        <dgm:presLayoutVars>
          <dgm:bulletEnabled val="1"/>
        </dgm:presLayoutVars>
      </dgm:prSet>
      <dgm:spPr/>
    </dgm:pt>
    <dgm:pt modelId="{6DD990C3-DF5A-445F-B407-0B32332A86F8}" type="pres">
      <dgm:prSet presAssocID="{428CBF10-8EE1-4DA7-8FE0-355D3DE4550C}" presName="sibTrans" presStyleCnt="0"/>
      <dgm:spPr/>
    </dgm:pt>
    <dgm:pt modelId="{887A731F-C21E-41FA-BA0E-AB48B73C5DCD}" type="pres">
      <dgm:prSet presAssocID="{C3AD58C1-01EC-4228-9AC8-5A73505B30FA}" presName="node" presStyleLbl="node1" presStyleIdx="22" presStyleCnt="39">
        <dgm:presLayoutVars>
          <dgm:bulletEnabled val="1"/>
        </dgm:presLayoutVars>
      </dgm:prSet>
      <dgm:spPr/>
    </dgm:pt>
    <dgm:pt modelId="{03394774-449D-4781-B9E1-F7826589ADEC}" type="pres">
      <dgm:prSet presAssocID="{561572E2-D68B-438A-A40C-702C5516DE8E}" presName="sibTrans" presStyleCnt="0"/>
      <dgm:spPr/>
    </dgm:pt>
    <dgm:pt modelId="{ADA2A749-74E1-485E-8DDE-D4823C5DB8C2}" type="pres">
      <dgm:prSet presAssocID="{32A5303F-097E-44F6-891B-33638F34CB73}" presName="node" presStyleLbl="node1" presStyleIdx="23" presStyleCnt="39">
        <dgm:presLayoutVars>
          <dgm:bulletEnabled val="1"/>
        </dgm:presLayoutVars>
      </dgm:prSet>
      <dgm:spPr/>
    </dgm:pt>
    <dgm:pt modelId="{B0CCDBF8-7723-453F-B679-033134243401}" type="pres">
      <dgm:prSet presAssocID="{D457D10D-025A-4CE4-A888-41FC41788202}" presName="sibTrans" presStyleCnt="0"/>
      <dgm:spPr/>
    </dgm:pt>
    <dgm:pt modelId="{BA0FBEB0-78D4-45A9-90F3-92D9A119CA53}" type="pres">
      <dgm:prSet presAssocID="{9703DCF3-066C-48E6-828B-5A64CA9F3787}" presName="node" presStyleLbl="node1" presStyleIdx="24" presStyleCnt="39">
        <dgm:presLayoutVars>
          <dgm:bulletEnabled val="1"/>
        </dgm:presLayoutVars>
      </dgm:prSet>
      <dgm:spPr/>
    </dgm:pt>
    <dgm:pt modelId="{31645229-515C-4615-B776-9FBA9F2B0635}" type="pres">
      <dgm:prSet presAssocID="{73D4BD8E-E013-4551-BC7D-80C4ACAEBD25}" presName="sibTrans" presStyleCnt="0"/>
      <dgm:spPr/>
    </dgm:pt>
    <dgm:pt modelId="{EF57929F-BE93-48E0-B471-1F22B248F67E}" type="pres">
      <dgm:prSet presAssocID="{B52158AA-5B3B-40FD-A8BC-B8FCAEC9BFF6}" presName="node" presStyleLbl="node1" presStyleIdx="25" presStyleCnt="39">
        <dgm:presLayoutVars>
          <dgm:bulletEnabled val="1"/>
        </dgm:presLayoutVars>
      </dgm:prSet>
      <dgm:spPr/>
    </dgm:pt>
    <dgm:pt modelId="{E2ECC6D7-8627-4ECE-B637-306F5A1ACEE4}" type="pres">
      <dgm:prSet presAssocID="{4BCD2C3D-A705-4876-9972-6A91A44C8292}" presName="sibTrans" presStyleCnt="0"/>
      <dgm:spPr/>
    </dgm:pt>
    <dgm:pt modelId="{F3AACEE3-D246-4908-B74B-37ED6ACDC79D}" type="pres">
      <dgm:prSet presAssocID="{915ED106-8046-419E-9C7F-B4EA1EF2B19A}" presName="node" presStyleLbl="node1" presStyleIdx="26" presStyleCnt="39" custLinFactNeighborX="-375" custLinFactNeighborY="1895">
        <dgm:presLayoutVars>
          <dgm:bulletEnabled val="1"/>
        </dgm:presLayoutVars>
      </dgm:prSet>
      <dgm:spPr/>
    </dgm:pt>
    <dgm:pt modelId="{9AE4A029-DAAD-4195-B4D9-D7FF78A2F870}" type="pres">
      <dgm:prSet presAssocID="{E486046E-166E-4B40-BFEA-448CED416D93}" presName="sibTrans" presStyleCnt="0"/>
      <dgm:spPr/>
    </dgm:pt>
    <dgm:pt modelId="{695B06C1-1F5A-4EC0-9415-ED8B3E88DF21}" type="pres">
      <dgm:prSet presAssocID="{B85EFE8A-2222-4E9A-AECD-A8EF52D325C1}" presName="node" presStyleLbl="node1" presStyleIdx="27" presStyleCnt="39">
        <dgm:presLayoutVars>
          <dgm:bulletEnabled val="1"/>
        </dgm:presLayoutVars>
      </dgm:prSet>
      <dgm:spPr/>
    </dgm:pt>
    <dgm:pt modelId="{12AED299-97A2-48BC-B918-BDEAD775EA4C}" type="pres">
      <dgm:prSet presAssocID="{B16FF5DE-EE70-4233-B8A4-D5808758D5B3}" presName="sibTrans" presStyleCnt="0"/>
      <dgm:spPr/>
    </dgm:pt>
    <dgm:pt modelId="{75B88441-DA21-4F7D-B61E-8EEECC36859C}" type="pres">
      <dgm:prSet presAssocID="{17C593B3-C66F-443D-88DD-3DB30082ECF6}" presName="node" presStyleLbl="node1" presStyleIdx="28" presStyleCnt="39">
        <dgm:presLayoutVars>
          <dgm:bulletEnabled val="1"/>
        </dgm:presLayoutVars>
      </dgm:prSet>
      <dgm:spPr/>
    </dgm:pt>
    <dgm:pt modelId="{0C4C1C40-327F-454D-943A-188F73BE6E0A}" type="pres">
      <dgm:prSet presAssocID="{9B320EEB-F7D5-4C3C-9159-FA7DF0EC5E92}" presName="sibTrans" presStyleCnt="0"/>
      <dgm:spPr/>
    </dgm:pt>
    <dgm:pt modelId="{C6B075F1-E946-4AD9-B8F8-7158A7449203}" type="pres">
      <dgm:prSet presAssocID="{3DADFF63-F924-4AF4-8AFB-1091768C02AE}" presName="node" presStyleLbl="node1" presStyleIdx="29" presStyleCnt="39">
        <dgm:presLayoutVars>
          <dgm:bulletEnabled val="1"/>
        </dgm:presLayoutVars>
      </dgm:prSet>
      <dgm:spPr/>
    </dgm:pt>
    <dgm:pt modelId="{47345682-3C39-45F1-8037-3A5A55394EED}" type="pres">
      <dgm:prSet presAssocID="{7E785B66-DF58-4107-B789-EE61F6BEDFBC}" presName="sibTrans" presStyleCnt="0"/>
      <dgm:spPr/>
    </dgm:pt>
    <dgm:pt modelId="{D88FBE88-9C3D-4B1A-AD57-B55E2DC20086}" type="pres">
      <dgm:prSet presAssocID="{990F61DB-E4CF-40FD-B0ED-9E52F5000069}" presName="node" presStyleLbl="node1" presStyleIdx="30" presStyleCnt="39">
        <dgm:presLayoutVars>
          <dgm:bulletEnabled val="1"/>
        </dgm:presLayoutVars>
      </dgm:prSet>
      <dgm:spPr/>
    </dgm:pt>
    <dgm:pt modelId="{E21C26CE-AD9F-45BA-82D7-40ACDB5A65E9}" type="pres">
      <dgm:prSet presAssocID="{DCE6066D-D85D-4486-A0B2-BAF9A9E3D42D}" presName="sibTrans" presStyleCnt="0"/>
      <dgm:spPr/>
    </dgm:pt>
    <dgm:pt modelId="{9F158EE6-3781-4835-AA51-015823B84E33}" type="pres">
      <dgm:prSet presAssocID="{CA946CA1-8C9B-4D41-970C-F1D34F28960D}" presName="node" presStyleLbl="node1" presStyleIdx="31" presStyleCnt="39">
        <dgm:presLayoutVars>
          <dgm:bulletEnabled val="1"/>
        </dgm:presLayoutVars>
      </dgm:prSet>
      <dgm:spPr/>
    </dgm:pt>
    <dgm:pt modelId="{4C9D7A6B-717D-4212-B390-8D34835FCF03}" type="pres">
      <dgm:prSet presAssocID="{1211A624-0672-4FBB-8768-CC6A746A505E}" presName="sibTrans" presStyleCnt="0"/>
      <dgm:spPr/>
    </dgm:pt>
    <dgm:pt modelId="{7D243363-8555-42F4-A5DD-D087DA2063C8}" type="pres">
      <dgm:prSet presAssocID="{8ADB5CA1-0983-47E4-8F2A-FE22F06B090E}" presName="node" presStyleLbl="node1" presStyleIdx="32" presStyleCnt="39">
        <dgm:presLayoutVars>
          <dgm:bulletEnabled val="1"/>
        </dgm:presLayoutVars>
      </dgm:prSet>
      <dgm:spPr/>
    </dgm:pt>
    <dgm:pt modelId="{EAAC111A-5038-4FD7-95C1-8052DF4D69E9}" type="pres">
      <dgm:prSet presAssocID="{0B54112F-101F-4205-8761-D94E9230E327}" presName="sibTrans" presStyleCnt="0"/>
      <dgm:spPr/>
    </dgm:pt>
    <dgm:pt modelId="{326759D4-81B7-468B-BDC7-044702BE7B72}" type="pres">
      <dgm:prSet presAssocID="{D48B180D-5C48-4290-AA88-16D2C9C46BBD}" presName="node" presStyleLbl="node1" presStyleIdx="33" presStyleCnt="39" custLinFactNeighborX="-377">
        <dgm:presLayoutVars>
          <dgm:bulletEnabled val="1"/>
        </dgm:presLayoutVars>
      </dgm:prSet>
      <dgm:spPr/>
    </dgm:pt>
    <dgm:pt modelId="{DAF472E6-777C-40A7-85AB-3723D47CA5F3}" type="pres">
      <dgm:prSet presAssocID="{12E4E29A-367E-4B27-80A8-F686137A2D42}" presName="sibTrans" presStyleCnt="0"/>
      <dgm:spPr/>
    </dgm:pt>
    <dgm:pt modelId="{03367FF2-E26D-4A3F-9200-ACF7DA947187}" type="pres">
      <dgm:prSet presAssocID="{AE5BDE92-5534-4C69-AE84-FA14BA447394}" presName="node" presStyleLbl="node1" presStyleIdx="34" presStyleCnt="39" custLinFactNeighborX="-375">
        <dgm:presLayoutVars>
          <dgm:bulletEnabled val="1"/>
        </dgm:presLayoutVars>
      </dgm:prSet>
      <dgm:spPr/>
    </dgm:pt>
    <dgm:pt modelId="{B67142F1-49DD-4541-AC3E-9D4FD519860A}" type="pres">
      <dgm:prSet presAssocID="{13BB58C1-4E32-4182-B6AD-8201F94DAAF1}" presName="sibTrans" presStyleCnt="0"/>
      <dgm:spPr/>
    </dgm:pt>
    <dgm:pt modelId="{92F67C84-0F71-4C50-B6E5-BD6F3B7EA425}" type="pres">
      <dgm:prSet presAssocID="{ACF9C7B0-89A6-4080-9FDA-C6AE33169308}" presName="node" presStyleLbl="node1" presStyleIdx="35" presStyleCnt="39">
        <dgm:presLayoutVars>
          <dgm:bulletEnabled val="1"/>
        </dgm:presLayoutVars>
      </dgm:prSet>
      <dgm:spPr/>
    </dgm:pt>
    <dgm:pt modelId="{99C7F370-FD63-4FC8-AE83-97A1714EBABB}" type="pres">
      <dgm:prSet presAssocID="{5A6BD245-4D78-479F-A98D-425DB6101781}" presName="sibTrans" presStyleCnt="0"/>
      <dgm:spPr/>
    </dgm:pt>
    <dgm:pt modelId="{89F21656-6CAC-4270-8BA9-E13A8E6D1646}" type="pres">
      <dgm:prSet presAssocID="{49516104-98DA-4CB2-9BB7-4EABD8ADCD96}" presName="node" presStyleLbl="node1" presStyleIdx="36" presStyleCnt="39">
        <dgm:presLayoutVars>
          <dgm:bulletEnabled val="1"/>
        </dgm:presLayoutVars>
      </dgm:prSet>
      <dgm:spPr/>
    </dgm:pt>
    <dgm:pt modelId="{1B3830D6-9E9D-4DEF-BE61-593D6A17B2A0}" type="pres">
      <dgm:prSet presAssocID="{8FEE43C8-68DD-40AD-AD6A-32821265CFE7}" presName="sibTrans" presStyleCnt="0"/>
      <dgm:spPr/>
    </dgm:pt>
    <dgm:pt modelId="{2D989C72-6251-4F00-BBC2-C1EDE9EBC1C9}" type="pres">
      <dgm:prSet presAssocID="{A1FE5C56-3FA7-4093-A0D0-06FA8293FA47}" presName="node" presStyleLbl="node1" presStyleIdx="37" presStyleCnt="39">
        <dgm:presLayoutVars>
          <dgm:bulletEnabled val="1"/>
        </dgm:presLayoutVars>
      </dgm:prSet>
      <dgm:spPr/>
    </dgm:pt>
    <dgm:pt modelId="{2DDCB579-AF15-4500-A212-04BB1CAEF03F}" type="pres">
      <dgm:prSet presAssocID="{EA22A089-13EF-421D-B0A0-729D49189AD1}" presName="sibTrans" presStyleCnt="0"/>
      <dgm:spPr/>
    </dgm:pt>
    <dgm:pt modelId="{18DE3DE2-C1A3-4DB9-8896-BA87C04AFB61}" type="pres">
      <dgm:prSet presAssocID="{EA74CA88-C0EB-49DA-93E4-847F9A484069}" presName="node" presStyleLbl="node1" presStyleIdx="38" presStyleCnt="39" custLinFactNeighborX="-377">
        <dgm:presLayoutVars>
          <dgm:bulletEnabled val="1"/>
        </dgm:presLayoutVars>
      </dgm:prSet>
      <dgm:spPr/>
    </dgm:pt>
  </dgm:ptLst>
  <dgm:cxnLst>
    <dgm:cxn modelId="{9F80F514-1AE1-42CC-AE0E-74370B578F3E}" srcId="{47DD7EF8-0750-476E-A8BF-FB550E656D9A}" destId="{C67D2FFB-3E54-4E33-8599-32D7F41201B4}" srcOrd="11" destOrd="0" parTransId="{15E6790B-40C1-4BC8-86DA-5FEC5EF0CB23}" sibTransId="{BD1B7000-07A1-41C6-BDD5-881777C541CA}"/>
    <dgm:cxn modelId="{49FDBB1B-3C7F-4CAF-80D6-17CD3EB319D2}" srcId="{47DD7EF8-0750-476E-A8BF-FB550E656D9A}" destId="{C2AAC07C-DCE9-41C0-8E79-4407F34BA5DF}" srcOrd="12" destOrd="0" parTransId="{F78CDD80-B1A9-4A58-AB7D-B8E65249D4BD}" sibTransId="{C1563DB0-1F9D-4C67-AA69-F25527F9B0C0}"/>
    <dgm:cxn modelId="{83D0651C-6185-406D-8196-6C5CD3AFCD50}" type="presOf" srcId="{915ED106-8046-419E-9C7F-B4EA1EF2B19A}" destId="{F3AACEE3-D246-4908-B74B-37ED6ACDC79D}" srcOrd="0" destOrd="0" presId="urn:microsoft.com/office/officeart/2005/8/layout/default"/>
    <dgm:cxn modelId="{63143B21-13AE-4C42-BE32-3292EADEED3C}" srcId="{47DD7EF8-0750-476E-A8BF-FB550E656D9A}" destId="{0EA5EA39-9CFE-43DE-94AF-53E9C6E3D210}" srcOrd="4" destOrd="0" parTransId="{AFA71C77-5E24-4084-AEB3-B637CA1111CC}" sibTransId="{DCBDF878-D6A3-406F-9C16-D032DB66D303}"/>
    <dgm:cxn modelId="{EFB16E21-CC39-4C45-8EB4-161AD7480608}" type="presOf" srcId="{D48B180D-5C48-4290-AA88-16D2C9C46BBD}" destId="{326759D4-81B7-468B-BDC7-044702BE7B72}" srcOrd="0" destOrd="0" presId="urn:microsoft.com/office/officeart/2005/8/layout/default"/>
    <dgm:cxn modelId="{A5C3A623-DDAF-48CE-920E-3BA35386D019}" type="presOf" srcId="{17C593B3-C66F-443D-88DD-3DB30082ECF6}" destId="{75B88441-DA21-4F7D-B61E-8EEECC36859C}" srcOrd="0" destOrd="0" presId="urn:microsoft.com/office/officeart/2005/8/layout/default"/>
    <dgm:cxn modelId="{415CE523-7AAB-4378-A657-75227AD797D5}" srcId="{47DD7EF8-0750-476E-A8BF-FB550E656D9A}" destId="{17C593B3-C66F-443D-88DD-3DB30082ECF6}" srcOrd="28" destOrd="0" parTransId="{69AC05B9-907E-4C02-90F7-162C5B470E5E}" sibTransId="{9B320EEB-F7D5-4C3C-9159-FA7DF0EC5E92}"/>
    <dgm:cxn modelId="{41D0DF25-8FF8-464B-B6FC-DEF01EDCA64B}" srcId="{47DD7EF8-0750-476E-A8BF-FB550E656D9A}" destId="{E9B71998-4AB2-4892-82CB-AD06E2F31A68}" srcOrd="1" destOrd="0" parTransId="{9AA53F47-91F8-4E77-8FBE-1AD9E2BDE648}" sibTransId="{17D3B441-5EA1-4168-BB8A-CB598D437CBA}"/>
    <dgm:cxn modelId="{44233B29-3E1D-4574-98B1-C72CB694FD28}" srcId="{47DD7EF8-0750-476E-A8BF-FB550E656D9A}" destId="{A1FE5C56-3FA7-4093-A0D0-06FA8293FA47}" srcOrd="37" destOrd="0" parTransId="{A0012428-64A3-4256-A02D-2F367B145DEB}" sibTransId="{EA22A089-13EF-421D-B0A0-729D49189AD1}"/>
    <dgm:cxn modelId="{14C5A02C-5DF4-48A2-B604-0B728932318E}" type="presOf" srcId="{CA946CA1-8C9B-4D41-970C-F1D34F28960D}" destId="{9F158EE6-3781-4835-AA51-015823B84E33}" srcOrd="0" destOrd="0" presId="urn:microsoft.com/office/officeart/2005/8/layout/default"/>
    <dgm:cxn modelId="{9756A82F-DCB1-4838-8800-BD8458B23398}" type="presOf" srcId="{AE5BDE92-5534-4C69-AE84-FA14BA447394}" destId="{03367FF2-E26D-4A3F-9200-ACF7DA947187}" srcOrd="0" destOrd="0" presId="urn:microsoft.com/office/officeart/2005/8/layout/default"/>
    <dgm:cxn modelId="{49185E32-2CEA-4BE6-BE45-4F660B57665B}" type="presOf" srcId="{B8CE9816-943B-4084-80BC-3237FB639A74}" destId="{7EFE8AFB-B33F-4B81-96E6-F6EBF2DAF94F}" srcOrd="0" destOrd="0" presId="urn:microsoft.com/office/officeart/2005/8/layout/default"/>
    <dgm:cxn modelId="{12A05234-6028-4E05-B363-0B146FD472DD}" type="presOf" srcId="{895D928F-A4A6-4867-B1C2-216A10C4F8DD}" destId="{EAD8AD26-9D6B-4E66-BF36-72770E91C3B9}" srcOrd="0" destOrd="0" presId="urn:microsoft.com/office/officeart/2005/8/layout/default"/>
    <dgm:cxn modelId="{ECAF2337-C443-476C-917D-56F113E67318}" srcId="{47DD7EF8-0750-476E-A8BF-FB550E656D9A}" destId="{EF4902CD-F7A3-444D-BEFD-435CE6369C1C}" srcOrd="3" destOrd="0" parTransId="{F91EC47B-A38F-4A9A-BA87-78766129056E}" sibTransId="{50EE210B-4734-458A-8D74-4A3F209F1927}"/>
    <dgm:cxn modelId="{FF70D63C-2FAE-4140-B0DE-EC92032B9964}" srcId="{47DD7EF8-0750-476E-A8BF-FB550E656D9A}" destId="{0329150E-00DA-40A2-98AF-BE701E464030}" srcOrd="15" destOrd="0" parTransId="{95F1C5F7-45D5-4B7A-B159-A5A8525A666C}" sibTransId="{42EB298E-C9B8-457A-B058-8FAC49B3E03B}"/>
    <dgm:cxn modelId="{F240993F-CBFC-4EAC-94DE-F8728D865161}" srcId="{47DD7EF8-0750-476E-A8BF-FB550E656D9A}" destId="{3DADFF63-F924-4AF4-8AFB-1091768C02AE}" srcOrd="29" destOrd="0" parTransId="{E91F0389-928E-44D0-9DB4-1A371E18E035}" sibTransId="{7E785B66-DF58-4107-B789-EE61F6BEDFBC}"/>
    <dgm:cxn modelId="{66238740-2A07-46F9-8D11-E7E1B092CC44}" type="presOf" srcId="{57BD6242-292D-46D9-83C3-633738177AA1}" destId="{283F82A9-A40E-42EE-B8E9-77B4A0A73EDF}" srcOrd="0" destOrd="0" presId="urn:microsoft.com/office/officeart/2005/8/layout/default"/>
    <dgm:cxn modelId="{B479D141-74AB-481A-B70E-2F0E06162B39}" type="presOf" srcId="{7AED2D0B-6C0F-41CC-A158-E370D252C6B6}" destId="{BC61BEA4-5BBA-4C06-885C-E2834FE9D576}" srcOrd="0" destOrd="0" presId="urn:microsoft.com/office/officeart/2005/8/layout/default"/>
    <dgm:cxn modelId="{CBEC6163-4CE0-4209-91A3-0F541B20632A}" srcId="{47DD7EF8-0750-476E-A8BF-FB550E656D9A}" destId="{D6B0DC23-CD42-4BA2-B058-EAD3459F43B8}" srcOrd="19" destOrd="0" parTransId="{8B05E7A1-971C-4801-9DF4-253342DFD20E}" sibTransId="{25054978-2786-4DA2-9C36-D60AFF31097E}"/>
    <dgm:cxn modelId="{24BF7545-13D3-4750-965B-699D754BDCFF}" type="presOf" srcId="{7215412A-887E-402E-BBD1-AE6AAAA2ACCA}" destId="{E8ADB77E-7F58-4B11-BA6E-9A7DF9E2C66F}" srcOrd="0" destOrd="0" presId="urn:microsoft.com/office/officeart/2005/8/layout/default"/>
    <dgm:cxn modelId="{B53C0267-66F4-4AED-941D-2AC5475D903E}" type="presOf" srcId="{32A5303F-097E-44F6-891B-33638F34CB73}" destId="{ADA2A749-74E1-485E-8DDE-D4823C5DB8C2}" srcOrd="0" destOrd="0" presId="urn:microsoft.com/office/officeart/2005/8/layout/default"/>
    <dgm:cxn modelId="{CBBC3C6A-8A73-457A-82FC-D55BA6160945}" srcId="{47DD7EF8-0750-476E-A8BF-FB550E656D9A}" destId="{FE0EBA1E-D379-4F8B-BDC5-64FB143A5A54}" srcOrd="16" destOrd="0" parTransId="{AA05CEAB-21D0-462F-B566-55631CC97A4C}" sibTransId="{E16CDC1A-8984-41ED-8CB1-46282BD21CF0}"/>
    <dgm:cxn modelId="{1222EF6A-53C1-4FAA-BD2F-C563CDD04BE2}" type="presOf" srcId="{B85EFE8A-2222-4E9A-AECD-A8EF52D325C1}" destId="{695B06C1-1F5A-4EC0-9415-ED8B3E88DF21}" srcOrd="0" destOrd="0" presId="urn:microsoft.com/office/officeart/2005/8/layout/default"/>
    <dgm:cxn modelId="{27572D4F-5772-45FC-8D21-45AC7F8DC962}" srcId="{47DD7EF8-0750-476E-A8BF-FB550E656D9A}" destId="{D2D20F71-CD72-408B-88BB-BAE07BFD6FE4}" srcOrd="18" destOrd="0" parTransId="{A3DC9DDB-523A-4A99-B159-A88CAD26F4B3}" sibTransId="{20C71908-D6C9-47F6-A815-EF5DC5FFE889}"/>
    <dgm:cxn modelId="{15ECA150-645E-4556-AE4D-24B3AFC07874}" type="presOf" srcId="{E9B71998-4AB2-4892-82CB-AD06E2F31A68}" destId="{992CE452-A02D-4DC2-9B21-5872E75DB599}" srcOrd="0" destOrd="0" presId="urn:microsoft.com/office/officeart/2005/8/layout/default"/>
    <dgm:cxn modelId="{859C5B52-34B9-4472-8490-D246849ABD2A}" type="presOf" srcId="{D2D20F71-CD72-408B-88BB-BAE07BFD6FE4}" destId="{FF2DB5AC-E15F-44CD-A37A-D1FC7D3913A1}" srcOrd="0" destOrd="0" presId="urn:microsoft.com/office/officeart/2005/8/layout/default"/>
    <dgm:cxn modelId="{19659153-2783-468C-AD3E-6BF17D29BCB9}" srcId="{47DD7EF8-0750-476E-A8BF-FB550E656D9A}" destId="{76C4FBBF-4DE9-46CC-8F6C-2B816C184422}" srcOrd="8" destOrd="0" parTransId="{9B37FB6D-9095-4949-9DF2-495BDBCFFC4F}" sibTransId="{54D1B592-629C-41E0-8F23-CE5B91180507}"/>
    <dgm:cxn modelId="{6D27BE75-7064-4E63-B298-C89FE37A7313}" type="presOf" srcId="{B52158AA-5B3B-40FD-A8BC-B8FCAEC9BFF6}" destId="{EF57929F-BE93-48E0-B471-1F22B248F67E}" srcOrd="0" destOrd="0" presId="urn:microsoft.com/office/officeart/2005/8/layout/default"/>
    <dgm:cxn modelId="{0DB3F677-144C-4B94-B02D-217472A3E071}" type="presOf" srcId="{FE0EBA1E-D379-4F8B-BDC5-64FB143A5A54}" destId="{B442132B-8E06-4AC2-B0E3-0E7BA86453EB}" srcOrd="0" destOrd="0" presId="urn:microsoft.com/office/officeart/2005/8/layout/default"/>
    <dgm:cxn modelId="{BD0CE97C-E2F2-48C6-9712-D2D34460E2DB}" srcId="{47DD7EF8-0750-476E-A8BF-FB550E656D9A}" destId="{CA946CA1-8C9B-4D41-970C-F1D34F28960D}" srcOrd="31" destOrd="0" parTransId="{FB94DBB1-0234-4066-8A97-9EFB27E3DDDB}" sibTransId="{1211A624-0672-4FBB-8768-CC6A746A505E}"/>
    <dgm:cxn modelId="{9A2E8A7E-6E83-439B-BBFB-1467D383985B}" type="presOf" srcId="{C2AAC07C-DCE9-41C0-8E79-4407F34BA5DF}" destId="{7C7D3AEE-CD80-468D-BEBB-09305F620D97}" srcOrd="0" destOrd="0" presId="urn:microsoft.com/office/officeart/2005/8/layout/default"/>
    <dgm:cxn modelId="{5541B07F-AE8C-41D5-BABF-6810541C73BB}" srcId="{47DD7EF8-0750-476E-A8BF-FB550E656D9A}" destId="{9703DCF3-066C-48E6-828B-5A64CA9F3787}" srcOrd="24" destOrd="0" parTransId="{FA939943-E3D4-4335-9E50-2E725CF9C32B}" sibTransId="{73D4BD8E-E013-4551-BC7D-80C4ACAEBD25}"/>
    <dgm:cxn modelId="{B8BCEB84-C7C2-4BC2-855B-01C20B10D81B}" type="presOf" srcId="{D6B0DC23-CD42-4BA2-B058-EAD3459F43B8}" destId="{B5B7680E-0DF3-45CC-9227-D682D4CAB9B8}" srcOrd="0" destOrd="0" presId="urn:microsoft.com/office/officeart/2005/8/layout/default"/>
    <dgm:cxn modelId="{F917BC86-1186-4144-8251-68A17CB4B660}" srcId="{47DD7EF8-0750-476E-A8BF-FB550E656D9A}" destId="{7215412A-887E-402E-BBD1-AE6AAAA2ACCA}" srcOrd="9" destOrd="0" parTransId="{9CF096DD-96A1-433D-85FD-BEE9BDB37A3A}" sibTransId="{117ABA07-483C-4BD0-8D94-0B645D23DB22}"/>
    <dgm:cxn modelId="{93F07F87-FF5C-4373-90F3-589B907BA02C}" type="presOf" srcId="{A1FE5C56-3FA7-4093-A0D0-06FA8293FA47}" destId="{2D989C72-6251-4F00-BBC2-C1EDE9EBC1C9}" srcOrd="0" destOrd="0" presId="urn:microsoft.com/office/officeart/2005/8/layout/default"/>
    <dgm:cxn modelId="{961D9488-27AD-4408-983E-E15B7DB19917}" srcId="{47DD7EF8-0750-476E-A8BF-FB550E656D9A}" destId="{D48B180D-5C48-4290-AA88-16D2C9C46BBD}" srcOrd="33" destOrd="0" parTransId="{6294B977-2F96-452E-ADCA-E2F1495F3C04}" sibTransId="{12E4E29A-367E-4B27-80A8-F686137A2D42}"/>
    <dgm:cxn modelId="{3091968A-82DE-4AB5-8400-BB586DAB8C52}" type="presOf" srcId="{41755BFA-03DF-45A3-BAF9-3E2D53524AB8}" destId="{3D24B116-22D2-4D98-A7BC-3C371BDB4EBC}" srcOrd="0" destOrd="0" presId="urn:microsoft.com/office/officeart/2005/8/layout/default"/>
    <dgm:cxn modelId="{57A5778F-8618-4354-BC75-A9477E0C64E1}" type="presOf" srcId="{C67D2FFB-3E54-4E33-8599-32D7F41201B4}" destId="{0CD2694C-1879-4E7F-B107-A1AEDDD42024}" srcOrd="0" destOrd="0" presId="urn:microsoft.com/office/officeart/2005/8/layout/default"/>
    <dgm:cxn modelId="{6FABCE90-9840-4DA1-AAB0-C090D275CE49}" srcId="{47DD7EF8-0750-476E-A8BF-FB550E656D9A}" destId="{7AED2D0B-6C0F-41CC-A158-E370D252C6B6}" srcOrd="14" destOrd="0" parTransId="{B4370D7E-2547-43D5-A582-AB014D392C18}" sibTransId="{DEFEA8AA-46FB-4C0F-A23E-A49CD109BAE0}"/>
    <dgm:cxn modelId="{AD90E290-353C-4D96-A7C9-025C2447C827}" srcId="{47DD7EF8-0750-476E-A8BF-FB550E656D9A}" destId="{AE5BDE92-5534-4C69-AE84-FA14BA447394}" srcOrd="34" destOrd="0" parTransId="{CDB5C0D6-E84F-4A0A-AE68-78343F63EFC5}" sibTransId="{13BB58C1-4E32-4182-B6AD-8201F94DAAF1}"/>
    <dgm:cxn modelId="{32D24B92-4A74-40EF-8162-A1E729B9A482}" srcId="{47DD7EF8-0750-476E-A8BF-FB550E656D9A}" destId="{895D928F-A4A6-4867-B1C2-216A10C4F8DD}" srcOrd="21" destOrd="0" parTransId="{7318599D-D144-46C4-AD14-00278A3EA145}" sibTransId="{428CBF10-8EE1-4DA7-8FE0-355D3DE4550C}"/>
    <dgm:cxn modelId="{341CDA92-FFDB-44EF-B95F-100B8AC0176C}" srcId="{47DD7EF8-0750-476E-A8BF-FB550E656D9A}" destId="{F866C74D-AF5A-4A8F-BCB4-DB1D6B656EE1}" srcOrd="5" destOrd="0" parTransId="{ECCCC4A8-7944-4F10-94A2-4526085C3DC6}" sibTransId="{1EFEAE99-B254-417E-90CC-91A47EC92871}"/>
    <dgm:cxn modelId="{00E61198-993D-4951-9240-DE401DE46CD0}" type="presOf" srcId="{9703DCF3-066C-48E6-828B-5A64CA9F3787}" destId="{BA0FBEB0-78D4-45A9-90F3-92D9A119CA53}" srcOrd="0" destOrd="0" presId="urn:microsoft.com/office/officeart/2005/8/layout/default"/>
    <dgm:cxn modelId="{660C10A2-9E58-4CBA-A4BB-853443241A52}" srcId="{47DD7EF8-0750-476E-A8BF-FB550E656D9A}" destId="{2D31BF7A-1FA3-427C-979D-C58DB81CBEFB}" srcOrd="20" destOrd="0" parTransId="{411ED20A-0392-4C36-AA80-44A1A770EE91}" sibTransId="{4099C0F6-25E7-4D4C-8624-17B940D5CABE}"/>
    <dgm:cxn modelId="{78D559A5-5EF4-4C15-8F14-D5B4E5D5A101}" srcId="{47DD7EF8-0750-476E-A8BF-FB550E656D9A}" destId="{8ADB5CA1-0983-47E4-8F2A-FE22F06B090E}" srcOrd="32" destOrd="0" parTransId="{23CF639B-96A5-46C6-A78C-6D81DEA0DE11}" sibTransId="{0B54112F-101F-4205-8761-D94E9230E327}"/>
    <dgm:cxn modelId="{1F6D9BA9-5B16-4EA2-A73F-55B5ED9CC098}" type="presOf" srcId="{47DD7EF8-0750-476E-A8BF-FB550E656D9A}" destId="{E9D9BC0B-5017-4393-A65D-B450285E12CF}" srcOrd="0" destOrd="0" presId="urn:microsoft.com/office/officeart/2005/8/layout/default"/>
    <dgm:cxn modelId="{9C09A8A9-4089-4342-9705-42765D41A0A2}" srcId="{47DD7EF8-0750-476E-A8BF-FB550E656D9A}" destId="{B52158AA-5B3B-40FD-A8BC-B8FCAEC9BFF6}" srcOrd="25" destOrd="0" parTransId="{3597F3E3-4D9F-40E0-92B6-A501D072387D}" sibTransId="{4BCD2C3D-A705-4876-9972-6A91A44C8292}"/>
    <dgm:cxn modelId="{3C792EAE-3E7E-4BE9-8C94-751B21259DC5}" type="presOf" srcId="{3DADFF63-F924-4AF4-8AFB-1091768C02AE}" destId="{C6B075F1-E946-4AD9-B8F8-7158A7449203}" srcOrd="0" destOrd="0" presId="urn:microsoft.com/office/officeart/2005/8/layout/default"/>
    <dgm:cxn modelId="{CF7FBAB0-749F-474E-9F19-8B538A9C8DA8}" srcId="{47DD7EF8-0750-476E-A8BF-FB550E656D9A}" destId="{57BD6242-292D-46D9-83C3-633738177AA1}" srcOrd="6" destOrd="0" parTransId="{7A4F288C-FEDD-4BB9-8CB3-817DE70CE368}" sibTransId="{E7820FED-54F5-4DC1-B001-EAF87984EA1E}"/>
    <dgm:cxn modelId="{A94844B7-E201-45B3-A322-8FA02EE969C0}" type="presOf" srcId="{54804642-AD4E-4198-A6B4-3321F3EEE357}" destId="{0802E15D-4651-4801-B28E-853C732B81E5}" srcOrd="0" destOrd="0" presId="urn:microsoft.com/office/officeart/2005/8/layout/default"/>
    <dgm:cxn modelId="{A5DE99B8-BC51-4B34-BD85-EC7DAFBC01D5}" type="presOf" srcId="{49516104-98DA-4CB2-9BB7-4EABD8ADCD96}" destId="{89F21656-6CAC-4270-8BA9-E13A8E6D1646}" srcOrd="0" destOrd="0" presId="urn:microsoft.com/office/officeart/2005/8/layout/default"/>
    <dgm:cxn modelId="{ED11E9B9-DE36-4822-BFCB-1C78D0AFB515}" srcId="{47DD7EF8-0750-476E-A8BF-FB550E656D9A}" destId="{54804642-AD4E-4198-A6B4-3321F3EEE357}" srcOrd="7" destOrd="0" parTransId="{98621899-A1D5-4E0E-992D-DD7A725BC86D}" sibTransId="{3D8CD612-5805-43E8-B7F8-43AEA62C7B78}"/>
    <dgm:cxn modelId="{4F8958BA-76F6-4F7F-8810-CCDAA8CB66BF}" type="presOf" srcId="{B211D2A3-02B0-40D7-9067-BAEC62515103}" destId="{CC843D33-30E7-4168-9371-DAF38F205164}" srcOrd="0" destOrd="0" presId="urn:microsoft.com/office/officeart/2005/8/layout/default"/>
    <dgm:cxn modelId="{4F3A6DBC-836E-4949-B345-1D0078A11ECA}" type="presOf" srcId="{0329150E-00DA-40A2-98AF-BE701E464030}" destId="{AA1CF4DC-3704-4457-AD1F-A723E9735159}" srcOrd="0" destOrd="0" presId="urn:microsoft.com/office/officeart/2005/8/layout/default"/>
    <dgm:cxn modelId="{6B7217C3-3502-4B1C-A3B4-A7C2D304B1D3}" type="presOf" srcId="{0EA5EA39-9CFE-43DE-94AF-53E9C6E3D210}" destId="{F606D746-4FF1-4239-98D7-F3A28AB95F5B}" srcOrd="0" destOrd="0" presId="urn:microsoft.com/office/officeart/2005/8/layout/default"/>
    <dgm:cxn modelId="{5DEC91C4-7A86-4540-A34C-3B9C103DC0DD}" type="presOf" srcId="{4F0995B3-E583-4B42-AEE4-10EA91BA1B2B}" destId="{576D25D0-F0EE-46B4-A08A-D97BEF1DAA6C}" srcOrd="0" destOrd="0" presId="urn:microsoft.com/office/officeart/2005/8/layout/default"/>
    <dgm:cxn modelId="{7A80E2CC-2572-4A8C-87AB-398EF9313579}" type="presOf" srcId="{76C4FBBF-4DE9-46CC-8F6C-2B816C184422}" destId="{09F9CC3D-6D7B-431F-BAB5-5E8C4175DAF8}" srcOrd="0" destOrd="0" presId="urn:microsoft.com/office/officeart/2005/8/layout/default"/>
    <dgm:cxn modelId="{155C15CD-6F05-4468-91AF-7AEC27FCEEC7}" srcId="{47DD7EF8-0750-476E-A8BF-FB550E656D9A}" destId="{88B5EAE6-B6BD-4B02-BA10-832216E93DA0}" srcOrd="0" destOrd="0" parTransId="{BF1B34CC-F2B8-439C-B6AC-3E8BA843A7AA}" sibTransId="{43CF5E24-2E91-4496-A573-A2A2D2D68F89}"/>
    <dgm:cxn modelId="{A98811D0-4A7B-4674-9FB8-756F61A3B0FA}" srcId="{47DD7EF8-0750-476E-A8BF-FB550E656D9A}" destId="{EA74CA88-C0EB-49DA-93E4-847F9A484069}" srcOrd="38" destOrd="0" parTransId="{0E2A378D-35C9-4EA1-8C80-12A383514176}" sibTransId="{01B689CC-8AF7-4349-B73F-6CD9D177017B}"/>
    <dgm:cxn modelId="{9894BAD6-8A92-43BF-929A-4E4BEEE3EA5D}" srcId="{47DD7EF8-0750-476E-A8BF-FB550E656D9A}" destId="{49516104-98DA-4CB2-9BB7-4EABD8ADCD96}" srcOrd="36" destOrd="0" parTransId="{5815CBE7-4B95-4C84-A9BB-A0068DA9786F}" sibTransId="{8FEE43C8-68DD-40AD-AD6A-32821265CFE7}"/>
    <dgm:cxn modelId="{6EBF2CD8-458A-42B4-93EB-3547DE5139AE}" srcId="{47DD7EF8-0750-476E-A8BF-FB550E656D9A}" destId="{B85EFE8A-2222-4E9A-AECD-A8EF52D325C1}" srcOrd="27" destOrd="0" parTransId="{F073F26D-F945-435E-9917-EF7EAF30B0BD}" sibTransId="{B16FF5DE-EE70-4233-B8A4-D5808758D5B3}"/>
    <dgm:cxn modelId="{5B0850D8-81D2-46B6-83A1-234184F360FE}" type="presOf" srcId="{EA74CA88-C0EB-49DA-93E4-847F9A484069}" destId="{18DE3DE2-C1A3-4DB9-8896-BA87C04AFB61}" srcOrd="0" destOrd="0" presId="urn:microsoft.com/office/officeart/2005/8/layout/default"/>
    <dgm:cxn modelId="{46A755D8-E0E5-4E7D-9D1C-3295DF20ABBF}" type="presOf" srcId="{F866C74D-AF5A-4A8F-BCB4-DB1D6B656EE1}" destId="{838190AE-97BF-4424-8278-786EC0690AD9}" srcOrd="0" destOrd="0" presId="urn:microsoft.com/office/officeart/2005/8/layout/default"/>
    <dgm:cxn modelId="{25976BD9-6655-45EE-A7AD-3C992833AE41}" type="presOf" srcId="{88B5EAE6-B6BD-4B02-BA10-832216E93DA0}" destId="{92986716-B84F-4C5E-B08E-452623FCD3A5}" srcOrd="0" destOrd="0" presId="urn:microsoft.com/office/officeart/2005/8/layout/default"/>
    <dgm:cxn modelId="{94EB75D9-292C-4100-9CC7-ACC45AD28CF3}" srcId="{47DD7EF8-0750-476E-A8BF-FB550E656D9A}" destId="{990F61DB-E4CF-40FD-B0ED-9E52F5000069}" srcOrd="30" destOrd="0" parTransId="{3FBBDE75-79FC-49EE-B3EE-ED4751B64FD4}" sibTransId="{DCE6066D-D85D-4486-A0B2-BAF9A9E3D42D}"/>
    <dgm:cxn modelId="{D15D52E1-CBA8-46E4-AA5D-2E9C5C0121DC}" type="presOf" srcId="{EF4902CD-F7A3-444D-BEFD-435CE6369C1C}" destId="{9790E1E1-362A-4131-9BC9-9A4916E8F3B1}" srcOrd="0" destOrd="0" presId="urn:microsoft.com/office/officeart/2005/8/layout/default"/>
    <dgm:cxn modelId="{C5B6B0E2-A184-4A7F-9A45-6452CB724CAF}" srcId="{47DD7EF8-0750-476E-A8BF-FB550E656D9A}" destId="{32A5303F-097E-44F6-891B-33638F34CB73}" srcOrd="23" destOrd="0" parTransId="{55FBA6CC-1888-40A3-9AD6-4FD21DF978F2}" sibTransId="{D457D10D-025A-4CE4-A888-41FC41788202}"/>
    <dgm:cxn modelId="{1CBE03E3-F697-4A47-8E00-306981BC822C}" type="presOf" srcId="{990F61DB-E4CF-40FD-B0ED-9E52F5000069}" destId="{D88FBE88-9C3D-4B1A-AD57-B55E2DC20086}" srcOrd="0" destOrd="0" presId="urn:microsoft.com/office/officeart/2005/8/layout/default"/>
    <dgm:cxn modelId="{19AEA9E4-D10E-4981-9FC2-44C32B93B5A9}" srcId="{47DD7EF8-0750-476E-A8BF-FB550E656D9A}" destId="{B8CE9816-943B-4084-80BC-3237FB639A74}" srcOrd="17" destOrd="0" parTransId="{03FEFF58-CCBF-4CEB-AC53-30C2E2371E1E}" sibTransId="{78045844-D0DC-4916-89E5-F29FE4C55397}"/>
    <dgm:cxn modelId="{09A69AE8-55D8-4476-B82C-E1612D4908AB}" srcId="{47DD7EF8-0750-476E-A8BF-FB550E656D9A}" destId="{B211D2A3-02B0-40D7-9067-BAEC62515103}" srcOrd="10" destOrd="0" parTransId="{A8C38963-3B0A-4EA6-8B1F-DF5CC2B1529E}" sibTransId="{8EA1473D-F3AF-4776-9BDE-7D3696FB6EF9}"/>
    <dgm:cxn modelId="{B7F39FEB-994A-4CA0-A47F-A5AC808A0C53}" srcId="{47DD7EF8-0750-476E-A8BF-FB550E656D9A}" destId="{915ED106-8046-419E-9C7F-B4EA1EF2B19A}" srcOrd="26" destOrd="0" parTransId="{56FF7552-5A84-42A2-AB06-92A76B3230EC}" sibTransId="{E486046E-166E-4B40-BFEA-448CED416D93}"/>
    <dgm:cxn modelId="{3364C8EF-1EC7-4319-82D0-C305F59ABDE6}" srcId="{47DD7EF8-0750-476E-A8BF-FB550E656D9A}" destId="{41755BFA-03DF-45A3-BAF9-3E2D53524AB8}" srcOrd="2" destOrd="0" parTransId="{06058572-30CB-44AF-AB82-344CFF79BEBD}" sibTransId="{50043822-C072-4879-B7E8-CEE2E365B8E9}"/>
    <dgm:cxn modelId="{BC412CF1-6336-4779-86C2-3A31894B65EA}" type="presOf" srcId="{C3AD58C1-01EC-4228-9AC8-5A73505B30FA}" destId="{887A731F-C21E-41FA-BA0E-AB48B73C5DCD}" srcOrd="0" destOrd="0" presId="urn:microsoft.com/office/officeart/2005/8/layout/default"/>
    <dgm:cxn modelId="{13CA47F2-0379-4A6E-B60F-6DBA53E20483}" type="presOf" srcId="{2D31BF7A-1FA3-427C-979D-C58DB81CBEFB}" destId="{CEC3A62C-B7A7-45DC-8AC9-D33CF36087FA}" srcOrd="0" destOrd="0" presId="urn:microsoft.com/office/officeart/2005/8/layout/default"/>
    <dgm:cxn modelId="{CCC131F5-C090-4DA6-8A61-FC3A77505174}" srcId="{47DD7EF8-0750-476E-A8BF-FB550E656D9A}" destId="{ACF9C7B0-89A6-4080-9FDA-C6AE33169308}" srcOrd="35" destOrd="0" parTransId="{44128866-7042-48AE-995C-5344410948F3}" sibTransId="{5A6BD245-4D78-479F-A98D-425DB6101781}"/>
    <dgm:cxn modelId="{C17C48F5-652C-4564-8FDC-B991774DDE98}" type="presOf" srcId="{ACF9C7B0-89A6-4080-9FDA-C6AE33169308}" destId="{92F67C84-0F71-4C50-B6E5-BD6F3B7EA425}" srcOrd="0" destOrd="0" presId="urn:microsoft.com/office/officeart/2005/8/layout/default"/>
    <dgm:cxn modelId="{30E620F7-07B7-4E34-970A-55148DB98902}" srcId="{47DD7EF8-0750-476E-A8BF-FB550E656D9A}" destId="{4F0995B3-E583-4B42-AEE4-10EA91BA1B2B}" srcOrd="13" destOrd="0" parTransId="{B353AE12-CA7F-433D-85E4-05E54F2A5B30}" sibTransId="{2842F56C-2E32-4D9E-BFC1-B9B8A5B08A65}"/>
    <dgm:cxn modelId="{FD67C9F7-0834-4611-9866-428ACF7C2C5C}" srcId="{47DD7EF8-0750-476E-A8BF-FB550E656D9A}" destId="{C3AD58C1-01EC-4228-9AC8-5A73505B30FA}" srcOrd="22" destOrd="0" parTransId="{5F199B7E-DDE1-4814-A02D-5FE1181F18CF}" sibTransId="{561572E2-D68B-438A-A40C-702C5516DE8E}"/>
    <dgm:cxn modelId="{E8C4EAF7-31B7-49B7-A933-6B6D93B4EFA6}" type="presOf" srcId="{8ADB5CA1-0983-47E4-8F2A-FE22F06B090E}" destId="{7D243363-8555-42F4-A5DD-D087DA2063C8}" srcOrd="0" destOrd="0" presId="urn:microsoft.com/office/officeart/2005/8/layout/default"/>
    <dgm:cxn modelId="{D07045A0-A780-4377-BA6F-47D3A4CCAD12}" type="presParOf" srcId="{E9D9BC0B-5017-4393-A65D-B450285E12CF}" destId="{92986716-B84F-4C5E-B08E-452623FCD3A5}" srcOrd="0" destOrd="0" presId="urn:microsoft.com/office/officeart/2005/8/layout/default"/>
    <dgm:cxn modelId="{CE2ADC7C-6C1D-45C8-BF18-E0883F7D0A6B}" type="presParOf" srcId="{E9D9BC0B-5017-4393-A65D-B450285E12CF}" destId="{FA8206FA-BF9F-4483-A14B-66542E607FB9}" srcOrd="1" destOrd="0" presId="urn:microsoft.com/office/officeart/2005/8/layout/default"/>
    <dgm:cxn modelId="{D7B52B25-4E7A-48EB-8206-EB9FF8F3ED48}" type="presParOf" srcId="{E9D9BC0B-5017-4393-A65D-B450285E12CF}" destId="{992CE452-A02D-4DC2-9B21-5872E75DB599}" srcOrd="2" destOrd="0" presId="urn:microsoft.com/office/officeart/2005/8/layout/default"/>
    <dgm:cxn modelId="{BBA2694F-3C31-4F8F-8D1C-E4F9526F708E}" type="presParOf" srcId="{E9D9BC0B-5017-4393-A65D-B450285E12CF}" destId="{BF30398F-EC9D-4A13-821B-C6D38385F7B0}" srcOrd="3" destOrd="0" presId="urn:microsoft.com/office/officeart/2005/8/layout/default"/>
    <dgm:cxn modelId="{3F38DF3A-D3CE-4D3B-A63D-8BFBED6AB8F3}" type="presParOf" srcId="{E9D9BC0B-5017-4393-A65D-B450285E12CF}" destId="{3D24B116-22D2-4D98-A7BC-3C371BDB4EBC}" srcOrd="4" destOrd="0" presId="urn:microsoft.com/office/officeart/2005/8/layout/default"/>
    <dgm:cxn modelId="{616CB430-2608-49C9-B862-94DB071F62EA}" type="presParOf" srcId="{E9D9BC0B-5017-4393-A65D-B450285E12CF}" destId="{4E036B0C-7F31-4479-8BC4-FDCCB503D8DA}" srcOrd="5" destOrd="0" presId="urn:microsoft.com/office/officeart/2005/8/layout/default"/>
    <dgm:cxn modelId="{E1D03AD5-F446-4C8E-AE1A-8C3CD376A1F4}" type="presParOf" srcId="{E9D9BC0B-5017-4393-A65D-B450285E12CF}" destId="{9790E1E1-362A-4131-9BC9-9A4916E8F3B1}" srcOrd="6" destOrd="0" presId="urn:microsoft.com/office/officeart/2005/8/layout/default"/>
    <dgm:cxn modelId="{73519C4F-0506-4974-8520-18BDD2AF076E}" type="presParOf" srcId="{E9D9BC0B-5017-4393-A65D-B450285E12CF}" destId="{203AAC5F-51E4-44EE-B006-6CA73E10234B}" srcOrd="7" destOrd="0" presId="urn:microsoft.com/office/officeart/2005/8/layout/default"/>
    <dgm:cxn modelId="{12B777DD-0991-40EF-AAB2-DAD85AFD3452}" type="presParOf" srcId="{E9D9BC0B-5017-4393-A65D-B450285E12CF}" destId="{F606D746-4FF1-4239-98D7-F3A28AB95F5B}" srcOrd="8" destOrd="0" presId="urn:microsoft.com/office/officeart/2005/8/layout/default"/>
    <dgm:cxn modelId="{B92B69D1-87CF-46C5-A28C-CFA1BF9ED23C}" type="presParOf" srcId="{E9D9BC0B-5017-4393-A65D-B450285E12CF}" destId="{D6C32037-9752-4CE5-860B-80B7792ED8B1}" srcOrd="9" destOrd="0" presId="urn:microsoft.com/office/officeart/2005/8/layout/default"/>
    <dgm:cxn modelId="{A0DEDA2C-C312-4B03-B211-616B426AAAB6}" type="presParOf" srcId="{E9D9BC0B-5017-4393-A65D-B450285E12CF}" destId="{838190AE-97BF-4424-8278-786EC0690AD9}" srcOrd="10" destOrd="0" presId="urn:microsoft.com/office/officeart/2005/8/layout/default"/>
    <dgm:cxn modelId="{F4DD38FB-52C9-41CD-9709-F7B3687603DB}" type="presParOf" srcId="{E9D9BC0B-5017-4393-A65D-B450285E12CF}" destId="{6EC38C36-7BD3-4463-B92A-9DAB0656DF6F}" srcOrd="11" destOrd="0" presId="urn:microsoft.com/office/officeart/2005/8/layout/default"/>
    <dgm:cxn modelId="{39BAE1FC-BC74-47B1-8FBE-CEA9B8AD2FE2}" type="presParOf" srcId="{E9D9BC0B-5017-4393-A65D-B450285E12CF}" destId="{283F82A9-A40E-42EE-B8E9-77B4A0A73EDF}" srcOrd="12" destOrd="0" presId="urn:microsoft.com/office/officeart/2005/8/layout/default"/>
    <dgm:cxn modelId="{29A1FA78-A7FB-47BE-9872-1E028B804EF7}" type="presParOf" srcId="{E9D9BC0B-5017-4393-A65D-B450285E12CF}" destId="{2AFB98B7-D7AE-4E04-B0CB-66DC2E61541A}" srcOrd="13" destOrd="0" presId="urn:microsoft.com/office/officeart/2005/8/layout/default"/>
    <dgm:cxn modelId="{F421890B-ACBC-4911-9F49-EDDB6094171B}" type="presParOf" srcId="{E9D9BC0B-5017-4393-A65D-B450285E12CF}" destId="{0802E15D-4651-4801-B28E-853C732B81E5}" srcOrd="14" destOrd="0" presId="urn:microsoft.com/office/officeart/2005/8/layout/default"/>
    <dgm:cxn modelId="{EA72BC19-7E5A-4A5D-A2C2-0A1D21690EF8}" type="presParOf" srcId="{E9D9BC0B-5017-4393-A65D-B450285E12CF}" destId="{19BF954A-61FA-4C6C-A106-1FBC5CF1E9D2}" srcOrd="15" destOrd="0" presId="urn:microsoft.com/office/officeart/2005/8/layout/default"/>
    <dgm:cxn modelId="{48BE3650-EA34-4522-9A7D-21488FBE4964}" type="presParOf" srcId="{E9D9BC0B-5017-4393-A65D-B450285E12CF}" destId="{09F9CC3D-6D7B-431F-BAB5-5E8C4175DAF8}" srcOrd="16" destOrd="0" presId="urn:microsoft.com/office/officeart/2005/8/layout/default"/>
    <dgm:cxn modelId="{8C0BDB5F-F523-47D6-B933-EB15B01EDB56}" type="presParOf" srcId="{E9D9BC0B-5017-4393-A65D-B450285E12CF}" destId="{E06A5B19-AC8B-4C4E-823E-9FC3652B8C2B}" srcOrd="17" destOrd="0" presId="urn:microsoft.com/office/officeart/2005/8/layout/default"/>
    <dgm:cxn modelId="{D9B3EC66-1E38-4174-A71F-828F53D9C6E9}" type="presParOf" srcId="{E9D9BC0B-5017-4393-A65D-B450285E12CF}" destId="{E8ADB77E-7F58-4B11-BA6E-9A7DF9E2C66F}" srcOrd="18" destOrd="0" presId="urn:microsoft.com/office/officeart/2005/8/layout/default"/>
    <dgm:cxn modelId="{5C67B9A2-5DCF-4987-882D-F21E5700D201}" type="presParOf" srcId="{E9D9BC0B-5017-4393-A65D-B450285E12CF}" destId="{5D94C17A-C63B-4521-89E2-035FCE350EDF}" srcOrd="19" destOrd="0" presId="urn:microsoft.com/office/officeart/2005/8/layout/default"/>
    <dgm:cxn modelId="{3CFBA141-BE0D-483D-BA63-2076711EF7F1}" type="presParOf" srcId="{E9D9BC0B-5017-4393-A65D-B450285E12CF}" destId="{CC843D33-30E7-4168-9371-DAF38F205164}" srcOrd="20" destOrd="0" presId="urn:microsoft.com/office/officeart/2005/8/layout/default"/>
    <dgm:cxn modelId="{8B71CEE4-AE22-4BE4-95A9-D5BB0E8A580F}" type="presParOf" srcId="{E9D9BC0B-5017-4393-A65D-B450285E12CF}" destId="{BC07F466-9BFD-4E6F-B0D5-2890E662978C}" srcOrd="21" destOrd="0" presId="urn:microsoft.com/office/officeart/2005/8/layout/default"/>
    <dgm:cxn modelId="{2F1087E6-0142-4E74-B319-BDFD47B8A1E7}" type="presParOf" srcId="{E9D9BC0B-5017-4393-A65D-B450285E12CF}" destId="{0CD2694C-1879-4E7F-B107-A1AEDDD42024}" srcOrd="22" destOrd="0" presId="urn:microsoft.com/office/officeart/2005/8/layout/default"/>
    <dgm:cxn modelId="{1CF77BD9-B70C-488E-924D-B9CEAA324692}" type="presParOf" srcId="{E9D9BC0B-5017-4393-A65D-B450285E12CF}" destId="{0EF6D456-9B81-4E3B-81C2-0437D0402C88}" srcOrd="23" destOrd="0" presId="urn:microsoft.com/office/officeart/2005/8/layout/default"/>
    <dgm:cxn modelId="{6AF466B7-2A8B-4FCD-B0C5-D2C40F1D9C49}" type="presParOf" srcId="{E9D9BC0B-5017-4393-A65D-B450285E12CF}" destId="{7C7D3AEE-CD80-468D-BEBB-09305F620D97}" srcOrd="24" destOrd="0" presId="urn:microsoft.com/office/officeart/2005/8/layout/default"/>
    <dgm:cxn modelId="{A25CA09F-1D7E-4453-BB63-B6730A6D227F}" type="presParOf" srcId="{E9D9BC0B-5017-4393-A65D-B450285E12CF}" destId="{8B7CB699-6C4C-4BF9-8D02-604569D25909}" srcOrd="25" destOrd="0" presId="urn:microsoft.com/office/officeart/2005/8/layout/default"/>
    <dgm:cxn modelId="{9E28DCE2-E76F-4EA4-9D88-411DC6BE14A1}" type="presParOf" srcId="{E9D9BC0B-5017-4393-A65D-B450285E12CF}" destId="{576D25D0-F0EE-46B4-A08A-D97BEF1DAA6C}" srcOrd="26" destOrd="0" presId="urn:microsoft.com/office/officeart/2005/8/layout/default"/>
    <dgm:cxn modelId="{195C4456-CAA2-4ADD-A7EE-0C35E7A6AFDA}" type="presParOf" srcId="{E9D9BC0B-5017-4393-A65D-B450285E12CF}" destId="{CC4FB0D8-82FD-471C-9B01-7014F0F754C8}" srcOrd="27" destOrd="0" presId="urn:microsoft.com/office/officeart/2005/8/layout/default"/>
    <dgm:cxn modelId="{B4F055D0-7CF1-480C-A699-EB312AE10E9E}" type="presParOf" srcId="{E9D9BC0B-5017-4393-A65D-B450285E12CF}" destId="{BC61BEA4-5BBA-4C06-885C-E2834FE9D576}" srcOrd="28" destOrd="0" presId="urn:microsoft.com/office/officeart/2005/8/layout/default"/>
    <dgm:cxn modelId="{CB3DC4D3-E887-4A00-B024-94C7195A890F}" type="presParOf" srcId="{E9D9BC0B-5017-4393-A65D-B450285E12CF}" destId="{7771A348-AF77-4796-8C9D-CF583855302E}" srcOrd="29" destOrd="0" presId="urn:microsoft.com/office/officeart/2005/8/layout/default"/>
    <dgm:cxn modelId="{04BD2B93-8C11-4036-B78F-AF957AE463F7}" type="presParOf" srcId="{E9D9BC0B-5017-4393-A65D-B450285E12CF}" destId="{AA1CF4DC-3704-4457-AD1F-A723E9735159}" srcOrd="30" destOrd="0" presId="urn:microsoft.com/office/officeart/2005/8/layout/default"/>
    <dgm:cxn modelId="{A603A94C-1BF0-4E45-85C4-BD5369604239}" type="presParOf" srcId="{E9D9BC0B-5017-4393-A65D-B450285E12CF}" destId="{D5B72824-80CF-4F94-988D-F27828E21BE3}" srcOrd="31" destOrd="0" presId="urn:microsoft.com/office/officeart/2005/8/layout/default"/>
    <dgm:cxn modelId="{FDFE30E2-8049-4170-BF85-5450E16D1C84}" type="presParOf" srcId="{E9D9BC0B-5017-4393-A65D-B450285E12CF}" destId="{B442132B-8E06-4AC2-B0E3-0E7BA86453EB}" srcOrd="32" destOrd="0" presId="urn:microsoft.com/office/officeart/2005/8/layout/default"/>
    <dgm:cxn modelId="{C5F1367B-ED6E-4A79-92A8-D73249D5C70A}" type="presParOf" srcId="{E9D9BC0B-5017-4393-A65D-B450285E12CF}" destId="{DEC48087-72DC-416F-8C10-269DA58A9022}" srcOrd="33" destOrd="0" presId="urn:microsoft.com/office/officeart/2005/8/layout/default"/>
    <dgm:cxn modelId="{58F092D0-2D45-4621-87C8-4D5E3558F46B}" type="presParOf" srcId="{E9D9BC0B-5017-4393-A65D-B450285E12CF}" destId="{7EFE8AFB-B33F-4B81-96E6-F6EBF2DAF94F}" srcOrd="34" destOrd="0" presId="urn:microsoft.com/office/officeart/2005/8/layout/default"/>
    <dgm:cxn modelId="{8677EB71-1B7B-46E8-A086-DA6FCF7866C7}" type="presParOf" srcId="{E9D9BC0B-5017-4393-A65D-B450285E12CF}" destId="{B5802EDE-7A5B-4DA3-931D-BFB36575F93E}" srcOrd="35" destOrd="0" presId="urn:microsoft.com/office/officeart/2005/8/layout/default"/>
    <dgm:cxn modelId="{8ACB9500-EA46-4AB0-884C-F6E137306D34}" type="presParOf" srcId="{E9D9BC0B-5017-4393-A65D-B450285E12CF}" destId="{FF2DB5AC-E15F-44CD-A37A-D1FC7D3913A1}" srcOrd="36" destOrd="0" presId="urn:microsoft.com/office/officeart/2005/8/layout/default"/>
    <dgm:cxn modelId="{608AEB10-240A-4BA7-9346-6BF55019B77A}" type="presParOf" srcId="{E9D9BC0B-5017-4393-A65D-B450285E12CF}" destId="{973F1883-8396-4834-ACB5-19D084C4593D}" srcOrd="37" destOrd="0" presId="urn:microsoft.com/office/officeart/2005/8/layout/default"/>
    <dgm:cxn modelId="{3061AC91-110E-40CC-B445-ECA252E1249D}" type="presParOf" srcId="{E9D9BC0B-5017-4393-A65D-B450285E12CF}" destId="{B5B7680E-0DF3-45CC-9227-D682D4CAB9B8}" srcOrd="38" destOrd="0" presId="urn:microsoft.com/office/officeart/2005/8/layout/default"/>
    <dgm:cxn modelId="{1865CF53-F83F-48F3-9860-40730F6B7664}" type="presParOf" srcId="{E9D9BC0B-5017-4393-A65D-B450285E12CF}" destId="{C9CD800C-929E-47C5-A34D-2D122E9F0EA8}" srcOrd="39" destOrd="0" presId="urn:microsoft.com/office/officeart/2005/8/layout/default"/>
    <dgm:cxn modelId="{4CDBCABC-B2DE-4BD5-9E5A-7A50DB196EBF}" type="presParOf" srcId="{E9D9BC0B-5017-4393-A65D-B450285E12CF}" destId="{CEC3A62C-B7A7-45DC-8AC9-D33CF36087FA}" srcOrd="40" destOrd="0" presId="urn:microsoft.com/office/officeart/2005/8/layout/default"/>
    <dgm:cxn modelId="{827D7C17-50DD-4E69-8D2B-24DCD63DF8A0}" type="presParOf" srcId="{E9D9BC0B-5017-4393-A65D-B450285E12CF}" destId="{35A4EA38-BF06-45A9-B2C4-04DE2F67BB42}" srcOrd="41" destOrd="0" presId="urn:microsoft.com/office/officeart/2005/8/layout/default"/>
    <dgm:cxn modelId="{0E90CB05-9706-48AF-B8B6-35F50B184B32}" type="presParOf" srcId="{E9D9BC0B-5017-4393-A65D-B450285E12CF}" destId="{EAD8AD26-9D6B-4E66-BF36-72770E91C3B9}" srcOrd="42" destOrd="0" presId="urn:microsoft.com/office/officeart/2005/8/layout/default"/>
    <dgm:cxn modelId="{46309239-70EA-4BCE-8F75-A26C22012B73}" type="presParOf" srcId="{E9D9BC0B-5017-4393-A65D-B450285E12CF}" destId="{6DD990C3-DF5A-445F-B407-0B32332A86F8}" srcOrd="43" destOrd="0" presId="urn:microsoft.com/office/officeart/2005/8/layout/default"/>
    <dgm:cxn modelId="{21D0A5C9-E358-44EC-8F78-C0AE3876339D}" type="presParOf" srcId="{E9D9BC0B-5017-4393-A65D-B450285E12CF}" destId="{887A731F-C21E-41FA-BA0E-AB48B73C5DCD}" srcOrd="44" destOrd="0" presId="urn:microsoft.com/office/officeart/2005/8/layout/default"/>
    <dgm:cxn modelId="{73AD3845-539D-42BC-8B72-5EB56C200313}" type="presParOf" srcId="{E9D9BC0B-5017-4393-A65D-B450285E12CF}" destId="{03394774-449D-4781-B9E1-F7826589ADEC}" srcOrd="45" destOrd="0" presId="urn:microsoft.com/office/officeart/2005/8/layout/default"/>
    <dgm:cxn modelId="{EE1CDC4B-26E5-4E15-9204-BBCB3C6B2D27}" type="presParOf" srcId="{E9D9BC0B-5017-4393-A65D-B450285E12CF}" destId="{ADA2A749-74E1-485E-8DDE-D4823C5DB8C2}" srcOrd="46" destOrd="0" presId="urn:microsoft.com/office/officeart/2005/8/layout/default"/>
    <dgm:cxn modelId="{63F857E5-A84C-4145-AF7D-2952AC0138E9}" type="presParOf" srcId="{E9D9BC0B-5017-4393-A65D-B450285E12CF}" destId="{B0CCDBF8-7723-453F-B679-033134243401}" srcOrd="47" destOrd="0" presId="urn:microsoft.com/office/officeart/2005/8/layout/default"/>
    <dgm:cxn modelId="{005AE464-0CA7-4473-ACBD-ADD455DC7B37}" type="presParOf" srcId="{E9D9BC0B-5017-4393-A65D-B450285E12CF}" destId="{BA0FBEB0-78D4-45A9-90F3-92D9A119CA53}" srcOrd="48" destOrd="0" presId="urn:microsoft.com/office/officeart/2005/8/layout/default"/>
    <dgm:cxn modelId="{56EF4EC2-262F-4CB9-A23C-0E1A0DE9D586}" type="presParOf" srcId="{E9D9BC0B-5017-4393-A65D-B450285E12CF}" destId="{31645229-515C-4615-B776-9FBA9F2B0635}" srcOrd="49" destOrd="0" presId="urn:microsoft.com/office/officeart/2005/8/layout/default"/>
    <dgm:cxn modelId="{0E726DD4-8B97-4CD6-BDFF-7F7992D14AC4}" type="presParOf" srcId="{E9D9BC0B-5017-4393-A65D-B450285E12CF}" destId="{EF57929F-BE93-48E0-B471-1F22B248F67E}" srcOrd="50" destOrd="0" presId="urn:microsoft.com/office/officeart/2005/8/layout/default"/>
    <dgm:cxn modelId="{55B47265-3F21-4D4A-AC59-262AD5D8E82F}" type="presParOf" srcId="{E9D9BC0B-5017-4393-A65D-B450285E12CF}" destId="{E2ECC6D7-8627-4ECE-B637-306F5A1ACEE4}" srcOrd="51" destOrd="0" presId="urn:microsoft.com/office/officeart/2005/8/layout/default"/>
    <dgm:cxn modelId="{1FA27289-1CA8-499A-A1F4-1D767F59069E}" type="presParOf" srcId="{E9D9BC0B-5017-4393-A65D-B450285E12CF}" destId="{F3AACEE3-D246-4908-B74B-37ED6ACDC79D}" srcOrd="52" destOrd="0" presId="urn:microsoft.com/office/officeart/2005/8/layout/default"/>
    <dgm:cxn modelId="{F20998E3-61B4-4F5A-BC57-0FF3ED39913E}" type="presParOf" srcId="{E9D9BC0B-5017-4393-A65D-B450285E12CF}" destId="{9AE4A029-DAAD-4195-B4D9-D7FF78A2F870}" srcOrd="53" destOrd="0" presId="urn:microsoft.com/office/officeart/2005/8/layout/default"/>
    <dgm:cxn modelId="{CBAE1D9E-B51E-4253-A5C6-8D878F5B6B13}" type="presParOf" srcId="{E9D9BC0B-5017-4393-A65D-B450285E12CF}" destId="{695B06C1-1F5A-4EC0-9415-ED8B3E88DF21}" srcOrd="54" destOrd="0" presId="urn:microsoft.com/office/officeart/2005/8/layout/default"/>
    <dgm:cxn modelId="{A56ECAF2-9E80-4527-B618-7971CA87E45D}" type="presParOf" srcId="{E9D9BC0B-5017-4393-A65D-B450285E12CF}" destId="{12AED299-97A2-48BC-B918-BDEAD775EA4C}" srcOrd="55" destOrd="0" presId="urn:microsoft.com/office/officeart/2005/8/layout/default"/>
    <dgm:cxn modelId="{EA93A4BA-A6AD-43C0-950D-0B56691635FA}" type="presParOf" srcId="{E9D9BC0B-5017-4393-A65D-B450285E12CF}" destId="{75B88441-DA21-4F7D-B61E-8EEECC36859C}" srcOrd="56" destOrd="0" presId="urn:microsoft.com/office/officeart/2005/8/layout/default"/>
    <dgm:cxn modelId="{548F7D97-8661-4D0E-B39F-486D8BAD070C}" type="presParOf" srcId="{E9D9BC0B-5017-4393-A65D-B450285E12CF}" destId="{0C4C1C40-327F-454D-943A-188F73BE6E0A}" srcOrd="57" destOrd="0" presId="urn:microsoft.com/office/officeart/2005/8/layout/default"/>
    <dgm:cxn modelId="{6C5FC959-CE50-4304-8352-A48DA4383BD7}" type="presParOf" srcId="{E9D9BC0B-5017-4393-A65D-B450285E12CF}" destId="{C6B075F1-E946-4AD9-B8F8-7158A7449203}" srcOrd="58" destOrd="0" presId="urn:microsoft.com/office/officeart/2005/8/layout/default"/>
    <dgm:cxn modelId="{46E6AF6A-600F-49B8-97A9-7569623CBD22}" type="presParOf" srcId="{E9D9BC0B-5017-4393-A65D-B450285E12CF}" destId="{47345682-3C39-45F1-8037-3A5A55394EED}" srcOrd="59" destOrd="0" presId="urn:microsoft.com/office/officeart/2005/8/layout/default"/>
    <dgm:cxn modelId="{B695D3BB-EB4A-4DD1-8A63-783183B753F5}" type="presParOf" srcId="{E9D9BC0B-5017-4393-A65D-B450285E12CF}" destId="{D88FBE88-9C3D-4B1A-AD57-B55E2DC20086}" srcOrd="60" destOrd="0" presId="urn:microsoft.com/office/officeart/2005/8/layout/default"/>
    <dgm:cxn modelId="{4F399D1E-0898-42BB-A187-4973AEF87253}" type="presParOf" srcId="{E9D9BC0B-5017-4393-A65D-B450285E12CF}" destId="{E21C26CE-AD9F-45BA-82D7-40ACDB5A65E9}" srcOrd="61" destOrd="0" presId="urn:microsoft.com/office/officeart/2005/8/layout/default"/>
    <dgm:cxn modelId="{8C83C1AF-B222-45A6-B566-AD274FBEB8BF}" type="presParOf" srcId="{E9D9BC0B-5017-4393-A65D-B450285E12CF}" destId="{9F158EE6-3781-4835-AA51-015823B84E33}" srcOrd="62" destOrd="0" presId="urn:microsoft.com/office/officeart/2005/8/layout/default"/>
    <dgm:cxn modelId="{00F82889-512D-4BEE-9379-058899F28C9A}" type="presParOf" srcId="{E9D9BC0B-5017-4393-A65D-B450285E12CF}" destId="{4C9D7A6B-717D-4212-B390-8D34835FCF03}" srcOrd="63" destOrd="0" presId="urn:microsoft.com/office/officeart/2005/8/layout/default"/>
    <dgm:cxn modelId="{7F623518-C70F-4189-A8B7-57C47EF1C02E}" type="presParOf" srcId="{E9D9BC0B-5017-4393-A65D-B450285E12CF}" destId="{7D243363-8555-42F4-A5DD-D087DA2063C8}" srcOrd="64" destOrd="0" presId="urn:microsoft.com/office/officeart/2005/8/layout/default"/>
    <dgm:cxn modelId="{EA24164A-5C94-4FEA-AD40-E94950F173D3}" type="presParOf" srcId="{E9D9BC0B-5017-4393-A65D-B450285E12CF}" destId="{EAAC111A-5038-4FD7-95C1-8052DF4D69E9}" srcOrd="65" destOrd="0" presId="urn:microsoft.com/office/officeart/2005/8/layout/default"/>
    <dgm:cxn modelId="{04ABD00C-DB7F-49C6-9FCF-6688FDBE7998}" type="presParOf" srcId="{E9D9BC0B-5017-4393-A65D-B450285E12CF}" destId="{326759D4-81B7-468B-BDC7-044702BE7B72}" srcOrd="66" destOrd="0" presId="urn:microsoft.com/office/officeart/2005/8/layout/default"/>
    <dgm:cxn modelId="{4A004943-A282-4200-A44A-568FE0E3B6F8}" type="presParOf" srcId="{E9D9BC0B-5017-4393-A65D-B450285E12CF}" destId="{DAF472E6-777C-40A7-85AB-3723D47CA5F3}" srcOrd="67" destOrd="0" presId="urn:microsoft.com/office/officeart/2005/8/layout/default"/>
    <dgm:cxn modelId="{93468EB0-560B-453E-98E5-0350190015F0}" type="presParOf" srcId="{E9D9BC0B-5017-4393-A65D-B450285E12CF}" destId="{03367FF2-E26D-4A3F-9200-ACF7DA947187}" srcOrd="68" destOrd="0" presId="urn:microsoft.com/office/officeart/2005/8/layout/default"/>
    <dgm:cxn modelId="{5C0A1A61-747E-46D0-A280-E8FAA4DF26E9}" type="presParOf" srcId="{E9D9BC0B-5017-4393-A65D-B450285E12CF}" destId="{B67142F1-49DD-4541-AC3E-9D4FD519860A}" srcOrd="69" destOrd="0" presId="urn:microsoft.com/office/officeart/2005/8/layout/default"/>
    <dgm:cxn modelId="{7B3C495D-F9F9-4B20-B6B4-334285EC5B43}" type="presParOf" srcId="{E9D9BC0B-5017-4393-A65D-B450285E12CF}" destId="{92F67C84-0F71-4C50-B6E5-BD6F3B7EA425}" srcOrd="70" destOrd="0" presId="urn:microsoft.com/office/officeart/2005/8/layout/default"/>
    <dgm:cxn modelId="{12FC6EAF-D235-495D-B35A-A8823EF73F6F}" type="presParOf" srcId="{E9D9BC0B-5017-4393-A65D-B450285E12CF}" destId="{99C7F370-FD63-4FC8-AE83-97A1714EBABB}" srcOrd="71" destOrd="0" presId="urn:microsoft.com/office/officeart/2005/8/layout/default"/>
    <dgm:cxn modelId="{9AC707B5-4CB8-4E8E-AC67-74546767C80F}" type="presParOf" srcId="{E9D9BC0B-5017-4393-A65D-B450285E12CF}" destId="{89F21656-6CAC-4270-8BA9-E13A8E6D1646}" srcOrd="72" destOrd="0" presId="urn:microsoft.com/office/officeart/2005/8/layout/default"/>
    <dgm:cxn modelId="{1DE5A2B2-6176-47CA-9020-95CD11AC124B}" type="presParOf" srcId="{E9D9BC0B-5017-4393-A65D-B450285E12CF}" destId="{1B3830D6-9E9D-4DEF-BE61-593D6A17B2A0}" srcOrd="73" destOrd="0" presId="urn:microsoft.com/office/officeart/2005/8/layout/default"/>
    <dgm:cxn modelId="{F38AD0A0-F85D-49CA-8404-13E4E5E2FC28}" type="presParOf" srcId="{E9D9BC0B-5017-4393-A65D-B450285E12CF}" destId="{2D989C72-6251-4F00-BBC2-C1EDE9EBC1C9}" srcOrd="74" destOrd="0" presId="urn:microsoft.com/office/officeart/2005/8/layout/default"/>
    <dgm:cxn modelId="{47C7C7EF-187D-4598-9634-37E3C03B04CF}" type="presParOf" srcId="{E9D9BC0B-5017-4393-A65D-B450285E12CF}" destId="{2DDCB579-AF15-4500-A212-04BB1CAEF03F}" srcOrd="75" destOrd="0" presId="urn:microsoft.com/office/officeart/2005/8/layout/default"/>
    <dgm:cxn modelId="{AE4201F6-37A1-4DF9-97BD-813508F8C34A}" type="presParOf" srcId="{E9D9BC0B-5017-4393-A65D-B450285E12CF}" destId="{18DE3DE2-C1A3-4DB9-8896-BA87C04AFB61}" srcOrd="76" destOrd="0" presId="urn:microsoft.com/office/officeart/2005/8/layout/default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97090C-2FE1-4D26-9633-DD6536325EB5}" type="doc">
      <dgm:prSet loTypeId="urn:microsoft.com/office/officeart/2005/8/layout/p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i-FI"/>
        </a:p>
      </dgm:t>
    </dgm:pt>
    <dgm:pt modelId="{B22EEFEB-8B55-4AD8-9F6F-31F1D6F7F616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28575">
          <a:solidFill>
            <a:srgbClr val="5D79BD"/>
          </a:solidFill>
        </a:ln>
      </dgm:spPr>
      <dgm:t>
        <a:bodyPr anchor="t"/>
        <a:lstStyle/>
        <a:p>
          <a:pPr algn="l">
            <a:spcBef>
              <a:spcPts val="1200"/>
            </a:spcBef>
            <a:spcAft>
              <a:spcPct val="35000"/>
            </a:spcAft>
          </a:pPr>
          <a:r>
            <a:rPr lang="fi-FI" sz="1800" b="1">
              <a:solidFill>
                <a:schemeClr val="tx2"/>
              </a:solidFill>
            </a:rPr>
            <a:t>Systeeminen muutos</a:t>
          </a:r>
          <a:endParaRPr lang="fi-FI" sz="1800">
            <a:solidFill>
              <a:schemeClr val="tx2"/>
            </a:solidFill>
          </a:endParaRPr>
        </a:p>
      </dgm:t>
    </dgm:pt>
    <dgm:pt modelId="{F3168493-BD8D-4196-9CB4-7FC24828574B}" type="parTrans" cxnId="{E11538DE-6185-443B-A1AF-BD14B4BB9AF2}">
      <dgm:prSet/>
      <dgm:spPr/>
      <dgm:t>
        <a:bodyPr/>
        <a:lstStyle/>
        <a:p>
          <a:endParaRPr lang="fi-FI"/>
        </a:p>
      </dgm:t>
    </dgm:pt>
    <dgm:pt modelId="{01B798FE-4300-465B-82C2-94A33434DB4B}" type="sibTrans" cxnId="{E11538DE-6185-443B-A1AF-BD14B4BB9AF2}">
      <dgm:prSet/>
      <dgm:spPr/>
      <dgm:t>
        <a:bodyPr/>
        <a:lstStyle/>
        <a:p>
          <a:endParaRPr lang="fi-FI"/>
        </a:p>
      </dgm:t>
    </dgm:pt>
    <dgm:pt modelId="{880DFCF3-93B9-43B4-903B-8A78C0A5DC29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28575">
          <a:solidFill>
            <a:srgbClr val="5D79BD"/>
          </a:solidFill>
        </a:ln>
      </dgm:spPr>
      <dgm:t>
        <a:bodyPr anchor="t"/>
        <a:lstStyle/>
        <a:p>
          <a:pPr algn="l">
            <a:spcBef>
              <a:spcPts val="1200"/>
            </a:spcBef>
            <a:spcAft>
              <a:spcPts val="1200"/>
            </a:spcAft>
          </a:pPr>
          <a:r>
            <a:rPr lang="fi-FI" sz="1400" b="1"/>
            <a:t>Kiertotalouden edistäminen </a:t>
          </a:r>
          <a:r>
            <a:rPr lang="fi-FI" sz="1400"/>
            <a:t>ja yhteensovittaminen ympäristönsuojelun kanssa, ml. materiaalitehokkuus ja ravinteet</a:t>
          </a:r>
        </a:p>
      </dgm:t>
    </dgm:pt>
    <dgm:pt modelId="{22C1375A-AE16-4BCA-8717-02BC561B187F}" type="parTrans" cxnId="{8DDB1CAF-AA83-4CD8-8160-F1586D936FE8}">
      <dgm:prSet/>
      <dgm:spPr/>
      <dgm:t>
        <a:bodyPr/>
        <a:lstStyle/>
        <a:p>
          <a:endParaRPr lang="fi-FI"/>
        </a:p>
      </dgm:t>
    </dgm:pt>
    <dgm:pt modelId="{3BF6E3DE-9B4C-47DE-9BC1-7B34C73D7CA5}" type="sibTrans" cxnId="{8DDB1CAF-AA83-4CD8-8160-F1586D936FE8}">
      <dgm:prSet/>
      <dgm:spPr/>
      <dgm:t>
        <a:bodyPr/>
        <a:lstStyle/>
        <a:p>
          <a:endParaRPr lang="fi-FI"/>
        </a:p>
      </dgm:t>
    </dgm:pt>
    <dgm:pt modelId="{E6284CD0-8F9E-4C8C-96D4-F8FB0271D885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28575">
          <a:solidFill>
            <a:srgbClr val="5DA153"/>
          </a:solidFill>
        </a:ln>
      </dgm:spPr>
      <dgm:t>
        <a:bodyPr anchor="t"/>
        <a:lstStyle/>
        <a:p>
          <a:pPr algn="l">
            <a:spcBef>
              <a:spcPts val="1200"/>
            </a:spcBef>
            <a:spcAft>
              <a:spcPct val="35000"/>
            </a:spcAft>
          </a:pPr>
          <a:r>
            <a:rPr lang="fi-FI" sz="1800" b="1">
              <a:solidFill>
                <a:schemeClr val="tx2"/>
              </a:solidFill>
            </a:rPr>
            <a:t>Hillintä</a:t>
          </a:r>
          <a:endParaRPr lang="fi-FI" sz="1400">
            <a:solidFill>
              <a:schemeClr val="tx2"/>
            </a:solidFill>
          </a:endParaRPr>
        </a:p>
      </dgm:t>
    </dgm:pt>
    <dgm:pt modelId="{DBB90397-7F9C-4528-885A-49832F40A36F}" type="parTrans" cxnId="{F47D186A-C140-47D3-B336-B0DC92FF720C}">
      <dgm:prSet/>
      <dgm:spPr/>
      <dgm:t>
        <a:bodyPr/>
        <a:lstStyle/>
        <a:p>
          <a:endParaRPr lang="fi-FI"/>
        </a:p>
      </dgm:t>
    </dgm:pt>
    <dgm:pt modelId="{D51F4D11-E211-4484-860A-CBB6F0B47AF4}" type="sibTrans" cxnId="{F47D186A-C140-47D3-B336-B0DC92FF720C}">
      <dgm:prSet/>
      <dgm:spPr/>
      <dgm:t>
        <a:bodyPr/>
        <a:lstStyle/>
        <a:p>
          <a:endParaRPr lang="fi-FI"/>
        </a:p>
      </dgm:t>
    </dgm:pt>
    <dgm:pt modelId="{06A20AC7-1F68-405D-A6E5-1FFAAC683A45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28575">
          <a:solidFill>
            <a:srgbClr val="3678F9"/>
          </a:solidFill>
        </a:ln>
      </dgm:spPr>
      <dgm:t>
        <a:bodyPr anchor="t"/>
        <a:lstStyle/>
        <a:p>
          <a:pPr algn="l">
            <a:spcBef>
              <a:spcPts val="1200"/>
            </a:spcBef>
            <a:spcAft>
              <a:spcPct val="35000"/>
            </a:spcAft>
            <a:buNone/>
          </a:pPr>
          <a:r>
            <a:rPr lang="fi-FI" sz="1800" b="1">
              <a:solidFill>
                <a:schemeClr val="tx2"/>
              </a:solidFill>
            </a:rPr>
            <a:t>Sopeutuminen</a:t>
          </a:r>
          <a:endParaRPr lang="fi-FI" sz="1400" b="1">
            <a:solidFill>
              <a:schemeClr val="tx2"/>
            </a:solidFill>
          </a:endParaRPr>
        </a:p>
      </dgm:t>
    </dgm:pt>
    <dgm:pt modelId="{4F92A12C-73FA-4D9D-8206-D1632FC74B6E}" type="parTrans" cxnId="{75A3A621-8F63-41DA-9DF5-FF0EB8F9F21A}">
      <dgm:prSet/>
      <dgm:spPr/>
      <dgm:t>
        <a:bodyPr/>
        <a:lstStyle/>
        <a:p>
          <a:endParaRPr lang="fi-FI"/>
        </a:p>
      </dgm:t>
    </dgm:pt>
    <dgm:pt modelId="{3E4C0BE7-682B-4434-9BC0-34851BB9EA0F}" type="sibTrans" cxnId="{75A3A621-8F63-41DA-9DF5-FF0EB8F9F21A}">
      <dgm:prSet/>
      <dgm:spPr/>
      <dgm:t>
        <a:bodyPr/>
        <a:lstStyle/>
        <a:p>
          <a:endParaRPr lang="fi-FI"/>
        </a:p>
      </dgm:t>
    </dgm:pt>
    <dgm:pt modelId="{1471857B-A354-49A4-9621-01EC1E445435}">
      <dgm:prSet custT="1"/>
      <dgm:spPr>
        <a:ln>
          <a:solidFill>
            <a:srgbClr val="5D79BD"/>
          </a:solidFill>
        </a:ln>
      </dgm:spPr>
      <dgm:t>
        <a:bodyPr/>
        <a:lstStyle/>
        <a:p>
          <a:pPr algn="l">
            <a:spcBef>
              <a:spcPts val="1200"/>
            </a:spcBef>
            <a:spcAft>
              <a:spcPts val="1200"/>
            </a:spcAft>
          </a:pPr>
          <a:r>
            <a:rPr lang="fi-FI" sz="1400" b="1"/>
            <a:t>Energiajärjestelmän murroksen edistäminen ja hallinnon varautuminen </a:t>
          </a:r>
          <a:r>
            <a:rPr lang="fi-FI" sz="1400" b="0"/>
            <a:t>murrokseen </a:t>
          </a:r>
        </a:p>
      </dgm:t>
    </dgm:pt>
    <dgm:pt modelId="{040F741A-08D6-4134-923B-81DD94231258}" type="parTrans" cxnId="{267754F6-814A-4760-AC62-A264BA8138D0}">
      <dgm:prSet/>
      <dgm:spPr/>
      <dgm:t>
        <a:bodyPr/>
        <a:lstStyle/>
        <a:p>
          <a:endParaRPr lang="fi-FI"/>
        </a:p>
      </dgm:t>
    </dgm:pt>
    <dgm:pt modelId="{E5A01463-958F-4522-A1B2-92FF010A7A6F}" type="sibTrans" cxnId="{267754F6-814A-4760-AC62-A264BA8138D0}">
      <dgm:prSet/>
      <dgm:spPr/>
      <dgm:t>
        <a:bodyPr/>
        <a:lstStyle/>
        <a:p>
          <a:endParaRPr lang="fi-FI"/>
        </a:p>
      </dgm:t>
    </dgm:pt>
    <dgm:pt modelId="{93FFD556-6F5E-4B2E-969A-A36263CD451A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28575">
          <a:solidFill>
            <a:srgbClr val="3678F9"/>
          </a:solidFill>
        </a:ln>
      </dgm:spPr>
      <dgm:t>
        <a:bodyPr anchor="t"/>
        <a:lstStyle/>
        <a:p>
          <a:pPr algn="l">
            <a:spcBef>
              <a:spcPts val="120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fi-FI" sz="1400" b="1">
              <a:solidFill>
                <a:schemeClr val="tx1"/>
              </a:solidFill>
            </a:rPr>
            <a:t>Varautuminen</a:t>
          </a:r>
          <a:r>
            <a:rPr lang="fi-FI" sz="1400">
              <a:solidFill>
                <a:schemeClr val="tx1"/>
              </a:solidFill>
            </a:rPr>
            <a:t> ja valmiustehtävät </a:t>
          </a:r>
          <a:endParaRPr lang="fi-FI" sz="1400" b="1">
            <a:solidFill>
              <a:schemeClr val="tx1"/>
            </a:solidFill>
          </a:endParaRPr>
        </a:p>
      </dgm:t>
    </dgm:pt>
    <dgm:pt modelId="{EDE08A1D-C365-4FD7-857E-8440227B1BBC}" type="parTrans" cxnId="{7FC4F69C-1B2A-4414-8189-7FDE1BF0FB9D}">
      <dgm:prSet/>
      <dgm:spPr/>
      <dgm:t>
        <a:bodyPr/>
        <a:lstStyle/>
        <a:p>
          <a:endParaRPr lang="fi-FI"/>
        </a:p>
      </dgm:t>
    </dgm:pt>
    <dgm:pt modelId="{240D6EB9-3C68-473A-8242-9922EE1CBA05}" type="sibTrans" cxnId="{7FC4F69C-1B2A-4414-8189-7FDE1BF0FB9D}">
      <dgm:prSet/>
      <dgm:spPr/>
      <dgm:t>
        <a:bodyPr/>
        <a:lstStyle/>
        <a:p>
          <a:endParaRPr lang="fi-FI"/>
        </a:p>
      </dgm:t>
    </dgm:pt>
    <dgm:pt modelId="{4760896D-EEFD-4CCF-835F-8AB7BA58F4AE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28575">
          <a:solidFill>
            <a:srgbClr val="3678F9"/>
          </a:solidFill>
        </a:ln>
      </dgm:spPr>
      <dgm:t>
        <a:bodyPr anchor="t"/>
        <a:lstStyle/>
        <a:p>
          <a:pPr algn="l">
            <a:spcBef>
              <a:spcPts val="1200"/>
            </a:spcBef>
            <a:spcAft>
              <a:spcPct val="35000"/>
            </a:spcAft>
          </a:pPr>
          <a:r>
            <a:rPr lang="fi-FI" sz="1400" b="1">
              <a:solidFill>
                <a:schemeClr val="tx1"/>
              </a:solidFill>
            </a:rPr>
            <a:t>Toimintavarmuus</a:t>
          </a:r>
          <a:r>
            <a:rPr lang="fi-FI" sz="1400">
              <a:solidFill>
                <a:schemeClr val="tx1"/>
              </a:solidFill>
            </a:rPr>
            <a:t> (esim. liikenne, vesihuolto, maatalous, muut elinkeinot) </a:t>
          </a:r>
          <a:endParaRPr lang="fi-FI" sz="1400" b="1">
            <a:solidFill>
              <a:schemeClr val="tx1"/>
            </a:solidFill>
          </a:endParaRPr>
        </a:p>
      </dgm:t>
    </dgm:pt>
    <dgm:pt modelId="{703C7458-8A8C-4D9E-A2AF-3BEBF7474D32}" type="parTrans" cxnId="{289CE776-8255-4FE3-9014-EE9265CB9A4F}">
      <dgm:prSet/>
      <dgm:spPr/>
      <dgm:t>
        <a:bodyPr/>
        <a:lstStyle/>
        <a:p>
          <a:endParaRPr lang="fi-FI"/>
        </a:p>
      </dgm:t>
    </dgm:pt>
    <dgm:pt modelId="{730921C9-5E34-42D1-9C8A-7E339B964812}" type="sibTrans" cxnId="{289CE776-8255-4FE3-9014-EE9265CB9A4F}">
      <dgm:prSet/>
      <dgm:spPr/>
      <dgm:t>
        <a:bodyPr/>
        <a:lstStyle/>
        <a:p>
          <a:endParaRPr lang="fi-FI"/>
        </a:p>
      </dgm:t>
    </dgm:pt>
    <dgm:pt modelId="{FC6772EB-363E-4841-B6AF-4F33A15B264F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28575">
          <a:solidFill>
            <a:srgbClr val="3678F9"/>
          </a:solidFill>
        </a:ln>
      </dgm:spPr>
      <dgm:t>
        <a:bodyPr anchor="t"/>
        <a:lstStyle/>
        <a:p>
          <a:pPr algn="l">
            <a:spcBef>
              <a:spcPts val="1200"/>
            </a:spcBef>
            <a:spcAft>
              <a:spcPct val="35000"/>
            </a:spcAft>
          </a:pPr>
          <a:r>
            <a:rPr lang="fi-FI" sz="1400" b="1">
              <a:solidFill>
                <a:schemeClr val="tx1"/>
              </a:solidFill>
            </a:rPr>
            <a:t>Ilmastonkestävä yhdyskuntarakenne</a:t>
          </a:r>
        </a:p>
      </dgm:t>
    </dgm:pt>
    <dgm:pt modelId="{44F7D81D-1C4F-475B-B05D-339BA6261D92}" type="parTrans" cxnId="{50A88144-D765-457E-A5BD-FADD8B5B9035}">
      <dgm:prSet/>
      <dgm:spPr/>
      <dgm:t>
        <a:bodyPr/>
        <a:lstStyle/>
        <a:p>
          <a:endParaRPr lang="fi-FI"/>
        </a:p>
      </dgm:t>
    </dgm:pt>
    <dgm:pt modelId="{A51E8BB1-0AB9-47B3-87E9-E6161ADAE499}" type="sibTrans" cxnId="{50A88144-D765-457E-A5BD-FADD8B5B9035}">
      <dgm:prSet/>
      <dgm:spPr/>
      <dgm:t>
        <a:bodyPr/>
        <a:lstStyle/>
        <a:p>
          <a:endParaRPr lang="fi-FI"/>
        </a:p>
      </dgm:t>
    </dgm:pt>
    <dgm:pt modelId="{5209E71F-1DBF-453A-A165-3A19DAED7DF2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28575">
          <a:solidFill>
            <a:srgbClr val="3678F9"/>
          </a:solidFill>
        </a:ln>
      </dgm:spPr>
      <dgm:t>
        <a:bodyPr anchor="t"/>
        <a:lstStyle/>
        <a:p>
          <a:pPr algn="l">
            <a:spcBef>
              <a:spcPts val="1200"/>
            </a:spcBef>
            <a:spcAft>
              <a:spcPct val="35000"/>
            </a:spcAft>
          </a:pPr>
          <a:r>
            <a:rPr lang="fi-FI" sz="1400" b="1">
              <a:solidFill>
                <a:schemeClr val="tx1"/>
              </a:solidFill>
            </a:rPr>
            <a:t>Pitkän aikavälin ilmastovaikutukset</a:t>
          </a:r>
        </a:p>
      </dgm:t>
    </dgm:pt>
    <dgm:pt modelId="{BE2627D6-E7F4-4521-A7D4-76919295D4B4}" type="parTrans" cxnId="{4B2DF696-35AD-451A-9976-848EC7022828}">
      <dgm:prSet/>
      <dgm:spPr/>
      <dgm:t>
        <a:bodyPr/>
        <a:lstStyle/>
        <a:p>
          <a:endParaRPr lang="fi-FI"/>
        </a:p>
      </dgm:t>
    </dgm:pt>
    <dgm:pt modelId="{599F0F7B-DEC6-4002-A513-966FF99D56B3}" type="sibTrans" cxnId="{4B2DF696-35AD-451A-9976-848EC7022828}">
      <dgm:prSet/>
      <dgm:spPr/>
      <dgm:t>
        <a:bodyPr/>
        <a:lstStyle/>
        <a:p>
          <a:endParaRPr lang="fi-FI"/>
        </a:p>
      </dgm:t>
    </dgm:pt>
    <dgm:pt modelId="{C450EDD4-0CB3-4B59-8215-4D6359B3CA75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28575">
          <a:solidFill>
            <a:srgbClr val="3678F9"/>
          </a:solidFill>
        </a:ln>
      </dgm:spPr>
      <dgm:t>
        <a:bodyPr anchor="t"/>
        <a:lstStyle/>
        <a:p>
          <a:pPr algn="l">
            <a:spcBef>
              <a:spcPts val="1200"/>
            </a:spcBef>
            <a:spcAft>
              <a:spcPct val="35000"/>
            </a:spcAft>
          </a:pPr>
          <a:r>
            <a:rPr lang="fi-FI" sz="1400" b="1">
              <a:solidFill>
                <a:schemeClr val="tx1"/>
              </a:solidFill>
            </a:rPr>
            <a:t>Vesien hallinta</a:t>
          </a:r>
          <a:r>
            <a:rPr lang="fi-FI" sz="1400">
              <a:solidFill>
                <a:schemeClr val="tx1"/>
              </a:solidFill>
            </a:rPr>
            <a:t> ja vesien hallintaan liittyvät vaikutusketjut esim. pohjavesiriskien suhteen</a:t>
          </a:r>
          <a:endParaRPr lang="fi-FI" sz="1400" b="1">
            <a:solidFill>
              <a:schemeClr val="tx1"/>
            </a:solidFill>
          </a:endParaRPr>
        </a:p>
      </dgm:t>
    </dgm:pt>
    <dgm:pt modelId="{9A3DED3E-A496-42C2-8E4C-42E27118EAD1}" type="parTrans" cxnId="{359F1D3D-C657-443D-89B9-2A088D4EF8D8}">
      <dgm:prSet/>
      <dgm:spPr/>
      <dgm:t>
        <a:bodyPr/>
        <a:lstStyle/>
        <a:p>
          <a:endParaRPr lang="fi-FI"/>
        </a:p>
      </dgm:t>
    </dgm:pt>
    <dgm:pt modelId="{C563EAAE-4DC5-4195-BB6D-32AB63A135A5}" type="sibTrans" cxnId="{359F1D3D-C657-443D-89B9-2A088D4EF8D8}">
      <dgm:prSet/>
      <dgm:spPr/>
      <dgm:t>
        <a:bodyPr/>
        <a:lstStyle/>
        <a:p>
          <a:endParaRPr lang="fi-FI"/>
        </a:p>
      </dgm:t>
    </dgm:pt>
    <dgm:pt modelId="{78C30954-F488-4429-BBDD-C806A336E8C6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28575">
          <a:solidFill>
            <a:srgbClr val="3678F9"/>
          </a:solidFill>
        </a:ln>
      </dgm:spPr>
      <dgm:t>
        <a:bodyPr anchor="t"/>
        <a:lstStyle/>
        <a:p>
          <a:pPr algn="l">
            <a:spcBef>
              <a:spcPts val="1200"/>
            </a:spcBef>
            <a:spcAft>
              <a:spcPct val="35000"/>
            </a:spcAft>
          </a:pPr>
          <a:r>
            <a:rPr lang="fi-FI" sz="1400">
              <a:solidFill>
                <a:schemeClr val="tx1"/>
              </a:solidFill>
            </a:rPr>
            <a:t>Yhteisöllisyys (esim. maaseudulla) </a:t>
          </a:r>
        </a:p>
        <a:p>
          <a:pPr algn="l">
            <a:spcBef>
              <a:spcPts val="1200"/>
            </a:spcBef>
            <a:spcAft>
              <a:spcPct val="35000"/>
            </a:spcAft>
          </a:pPr>
          <a:endParaRPr lang="fi-FI" sz="1400" b="1"/>
        </a:p>
      </dgm:t>
    </dgm:pt>
    <dgm:pt modelId="{907CA187-3879-4646-B4EE-A18BA77F7109}" type="parTrans" cxnId="{246A3C04-2205-4F30-9B7C-23FEE039B2F6}">
      <dgm:prSet/>
      <dgm:spPr/>
      <dgm:t>
        <a:bodyPr/>
        <a:lstStyle/>
        <a:p>
          <a:endParaRPr lang="fi-FI"/>
        </a:p>
      </dgm:t>
    </dgm:pt>
    <dgm:pt modelId="{FA0E2198-4D3C-4A13-8C13-4008EC34E7D8}" type="sibTrans" cxnId="{246A3C04-2205-4F30-9B7C-23FEE039B2F6}">
      <dgm:prSet/>
      <dgm:spPr/>
      <dgm:t>
        <a:bodyPr/>
        <a:lstStyle/>
        <a:p>
          <a:endParaRPr lang="fi-FI"/>
        </a:p>
      </dgm:t>
    </dgm:pt>
    <dgm:pt modelId="{B1468FA1-573A-4497-9616-FECB3AA279C4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28575">
          <a:solidFill>
            <a:srgbClr val="5DA153"/>
          </a:solidFill>
        </a:ln>
      </dgm:spPr>
      <dgm:t>
        <a:bodyPr anchor="t"/>
        <a:lstStyle/>
        <a:p>
          <a:pPr algn="l">
            <a:spcBef>
              <a:spcPts val="1200"/>
            </a:spcBef>
            <a:spcAft>
              <a:spcPct val="35000"/>
            </a:spcAft>
          </a:pPr>
          <a:r>
            <a:rPr lang="fi-FI" sz="1400" b="1"/>
            <a:t>Rahoitus</a:t>
          </a:r>
          <a:r>
            <a:rPr lang="fi-FI" sz="1400"/>
            <a:t> (RR, maaseuturahasto, muu EU-osarahoitteinen rahoitus sekä ELY-keskuksen jakama rahoitus) sekä yritysten kehittämispalvelut</a:t>
          </a:r>
        </a:p>
      </dgm:t>
    </dgm:pt>
    <dgm:pt modelId="{C9F21C2E-0409-4FC8-8722-2F6EB1A0C6B2}" type="parTrans" cxnId="{3A1BFE77-1C96-43C2-A522-8CD43F7815AA}">
      <dgm:prSet/>
      <dgm:spPr/>
      <dgm:t>
        <a:bodyPr/>
        <a:lstStyle/>
        <a:p>
          <a:endParaRPr lang="fi-FI"/>
        </a:p>
      </dgm:t>
    </dgm:pt>
    <dgm:pt modelId="{55173DE2-7F72-4A83-A81E-26E19EEA835D}" type="sibTrans" cxnId="{3A1BFE77-1C96-43C2-A522-8CD43F7815AA}">
      <dgm:prSet/>
      <dgm:spPr/>
      <dgm:t>
        <a:bodyPr/>
        <a:lstStyle/>
        <a:p>
          <a:endParaRPr lang="fi-FI"/>
        </a:p>
      </dgm:t>
    </dgm:pt>
    <dgm:pt modelId="{1B8A97E6-DD40-4A58-A5D7-96E913C71884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28575">
          <a:solidFill>
            <a:srgbClr val="5DA153"/>
          </a:solidFill>
        </a:ln>
      </dgm:spPr>
      <dgm:t>
        <a:bodyPr anchor="t"/>
        <a:lstStyle/>
        <a:p>
          <a:pPr algn="l">
            <a:spcBef>
              <a:spcPts val="1200"/>
            </a:spcBef>
            <a:spcAft>
              <a:spcPct val="35000"/>
            </a:spcAft>
          </a:pPr>
          <a:endParaRPr lang="fi-FI" sz="800"/>
        </a:p>
      </dgm:t>
    </dgm:pt>
    <dgm:pt modelId="{37FA7839-71E2-4E9C-BBB1-600BC2CA0FA0}" type="parTrans" cxnId="{E7408248-6625-4EDD-9952-7A5A57082A76}">
      <dgm:prSet/>
      <dgm:spPr/>
      <dgm:t>
        <a:bodyPr/>
        <a:lstStyle/>
        <a:p>
          <a:endParaRPr lang="fi-FI"/>
        </a:p>
      </dgm:t>
    </dgm:pt>
    <dgm:pt modelId="{AA04E003-5A51-4FB3-AFDF-22D32A70EAD5}" type="sibTrans" cxnId="{E7408248-6625-4EDD-9952-7A5A57082A76}">
      <dgm:prSet/>
      <dgm:spPr/>
      <dgm:t>
        <a:bodyPr/>
        <a:lstStyle/>
        <a:p>
          <a:endParaRPr lang="fi-FI"/>
        </a:p>
      </dgm:t>
    </dgm:pt>
    <dgm:pt modelId="{27DD053C-9FE1-4F0D-9611-441CCEAB780D}">
      <dgm:prSet custT="1"/>
      <dgm:spPr/>
      <dgm:t>
        <a:bodyPr/>
        <a:lstStyle/>
        <a:p>
          <a:pPr algn="l">
            <a:spcBef>
              <a:spcPts val="1200"/>
            </a:spcBef>
            <a:spcAft>
              <a:spcPct val="35000"/>
            </a:spcAft>
          </a:pPr>
          <a:r>
            <a:rPr lang="fi-FI" sz="1400" b="1"/>
            <a:t>Ilmastovaikutusten arviointi </a:t>
          </a:r>
          <a:r>
            <a:rPr lang="fi-FI" sz="1400"/>
            <a:t>sekä YVA- ja SOVA-prosessit </a:t>
          </a:r>
        </a:p>
      </dgm:t>
    </dgm:pt>
    <dgm:pt modelId="{8D98A9F9-611B-4A0B-9393-84F0A417ED44}" type="parTrans" cxnId="{AE35279D-0DD4-43FC-9688-5C94CCBDE04D}">
      <dgm:prSet/>
      <dgm:spPr/>
      <dgm:t>
        <a:bodyPr/>
        <a:lstStyle/>
        <a:p>
          <a:endParaRPr lang="fi-FI"/>
        </a:p>
      </dgm:t>
    </dgm:pt>
    <dgm:pt modelId="{1C778E95-0C2E-4676-B755-CF5441AF0543}" type="sibTrans" cxnId="{AE35279D-0DD4-43FC-9688-5C94CCBDE04D}">
      <dgm:prSet/>
      <dgm:spPr/>
      <dgm:t>
        <a:bodyPr/>
        <a:lstStyle/>
        <a:p>
          <a:endParaRPr lang="fi-FI"/>
        </a:p>
      </dgm:t>
    </dgm:pt>
    <dgm:pt modelId="{3EAD92E8-94D5-43E6-839E-8B2069189E72}">
      <dgm:prSet custT="1"/>
      <dgm:spPr/>
      <dgm:t>
        <a:bodyPr/>
        <a:lstStyle/>
        <a:p>
          <a:pPr algn="l">
            <a:spcBef>
              <a:spcPts val="1200"/>
            </a:spcBef>
            <a:spcAft>
              <a:spcPct val="35000"/>
            </a:spcAft>
          </a:pPr>
          <a:r>
            <a:rPr lang="fi-FI" sz="1400" b="1"/>
            <a:t>Maaperän ja metsien hiilivarastojen </a:t>
          </a:r>
          <a:r>
            <a:rPr lang="fi-FI" sz="1400" b="0"/>
            <a:t>turvaaminen</a:t>
          </a:r>
          <a:r>
            <a:rPr lang="fi-FI" sz="1400"/>
            <a:t>, esim. ojitukset ja luonnonsuojelu </a:t>
          </a:r>
        </a:p>
      </dgm:t>
    </dgm:pt>
    <dgm:pt modelId="{BE74A43B-FA38-446F-B53C-4617FD7E5DDF}" type="parTrans" cxnId="{57C7D95F-9644-4C3B-BE1C-09C99EEB436C}">
      <dgm:prSet/>
      <dgm:spPr/>
      <dgm:t>
        <a:bodyPr/>
        <a:lstStyle/>
        <a:p>
          <a:endParaRPr lang="fi-FI"/>
        </a:p>
      </dgm:t>
    </dgm:pt>
    <dgm:pt modelId="{34529A18-FA02-472D-964A-E032BB807E3E}" type="sibTrans" cxnId="{57C7D95F-9644-4C3B-BE1C-09C99EEB436C}">
      <dgm:prSet/>
      <dgm:spPr/>
      <dgm:t>
        <a:bodyPr/>
        <a:lstStyle/>
        <a:p>
          <a:endParaRPr lang="fi-FI"/>
        </a:p>
      </dgm:t>
    </dgm:pt>
    <dgm:pt modelId="{1CE6CA3F-D74E-4B3C-9867-28B80E5F4A4D}">
      <dgm:prSet custT="1"/>
      <dgm:spPr/>
      <dgm:t>
        <a:bodyPr/>
        <a:lstStyle/>
        <a:p>
          <a:pPr algn="l">
            <a:spcBef>
              <a:spcPts val="1200"/>
            </a:spcBef>
            <a:spcAft>
              <a:spcPct val="35000"/>
            </a:spcAft>
          </a:pPr>
          <a:r>
            <a:rPr lang="fi-FI" sz="1400" b="1"/>
            <a:t>Maaseudun ilmastokestävyyden </a:t>
          </a:r>
          <a:r>
            <a:rPr lang="fi-FI" sz="1400"/>
            <a:t>kehittäminen</a:t>
          </a:r>
        </a:p>
      </dgm:t>
    </dgm:pt>
    <dgm:pt modelId="{FE000F80-896A-4B29-A0BE-E0E840866295}" type="parTrans" cxnId="{E160D14E-ABEF-475C-B510-7E795F4F62B5}">
      <dgm:prSet/>
      <dgm:spPr/>
      <dgm:t>
        <a:bodyPr/>
        <a:lstStyle/>
        <a:p>
          <a:endParaRPr lang="fi-FI"/>
        </a:p>
      </dgm:t>
    </dgm:pt>
    <dgm:pt modelId="{4534A240-AB74-49CF-8034-932B9DDBD568}" type="sibTrans" cxnId="{E160D14E-ABEF-475C-B510-7E795F4F62B5}">
      <dgm:prSet/>
      <dgm:spPr/>
      <dgm:t>
        <a:bodyPr/>
        <a:lstStyle/>
        <a:p>
          <a:endParaRPr lang="fi-FI"/>
        </a:p>
      </dgm:t>
    </dgm:pt>
    <dgm:pt modelId="{C4896DF1-4FB8-4521-B6DB-E2622D41B0D6}">
      <dgm:prSet custT="1"/>
      <dgm:spPr/>
      <dgm:t>
        <a:bodyPr/>
        <a:lstStyle/>
        <a:p>
          <a:pPr algn="l">
            <a:spcBef>
              <a:spcPts val="1200"/>
            </a:spcBef>
            <a:spcAft>
              <a:spcPct val="35000"/>
            </a:spcAft>
          </a:pPr>
          <a:r>
            <a:rPr lang="fi-FI" sz="1400" b="1"/>
            <a:t>Ilmastokestävä yhdyskuntarakenne </a:t>
          </a:r>
          <a:r>
            <a:rPr lang="fi-FI" sz="1400"/>
            <a:t>ja alueidenkäyttö </a:t>
          </a:r>
        </a:p>
      </dgm:t>
    </dgm:pt>
    <dgm:pt modelId="{D964E1B0-A0A8-4590-9D36-1A61EFEAEB66}" type="parTrans" cxnId="{54CFF24B-B00F-4458-A170-F795960FE75F}">
      <dgm:prSet/>
      <dgm:spPr/>
      <dgm:t>
        <a:bodyPr/>
        <a:lstStyle/>
        <a:p>
          <a:endParaRPr lang="fi-FI"/>
        </a:p>
      </dgm:t>
    </dgm:pt>
    <dgm:pt modelId="{D705B432-14A9-4A39-9A5E-2F1BE3A97B6F}" type="sibTrans" cxnId="{54CFF24B-B00F-4458-A170-F795960FE75F}">
      <dgm:prSet/>
      <dgm:spPr/>
      <dgm:t>
        <a:bodyPr/>
        <a:lstStyle/>
        <a:p>
          <a:endParaRPr lang="fi-FI"/>
        </a:p>
      </dgm:t>
    </dgm:pt>
    <dgm:pt modelId="{45DD391B-6559-47D2-A45A-8C73DD97CD42}">
      <dgm:prSet custT="1"/>
      <dgm:spPr/>
      <dgm:t>
        <a:bodyPr/>
        <a:lstStyle/>
        <a:p>
          <a:pPr algn="l">
            <a:spcBef>
              <a:spcPts val="1200"/>
            </a:spcBef>
            <a:spcAft>
              <a:spcPct val="35000"/>
            </a:spcAft>
          </a:pPr>
          <a:r>
            <a:rPr lang="fi-FI" sz="1400" b="1"/>
            <a:t>Liikennejärjestelmä</a:t>
          </a:r>
          <a:r>
            <a:rPr lang="fi-FI" sz="1400"/>
            <a:t> ja kestävä kulkumuotojakauma </a:t>
          </a:r>
        </a:p>
      </dgm:t>
    </dgm:pt>
    <dgm:pt modelId="{F6751DB0-2D37-420D-B530-2A7F468DF8EB}" type="parTrans" cxnId="{1F6DF3BD-578B-4BBD-A1F1-A4AE68F9FEDC}">
      <dgm:prSet/>
      <dgm:spPr/>
      <dgm:t>
        <a:bodyPr/>
        <a:lstStyle/>
        <a:p>
          <a:endParaRPr lang="fi-FI"/>
        </a:p>
      </dgm:t>
    </dgm:pt>
    <dgm:pt modelId="{F1D6375D-D372-42B7-BBA3-029EEE3A414C}" type="sibTrans" cxnId="{1F6DF3BD-578B-4BBD-A1F1-A4AE68F9FEDC}">
      <dgm:prSet/>
      <dgm:spPr/>
      <dgm:t>
        <a:bodyPr/>
        <a:lstStyle/>
        <a:p>
          <a:endParaRPr lang="fi-FI"/>
        </a:p>
      </dgm:t>
    </dgm:pt>
    <dgm:pt modelId="{341B5DC7-B94C-496F-B4ED-3AA657EF4C6A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28575">
          <a:solidFill>
            <a:srgbClr val="3678F9"/>
          </a:solidFill>
        </a:ln>
      </dgm:spPr>
      <dgm:t>
        <a:bodyPr/>
        <a:lstStyle/>
        <a:p>
          <a:pPr algn="l">
            <a:spcBef>
              <a:spcPts val="1200"/>
            </a:spcBef>
            <a:spcAft>
              <a:spcPct val="35000"/>
            </a:spcAft>
          </a:pPr>
          <a:r>
            <a:rPr lang="fi-FI" sz="1400" b="1"/>
            <a:t>Rahoitus</a:t>
          </a:r>
          <a:r>
            <a:rPr lang="fi-FI" sz="1400"/>
            <a:t> (RR, maaseuturahasto, muu EU-osarahoitteinen rahoitus sekä ELY-keskuksen jakama rahoitus) sekä yritysten kehittämispalvelut</a:t>
          </a:r>
          <a:endParaRPr lang="fi-FI" sz="1400" b="1">
            <a:solidFill>
              <a:schemeClr val="tx1"/>
            </a:solidFill>
          </a:endParaRPr>
        </a:p>
      </dgm:t>
    </dgm:pt>
    <dgm:pt modelId="{35120A68-AE73-424A-B935-3E530E3381D2}" type="parTrans" cxnId="{19A5E3CF-61AC-486A-BD60-B20294732454}">
      <dgm:prSet/>
      <dgm:spPr/>
      <dgm:t>
        <a:bodyPr/>
        <a:lstStyle/>
        <a:p>
          <a:endParaRPr lang="fi-FI"/>
        </a:p>
      </dgm:t>
    </dgm:pt>
    <dgm:pt modelId="{89903738-4F03-4CBE-85AA-424D2D0B261A}" type="sibTrans" cxnId="{19A5E3CF-61AC-486A-BD60-B20294732454}">
      <dgm:prSet/>
      <dgm:spPr/>
      <dgm:t>
        <a:bodyPr/>
        <a:lstStyle/>
        <a:p>
          <a:endParaRPr lang="fi-FI"/>
        </a:p>
      </dgm:t>
    </dgm:pt>
    <dgm:pt modelId="{908735DE-A9E6-4317-B1BF-6243799F886A}" type="pres">
      <dgm:prSet presAssocID="{7D97090C-2FE1-4D26-9633-DD6536325EB5}" presName="Name0" presStyleCnt="0">
        <dgm:presLayoutVars>
          <dgm:dir/>
          <dgm:resizeHandles val="exact"/>
        </dgm:presLayoutVars>
      </dgm:prSet>
      <dgm:spPr/>
    </dgm:pt>
    <dgm:pt modelId="{DF519D33-CC2E-4D3E-A634-1F7FC4E6FEC1}" type="pres">
      <dgm:prSet presAssocID="{B22EEFEB-8B55-4AD8-9F6F-31F1D6F7F616}" presName="compNode" presStyleCnt="0"/>
      <dgm:spPr/>
    </dgm:pt>
    <dgm:pt modelId="{23243C7B-E3DB-487C-B439-CAB0E80BBA8A}" type="pres">
      <dgm:prSet presAssocID="{B22EEFEB-8B55-4AD8-9F6F-31F1D6F7F616}" presName="pictRect" presStyleLbl="node1" presStyleIdx="0" presStyleCnt="3" custScaleX="122740" custScaleY="57797" custLinFactNeighborX="-832" custLinFactNeighborY="-15825"/>
      <dgm:spPr>
        <a:blipFill>
          <a:blip xmlns:r="http://schemas.openxmlformats.org/officeDocument/2006/relationships"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57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gitaalinen saldo asteikko, jossa on ympyrät"/>
        </a:ext>
      </dgm:extLst>
    </dgm:pt>
    <dgm:pt modelId="{F3D45D7C-9910-473D-9B01-161F9C155127}" type="pres">
      <dgm:prSet presAssocID="{B22EEFEB-8B55-4AD8-9F6F-31F1D6F7F616}" presName="textRect" presStyleLbl="revTx" presStyleIdx="0" presStyleCnt="3" custScaleX="122740" custScaleY="212062" custLinFactNeighborX="-12" custLinFactNeighborY="-23220">
        <dgm:presLayoutVars>
          <dgm:bulletEnabled val="1"/>
        </dgm:presLayoutVars>
      </dgm:prSet>
      <dgm:spPr>
        <a:prstGeom prst="roundRect">
          <a:avLst/>
        </a:prstGeom>
      </dgm:spPr>
    </dgm:pt>
    <dgm:pt modelId="{B13D4B90-6D6D-42B3-8E78-9431DD7ABD68}" type="pres">
      <dgm:prSet presAssocID="{01B798FE-4300-465B-82C2-94A33434DB4B}" presName="sibTrans" presStyleLbl="sibTrans2D1" presStyleIdx="0" presStyleCnt="0"/>
      <dgm:spPr/>
    </dgm:pt>
    <dgm:pt modelId="{81DB5533-AFE4-4681-9B8B-7414F72DDB92}" type="pres">
      <dgm:prSet presAssocID="{E6284CD0-8F9E-4C8C-96D4-F8FB0271D885}" presName="compNode" presStyleCnt="0"/>
      <dgm:spPr/>
    </dgm:pt>
    <dgm:pt modelId="{0A457C2D-7291-4F75-B35C-84EF8902CA15}" type="pres">
      <dgm:prSet presAssocID="{E6284CD0-8F9E-4C8C-96D4-F8FB0271D885}" presName="pictRect" presStyleLbl="node1" presStyleIdx="1" presStyleCnt="3" custScaleX="119233" custScaleY="41925" custLinFactNeighborX="-832" custLinFactNeighborY="-15825"/>
      <dgm:spPr>
        <a:blipFill>
          <a:blip xmlns:r="http://schemas.openxmlformats.org/officeDocument/2006/relationships"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ähikuva sateenvarjolle putoavista sadepisaroista"/>
        </a:ext>
      </dgm:extLst>
    </dgm:pt>
    <dgm:pt modelId="{E9A41B5B-7270-4F63-8537-71A30F28C812}" type="pres">
      <dgm:prSet presAssocID="{E6284CD0-8F9E-4C8C-96D4-F8FB0271D885}" presName="textRect" presStyleLbl="revTx" presStyleIdx="1" presStyleCnt="3" custScaleX="119233" custScaleY="401724" custLinFactNeighborX="909" custLinFactNeighborY="67275">
        <dgm:presLayoutVars>
          <dgm:bulletEnabled val="1"/>
        </dgm:presLayoutVars>
      </dgm:prSet>
      <dgm:spPr>
        <a:prstGeom prst="roundRect">
          <a:avLst/>
        </a:prstGeom>
      </dgm:spPr>
    </dgm:pt>
    <dgm:pt modelId="{922B75AD-9154-4FDD-A6B8-1EAA62AC16C9}" type="pres">
      <dgm:prSet presAssocID="{D51F4D11-E211-4484-860A-CBB6F0B47AF4}" presName="sibTrans" presStyleLbl="sibTrans2D1" presStyleIdx="0" presStyleCnt="0"/>
      <dgm:spPr/>
    </dgm:pt>
    <dgm:pt modelId="{524881F3-83B8-4A95-9E49-B5B6518723F1}" type="pres">
      <dgm:prSet presAssocID="{06A20AC7-1F68-405D-A6E5-1FFAAC683A45}" presName="compNode" presStyleCnt="0"/>
      <dgm:spPr/>
    </dgm:pt>
    <dgm:pt modelId="{9D4E8966-0C75-46F5-AC13-321BD2508019}" type="pres">
      <dgm:prSet presAssocID="{06A20AC7-1F68-405D-A6E5-1FFAAC683A45}" presName="pictRect" presStyleLbl="node1" presStyleIdx="2" presStyleCnt="3" custScaleX="116014" custScaleY="41925" custLinFactNeighborX="-832" custLinFactNeighborY="-16175"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ininen kukat"/>
        </a:ext>
      </dgm:extLst>
    </dgm:pt>
    <dgm:pt modelId="{1B25BC7E-FEB8-4A40-BE3F-9C541DF75620}" type="pres">
      <dgm:prSet presAssocID="{06A20AC7-1F68-405D-A6E5-1FFAAC683A45}" presName="textRect" presStyleLbl="revTx" presStyleIdx="2" presStyleCnt="3" custScaleX="116014" custScaleY="401724" custLinFactNeighborX="-1135" custLinFactNeighborY="67275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246A3C04-2205-4F30-9B7C-23FEE039B2F6}" srcId="{06A20AC7-1F68-405D-A6E5-1FFAAC683A45}" destId="{78C30954-F488-4429-BBDD-C806A336E8C6}" srcOrd="6" destOrd="0" parTransId="{907CA187-3879-4646-B4EE-A18BA77F7109}" sibTransId="{FA0E2198-4D3C-4A13-8C13-4008EC34E7D8}"/>
    <dgm:cxn modelId="{834B5707-4740-41AE-BE19-538281B05F76}" type="presOf" srcId="{93FFD556-6F5E-4B2E-969A-A36263CD451A}" destId="{1B25BC7E-FEB8-4A40-BE3F-9C541DF75620}" srcOrd="0" destOrd="1" presId="urn:microsoft.com/office/officeart/2005/8/layout/pList1"/>
    <dgm:cxn modelId="{75A3A621-8F63-41DA-9DF5-FF0EB8F9F21A}" srcId="{7D97090C-2FE1-4D26-9633-DD6536325EB5}" destId="{06A20AC7-1F68-405D-A6E5-1FFAAC683A45}" srcOrd="2" destOrd="0" parTransId="{4F92A12C-73FA-4D9D-8206-D1632FC74B6E}" sibTransId="{3E4C0BE7-682B-4434-9BC0-34851BB9EA0F}"/>
    <dgm:cxn modelId="{85A80233-5CDA-431E-83CD-7A0140DB23F6}" type="presOf" srcId="{1B8A97E6-DD40-4A58-A5D7-96E913C71884}" destId="{E9A41B5B-7270-4F63-8537-71A30F28C812}" srcOrd="0" destOrd="7" presId="urn:microsoft.com/office/officeart/2005/8/layout/pList1"/>
    <dgm:cxn modelId="{69F6EB3A-823C-4326-A002-9A1BD651E319}" type="presOf" srcId="{7D97090C-2FE1-4D26-9633-DD6536325EB5}" destId="{908735DE-A9E6-4317-B1BF-6243799F886A}" srcOrd="0" destOrd="0" presId="urn:microsoft.com/office/officeart/2005/8/layout/pList1"/>
    <dgm:cxn modelId="{359F1D3D-C657-443D-89B9-2A088D4EF8D8}" srcId="{06A20AC7-1F68-405D-A6E5-1FFAAC683A45}" destId="{C450EDD4-0CB3-4B59-8215-4D6359B3CA75}" srcOrd="5" destOrd="0" parTransId="{9A3DED3E-A496-42C2-8E4C-42E27118EAD1}" sibTransId="{C563EAAE-4DC5-4195-BB6D-32AB63A135A5}"/>
    <dgm:cxn modelId="{252D365B-7DED-4962-8EC9-52FACBFE8349}" type="presOf" srcId="{27DD053C-9FE1-4F0D-9611-441CCEAB780D}" destId="{E9A41B5B-7270-4F63-8537-71A30F28C812}" srcOrd="0" destOrd="2" presId="urn:microsoft.com/office/officeart/2005/8/layout/pList1"/>
    <dgm:cxn modelId="{57C7D95F-9644-4C3B-BE1C-09C99EEB436C}" srcId="{E6284CD0-8F9E-4C8C-96D4-F8FB0271D885}" destId="{3EAD92E8-94D5-43E6-839E-8B2069189E72}" srcOrd="2" destOrd="0" parTransId="{BE74A43B-FA38-446F-B53C-4617FD7E5DDF}" sibTransId="{34529A18-FA02-472D-964A-E032BB807E3E}"/>
    <dgm:cxn modelId="{F502B243-8ACC-4C19-80AA-97565A5A5CDA}" type="presOf" srcId="{01B798FE-4300-465B-82C2-94A33434DB4B}" destId="{B13D4B90-6D6D-42B3-8E78-9431DD7ABD68}" srcOrd="0" destOrd="0" presId="urn:microsoft.com/office/officeart/2005/8/layout/pList1"/>
    <dgm:cxn modelId="{50A88144-D765-457E-A5BD-FADD8B5B9035}" srcId="{06A20AC7-1F68-405D-A6E5-1FFAAC683A45}" destId="{FC6772EB-363E-4841-B6AF-4F33A15B264F}" srcOrd="3" destOrd="0" parTransId="{44F7D81D-1C4F-475B-B05D-339BA6261D92}" sibTransId="{A51E8BB1-0AB9-47B3-87E9-E6161ADAE499}"/>
    <dgm:cxn modelId="{D4BB7C48-DFB0-48E6-95D6-7F50BDDEB3A3}" type="presOf" srcId="{341B5DC7-B94C-496F-B4ED-3AA657EF4C6A}" destId="{1B25BC7E-FEB8-4A40-BE3F-9C541DF75620}" srcOrd="0" destOrd="3" presId="urn:microsoft.com/office/officeart/2005/8/layout/pList1"/>
    <dgm:cxn modelId="{E7408248-6625-4EDD-9952-7A5A57082A76}" srcId="{E6284CD0-8F9E-4C8C-96D4-F8FB0271D885}" destId="{1B8A97E6-DD40-4A58-A5D7-96E913C71884}" srcOrd="6" destOrd="0" parTransId="{37FA7839-71E2-4E9C-BBB1-600BC2CA0FA0}" sibTransId="{AA04E003-5A51-4FB3-AFDF-22D32A70EAD5}"/>
    <dgm:cxn modelId="{F47D186A-C140-47D3-B336-B0DC92FF720C}" srcId="{7D97090C-2FE1-4D26-9633-DD6536325EB5}" destId="{E6284CD0-8F9E-4C8C-96D4-F8FB0271D885}" srcOrd="1" destOrd="0" parTransId="{DBB90397-7F9C-4528-885A-49832F40A36F}" sibTransId="{D51F4D11-E211-4484-860A-CBB6F0B47AF4}"/>
    <dgm:cxn modelId="{54CFF24B-B00F-4458-A170-F795960FE75F}" srcId="{E6284CD0-8F9E-4C8C-96D4-F8FB0271D885}" destId="{C4896DF1-4FB8-4521-B6DB-E2622D41B0D6}" srcOrd="4" destOrd="0" parTransId="{D964E1B0-A0A8-4590-9D36-1A61EFEAEB66}" sibTransId="{D705B432-14A9-4A39-9A5E-2F1BE3A97B6F}"/>
    <dgm:cxn modelId="{B5B2284E-39EF-4A88-997E-52FD3BE88A1A}" type="presOf" srcId="{880DFCF3-93B9-43B4-903B-8A78C0A5DC29}" destId="{F3D45D7C-9910-473D-9B01-161F9C155127}" srcOrd="0" destOrd="1" presId="urn:microsoft.com/office/officeart/2005/8/layout/pList1"/>
    <dgm:cxn modelId="{E160D14E-ABEF-475C-B510-7E795F4F62B5}" srcId="{E6284CD0-8F9E-4C8C-96D4-F8FB0271D885}" destId="{1CE6CA3F-D74E-4B3C-9867-28B80E5F4A4D}" srcOrd="3" destOrd="0" parTransId="{FE000F80-896A-4B29-A0BE-E0E840866295}" sibTransId="{4534A240-AB74-49CF-8034-932B9DDBD568}"/>
    <dgm:cxn modelId="{00FC4670-1037-472D-86E9-8B51DEB1F0F2}" type="presOf" srcId="{D51F4D11-E211-4484-860A-CBB6F0B47AF4}" destId="{922B75AD-9154-4FDD-A6B8-1EAA62AC16C9}" srcOrd="0" destOrd="0" presId="urn:microsoft.com/office/officeart/2005/8/layout/pList1"/>
    <dgm:cxn modelId="{A4F6AA71-91BC-4322-896C-9D21EE44ED85}" type="presOf" srcId="{1471857B-A354-49A4-9621-01EC1E445435}" destId="{F3D45D7C-9910-473D-9B01-161F9C155127}" srcOrd="0" destOrd="2" presId="urn:microsoft.com/office/officeart/2005/8/layout/pList1"/>
    <dgm:cxn modelId="{8BD33253-D967-4D0D-B22B-9EDA2F21A071}" type="presOf" srcId="{78C30954-F488-4429-BBDD-C806A336E8C6}" destId="{1B25BC7E-FEB8-4A40-BE3F-9C541DF75620}" srcOrd="0" destOrd="7" presId="urn:microsoft.com/office/officeart/2005/8/layout/pList1"/>
    <dgm:cxn modelId="{289CE776-8255-4FE3-9014-EE9265CB9A4F}" srcId="{06A20AC7-1F68-405D-A6E5-1FFAAC683A45}" destId="{4760896D-EEFD-4CCF-835F-8AB7BA58F4AE}" srcOrd="1" destOrd="0" parTransId="{703C7458-8A8C-4D9E-A2AF-3BEBF7474D32}" sibTransId="{730921C9-5E34-42D1-9C8A-7E339B964812}"/>
    <dgm:cxn modelId="{3A1BFE77-1C96-43C2-A522-8CD43F7815AA}" srcId="{E6284CD0-8F9E-4C8C-96D4-F8FB0271D885}" destId="{B1468FA1-573A-4497-9616-FECB3AA279C4}" srcOrd="0" destOrd="0" parTransId="{C9F21C2E-0409-4FC8-8722-2F6EB1A0C6B2}" sibTransId="{55173DE2-7F72-4A83-A81E-26E19EEA835D}"/>
    <dgm:cxn modelId="{639BDC86-2445-4BF9-9055-523720E0EBB9}" type="presOf" srcId="{3EAD92E8-94D5-43E6-839E-8B2069189E72}" destId="{E9A41B5B-7270-4F63-8537-71A30F28C812}" srcOrd="0" destOrd="3" presId="urn:microsoft.com/office/officeart/2005/8/layout/pList1"/>
    <dgm:cxn modelId="{9D8A1291-5CB2-4B99-A746-51773EEF6677}" type="presOf" srcId="{FC6772EB-363E-4841-B6AF-4F33A15B264F}" destId="{1B25BC7E-FEB8-4A40-BE3F-9C541DF75620}" srcOrd="0" destOrd="4" presId="urn:microsoft.com/office/officeart/2005/8/layout/pList1"/>
    <dgm:cxn modelId="{4B2DF696-35AD-451A-9976-848EC7022828}" srcId="{06A20AC7-1F68-405D-A6E5-1FFAAC683A45}" destId="{5209E71F-1DBF-453A-A165-3A19DAED7DF2}" srcOrd="4" destOrd="0" parTransId="{BE2627D6-E7F4-4521-A7D4-76919295D4B4}" sibTransId="{599F0F7B-DEC6-4002-A513-966FF99D56B3}"/>
    <dgm:cxn modelId="{CACADB9C-1C54-4AB0-A98E-4DFF8CEF2751}" type="presOf" srcId="{C450EDD4-0CB3-4B59-8215-4D6359B3CA75}" destId="{1B25BC7E-FEB8-4A40-BE3F-9C541DF75620}" srcOrd="0" destOrd="6" presId="urn:microsoft.com/office/officeart/2005/8/layout/pList1"/>
    <dgm:cxn modelId="{7FC4F69C-1B2A-4414-8189-7FDE1BF0FB9D}" srcId="{06A20AC7-1F68-405D-A6E5-1FFAAC683A45}" destId="{93FFD556-6F5E-4B2E-969A-A36263CD451A}" srcOrd="0" destOrd="0" parTransId="{EDE08A1D-C365-4FD7-857E-8440227B1BBC}" sibTransId="{240D6EB9-3C68-473A-8242-9922EE1CBA05}"/>
    <dgm:cxn modelId="{AE35279D-0DD4-43FC-9688-5C94CCBDE04D}" srcId="{E6284CD0-8F9E-4C8C-96D4-F8FB0271D885}" destId="{27DD053C-9FE1-4F0D-9611-441CCEAB780D}" srcOrd="1" destOrd="0" parTransId="{8D98A9F9-611B-4A0B-9393-84F0A417ED44}" sibTransId="{1C778E95-0C2E-4676-B755-CF5441AF0543}"/>
    <dgm:cxn modelId="{4FE3F1A8-CA63-40A9-946A-874009794DDB}" type="presOf" srcId="{B1468FA1-573A-4497-9616-FECB3AA279C4}" destId="{E9A41B5B-7270-4F63-8537-71A30F28C812}" srcOrd="0" destOrd="1" presId="urn:microsoft.com/office/officeart/2005/8/layout/pList1"/>
    <dgm:cxn modelId="{DBB068AD-C5CA-44ED-8F64-7BF5CB2CA027}" type="presOf" srcId="{4760896D-EEFD-4CCF-835F-8AB7BA58F4AE}" destId="{1B25BC7E-FEB8-4A40-BE3F-9C541DF75620}" srcOrd="0" destOrd="2" presId="urn:microsoft.com/office/officeart/2005/8/layout/pList1"/>
    <dgm:cxn modelId="{8DDB1CAF-AA83-4CD8-8160-F1586D936FE8}" srcId="{B22EEFEB-8B55-4AD8-9F6F-31F1D6F7F616}" destId="{880DFCF3-93B9-43B4-903B-8A78C0A5DC29}" srcOrd="0" destOrd="0" parTransId="{22C1375A-AE16-4BCA-8717-02BC561B187F}" sibTransId="{3BF6E3DE-9B4C-47DE-9BC1-7B34C73D7CA5}"/>
    <dgm:cxn modelId="{62052FB9-5635-4C74-B1A2-19426F534F85}" type="presOf" srcId="{06A20AC7-1F68-405D-A6E5-1FFAAC683A45}" destId="{1B25BC7E-FEB8-4A40-BE3F-9C541DF75620}" srcOrd="0" destOrd="0" presId="urn:microsoft.com/office/officeart/2005/8/layout/pList1"/>
    <dgm:cxn modelId="{1F6DF3BD-578B-4BBD-A1F1-A4AE68F9FEDC}" srcId="{E6284CD0-8F9E-4C8C-96D4-F8FB0271D885}" destId="{45DD391B-6559-47D2-A45A-8C73DD97CD42}" srcOrd="5" destOrd="0" parTransId="{F6751DB0-2D37-420D-B530-2A7F468DF8EB}" sibTransId="{F1D6375D-D372-42B7-BBA3-029EEE3A414C}"/>
    <dgm:cxn modelId="{E9C43BCD-AA0E-4464-A8B0-28D6C0760E89}" type="presOf" srcId="{C4896DF1-4FB8-4521-B6DB-E2622D41B0D6}" destId="{E9A41B5B-7270-4F63-8537-71A30F28C812}" srcOrd="0" destOrd="5" presId="urn:microsoft.com/office/officeart/2005/8/layout/pList1"/>
    <dgm:cxn modelId="{50303CCE-1C0C-4F8F-A7E4-C10BFC55AEF2}" type="presOf" srcId="{E6284CD0-8F9E-4C8C-96D4-F8FB0271D885}" destId="{E9A41B5B-7270-4F63-8537-71A30F28C812}" srcOrd="0" destOrd="0" presId="urn:microsoft.com/office/officeart/2005/8/layout/pList1"/>
    <dgm:cxn modelId="{19A5E3CF-61AC-486A-BD60-B20294732454}" srcId="{06A20AC7-1F68-405D-A6E5-1FFAAC683A45}" destId="{341B5DC7-B94C-496F-B4ED-3AA657EF4C6A}" srcOrd="2" destOrd="0" parTransId="{35120A68-AE73-424A-B935-3E530E3381D2}" sibTransId="{89903738-4F03-4CBE-85AA-424D2D0B261A}"/>
    <dgm:cxn modelId="{E11538DE-6185-443B-A1AF-BD14B4BB9AF2}" srcId="{7D97090C-2FE1-4D26-9633-DD6536325EB5}" destId="{B22EEFEB-8B55-4AD8-9F6F-31F1D6F7F616}" srcOrd="0" destOrd="0" parTransId="{F3168493-BD8D-4196-9CB4-7FC24828574B}" sibTransId="{01B798FE-4300-465B-82C2-94A33434DB4B}"/>
    <dgm:cxn modelId="{DCB98EDF-E2A0-4D04-8B4D-5DD386407638}" type="presOf" srcId="{B22EEFEB-8B55-4AD8-9F6F-31F1D6F7F616}" destId="{F3D45D7C-9910-473D-9B01-161F9C155127}" srcOrd="0" destOrd="0" presId="urn:microsoft.com/office/officeart/2005/8/layout/pList1"/>
    <dgm:cxn modelId="{7849EFDF-8B45-4387-BDC4-CAA0DFB51D9D}" type="presOf" srcId="{5209E71F-1DBF-453A-A165-3A19DAED7DF2}" destId="{1B25BC7E-FEB8-4A40-BE3F-9C541DF75620}" srcOrd="0" destOrd="5" presId="urn:microsoft.com/office/officeart/2005/8/layout/pList1"/>
    <dgm:cxn modelId="{BAF8F2F2-1EBC-48AA-9AA5-2599B26BA6F9}" type="presOf" srcId="{45DD391B-6559-47D2-A45A-8C73DD97CD42}" destId="{E9A41B5B-7270-4F63-8537-71A30F28C812}" srcOrd="0" destOrd="6" presId="urn:microsoft.com/office/officeart/2005/8/layout/pList1"/>
    <dgm:cxn modelId="{6A8BFBF3-6006-40E3-BAD2-ED41A192B4BA}" type="presOf" srcId="{1CE6CA3F-D74E-4B3C-9867-28B80E5F4A4D}" destId="{E9A41B5B-7270-4F63-8537-71A30F28C812}" srcOrd="0" destOrd="4" presId="urn:microsoft.com/office/officeart/2005/8/layout/pList1"/>
    <dgm:cxn modelId="{267754F6-814A-4760-AC62-A264BA8138D0}" srcId="{B22EEFEB-8B55-4AD8-9F6F-31F1D6F7F616}" destId="{1471857B-A354-49A4-9621-01EC1E445435}" srcOrd="1" destOrd="0" parTransId="{040F741A-08D6-4134-923B-81DD94231258}" sibTransId="{E5A01463-958F-4522-A1B2-92FF010A7A6F}"/>
    <dgm:cxn modelId="{E17C28D8-7830-4A4A-9DC3-74250EC65D9D}" type="presParOf" srcId="{908735DE-A9E6-4317-B1BF-6243799F886A}" destId="{DF519D33-CC2E-4D3E-A634-1F7FC4E6FEC1}" srcOrd="0" destOrd="0" presId="urn:microsoft.com/office/officeart/2005/8/layout/pList1"/>
    <dgm:cxn modelId="{014C20D3-2677-4C3C-B591-6A09B57759E8}" type="presParOf" srcId="{DF519D33-CC2E-4D3E-A634-1F7FC4E6FEC1}" destId="{23243C7B-E3DB-487C-B439-CAB0E80BBA8A}" srcOrd="0" destOrd="0" presId="urn:microsoft.com/office/officeart/2005/8/layout/pList1"/>
    <dgm:cxn modelId="{B3B33F82-2751-47C6-AE35-CEDC016177F9}" type="presParOf" srcId="{DF519D33-CC2E-4D3E-A634-1F7FC4E6FEC1}" destId="{F3D45D7C-9910-473D-9B01-161F9C155127}" srcOrd="1" destOrd="0" presId="urn:microsoft.com/office/officeart/2005/8/layout/pList1"/>
    <dgm:cxn modelId="{B6FE271B-F619-41DE-8F44-632373F39AEF}" type="presParOf" srcId="{908735DE-A9E6-4317-B1BF-6243799F886A}" destId="{B13D4B90-6D6D-42B3-8E78-9431DD7ABD68}" srcOrd="1" destOrd="0" presId="urn:microsoft.com/office/officeart/2005/8/layout/pList1"/>
    <dgm:cxn modelId="{71FF3D05-4D1C-4EDD-80E2-7A6E29660545}" type="presParOf" srcId="{908735DE-A9E6-4317-B1BF-6243799F886A}" destId="{81DB5533-AFE4-4681-9B8B-7414F72DDB92}" srcOrd="2" destOrd="0" presId="urn:microsoft.com/office/officeart/2005/8/layout/pList1"/>
    <dgm:cxn modelId="{EDED899C-642D-4C13-ABA2-32A5D8931BF7}" type="presParOf" srcId="{81DB5533-AFE4-4681-9B8B-7414F72DDB92}" destId="{0A457C2D-7291-4F75-B35C-84EF8902CA15}" srcOrd="0" destOrd="0" presId="urn:microsoft.com/office/officeart/2005/8/layout/pList1"/>
    <dgm:cxn modelId="{9F2DD81F-AD56-4A29-8E1E-B30251443AC8}" type="presParOf" srcId="{81DB5533-AFE4-4681-9B8B-7414F72DDB92}" destId="{E9A41B5B-7270-4F63-8537-71A30F28C812}" srcOrd="1" destOrd="0" presId="urn:microsoft.com/office/officeart/2005/8/layout/pList1"/>
    <dgm:cxn modelId="{87E8EF34-8EE0-4B42-A849-F5A9D8546049}" type="presParOf" srcId="{908735DE-A9E6-4317-B1BF-6243799F886A}" destId="{922B75AD-9154-4FDD-A6B8-1EAA62AC16C9}" srcOrd="3" destOrd="0" presId="urn:microsoft.com/office/officeart/2005/8/layout/pList1"/>
    <dgm:cxn modelId="{8F05D6B7-23B7-4987-ADC9-D35EFB826276}" type="presParOf" srcId="{908735DE-A9E6-4317-B1BF-6243799F886A}" destId="{524881F3-83B8-4A95-9E49-B5B6518723F1}" srcOrd="4" destOrd="0" presId="urn:microsoft.com/office/officeart/2005/8/layout/pList1"/>
    <dgm:cxn modelId="{1ADF09E8-B6D3-40D7-8468-95EC9140678B}" type="presParOf" srcId="{524881F3-83B8-4A95-9E49-B5B6518723F1}" destId="{9D4E8966-0C75-46F5-AC13-321BD2508019}" srcOrd="0" destOrd="0" presId="urn:microsoft.com/office/officeart/2005/8/layout/pList1"/>
    <dgm:cxn modelId="{72BD88BA-2AB9-4E12-B0FD-DAF88513D880}" type="presParOf" srcId="{524881F3-83B8-4A95-9E49-B5B6518723F1}" destId="{1B25BC7E-FEB8-4A40-BE3F-9C541DF75620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B6790DA-0204-4AB9-A9F4-B4EF0E3AB2ED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i-FI"/>
        </a:p>
      </dgm:t>
    </dgm:pt>
    <dgm:pt modelId="{7F794459-60FA-4F06-97BE-D08AE8D69EBE}">
      <dgm:prSet/>
      <dgm:spPr>
        <a:solidFill>
          <a:srgbClr val="8FB242"/>
        </a:solidFill>
        <a:ln w="38100">
          <a:solidFill>
            <a:srgbClr val="85A53D"/>
          </a:solidFill>
        </a:ln>
      </dgm:spPr>
      <dgm:t>
        <a:bodyPr/>
        <a:lstStyle/>
        <a:p>
          <a:r>
            <a:rPr lang="fi-FI"/>
            <a:t>Kehittämiskohteet, joissa suurin </a:t>
          </a:r>
          <a:r>
            <a:rPr lang="fi-FI" b="1"/>
            <a:t>nousu</a:t>
          </a:r>
          <a:r>
            <a:rPr lang="fi-FI"/>
            <a:t> vaikuttavuudessa nykytilan ja potentiaalin välillä</a:t>
          </a:r>
        </a:p>
      </dgm:t>
    </dgm:pt>
    <dgm:pt modelId="{1708EEAF-8B6C-4DC7-8035-2CD3AF26B600}" type="parTrans" cxnId="{1B72BCBA-1DC2-430B-B4FC-8A45A96BAAA2}">
      <dgm:prSet/>
      <dgm:spPr/>
      <dgm:t>
        <a:bodyPr/>
        <a:lstStyle/>
        <a:p>
          <a:endParaRPr lang="fi-FI"/>
        </a:p>
      </dgm:t>
    </dgm:pt>
    <dgm:pt modelId="{474C19F6-102F-48CD-810C-D95F55716671}" type="sibTrans" cxnId="{1B72BCBA-1DC2-430B-B4FC-8A45A96BAAA2}">
      <dgm:prSet/>
      <dgm:spPr/>
      <dgm:t>
        <a:bodyPr/>
        <a:lstStyle/>
        <a:p>
          <a:endParaRPr lang="fi-FI"/>
        </a:p>
      </dgm:t>
    </dgm:pt>
    <dgm:pt modelId="{17C0097A-1A6C-412F-A9F6-41421D28E8B0}">
      <dgm:prSet/>
      <dgm:spPr/>
      <dgm:t>
        <a:bodyPr/>
        <a:lstStyle/>
        <a:p>
          <a:r>
            <a:rPr lang="fi-FI"/>
            <a:t>Ilmastotieto paikkatietoon</a:t>
          </a:r>
        </a:p>
      </dgm:t>
    </dgm:pt>
    <dgm:pt modelId="{1E0DB3D7-A57F-4752-99D2-68CC4F3927DE}" type="parTrans" cxnId="{769CFED8-FF7B-4EF7-8E55-383EBA1AD5AE}">
      <dgm:prSet/>
      <dgm:spPr/>
      <dgm:t>
        <a:bodyPr/>
        <a:lstStyle/>
        <a:p>
          <a:endParaRPr lang="fi-FI"/>
        </a:p>
      </dgm:t>
    </dgm:pt>
    <dgm:pt modelId="{E7947783-1A06-4615-A515-085C3F3EE42A}" type="sibTrans" cxnId="{769CFED8-FF7B-4EF7-8E55-383EBA1AD5AE}">
      <dgm:prSet/>
      <dgm:spPr/>
      <dgm:t>
        <a:bodyPr/>
        <a:lstStyle/>
        <a:p>
          <a:endParaRPr lang="fi-FI"/>
        </a:p>
      </dgm:t>
    </dgm:pt>
    <dgm:pt modelId="{F3B97A80-6C06-4ACD-966F-B67225403BEC}">
      <dgm:prSet/>
      <dgm:spPr/>
      <dgm:t>
        <a:bodyPr/>
        <a:lstStyle/>
        <a:p>
          <a:r>
            <a:rPr lang="fi-FI"/>
            <a:t>Ilmasto yritysten arvonlisäyksenä</a:t>
          </a:r>
        </a:p>
      </dgm:t>
    </dgm:pt>
    <dgm:pt modelId="{2FF6CB3D-59FD-4259-A0BB-8CED1706FA67}" type="parTrans" cxnId="{82AB3C9D-537D-4436-83C0-45D76D1B9079}">
      <dgm:prSet/>
      <dgm:spPr/>
      <dgm:t>
        <a:bodyPr/>
        <a:lstStyle/>
        <a:p>
          <a:endParaRPr lang="fi-FI"/>
        </a:p>
      </dgm:t>
    </dgm:pt>
    <dgm:pt modelId="{112002AC-A5C6-4312-AE5A-3330394F727F}" type="sibTrans" cxnId="{82AB3C9D-537D-4436-83C0-45D76D1B9079}">
      <dgm:prSet/>
      <dgm:spPr/>
      <dgm:t>
        <a:bodyPr/>
        <a:lstStyle/>
        <a:p>
          <a:endParaRPr lang="fi-FI"/>
        </a:p>
      </dgm:t>
    </dgm:pt>
    <dgm:pt modelId="{D1E9A2C7-B1DC-46EB-A5FA-EB9AF03D976F}">
      <dgm:prSet/>
      <dgm:spPr/>
      <dgm:t>
        <a:bodyPr/>
        <a:lstStyle/>
        <a:p>
          <a:r>
            <a:rPr lang="fi-FI"/>
            <a:t>Liikenteen rahoittamisen kehittämisen mahdollisuudet</a:t>
          </a:r>
        </a:p>
      </dgm:t>
    </dgm:pt>
    <dgm:pt modelId="{21590DFE-EF0C-41E8-8D32-A700237E1E0C}" type="parTrans" cxnId="{A8EB44EC-A909-419A-993C-DD724710B044}">
      <dgm:prSet/>
      <dgm:spPr/>
      <dgm:t>
        <a:bodyPr/>
        <a:lstStyle/>
        <a:p>
          <a:endParaRPr lang="fi-FI"/>
        </a:p>
      </dgm:t>
    </dgm:pt>
    <dgm:pt modelId="{652FBC0B-56E2-4D84-9EC1-B199813BC64D}" type="sibTrans" cxnId="{A8EB44EC-A909-419A-993C-DD724710B044}">
      <dgm:prSet/>
      <dgm:spPr/>
      <dgm:t>
        <a:bodyPr/>
        <a:lstStyle/>
        <a:p>
          <a:endParaRPr lang="fi-FI"/>
        </a:p>
      </dgm:t>
    </dgm:pt>
    <dgm:pt modelId="{510C9DDA-E496-4D8B-9A02-977C64079469}">
      <dgm:prSet/>
      <dgm:spPr/>
      <dgm:t>
        <a:bodyPr/>
        <a:lstStyle/>
        <a:p>
          <a:r>
            <a:rPr lang="fi-FI"/>
            <a:t>Ilmastokriteerit hankkeissa ja urakoissa</a:t>
          </a:r>
        </a:p>
      </dgm:t>
    </dgm:pt>
    <dgm:pt modelId="{0FDE7ADD-1DC5-4410-A41B-A8D13395D5D8}" type="parTrans" cxnId="{C86DB686-BE0D-4844-B1B2-D6C86DF1A594}">
      <dgm:prSet/>
      <dgm:spPr/>
      <dgm:t>
        <a:bodyPr/>
        <a:lstStyle/>
        <a:p>
          <a:endParaRPr lang="fi-FI"/>
        </a:p>
      </dgm:t>
    </dgm:pt>
    <dgm:pt modelId="{D9A1A733-0281-4B1C-9791-1B7FE1F69269}" type="sibTrans" cxnId="{C86DB686-BE0D-4844-B1B2-D6C86DF1A594}">
      <dgm:prSet/>
      <dgm:spPr/>
      <dgm:t>
        <a:bodyPr/>
        <a:lstStyle/>
        <a:p>
          <a:endParaRPr lang="fi-FI"/>
        </a:p>
      </dgm:t>
    </dgm:pt>
    <dgm:pt modelId="{3A1C1585-C4AE-4F51-940F-5FA306088443}">
      <dgm:prSet/>
      <dgm:spPr/>
      <dgm:t>
        <a:bodyPr/>
        <a:lstStyle/>
        <a:p>
          <a:r>
            <a:rPr lang="fi-FI"/>
            <a:t>Energiajärjestelmän murros</a:t>
          </a:r>
        </a:p>
      </dgm:t>
    </dgm:pt>
    <dgm:pt modelId="{9C10163C-F433-49C1-99FC-42EC9425A51C}" type="parTrans" cxnId="{67945962-9E23-4D48-B6ED-99C266F09713}">
      <dgm:prSet/>
      <dgm:spPr/>
      <dgm:t>
        <a:bodyPr/>
        <a:lstStyle/>
        <a:p>
          <a:endParaRPr lang="fi-FI"/>
        </a:p>
      </dgm:t>
    </dgm:pt>
    <dgm:pt modelId="{29E56256-7E9F-49A8-911C-FA7FB7851C69}" type="sibTrans" cxnId="{67945962-9E23-4D48-B6ED-99C266F09713}">
      <dgm:prSet/>
      <dgm:spPr/>
      <dgm:t>
        <a:bodyPr/>
        <a:lstStyle/>
        <a:p>
          <a:endParaRPr lang="fi-FI"/>
        </a:p>
      </dgm:t>
    </dgm:pt>
    <dgm:pt modelId="{FAC9E9A7-44E8-4AE5-959C-663D9E668CA5}">
      <dgm:prSet/>
      <dgm:spPr/>
      <dgm:t>
        <a:bodyPr/>
        <a:lstStyle/>
        <a:p>
          <a:r>
            <a:rPr lang="fi-FI"/>
            <a:t>Vesistöjen ilmastokestävyys</a:t>
          </a:r>
        </a:p>
      </dgm:t>
    </dgm:pt>
    <dgm:pt modelId="{DADBFC2B-1D8A-410F-8287-A8C00CA307EB}" type="parTrans" cxnId="{55B765B3-BF66-47A8-B713-41301507E429}">
      <dgm:prSet/>
      <dgm:spPr/>
      <dgm:t>
        <a:bodyPr/>
        <a:lstStyle/>
        <a:p>
          <a:endParaRPr lang="fi-FI"/>
        </a:p>
      </dgm:t>
    </dgm:pt>
    <dgm:pt modelId="{1F7D7A4A-E5AC-43D7-B6F7-8381AE4D99F9}" type="sibTrans" cxnId="{55B765B3-BF66-47A8-B713-41301507E429}">
      <dgm:prSet/>
      <dgm:spPr/>
      <dgm:t>
        <a:bodyPr/>
        <a:lstStyle/>
        <a:p>
          <a:endParaRPr lang="fi-FI"/>
        </a:p>
      </dgm:t>
    </dgm:pt>
    <dgm:pt modelId="{E44A320C-5D1C-4591-87FE-F15E12E8A04F}">
      <dgm:prSet/>
      <dgm:spPr/>
      <dgm:t>
        <a:bodyPr/>
        <a:lstStyle/>
        <a:p>
          <a:r>
            <a:rPr lang="fi-FI"/>
            <a:t>EU-osarahoitteisen rahoituksen ilmastokriteerit</a:t>
          </a:r>
        </a:p>
      </dgm:t>
    </dgm:pt>
    <dgm:pt modelId="{8257C18D-CA9F-4B49-97B8-0967F4EACB4E}" type="parTrans" cxnId="{3892E921-06D6-479D-B69E-4B84F84BB5F3}">
      <dgm:prSet/>
      <dgm:spPr/>
      <dgm:t>
        <a:bodyPr/>
        <a:lstStyle/>
        <a:p>
          <a:endParaRPr lang="fi-FI"/>
        </a:p>
      </dgm:t>
    </dgm:pt>
    <dgm:pt modelId="{92DE3893-5209-4CF7-B1D6-2D4EA75DA5F0}" type="sibTrans" cxnId="{3892E921-06D6-479D-B69E-4B84F84BB5F3}">
      <dgm:prSet/>
      <dgm:spPr/>
      <dgm:t>
        <a:bodyPr/>
        <a:lstStyle/>
        <a:p>
          <a:endParaRPr lang="fi-FI"/>
        </a:p>
      </dgm:t>
    </dgm:pt>
    <dgm:pt modelId="{D2E18CD9-17E8-4F36-A129-D8A1B80ED91C}" type="pres">
      <dgm:prSet presAssocID="{DB6790DA-0204-4AB9-A9F4-B4EF0E3AB2ED}" presName="linearFlow" presStyleCnt="0">
        <dgm:presLayoutVars>
          <dgm:dir/>
          <dgm:animLvl val="lvl"/>
          <dgm:resizeHandles val="exact"/>
        </dgm:presLayoutVars>
      </dgm:prSet>
      <dgm:spPr/>
    </dgm:pt>
    <dgm:pt modelId="{DC31C702-8ECB-488D-A6B5-D8F0F26EEF07}" type="pres">
      <dgm:prSet presAssocID="{7F794459-60FA-4F06-97BE-D08AE8D69EBE}" presName="composite" presStyleCnt="0"/>
      <dgm:spPr/>
    </dgm:pt>
    <dgm:pt modelId="{812B209E-7D94-4892-85C4-D3040840B435}" type="pres">
      <dgm:prSet presAssocID="{7F794459-60FA-4F06-97BE-D08AE8D69EBE}" presName="parentText" presStyleLbl="alignNode1" presStyleIdx="0" presStyleCnt="1" custLinFactNeighborX="-8708" custLinFactNeighborY="-13091">
        <dgm:presLayoutVars>
          <dgm:chMax val="1"/>
          <dgm:bulletEnabled val="1"/>
        </dgm:presLayoutVars>
      </dgm:prSet>
      <dgm:spPr/>
    </dgm:pt>
    <dgm:pt modelId="{B34F6C6F-56EB-406E-85D9-4462245E5495}" type="pres">
      <dgm:prSet presAssocID="{7F794459-60FA-4F06-97BE-D08AE8D69EBE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3892E921-06D6-479D-B69E-4B84F84BB5F3}" srcId="{7F794459-60FA-4F06-97BE-D08AE8D69EBE}" destId="{E44A320C-5D1C-4591-87FE-F15E12E8A04F}" srcOrd="6" destOrd="0" parTransId="{8257C18D-CA9F-4B49-97B8-0967F4EACB4E}" sibTransId="{92DE3893-5209-4CF7-B1D6-2D4EA75DA5F0}"/>
    <dgm:cxn modelId="{67945962-9E23-4D48-B6ED-99C266F09713}" srcId="{7F794459-60FA-4F06-97BE-D08AE8D69EBE}" destId="{3A1C1585-C4AE-4F51-940F-5FA306088443}" srcOrd="4" destOrd="0" parTransId="{9C10163C-F433-49C1-99FC-42EC9425A51C}" sibTransId="{29E56256-7E9F-49A8-911C-FA7FB7851C69}"/>
    <dgm:cxn modelId="{9121F944-6DD6-4E25-8ED4-2A8CD4650E26}" type="presOf" srcId="{17C0097A-1A6C-412F-A9F6-41421D28E8B0}" destId="{B34F6C6F-56EB-406E-85D9-4462245E5495}" srcOrd="0" destOrd="0" presId="urn:microsoft.com/office/officeart/2005/8/layout/chevron2"/>
    <dgm:cxn modelId="{279C0874-C9D7-4321-A93C-40204B8445F9}" type="presOf" srcId="{7F794459-60FA-4F06-97BE-D08AE8D69EBE}" destId="{812B209E-7D94-4892-85C4-D3040840B435}" srcOrd="0" destOrd="0" presId="urn:microsoft.com/office/officeart/2005/8/layout/chevron2"/>
    <dgm:cxn modelId="{C86DB686-BE0D-4844-B1B2-D6C86DF1A594}" srcId="{7F794459-60FA-4F06-97BE-D08AE8D69EBE}" destId="{510C9DDA-E496-4D8B-9A02-977C64079469}" srcOrd="3" destOrd="0" parTransId="{0FDE7ADD-1DC5-4410-A41B-A8D13395D5D8}" sibTransId="{D9A1A733-0281-4B1C-9791-1B7FE1F69269}"/>
    <dgm:cxn modelId="{45D0C395-03DA-4E1A-833B-33CE84ECA96E}" type="presOf" srcId="{510C9DDA-E496-4D8B-9A02-977C64079469}" destId="{B34F6C6F-56EB-406E-85D9-4462245E5495}" srcOrd="0" destOrd="3" presId="urn:microsoft.com/office/officeart/2005/8/layout/chevron2"/>
    <dgm:cxn modelId="{FD8A2D9A-2DF8-470A-B604-7B943942B945}" type="presOf" srcId="{F3B97A80-6C06-4ACD-966F-B67225403BEC}" destId="{B34F6C6F-56EB-406E-85D9-4462245E5495}" srcOrd="0" destOrd="1" presId="urn:microsoft.com/office/officeart/2005/8/layout/chevron2"/>
    <dgm:cxn modelId="{82AB3C9D-537D-4436-83C0-45D76D1B9079}" srcId="{7F794459-60FA-4F06-97BE-D08AE8D69EBE}" destId="{F3B97A80-6C06-4ACD-966F-B67225403BEC}" srcOrd="1" destOrd="0" parTransId="{2FF6CB3D-59FD-4259-A0BB-8CED1706FA67}" sibTransId="{112002AC-A5C6-4312-AE5A-3330394F727F}"/>
    <dgm:cxn modelId="{55B765B3-BF66-47A8-B713-41301507E429}" srcId="{7F794459-60FA-4F06-97BE-D08AE8D69EBE}" destId="{FAC9E9A7-44E8-4AE5-959C-663D9E668CA5}" srcOrd="5" destOrd="0" parTransId="{DADBFC2B-1D8A-410F-8287-A8C00CA307EB}" sibTransId="{1F7D7A4A-E5AC-43D7-B6F7-8381AE4D99F9}"/>
    <dgm:cxn modelId="{1B72BCBA-1DC2-430B-B4FC-8A45A96BAAA2}" srcId="{DB6790DA-0204-4AB9-A9F4-B4EF0E3AB2ED}" destId="{7F794459-60FA-4F06-97BE-D08AE8D69EBE}" srcOrd="0" destOrd="0" parTransId="{1708EEAF-8B6C-4DC7-8035-2CD3AF26B600}" sibTransId="{474C19F6-102F-48CD-810C-D95F55716671}"/>
    <dgm:cxn modelId="{03D5C5BE-572B-4A50-9BD1-12869EBBF40D}" type="presOf" srcId="{E44A320C-5D1C-4591-87FE-F15E12E8A04F}" destId="{B34F6C6F-56EB-406E-85D9-4462245E5495}" srcOrd="0" destOrd="6" presId="urn:microsoft.com/office/officeart/2005/8/layout/chevron2"/>
    <dgm:cxn modelId="{FB2147C9-765B-4949-B524-ADC89DA9CF46}" type="presOf" srcId="{FAC9E9A7-44E8-4AE5-959C-663D9E668CA5}" destId="{B34F6C6F-56EB-406E-85D9-4462245E5495}" srcOrd="0" destOrd="5" presId="urn:microsoft.com/office/officeart/2005/8/layout/chevron2"/>
    <dgm:cxn modelId="{58FEDAD8-E653-430C-BACC-41CF84B6BF02}" type="presOf" srcId="{3A1C1585-C4AE-4F51-940F-5FA306088443}" destId="{B34F6C6F-56EB-406E-85D9-4462245E5495}" srcOrd="0" destOrd="4" presId="urn:microsoft.com/office/officeart/2005/8/layout/chevron2"/>
    <dgm:cxn modelId="{769CFED8-FF7B-4EF7-8E55-383EBA1AD5AE}" srcId="{7F794459-60FA-4F06-97BE-D08AE8D69EBE}" destId="{17C0097A-1A6C-412F-A9F6-41421D28E8B0}" srcOrd="0" destOrd="0" parTransId="{1E0DB3D7-A57F-4752-99D2-68CC4F3927DE}" sibTransId="{E7947783-1A06-4615-A515-085C3F3EE42A}"/>
    <dgm:cxn modelId="{4670E2DA-8796-4AD6-9C15-B2131728A243}" type="presOf" srcId="{DB6790DA-0204-4AB9-A9F4-B4EF0E3AB2ED}" destId="{D2E18CD9-17E8-4F36-A129-D8A1B80ED91C}" srcOrd="0" destOrd="0" presId="urn:microsoft.com/office/officeart/2005/8/layout/chevron2"/>
    <dgm:cxn modelId="{A8EB44EC-A909-419A-993C-DD724710B044}" srcId="{7F794459-60FA-4F06-97BE-D08AE8D69EBE}" destId="{D1E9A2C7-B1DC-46EB-A5FA-EB9AF03D976F}" srcOrd="2" destOrd="0" parTransId="{21590DFE-EF0C-41E8-8D32-A700237E1E0C}" sibTransId="{652FBC0B-56E2-4D84-9EC1-B199813BC64D}"/>
    <dgm:cxn modelId="{50CA9BF6-02EE-49EC-AB73-7E066C37D45F}" type="presOf" srcId="{D1E9A2C7-B1DC-46EB-A5FA-EB9AF03D976F}" destId="{B34F6C6F-56EB-406E-85D9-4462245E5495}" srcOrd="0" destOrd="2" presId="urn:microsoft.com/office/officeart/2005/8/layout/chevron2"/>
    <dgm:cxn modelId="{FD506BFA-A30C-405D-9DFD-9C3B7D525525}" type="presParOf" srcId="{D2E18CD9-17E8-4F36-A129-D8A1B80ED91C}" destId="{DC31C702-8ECB-488D-A6B5-D8F0F26EEF07}" srcOrd="0" destOrd="0" presId="urn:microsoft.com/office/officeart/2005/8/layout/chevron2"/>
    <dgm:cxn modelId="{65197130-817B-4830-9A74-730BB74FD93A}" type="presParOf" srcId="{DC31C702-8ECB-488D-A6B5-D8F0F26EEF07}" destId="{812B209E-7D94-4892-85C4-D3040840B435}" srcOrd="0" destOrd="0" presId="urn:microsoft.com/office/officeart/2005/8/layout/chevron2"/>
    <dgm:cxn modelId="{795938FD-233D-45CA-999B-7C6823051546}" type="presParOf" srcId="{DC31C702-8ECB-488D-A6B5-D8F0F26EEF07}" destId="{B34F6C6F-56EB-406E-85D9-4462245E5495}" srcOrd="1" destOrd="0" presId="urn:microsoft.com/office/officeart/2005/8/layout/chevron2"/>
  </dgm:cxnLst>
  <dgm:bg/>
  <dgm:whole>
    <a:ln w="38100"/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E62EEC0-E723-4DAE-A89C-ECE1ABB70FC2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i-FI"/>
        </a:p>
      </dgm:t>
    </dgm:pt>
    <dgm:pt modelId="{7114A66E-F98B-4B5C-9ABF-91D506BA35D0}">
      <dgm:prSet custT="1"/>
      <dgm:spPr>
        <a:xfrm>
          <a:off x="0" y="180436"/>
          <a:ext cx="5431971" cy="397800"/>
        </a:xfrm>
        <a:prstGeom prst="roundRect">
          <a:avLst/>
        </a:prstGeom>
        <a:solidFill>
          <a:srgbClr val="8BDB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i-FI" sz="180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Vaikuttavuutta voivat lähitulevaisuudessa lisätä</a:t>
          </a:r>
        </a:p>
      </dgm:t>
    </dgm:pt>
    <dgm:pt modelId="{72D33F3F-93C9-4CE7-AC67-AFE4B528C1EC}" type="parTrans" cxnId="{DEEB08E3-FEBC-4D24-97C0-00E33B5B83BF}">
      <dgm:prSet/>
      <dgm:spPr/>
      <dgm:t>
        <a:bodyPr/>
        <a:lstStyle/>
        <a:p>
          <a:endParaRPr lang="fi-FI"/>
        </a:p>
      </dgm:t>
    </dgm:pt>
    <dgm:pt modelId="{172ED6C3-8C9A-4E4C-95C1-F89F8FC3A088}" type="sibTrans" cxnId="{DEEB08E3-FEBC-4D24-97C0-00E33B5B83BF}">
      <dgm:prSet/>
      <dgm:spPr/>
      <dgm:t>
        <a:bodyPr/>
        <a:lstStyle/>
        <a:p>
          <a:endParaRPr lang="fi-FI"/>
        </a:p>
      </dgm:t>
    </dgm:pt>
    <dgm:pt modelId="{3C454A00-18C6-4E07-8B01-67440F4B5FFB}">
      <dgm:prSet/>
      <dgm:spPr>
        <a:xfrm>
          <a:off x="0" y="578236"/>
          <a:ext cx="5431971" cy="102051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fi-FI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Saatavilla olevan tiedon laatu ja määrä </a:t>
          </a:r>
        </a:p>
      </dgm:t>
    </dgm:pt>
    <dgm:pt modelId="{69A9EAD0-92F8-4E50-8E05-28A8B911AE90}" type="parTrans" cxnId="{A3F04B85-2C59-48A7-BFEA-B538D8B0EC80}">
      <dgm:prSet/>
      <dgm:spPr/>
      <dgm:t>
        <a:bodyPr/>
        <a:lstStyle/>
        <a:p>
          <a:endParaRPr lang="fi-FI"/>
        </a:p>
      </dgm:t>
    </dgm:pt>
    <dgm:pt modelId="{65CAB0EF-D79A-49CF-B1DF-1D4B954D39F8}" type="sibTrans" cxnId="{A3F04B85-2C59-48A7-BFEA-B538D8B0EC80}">
      <dgm:prSet/>
      <dgm:spPr/>
      <dgm:t>
        <a:bodyPr/>
        <a:lstStyle/>
        <a:p>
          <a:endParaRPr lang="fi-FI"/>
        </a:p>
      </dgm:t>
    </dgm:pt>
    <dgm:pt modelId="{ECB248D0-EBA0-4040-B6C7-D42C56D352B6}">
      <dgm:prSet/>
      <dgm:spPr>
        <a:xfrm>
          <a:off x="0" y="578236"/>
          <a:ext cx="5431971" cy="102051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fi-FI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EU-rahoituksen uusi kausi ja tähän liittyvä viestintä</a:t>
          </a:r>
        </a:p>
      </dgm:t>
    </dgm:pt>
    <dgm:pt modelId="{345F10FC-E083-468A-B0D5-AA6FA09CE3A7}" type="parTrans" cxnId="{D872BE1B-B7D3-44FE-8FA6-C259A39B5C6A}">
      <dgm:prSet/>
      <dgm:spPr/>
      <dgm:t>
        <a:bodyPr/>
        <a:lstStyle/>
        <a:p>
          <a:endParaRPr lang="fi-FI"/>
        </a:p>
      </dgm:t>
    </dgm:pt>
    <dgm:pt modelId="{33F805E5-765A-45CD-8708-9D0C7839E4E6}" type="sibTrans" cxnId="{D872BE1B-B7D3-44FE-8FA6-C259A39B5C6A}">
      <dgm:prSet/>
      <dgm:spPr/>
      <dgm:t>
        <a:bodyPr/>
        <a:lstStyle/>
        <a:p>
          <a:endParaRPr lang="fi-FI"/>
        </a:p>
      </dgm:t>
    </dgm:pt>
    <dgm:pt modelId="{AB5AD0A5-F71D-4CA7-BA78-13A2363CEBC5}">
      <dgm:prSet/>
      <dgm:spPr>
        <a:xfrm>
          <a:off x="0" y="578236"/>
          <a:ext cx="5431971" cy="102051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fi-FI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Meneillään olevat lainsäädäntöuudistukset (YSL, LSL, MRL)</a:t>
          </a:r>
        </a:p>
      </dgm:t>
    </dgm:pt>
    <dgm:pt modelId="{D6616289-A1F3-4350-BF64-88C927EC40DB}" type="parTrans" cxnId="{1B9737A4-A36E-419C-9BB9-7BBBDC46EEAC}">
      <dgm:prSet/>
      <dgm:spPr/>
      <dgm:t>
        <a:bodyPr/>
        <a:lstStyle/>
        <a:p>
          <a:endParaRPr lang="fi-FI"/>
        </a:p>
      </dgm:t>
    </dgm:pt>
    <dgm:pt modelId="{A1BD65AA-4872-40A4-A961-4094258C0ABF}" type="sibTrans" cxnId="{1B9737A4-A36E-419C-9BB9-7BBBDC46EEAC}">
      <dgm:prSet/>
      <dgm:spPr/>
      <dgm:t>
        <a:bodyPr/>
        <a:lstStyle/>
        <a:p>
          <a:endParaRPr lang="fi-FI"/>
        </a:p>
      </dgm:t>
    </dgm:pt>
    <dgm:pt modelId="{3431812D-FC50-470E-B385-1ABA9D3E02CD}">
      <dgm:prSet/>
      <dgm:spPr>
        <a:xfrm>
          <a:off x="0" y="578236"/>
          <a:ext cx="5431971" cy="102051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fi-FI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VLJS:n voimaantulo ja fossiilittoman liikenteen tiekartan toteutuminen </a:t>
          </a:r>
        </a:p>
      </dgm:t>
    </dgm:pt>
    <dgm:pt modelId="{50EFB648-AFAD-4637-B412-8E45B32EDC83}" type="parTrans" cxnId="{DECC6E77-4CCD-497A-BC70-8BBE864B2DD3}">
      <dgm:prSet/>
      <dgm:spPr/>
      <dgm:t>
        <a:bodyPr/>
        <a:lstStyle/>
        <a:p>
          <a:endParaRPr lang="fi-FI"/>
        </a:p>
      </dgm:t>
    </dgm:pt>
    <dgm:pt modelId="{DCACE873-48D1-4BA7-940D-BD0C5168B8D8}" type="sibTrans" cxnId="{DECC6E77-4CCD-497A-BC70-8BBE864B2DD3}">
      <dgm:prSet/>
      <dgm:spPr/>
      <dgm:t>
        <a:bodyPr/>
        <a:lstStyle/>
        <a:p>
          <a:endParaRPr lang="fi-FI"/>
        </a:p>
      </dgm:t>
    </dgm:pt>
    <dgm:pt modelId="{3B946060-9FDB-4211-89B7-92528383FCC3}">
      <dgm:prSet custT="1"/>
      <dgm:spPr>
        <a:xfrm>
          <a:off x="0" y="1598746"/>
          <a:ext cx="5431971" cy="397800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i-FI" sz="180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Strategiatasolla vaikuttavuutta edistäisivät</a:t>
          </a:r>
        </a:p>
      </dgm:t>
    </dgm:pt>
    <dgm:pt modelId="{A56DE0BC-4EAC-4C2A-A396-B378206A18A2}" type="parTrans" cxnId="{AC071B9C-11EC-4E94-A056-E5AAF3F39BF5}">
      <dgm:prSet/>
      <dgm:spPr/>
      <dgm:t>
        <a:bodyPr/>
        <a:lstStyle/>
        <a:p>
          <a:endParaRPr lang="fi-FI"/>
        </a:p>
      </dgm:t>
    </dgm:pt>
    <dgm:pt modelId="{29D54A5E-3B7A-4951-B0AB-5BF4239A54D6}" type="sibTrans" cxnId="{AC071B9C-11EC-4E94-A056-E5AAF3F39BF5}">
      <dgm:prSet/>
      <dgm:spPr/>
      <dgm:t>
        <a:bodyPr/>
        <a:lstStyle/>
        <a:p>
          <a:endParaRPr lang="fi-FI"/>
        </a:p>
      </dgm:t>
    </dgm:pt>
    <dgm:pt modelId="{9B7430EE-FC87-4D28-8976-C34C7301A6CA}">
      <dgm:prSet/>
      <dgm:spPr>
        <a:xfrm>
          <a:off x="0" y="1996546"/>
          <a:ext cx="5431971" cy="77418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fi-FI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Yhteiset linjaukset valtakunnallisesti esim. osaamisen kehittämisen suuntaamisesta myös ilmasto-osaamiseen </a:t>
          </a:r>
        </a:p>
      </dgm:t>
    </dgm:pt>
    <dgm:pt modelId="{11766745-DD8E-406C-A1BF-987D897A2B76}" type="parTrans" cxnId="{B51C66C2-7AA9-4146-ABBD-7A1D6206D8AC}">
      <dgm:prSet/>
      <dgm:spPr/>
      <dgm:t>
        <a:bodyPr/>
        <a:lstStyle/>
        <a:p>
          <a:endParaRPr lang="fi-FI"/>
        </a:p>
      </dgm:t>
    </dgm:pt>
    <dgm:pt modelId="{A934217B-18EB-4C11-9C38-31EB5E39432B}" type="sibTrans" cxnId="{B51C66C2-7AA9-4146-ABBD-7A1D6206D8AC}">
      <dgm:prSet/>
      <dgm:spPr/>
      <dgm:t>
        <a:bodyPr/>
        <a:lstStyle/>
        <a:p>
          <a:endParaRPr lang="fi-FI"/>
        </a:p>
      </dgm:t>
    </dgm:pt>
    <dgm:pt modelId="{C2615FC6-8049-411D-9A05-4BA0B4B2EC61}">
      <dgm:prSet/>
      <dgm:spPr>
        <a:xfrm>
          <a:off x="0" y="1996546"/>
          <a:ext cx="5431971" cy="77418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fi-FI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MYLLY-tietojärjestelmän ja sekä ympäristövalvonnan tietojärjestelmien kehittäminen </a:t>
          </a:r>
        </a:p>
      </dgm:t>
    </dgm:pt>
    <dgm:pt modelId="{74B215FE-026A-41E4-A4F4-ABB98FB18407}" type="parTrans" cxnId="{D1042386-0F35-46CA-9140-34DB11FF6A95}">
      <dgm:prSet/>
      <dgm:spPr/>
      <dgm:t>
        <a:bodyPr/>
        <a:lstStyle/>
        <a:p>
          <a:endParaRPr lang="fi-FI"/>
        </a:p>
      </dgm:t>
    </dgm:pt>
    <dgm:pt modelId="{E537BA4B-58E5-490A-AD1C-65FBC5A53B04}" type="sibTrans" cxnId="{D1042386-0F35-46CA-9140-34DB11FF6A95}">
      <dgm:prSet/>
      <dgm:spPr/>
      <dgm:t>
        <a:bodyPr/>
        <a:lstStyle/>
        <a:p>
          <a:endParaRPr lang="fi-FI"/>
        </a:p>
      </dgm:t>
    </dgm:pt>
    <dgm:pt modelId="{0CDA2BAB-CF43-4168-9F92-67F61C527309}">
      <dgm:prSet custT="1"/>
      <dgm:spPr>
        <a:xfrm>
          <a:off x="0" y="2770726"/>
          <a:ext cx="5431971" cy="397800"/>
        </a:xfrm>
        <a:prstGeom prst="roundRect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i-FI" sz="180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Ohjaus- ja lainsäädäntötasolla</a:t>
          </a:r>
        </a:p>
      </dgm:t>
    </dgm:pt>
    <dgm:pt modelId="{52059BC1-E6C3-4B14-ABAA-33F9BF1870B2}" type="parTrans" cxnId="{92646F6E-FDFB-4D22-9A29-5A34DEEAB1CA}">
      <dgm:prSet/>
      <dgm:spPr/>
      <dgm:t>
        <a:bodyPr/>
        <a:lstStyle/>
        <a:p>
          <a:endParaRPr lang="fi-FI"/>
        </a:p>
      </dgm:t>
    </dgm:pt>
    <dgm:pt modelId="{4EC95BA7-8FA6-423F-AC35-59EFD25275F6}" type="sibTrans" cxnId="{92646F6E-FDFB-4D22-9A29-5A34DEEAB1CA}">
      <dgm:prSet/>
      <dgm:spPr/>
      <dgm:t>
        <a:bodyPr/>
        <a:lstStyle/>
        <a:p>
          <a:endParaRPr lang="fi-FI"/>
        </a:p>
      </dgm:t>
    </dgm:pt>
    <dgm:pt modelId="{D7FBD836-DED2-417C-A6F9-B95DA30EC533}">
      <dgm:prSet/>
      <dgm:spPr>
        <a:xfrm>
          <a:off x="0" y="3168526"/>
          <a:ext cx="5431971" cy="158355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fi-FI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Pysyvien ilmastoasiantuntijaresurssien turvaaminen alueilla</a:t>
          </a:r>
        </a:p>
      </dgm:t>
    </dgm:pt>
    <dgm:pt modelId="{55930F82-CEE6-4FEE-B921-DBD55C0D428E}" type="parTrans" cxnId="{DB87D062-362C-4AB8-AD62-62276D6BC9D0}">
      <dgm:prSet/>
      <dgm:spPr/>
      <dgm:t>
        <a:bodyPr/>
        <a:lstStyle/>
        <a:p>
          <a:endParaRPr lang="fi-FI"/>
        </a:p>
      </dgm:t>
    </dgm:pt>
    <dgm:pt modelId="{77C3E6ED-6A11-4063-AE07-ED24EF56EA29}" type="sibTrans" cxnId="{DB87D062-362C-4AB8-AD62-62276D6BC9D0}">
      <dgm:prSet/>
      <dgm:spPr/>
      <dgm:t>
        <a:bodyPr/>
        <a:lstStyle/>
        <a:p>
          <a:endParaRPr lang="fi-FI"/>
        </a:p>
      </dgm:t>
    </dgm:pt>
    <dgm:pt modelId="{ADD5C04E-8318-45B9-8142-25679DE685A8}">
      <dgm:prSet/>
      <dgm:spPr>
        <a:xfrm>
          <a:off x="0" y="3168526"/>
          <a:ext cx="5431971" cy="158355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fi-FI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Ohjaavien tahojen antama ilmasto-ohjaus kaikille vastuualueille</a:t>
          </a:r>
        </a:p>
      </dgm:t>
    </dgm:pt>
    <dgm:pt modelId="{9AD7F19C-7771-4CBA-A2F3-2B0D266473CC}" type="parTrans" cxnId="{58866D12-90FE-47F8-A92E-842CB65C7059}">
      <dgm:prSet/>
      <dgm:spPr/>
      <dgm:t>
        <a:bodyPr/>
        <a:lstStyle/>
        <a:p>
          <a:endParaRPr lang="fi-FI"/>
        </a:p>
      </dgm:t>
    </dgm:pt>
    <dgm:pt modelId="{ACE84A49-2B68-4389-90F3-4AC03624F39B}" type="sibTrans" cxnId="{58866D12-90FE-47F8-A92E-842CB65C7059}">
      <dgm:prSet/>
      <dgm:spPr/>
      <dgm:t>
        <a:bodyPr/>
        <a:lstStyle/>
        <a:p>
          <a:endParaRPr lang="fi-FI"/>
        </a:p>
      </dgm:t>
    </dgm:pt>
    <dgm:pt modelId="{E8F0B4FC-D1C4-4F20-A847-5A92C0198B8B}">
      <dgm:prSet/>
      <dgm:spPr>
        <a:xfrm>
          <a:off x="0" y="3168526"/>
          <a:ext cx="5431971" cy="158355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fi-FI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Ilmastolakiin kirjattava ELY-keskuksen rooli </a:t>
          </a:r>
        </a:p>
      </dgm:t>
    </dgm:pt>
    <dgm:pt modelId="{E80AD52B-F610-46FD-8436-5A477736D782}" type="parTrans" cxnId="{7AB47679-8C32-4FFA-97E7-0550044A16BD}">
      <dgm:prSet/>
      <dgm:spPr/>
      <dgm:t>
        <a:bodyPr/>
        <a:lstStyle/>
        <a:p>
          <a:endParaRPr lang="fi-FI"/>
        </a:p>
      </dgm:t>
    </dgm:pt>
    <dgm:pt modelId="{9BDD02BB-AFDA-4DE0-B065-C2D8716DC7CF}" type="sibTrans" cxnId="{7AB47679-8C32-4FFA-97E7-0550044A16BD}">
      <dgm:prSet/>
      <dgm:spPr/>
      <dgm:t>
        <a:bodyPr/>
        <a:lstStyle/>
        <a:p>
          <a:endParaRPr lang="fi-FI"/>
        </a:p>
      </dgm:t>
    </dgm:pt>
    <dgm:pt modelId="{E8F61183-F452-445D-8381-F57610B0F3F7}">
      <dgm:prSet/>
      <dgm:spPr>
        <a:xfrm>
          <a:off x="0" y="3168526"/>
          <a:ext cx="5431971" cy="158355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fi-FI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Sektorilainsäädäntöihin kirjattavat ilmastotavoitteet, joita ELY-keskusten tulisi omassa toiminnassaan myös toteuttaa </a:t>
          </a:r>
        </a:p>
      </dgm:t>
    </dgm:pt>
    <dgm:pt modelId="{29B290E5-B88F-4806-90E0-1D83C7A41D00}" type="parTrans" cxnId="{7BE4DF1F-CA86-40A8-9419-E593BC70B605}">
      <dgm:prSet/>
      <dgm:spPr/>
      <dgm:t>
        <a:bodyPr/>
        <a:lstStyle/>
        <a:p>
          <a:endParaRPr lang="fi-FI"/>
        </a:p>
      </dgm:t>
    </dgm:pt>
    <dgm:pt modelId="{591DD405-6BD5-4897-8FB3-7C928B3258A0}" type="sibTrans" cxnId="{7BE4DF1F-CA86-40A8-9419-E593BC70B605}">
      <dgm:prSet/>
      <dgm:spPr/>
      <dgm:t>
        <a:bodyPr/>
        <a:lstStyle/>
        <a:p>
          <a:endParaRPr lang="fi-FI"/>
        </a:p>
      </dgm:t>
    </dgm:pt>
    <dgm:pt modelId="{6B02C0B8-3272-430E-ACE0-BF30CB964BD8}">
      <dgm:prSet/>
      <dgm:spPr>
        <a:xfrm>
          <a:off x="0" y="3168526"/>
          <a:ext cx="5431971" cy="158355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fi-FI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Laillisuusvalvontaan liittyvä tarkempi tarkastelu siitä, miten ilmastoratkaisuja voitaisiin edistää muut taustaperiaatteet huomioiden</a:t>
          </a:r>
        </a:p>
      </dgm:t>
    </dgm:pt>
    <dgm:pt modelId="{7E5880D3-538E-47D3-91F6-F656A4729343}" type="parTrans" cxnId="{283261F6-55F0-4126-AD4E-287E8BBCB85D}">
      <dgm:prSet/>
      <dgm:spPr/>
      <dgm:t>
        <a:bodyPr/>
        <a:lstStyle/>
        <a:p>
          <a:endParaRPr lang="fi-FI"/>
        </a:p>
      </dgm:t>
    </dgm:pt>
    <dgm:pt modelId="{3A5A63EB-787C-4ED0-8457-FEDA935EE438}" type="sibTrans" cxnId="{283261F6-55F0-4126-AD4E-287E8BBCB85D}">
      <dgm:prSet/>
      <dgm:spPr/>
      <dgm:t>
        <a:bodyPr/>
        <a:lstStyle/>
        <a:p>
          <a:endParaRPr lang="fi-FI"/>
        </a:p>
      </dgm:t>
    </dgm:pt>
    <dgm:pt modelId="{9DB528EF-70F4-4C40-B8CF-2FBCD87A13BB}" type="pres">
      <dgm:prSet presAssocID="{DE62EEC0-E723-4DAE-A89C-ECE1ABB70FC2}" presName="linear" presStyleCnt="0">
        <dgm:presLayoutVars>
          <dgm:animLvl val="lvl"/>
          <dgm:resizeHandles val="exact"/>
        </dgm:presLayoutVars>
      </dgm:prSet>
      <dgm:spPr/>
    </dgm:pt>
    <dgm:pt modelId="{7919CDAC-1CC6-4CE6-B29C-3439316DEDF7}" type="pres">
      <dgm:prSet presAssocID="{7114A66E-F98B-4B5C-9ABF-91D506BA35D0}" presName="parentText" presStyleLbl="node1" presStyleIdx="0" presStyleCnt="3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221F69FD-58C4-4A97-A3E6-7C775ACAC5FB}" type="pres">
      <dgm:prSet presAssocID="{7114A66E-F98B-4B5C-9ABF-91D506BA35D0}" presName="childText" presStyleLbl="revTx" presStyleIdx="0" presStyleCnt="3">
        <dgm:presLayoutVars>
          <dgm:bulletEnabled val="1"/>
        </dgm:presLayoutVars>
      </dgm:prSet>
      <dgm:spPr/>
    </dgm:pt>
    <dgm:pt modelId="{A2D1B17F-B84C-4A29-B840-87DFEED111DE}" type="pres">
      <dgm:prSet presAssocID="{3B946060-9FDB-4211-89B7-92528383FCC3}" presName="parentText" presStyleLbl="node1" presStyleIdx="1" presStyleCnt="3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01061047-676F-4E06-A0E6-A4933E2A5942}" type="pres">
      <dgm:prSet presAssocID="{3B946060-9FDB-4211-89B7-92528383FCC3}" presName="childText" presStyleLbl="revTx" presStyleIdx="1" presStyleCnt="3">
        <dgm:presLayoutVars>
          <dgm:bulletEnabled val="1"/>
        </dgm:presLayoutVars>
      </dgm:prSet>
      <dgm:spPr/>
    </dgm:pt>
    <dgm:pt modelId="{321F9361-90F5-4E9B-B4A1-F752FFB87FCE}" type="pres">
      <dgm:prSet presAssocID="{0CDA2BAB-CF43-4168-9F92-67F61C527309}" presName="parentText" presStyleLbl="node1" presStyleIdx="2" presStyleCnt="3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2FB775BE-39F5-4E50-9E7C-56BBA7D92647}" type="pres">
      <dgm:prSet presAssocID="{0CDA2BAB-CF43-4168-9F92-67F61C527309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49EB4F11-CF8C-442C-9A28-4567A7749803}" type="presOf" srcId="{D7FBD836-DED2-417C-A6F9-B95DA30EC533}" destId="{2FB775BE-39F5-4E50-9E7C-56BBA7D92647}" srcOrd="0" destOrd="0" presId="urn:microsoft.com/office/officeart/2005/8/layout/vList2"/>
    <dgm:cxn modelId="{1A45A011-DB7C-43C1-8A8E-77D7CF24E45A}" type="presOf" srcId="{3431812D-FC50-470E-B385-1ABA9D3E02CD}" destId="{221F69FD-58C4-4A97-A3E6-7C775ACAC5FB}" srcOrd="0" destOrd="3" presId="urn:microsoft.com/office/officeart/2005/8/layout/vList2"/>
    <dgm:cxn modelId="{58866D12-90FE-47F8-A92E-842CB65C7059}" srcId="{0CDA2BAB-CF43-4168-9F92-67F61C527309}" destId="{ADD5C04E-8318-45B9-8142-25679DE685A8}" srcOrd="1" destOrd="0" parTransId="{9AD7F19C-7771-4CBA-A2F3-2B0D266473CC}" sibTransId="{ACE84A49-2B68-4389-90F3-4AC03624F39B}"/>
    <dgm:cxn modelId="{DE817016-2AAD-4067-BAA6-434CA1F0D674}" type="presOf" srcId="{E8F61183-F452-445D-8381-F57610B0F3F7}" destId="{2FB775BE-39F5-4E50-9E7C-56BBA7D92647}" srcOrd="0" destOrd="3" presId="urn:microsoft.com/office/officeart/2005/8/layout/vList2"/>
    <dgm:cxn modelId="{D872BE1B-B7D3-44FE-8FA6-C259A39B5C6A}" srcId="{7114A66E-F98B-4B5C-9ABF-91D506BA35D0}" destId="{ECB248D0-EBA0-4040-B6C7-D42C56D352B6}" srcOrd="1" destOrd="0" parTransId="{345F10FC-E083-468A-B0D5-AA6FA09CE3A7}" sibTransId="{33F805E5-765A-45CD-8708-9D0C7839E4E6}"/>
    <dgm:cxn modelId="{7BE4DF1F-CA86-40A8-9419-E593BC70B605}" srcId="{0CDA2BAB-CF43-4168-9F92-67F61C527309}" destId="{E8F61183-F452-445D-8381-F57610B0F3F7}" srcOrd="3" destOrd="0" parTransId="{29B290E5-B88F-4806-90E0-1D83C7A41D00}" sibTransId="{591DD405-6BD5-4897-8FB3-7C928B3258A0}"/>
    <dgm:cxn modelId="{DC871434-B21A-4677-AC5E-0E4950BAEF5D}" type="presOf" srcId="{3C454A00-18C6-4E07-8B01-67440F4B5FFB}" destId="{221F69FD-58C4-4A97-A3E6-7C775ACAC5FB}" srcOrd="0" destOrd="0" presId="urn:microsoft.com/office/officeart/2005/8/layout/vList2"/>
    <dgm:cxn modelId="{23ECFC3D-9F9B-4781-B6C0-A545018AD9A7}" type="presOf" srcId="{ADD5C04E-8318-45B9-8142-25679DE685A8}" destId="{2FB775BE-39F5-4E50-9E7C-56BBA7D92647}" srcOrd="0" destOrd="1" presId="urn:microsoft.com/office/officeart/2005/8/layout/vList2"/>
    <dgm:cxn modelId="{778ABC61-045B-4888-BA5B-8CD577026A02}" type="presOf" srcId="{9B7430EE-FC87-4D28-8976-C34C7301A6CA}" destId="{01061047-676F-4E06-A0E6-A4933E2A5942}" srcOrd="0" destOrd="0" presId="urn:microsoft.com/office/officeart/2005/8/layout/vList2"/>
    <dgm:cxn modelId="{DB87D062-362C-4AB8-AD62-62276D6BC9D0}" srcId="{0CDA2BAB-CF43-4168-9F92-67F61C527309}" destId="{D7FBD836-DED2-417C-A6F9-B95DA30EC533}" srcOrd="0" destOrd="0" parTransId="{55930F82-CEE6-4FEE-B921-DBD55C0D428E}" sibTransId="{77C3E6ED-6A11-4063-AE07-ED24EF56EA29}"/>
    <dgm:cxn modelId="{8D82F744-7D94-456F-8742-7948EDC499C8}" type="presOf" srcId="{C2615FC6-8049-411D-9A05-4BA0B4B2EC61}" destId="{01061047-676F-4E06-A0E6-A4933E2A5942}" srcOrd="0" destOrd="1" presId="urn:microsoft.com/office/officeart/2005/8/layout/vList2"/>
    <dgm:cxn modelId="{E56B1F69-138B-4576-9126-211E9BD54692}" type="presOf" srcId="{6B02C0B8-3272-430E-ACE0-BF30CB964BD8}" destId="{2FB775BE-39F5-4E50-9E7C-56BBA7D92647}" srcOrd="0" destOrd="4" presId="urn:microsoft.com/office/officeart/2005/8/layout/vList2"/>
    <dgm:cxn modelId="{B0A9704A-957E-49E5-B403-1AD8778A466A}" type="presOf" srcId="{0CDA2BAB-CF43-4168-9F92-67F61C527309}" destId="{321F9361-90F5-4E9B-B4A1-F752FFB87FCE}" srcOrd="0" destOrd="0" presId="urn:microsoft.com/office/officeart/2005/8/layout/vList2"/>
    <dgm:cxn modelId="{92646F6E-FDFB-4D22-9A29-5A34DEEAB1CA}" srcId="{DE62EEC0-E723-4DAE-A89C-ECE1ABB70FC2}" destId="{0CDA2BAB-CF43-4168-9F92-67F61C527309}" srcOrd="2" destOrd="0" parTransId="{52059BC1-E6C3-4B14-ABAA-33F9BF1870B2}" sibTransId="{4EC95BA7-8FA6-423F-AC35-59EFD25275F6}"/>
    <dgm:cxn modelId="{11C1ED6F-9F56-4DA8-B1A0-7C6E8BB12023}" type="presOf" srcId="{DE62EEC0-E723-4DAE-A89C-ECE1ABB70FC2}" destId="{9DB528EF-70F4-4C40-B8CF-2FBCD87A13BB}" srcOrd="0" destOrd="0" presId="urn:microsoft.com/office/officeart/2005/8/layout/vList2"/>
    <dgm:cxn modelId="{3C02FD54-2714-4B79-8928-760D0BEE54D6}" type="presOf" srcId="{3B946060-9FDB-4211-89B7-92528383FCC3}" destId="{A2D1B17F-B84C-4A29-B840-87DFEED111DE}" srcOrd="0" destOrd="0" presId="urn:microsoft.com/office/officeart/2005/8/layout/vList2"/>
    <dgm:cxn modelId="{DECC6E77-4CCD-497A-BC70-8BBE864B2DD3}" srcId="{7114A66E-F98B-4B5C-9ABF-91D506BA35D0}" destId="{3431812D-FC50-470E-B385-1ABA9D3E02CD}" srcOrd="3" destOrd="0" parTransId="{50EFB648-AFAD-4637-B412-8E45B32EDC83}" sibTransId="{DCACE873-48D1-4BA7-940D-BD0C5168B8D8}"/>
    <dgm:cxn modelId="{7AB47679-8C32-4FFA-97E7-0550044A16BD}" srcId="{0CDA2BAB-CF43-4168-9F92-67F61C527309}" destId="{E8F0B4FC-D1C4-4F20-A847-5A92C0198B8B}" srcOrd="2" destOrd="0" parTransId="{E80AD52B-F610-46FD-8436-5A477736D782}" sibTransId="{9BDD02BB-AFDA-4DE0-B065-C2D8716DC7CF}"/>
    <dgm:cxn modelId="{A3F04B85-2C59-48A7-BFEA-B538D8B0EC80}" srcId="{7114A66E-F98B-4B5C-9ABF-91D506BA35D0}" destId="{3C454A00-18C6-4E07-8B01-67440F4B5FFB}" srcOrd="0" destOrd="0" parTransId="{69A9EAD0-92F8-4E50-8E05-28A8B911AE90}" sibTransId="{65CAB0EF-D79A-49CF-B1DF-1D4B954D39F8}"/>
    <dgm:cxn modelId="{D1042386-0F35-46CA-9140-34DB11FF6A95}" srcId="{3B946060-9FDB-4211-89B7-92528383FCC3}" destId="{C2615FC6-8049-411D-9A05-4BA0B4B2EC61}" srcOrd="1" destOrd="0" parTransId="{74B215FE-026A-41E4-A4F4-ABB98FB18407}" sibTransId="{E537BA4B-58E5-490A-AD1C-65FBC5A53B04}"/>
    <dgm:cxn modelId="{AE0A8F9B-43F1-4EF8-86D1-E01A1AC8D514}" type="presOf" srcId="{E8F0B4FC-D1C4-4F20-A847-5A92C0198B8B}" destId="{2FB775BE-39F5-4E50-9E7C-56BBA7D92647}" srcOrd="0" destOrd="2" presId="urn:microsoft.com/office/officeart/2005/8/layout/vList2"/>
    <dgm:cxn modelId="{AC071B9C-11EC-4E94-A056-E5AAF3F39BF5}" srcId="{DE62EEC0-E723-4DAE-A89C-ECE1ABB70FC2}" destId="{3B946060-9FDB-4211-89B7-92528383FCC3}" srcOrd="1" destOrd="0" parTransId="{A56DE0BC-4EAC-4C2A-A396-B378206A18A2}" sibTransId="{29D54A5E-3B7A-4951-B0AB-5BF4239A54D6}"/>
    <dgm:cxn modelId="{1B9737A4-A36E-419C-9BB9-7BBBDC46EEAC}" srcId="{7114A66E-F98B-4B5C-9ABF-91D506BA35D0}" destId="{AB5AD0A5-F71D-4CA7-BA78-13A2363CEBC5}" srcOrd="2" destOrd="0" parTransId="{D6616289-A1F3-4350-BF64-88C927EC40DB}" sibTransId="{A1BD65AA-4872-40A4-A961-4094258C0ABF}"/>
    <dgm:cxn modelId="{B51C66C2-7AA9-4146-ABBD-7A1D6206D8AC}" srcId="{3B946060-9FDB-4211-89B7-92528383FCC3}" destId="{9B7430EE-FC87-4D28-8976-C34C7301A6CA}" srcOrd="0" destOrd="0" parTransId="{11766745-DD8E-406C-A1BF-987D897A2B76}" sibTransId="{A934217B-18EB-4C11-9C38-31EB5E39432B}"/>
    <dgm:cxn modelId="{3E0E53D2-EB4A-4EC6-B189-5646715377A3}" type="presOf" srcId="{ECB248D0-EBA0-4040-B6C7-D42C56D352B6}" destId="{221F69FD-58C4-4A97-A3E6-7C775ACAC5FB}" srcOrd="0" destOrd="1" presId="urn:microsoft.com/office/officeart/2005/8/layout/vList2"/>
    <dgm:cxn modelId="{313D43DF-E3F6-4330-9651-14F90065E3D4}" type="presOf" srcId="{AB5AD0A5-F71D-4CA7-BA78-13A2363CEBC5}" destId="{221F69FD-58C4-4A97-A3E6-7C775ACAC5FB}" srcOrd="0" destOrd="2" presId="urn:microsoft.com/office/officeart/2005/8/layout/vList2"/>
    <dgm:cxn modelId="{DEEB08E3-FEBC-4D24-97C0-00E33B5B83BF}" srcId="{DE62EEC0-E723-4DAE-A89C-ECE1ABB70FC2}" destId="{7114A66E-F98B-4B5C-9ABF-91D506BA35D0}" srcOrd="0" destOrd="0" parTransId="{72D33F3F-93C9-4CE7-AC67-AFE4B528C1EC}" sibTransId="{172ED6C3-8C9A-4E4C-95C1-F89F8FC3A088}"/>
    <dgm:cxn modelId="{035FCEE4-64B7-445E-BBB7-F3B488EDB0B0}" type="presOf" srcId="{7114A66E-F98B-4B5C-9ABF-91D506BA35D0}" destId="{7919CDAC-1CC6-4CE6-B29C-3439316DEDF7}" srcOrd="0" destOrd="0" presId="urn:microsoft.com/office/officeart/2005/8/layout/vList2"/>
    <dgm:cxn modelId="{283261F6-55F0-4126-AD4E-287E8BBCB85D}" srcId="{0CDA2BAB-CF43-4168-9F92-67F61C527309}" destId="{6B02C0B8-3272-430E-ACE0-BF30CB964BD8}" srcOrd="4" destOrd="0" parTransId="{7E5880D3-538E-47D3-91F6-F656A4729343}" sibTransId="{3A5A63EB-787C-4ED0-8457-FEDA935EE438}"/>
    <dgm:cxn modelId="{CA24FC33-78A9-41AC-8DBC-5F46824D254F}" type="presParOf" srcId="{9DB528EF-70F4-4C40-B8CF-2FBCD87A13BB}" destId="{7919CDAC-1CC6-4CE6-B29C-3439316DEDF7}" srcOrd="0" destOrd="0" presId="urn:microsoft.com/office/officeart/2005/8/layout/vList2"/>
    <dgm:cxn modelId="{44D74D86-82D5-4913-B39C-445BA3C98C55}" type="presParOf" srcId="{9DB528EF-70F4-4C40-B8CF-2FBCD87A13BB}" destId="{221F69FD-58C4-4A97-A3E6-7C775ACAC5FB}" srcOrd="1" destOrd="0" presId="urn:microsoft.com/office/officeart/2005/8/layout/vList2"/>
    <dgm:cxn modelId="{C3D138F4-E3F2-496B-ACBF-CFBA17AFB884}" type="presParOf" srcId="{9DB528EF-70F4-4C40-B8CF-2FBCD87A13BB}" destId="{A2D1B17F-B84C-4A29-B840-87DFEED111DE}" srcOrd="2" destOrd="0" presId="urn:microsoft.com/office/officeart/2005/8/layout/vList2"/>
    <dgm:cxn modelId="{4DFC8BC8-19D2-4D2C-9E10-CA2B219BF6B7}" type="presParOf" srcId="{9DB528EF-70F4-4C40-B8CF-2FBCD87A13BB}" destId="{01061047-676F-4E06-A0E6-A4933E2A5942}" srcOrd="3" destOrd="0" presId="urn:microsoft.com/office/officeart/2005/8/layout/vList2"/>
    <dgm:cxn modelId="{A205369D-F65A-4C4A-82AD-6EDB9D7D121B}" type="presParOf" srcId="{9DB528EF-70F4-4C40-B8CF-2FBCD87A13BB}" destId="{321F9361-90F5-4E9B-B4A1-F752FFB87FCE}" srcOrd="4" destOrd="0" presId="urn:microsoft.com/office/officeart/2005/8/layout/vList2"/>
    <dgm:cxn modelId="{913E318C-895C-4F2D-BCAF-B2503E74BEA9}" type="presParOf" srcId="{9DB528EF-70F4-4C40-B8CF-2FBCD87A13BB}" destId="{2FB775BE-39F5-4E50-9E7C-56BBA7D92647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C87A45D-A8D7-4822-BB19-B76DA6E61A7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fi-FI"/>
        </a:p>
      </dgm:t>
    </dgm:pt>
    <dgm:pt modelId="{809F502C-5B1D-45EC-8AE3-F41DECB3C9BE}">
      <dgm:prSet phldrT="[Teksti]"/>
      <dgm:spPr/>
      <dgm:t>
        <a:bodyPr/>
        <a:lstStyle/>
        <a:p>
          <a:r>
            <a:rPr lang="fi-FI" dirty="0"/>
            <a:t>Kulttuuriarvojen ja –ympäristön ilmastonkestävyys</a:t>
          </a:r>
        </a:p>
      </dgm:t>
    </dgm:pt>
    <dgm:pt modelId="{8FE612E0-518B-49E4-BE79-7D547F26393D}" type="parTrans" cxnId="{C8CDCE9B-6A61-4A68-A5CD-710DFD570D55}">
      <dgm:prSet/>
      <dgm:spPr/>
      <dgm:t>
        <a:bodyPr/>
        <a:lstStyle/>
        <a:p>
          <a:endParaRPr lang="fi-FI"/>
        </a:p>
      </dgm:t>
    </dgm:pt>
    <dgm:pt modelId="{DD46471E-DCCD-4795-8C3B-B1FD84B7550F}" type="sibTrans" cxnId="{C8CDCE9B-6A61-4A68-A5CD-710DFD570D55}">
      <dgm:prSet/>
      <dgm:spPr/>
      <dgm:t>
        <a:bodyPr/>
        <a:lstStyle/>
        <a:p>
          <a:endParaRPr lang="fi-FI"/>
        </a:p>
      </dgm:t>
    </dgm:pt>
    <dgm:pt modelId="{D76A9EE3-99B5-422E-9615-DDF7BFC9635A}">
      <dgm:prSet phldrT="[Teksti]" custT="1"/>
      <dgm:spPr>
        <a:solidFill>
          <a:srgbClr val="009328"/>
        </a:solidFill>
      </dgm:spPr>
      <dgm:t>
        <a:bodyPr/>
        <a:lstStyle/>
        <a:p>
          <a:r>
            <a:rPr lang="fi-FI" sz="1700" kern="1200" noProof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Alueidenkäyttö</a:t>
          </a:r>
          <a:endParaRPr lang="fi-FI" sz="17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gm:t>
    </dgm:pt>
    <dgm:pt modelId="{90428D69-878E-4210-B0E5-770CDD12354B}" type="parTrans" cxnId="{D8770523-20CD-42BB-A18B-1CAB445AF664}">
      <dgm:prSet/>
      <dgm:spPr/>
      <dgm:t>
        <a:bodyPr/>
        <a:lstStyle/>
        <a:p>
          <a:endParaRPr lang="fi-FI"/>
        </a:p>
      </dgm:t>
    </dgm:pt>
    <dgm:pt modelId="{AB9D8E61-4183-41B8-8E90-323A14CC8CBF}" type="sibTrans" cxnId="{D8770523-20CD-42BB-A18B-1CAB445AF664}">
      <dgm:prSet/>
      <dgm:spPr/>
      <dgm:t>
        <a:bodyPr/>
        <a:lstStyle/>
        <a:p>
          <a:endParaRPr lang="fi-FI"/>
        </a:p>
      </dgm:t>
    </dgm:pt>
    <dgm:pt modelId="{41CA67AC-1EB4-4AB3-8901-C0C466C25729}">
      <dgm:prSet phldrT="[Teksti]" custT="1"/>
      <dgm:spPr>
        <a:solidFill>
          <a:srgbClr val="009328"/>
        </a:solidFill>
      </dgm:spPr>
      <dgm:t>
        <a:bodyPr/>
        <a:lstStyle/>
        <a:p>
          <a:r>
            <a:rPr lang="fi-FI" sz="1700" kern="1200" noProof="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Maaseudun kehittäminen</a:t>
          </a:r>
          <a:endParaRPr lang="fi-FI" sz="17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gm:t>
    </dgm:pt>
    <dgm:pt modelId="{59D3156E-F6DD-402A-9645-8BC434686DE2}" type="parTrans" cxnId="{3C3866B9-C52A-41FB-8E78-9C87EB6512A2}">
      <dgm:prSet/>
      <dgm:spPr/>
      <dgm:t>
        <a:bodyPr/>
        <a:lstStyle/>
        <a:p>
          <a:endParaRPr lang="fi-FI"/>
        </a:p>
      </dgm:t>
    </dgm:pt>
    <dgm:pt modelId="{6B79DFAA-32CB-4B7C-9537-013FEC5A2BAE}" type="sibTrans" cxnId="{3C3866B9-C52A-41FB-8E78-9C87EB6512A2}">
      <dgm:prSet/>
      <dgm:spPr/>
      <dgm:t>
        <a:bodyPr/>
        <a:lstStyle/>
        <a:p>
          <a:endParaRPr lang="fi-FI"/>
        </a:p>
      </dgm:t>
    </dgm:pt>
    <dgm:pt modelId="{B07A543E-BADA-4913-9DDC-4D5E48F13F82}">
      <dgm:prSet phldrT="[Teksti]" custT="1"/>
      <dgm:spPr>
        <a:solidFill>
          <a:srgbClr val="009328"/>
        </a:solidFill>
      </dgm:spPr>
      <dgm:t>
        <a:bodyPr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noProof="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Biosfääritehtävät</a:t>
          </a:r>
          <a:endParaRPr lang="fi-FI" sz="17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gm:t>
    </dgm:pt>
    <dgm:pt modelId="{F545E7C6-9EA6-4D55-B51A-BC6308DE357D}" type="parTrans" cxnId="{5885F02E-8D51-4020-9D29-3AE7BB4F04F7}">
      <dgm:prSet/>
      <dgm:spPr/>
      <dgm:t>
        <a:bodyPr/>
        <a:lstStyle/>
        <a:p>
          <a:endParaRPr lang="fi-FI"/>
        </a:p>
      </dgm:t>
    </dgm:pt>
    <dgm:pt modelId="{CBDDCC3C-9B03-40F8-9700-087CF06AF331}" type="sibTrans" cxnId="{5885F02E-8D51-4020-9D29-3AE7BB4F04F7}">
      <dgm:prSet/>
      <dgm:spPr/>
      <dgm:t>
        <a:bodyPr/>
        <a:lstStyle/>
        <a:p>
          <a:endParaRPr lang="fi-FI"/>
        </a:p>
      </dgm:t>
    </dgm:pt>
    <dgm:pt modelId="{A5267E65-D69A-474F-BCA0-E9A8A7A585F3}">
      <dgm:prSet phldrT="[Teksti]" custT="1"/>
      <dgm:spPr>
        <a:solidFill>
          <a:srgbClr val="009328"/>
        </a:solidFill>
      </dgm:spPr>
      <dgm:t>
        <a:bodyPr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noProof="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Kulttuurin ja luovien alojen edistäminen</a:t>
          </a:r>
          <a:endParaRPr lang="fi-FI" sz="17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gm:t>
    </dgm:pt>
    <dgm:pt modelId="{49F06C2C-2B31-4721-BD4B-5D74454F0169}" type="parTrans" cxnId="{3771160A-4863-4DD9-9AFD-9E88094209F2}">
      <dgm:prSet/>
      <dgm:spPr/>
      <dgm:t>
        <a:bodyPr/>
        <a:lstStyle/>
        <a:p>
          <a:endParaRPr lang="fi-FI"/>
        </a:p>
      </dgm:t>
    </dgm:pt>
    <dgm:pt modelId="{CE4D23A7-8869-402B-98BF-947F392363B8}" type="sibTrans" cxnId="{3771160A-4863-4DD9-9AFD-9E88094209F2}">
      <dgm:prSet/>
      <dgm:spPr/>
      <dgm:t>
        <a:bodyPr/>
        <a:lstStyle/>
        <a:p>
          <a:endParaRPr lang="fi-FI"/>
        </a:p>
      </dgm:t>
    </dgm:pt>
    <dgm:pt modelId="{20B66A00-9D20-47E2-88C8-4CE43A8573A0}">
      <dgm:prSet phldrT="[Teksti]" custT="1"/>
      <dgm:spPr>
        <a:solidFill>
          <a:srgbClr val="009328"/>
        </a:solidFill>
      </dgm:spPr>
      <dgm:t>
        <a:bodyPr/>
        <a:lstStyle/>
        <a:p>
          <a:r>
            <a:rPr lang="fi-FI" sz="1700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Porotalous</a:t>
          </a:r>
        </a:p>
      </dgm:t>
    </dgm:pt>
    <dgm:pt modelId="{E625D134-E599-430F-8BAC-1688D0B8DB31}" type="parTrans" cxnId="{85CB721C-E5CE-49CC-A869-C9E8F2179390}">
      <dgm:prSet/>
      <dgm:spPr/>
      <dgm:t>
        <a:bodyPr/>
        <a:lstStyle/>
        <a:p>
          <a:endParaRPr lang="fi-FI"/>
        </a:p>
      </dgm:t>
    </dgm:pt>
    <dgm:pt modelId="{71FEBD36-21D9-4BE9-9CF9-86AEB5FAB273}" type="sibTrans" cxnId="{85CB721C-E5CE-49CC-A869-C9E8F2179390}">
      <dgm:prSet/>
      <dgm:spPr/>
      <dgm:t>
        <a:bodyPr/>
        <a:lstStyle/>
        <a:p>
          <a:endParaRPr lang="fi-FI"/>
        </a:p>
      </dgm:t>
    </dgm:pt>
    <dgm:pt modelId="{C79F3FE3-EF76-4C8F-9C0C-5CE69253BD10}">
      <dgm:prSet phldrT="[Teksti]" custT="1"/>
      <dgm:spPr>
        <a:solidFill>
          <a:srgbClr val="009328"/>
        </a:solidFill>
      </dgm:spPr>
      <dgm:t>
        <a:bodyPr/>
        <a:lstStyle/>
        <a:p>
          <a:r>
            <a:rPr lang="fi-FI" sz="1700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Rakennerahasto- tehtävät</a:t>
          </a:r>
        </a:p>
      </dgm:t>
    </dgm:pt>
    <dgm:pt modelId="{80A5EE46-E4D4-4FF2-9EC0-AD110A1FA6F1}" type="parTrans" cxnId="{E2B5372B-0EB1-4127-84C7-40693374FE12}">
      <dgm:prSet/>
      <dgm:spPr/>
      <dgm:t>
        <a:bodyPr/>
        <a:lstStyle/>
        <a:p>
          <a:endParaRPr lang="fi-FI"/>
        </a:p>
      </dgm:t>
    </dgm:pt>
    <dgm:pt modelId="{E605924B-4934-4DCD-8EBA-1890EB44EF3A}" type="sibTrans" cxnId="{E2B5372B-0EB1-4127-84C7-40693374FE12}">
      <dgm:prSet/>
      <dgm:spPr/>
      <dgm:t>
        <a:bodyPr/>
        <a:lstStyle/>
        <a:p>
          <a:endParaRPr lang="fi-FI"/>
        </a:p>
      </dgm:t>
    </dgm:pt>
    <dgm:pt modelId="{8E2B853C-E0EA-4214-A7E6-5567967E6A13}" type="pres">
      <dgm:prSet presAssocID="{DC87A45D-A8D7-4822-BB19-B76DA6E61A7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FB8ECCA-5AF2-40D4-B83E-DE1DE690AEB6}" type="pres">
      <dgm:prSet presAssocID="{809F502C-5B1D-45EC-8AE3-F41DECB3C9BE}" presName="root1" presStyleCnt="0"/>
      <dgm:spPr/>
    </dgm:pt>
    <dgm:pt modelId="{D796D7F5-45CB-4725-90FB-213D2B868539}" type="pres">
      <dgm:prSet presAssocID="{809F502C-5B1D-45EC-8AE3-F41DECB3C9BE}" presName="LevelOneTextNode" presStyleLbl="node0" presStyleIdx="0" presStyleCnt="1" custLinFactNeighborX="-8784">
        <dgm:presLayoutVars>
          <dgm:chPref val="3"/>
        </dgm:presLayoutVars>
      </dgm:prSet>
      <dgm:spPr/>
    </dgm:pt>
    <dgm:pt modelId="{01F326C2-CD43-4B2E-8853-F179D9C89912}" type="pres">
      <dgm:prSet presAssocID="{809F502C-5B1D-45EC-8AE3-F41DECB3C9BE}" presName="level2hierChild" presStyleCnt="0"/>
      <dgm:spPr/>
    </dgm:pt>
    <dgm:pt modelId="{134646C4-8DBC-4AD6-8218-B2A3411538E3}" type="pres">
      <dgm:prSet presAssocID="{49F06C2C-2B31-4721-BD4B-5D74454F0169}" presName="conn2-1" presStyleLbl="parChTrans1D2" presStyleIdx="0" presStyleCnt="6"/>
      <dgm:spPr/>
    </dgm:pt>
    <dgm:pt modelId="{53D67972-2211-4974-92ED-E8272E517AEA}" type="pres">
      <dgm:prSet presAssocID="{49F06C2C-2B31-4721-BD4B-5D74454F0169}" presName="connTx" presStyleLbl="parChTrans1D2" presStyleIdx="0" presStyleCnt="6"/>
      <dgm:spPr/>
    </dgm:pt>
    <dgm:pt modelId="{885A3772-269F-4B3C-BBE5-F1F7CF6949B2}" type="pres">
      <dgm:prSet presAssocID="{A5267E65-D69A-474F-BCA0-E9A8A7A585F3}" presName="root2" presStyleCnt="0"/>
      <dgm:spPr/>
    </dgm:pt>
    <dgm:pt modelId="{7330539B-C212-4912-91F2-8FB108F28AC9}" type="pres">
      <dgm:prSet presAssocID="{A5267E65-D69A-474F-BCA0-E9A8A7A585F3}" presName="LevelTwoTextNode" presStyleLbl="node2" presStyleIdx="0" presStyleCnt="6">
        <dgm:presLayoutVars>
          <dgm:chPref val="3"/>
        </dgm:presLayoutVars>
      </dgm:prSet>
      <dgm:spPr/>
    </dgm:pt>
    <dgm:pt modelId="{BF535A1E-F3C1-47D1-BF7E-8EB7531CD1CD}" type="pres">
      <dgm:prSet presAssocID="{A5267E65-D69A-474F-BCA0-E9A8A7A585F3}" presName="level3hierChild" presStyleCnt="0"/>
      <dgm:spPr/>
    </dgm:pt>
    <dgm:pt modelId="{ED818653-2B84-43BD-8030-0A6F73E2301E}" type="pres">
      <dgm:prSet presAssocID="{F545E7C6-9EA6-4D55-B51A-BC6308DE357D}" presName="conn2-1" presStyleLbl="parChTrans1D2" presStyleIdx="1" presStyleCnt="6"/>
      <dgm:spPr/>
    </dgm:pt>
    <dgm:pt modelId="{262CAC7F-374D-4AF7-BD0C-4C559EFA232A}" type="pres">
      <dgm:prSet presAssocID="{F545E7C6-9EA6-4D55-B51A-BC6308DE357D}" presName="connTx" presStyleLbl="parChTrans1D2" presStyleIdx="1" presStyleCnt="6"/>
      <dgm:spPr/>
    </dgm:pt>
    <dgm:pt modelId="{55A4A8F9-B8EF-4BA8-8F32-6D4D686A9AC1}" type="pres">
      <dgm:prSet presAssocID="{B07A543E-BADA-4913-9DDC-4D5E48F13F82}" presName="root2" presStyleCnt="0"/>
      <dgm:spPr/>
    </dgm:pt>
    <dgm:pt modelId="{B8AEDD33-E29C-4611-BBB9-6028B25EC7CF}" type="pres">
      <dgm:prSet presAssocID="{B07A543E-BADA-4913-9DDC-4D5E48F13F82}" presName="LevelTwoTextNode" presStyleLbl="node2" presStyleIdx="1" presStyleCnt="6">
        <dgm:presLayoutVars>
          <dgm:chPref val="3"/>
        </dgm:presLayoutVars>
      </dgm:prSet>
      <dgm:spPr/>
    </dgm:pt>
    <dgm:pt modelId="{D73CC7B9-4C97-48DC-ABCE-2DF9B0998C21}" type="pres">
      <dgm:prSet presAssocID="{B07A543E-BADA-4913-9DDC-4D5E48F13F82}" presName="level3hierChild" presStyleCnt="0"/>
      <dgm:spPr/>
    </dgm:pt>
    <dgm:pt modelId="{825F66BC-FD1C-49DF-B01D-E5CB928D3F9A}" type="pres">
      <dgm:prSet presAssocID="{59D3156E-F6DD-402A-9645-8BC434686DE2}" presName="conn2-1" presStyleLbl="parChTrans1D2" presStyleIdx="2" presStyleCnt="6"/>
      <dgm:spPr/>
    </dgm:pt>
    <dgm:pt modelId="{CE65BAD8-7BB0-4D8C-9A59-6378A167DFB8}" type="pres">
      <dgm:prSet presAssocID="{59D3156E-F6DD-402A-9645-8BC434686DE2}" presName="connTx" presStyleLbl="parChTrans1D2" presStyleIdx="2" presStyleCnt="6"/>
      <dgm:spPr/>
    </dgm:pt>
    <dgm:pt modelId="{6BD58C16-F6E2-43CA-8407-60BD99F0F410}" type="pres">
      <dgm:prSet presAssocID="{41CA67AC-1EB4-4AB3-8901-C0C466C25729}" presName="root2" presStyleCnt="0"/>
      <dgm:spPr/>
    </dgm:pt>
    <dgm:pt modelId="{304BD831-6C38-4CB9-AAD5-667A43141C3A}" type="pres">
      <dgm:prSet presAssocID="{41CA67AC-1EB4-4AB3-8901-C0C466C25729}" presName="LevelTwoTextNode" presStyleLbl="node2" presStyleIdx="2" presStyleCnt="6">
        <dgm:presLayoutVars>
          <dgm:chPref val="3"/>
        </dgm:presLayoutVars>
      </dgm:prSet>
      <dgm:spPr/>
    </dgm:pt>
    <dgm:pt modelId="{C43098A2-4ED5-41FB-B789-684C05AE7152}" type="pres">
      <dgm:prSet presAssocID="{41CA67AC-1EB4-4AB3-8901-C0C466C25729}" presName="level3hierChild" presStyleCnt="0"/>
      <dgm:spPr/>
    </dgm:pt>
    <dgm:pt modelId="{E2A0429E-638D-4D23-AD69-60194F8822FF}" type="pres">
      <dgm:prSet presAssocID="{90428D69-878E-4210-B0E5-770CDD12354B}" presName="conn2-1" presStyleLbl="parChTrans1D2" presStyleIdx="3" presStyleCnt="6"/>
      <dgm:spPr/>
    </dgm:pt>
    <dgm:pt modelId="{B22ADD0F-E1F1-48E1-BAAE-D1A284471420}" type="pres">
      <dgm:prSet presAssocID="{90428D69-878E-4210-B0E5-770CDD12354B}" presName="connTx" presStyleLbl="parChTrans1D2" presStyleIdx="3" presStyleCnt="6"/>
      <dgm:spPr/>
    </dgm:pt>
    <dgm:pt modelId="{511077C1-94BD-4AB9-9416-8D0C1C43D52D}" type="pres">
      <dgm:prSet presAssocID="{D76A9EE3-99B5-422E-9615-DDF7BFC9635A}" presName="root2" presStyleCnt="0"/>
      <dgm:spPr/>
    </dgm:pt>
    <dgm:pt modelId="{41C9A94F-26F7-41B2-876E-385DCF036F8F}" type="pres">
      <dgm:prSet presAssocID="{D76A9EE3-99B5-422E-9615-DDF7BFC9635A}" presName="LevelTwoTextNode" presStyleLbl="node2" presStyleIdx="3" presStyleCnt="6">
        <dgm:presLayoutVars>
          <dgm:chPref val="3"/>
        </dgm:presLayoutVars>
      </dgm:prSet>
      <dgm:spPr/>
    </dgm:pt>
    <dgm:pt modelId="{20A341B5-B6D1-4FFA-86EB-EF3A927C28AA}" type="pres">
      <dgm:prSet presAssocID="{D76A9EE3-99B5-422E-9615-DDF7BFC9635A}" presName="level3hierChild" presStyleCnt="0"/>
      <dgm:spPr/>
    </dgm:pt>
    <dgm:pt modelId="{92CFA794-B4B1-44B1-B27E-39A5AEFF875C}" type="pres">
      <dgm:prSet presAssocID="{E625D134-E599-430F-8BAC-1688D0B8DB31}" presName="conn2-1" presStyleLbl="parChTrans1D2" presStyleIdx="4" presStyleCnt="6"/>
      <dgm:spPr/>
    </dgm:pt>
    <dgm:pt modelId="{C0844194-A4A4-4698-89A3-F924E30A2A34}" type="pres">
      <dgm:prSet presAssocID="{E625D134-E599-430F-8BAC-1688D0B8DB31}" presName="connTx" presStyleLbl="parChTrans1D2" presStyleIdx="4" presStyleCnt="6"/>
      <dgm:spPr/>
    </dgm:pt>
    <dgm:pt modelId="{CDBF42CF-08F1-4C50-B219-08A478789C18}" type="pres">
      <dgm:prSet presAssocID="{20B66A00-9D20-47E2-88C8-4CE43A8573A0}" presName="root2" presStyleCnt="0"/>
      <dgm:spPr/>
    </dgm:pt>
    <dgm:pt modelId="{B4D4D741-2EC8-4F63-A46D-C1D69C28D217}" type="pres">
      <dgm:prSet presAssocID="{20B66A00-9D20-47E2-88C8-4CE43A8573A0}" presName="LevelTwoTextNode" presStyleLbl="node2" presStyleIdx="4" presStyleCnt="6">
        <dgm:presLayoutVars>
          <dgm:chPref val="3"/>
        </dgm:presLayoutVars>
      </dgm:prSet>
      <dgm:spPr/>
    </dgm:pt>
    <dgm:pt modelId="{D0F355FB-0CB4-45BE-8288-764CF1A78A18}" type="pres">
      <dgm:prSet presAssocID="{20B66A00-9D20-47E2-88C8-4CE43A8573A0}" presName="level3hierChild" presStyleCnt="0"/>
      <dgm:spPr/>
    </dgm:pt>
    <dgm:pt modelId="{1EC228B3-1D40-48BC-AE19-9EBEEBEFF02C}" type="pres">
      <dgm:prSet presAssocID="{80A5EE46-E4D4-4FF2-9EC0-AD110A1FA6F1}" presName="conn2-1" presStyleLbl="parChTrans1D2" presStyleIdx="5" presStyleCnt="6"/>
      <dgm:spPr/>
    </dgm:pt>
    <dgm:pt modelId="{42949ADE-2A05-44E7-A1F7-EFA9F69073CC}" type="pres">
      <dgm:prSet presAssocID="{80A5EE46-E4D4-4FF2-9EC0-AD110A1FA6F1}" presName="connTx" presStyleLbl="parChTrans1D2" presStyleIdx="5" presStyleCnt="6"/>
      <dgm:spPr/>
    </dgm:pt>
    <dgm:pt modelId="{529CE69E-D616-447C-8E4C-1ACCCD9D7A8E}" type="pres">
      <dgm:prSet presAssocID="{C79F3FE3-EF76-4C8F-9C0C-5CE69253BD10}" presName="root2" presStyleCnt="0"/>
      <dgm:spPr/>
    </dgm:pt>
    <dgm:pt modelId="{5066B579-8617-43D8-B890-689BCC0FBACE}" type="pres">
      <dgm:prSet presAssocID="{C79F3FE3-EF76-4C8F-9C0C-5CE69253BD10}" presName="LevelTwoTextNode" presStyleLbl="node2" presStyleIdx="5" presStyleCnt="6">
        <dgm:presLayoutVars>
          <dgm:chPref val="3"/>
        </dgm:presLayoutVars>
      </dgm:prSet>
      <dgm:spPr/>
    </dgm:pt>
    <dgm:pt modelId="{6F8A1893-39C0-4D11-AD5E-11B1A204E085}" type="pres">
      <dgm:prSet presAssocID="{C79F3FE3-EF76-4C8F-9C0C-5CE69253BD10}" presName="level3hierChild" presStyleCnt="0"/>
      <dgm:spPr/>
    </dgm:pt>
  </dgm:ptLst>
  <dgm:cxnLst>
    <dgm:cxn modelId="{3771160A-4863-4DD9-9AFD-9E88094209F2}" srcId="{809F502C-5B1D-45EC-8AE3-F41DECB3C9BE}" destId="{A5267E65-D69A-474F-BCA0-E9A8A7A585F3}" srcOrd="0" destOrd="0" parTransId="{49F06C2C-2B31-4721-BD4B-5D74454F0169}" sibTransId="{CE4D23A7-8869-402B-98BF-947F392363B8}"/>
    <dgm:cxn modelId="{8E45A00A-B86F-431A-B45B-DA664D249D0F}" type="presOf" srcId="{90428D69-878E-4210-B0E5-770CDD12354B}" destId="{B22ADD0F-E1F1-48E1-BAAE-D1A284471420}" srcOrd="1" destOrd="0" presId="urn:microsoft.com/office/officeart/2008/layout/HorizontalMultiLevelHierarchy"/>
    <dgm:cxn modelId="{68DE290B-E17E-4613-92C8-F81BF9A6DE60}" type="presOf" srcId="{80A5EE46-E4D4-4FF2-9EC0-AD110A1FA6F1}" destId="{1EC228B3-1D40-48BC-AE19-9EBEEBEFF02C}" srcOrd="0" destOrd="0" presId="urn:microsoft.com/office/officeart/2008/layout/HorizontalMultiLevelHierarchy"/>
    <dgm:cxn modelId="{1ECD1517-CBED-4F6E-9247-224954430E48}" type="presOf" srcId="{F545E7C6-9EA6-4D55-B51A-BC6308DE357D}" destId="{262CAC7F-374D-4AF7-BD0C-4C559EFA232A}" srcOrd="1" destOrd="0" presId="urn:microsoft.com/office/officeart/2008/layout/HorizontalMultiLevelHierarchy"/>
    <dgm:cxn modelId="{85CB721C-E5CE-49CC-A869-C9E8F2179390}" srcId="{809F502C-5B1D-45EC-8AE3-F41DECB3C9BE}" destId="{20B66A00-9D20-47E2-88C8-4CE43A8573A0}" srcOrd="4" destOrd="0" parTransId="{E625D134-E599-430F-8BAC-1688D0B8DB31}" sibTransId="{71FEBD36-21D9-4BE9-9CF9-86AEB5FAB273}"/>
    <dgm:cxn modelId="{D8770523-20CD-42BB-A18B-1CAB445AF664}" srcId="{809F502C-5B1D-45EC-8AE3-F41DECB3C9BE}" destId="{D76A9EE3-99B5-422E-9615-DDF7BFC9635A}" srcOrd="3" destOrd="0" parTransId="{90428D69-878E-4210-B0E5-770CDD12354B}" sibTransId="{AB9D8E61-4183-41B8-8E90-323A14CC8CBF}"/>
    <dgm:cxn modelId="{E2B5372B-0EB1-4127-84C7-40693374FE12}" srcId="{809F502C-5B1D-45EC-8AE3-F41DECB3C9BE}" destId="{C79F3FE3-EF76-4C8F-9C0C-5CE69253BD10}" srcOrd="5" destOrd="0" parTransId="{80A5EE46-E4D4-4FF2-9EC0-AD110A1FA6F1}" sibTransId="{E605924B-4934-4DCD-8EBA-1890EB44EF3A}"/>
    <dgm:cxn modelId="{5885F02E-8D51-4020-9D29-3AE7BB4F04F7}" srcId="{809F502C-5B1D-45EC-8AE3-F41DECB3C9BE}" destId="{B07A543E-BADA-4913-9DDC-4D5E48F13F82}" srcOrd="1" destOrd="0" parTransId="{F545E7C6-9EA6-4D55-B51A-BC6308DE357D}" sibTransId="{CBDDCC3C-9B03-40F8-9700-087CF06AF331}"/>
    <dgm:cxn modelId="{C3C83F5C-4937-4C33-B0AA-00D067A694B6}" type="presOf" srcId="{E625D134-E599-430F-8BAC-1688D0B8DB31}" destId="{C0844194-A4A4-4698-89A3-F924E30A2A34}" srcOrd="1" destOrd="0" presId="urn:microsoft.com/office/officeart/2008/layout/HorizontalMultiLevelHierarchy"/>
    <dgm:cxn modelId="{CBE89068-1E08-4455-8EEC-E92F35289D62}" type="presOf" srcId="{59D3156E-F6DD-402A-9645-8BC434686DE2}" destId="{825F66BC-FD1C-49DF-B01D-E5CB928D3F9A}" srcOrd="0" destOrd="0" presId="urn:microsoft.com/office/officeart/2008/layout/HorizontalMultiLevelHierarchy"/>
    <dgm:cxn modelId="{965ACC82-5225-419F-BFBA-5158EBA3E29D}" type="presOf" srcId="{49F06C2C-2B31-4721-BD4B-5D74454F0169}" destId="{53D67972-2211-4974-92ED-E8272E517AEA}" srcOrd="1" destOrd="0" presId="urn:microsoft.com/office/officeart/2008/layout/HorizontalMultiLevelHierarchy"/>
    <dgm:cxn modelId="{6A017D92-D6FC-45C6-AC94-EAD1CCA67235}" type="presOf" srcId="{90428D69-878E-4210-B0E5-770CDD12354B}" destId="{E2A0429E-638D-4D23-AD69-60194F8822FF}" srcOrd="0" destOrd="0" presId="urn:microsoft.com/office/officeart/2008/layout/HorizontalMultiLevelHierarchy"/>
    <dgm:cxn modelId="{5476A195-9374-49E8-9090-52782C1E0D2E}" type="presOf" srcId="{DC87A45D-A8D7-4822-BB19-B76DA6E61A79}" destId="{8E2B853C-E0EA-4214-A7E6-5567967E6A13}" srcOrd="0" destOrd="0" presId="urn:microsoft.com/office/officeart/2008/layout/HorizontalMultiLevelHierarchy"/>
    <dgm:cxn modelId="{C8CDCE9B-6A61-4A68-A5CD-710DFD570D55}" srcId="{DC87A45D-A8D7-4822-BB19-B76DA6E61A79}" destId="{809F502C-5B1D-45EC-8AE3-F41DECB3C9BE}" srcOrd="0" destOrd="0" parTransId="{8FE612E0-518B-49E4-BE79-7D547F26393D}" sibTransId="{DD46471E-DCCD-4795-8C3B-B1FD84B7550F}"/>
    <dgm:cxn modelId="{5FCE309F-A501-4D05-9523-811D6B4B6A3A}" type="presOf" srcId="{E625D134-E599-430F-8BAC-1688D0B8DB31}" destId="{92CFA794-B4B1-44B1-B27E-39A5AEFF875C}" srcOrd="0" destOrd="0" presId="urn:microsoft.com/office/officeart/2008/layout/HorizontalMultiLevelHierarchy"/>
    <dgm:cxn modelId="{87F203B4-45A7-44D6-B172-D83BFC76829A}" type="presOf" srcId="{80A5EE46-E4D4-4FF2-9EC0-AD110A1FA6F1}" destId="{42949ADE-2A05-44E7-A1F7-EFA9F69073CC}" srcOrd="1" destOrd="0" presId="urn:microsoft.com/office/officeart/2008/layout/HorizontalMultiLevelHierarchy"/>
    <dgm:cxn modelId="{3C3866B9-C52A-41FB-8E78-9C87EB6512A2}" srcId="{809F502C-5B1D-45EC-8AE3-F41DECB3C9BE}" destId="{41CA67AC-1EB4-4AB3-8901-C0C466C25729}" srcOrd="2" destOrd="0" parTransId="{59D3156E-F6DD-402A-9645-8BC434686DE2}" sibTransId="{6B79DFAA-32CB-4B7C-9537-013FEC5A2BAE}"/>
    <dgm:cxn modelId="{825EA8B9-E5F0-4A21-9BBA-27E7F69300B0}" type="presOf" srcId="{D76A9EE3-99B5-422E-9615-DDF7BFC9635A}" destId="{41C9A94F-26F7-41B2-876E-385DCF036F8F}" srcOrd="0" destOrd="0" presId="urn:microsoft.com/office/officeart/2008/layout/HorizontalMultiLevelHierarchy"/>
    <dgm:cxn modelId="{24B876BB-9343-41AE-9E5F-6AEA9D89BF7A}" type="presOf" srcId="{49F06C2C-2B31-4721-BD4B-5D74454F0169}" destId="{134646C4-8DBC-4AD6-8218-B2A3411538E3}" srcOrd="0" destOrd="0" presId="urn:microsoft.com/office/officeart/2008/layout/HorizontalMultiLevelHierarchy"/>
    <dgm:cxn modelId="{A8D2A1BF-322E-4D18-9C84-30C094BFCC94}" type="presOf" srcId="{B07A543E-BADA-4913-9DDC-4D5E48F13F82}" destId="{B8AEDD33-E29C-4611-BBB9-6028B25EC7CF}" srcOrd="0" destOrd="0" presId="urn:microsoft.com/office/officeart/2008/layout/HorizontalMultiLevelHierarchy"/>
    <dgm:cxn modelId="{D6ACB1D1-8675-457A-BFBD-C5537C065AF8}" type="presOf" srcId="{C79F3FE3-EF76-4C8F-9C0C-5CE69253BD10}" destId="{5066B579-8617-43D8-B890-689BCC0FBACE}" srcOrd="0" destOrd="0" presId="urn:microsoft.com/office/officeart/2008/layout/HorizontalMultiLevelHierarchy"/>
    <dgm:cxn modelId="{4D1E28D6-2154-4FA3-8692-C766BDF861E7}" type="presOf" srcId="{20B66A00-9D20-47E2-88C8-4CE43A8573A0}" destId="{B4D4D741-2EC8-4F63-A46D-C1D69C28D217}" srcOrd="0" destOrd="0" presId="urn:microsoft.com/office/officeart/2008/layout/HorizontalMultiLevelHierarchy"/>
    <dgm:cxn modelId="{588A9FE3-C016-432C-9E0D-15936193E46C}" type="presOf" srcId="{41CA67AC-1EB4-4AB3-8901-C0C466C25729}" destId="{304BD831-6C38-4CB9-AAD5-667A43141C3A}" srcOrd="0" destOrd="0" presId="urn:microsoft.com/office/officeart/2008/layout/HorizontalMultiLevelHierarchy"/>
    <dgm:cxn modelId="{B54FBCE5-42CB-42A3-84E7-5309048E7E96}" type="presOf" srcId="{809F502C-5B1D-45EC-8AE3-F41DECB3C9BE}" destId="{D796D7F5-45CB-4725-90FB-213D2B868539}" srcOrd="0" destOrd="0" presId="urn:microsoft.com/office/officeart/2008/layout/HorizontalMultiLevelHierarchy"/>
    <dgm:cxn modelId="{A75A6BEA-EEFB-4345-A882-8F1AE60578FE}" type="presOf" srcId="{A5267E65-D69A-474F-BCA0-E9A8A7A585F3}" destId="{7330539B-C212-4912-91F2-8FB108F28AC9}" srcOrd="0" destOrd="0" presId="urn:microsoft.com/office/officeart/2008/layout/HorizontalMultiLevelHierarchy"/>
    <dgm:cxn modelId="{F5057FF4-FECA-4DFA-A057-601D1A27800D}" type="presOf" srcId="{59D3156E-F6DD-402A-9645-8BC434686DE2}" destId="{CE65BAD8-7BB0-4D8C-9A59-6378A167DFB8}" srcOrd="1" destOrd="0" presId="urn:microsoft.com/office/officeart/2008/layout/HorizontalMultiLevelHierarchy"/>
    <dgm:cxn modelId="{C920C6FB-9A40-4237-BB3F-9ECD52F246AA}" type="presOf" srcId="{F545E7C6-9EA6-4D55-B51A-BC6308DE357D}" destId="{ED818653-2B84-43BD-8030-0A6F73E2301E}" srcOrd="0" destOrd="0" presId="urn:microsoft.com/office/officeart/2008/layout/HorizontalMultiLevelHierarchy"/>
    <dgm:cxn modelId="{CB59E501-50D8-408B-8BCE-AC8F99D2317E}" type="presParOf" srcId="{8E2B853C-E0EA-4214-A7E6-5567967E6A13}" destId="{7FB8ECCA-5AF2-40D4-B83E-DE1DE690AEB6}" srcOrd="0" destOrd="0" presId="urn:microsoft.com/office/officeart/2008/layout/HorizontalMultiLevelHierarchy"/>
    <dgm:cxn modelId="{75C119E3-C03F-46ED-A83D-82E1FD4EBAF1}" type="presParOf" srcId="{7FB8ECCA-5AF2-40D4-B83E-DE1DE690AEB6}" destId="{D796D7F5-45CB-4725-90FB-213D2B868539}" srcOrd="0" destOrd="0" presId="urn:microsoft.com/office/officeart/2008/layout/HorizontalMultiLevelHierarchy"/>
    <dgm:cxn modelId="{80408A75-45E4-4B29-B364-038FBF87C2EA}" type="presParOf" srcId="{7FB8ECCA-5AF2-40D4-B83E-DE1DE690AEB6}" destId="{01F326C2-CD43-4B2E-8853-F179D9C89912}" srcOrd="1" destOrd="0" presId="urn:microsoft.com/office/officeart/2008/layout/HorizontalMultiLevelHierarchy"/>
    <dgm:cxn modelId="{FD979285-C698-4D1D-A1BE-310B0179F353}" type="presParOf" srcId="{01F326C2-CD43-4B2E-8853-F179D9C89912}" destId="{134646C4-8DBC-4AD6-8218-B2A3411538E3}" srcOrd="0" destOrd="0" presId="urn:microsoft.com/office/officeart/2008/layout/HorizontalMultiLevelHierarchy"/>
    <dgm:cxn modelId="{AF38940C-B9DA-4CB9-AAFB-DAD63B73E86F}" type="presParOf" srcId="{134646C4-8DBC-4AD6-8218-B2A3411538E3}" destId="{53D67972-2211-4974-92ED-E8272E517AEA}" srcOrd="0" destOrd="0" presId="urn:microsoft.com/office/officeart/2008/layout/HorizontalMultiLevelHierarchy"/>
    <dgm:cxn modelId="{8D7BACE6-E642-46B5-BA19-98A2697C45EC}" type="presParOf" srcId="{01F326C2-CD43-4B2E-8853-F179D9C89912}" destId="{885A3772-269F-4B3C-BBE5-F1F7CF6949B2}" srcOrd="1" destOrd="0" presId="urn:microsoft.com/office/officeart/2008/layout/HorizontalMultiLevelHierarchy"/>
    <dgm:cxn modelId="{9E8C2CFC-9483-4616-871F-6E323EE9F6B4}" type="presParOf" srcId="{885A3772-269F-4B3C-BBE5-F1F7CF6949B2}" destId="{7330539B-C212-4912-91F2-8FB108F28AC9}" srcOrd="0" destOrd="0" presId="urn:microsoft.com/office/officeart/2008/layout/HorizontalMultiLevelHierarchy"/>
    <dgm:cxn modelId="{CB47A04C-D217-4BA2-8B05-5E7FCC6D772F}" type="presParOf" srcId="{885A3772-269F-4B3C-BBE5-F1F7CF6949B2}" destId="{BF535A1E-F3C1-47D1-BF7E-8EB7531CD1CD}" srcOrd="1" destOrd="0" presId="urn:microsoft.com/office/officeart/2008/layout/HorizontalMultiLevelHierarchy"/>
    <dgm:cxn modelId="{CA14BAC7-96A2-461E-B945-CB98014B1570}" type="presParOf" srcId="{01F326C2-CD43-4B2E-8853-F179D9C89912}" destId="{ED818653-2B84-43BD-8030-0A6F73E2301E}" srcOrd="2" destOrd="0" presId="urn:microsoft.com/office/officeart/2008/layout/HorizontalMultiLevelHierarchy"/>
    <dgm:cxn modelId="{F87C2DBB-E20A-45A6-89FC-8DB68DC7D154}" type="presParOf" srcId="{ED818653-2B84-43BD-8030-0A6F73E2301E}" destId="{262CAC7F-374D-4AF7-BD0C-4C559EFA232A}" srcOrd="0" destOrd="0" presId="urn:microsoft.com/office/officeart/2008/layout/HorizontalMultiLevelHierarchy"/>
    <dgm:cxn modelId="{E3E0A652-FCC9-4A54-953D-11770A2DC040}" type="presParOf" srcId="{01F326C2-CD43-4B2E-8853-F179D9C89912}" destId="{55A4A8F9-B8EF-4BA8-8F32-6D4D686A9AC1}" srcOrd="3" destOrd="0" presId="urn:microsoft.com/office/officeart/2008/layout/HorizontalMultiLevelHierarchy"/>
    <dgm:cxn modelId="{60E7FDB0-B6B1-4394-AC3E-2D6C0E757151}" type="presParOf" srcId="{55A4A8F9-B8EF-4BA8-8F32-6D4D686A9AC1}" destId="{B8AEDD33-E29C-4611-BBB9-6028B25EC7CF}" srcOrd="0" destOrd="0" presId="urn:microsoft.com/office/officeart/2008/layout/HorizontalMultiLevelHierarchy"/>
    <dgm:cxn modelId="{42FBEC9D-5D1D-43F7-BDFD-59291506D003}" type="presParOf" srcId="{55A4A8F9-B8EF-4BA8-8F32-6D4D686A9AC1}" destId="{D73CC7B9-4C97-48DC-ABCE-2DF9B0998C21}" srcOrd="1" destOrd="0" presId="urn:microsoft.com/office/officeart/2008/layout/HorizontalMultiLevelHierarchy"/>
    <dgm:cxn modelId="{89CD010B-12FE-4AF7-B36A-4EF3CF4E4203}" type="presParOf" srcId="{01F326C2-CD43-4B2E-8853-F179D9C89912}" destId="{825F66BC-FD1C-49DF-B01D-E5CB928D3F9A}" srcOrd="4" destOrd="0" presId="urn:microsoft.com/office/officeart/2008/layout/HorizontalMultiLevelHierarchy"/>
    <dgm:cxn modelId="{66D6E4C5-E995-42E6-9768-000DE40A4B87}" type="presParOf" srcId="{825F66BC-FD1C-49DF-B01D-E5CB928D3F9A}" destId="{CE65BAD8-7BB0-4D8C-9A59-6378A167DFB8}" srcOrd="0" destOrd="0" presId="urn:microsoft.com/office/officeart/2008/layout/HorizontalMultiLevelHierarchy"/>
    <dgm:cxn modelId="{37623A08-683E-46CF-9CA4-F65CA2776DB5}" type="presParOf" srcId="{01F326C2-CD43-4B2E-8853-F179D9C89912}" destId="{6BD58C16-F6E2-43CA-8407-60BD99F0F410}" srcOrd="5" destOrd="0" presId="urn:microsoft.com/office/officeart/2008/layout/HorizontalMultiLevelHierarchy"/>
    <dgm:cxn modelId="{2BF8E5BB-9A67-4A5B-8F81-9CD97EFC49D4}" type="presParOf" srcId="{6BD58C16-F6E2-43CA-8407-60BD99F0F410}" destId="{304BD831-6C38-4CB9-AAD5-667A43141C3A}" srcOrd="0" destOrd="0" presId="urn:microsoft.com/office/officeart/2008/layout/HorizontalMultiLevelHierarchy"/>
    <dgm:cxn modelId="{88E60F45-0A38-4A45-810D-BCC1F88601C7}" type="presParOf" srcId="{6BD58C16-F6E2-43CA-8407-60BD99F0F410}" destId="{C43098A2-4ED5-41FB-B789-684C05AE7152}" srcOrd="1" destOrd="0" presId="urn:microsoft.com/office/officeart/2008/layout/HorizontalMultiLevelHierarchy"/>
    <dgm:cxn modelId="{BBB784D5-4D51-4496-A87D-1FE6238525F8}" type="presParOf" srcId="{01F326C2-CD43-4B2E-8853-F179D9C89912}" destId="{E2A0429E-638D-4D23-AD69-60194F8822FF}" srcOrd="6" destOrd="0" presId="urn:microsoft.com/office/officeart/2008/layout/HorizontalMultiLevelHierarchy"/>
    <dgm:cxn modelId="{F48F4838-B2C5-4FEF-B465-62D6F759CA46}" type="presParOf" srcId="{E2A0429E-638D-4D23-AD69-60194F8822FF}" destId="{B22ADD0F-E1F1-48E1-BAAE-D1A284471420}" srcOrd="0" destOrd="0" presId="urn:microsoft.com/office/officeart/2008/layout/HorizontalMultiLevelHierarchy"/>
    <dgm:cxn modelId="{0A6198C9-D3BB-407E-A1E5-0000F602287E}" type="presParOf" srcId="{01F326C2-CD43-4B2E-8853-F179D9C89912}" destId="{511077C1-94BD-4AB9-9416-8D0C1C43D52D}" srcOrd="7" destOrd="0" presId="urn:microsoft.com/office/officeart/2008/layout/HorizontalMultiLevelHierarchy"/>
    <dgm:cxn modelId="{993A57F6-9A67-4FCD-91FF-E5BD1DE33A3B}" type="presParOf" srcId="{511077C1-94BD-4AB9-9416-8D0C1C43D52D}" destId="{41C9A94F-26F7-41B2-876E-385DCF036F8F}" srcOrd="0" destOrd="0" presId="urn:microsoft.com/office/officeart/2008/layout/HorizontalMultiLevelHierarchy"/>
    <dgm:cxn modelId="{95056C28-4F3B-4BE9-B1E8-E8C4B6A01725}" type="presParOf" srcId="{511077C1-94BD-4AB9-9416-8D0C1C43D52D}" destId="{20A341B5-B6D1-4FFA-86EB-EF3A927C28AA}" srcOrd="1" destOrd="0" presId="urn:microsoft.com/office/officeart/2008/layout/HorizontalMultiLevelHierarchy"/>
    <dgm:cxn modelId="{4A2D2D65-7C96-4609-9089-3A85DDED6927}" type="presParOf" srcId="{01F326C2-CD43-4B2E-8853-F179D9C89912}" destId="{92CFA794-B4B1-44B1-B27E-39A5AEFF875C}" srcOrd="8" destOrd="0" presId="urn:microsoft.com/office/officeart/2008/layout/HorizontalMultiLevelHierarchy"/>
    <dgm:cxn modelId="{CDCC8DCA-F3C1-45BC-BE7A-A538DF5ACA60}" type="presParOf" srcId="{92CFA794-B4B1-44B1-B27E-39A5AEFF875C}" destId="{C0844194-A4A4-4698-89A3-F924E30A2A34}" srcOrd="0" destOrd="0" presId="urn:microsoft.com/office/officeart/2008/layout/HorizontalMultiLevelHierarchy"/>
    <dgm:cxn modelId="{9D432DD6-0C6E-4D08-990F-B3B790F6FAC6}" type="presParOf" srcId="{01F326C2-CD43-4B2E-8853-F179D9C89912}" destId="{CDBF42CF-08F1-4C50-B219-08A478789C18}" srcOrd="9" destOrd="0" presId="urn:microsoft.com/office/officeart/2008/layout/HorizontalMultiLevelHierarchy"/>
    <dgm:cxn modelId="{7D29771F-01D0-4693-98BC-7892056FB96A}" type="presParOf" srcId="{CDBF42CF-08F1-4C50-B219-08A478789C18}" destId="{B4D4D741-2EC8-4F63-A46D-C1D69C28D217}" srcOrd="0" destOrd="0" presId="urn:microsoft.com/office/officeart/2008/layout/HorizontalMultiLevelHierarchy"/>
    <dgm:cxn modelId="{472745CA-11A2-4251-AAF3-DC95A72290DC}" type="presParOf" srcId="{CDBF42CF-08F1-4C50-B219-08A478789C18}" destId="{D0F355FB-0CB4-45BE-8288-764CF1A78A18}" srcOrd="1" destOrd="0" presId="urn:microsoft.com/office/officeart/2008/layout/HorizontalMultiLevelHierarchy"/>
    <dgm:cxn modelId="{C96B1694-30A9-4FFF-BFDB-ABBF32575CE7}" type="presParOf" srcId="{01F326C2-CD43-4B2E-8853-F179D9C89912}" destId="{1EC228B3-1D40-48BC-AE19-9EBEEBEFF02C}" srcOrd="10" destOrd="0" presId="urn:microsoft.com/office/officeart/2008/layout/HorizontalMultiLevelHierarchy"/>
    <dgm:cxn modelId="{1DA6AC92-E7B2-4041-8D47-41767B6E83BE}" type="presParOf" srcId="{1EC228B3-1D40-48BC-AE19-9EBEEBEFF02C}" destId="{42949ADE-2A05-44E7-A1F7-EFA9F69073CC}" srcOrd="0" destOrd="0" presId="urn:microsoft.com/office/officeart/2008/layout/HorizontalMultiLevelHierarchy"/>
    <dgm:cxn modelId="{2799586D-44B8-4991-B8DA-B391974D3DBE}" type="presParOf" srcId="{01F326C2-CD43-4B2E-8853-F179D9C89912}" destId="{529CE69E-D616-447C-8E4C-1ACCCD9D7A8E}" srcOrd="11" destOrd="0" presId="urn:microsoft.com/office/officeart/2008/layout/HorizontalMultiLevelHierarchy"/>
    <dgm:cxn modelId="{BAA4E0AF-C0AA-44F4-A926-6BE253CCFC20}" type="presParOf" srcId="{529CE69E-D616-447C-8E4C-1ACCCD9D7A8E}" destId="{5066B579-8617-43D8-B890-689BCC0FBACE}" srcOrd="0" destOrd="0" presId="urn:microsoft.com/office/officeart/2008/layout/HorizontalMultiLevelHierarchy"/>
    <dgm:cxn modelId="{A075739C-E59D-41F7-AA96-19ECFED2BF4A}" type="presParOf" srcId="{529CE69E-D616-447C-8E4C-1ACCCD9D7A8E}" destId="{6F8A1893-39C0-4D11-AD5E-11B1A204E08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C87A45D-A8D7-4822-BB19-B76DA6E61A7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fi-FI"/>
        </a:p>
      </dgm:t>
    </dgm:pt>
    <dgm:pt modelId="{809F502C-5B1D-45EC-8AE3-F41DECB3C9BE}">
      <dgm:prSet phldrT="[Teksti]"/>
      <dgm:spPr/>
      <dgm:t>
        <a:bodyPr/>
        <a:lstStyle/>
        <a:p>
          <a:r>
            <a:rPr lang="fi-FI"/>
            <a:t>Ojitukset ja vesitalouden hallinta</a:t>
          </a:r>
        </a:p>
      </dgm:t>
    </dgm:pt>
    <dgm:pt modelId="{8FE612E0-518B-49E4-BE79-7D547F26393D}" type="parTrans" cxnId="{C8CDCE9B-6A61-4A68-A5CD-710DFD570D55}">
      <dgm:prSet/>
      <dgm:spPr/>
      <dgm:t>
        <a:bodyPr/>
        <a:lstStyle/>
        <a:p>
          <a:endParaRPr lang="fi-FI"/>
        </a:p>
      </dgm:t>
    </dgm:pt>
    <dgm:pt modelId="{DD46471E-DCCD-4795-8C3B-B1FD84B7550F}" type="sibTrans" cxnId="{C8CDCE9B-6A61-4A68-A5CD-710DFD570D55}">
      <dgm:prSet/>
      <dgm:spPr/>
      <dgm:t>
        <a:bodyPr/>
        <a:lstStyle/>
        <a:p>
          <a:endParaRPr lang="fi-FI"/>
        </a:p>
      </dgm:t>
    </dgm:pt>
    <dgm:pt modelId="{D76A9EE3-99B5-422E-9615-DDF7BFC9635A}">
      <dgm:prSet phldrT="[Teksti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fi-FI"/>
            <a:t>Maatalouden rakennetuet (rahoitus- ja maksatustoimet)</a:t>
          </a:r>
        </a:p>
      </dgm:t>
    </dgm:pt>
    <dgm:pt modelId="{90428D69-878E-4210-B0E5-770CDD12354B}" type="parTrans" cxnId="{D8770523-20CD-42BB-A18B-1CAB445AF664}">
      <dgm:prSet/>
      <dgm:spPr/>
      <dgm:t>
        <a:bodyPr/>
        <a:lstStyle/>
        <a:p>
          <a:endParaRPr lang="fi-FI"/>
        </a:p>
      </dgm:t>
    </dgm:pt>
    <dgm:pt modelId="{AB9D8E61-4183-41B8-8E90-323A14CC8CBF}" type="sibTrans" cxnId="{D8770523-20CD-42BB-A18B-1CAB445AF664}">
      <dgm:prSet/>
      <dgm:spPr/>
      <dgm:t>
        <a:bodyPr/>
        <a:lstStyle/>
        <a:p>
          <a:endParaRPr lang="fi-FI"/>
        </a:p>
      </dgm:t>
    </dgm:pt>
    <dgm:pt modelId="{B756049F-B3E0-491E-A84A-99235894104F}">
      <dgm:prSet phldrT="[Teksti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fi-FI"/>
            <a:t>Ojitus- ja peruskuivatustoimet</a:t>
          </a:r>
        </a:p>
      </dgm:t>
    </dgm:pt>
    <dgm:pt modelId="{12111325-4F89-4526-A66B-55E440C9D28C}" type="parTrans" cxnId="{8F2302C7-87F7-48AF-8353-4AA5D1AA4E73}">
      <dgm:prSet/>
      <dgm:spPr/>
      <dgm:t>
        <a:bodyPr/>
        <a:lstStyle/>
        <a:p>
          <a:endParaRPr lang="fi-FI"/>
        </a:p>
      </dgm:t>
    </dgm:pt>
    <dgm:pt modelId="{09FDED1F-9629-40D4-A198-660883E24C1B}" type="sibTrans" cxnId="{8F2302C7-87F7-48AF-8353-4AA5D1AA4E73}">
      <dgm:prSet/>
      <dgm:spPr/>
      <dgm:t>
        <a:bodyPr/>
        <a:lstStyle/>
        <a:p>
          <a:endParaRPr lang="fi-FI"/>
        </a:p>
      </dgm:t>
    </dgm:pt>
    <dgm:pt modelId="{41CA67AC-1EB4-4AB3-8901-C0C466C25729}">
      <dgm:prSet phldrT="[Teksti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fi-FI"/>
            <a:t>Maa- ja metsätalouden vesienhallinta</a:t>
          </a:r>
        </a:p>
      </dgm:t>
    </dgm:pt>
    <dgm:pt modelId="{59D3156E-F6DD-402A-9645-8BC434686DE2}" type="parTrans" cxnId="{3C3866B9-C52A-41FB-8E78-9C87EB6512A2}">
      <dgm:prSet/>
      <dgm:spPr/>
      <dgm:t>
        <a:bodyPr/>
        <a:lstStyle/>
        <a:p>
          <a:endParaRPr lang="fi-FI"/>
        </a:p>
      </dgm:t>
    </dgm:pt>
    <dgm:pt modelId="{6B79DFAA-32CB-4B7C-9537-013FEC5A2BAE}" type="sibTrans" cxnId="{3C3866B9-C52A-41FB-8E78-9C87EB6512A2}">
      <dgm:prSet/>
      <dgm:spPr/>
      <dgm:t>
        <a:bodyPr/>
        <a:lstStyle/>
        <a:p>
          <a:endParaRPr lang="fi-FI"/>
        </a:p>
      </dgm:t>
    </dgm:pt>
    <dgm:pt modelId="{B07A543E-BADA-4913-9DDC-4D5E48F13F82}">
      <dgm:prSet phldrT="[Teksti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fi-FI"/>
            <a:t>Tieverkon hoito</a:t>
          </a:r>
        </a:p>
      </dgm:t>
    </dgm:pt>
    <dgm:pt modelId="{F545E7C6-9EA6-4D55-B51A-BC6308DE357D}" type="parTrans" cxnId="{5885F02E-8D51-4020-9D29-3AE7BB4F04F7}">
      <dgm:prSet/>
      <dgm:spPr/>
      <dgm:t>
        <a:bodyPr/>
        <a:lstStyle/>
        <a:p>
          <a:endParaRPr lang="fi-FI"/>
        </a:p>
      </dgm:t>
    </dgm:pt>
    <dgm:pt modelId="{CBDDCC3C-9B03-40F8-9700-087CF06AF331}" type="sibTrans" cxnId="{5885F02E-8D51-4020-9D29-3AE7BB4F04F7}">
      <dgm:prSet/>
      <dgm:spPr/>
      <dgm:t>
        <a:bodyPr/>
        <a:lstStyle/>
        <a:p>
          <a:endParaRPr lang="fi-FI"/>
        </a:p>
      </dgm:t>
    </dgm:pt>
    <dgm:pt modelId="{A5267E65-D69A-474F-BCA0-E9A8A7A585F3}">
      <dgm:prSet phldrT="[Teksti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fi-FI"/>
            <a:t>Vesien- ja merenhoito</a:t>
          </a:r>
        </a:p>
      </dgm:t>
    </dgm:pt>
    <dgm:pt modelId="{49F06C2C-2B31-4721-BD4B-5D74454F0169}" type="parTrans" cxnId="{3771160A-4863-4DD9-9AFD-9E88094209F2}">
      <dgm:prSet/>
      <dgm:spPr/>
      <dgm:t>
        <a:bodyPr/>
        <a:lstStyle/>
        <a:p>
          <a:endParaRPr lang="fi-FI"/>
        </a:p>
      </dgm:t>
    </dgm:pt>
    <dgm:pt modelId="{CE4D23A7-8869-402B-98BF-947F392363B8}" type="sibTrans" cxnId="{3771160A-4863-4DD9-9AFD-9E88094209F2}">
      <dgm:prSet/>
      <dgm:spPr/>
      <dgm:t>
        <a:bodyPr/>
        <a:lstStyle/>
        <a:p>
          <a:endParaRPr lang="fi-FI"/>
        </a:p>
      </dgm:t>
    </dgm:pt>
    <dgm:pt modelId="{3DD9663F-4726-4080-9234-7EC1156C3006}">
      <dgm:prSet phldrT="[Teksti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fi-FI"/>
            <a:t>Luonnonsuojelu</a:t>
          </a:r>
        </a:p>
      </dgm:t>
    </dgm:pt>
    <dgm:pt modelId="{FC9AB843-144B-4956-8A9F-C1F349BE80CB}" type="parTrans" cxnId="{9888EA18-E431-41CA-8F17-9F71CA240431}">
      <dgm:prSet/>
      <dgm:spPr/>
      <dgm:t>
        <a:bodyPr/>
        <a:lstStyle/>
        <a:p>
          <a:endParaRPr lang="fi-FI"/>
        </a:p>
      </dgm:t>
    </dgm:pt>
    <dgm:pt modelId="{1F0861E4-14CD-4935-8889-D418A1B80F2E}" type="sibTrans" cxnId="{9888EA18-E431-41CA-8F17-9F71CA240431}">
      <dgm:prSet/>
      <dgm:spPr/>
      <dgm:t>
        <a:bodyPr/>
        <a:lstStyle/>
        <a:p>
          <a:endParaRPr lang="fi-FI"/>
        </a:p>
      </dgm:t>
    </dgm:pt>
    <dgm:pt modelId="{8E2B853C-E0EA-4214-A7E6-5567967E6A13}" type="pres">
      <dgm:prSet presAssocID="{DC87A45D-A8D7-4822-BB19-B76DA6E61A7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FB8ECCA-5AF2-40D4-B83E-DE1DE690AEB6}" type="pres">
      <dgm:prSet presAssocID="{809F502C-5B1D-45EC-8AE3-F41DECB3C9BE}" presName="root1" presStyleCnt="0"/>
      <dgm:spPr/>
    </dgm:pt>
    <dgm:pt modelId="{D796D7F5-45CB-4725-90FB-213D2B868539}" type="pres">
      <dgm:prSet presAssocID="{809F502C-5B1D-45EC-8AE3-F41DECB3C9BE}" presName="LevelOneTextNode" presStyleLbl="node0" presStyleIdx="0" presStyleCnt="1" custLinFactX="-17976" custLinFactNeighborX="-100000" custLinFactNeighborY="-221">
        <dgm:presLayoutVars>
          <dgm:chPref val="3"/>
        </dgm:presLayoutVars>
      </dgm:prSet>
      <dgm:spPr/>
    </dgm:pt>
    <dgm:pt modelId="{01F326C2-CD43-4B2E-8853-F179D9C89912}" type="pres">
      <dgm:prSet presAssocID="{809F502C-5B1D-45EC-8AE3-F41DECB3C9BE}" presName="level2hierChild" presStyleCnt="0"/>
      <dgm:spPr/>
    </dgm:pt>
    <dgm:pt modelId="{134646C4-8DBC-4AD6-8218-B2A3411538E3}" type="pres">
      <dgm:prSet presAssocID="{49F06C2C-2B31-4721-BD4B-5D74454F0169}" presName="conn2-1" presStyleLbl="parChTrans1D2" presStyleIdx="0" presStyleCnt="6"/>
      <dgm:spPr/>
    </dgm:pt>
    <dgm:pt modelId="{53D67972-2211-4974-92ED-E8272E517AEA}" type="pres">
      <dgm:prSet presAssocID="{49F06C2C-2B31-4721-BD4B-5D74454F0169}" presName="connTx" presStyleLbl="parChTrans1D2" presStyleIdx="0" presStyleCnt="6"/>
      <dgm:spPr/>
    </dgm:pt>
    <dgm:pt modelId="{885A3772-269F-4B3C-BBE5-F1F7CF6949B2}" type="pres">
      <dgm:prSet presAssocID="{A5267E65-D69A-474F-BCA0-E9A8A7A585F3}" presName="root2" presStyleCnt="0"/>
      <dgm:spPr/>
    </dgm:pt>
    <dgm:pt modelId="{7330539B-C212-4912-91F2-8FB108F28AC9}" type="pres">
      <dgm:prSet presAssocID="{A5267E65-D69A-474F-BCA0-E9A8A7A585F3}" presName="LevelTwoTextNode" presStyleLbl="node2" presStyleIdx="0" presStyleCnt="6">
        <dgm:presLayoutVars>
          <dgm:chPref val="3"/>
        </dgm:presLayoutVars>
      </dgm:prSet>
      <dgm:spPr/>
    </dgm:pt>
    <dgm:pt modelId="{BF535A1E-F3C1-47D1-BF7E-8EB7531CD1CD}" type="pres">
      <dgm:prSet presAssocID="{A5267E65-D69A-474F-BCA0-E9A8A7A585F3}" presName="level3hierChild" presStyleCnt="0"/>
      <dgm:spPr/>
    </dgm:pt>
    <dgm:pt modelId="{ED818653-2B84-43BD-8030-0A6F73E2301E}" type="pres">
      <dgm:prSet presAssocID="{F545E7C6-9EA6-4D55-B51A-BC6308DE357D}" presName="conn2-1" presStyleLbl="parChTrans1D2" presStyleIdx="1" presStyleCnt="6"/>
      <dgm:spPr/>
    </dgm:pt>
    <dgm:pt modelId="{262CAC7F-374D-4AF7-BD0C-4C559EFA232A}" type="pres">
      <dgm:prSet presAssocID="{F545E7C6-9EA6-4D55-B51A-BC6308DE357D}" presName="connTx" presStyleLbl="parChTrans1D2" presStyleIdx="1" presStyleCnt="6"/>
      <dgm:spPr/>
    </dgm:pt>
    <dgm:pt modelId="{55A4A8F9-B8EF-4BA8-8F32-6D4D686A9AC1}" type="pres">
      <dgm:prSet presAssocID="{B07A543E-BADA-4913-9DDC-4D5E48F13F82}" presName="root2" presStyleCnt="0"/>
      <dgm:spPr/>
    </dgm:pt>
    <dgm:pt modelId="{B8AEDD33-E29C-4611-BBB9-6028B25EC7CF}" type="pres">
      <dgm:prSet presAssocID="{B07A543E-BADA-4913-9DDC-4D5E48F13F82}" presName="LevelTwoTextNode" presStyleLbl="node2" presStyleIdx="1" presStyleCnt="6">
        <dgm:presLayoutVars>
          <dgm:chPref val="3"/>
        </dgm:presLayoutVars>
      </dgm:prSet>
      <dgm:spPr/>
    </dgm:pt>
    <dgm:pt modelId="{D73CC7B9-4C97-48DC-ABCE-2DF9B0998C21}" type="pres">
      <dgm:prSet presAssocID="{B07A543E-BADA-4913-9DDC-4D5E48F13F82}" presName="level3hierChild" presStyleCnt="0"/>
      <dgm:spPr/>
    </dgm:pt>
    <dgm:pt modelId="{825F66BC-FD1C-49DF-B01D-E5CB928D3F9A}" type="pres">
      <dgm:prSet presAssocID="{59D3156E-F6DD-402A-9645-8BC434686DE2}" presName="conn2-1" presStyleLbl="parChTrans1D2" presStyleIdx="2" presStyleCnt="6"/>
      <dgm:spPr/>
    </dgm:pt>
    <dgm:pt modelId="{CE65BAD8-7BB0-4D8C-9A59-6378A167DFB8}" type="pres">
      <dgm:prSet presAssocID="{59D3156E-F6DD-402A-9645-8BC434686DE2}" presName="connTx" presStyleLbl="parChTrans1D2" presStyleIdx="2" presStyleCnt="6"/>
      <dgm:spPr/>
    </dgm:pt>
    <dgm:pt modelId="{6BD58C16-F6E2-43CA-8407-60BD99F0F410}" type="pres">
      <dgm:prSet presAssocID="{41CA67AC-1EB4-4AB3-8901-C0C466C25729}" presName="root2" presStyleCnt="0"/>
      <dgm:spPr/>
    </dgm:pt>
    <dgm:pt modelId="{304BD831-6C38-4CB9-AAD5-667A43141C3A}" type="pres">
      <dgm:prSet presAssocID="{41CA67AC-1EB4-4AB3-8901-C0C466C25729}" presName="LevelTwoTextNode" presStyleLbl="node2" presStyleIdx="2" presStyleCnt="6">
        <dgm:presLayoutVars>
          <dgm:chPref val="3"/>
        </dgm:presLayoutVars>
      </dgm:prSet>
      <dgm:spPr/>
    </dgm:pt>
    <dgm:pt modelId="{C43098A2-4ED5-41FB-B789-684C05AE7152}" type="pres">
      <dgm:prSet presAssocID="{41CA67AC-1EB4-4AB3-8901-C0C466C25729}" presName="level3hierChild" presStyleCnt="0"/>
      <dgm:spPr/>
    </dgm:pt>
    <dgm:pt modelId="{E2A0429E-638D-4D23-AD69-60194F8822FF}" type="pres">
      <dgm:prSet presAssocID="{90428D69-878E-4210-B0E5-770CDD12354B}" presName="conn2-1" presStyleLbl="parChTrans1D2" presStyleIdx="3" presStyleCnt="6"/>
      <dgm:spPr/>
    </dgm:pt>
    <dgm:pt modelId="{B22ADD0F-E1F1-48E1-BAAE-D1A284471420}" type="pres">
      <dgm:prSet presAssocID="{90428D69-878E-4210-B0E5-770CDD12354B}" presName="connTx" presStyleLbl="parChTrans1D2" presStyleIdx="3" presStyleCnt="6"/>
      <dgm:spPr/>
    </dgm:pt>
    <dgm:pt modelId="{511077C1-94BD-4AB9-9416-8D0C1C43D52D}" type="pres">
      <dgm:prSet presAssocID="{D76A9EE3-99B5-422E-9615-DDF7BFC9635A}" presName="root2" presStyleCnt="0"/>
      <dgm:spPr/>
    </dgm:pt>
    <dgm:pt modelId="{41C9A94F-26F7-41B2-876E-385DCF036F8F}" type="pres">
      <dgm:prSet presAssocID="{D76A9EE3-99B5-422E-9615-DDF7BFC9635A}" presName="LevelTwoTextNode" presStyleLbl="node2" presStyleIdx="3" presStyleCnt="6">
        <dgm:presLayoutVars>
          <dgm:chPref val="3"/>
        </dgm:presLayoutVars>
      </dgm:prSet>
      <dgm:spPr/>
    </dgm:pt>
    <dgm:pt modelId="{20A341B5-B6D1-4FFA-86EB-EF3A927C28AA}" type="pres">
      <dgm:prSet presAssocID="{D76A9EE3-99B5-422E-9615-DDF7BFC9635A}" presName="level3hierChild" presStyleCnt="0"/>
      <dgm:spPr/>
    </dgm:pt>
    <dgm:pt modelId="{0FE34C4D-1CE4-4A9B-A5CB-4EB3B9827DCF}" type="pres">
      <dgm:prSet presAssocID="{12111325-4F89-4526-A66B-55E440C9D28C}" presName="conn2-1" presStyleLbl="parChTrans1D2" presStyleIdx="4" presStyleCnt="6"/>
      <dgm:spPr/>
    </dgm:pt>
    <dgm:pt modelId="{8C9DA31D-6DB0-429B-81AC-E3C7D2CE72C2}" type="pres">
      <dgm:prSet presAssocID="{12111325-4F89-4526-A66B-55E440C9D28C}" presName="connTx" presStyleLbl="parChTrans1D2" presStyleIdx="4" presStyleCnt="6"/>
      <dgm:spPr/>
    </dgm:pt>
    <dgm:pt modelId="{CE4C4D1F-CB7A-4363-8536-4BC773A606CD}" type="pres">
      <dgm:prSet presAssocID="{B756049F-B3E0-491E-A84A-99235894104F}" presName="root2" presStyleCnt="0"/>
      <dgm:spPr/>
    </dgm:pt>
    <dgm:pt modelId="{C93D4D49-F5D9-429A-80BF-0F302DE5F97D}" type="pres">
      <dgm:prSet presAssocID="{B756049F-B3E0-491E-A84A-99235894104F}" presName="LevelTwoTextNode" presStyleLbl="node2" presStyleIdx="4" presStyleCnt="6">
        <dgm:presLayoutVars>
          <dgm:chPref val="3"/>
        </dgm:presLayoutVars>
      </dgm:prSet>
      <dgm:spPr/>
    </dgm:pt>
    <dgm:pt modelId="{BEFF1BB1-A0DC-4514-968C-C2CC23F516BA}" type="pres">
      <dgm:prSet presAssocID="{B756049F-B3E0-491E-A84A-99235894104F}" presName="level3hierChild" presStyleCnt="0"/>
      <dgm:spPr/>
    </dgm:pt>
    <dgm:pt modelId="{CDEC5DEF-C5BB-45C6-9EEE-95D292F29CD1}" type="pres">
      <dgm:prSet presAssocID="{FC9AB843-144B-4956-8A9F-C1F349BE80CB}" presName="conn2-1" presStyleLbl="parChTrans1D2" presStyleIdx="5" presStyleCnt="6"/>
      <dgm:spPr/>
    </dgm:pt>
    <dgm:pt modelId="{17961530-3581-43ED-A551-CC5AF812FCDE}" type="pres">
      <dgm:prSet presAssocID="{FC9AB843-144B-4956-8A9F-C1F349BE80CB}" presName="connTx" presStyleLbl="parChTrans1D2" presStyleIdx="5" presStyleCnt="6"/>
      <dgm:spPr/>
    </dgm:pt>
    <dgm:pt modelId="{C46638EF-E0AA-4493-A054-179ADB061178}" type="pres">
      <dgm:prSet presAssocID="{3DD9663F-4726-4080-9234-7EC1156C3006}" presName="root2" presStyleCnt="0"/>
      <dgm:spPr/>
    </dgm:pt>
    <dgm:pt modelId="{21FDCA1D-A07F-431D-976C-2D461AE1EE7E}" type="pres">
      <dgm:prSet presAssocID="{3DD9663F-4726-4080-9234-7EC1156C3006}" presName="LevelTwoTextNode" presStyleLbl="node2" presStyleIdx="5" presStyleCnt="6">
        <dgm:presLayoutVars>
          <dgm:chPref val="3"/>
        </dgm:presLayoutVars>
      </dgm:prSet>
      <dgm:spPr/>
    </dgm:pt>
    <dgm:pt modelId="{4BA235FE-62CC-475C-AEB7-5EA891344D87}" type="pres">
      <dgm:prSet presAssocID="{3DD9663F-4726-4080-9234-7EC1156C3006}" presName="level3hierChild" presStyleCnt="0"/>
      <dgm:spPr/>
    </dgm:pt>
  </dgm:ptLst>
  <dgm:cxnLst>
    <dgm:cxn modelId="{3771160A-4863-4DD9-9AFD-9E88094209F2}" srcId="{809F502C-5B1D-45EC-8AE3-F41DECB3C9BE}" destId="{A5267E65-D69A-474F-BCA0-E9A8A7A585F3}" srcOrd="0" destOrd="0" parTransId="{49F06C2C-2B31-4721-BD4B-5D74454F0169}" sibTransId="{CE4D23A7-8869-402B-98BF-947F392363B8}"/>
    <dgm:cxn modelId="{DEF9F012-FDFE-4C82-9CFF-6C020865002A}" type="presOf" srcId="{F545E7C6-9EA6-4D55-B51A-BC6308DE357D}" destId="{262CAC7F-374D-4AF7-BD0C-4C559EFA232A}" srcOrd="1" destOrd="0" presId="urn:microsoft.com/office/officeart/2008/layout/HorizontalMultiLevelHierarchy"/>
    <dgm:cxn modelId="{9888EA18-E431-41CA-8F17-9F71CA240431}" srcId="{809F502C-5B1D-45EC-8AE3-F41DECB3C9BE}" destId="{3DD9663F-4726-4080-9234-7EC1156C3006}" srcOrd="5" destOrd="0" parTransId="{FC9AB843-144B-4956-8A9F-C1F349BE80CB}" sibTransId="{1F0861E4-14CD-4935-8889-D418A1B80F2E}"/>
    <dgm:cxn modelId="{D8770523-20CD-42BB-A18B-1CAB445AF664}" srcId="{809F502C-5B1D-45EC-8AE3-F41DECB3C9BE}" destId="{D76A9EE3-99B5-422E-9615-DDF7BFC9635A}" srcOrd="3" destOrd="0" parTransId="{90428D69-878E-4210-B0E5-770CDD12354B}" sibTransId="{AB9D8E61-4183-41B8-8E90-323A14CC8CBF}"/>
    <dgm:cxn modelId="{5885F02E-8D51-4020-9D29-3AE7BB4F04F7}" srcId="{809F502C-5B1D-45EC-8AE3-F41DECB3C9BE}" destId="{B07A543E-BADA-4913-9DDC-4D5E48F13F82}" srcOrd="1" destOrd="0" parTransId="{F545E7C6-9EA6-4D55-B51A-BC6308DE357D}" sibTransId="{CBDDCC3C-9B03-40F8-9700-087CF06AF331}"/>
    <dgm:cxn modelId="{F46A7339-AE3B-443B-A60D-903C3E3FAC21}" type="presOf" srcId="{D76A9EE3-99B5-422E-9615-DDF7BFC9635A}" destId="{41C9A94F-26F7-41B2-876E-385DCF036F8F}" srcOrd="0" destOrd="0" presId="urn:microsoft.com/office/officeart/2008/layout/HorizontalMultiLevelHierarchy"/>
    <dgm:cxn modelId="{B8A9974C-237E-419A-8838-3FB7CC6DFA2E}" type="presOf" srcId="{41CA67AC-1EB4-4AB3-8901-C0C466C25729}" destId="{304BD831-6C38-4CB9-AAD5-667A43141C3A}" srcOrd="0" destOrd="0" presId="urn:microsoft.com/office/officeart/2008/layout/HorizontalMultiLevelHierarchy"/>
    <dgm:cxn modelId="{BC545355-F856-4DF6-B02D-5364744E2B1B}" type="presOf" srcId="{F545E7C6-9EA6-4D55-B51A-BC6308DE357D}" destId="{ED818653-2B84-43BD-8030-0A6F73E2301E}" srcOrd="0" destOrd="0" presId="urn:microsoft.com/office/officeart/2008/layout/HorizontalMultiLevelHierarchy"/>
    <dgm:cxn modelId="{5E34C355-9901-4FB1-AFA7-12C093178E93}" type="presOf" srcId="{90428D69-878E-4210-B0E5-770CDD12354B}" destId="{E2A0429E-638D-4D23-AD69-60194F8822FF}" srcOrd="0" destOrd="0" presId="urn:microsoft.com/office/officeart/2008/layout/HorizontalMultiLevelHierarchy"/>
    <dgm:cxn modelId="{9025C277-680F-4591-8B48-769C472B67B1}" type="presOf" srcId="{FC9AB843-144B-4956-8A9F-C1F349BE80CB}" destId="{17961530-3581-43ED-A551-CC5AF812FCDE}" srcOrd="1" destOrd="0" presId="urn:microsoft.com/office/officeart/2008/layout/HorizontalMultiLevelHierarchy"/>
    <dgm:cxn modelId="{19AA2F80-DD2B-469F-AFBE-9313D7628E78}" type="presOf" srcId="{FC9AB843-144B-4956-8A9F-C1F349BE80CB}" destId="{CDEC5DEF-C5BB-45C6-9EEE-95D292F29CD1}" srcOrd="0" destOrd="0" presId="urn:microsoft.com/office/officeart/2008/layout/HorizontalMultiLevelHierarchy"/>
    <dgm:cxn modelId="{7D697784-2B85-4E19-8B37-34DCA1E2C53A}" type="presOf" srcId="{59D3156E-F6DD-402A-9645-8BC434686DE2}" destId="{CE65BAD8-7BB0-4D8C-9A59-6378A167DFB8}" srcOrd="1" destOrd="0" presId="urn:microsoft.com/office/officeart/2008/layout/HorizontalMultiLevelHierarchy"/>
    <dgm:cxn modelId="{5476A195-9374-49E8-9090-52782C1E0D2E}" type="presOf" srcId="{DC87A45D-A8D7-4822-BB19-B76DA6E61A79}" destId="{8E2B853C-E0EA-4214-A7E6-5567967E6A13}" srcOrd="0" destOrd="0" presId="urn:microsoft.com/office/officeart/2008/layout/HorizontalMultiLevelHierarchy"/>
    <dgm:cxn modelId="{3340D598-75AD-40A0-9AA2-271B2B8151A4}" type="presOf" srcId="{12111325-4F89-4526-A66B-55E440C9D28C}" destId="{0FE34C4D-1CE4-4A9B-A5CB-4EB3B9827DCF}" srcOrd="0" destOrd="0" presId="urn:microsoft.com/office/officeart/2008/layout/HorizontalMultiLevelHierarchy"/>
    <dgm:cxn modelId="{C8CDCE9B-6A61-4A68-A5CD-710DFD570D55}" srcId="{DC87A45D-A8D7-4822-BB19-B76DA6E61A79}" destId="{809F502C-5B1D-45EC-8AE3-F41DECB3C9BE}" srcOrd="0" destOrd="0" parTransId="{8FE612E0-518B-49E4-BE79-7D547F26393D}" sibTransId="{DD46471E-DCCD-4795-8C3B-B1FD84B7550F}"/>
    <dgm:cxn modelId="{E83919A3-EACA-43F7-AF0D-3451247C5C4C}" type="presOf" srcId="{90428D69-878E-4210-B0E5-770CDD12354B}" destId="{B22ADD0F-E1F1-48E1-BAAE-D1A284471420}" srcOrd="1" destOrd="0" presId="urn:microsoft.com/office/officeart/2008/layout/HorizontalMultiLevelHierarchy"/>
    <dgm:cxn modelId="{F53948AF-2C4B-47FA-8528-0F50B98E0396}" type="presOf" srcId="{B07A543E-BADA-4913-9DDC-4D5E48F13F82}" destId="{B8AEDD33-E29C-4611-BBB9-6028B25EC7CF}" srcOrd="0" destOrd="0" presId="urn:microsoft.com/office/officeart/2008/layout/HorizontalMultiLevelHierarchy"/>
    <dgm:cxn modelId="{18654AB7-19D4-4646-A4FE-D47EE5502F66}" type="presOf" srcId="{59D3156E-F6DD-402A-9645-8BC434686DE2}" destId="{825F66BC-FD1C-49DF-B01D-E5CB928D3F9A}" srcOrd="0" destOrd="0" presId="urn:microsoft.com/office/officeart/2008/layout/HorizontalMultiLevelHierarchy"/>
    <dgm:cxn modelId="{3C3866B9-C52A-41FB-8E78-9C87EB6512A2}" srcId="{809F502C-5B1D-45EC-8AE3-F41DECB3C9BE}" destId="{41CA67AC-1EB4-4AB3-8901-C0C466C25729}" srcOrd="2" destOrd="0" parTransId="{59D3156E-F6DD-402A-9645-8BC434686DE2}" sibTransId="{6B79DFAA-32CB-4B7C-9537-013FEC5A2BAE}"/>
    <dgm:cxn modelId="{8EFFE6B9-4F70-4398-A6BD-3A43295E7E76}" type="presOf" srcId="{3DD9663F-4726-4080-9234-7EC1156C3006}" destId="{21FDCA1D-A07F-431D-976C-2D461AE1EE7E}" srcOrd="0" destOrd="0" presId="urn:microsoft.com/office/officeart/2008/layout/HorizontalMultiLevelHierarchy"/>
    <dgm:cxn modelId="{D87DE8C1-7167-4FCF-B127-9F2E360B6284}" type="presOf" srcId="{12111325-4F89-4526-A66B-55E440C9D28C}" destId="{8C9DA31D-6DB0-429B-81AC-E3C7D2CE72C2}" srcOrd="1" destOrd="0" presId="urn:microsoft.com/office/officeart/2008/layout/HorizontalMultiLevelHierarchy"/>
    <dgm:cxn modelId="{8F2302C7-87F7-48AF-8353-4AA5D1AA4E73}" srcId="{809F502C-5B1D-45EC-8AE3-F41DECB3C9BE}" destId="{B756049F-B3E0-491E-A84A-99235894104F}" srcOrd="4" destOrd="0" parTransId="{12111325-4F89-4526-A66B-55E440C9D28C}" sibTransId="{09FDED1F-9629-40D4-A198-660883E24C1B}"/>
    <dgm:cxn modelId="{B9032ED1-9C7E-438C-8FB4-0CCCDFA7B7DD}" type="presOf" srcId="{B756049F-B3E0-491E-A84A-99235894104F}" destId="{C93D4D49-F5D9-429A-80BF-0F302DE5F97D}" srcOrd="0" destOrd="0" presId="urn:microsoft.com/office/officeart/2008/layout/HorizontalMultiLevelHierarchy"/>
    <dgm:cxn modelId="{818E5FD7-8C46-4479-808E-185031CC83FF}" type="presOf" srcId="{A5267E65-D69A-474F-BCA0-E9A8A7A585F3}" destId="{7330539B-C212-4912-91F2-8FB108F28AC9}" srcOrd="0" destOrd="0" presId="urn:microsoft.com/office/officeart/2008/layout/HorizontalMultiLevelHierarchy"/>
    <dgm:cxn modelId="{3FCF85E2-701E-4FEC-8CD2-7D715303A327}" type="presOf" srcId="{49F06C2C-2B31-4721-BD4B-5D74454F0169}" destId="{53D67972-2211-4974-92ED-E8272E517AEA}" srcOrd="1" destOrd="0" presId="urn:microsoft.com/office/officeart/2008/layout/HorizontalMultiLevelHierarchy"/>
    <dgm:cxn modelId="{B54FBCE5-42CB-42A3-84E7-5309048E7E96}" type="presOf" srcId="{809F502C-5B1D-45EC-8AE3-F41DECB3C9BE}" destId="{D796D7F5-45CB-4725-90FB-213D2B868539}" srcOrd="0" destOrd="0" presId="urn:microsoft.com/office/officeart/2008/layout/HorizontalMultiLevelHierarchy"/>
    <dgm:cxn modelId="{6C1B56FB-8501-49E8-A0D9-57CCBC5631D0}" type="presOf" srcId="{49F06C2C-2B31-4721-BD4B-5D74454F0169}" destId="{134646C4-8DBC-4AD6-8218-B2A3411538E3}" srcOrd="0" destOrd="0" presId="urn:microsoft.com/office/officeart/2008/layout/HorizontalMultiLevelHierarchy"/>
    <dgm:cxn modelId="{CB59E501-50D8-408B-8BCE-AC8F99D2317E}" type="presParOf" srcId="{8E2B853C-E0EA-4214-A7E6-5567967E6A13}" destId="{7FB8ECCA-5AF2-40D4-B83E-DE1DE690AEB6}" srcOrd="0" destOrd="0" presId="urn:microsoft.com/office/officeart/2008/layout/HorizontalMultiLevelHierarchy"/>
    <dgm:cxn modelId="{75C119E3-C03F-46ED-A83D-82E1FD4EBAF1}" type="presParOf" srcId="{7FB8ECCA-5AF2-40D4-B83E-DE1DE690AEB6}" destId="{D796D7F5-45CB-4725-90FB-213D2B868539}" srcOrd="0" destOrd="0" presId="urn:microsoft.com/office/officeart/2008/layout/HorizontalMultiLevelHierarchy"/>
    <dgm:cxn modelId="{80408A75-45E4-4B29-B364-038FBF87C2EA}" type="presParOf" srcId="{7FB8ECCA-5AF2-40D4-B83E-DE1DE690AEB6}" destId="{01F326C2-CD43-4B2E-8853-F179D9C89912}" srcOrd="1" destOrd="0" presId="urn:microsoft.com/office/officeart/2008/layout/HorizontalMultiLevelHierarchy"/>
    <dgm:cxn modelId="{3A1B9276-43CE-48D6-92D5-27DC4D5B3469}" type="presParOf" srcId="{01F326C2-CD43-4B2E-8853-F179D9C89912}" destId="{134646C4-8DBC-4AD6-8218-B2A3411538E3}" srcOrd="0" destOrd="0" presId="urn:microsoft.com/office/officeart/2008/layout/HorizontalMultiLevelHierarchy"/>
    <dgm:cxn modelId="{44AD2E34-93C4-44A4-BF3E-93EFB2D11E5D}" type="presParOf" srcId="{134646C4-8DBC-4AD6-8218-B2A3411538E3}" destId="{53D67972-2211-4974-92ED-E8272E517AEA}" srcOrd="0" destOrd="0" presId="urn:microsoft.com/office/officeart/2008/layout/HorizontalMultiLevelHierarchy"/>
    <dgm:cxn modelId="{AA45DA93-786C-4C55-B07A-10184905B8FB}" type="presParOf" srcId="{01F326C2-CD43-4B2E-8853-F179D9C89912}" destId="{885A3772-269F-4B3C-BBE5-F1F7CF6949B2}" srcOrd="1" destOrd="0" presId="urn:microsoft.com/office/officeart/2008/layout/HorizontalMultiLevelHierarchy"/>
    <dgm:cxn modelId="{12F274F4-FD65-401D-9421-03CB7F52F2B6}" type="presParOf" srcId="{885A3772-269F-4B3C-BBE5-F1F7CF6949B2}" destId="{7330539B-C212-4912-91F2-8FB108F28AC9}" srcOrd="0" destOrd="0" presId="urn:microsoft.com/office/officeart/2008/layout/HorizontalMultiLevelHierarchy"/>
    <dgm:cxn modelId="{0FE4D809-DB65-4BF2-B618-05308122769F}" type="presParOf" srcId="{885A3772-269F-4B3C-BBE5-F1F7CF6949B2}" destId="{BF535A1E-F3C1-47D1-BF7E-8EB7531CD1CD}" srcOrd="1" destOrd="0" presId="urn:microsoft.com/office/officeart/2008/layout/HorizontalMultiLevelHierarchy"/>
    <dgm:cxn modelId="{EEED35FD-B8FF-4B7A-BEDE-B02AA7AC66C9}" type="presParOf" srcId="{01F326C2-CD43-4B2E-8853-F179D9C89912}" destId="{ED818653-2B84-43BD-8030-0A6F73E2301E}" srcOrd="2" destOrd="0" presId="urn:microsoft.com/office/officeart/2008/layout/HorizontalMultiLevelHierarchy"/>
    <dgm:cxn modelId="{DAE93915-4B1A-4241-97B2-6C636D548A5C}" type="presParOf" srcId="{ED818653-2B84-43BD-8030-0A6F73E2301E}" destId="{262CAC7F-374D-4AF7-BD0C-4C559EFA232A}" srcOrd="0" destOrd="0" presId="urn:microsoft.com/office/officeart/2008/layout/HorizontalMultiLevelHierarchy"/>
    <dgm:cxn modelId="{D35B54B0-C017-4BE0-BA7D-662153B73AE0}" type="presParOf" srcId="{01F326C2-CD43-4B2E-8853-F179D9C89912}" destId="{55A4A8F9-B8EF-4BA8-8F32-6D4D686A9AC1}" srcOrd="3" destOrd="0" presId="urn:microsoft.com/office/officeart/2008/layout/HorizontalMultiLevelHierarchy"/>
    <dgm:cxn modelId="{D7F32D78-1F88-41B9-AB4E-7B259906E17B}" type="presParOf" srcId="{55A4A8F9-B8EF-4BA8-8F32-6D4D686A9AC1}" destId="{B8AEDD33-E29C-4611-BBB9-6028B25EC7CF}" srcOrd="0" destOrd="0" presId="urn:microsoft.com/office/officeart/2008/layout/HorizontalMultiLevelHierarchy"/>
    <dgm:cxn modelId="{2D122508-8D82-44FD-8BBD-181666EAB459}" type="presParOf" srcId="{55A4A8F9-B8EF-4BA8-8F32-6D4D686A9AC1}" destId="{D73CC7B9-4C97-48DC-ABCE-2DF9B0998C21}" srcOrd="1" destOrd="0" presId="urn:microsoft.com/office/officeart/2008/layout/HorizontalMultiLevelHierarchy"/>
    <dgm:cxn modelId="{97721B44-4D6F-434A-8760-5328A8C034B0}" type="presParOf" srcId="{01F326C2-CD43-4B2E-8853-F179D9C89912}" destId="{825F66BC-FD1C-49DF-B01D-E5CB928D3F9A}" srcOrd="4" destOrd="0" presId="urn:microsoft.com/office/officeart/2008/layout/HorizontalMultiLevelHierarchy"/>
    <dgm:cxn modelId="{2D7B4C83-8B6E-47F9-8633-045241059E42}" type="presParOf" srcId="{825F66BC-FD1C-49DF-B01D-E5CB928D3F9A}" destId="{CE65BAD8-7BB0-4D8C-9A59-6378A167DFB8}" srcOrd="0" destOrd="0" presId="urn:microsoft.com/office/officeart/2008/layout/HorizontalMultiLevelHierarchy"/>
    <dgm:cxn modelId="{ACEB0FC8-FA1A-4073-8FA6-31B069EB0F7B}" type="presParOf" srcId="{01F326C2-CD43-4B2E-8853-F179D9C89912}" destId="{6BD58C16-F6E2-43CA-8407-60BD99F0F410}" srcOrd="5" destOrd="0" presId="urn:microsoft.com/office/officeart/2008/layout/HorizontalMultiLevelHierarchy"/>
    <dgm:cxn modelId="{BFF16E4D-9486-431F-AA34-C6CB42BC05B8}" type="presParOf" srcId="{6BD58C16-F6E2-43CA-8407-60BD99F0F410}" destId="{304BD831-6C38-4CB9-AAD5-667A43141C3A}" srcOrd="0" destOrd="0" presId="urn:microsoft.com/office/officeart/2008/layout/HorizontalMultiLevelHierarchy"/>
    <dgm:cxn modelId="{655773FF-5021-4801-A75D-4CF4E59DFBA0}" type="presParOf" srcId="{6BD58C16-F6E2-43CA-8407-60BD99F0F410}" destId="{C43098A2-4ED5-41FB-B789-684C05AE7152}" srcOrd="1" destOrd="0" presId="urn:microsoft.com/office/officeart/2008/layout/HorizontalMultiLevelHierarchy"/>
    <dgm:cxn modelId="{53D2B5F2-4921-40E1-8E48-33DABFEE3204}" type="presParOf" srcId="{01F326C2-CD43-4B2E-8853-F179D9C89912}" destId="{E2A0429E-638D-4D23-AD69-60194F8822FF}" srcOrd="6" destOrd="0" presId="urn:microsoft.com/office/officeart/2008/layout/HorizontalMultiLevelHierarchy"/>
    <dgm:cxn modelId="{5555EC16-7657-4A88-B512-63A2363AE948}" type="presParOf" srcId="{E2A0429E-638D-4D23-AD69-60194F8822FF}" destId="{B22ADD0F-E1F1-48E1-BAAE-D1A284471420}" srcOrd="0" destOrd="0" presId="urn:microsoft.com/office/officeart/2008/layout/HorizontalMultiLevelHierarchy"/>
    <dgm:cxn modelId="{A8EE7AD2-35F7-4227-A2E9-2A26D97BBE90}" type="presParOf" srcId="{01F326C2-CD43-4B2E-8853-F179D9C89912}" destId="{511077C1-94BD-4AB9-9416-8D0C1C43D52D}" srcOrd="7" destOrd="0" presId="urn:microsoft.com/office/officeart/2008/layout/HorizontalMultiLevelHierarchy"/>
    <dgm:cxn modelId="{2A77E824-64CC-44DE-818D-FB47C9000086}" type="presParOf" srcId="{511077C1-94BD-4AB9-9416-8D0C1C43D52D}" destId="{41C9A94F-26F7-41B2-876E-385DCF036F8F}" srcOrd="0" destOrd="0" presId="urn:microsoft.com/office/officeart/2008/layout/HorizontalMultiLevelHierarchy"/>
    <dgm:cxn modelId="{3240AAC0-5915-4A0D-961D-CA3EDC9EABB9}" type="presParOf" srcId="{511077C1-94BD-4AB9-9416-8D0C1C43D52D}" destId="{20A341B5-B6D1-4FFA-86EB-EF3A927C28AA}" srcOrd="1" destOrd="0" presId="urn:microsoft.com/office/officeart/2008/layout/HorizontalMultiLevelHierarchy"/>
    <dgm:cxn modelId="{C037FBB9-6FDF-4C3A-BF5E-ABFC497C7042}" type="presParOf" srcId="{01F326C2-CD43-4B2E-8853-F179D9C89912}" destId="{0FE34C4D-1CE4-4A9B-A5CB-4EB3B9827DCF}" srcOrd="8" destOrd="0" presId="urn:microsoft.com/office/officeart/2008/layout/HorizontalMultiLevelHierarchy"/>
    <dgm:cxn modelId="{1AACEDA3-998D-44F5-A5B1-1C6500CF4427}" type="presParOf" srcId="{0FE34C4D-1CE4-4A9B-A5CB-4EB3B9827DCF}" destId="{8C9DA31D-6DB0-429B-81AC-E3C7D2CE72C2}" srcOrd="0" destOrd="0" presId="urn:microsoft.com/office/officeart/2008/layout/HorizontalMultiLevelHierarchy"/>
    <dgm:cxn modelId="{3886FD98-02BC-41E4-A7EF-D5EF6A4645B7}" type="presParOf" srcId="{01F326C2-CD43-4B2E-8853-F179D9C89912}" destId="{CE4C4D1F-CB7A-4363-8536-4BC773A606CD}" srcOrd="9" destOrd="0" presId="urn:microsoft.com/office/officeart/2008/layout/HorizontalMultiLevelHierarchy"/>
    <dgm:cxn modelId="{04EC6601-3DDC-492E-848B-A119A5D4A333}" type="presParOf" srcId="{CE4C4D1F-CB7A-4363-8536-4BC773A606CD}" destId="{C93D4D49-F5D9-429A-80BF-0F302DE5F97D}" srcOrd="0" destOrd="0" presId="urn:microsoft.com/office/officeart/2008/layout/HorizontalMultiLevelHierarchy"/>
    <dgm:cxn modelId="{82CF50D7-2E3A-4729-AF29-1D829626BDFB}" type="presParOf" srcId="{CE4C4D1F-CB7A-4363-8536-4BC773A606CD}" destId="{BEFF1BB1-A0DC-4514-968C-C2CC23F516BA}" srcOrd="1" destOrd="0" presId="urn:microsoft.com/office/officeart/2008/layout/HorizontalMultiLevelHierarchy"/>
    <dgm:cxn modelId="{C1EC17BE-4FB6-4D45-887D-4607F10C0EFE}" type="presParOf" srcId="{01F326C2-CD43-4B2E-8853-F179D9C89912}" destId="{CDEC5DEF-C5BB-45C6-9EEE-95D292F29CD1}" srcOrd="10" destOrd="0" presId="urn:microsoft.com/office/officeart/2008/layout/HorizontalMultiLevelHierarchy"/>
    <dgm:cxn modelId="{BD67D634-2512-47F9-9212-8F81CCA45DD1}" type="presParOf" srcId="{CDEC5DEF-C5BB-45C6-9EEE-95D292F29CD1}" destId="{17961530-3581-43ED-A551-CC5AF812FCDE}" srcOrd="0" destOrd="0" presId="urn:microsoft.com/office/officeart/2008/layout/HorizontalMultiLevelHierarchy"/>
    <dgm:cxn modelId="{1DA3F5A6-36E5-4129-8905-4B4492CB9BF6}" type="presParOf" srcId="{01F326C2-CD43-4B2E-8853-F179D9C89912}" destId="{C46638EF-E0AA-4493-A054-179ADB061178}" srcOrd="11" destOrd="0" presId="urn:microsoft.com/office/officeart/2008/layout/HorizontalMultiLevelHierarchy"/>
    <dgm:cxn modelId="{ECD90B48-A1D9-405B-B650-00D86C85F863}" type="presParOf" srcId="{C46638EF-E0AA-4493-A054-179ADB061178}" destId="{21FDCA1D-A07F-431D-976C-2D461AE1EE7E}" srcOrd="0" destOrd="0" presId="urn:microsoft.com/office/officeart/2008/layout/HorizontalMultiLevelHierarchy"/>
    <dgm:cxn modelId="{8F3E415F-44ED-45BA-87BC-B75BAACC8383}" type="presParOf" srcId="{C46638EF-E0AA-4493-A054-179ADB061178}" destId="{4BA235FE-62CC-475C-AEB7-5EA891344D8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82C1BA-E8CB-41AB-ADC1-F953C1829BB0}">
      <dsp:nvSpPr>
        <dsp:cNvPr id="0" name=""/>
        <dsp:cNvSpPr/>
      </dsp:nvSpPr>
      <dsp:spPr>
        <a:xfrm rot="10800000">
          <a:off x="1846518" y="1707"/>
          <a:ext cx="6617649" cy="718666"/>
        </a:xfrm>
        <a:prstGeom prst="homePlate">
          <a:avLst/>
        </a:prstGeom>
        <a:solidFill>
          <a:srgbClr val="55A3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6912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/>
            <a:t>Tasapuolisuus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/>
            <a:t>Valtakunnallisten linjausten yhdenmukainen jalkauttaminen läpi Suomen</a:t>
          </a:r>
        </a:p>
      </dsp:txBody>
      <dsp:txXfrm rot="10800000">
        <a:off x="2026184" y="1707"/>
        <a:ext cx="6437983" cy="718666"/>
      </dsp:txXfrm>
    </dsp:sp>
    <dsp:sp modelId="{E564AEA1-D441-4D7D-970D-BA68F9AE4952}">
      <dsp:nvSpPr>
        <dsp:cNvPr id="0" name=""/>
        <dsp:cNvSpPr/>
      </dsp:nvSpPr>
      <dsp:spPr>
        <a:xfrm>
          <a:off x="1487184" y="1707"/>
          <a:ext cx="718666" cy="71866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83AC9A-4320-480A-9E49-EAB2F0FC1EDA}">
      <dsp:nvSpPr>
        <dsp:cNvPr id="0" name=""/>
        <dsp:cNvSpPr/>
      </dsp:nvSpPr>
      <dsp:spPr>
        <a:xfrm rot="10800000">
          <a:off x="1846518" y="934901"/>
          <a:ext cx="6617649" cy="718666"/>
        </a:xfrm>
        <a:prstGeom prst="homePlate">
          <a:avLst/>
        </a:prstGeom>
        <a:solidFill>
          <a:srgbClr val="1D853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6912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/>
            <a:t>Tavoitteellisuus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/>
            <a:t>Tavoitteissa on jo ilmastonmuutos</a:t>
          </a:r>
        </a:p>
      </dsp:txBody>
      <dsp:txXfrm rot="10800000">
        <a:off x="2026184" y="934901"/>
        <a:ext cx="6437983" cy="718666"/>
      </dsp:txXfrm>
    </dsp:sp>
    <dsp:sp modelId="{EB22A016-FCC4-4815-BF12-2520D6C831D1}">
      <dsp:nvSpPr>
        <dsp:cNvPr id="0" name=""/>
        <dsp:cNvSpPr/>
      </dsp:nvSpPr>
      <dsp:spPr>
        <a:xfrm>
          <a:off x="1487184" y="934901"/>
          <a:ext cx="718666" cy="71866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8A14C5-5A8B-41E5-B92D-B571B3035416}">
      <dsp:nvSpPr>
        <dsp:cNvPr id="0" name=""/>
        <dsp:cNvSpPr/>
      </dsp:nvSpPr>
      <dsp:spPr>
        <a:xfrm rot="10800000">
          <a:off x="1846518" y="1868096"/>
          <a:ext cx="6617649" cy="718666"/>
        </a:xfrm>
        <a:prstGeom prst="homePlate">
          <a:avLst/>
        </a:prstGeom>
        <a:solidFill>
          <a:srgbClr val="12A2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6912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/>
            <a:t>Laaja-alaisuus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/>
            <a:t>Monialainen ministeriöohjaus</a:t>
          </a:r>
        </a:p>
      </dsp:txBody>
      <dsp:txXfrm rot="10800000">
        <a:off x="2026184" y="1868096"/>
        <a:ext cx="6437983" cy="718666"/>
      </dsp:txXfrm>
    </dsp:sp>
    <dsp:sp modelId="{838AD46D-26CA-46AA-BBFC-154E1A9C75FE}">
      <dsp:nvSpPr>
        <dsp:cNvPr id="0" name=""/>
        <dsp:cNvSpPr/>
      </dsp:nvSpPr>
      <dsp:spPr>
        <a:xfrm>
          <a:off x="1487184" y="1868096"/>
          <a:ext cx="718666" cy="718666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F47472-957B-4B5C-82A7-DBF9378FD7F9}">
      <dsp:nvSpPr>
        <dsp:cNvPr id="0" name=""/>
        <dsp:cNvSpPr/>
      </dsp:nvSpPr>
      <dsp:spPr>
        <a:xfrm rot="10800000">
          <a:off x="1846518" y="2801290"/>
          <a:ext cx="6617649" cy="718666"/>
        </a:xfrm>
        <a:prstGeom prst="homePlate">
          <a:avLst/>
        </a:prstGeom>
        <a:solidFill>
          <a:srgbClr val="0099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6912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/>
            <a:t>Asiantuntijuus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/>
            <a:t>Henkilöstöllä on vahva ja monipuolinen asiantuntemus</a:t>
          </a:r>
        </a:p>
      </dsp:txBody>
      <dsp:txXfrm rot="10800000">
        <a:off x="2026184" y="2801290"/>
        <a:ext cx="6437983" cy="718666"/>
      </dsp:txXfrm>
    </dsp:sp>
    <dsp:sp modelId="{6B18A37C-9A25-47D4-AEC7-F2E46FAD73A4}">
      <dsp:nvSpPr>
        <dsp:cNvPr id="0" name=""/>
        <dsp:cNvSpPr/>
      </dsp:nvSpPr>
      <dsp:spPr>
        <a:xfrm>
          <a:off x="1487184" y="2801290"/>
          <a:ext cx="718666" cy="718666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B010E5-F7B8-4A59-9B2B-B92E01413106}">
      <dsp:nvSpPr>
        <dsp:cNvPr id="0" name=""/>
        <dsp:cNvSpPr/>
      </dsp:nvSpPr>
      <dsp:spPr>
        <a:xfrm rot="10800000">
          <a:off x="1846518" y="3734485"/>
          <a:ext cx="6617649" cy="873417"/>
        </a:xfrm>
        <a:prstGeom prst="homePlate">
          <a:avLst/>
        </a:prstGeom>
        <a:solidFill>
          <a:srgbClr val="0045A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6912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/>
            <a:t>Yhteistyö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/>
            <a:t>Yhteistyötä alueilla ja valtakunnallisesti esim. kunnat, maakunnalliset ilmastofoorumit ym., hankkeet ja hankkeiden rahoittaminen</a:t>
          </a:r>
        </a:p>
      </dsp:txBody>
      <dsp:txXfrm rot="10800000">
        <a:off x="2064872" y="3734485"/>
        <a:ext cx="6399295" cy="873417"/>
      </dsp:txXfrm>
    </dsp:sp>
    <dsp:sp modelId="{C091DAE3-9CA4-471D-B34E-55449B47D29C}">
      <dsp:nvSpPr>
        <dsp:cNvPr id="0" name=""/>
        <dsp:cNvSpPr/>
      </dsp:nvSpPr>
      <dsp:spPr>
        <a:xfrm>
          <a:off x="1487184" y="3811860"/>
          <a:ext cx="718666" cy="718666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986716-B84F-4C5E-B08E-452623FCD3A5}">
      <dsp:nvSpPr>
        <dsp:cNvPr id="0" name=""/>
        <dsp:cNvSpPr/>
      </dsp:nvSpPr>
      <dsp:spPr>
        <a:xfrm>
          <a:off x="6697" y="421192"/>
          <a:ext cx="1242714" cy="74562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u="none" kern="1200"/>
            <a:t>Materiaalitehokkuus</a:t>
          </a:r>
          <a:endParaRPr lang="fi-FI" sz="1000" b="0" i="0" kern="1200"/>
        </a:p>
      </dsp:txBody>
      <dsp:txXfrm>
        <a:off x="6697" y="421192"/>
        <a:ext cx="1242714" cy="745628"/>
      </dsp:txXfrm>
    </dsp:sp>
    <dsp:sp modelId="{992CE452-A02D-4DC2-9B21-5872E75DB599}">
      <dsp:nvSpPr>
        <dsp:cNvPr id="0" name=""/>
        <dsp:cNvSpPr/>
      </dsp:nvSpPr>
      <dsp:spPr>
        <a:xfrm>
          <a:off x="1373683" y="421192"/>
          <a:ext cx="1242714" cy="74562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u="none" kern="1200"/>
            <a:t>Biokaasun ja bioenergian edistäminen</a:t>
          </a:r>
          <a:endParaRPr lang="fi-FI" sz="1000" b="0" i="0" kern="1200"/>
        </a:p>
      </dsp:txBody>
      <dsp:txXfrm>
        <a:off x="1373683" y="421192"/>
        <a:ext cx="1242714" cy="745628"/>
      </dsp:txXfrm>
    </dsp:sp>
    <dsp:sp modelId="{3D24B116-22D2-4D98-A7BC-3C371BDB4EBC}">
      <dsp:nvSpPr>
        <dsp:cNvPr id="0" name=""/>
        <dsp:cNvSpPr/>
      </dsp:nvSpPr>
      <dsp:spPr>
        <a:xfrm>
          <a:off x="2740669" y="421192"/>
          <a:ext cx="1242714" cy="74562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u="none" kern="1200"/>
            <a:t>Kiertotalouden potentiaalin tunnistaminen ja mahdollistaminen</a:t>
          </a:r>
          <a:endParaRPr lang="fi-FI" sz="1000" b="0" i="0" kern="1200"/>
        </a:p>
      </dsp:txBody>
      <dsp:txXfrm>
        <a:off x="2740669" y="421192"/>
        <a:ext cx="1242714" cy="745628"/>
      </dsp:txXfrm>
    </dsp:sp>
    <dsp:sp modelId="{9790E1E1-362A-4131-9BC9-9A4916E8F3B1}">
      <dsp:nvSpPr>
        <dsp:cNvPr id="0" name=""/>
        <dsp:cNvSpPr/>
      </dsp:nvSpPr>
      <dsp:spPr>
        <a:xfrm>
          <a:off x="4107656" y="421192"/>
          <a:ext cx="1242714" cy="74562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u="none" kern="1200"/>
            <a:t>Kiertotalouden ja materiaalien uusiokäytön  ratkaisujen riskienhallinta </a:t>
          </a:r>
          <a:endParaRPr lang="fi-FI" sz="1000" b="0" i="0" kern="1200"/>
        </a:p>
      </dsp:txBody>
      <dsp:txXfrm>
        <a:off x="4107656" y="421192"/>
        <a:ext cx="1242714" cy="745628"/>
      </dsp:txXfrm>
    </dsp:sp>
    <dsp:sp modelId="{F606D746-4FF1-4239-98D7-F3A28AB95F5B}">
      <dsp:nvSpPr>
        <dsp:cNvPr id="0" name=""/>
        <dsp:cNvSpPr/>
      </dsp:nvSpPr>
      <dsp:spPr>
        <a:xfrm>
          <a:off x="5474642" y="421192"/>
          <a:ext cx="1242714" cy="74562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u="none" kern="1200"/>
            <a:t>Energia- ja resurssitehokkuuden edistäminen </a:t>
          </a:r>
          <a:endParaRPr lang="fi-FI" sz="1000" b="0" i="0" kern="1200"/>
        </a:p>
      </dsp:txBody>
      <dsp:txXfrm>
        <a:off x="5474642" y="421192"/>
        <a:ext cx="1242714" cy="745628"/>
      </dsp:txXfrm>
    </dsp:sp>
    <dsp:sp modelId="{838190AE-97BF-4424-8278-786EC0690AD9}">
      <dsp:nvSpPr>
        <dsp:cNvPr id="0" name=""/>
        <dsp:cNvSpPr/>
      </dsp:nvSpPr>
      <dsp:spPr>
        <a:xfrm>
          <a:off x="6841628" y="421192"/>
          <a:ext cx="1242714" cy="74562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u="none" kern="1200"/>
            <a:t>Energiajärjestelmän murros</a:t>
          </a:r>
          <a:endParaRPr lang="fi-FI" sz="1000" b="0" i="0" kern="1200"/>
        </a:p>
      </dsp:txBody>
      <dsp:txXfrm>
        <a:off x="6841628" y="421192"/>
        <a:ext cx="1242714" cy="745628"/>
      </dsp:txXfrm>
    </dsp:sp>
    <dsp:sp modelId="{F1505F70-C966-4BAC-8FB1-D1EE8B4E4F73}">
      <dsp:nvSpPr>
        <dsp:cNvPr id="0" name=""/>
        <dsp:cNvSpPr/>
      </dsp:nvSpPr>
      <dsp:spPr>
        <a:xfrm>
          <a:off x="8208615" y="421192"/>
          <a:ext cx="1242714" cy="74562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u="none" kern="1200"/>
            <a:t>Soiden käyttö, suojelu, jälkihoito ja hiilivarastot</a:t>
          </a:r>
          <a:endParaRPr lang="fi-FI" sz="1000" b="0" i="0" kern="1200"/>
        </a:p>
      </dsp:txBody>
      <dsp:txXfrm>
        <a:off x="8208615" y="421192"/>
        <a:ext cx="1242714" cy="745628"/>
      </dsp:txXfrm>
    </dsp:sp>
    <dsp:sp modelId="{0802E15D-4651-4801-B28E-853C732B81E5}">
      <dsp:nvSpPr>
        <dsp:cNvPr id="0" name=""/>
        <dsp:cNvSpPr/>
      </dsp:nvSpPr>
      <dsp:spPr>
        <a:xfrm>
          <a:off x="9575601" y="421192"/>
          <a:ext cx="1242714" cy="74562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u="none" kern="1200"/>
            <a:t>Ravinnekiertojen hallinta - vesiensuojelu, maaperä ja hiiltä sitovat kasvit</a:t>
          </a:r>
          <a:endParaRPr lang="fi-FI" sz="1000" b="0" i="0" kern="1200"/>
        </a:p>
      </dsp:txBody>
      <dsp:txXfrm>
        <a:off x="9575601" y="421192"/>
        <a:ext cx="1242714" cy="745628"/>
      </dsp:txXfrm>
    </dsp:sp>
    <dsp:sp modelId="{1717FFE5-0383-4C44-9228-60ADD29C3A99}">
      <dsp:nvSpPr>
        <dsp:cNvPr id="0" name=""/>
        <dsp:cNvSpPr/>
      </dsp:nvSpPr>
      <dsp:spPr>
        <a:xfrm>
          <a:off x="10942587" y="421192"/>
          <a:ext cx="1242714" cy="74562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u="none" kern="1200"/>
            <a:t>Ojitukset ja vesitalouden hallinta </a:t>
          </a:r>
          <a:endParaRPr lang="fi-FI" sz="1000" b="0" i="0" kern="1200"/>
        </a:p>
      </dsp:txBody>
      <dsp:txXfrm>
        <a:off x="10942587" y="421192"/>
        <a:ext cx="1242714" cy="745628"/>
      </dsp:txXfrm>
    </dsp:sp>
    <dsp:sp modelId="{E8ADB77E-7F58-4B11-BA6E-9A7DF9E2C66F}">
      <dsp:nvSpPr>
        <dsp:cNvPr id="0" name=""/>
        <dsp:cNvSpPr/>
      </dsp:nvSpPr>
      <dsp:spPr>
        <a:xfrm>
          <a:off x="6697" y="1291092"/>
          <a:ext cx="1242714" cy="74562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u="none" kern="1200"/>
            <a:t>Ilmastotieto paikkatietoon</a:t>
          </a:r>
          <a:endParaRPr lang="fi-FI" sz="1000" b="0" i="0" kern="1200"/>
        </a:p>
      </dsp:txBody>
      <dsp:txXfrm>
        <a:off x="6697" y="1291092"/>
        <a:ext cx="1242714" cy="745628"/>
      </dsp:txXfrm>
    </dsp:sp>
    <dsp:sp modelId="{CC843D33-30E7-4168-9371-DAF38F205164}">
      <dsp:nvSpPr>
        <dsp:cNvPr id="0" name=""/>
        <dsp:cNvSpPr/>
      </dsp:nvSpPr>
      <dsp:spPr>
        <a:xfrm>
          <a:off x="1373683" y="1291092"/>
          <a:ext cx="1242714" cy="74562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u="none" kern="1200"/>
            <a:t>Päästöratkaisujen tunnistaminen erityyppisissä aluerakenteissa </a:t>
          </a:r>
          <a:endParaRPr lang="fi-FI" sz="1000" b="0" i="0" kern="1200"/>
        </a:p>
      </dsp:txBody>
      <dsp:txXfrm>
        <a:off x="1373683" y="1291092"/>
        <a:ext cx="1242714" cy="745628"/>
      </dsp:txXfrm>
    </dsp:sp>
    <dsp:sp modelId="{0CD2694C-1879-4E7F-B107-A1AEDDD42024}">
      <dsp:nvSpPr>
        <dsp:cNvPr id="0" name=""/>
        <dsp:cNvSpPr/>
      </dsp:nvSpPr>
      <dsp:spPr>
        <a:xfrm>
          <a:off x="2740669" y="1291092"/>
          <a:ext cx="1242714" cy="74562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0" numCol="1" spcCol="1270" anchor="t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0" i="0" u="none" kern="1200"/>
            <a:t>Maankäytön ratkaisuissa syntyvien päästöjen minimointi ja nielujen maksimointi</a:t>
          </a:r>
          <a:endParaRPr lang="fi-FI" sz="900" b="0" i="0" kern="1200"/>
        </a:p>
      </dsp:txBody>
      <dsp:txXfrm>
        <a:off x="2740669" y="1291092"/>
        <a:ext cx="1242714" cy="745628"/>
      </dsp:txXfrm>
    </dsp:sp>
    <dsp:sp modelId="{7C7D3AEE-CD80-468D-BEBB-09305F620D97}">
      <dsp:nvSpPr>
        <dsp:cNvPr id="0" name=""/>
        <dsp:cNvSpPr/>
      </dsp:nvSpPr>
      <dsp:spPr>
        <a:xfrm>
          <a:off x="4107656" y="1291092"/>
          <a:ext cx="1242714" cy="74562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u="none" kern="1200"/>
            <a:t>Ilmastokestävä yhdyskuntarakenne</a:t>
          </a:r>
          <a:endParaRPr lang="fi-FI" sz="1000" b="0" i="0" kern="1200"/>
        </a:p>
      </dsp:txBody>
      <dsp:txXfrm>
        <a:off x="4107656" y="1291092"/>
        <a:ext cx="1242714" cy="745628"/>
      </dsp:txXfrm>
    </dsp:sp>
    <dsp:sp modelId="{576D25D0-F0EE-46B4-A08A-D97BEF1DAA6C}">
      <dsp:nvSpPr>
        <dsp:cNvPr id="0" name=""/>
        <dsp:cNvSpPr/>
      </dsp:nvSpPr>
      <dsp:spPr>
        <a:xfrm>
          <a:off x="5474642" y="1291092"/>
          <a:ext cx="1242714" cy="74562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u="none" kern="1200"/>
            <a:t>Kaupunki-viherrakenne</a:t>
          </a:r>
          <a:endParaRPr lang="fi-FI" sz="1000" b="0" i="0" kern="1200"/>
        </a:p>
      </dsp:txBody>
      <dsp:txXfrm>
        <a:off x="5474642" y="1291092"/>
        <a:ext cx="1242714" cy="745628"/>
      </dsp:txXfrm>
    </dsp:sp>
    <dsp:sp modelId="{BC61BEA4-5BBA-4C06-885C-E2834FE9D576}">
      <dsp:nvSpPr>
        <dsp:cNvPr id="0" name=""/>
        <dsp:cNvSpPr/>
      </dsp:nvSpPr>
      <dsp:spPr>
        <a:xfrm>
          <a:off x="6841628" y="1291092"/>
          <a:ext cx="1242714" cy="74562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u="none" kern="1200"/>
            <a:t>Vesihuollon turvaaminen ja energiatehokkuus</a:t>
          </a:r>
          <a:endParaRPr lang="fi-FI" sz="1000" b="0" i="0" kern="1200"/>
        </a:p>
      </dsp:txBody>
      <dsp:txXfrm>
        <a:off x="6841628" y="1291092"/>
        <a:ext cx="1242714" cy="745628"/>
      </dsp:txXfrm>
    </dsp:sp>
    <dsp:sp modelId="{AA1CF4DC-3704-4457-AD1F-A723E9735159}">
      <dsp:nvSpPr>
        <dsp:cNvPr id="0" name=""/>
        <dsp:cNvSpPr/>
      </dsp:nvSpPr>
      <dsp:spPr>
        <a:xfrm>
          <a:off x="8208615" y="1291092"/>
          <a:ext cx="1242714" cy="74562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u="none" kern="1200"/>
            <a:t>Ilmastovaikutusten arviointi</a:t>
          </a:r>
          <a:endParaRPr lang="fi-FI" sz="1000" b="0" i="0" kern="1200"/>
        </a:p>
      </dsp:txBody>
      <dsp:txXfrm>
        <a:off x="8208615" y="1291092"/>
        <a:ext cx="1242714" cy="745628"/>
      </dsp:txXfrm>
    </dsp:sp>
    <dsp:sp modelId="{B442132B-8E06-4AC2-B0E3-0E7BA86453EB}">
      <dsp:nvSpPr>
        <dsp:cNvPr id="0" name=""/>
        <dsp:cNvSpPr/>
      </dsp:nvSpPr>
      <dsp:spPr>
        <a:xfrm>
          <a:off x="9583579" y="1299063"/>
          <a:ext cx="1242714" cy="74562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u="none" kern="1200"/>
            <a:t>Ilmastonmuutos ympäristölupavalvonnassa</a:t>
          </a:r>
          <a:endParaRPr lang="fi-FI" sz="1000" b="0" i="0" kern="1200"/>
        </a:p>
      </dsp:txBody>
      <dsp:txXfrm>
        <a:off x="9583579" y="1299063"/>
        <a:ext cx="1242714" cy="745628"/>
      </dsp:txXfrm>
    </dsp:sp>
    <dsp:sp modelId="{7EFE8AFB-B33F-4B81-96E6-F6EBF2DAF94F}">
      <dsp:nvSpPr>
        <dsp:cNvPr id="0" name=""/>
        <dsp:cNvSpPr/>
      </dsp:nvSpPr>
      <dsp:spPr>
        <a:xfrm>
          <a:off x="10942587" y="1291092"/>
          <a:ext cx="1242714" cy="74562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u="none" kern="1200"/>
            <a:t>Maamassat, PIMA ja riskienhallinta</a:t>
          </a:r>
          <a:endParaRPr lang="fi-FI" sz="1000" b="0" i="0" kern="1200"/>
        </a:p>
      </dsp:txBody>
      <dsp:txXfrm>
        <a:off x="10942587" y="1291092"/>
        <a:ext cx="1242714" cy="745628"/>
      </dsp:txXfrm>
    </dsp:sp>
    <dsp:sp modelId="{FF2DB5AC-E15F-44CD-A37A-D1FC7D3913A1}">
      <dsp:nvSpPr>
        <dsp:cNvPr id="0" name=""/>
        <dsp:cNvSpPr/>
      </dsp:nvSpPr>
      <dsp:spPr>
        <a:xfrm>
          <a:off x="6697" y="2160993"/>
          <a:ext cx="1242714" cy="74562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u="none" kern="1200"/>
            <a:t>Tulva- ja kuivuusriskienhallinta</a:t>
          </a:r>
          <a:endParaRPr lang="fi-FI" sz="1000" b="0" i="0" kern="1200"/>
        </a:p>
      </dsp:txBody>
      <dsp:txXfrm>
        <a:off x="6697" y="2160993"/>
        <a:ext cx="1242714" cy="745628"/>
      </dsp:txXfrm>
    </dsp:sp>
    <dsp:sp modelId="{B5B7680E-0DF3-45CC-9227-D682D4CAB9B8}">
      <dsp:nvSpPr>
        <dsp:cNvPr id="0" name=""/>
        <dsp:cNvSpPr/>
      </dsp:nvSpPr>
      <dsp:spPr>
        <a:xfrm>
          <a:off x="1373683" y="2160993"/>
          <a:ext cx="1242714" cy="74562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u="none" kern="1200"/>
            <a:t>Luonnonsuojelun "ilmastonsuojeluohjelma" - nielut ja sopeutuminen</a:t>
          </a:r>
          <a:endParaRPr lang="fi-FI" sz="1000" b="0" i="0" kern="1200"/>
        </a:p>
      </dsp:txBody>
      <dsp:txXfrm>
        <a:off x="1373683" y="2160993"/>
        <a:ext cx="1242714" cy="745628"/>
      </dsp:txXfrm>
    </dsp:sp>
    <dsp:sp modelId="{CEC3A62C-B7A7-45DC-8AC9-D33CF36087FA}">
      <dsp:nvSpPr>
        <dsp:cNvPr id="0" name=""/>
        <dsp:cNvSpPr/>
      </dsp:nvSpPr>
      <dsp:spPr>
        <a:xfrm>
          <a:off x="2740669" y="2160993"/>
          <a:ext cx="1242714" cy="74562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u="none" kern="1200"/>
            <a:t>Hulevesien hallinta ja kuivatuksen mitoitus</a:t>
          </a:r>
          <a:endParaRPr lang="fi-FI" sz="1000" b="0" i="0" kern="1200"/>
        </a:p>
      </dsp:txBody>
      <dsp:txXfrm>
        <a:off x="2740669" y="2160993"/>
        <a:ext cx="1242714" cy="745628"/>
      </dsp:txXfrm>
    </dsp:sp>
    <dsp:sp modelId="{EAD8AD26-9D6B-4E66-BF36-72770E91C3B9}">
      <dsp:nvSpPr>
        <dsp:cNvPr id="0" name=""/>
        <dsp:cNvSpPr/>
      </dsp:nvSpPr>
      <dsp:spPr>
        <a:xfrm>
          <a:off x="4107656" y="2160993"/>
          <a:ext cx="1242714" cy="74562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kern="1200"/>
            <a:t>Vesistöjen ilmastokestävyys</a:t>
          </a:r>
        </a:p>
      </dsp:txBody>
      <dsp:txXfrm>
        <a:off x="4107656" y="2160993"/>
        <a:ext cx="1242714" cy="745628"/>
      </dsp:txXfrm>
    </dsp:sp>
    <dsp:sp modelId="{887A731F-C21E-41FA-BA0E-AB48B73C5DCD}">
      <dsp:nvSpPr>
        <dsp:cNvPr id="0" name=""/>
        <dsp:cNvSpPr/>
      </dsp:nvSpPr>
      <dsp:spPr>
        <a:xfrm>
          <a:off x="5474642" y="2160993"/>
          <a:ext cx="1242714" cy="74562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u="none" kern="1200"/>
            <a:t>Meren, saariston ja rannikon ilmastokestävyys</a:t>
          </a:r>
          <a:endParaRPr lang="fi-FI" sz="1000" b="0" i="0" kern="1200"/>
        </a:p>
      </dsp:txBody>
      <dsp:txXfrm>
        <a:off x="5474642" y="2160993"/>
        <a:ext cx="1242714" cy="745628"/>
      </dsp:txXfrm>
    </dsp:sp>
    <dsp:sp modelId="{ADA2A749-74E1-485E-8DDE-D4823C5DB8C2}">
      <dsp:nvSpPr>
        <dsp:cNvPr id="0" name=""/>
        <dsp:cNvSpPr/>
      </dsp:nvSpPr>
      <dsp:spPr>
        <a:xfrm>
          <a:off x="6841628" y="2160993"/>
          <a:ext cx="1242714" cy="74562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u="none" kern="1200"/>
            <a:t>Vesistöjen säännöstely ja patoturvallisuus</a:t>
          </a:r>
          <a:endParaRPr lang="fi-FI" sz="1000" b="0" i="0" kern="1200"/>
        </a:p>
      </dsp:txBody>
      <dsp:txXfrm>
        <a:off x="6841628" y="2160993"/>
        <a:ext cx="1242714" cy="745628"/>
      </dsp:txXfrm>
    </dsp:sp>
    <dsp:sp modelId="{BA0FBEB0-78D4-45A9-90F3-92D9A119CA53}">
      <dsp:nvSpPr>
        <dsp:cNvPr id="0" name=""/>
        <dsp:cNvSpPr/>
      </dsp:nvSpPr>
      <dsp:spPr>
        <a:xfrm>
          <a:off x="8208615" y="2160993"/>
          <a:ext cx="1242714" cy="74562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u="none" kern="1200"/>
            <a:t>Ilmastokriteerit ja ilmastokestävyys ELYn jakaman rahoituksen arviointiin</a:t>
          </a:r>
          <a:endParaRPr lang="fi-FI" sz="1000" b="0" i="0" kern="1200"/>
        </a:p>
      </dsp:txBody>
      <dsp:txXfrm>
        <a:off x="8208615" y="2160993"/>
        <a:ext cx="1242714" cy="745628"/>
      </dsp:txXfrm>
    </dsp:sp>
    <dsp:sp modelId="{EF57929F-BE93-48E0-B471-1F22B248F67E}">
      <dsp:nvSpPr>
        <dsp:cNvPr id="0" name=""/>
        <dsp:cNvSpPr/>
      </dsp:nvSpPr>
      <dsp:spPr>
        <a:xfrm>
          <a:off x="9575601" y="2160993"/>
          <a:ext cx="1242714" cy="74562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u="none" kern="1200"/>
            <a:t>EU-osarahoitteisen rahoituksen ilmastokriteerit</a:t>
          </a:r>
          <a:endParaRPr lang="fi-FI" sz="1000" b="0" i="0" kern="1200"/>
        </a:p>
      </dsp:txBody>
      <dsp:txXfrm>
        <a:off x="9575601" y="2160993"/>
        <a:ext cx="1242714" cy="745628"/>
      </dsp:txXfrm>
    </dsp:sp>
    <dsp:sp modelId="{F3AACEE3-D246-4908-B74B-37ED6ACDC79D}">
      <dsp:nvSpPr>
        <dsp:cNvPr id="0" name=""/>
        <dsp:cNvSpPr/>
      </dsp:nvSpPr>
      <dsp:spPr>
        <a:xfrm>
          <a:off x="10937927" y="2175123"/>
          <a:ext cx="1242714" cy="74562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u="none" kern="1200"/>
            <a:t>Ilmastoteemat hankehakuihin</a:t>
          </a:r>
          <a:endParaRPr lang="fi-FI" sz="1000" b="0" i="0" kern="1200"/>
        </a:p>
      </dsp:txBody>
      <dsp:txXfrm>
        <a:off x="10937927" y="2175123"/>
        <a:ext cx="1242714" cy="745628"/>
      </dsp:txXfrm>
    </dsp:sp>
    <dsp:sp modelId="{695B06C1-1F5A-4EC0-9415-ED8B3E88DF21}">
      <dsp:nvSpPr>
        <dsp:cNvPr id="0" name=""/>
        <dsp:cNvSpPr/>
      </dsp:nvSpPr>
      <dsp:spPr>
        <a:xfrm>
          <a:off x="6697" y="3030893"/>
          <a:ext cx="1242714" cy="74562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u="none" kern="1200"/>
            <a:t>Koulutusten kehittäminen ilmasto-osaamisen lisäämiseksi</a:t>
          </a:r>
          <a:endParaRPr lang="fi-FI" sz="1000" b="0" i="0" kern="1200"/>
        </a:p>
      </dsp:txBody>
      <dsp:txXfrm>
        <a:off x="6697" y="3030893"/>
        <a:ext cx="1242714" cy="745628"/>
      </dsp:txXfrm>
    </dsp:sp>
    <dsp:sp modelId="{75B88441-DA21-4F7D-B61E-8EEECC36859C}">
      <dsp:nvSpPr>
        <dsp:cNvPr id="0" name=""/>
        <dsp:cNvSpPr/>
      </dsp:nvSpPr>
      <dsp:spPr>
        <a:xfrm>
          <a:off x="1373683" y="3030893"/>
          <a:ext cx="1242714" cy="74562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u="none" kern="1200"/>
            <a:t>Ilmasto yritysten arvonlisäyksenä</a:t>
          </a:r>
          <a:endParaRPr lang="fi-FI" sz="1000" b="0" i="0" kern="1200"/>
        </a:p>
      </dsp:txBody>
      <dsp:txXfrm>
        <a:off x="1373683" y="3030893"/>
        <a:ext cx="1242714" cy="745628"/>
      </dsp:txXfrm>
    </dsp:sp>
    <dsp:sp modelId="{C6B075F1-E946-4AD9-B8F8-7158A7449203}">
      <dsp:nvSpPr>
        <dsp:cNvPr id="0" name=""/>
        <dsp:cNvSpPr/>
      </dsp:nvSpPr>
      <dsp:spPr>
        <a:xfrm>
          <a:off x="2740669" y="3030893"/>
          <a:ext cx="1242714" cy="74562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u="none" kern="1200"/>
            <a:t>Viljelijöiden neuvonta ja ilmastomyönteinen maatalous</a:t>
          </a:r>
          <a:endParaRPr lang="fi-FI" sz="1000" b="0" i="0" kern="1200"/>
        </a:p>
      </dsp:txBody>
      <dsp:txXfrm>
        <a:off x="2740669" y="3030893"/>
        <a:ext cx="1242714" cy="745628"/>
      </dsp:txXfrm>
    </dsp:sp>
    <dsp:sp modelId="{D88FBE88-9C3D-4B1A-AD57-B55E2DC20086}">
      <dsp:nvSpPr>
        <dsp:cNvPr id="0" name=""/>
        <dsp:cNvSpPr/>
      </dsp:nvSpPr>
      <dsp:spPr>
        <a:xfrm>
          <a:off x="4107656" y="3030893"/>
          <a:ext cx="1242714" cy="74562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u="none" kern="1200"/>
            <a:t>Yhteisöllisyys maaseudulla</a:t>
          </a:r>
          <a:endParaRPr lang="fi-FI" sz="1000" b="0" i="0" kern="1200"/>
        </a:p>
      </dsp:txBody>
      <dsp:txXfrm>
        <a:off x="4107656" y="3030893"/>
        <a:ext cx="1242714" cy="745628"/>
      </dsp:txXfrm>
    </dsp:sp>
    <dsp:sp modelId="{9F158EE6-3781-4835-AA51-015823B84E33}">
      <dsp:nvSpPr>
        <dsp:cNvPr id="0" name=""/>
        <dsp:cNvSpPr/>
      </dsp:nvSpPr>
      <dsp:spPr>
        <a:xfrm>
          <a:off x="5474642" y="3030893"/>
          <a:ext cx="1242714" cy="74562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u="none" kern="1200"/>
            <a:t>Kulttuuriarvojen ja -ympäristön ilmastokestävyys</a:t>
          </a:r>
          <a:endParaRPr lang="fi-FI" sz="1000" b="0" i="0" kern="1200"/>
        </a:p>
      </dsp:txBody>
      <dsp:txXfrm>
        <a:off x="5474642" y="3030893"/>
        <a:ext cx="1242714" cy="745628"/>
      </dsp:txXfrm>
    </dsp:sp>
    <dsp:sp modelId="{7D243363-8555-42F4-A5DD-D087DA2063C8}">
      <dsp:nvSpPr>
        <dsp:cNvPr id="0" name=""/>
        <dsp:cNvSpPr/>
      </dsp:nvSpPr>
      <dsp:spPr>
        <a:xfrm>
          <a:off x="6841628" y="3030893"/>
          <a:ext cx="1242714" cy="74562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u="none" kern="1200"/>
            <a:t>Uudet käyttövoimat</a:t>
          </a:r>
          <a:endParaRPr lang="fi-FI" sz="1000" b="0" i="0" kern="1200"/>
        </a:p>
      </dsp:txBody>
      <dsp:txXfrm>
        <a:off x="6841628" y="3030893"/>
        <a:ext cx="1242714" cy="745628"/>
      </dsp:txXfrm>
    </dsp:sp>
    <dsp:sp modelId="{326759D4-81B7-468B-BDC7-044702BE7B72}">
      <dsp:nvSpPr>
        <dsp:cNvPr id="0" name=""/>
        <dsp:cNvSpPr/>
      </dsp:nvSpPr>
      <dsp:spPr>
        <a:xfrm>
          <a:off x="8203930" y="3030893"/>
          <a:ext cx="1242714" cy="74562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u="none" kern="1200"/>
            <a:t>Kestävämmän kulkumuotojakauman edistäminen</a:t>
          </a:r>
          <a:endParaRPr lang="fi-FI" sz="1000" b="0" i="0" kern="1200"/>
        </a:p>
      </dsp:txBody>
      <dsp:txXfrm>
        <a:off x="8203930" y="3030893"/>
        <a:ext cx="1242714" cy="745628"/>
      </dsp:txXfrm>
    </dsp:sp>
    <dsp:sp modelId="{03367FF2-E26D-4A3F-9200-ACF7DA947187}">
      <dsp:nvSpPr>
        <dsp:cNvPr id="0" name=""/>
        <dsp:cNvSpPr/>
      </dsp:nvSpPr>
      <dsp:spPr>
        <a:xfrm>
          <a:off x="9570941" y="3030893"/>
          <a:ext cx="1242714" cy="74562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u="none" kern="1200"/>
            <a:t>Tievihreä sopeutumisessa ja hiilinieluna</a:t>
          </a:r>
          <a:endParaRPr lang="fi-FI" sz="1000" b="0" i="0" kern="1200"/>
        </a:p>
      </dsp:txBody>
      <dsp:txXfrm>
        <a:off x="9570941" y="3030893"/>
        <a:ext cx="1242714" cy="745628"/>
      </dsp:txXfrm>
    </dsp:sp>
    <dsp:sp modelId="{92F67C84-0F71-4C50-B6E5-BD6F3B7EA425}">
      <dsp:nvSpPr>
        <dsp:cNvPr id="0" name=""/>
        <dsp:cNvSpPr/>
      </dsp:nvSpPr>
      <dsp:spPr>
        <a:xfrm>
          <a:off x="10942587" y="3030893"/>
          <a:ext cx="1242714" cy="74562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u="none" kern="1200"/>
            <a:t>Liikenteen rahoituksen kehittämisen mahdollisuudet</a:t>
          </a:r>
          <a:endParaRPr lang="fi-FI" sz="1000" b="0" i="0" kern="1200"/>
        </a:p>
      </dsp:txBody>
      <dsp:txXfrm>
        <a:off x="10942587" y="3030893"/>
        <a:ext cx="1242714" cy="745628"/>
      </dsp:txXfrm>
    </dsp:sp>
    <dsp:sp modelId="{89F21656-6CAC-4270-8BA9-E13A8E6D1646}">
      <dsp:nvSpPr>
        <dsp:cNvPr id="0" name=""/>
        <dsp:cNvSpPr/>
      </dsp:nvSpPr>
      <dsp:spPr>
        <a:xfrm>
          <a:off x="6697" y="3900794"/>
          <a:ext cx="1242714" cy="74562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u="none" kern="1200"/>
            <a:t>Ilmastokriteerit hankkeiden ja urakoiden perusteluihin</a:t>
          </a:r>
          <a:endParaRPr lang="fi-FI" sz="1000" b="0" i="0" kern="1200"/>
        </a:p>
      </dsp:txBody>
      <dsp:txXfrm>
        <a:off x="6697" y="3900794"/>
        <a:ext cx="1242714" cy="745628"/>
      </dsp:txXfrm>
    </dsp:sp>
    <dsp:sp modelId="{2D989C72-6251-4F00-BBC2-C1EDE9EBC1C9}">
      <dsp:nvSpPr>
        <dsp:cNvPr id="0" name=""/>
        <dsp:cNvSpPr/>
      </dsp:nvSpPr>
      <dsp:spPr>
        <a:xfrm>
          <a:off x="1373683" y="3900794"/>
          <a:ext cx="1242714" cy="74562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0" numCol="1" spcCol="1270" anchor="t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0" i="0" u="none" kern="1200">
              <a:latin typeface="Arial" panose="020B0604020202020204"/>
              <a:ea typeface="+mn-ea"/>
              <a:cs typeface="+mn-cs"/>
            </a:rPr>
            <a:t>Resurssitehokkuus ja digitalisaatio liikenteenhallinnassa, tienpidon tiedonkeruussa sekä suunnittelussa.</a:t>
          </a:r>
          <a:endParaRPr lang="fi-FI" sz="900" b="0" i="0" kern="1200"/>
        </a:p>
      </dsp:txBody>
      <dsp:txXfrm>
        <a:off x="1373683" y="3900794"/>
        <a:ext cx="1242714" cy="745628"/>
      </dsp:txXfrm>
    </dsp:sp>
    <dsp:sp modelId="{18DE3DE2-C1A3-4DB9-8896-BA87C04AFB61}">
      <dsp:nvSpPr>
        <dsp:cNvPr id="0" name=""/>
        <dsp:cNvSpPr/>
      </dsp:nvSpPr>
      <dsp:spPr>
        <a:xfrm>
          <a:off x="2735984" y="3900794"/>
          <a:ext cx="1242714" cy="74562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u="none" kern="1200"/>
            <a:t>Toimintavarmuus, likenneturvallisuus ja vaikutusketjut</a:t>
          </a:r>
          <a:endParaRPr lang="fi-FI" sz="1000" b="0" i="0" kern="1200"/>
        </a:p>
      </dsp:txBody>
      <dsp:txXfrm>
        <a:off x="2735984" y="3900794"/>
        <a:ext cx="1242714" cy="745628"/>
      </dsp:txXfrm>
    </dsp:sp>
    <dsp:sp modelId="{6BB400C2-04D8-4BAF-9A41-C83DB9A0EBBC}">
      <dsp:nvSpPr>
        <dsp:cNvPr id="0" name=""/>
        <dsp:cNvSpPr/>
      </dsp:nvSpPr>
      <dsp:spPr>
        <a:xfrm>
          <a:off x="4107656" y="3900794"/>
          <a:ext cx="1242714" cy="74562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u="none" kern="1200"/>
            <a:t>Ilmastoviestintä</a:t>
          </a:r>
          <a:endParaRPr lang="fi-FI" sz="1000" b="0" i="0" kern="1200"/>
        </a:p>
      </dsp:txBody>
      <dsp:txXfrm>
        <a:off x="4107656" y="3900794"/>
        <a:ext cx="1242714" cy="745628"/>
      </dsp:txXfrm>
    </dsp:sp>
    <dsp:sp modelId="{22F68C42-5BCE-4744-BBDB-C3475439AC3E}">
      <dsp:nvSpPr>
        <dsp:cNvPr id="0" name=""/>
        <dsp:cNvSpPr/>
      </dsp:nvSpPr>
      <dsp:spPr>
        <a:xfrm>
          <a:off x="5479302" y="3910323"/>
          <a:ext cx="1242714" cy="74562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u="none" kern="1200"/>
            <a:t>Ilmastonäkökulma sidosryhmä- ja verkostotyössä</a:t>
          </a:r>
          <a:endParaRPr lang="fi-FI" sz="1000" b="0" i="0" kern="1200"/>
        </a:p>
      </dsp:txBody>
      <dsp:txXfrm>
        <a:off x="5479302" y="3910323"/>
        <a:ext cx="1242714" cy="745628"/>
      </dsp:txXfrm>
    </dsp:sp>
    <dsp:sp modelId="{458F563E-D6DB-424C-B7D4-2F3F1801FF4B}">
      <dsp:nvSpPr>
        <dsp:cNvPr id="0" name=""/>
        <dsp:cNvSpPr/>
      </dsp:nvSpPr>
      <dsp:spPr>
        <a:xfrm>
          <a:off x="6841628" y="3900794"/>
          <a:ext cx="1242714" cy="74562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u="none" kern="1200"/>
            <a:t>Ohjaavat tahot ja ELY-keskus ilmastoyhteistyössä</a:t>
          </a:r>
          <a:endParaRPr lang="fi-FI" sz="1000" b="0" i="0" kern="1200"/>
        </a:p>
      </dsp:txBody>
      <dsp:txXfrm>
        <a:off x="6841628" y="3900794"/>
        <a:ext cx="1242714" cy="745628"/>
      </dsp:txXfrm>
    </dsp:sp>
    <dsp:sp modelId="{4674149F-8738-4AAE-AB47-87BCE2F6B8DD}">
      <dsp:nvSpPr>
        <dsp:cNvPr id="0" name=""/>
        <dsp:cNvSpPr/>
      </dsp:nvSpPr>
      <dsp:spPr>
        <a:xfrm>
          <a:off x="8208615" y="3900794"/>
          <a:ext cx="1242714" cy="74562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u="none" kern="1200"/>
            <a:t>Ilmasto osana tulossuunnittelua</a:t>
          </a:r>
          <a:endParaRPr lang="fi-FI" sz="1000" b="0" i="0" kern="1200"/>
        </a:p>
      </dsp:txBody>
      <dsp:txXfrm>
        <a:off x="8208615" y="3900794"/>
        <a:ext cx="1242714" cy="745628"/>
      </dsp:txXfrm>
    </dsp:sp>
    <dsp:sp modelId="{087AD99A-DB71-4EC9-9E79-066190ADDBCE}">
      <dsp:nvSpPr>
        <dsp:cNvPr id="0" name=""/>
        <dsp:cNvSpPr/>
      </dsp:nvSpPr>
      <dsp:spPr>
        <a:xfrm>
          <a:off x="9575601" y="3900794"/>
          <a:ext cx="1242714" cy="74562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u="none" kern="1200"/>
            <a:t>Yhteistyö vastuualueiden välillä ilmastoasioissa</a:t>
          </a:r>
          <a:endParaRPr lang="fi-FI" sz="1000" b="0" i="0" kern="1200"/>
        </a:p>
      </dsp:txBody>
      <dsp:txXfrm>
        <a:off x="9575601" y="3900794"/>
        <a:ext cx="1242714" cy="745628"/>
      </dsp:txXfrm>
    </dsp:sp>
    <dsp:sp modelId="{5E4E8A28-5ED9-4BBF-BB30-05A0EDB7562A}">
      <dsp:nvSpPr>
        <dsp:cNvPr id="0" name=""/>
        <dsp:cNvSpPr/>
      </dsp:nvSpPr>
      <dsp:spPr>
        <a:xfrm>
          <a:off x="10942587" y="3900794"/>
          <a:ext cx="1242714" cy="74562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u="none" kern="1200"/>
            <a:t>ELYn henkilöstön ilmasto-osaaminen, tietous ja kyky innovoida</a:t>
          </a:r>
          <a:endParaRPr lang="fi-FI" sz="1000" b="0" i="0" kern="1200"/>
        </a:p>
      </dsp:txBody>
      <dsp:txXfrm>
        <a:off x="10942587" y="3900794"/>
        <a:ext cx="1242714" cy="745628"/>
      </dsp:txXfrm>
    </dsp:sp>
    <dsp:sp modelId="{9A458923-A935-4AFC-867D-4EE0919DAD87}">
      <dsp:nvSpPr>
        <dsp:cNvPr id="0" name=""/>
        <dsp:cNvSpPr/>
      </dsp:nvSpPr>
      <dsp:spPr>
        <a:xfrm>
          <a:off x="2057176" y="4770694"/>
          <a:ext cx="1242714" cy="74562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u="none" kern="1200"/>
            <a:t>Ilmastoennakointi ja ELYn rooli alueella</a:t>
          </a:r>
          <a:endParaRPr lang="fi-FI" sz="1000" b="0" i="0" kern="1200"/>
        </a:p>
      </dsp:txBody>
      <dsp:txXfrm>
        <a:off x="2057176" y="4770694"/>
        <a:ext cx="1242714" cy="745628"/>
      </dsp:txXfrm>
    </dsp:sp>
    <dsp:sp modelId="{49827259-8F77-40F6-9DD1-C27BB2A8672A}">
      <dsp:nvSpPr>
        <dsp:cNvPr id="0" name=""/>
        <dsp:cNvSpPr/>
      </dsp:nvSpPr>
      <dsp:spPr>
        <a:xfrm>
          <a:off x="3424163" y="4770694"/>
          <a:ext cx="1242714" cy="74562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u="none" kern="1200"/>
            <a:t>Ilmastomyönteiset hankintakriteerit  ELY-keskusten kaikkiin hankintoihin</a:t>
          </a:r>
          <a:endParaRPr lang="fi-FI" sz="1000" b="0" i="0" kern="1200"/>
        </a:p>
      </dsp:txBody>
      <dsp:txXfrm>
        <a:off x="3424163" y="4770694"/>
        <a:ext cx="1242714" cy="745628"/>
      </dsp:txXfrm>
    </dsp:sp>
    <dsp:sp modelId="{456CAFE9-26DB-4F7F-BC59-029F46F3EFEF}">
      <dsp:nvSpPr>
        <dsp:cNvPr id="0" name=""/>
        <dsp:cNvSpPr/>
      </dsp:nvSpPr>
      <dsp:spPr>
        <a:xfrm>
          <a:off x="4791149" y="4770694"/>
          <a:ext cx="1242714" cy="74562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u="none" kern="1200"/>
            <a:t>Tiedolla johtaminen, seuranta ja vaikuttavuus</a:t>
          </a:r>
          <a:endParaRPr lang="fi-FI" sz="1000" b="0" i="0" kern="1200"/>
        </a:p>
      </dsp:txBody>
      <dsp:txXfrm>
        <a:off x="4791149" y="4770694"/>
        <a:ext cx="1242714" cy="745628"/>
      </dsp:txXfrm>
    </dsp:sp>
    <dsp:sp modelId="{2226827F-4775-4568-B186-82FC5CFC4F24}">
      <dsp:nvSpPr>
        <dsp:cNvPr id="0" name=""/>
        <dsp:cNvSpPr/>
      </dsp:nvSpPr>
      <dsp:spPr>
        <a:xfrm>
          <a:off x="6158135" y="4770694"/>
          <a:ext cx="1242714" cy="74562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u="none" kern="1200"/>
            <a:t>Riskienhallinnan, varautumisen ja sopeutumisen integrointi (jatkuvuus)</a:t>
          </a:r>
          <a:endParaRPr lang="fi-FI" sz="1000" b="0" i="0" kern="1200"/>
        </a:p>
      </dsp:txBody>
      <dsp:txXfrm>
        <a:off x="6158135" y="4770694"/>
        <a:ext cx="1242714" cy="745628"/>
      </dsp:txXfrm>
    </dsp:sp>
    <dsp:sp modelId="{F9775C8F-9934-42BC-8B92-D23441E8363D}">
      <dsp:nvSpPr>
        <dsp:cNvPr id="0" name=""/>
        <dsp:cNvSpPr/>
      </dsp:nvSpPr>
      <dsp:spPr>
        <a:xfrm>
          <a:off x="7525122" y="4770694"/>
          <a:ext cx="1242714" cy="74562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u="none" kern="1200"/>
            <a:t>Tiekartan jalkauttaminen ja edistymisen seuranta</a:t>
          </a:r>
          <a:endParaRPr lang="fi-FI" sz="1000" b="0" i="0" kern="1200"/>
        </a:p>
      </dsp:txBody>
      <dsp:txXfrm>
        <a:off x="7525122" y="4770694"/>
        <a:ext cx="1242714" cy="745628"/>
      </dsp:txXfrm>
    </dsp:sp>
    <dsp:sp modelId="{B99F7FF7-16D1-4338-8F9B-E5296B319BFC}">
      <dsp:nvSpPr>
        <dsp:cNvPr id="0" name=""/>
        <dsp:cNvSpPr/>
      </dsp:nvSpPr>
      <dsp:spPr>
        <a:xfrm>
          <a:off x="8892108" y="4770694"/>
          <a:ext cx="1242714" cy="74562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kern="1200"/>
            <a:t>Etätyö ja muut sisäiset linjaukset</a:t>
          </a:r>
        </a:p>
      </dsp:txBody>
      <dsp:txXfrm>
        <a:off x="8892108" y="4770694"/>
        <a:ext cx="1242714" cy="7456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986716-B84F-4C5E-B08E-452623FCD3A5}">
      <dsp:nvSpPr>
        <dsp:cNvPr id="0" name=""/>
        <dsp:cNvSpPr/>
      </dsp:nvSpPr>
      <dsp:spPr>
        <a:xfrm>
          <a:off x="710436" y="734"/>
          <a:ext cx="1406123" cy="843674"/>
        </a:xfrm>
        <a:prstGeom prst="rect">
          <a:avLst/>
        </a:prstGeom>
        <a:solidFill>
          <a:srgbClr val="7F7F7F">
            <a:lumMod val="20000"/>
            <a:lumOff val="8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b="0" i="0" u="none" kern="120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Materiaalitehokkuus</a:t>
          </a:r>
          <a:endParaRPr lang="fi-FI" sz="1050" b="0" i="0" kern="120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sp:txBody>
      <dsp:txXfrm>
        <a:off x="710436" y="734"/>
        <a:ext cx="1406123" cy="843674"/>
      </dsp:txXfrm>
    </dsp:sp>
    <dsp:sp modelId="{992CE452-A02D-4DC2-9B21-5872E75DB599}">
      <dsp:nvSpPr>
        <dsp:cNvPr id="0" name=""/>
        <dsp:cNvSpPr/>
      </dsp:nvSpPr>
      <dsp:spPr>
        <a:xfrm>
          <a:off x="2257172" y="734"/>
          <a:ext cx="1406123" cy="843674"/>
        </a:xfrm>
        <a:prstGeom prst="rect">
          <a:avLst/>
        </a:prstGeom>
        <a:solidFill>
          <a:srgbClr val="7F7F7F">
            <a:lumMod val="20000"/>
            <a:lumOff val="8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b="0" i="0" u="none" kern="120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Biokaasun ja bioenergian edistäminen</a:t>
          </a:r>
          <a:endParaRPr lang="fi-FI" sz="1050" b="0" i="0" kern="120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sp:txBody>
      <dsp:txXfrm>
        <a:off x="2257172" y="734"/>
        <a:ext cx="1406123" cy="843674"/>
      </dsp:txXfrm>
    </dsp:sp>
    <dsp:sp modelId="{3D24B116-22D2-4D98-A7BC-3C371BDB4EBC}">
      <dsp:nvSpPr>
        <dsp:cNvPr id="0" name=""/>
        <dsp:cNvSpPr/>
      </dsp:nvSpPr>
      <dsp:spPr>
        <a:xfrm>
          <a:off x="3803908" y="734"/>
          <a:ext cx="1406123" cy="843674"/>
        </a:xfrm>
        <a:prstGeom prst="rect">
          <a:avLst/>
        </a:prstGeom>
        <a:solidFill>
          <a:srgbClr val="E2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b="1" i="0" u="none" kern="120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Kiertotalouden potentiaalin tunnistaminen ja mahdollistaminen</a:t>
          </a:r>
        </a:p>
      </dsp:txBody>
      <dsp:txXfrm>
        <a:off x="3803908" y="734"/>
        <a:ext cx="1406123" cy="843674"/>
      </dsp:txXfrm>
    </dsp:sp>
    <dsp:sp modelId="{9790E1E1-362A-4131-9BC9-9A4916E8F3B1}">
      <dsp:nvSpPr>
        <dsp:cNvPr id="0" name=""/>
        <dsp:cNvSpPr/>
      </dsp:nvSpPr>
      <dsp:spPr>
        <a:xfrm>
          <a:off x="5350644" y="734"/>
          <a:ext cx="1406123" cy="843674"/>
        </a:xfrm>
        <a:prstGeom prst="rect">
          <a:avLst/>
        </a:prstGeom>
        <a:solidFill>
          <a:srgbClr val="7F7F7F">
            <a:lumMod val="20000"/>
            <a:lumOff val="8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b="0" i="0" u="none" kern="120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Kiertotalouden ja materiaalien uusiokäytön  ratkaisujen riskienhallinta </a:t>
          </a:r>
          <a:endParaRPr lang="fi-FI" sz="1050" b="0" i="0" kern="120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sp:txBody>
      <dsp:txXfrm>
        <a:off x="5350644" y="734"/>
        <a:ext cx="1406123" cy="843674"/>
      </dsp:txXfrm>
    </dsp:sp>
    <dsp:sp modelId="{F606D746-4FF1-4239-98D7-F3A28AB95F5B}">
      <dsp:nvSpPr>
        <dsp:cNvPr id="0" name=""/>
        <dsp:cNvSpPr/>
      </dsp:nvSpPr>
      <dsp:spPr>
        <a:xfrm>
          <a:off x="6897380" y="734"/>
          <a:ext cx="1406123" cy="843674"/>
        </a:xfrm>
        <a:prstGeom prst="rect">
          <a:avLst/>
        </a:prstGeom>
        <a:solidFill>
          <a:srgbClr val="7F7F7F">
            <a:lumMod val="20000"/>
            <a:lumOff val="8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b="0" i="0" u="none" kern="120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Energia- ja resurssitehokkuuden edistäminen* </a:t>
          </a:r>
          <a:endParaRPr lang="fi-FI" sz="1050" b="0" i="0" kern="120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sp:txBody>
      <dsp:txXfrm>
        <a:off x="6897380" y="734"/>
        <a:ext cx="1406123" cy="843674"/>
      </dsp:txXfrm>
    </dsp:sp>
    <dsp:sp modelId="{838190AE-97BF-4424-8278-786EC0690AD9}">
      <dsp:nvSpPr>
        <dsp:cNvPr id="0" name=""/>
        <dsp:cNvSpPr/>
      </dsp:nvSpPr>
      <dsp:spPr>
        <a:xfrm>
          <a:off x="8444116" y="734"/>
          <a:ext cx="1406123" cy="843674"/>
        </a:xfrm>
        <a:prstGeom prst="rect">
          <a:avLst/>
        </a:prstGeom>
        <a:solidFill>
          <a:srgbClr val="7F7F7F">
            <a:lumMod val="20000"/>
            <a:lumOff val="8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b="0" i="0" u="none" kern="120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Energiajärjestelmän murros</a:t>
          </a:r>
          <a:endParaRPr lang="fi-FI" sz="1050" b="0" i="0" kern="120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sp:txBody>
      <dsp:txXfrm>
        <a:off x="8444116" y="734"/>
        <a:ext cx="1406123" cy="843674"/>
      </dsp:txXfrm>
    </dsp:sp>
    <dsp:sp modelId="{283F82A9-A40E-42EE-B8E9-77B4A0A73EDF}">
      <dsp:nvSpPr>
        <dsp:cNvPr id="0" name=""/>
        <dsp:cNvSpPr/>
      </dsp:nvSpPr>
      <dsp:spPr>
        <a:xfrm>
          <a:off x="9990851" y="734"/>
          <a:ext cx="1328407" cy="843674"/>
        </a:xfrm>
        <a:prstGeom prst="rect">
          <a:avLst/>
        </a:prstGeom>
        <a:solidFill>
          <a:srgbClr val="E2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b="1" i="0" u="none" kern="120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Ojitukset ja vesitalouden hallinta </a:t>
          </a:r>
          <a:endParaRPr lang="fi-FI" sz="1050" b="0" i="0" kern="120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sp:txBody>
      <dsp:txXfrm>
        <a:off x="9990851" y="734"/>
        <a:ext cx="1328407" cy="843674"/>
      </dsp:txXfrm>
    </dsp:sp>
    <dsp:sp modelId="{0802E15D-4651-4801-B28E-853C732B81E5}">
      <dsp:nvSpPr>
        <dsp:cNvPr id="0" name=""/>
        <dsp:cNvSpPr/>
      </dsp:nvSpPr>
      <dsp:spPr>
        <a:xfrm>
          <a:off x="671578" y="985020"/>
          <a:ext cx="1406123" cy="843674"/>
        </a:xfrm>
        <a:prstGeom prst="rect">
          <a:avLst/>
        </a:prstGeom>
        <a:solidFill>
          <a:srgbClr val="E2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b="1" i="0" u="none" kern="120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Ravinnekiertojen hallinta - vesiensuojelu, maaperä ja hiiltä sitovat kasvit</a:t>
          </a:r>
          <a:endParaRPr lang="fi-FI" sz="1100" b="1" i="0" kern="120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sp:txBody>
      <dsp:txXfrm>
        <a:off x="671578" y="985020"/>
        <a:ext cx="1406123" cy="843674"/>
      </dsp:txXfrm>
    </dsp:sp>
    <dsp:sp modelId="{09F9CC3D-6D7B-431F-BAB5-5E8C4175DAF8}">
      <dsp:nvSpPr>
        <dsp:cNvPr id="0" name=""/>
        <dsp:cNvSpPr/>
      </dsp:nvSpPr>
      <dsp:spPr>
        <a:xfrm>
          <a:off x="2218314" y="985020"/>
          <a:ext cx="1406123" cy="843674"/>
        </a:xfrm>
        <a:prstGeom prst="rect">
          <a:avLst/>
        </a:prstGeom>
        <a:solidFill>
          <a:srgbClr val="7F7F7F">
            <a:lumMod val="20000"/>
            <a:lumOff val="8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b="0" i="0" u="none" kern="120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Soiden käyttö, suojelu, jälkihoito ja hiilivarastot</a:t>
          </a:r>
          <a:endParaRPr lang="fi-FI" sz="1100" b="1" i="0" kern="120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sp:txBody>
      <dsp:txXfrm>
        <a:off x="2218314" y="985020"/>
        <a:ext cx="1406123" cy="843674"/>
      </dsp:txXfrm>
    </dsp:sp>
    <dsp:sp modelId="{E8ADB77E-7F58-4B11-BA6E-9A7DF9E2C66F}">
      <dsp:nvSpPr>
        <dsp:cNvPr id="0" name=""/>
        <dsp:cNvSpPr/>
      </dsp:nvSpPr>
      <dsp:spPr>
        <a:xfrm>
          <a:off x="3765050" y="985020"/>
          <a:ext cx="1406123" cy="843674"/>
        </a:xfrm>
        <a:prstGeom prst="rect">
          <a:avLst/>
        </a:prstGeom>
        <a:solidFill>
          <a:srgbClr val="7F7F7F">
            <a:lumMod val="20000"/>
            <a:lumOff val="8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b="0" i="0" u="none" kern="120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Ilmastotieto paikkatietoon</a:t>
          </a:r>
          <a:endParaRPr lang="fi-FI" sz="1050" b="0" i="0" kern="120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sp:txBody>
      <dsp:txXfrm>
        <a:off x="3765050" y="985020"/>
        <a:ext cx="1406123" cy="843674"/>
      </dsp:txXfrm>
    </dsp:sp>
    <dsp:sp modelId="{CC843D33-30E7-4168-9371-DAF38F205164}">
      <dsp:nvSpPr>
        <dsp:cNvPr id="0" name=""/>
        <dsp:cNvSpPr/>
      </dsp:nvSpPr>
      <dsp:spPr>
        <a:xfrm>
          <a:off x="5311786" y="985020"/>
          <a:ext cx="1406123" cy="843674"/>
        </a:xfrm>
        <a:prstGeom prst="rect">
          <a:avLst/>
        </a:prstGeom>
        <a:solidFill>
          <a:srgbClr val="7F7F7F">
            <a:lumMod val="20000"/>
            <a:lumOff val="8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b="0" i="0" u="none" kern="120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Päästöratkaisujen tunnistaminen erityyppisissä aluerakenteissa </a:t>
          </a:r>
          <a:endParaRPr lang="fi-FI" sz="1050" b="0" i="0" kern="120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sp:txBody>
      <dsp:txXfrm>
        <a:off x="5311786" y="985020"/>
        <a:ext cx="1406123" cy="843674"/>
      </dsp:txXfrm>
    </dsp:sp>
    <dsp:sp modelId="{0CD2694C-1879-4E7F-B107-A1AEDDD42024}">
      <dsp:nvSpPr>
        <dsp:cNvPr id="0" name=""/>
        <dsp:cNvSpPr/>
      </dsp:nvSpPr>
      <dsp:spPr>
        <a:xfrm>
          <a:off x="6858522" y="985020"/>
          <a:ext cx="1406123" cy="843674"/>
        </a:xfrm>
        <a:prstGeom prst="rect">
          <a:avLst/>
        </a:prstGeom>
        <a:solidFill>
          <a:srgbClr val="7F7F7F">
            <a:lumMod val="20000"/>
            <a:lumOff val="8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u="none" kern="120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Maankäytön ratkaisuissa syntyvien päästöjen minimointi ja nielujen maksimointi</a:t>
          </a:r>
          <a:endParaRPr lang="fi-FI" sz="1000" b="0" i="0" kern="120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sp:txBody>
      <dsp:txXfrm>
        <a:off x="6858522" y="985020"/>
        <a:ext cx="1406123" cy="843674"/>
      </dsp:txXfrm>
    </dsp:sp>
    <dsp:sp modelId="{7C7D3AEE-CD80-468D-BEBB-09305F620D97}">
      <dsp:nvSpPr>
        <dsp:cNvPr id="0" name=""/>
        <dsp:cNvSpPr/>
      </dsp:nvSpPr>
      <dsp:spPr>
        <a:xfrm>
          <a:off x="8405257" y="985020"/>
          <a:ext cx="1406123" cy="843674"/>
        </a:xfrm>
        <a:prstGeom prst="rect">
          <a:avLst/>
        </a:prstGeom>
        <a:solidFill>
          <a:srgbClr val="E2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b="1" i="0" u="none" kern="120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Ilmastokestävä yhdyskuntarakenne</a:t>
          </a:r>
          <a:endParaRPr lang="fi-FI" sz="1050" b="1" i="0" kern="120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sp:txBody>
      <dsp:txXfrm>
        <a:off x="8405257" y="985020"/>
        <a:ext cx="1406123" cy="843674"/>
      </dsp:txXfrm>
    </dsp:sp>
    <dsp:sp modelId="{576D25D0-F0EE-46B4-A08A-D97BEF1DAA6C}">
      <dsp:nvSpPr>
        <dsp:cNvPr id="0" name=""/>
        <dsp:cNvSpPr/>
      </dsp:nvSpPr>
      <dsp:spPr>
        <a:xfrm>
          <a:off x="9951993" y="985020"/>
          <a:ext cx="1406123" cy="843674"/>
        </a:xfrm>
        <a:prstGeom prst="rect">
          <a:avLst/>
        </a:prstGeom>
        <a:solidFill>
          <a:srgbClr val="7F7F7F">
            <a:lumMod val="20000"/>
            <a:lumOff val="8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b="0" i="0" u="none" kern="120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Kaupunkiviherrakenne</a:t>
          </a:r>
          <a:endParaRPr lang="fi-FI" sz="1050" b="0" i="0" kern="120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sp:txBody>
      <dsp:txXfrm>
        <a:off x="9951993" y="985020"/>
        <a:ext cx="1406123" cy="843674"/>
      </dsp:txXfrm>
    </dsp:sp>
    <dsp:sp modelId="{BC61BEA4-5BBA-4C06-885C-E2834FE9D576}">
      <dsp:nvSpPr>
        <dsp:cNvPr id="0" name=""/>
        <dsp:cNvSpPr/>
      </dsp:nvSpPr>
      <dsp:spPr>
        <a:xfrm>
          <a:off x="671578" y="1969307"/>
          <a:ext cx="1406123" cy="843674"/>
        </a:xfrm>
        <a:prstGeom prst="rect">
          <a:avLst/>
        </a:prstGeom>
        <a:solidFill>
          <a:srgbClr val="7F7F7F">
            <a:lumMod val="20000"/>
            <a:lumOff val="8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b="0" i="0" u="none" kern="120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Energiatehokas ja ilmastonkestävä vesihuolto</a:t>
          </a:r>
          <a:endParaRPr lang="fi-FI" sz="1050" b="0" i="0" kern="120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sp:txBody>
      <dsp:txXfrm>
        <a:off x="671578" y="1969307"/>
        <a:ext cx="1406123" cy="843674"/>
      </dsp:txXfrm>
    </dsp:sp>
    <dsp:sp modelId="{AA1CF4DC-3704-4457-AD1F-A723E9735159}">
      <dsp:nvSpPr>
        <dsp:cNvPr id="0" name=""/>
        <dsp:cNvSpPr/>
      </dsp:nvSpPr>
      <dsp:spPr>
        <a:xfrm>
          <a:off x="2218314" y="1969307"/>
          <a:ext cx="1406123" cy="843674"/>
        </a:xfrm>
        <a:prstGeom prst="rect">
          <a:avLst/>
        </a:prstGeom>
        <a:solidFill>
          <a:srgbClr val="E2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b="1" i="0" u="none" kern="120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Ilmastovaikutusten arviointi</a:t>
          </a:r>
          <a:endParaRPr lang="fi-FI" sz="1050" b="1" i="0" kern="120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sp:txBody>
      <dsp:txXfrm>
        <a:off x="2218314" y="1969307"/>
        <a:ext cx="1406123" cy="843674"/>
      </dsp:txXfrm>
    </dsp:sp>
    <dsp:sp modelId="{B442132B-8E06-4AC2-B0E3-0E7BA86453EB}">
      <dsp:nvSpPr>
        <dsp:cNvPr id="0" name=""/>
        <dsp:cNvSpPr/>
      </dsp:nvSpPr>
      <dsp:spPr>
        <a:xfrm>
          <a:off x="3774077" y="1978326"/>
          <a:ext cx="1406123" cy="843674"/>
        </a:xfrm>
        <a:prstGeom prst="rect">
          <a:avLst/>
        </a:prstGeom>
        <a:solidFill>
          <a:srgbClr val="7F7F7F">
            <a:lumMod val="20000"/>
            <a:lumOff val="8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b="0" i="0" u="none" kern="120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Ilmastonmuutos ympäristölupavalvonnassa</a:t>
          </a:r>
          <a:endParaRPr lang="fi-FI" sz="1050" b="0" i="0" kern="120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sp:txBody>
      <dsp:txXfrm>
        <a:off x="3774077" y="1978326"/>
        <a:ext cx="1406123" cy="843674"/>
      </dsp:txXfrm>
    </dsp:sp>
    <dsp:sp modelId="{7EFE8AFB-B33F-4B81-96E6-F6EBF2DAF94F}">
      <dsp:nvSpPr>
        <dsp:cNvPr id="0" name=""/>
        <dsp:cNvSpPr/>
      </dsp:nvSpPr>
      <dsp:spPr>
        <a:xfrm>
          <a:off x="5311786" y="1969307"/>
          <a:ext cx="1406123" cy="843674"/>
        </a:xfrm>
        <a:prstGeom prst="rect">
          <a:avLst/>
        </a:prstGeom>
        <a:solidFill>
          <a:srgbClr val="7F7F7F">
            <a:lumMod val="20000"/>
            <a:lumOff val="8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b="0" i="0" u="none" kern="120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Maamassat, PIMA ja riskienhallinta</a:t>
          </a:r>
          <a:endParaRPr lang="fi-FI" sz="1050" b="0" i="0" kern="120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sp:txBody>
      <dsp:txXfrm>
        <a:off x="5311786" y="1969307"/>
        <a:ext cx="1406123" cy="843674"/>
      </dsp:txXfrm>
    </dsp:sp>
    <dsp:sp modelId="{FF2DB5AC-E15F-44CD-A37A-D1FC7D3913A1}">
      <dsp:nvSpPr>
        <dsp:cNvPr id="0" name=""/>
        <dsp:cNvSpPr/>
      </dsp:nvSpPr>
      <dsp:spPr>
        <a:xfrm>
          <a:off x="6858522" y="1969307"/>
          <a:ext cx="1406123" cy="843674"/>
        </a:xfrm>
        <a:prstGeom prst="rect">
          <a:avLst/>
        </a:prstGeom>
        <a:solidFill>
          <a:srgbClr val="E2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b="1" i="0" u="none" kern="120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Tulva- ja kuivuusriskienhallinta</a:t>
          </a:r>
          <a:endParaRPr lang="fi-FI" sz="1050" b="1" i="0" kern="120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sp:txBody>
      <dsp:txXfrm>
        <a:off x="6858522" y="1969307"/>
        <a:ext cx="1406123" cy="843674"/>
      </dsp:txXfrm>
    </dsp:sp>
    <dsp:sp modelId="{B5B7680E-0DF3-45CC-9227-D682D4CAB9B8}">
      <dsp:nvSpPr>
        <dsp:cNvPr id="0" name=""/>
        <dsp:cNvSpPr/>
      </dsp:nvSpPr>
      <dsp:spPr>
        <a:xfrm>
          <a:off x="8405257" y="1969307"/>
          <a:ext cx="1406123" cy="843674"/>
        </a:xfrm>
        <a:prstGeom prst="rect">
          <a:avLst/>
        </a:prstGeom>
        <a:solidFill>
          <a:srgbClr val="7F7F7F">
            <a:lumMod val="20000"/>
            <a:lumOff val="8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b="0" i="0" u="none" kern="120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Luonnonsuojelun "ilmastonsuojeluohjelma" - nielut ja sopeutuminen</a:t>
          </a:r>
          <a:endParaRPr lang="fi-FI" sz="1050" b="0" i="0" kern="120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sp:txBody>
      <dsp:txXfrm>
        <a:off x="8405257" y="1969307"/>
        <a:ext cx="1406123" cy="843674"/>
      </dsp:txXfrm>
    </dsp:sp>
    <dsp:sp modelId="{CEC3A62C-B7A7-45DC-8AC9-D33CF36087FA}">
      <dsp:nvSpPr>
        <dsp:cNvPr id="0" name=""/>
        <dsp:cNvSpPr/>
      </dsp:nvSpPr>
      <dsp:spPr>
        <a:xfrm>
          <a:off x="9951993" y="1969307"/>
          <a:ext cx="1406123" cy="843674"/>
        </a:xfrm>
        <a:prstGeom prst="rect">
          <a:avLst/>
        </a:prstGeom>
        <a:solidFill>
          <a:srgbClr val="7F7F7F">
            <a:lumMod val="20000"/>
            <a:lumOff val="8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b="0" i="0" u="none" kern="120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Hulevesien hallinta ja kuivatuksen mitoitus</a:t>
          </a:r>
          <a:endParaRPr lang="fi-FI" sz="1050" b="0" i="0" kern="120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sp:txBody>
      <dsp:txXfrm>
        <a:off x="9951993" y="1969307"/>
        <a:ext cx="1406123" cy="843674"/>
      </dsp:txXfrm>
    </dsp:sp>
    <dsp:sp modelId="{EAD8AD26-9D6B-4E66-BF36-72770E91C3B9}">
      <dsp:nvSpPr>
        <dsp:cNvPr id="0" name=""/>
        <dsp:cNvSpPr/>
      </dsp:nvSpPr>
      <dsp:spPr>
        <a:xfrm>
          <a:off x="691007" y="2953593"/>
          <a:ext cx="1406123" cy="843674"/>
        </a:xfrm>
        <a:prstGeom prst="rect">
          <a:avLst/>
        </a:prstGeom>
        <a:solidFill>
          <a:srgbClr val="E2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b="1" i="0" kern="120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Vesistöjen ilmastokestävyys</a:t>
          </a:r>
        </a:p>
      </dsp:txBody>
      <dsp:txXfrm>
        <a:off x="691007" y="2953593"/>
        <a:ext cx="1406123" cy="843674"/>
      </dsp:txXfrm>
    </dsp:sp>
    <dsp:sp modelId="{887A731F-C21E-41FA-BA0E-AB48B73C5DCD}">
      <dsp:nvSpPr>
        <dsp:cNvPr id="0" name=""/>
        <dsp:cNvSpPr/>
      </dsp:nvSpPr>
      <dsp:spPr>
        <a:xfrm>
          <a:off x="2237743" y="2953593"/>
          <a:ext cx="1406123" cy="843674"/>
        </a:xfrm>
        <a:prstGeom prst="rect">
          <a:avLst/>
        </a:prstGeom>
        <a:solidFill>
          <a:srgbClr val="7F7F7F">
            <a:lumMod val="20000"/>
            <a:lumOff val="8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b="0" i="0" u="none" kern="120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Meren, saariston ja rannikon ilmastokestävyys</a:t>
          </a:r>
          <a:endParaRPr lang="fi-FI" sz="1050" b="0" i="0" kern="120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sp:txBody>
      <dsp:txXfrm>
        <a:off x="2237743" y="2953593"/>
        <a:ext cx="1406123" cy="843674"/>
      </dsp:txXfrm>
    </dsp:sp>
    <dsp:sp modelId="{ADA2A749-74E1-485E-8DDE-D4823C5DB8C2}">
      <dsp:nvSpPr>
        <dsp:cNvPr id="0" name=""/>
        <dsp:cNvSpPr/>
      </dsp:nvSpPr>
      <dsp:spPr>
        <a:xfrm>
          <a:off x="3784479" y="2953593"/>
          <a:ext cx="1406123" cy="843674"/>
        </a:xfrm>
        <a:prstGeom prst="rect">
          <a:avLst/>
        </a:prstGeom>
        <a:solidFill>
          <a:srgbClr val="E2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b="1" i="0" u="none" kern="120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Vesistöjen säännöstely ja patoturvallisuus</a:t>
          </a:r>
          <a:endParaRPr lang="fi-FI" sz="1050" b="1" i="0" kern="120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sp:txBody>
      <dsp:txXfrm>
        <a:off x="3784479" y="2953593"/>
        <a:ext cx="1406123" cy="843674"/>
      </dsp:txXfrm>
    </dsp:sp>
    <dsp:sp modelId="{BA0FBEB0-78D4-45A9-90F3-92D9A119CA53}">
      <dsp:nvSpPr>
        <dsp:cNvPr id="0" name=""/>
        <dsp:cNvSpPr/>
      </dsp:nvSpPr>
      <dsp:spPr>
        <a:xfrm>
          <a:off x="5331215" y="2953593"/>
          <a:ext cx="1406123" cy="843674"/>
        </a:xfrm>
        <a:prstGeom prst="rect">
          <a:avLst/>
        </a:prstGeom>
        <a:solidFill>
          <a:srgbClr val="7F7F7F">
            <a:lumMod val="20000"/>
            <a:lumOff val="8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b="0" i="0" u="none" kern="120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Ilmastokriteerit ja ilmastokestävyys ELYn jakaman rahoituksen arviointiin</a:t>
          </a:r>
          <a:endParaRPr lang="fi-FI" sz="1050" b="0" i="0" kern="120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sp:txBody>
      <dsp:txXfrm>
        <a:off x="5331215" y="2953593"/>
        <a:ext cx="1406123" cy="843674"/>
      </dsp:txXfrm>
    </dsp:sp>
    <dsp:sp modelId="{EF57929F-BE93-48E0-B471-1F22B248F67E}">
      <dsp:nvSpPr>
        <dsp:cNvPr id="0" name=""/>
        <dsp:cNvSpPr/>
      </dsp:nvSpPr>
      <dsp:spPr>
        <a:xfrm>
          <a:off x="6877951" y="2953593"/>
          <a:ext cx="1406123" cy="843674"/>
        </a:xfrm>
        <a:prstGeom prst="rect">
          <a:avLst/>
        </a:prstGeom>
        <a:solidFill>
          <a:srgbClr val="7F7F7F">
            <a:lumMod val="20000"/>
            <a:lumOff val="8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b="0" i="0" u="none" kern="120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EU-osarahoitteisen rahoituksen ilmastokriteerit</a:t>
          </a:r>
          <a:endParaRPr lang="fi-FI" sz="1050" b="0" i="0" kern="120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sp:txBody>
      <dsp:txXfrm>
        <a:off x="6877951" y="2953593"/>
        <a:ext cx="1406123" cy="843674"/>
      </dsp:txXfrm>
    </dsp:sp>
    <dsp:sp modelId="{F3AACEE3-D246-4908-B74B-37ED6ACDC79D}">
      <dsp:nvSpPr>
        <dsp:cNvPr id="0" name=""/>
        <dsp:cNvSpPr/>
      </dsp:nvSpPr>
      <dsp:spPr>
        <a:xfrm>
          <a:off x="8419413" y="2969581"/>
          <a:ext cx="1406123" cy="843674"/>
        </a:xfrm>
        <a:prstGeom prst="rect">
          <a:avLst/>
        </a:prstGeom>
        <a:solidFill>
          <a:srgbClr val="7F7F7F">
            <a:lumMod val="20000"/>
            <a:lumOff val="8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b="0" i="0" u="none" kern="120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Ilmastoteemat hankehakuihin</a:t>
          </a:r>
          <a:endParaRPr lang="fi-FI" sz="1050" b="0" i="0" kern="120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sp:txBody>
      <dsp:txXfrm>
        <a:off x="8419413" y="2969581"/>
        <a:ext cx="1406123" cy="843674"/>
      </dsp:txXfrm>
    </dsp:sp>
    <dsp:sp modelId="{695B06C1-1F5A-4EC0-9415-ED8B3E88DF21}">
      <dsp:nvSpPr>
        <dsp:cNvPr id="0" name=""/>
        <dsp:cNvSpPr/>
      </dsp:nvSpPr>
      <dsp:spPr>
        <a:xfrm>
          <a:off x="9971422" y="2953593"/>
          <a:ext cx="1406123" cy="843674"/>
        </a:xfrm>
        <a:prstGeom prst="rect">
          <a:avLst/>
        </a:prstGeom>
        <a:solidFill>
          <a:srgbClr val="7F7F7F">
            <a:lumMod val="20000"/>
            <a:lumOff val="8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b="0" i="0" u="none" kern="120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Koulutusten kehittäminen ilmasto-osaamisen lisäämiseksi</a:t>
          </a:r>
          <a:endParaRPr lang="fi-FI" sz="1050" b="0" i="0" kern="120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sp:txBody>
      <dsp:txXfrm>
        <a:off x="9971422" y="2953593"/>
        <a:ext cx="1406123" cy="843674"/>
      </dsp:txXfrm>
    </dsp:sp>
    <dsp:sp modelId="{75B88441-DA21-4F7D-B61E-8EEECC36859C}">
      <dsp:nvSpPr>
        <dsp:cNvPr id="0" name=""/>
        <dsp:cNvSpPr/>
      </dsp:nvSpPr>
      <dsp:spPr>
        <a:xfrm>
          <a:off x="691007" y="3937880"/>
          <a:ext cx="1406123" cy="843674"/>
        </a:xfrm>
        <a:prstGeom prst="rect">
          <a:avLst/>
        </a:prstGeom>
        <a:solidFill>
          <a:srgbClr val="7F7F7F">
            <a:lumMod val="20000"/>
            <a:lumOff val="8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b="0" i="0" u="none" kern="120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Ilmasto yritysten arvonlisäyksenä</a:t>
          </a:r>
          <a:endParaRPr lang="fi-FI" sz="1050" b="0" i="0" kern="120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sp:txBody>
      <dsp:txXfrm>
        <a:off x="691007" y="3937880"/>
        <a:ext cx="1406123" cy="843674"/>
      </dsp:txXfrm>
    </dsp:sp>
    <dsp:sp modelId="{C6B075F1-E946-4AD9-B8F8-7158A7449203}">
      <dsp:nvSpPr>
        <dsp:cNvPr id="0" name=""/>
        <dsp:cNvSpPr/>
      </dsp:nvSpPr>
      <dsp:spPr>
        <a:xfrm>
          <a:off x="2237743" y="3937880"/>
          <a:ext cx="1406123" cy="843674"/>
        </a:xfrm>
        <a:prstGeom prst="rect">
          <a:avLst/>
        </a:prstGeom>
        <a:solidFill>
          <a:srgbClr val="7F7F7F">
            <a:lumMod val="20000"/>
            <a:lumOff val="8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b="0" i="0" u="none" kern="120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Viljelijöiden neuvonta ja ilmastomyönteinen maatalous</a:t>
          </a:r>
          <a:endParaRPr lang="fi-FI" sz="1050" b="0" i="0" kern="120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sp:txBody>
      <dsp:txXfrm>
        <a:off x="2237743" y="3937880"/>
        <a:ext cx="1406123" cy="843674"/>
      </dsp:txXfrm>
    </dsp:sp>
    <dsp:sp modelId="{D88FBE88-9C3D-4B1A-AD57-B55E2DC20086}">
      <dsp:nvSpPr>
        <dsp:cNvPr id="0" name=""/>
        <dsp:cNvSpPr/>
      </dsp:nvSpPr>
      <dsp:spPr>
        <a:xfrm>
          <a:off x="3784479" y="3937880"/>
          <a:ext cx="1406123" cy="843674"/>
        </a:xfrm>
        <a:prstGeom prst="rect">
          <a:avLst/>
        </a:prstGeom>
        <a:solidFill>
          <a:srgbClr val="7F7F7F">
            <a:lumMod val="20000"/>
            <a:lumOff val="8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b="0" i="0" u="none" kern="120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Yhteisöllisyys maaseudulla</a:t>
          </a:r>
          <a:endParaRPr lang="fi-FI" sz="1050" b="0" i="0" kern="120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sp:txBody>
      <dsp:txXfrm>
        <a:off x="3784479" y="3937880"/>
        <a:ext cx="1406123" cy="843674"/>
      </dsp:txXfrm>
    </dsp:sp>
    <dsp:sp modelId="{9F158EE6-3781-4835-AA51-015823B84E33}">
      <dsp:nvSpPr>
        <dsp:cNvPr id="0" name=""/>
        <dsp:cNvSpPr/>
      </dsp:nvSpPr>
      <dsp:spPr>
        <a:xfrm>
          <a:off x="5331215" y="3937880"/>
          <a:ext cx="1406123" cy="843674"/>
        </a:xfrm>
        <a:prstGeom prst="rect">
          <a:avLst/>
        </a:prstGeom>
        <a:solidFill>
          <a:srgbClr val="7F7F7F">
            <a:lumMod val="20000"/>
            <a:lumOff val="8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b="0" i="0" u="none" kern="120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Kulttuuriarvojen ja -ympäristön ilmastokestävyys</a:t>
          </a:r>
          <a:endParaRPr lang="fi-FI" sz="1050" b="0" i="0" kern="120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sp:txBody>
      <dsp:txXfrm>
        <a:off x="5331215" y="3937880"/>
        <a:ext cx="1406123" cy="843674"/>
      </dsp:txXfrm>
    </dsp:sp>
    <dsp:sp modelId="{7D243363-8555-42F4-A5DD-D087DA2063C8}">
      <dsp:nvSpPr>
        <dsp:cNvPr id="0" name=""/>
        <dsp:cNvSpPr/>
      </dsp:nvSpPr>
      <dsp:spPr>
        <a:xfrm>
          <a:off x="6877951" y="3937880"/>
          <a:ext cx="1406123" cy="843674"/>
        </a:xfrm>
        <a:prstGeom prst="rect">
          <a:avLst/>
        </a:prstGeom>
        <a:solidFill>
          <a:srgbClr val="7F7F7F">
            <a:lumMod val="20000"/>
            <a:lumOff val="8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b="0" i="0" u="none" kern="120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Uudet käyttövoimat</a:t>
          </a:r>
          <a:endParaRPr lang="fi-FI" sz="1050" b="0" i="0" kern="120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sp:txBody>
      <dsp:txXfrm>
        <a:off x="6877951" y="3937880"/>
        <a:ext cx="1406123" cy="843674"/>
      </dsp:txXfrm>
    </dsp:sp>
    <dsp:sp modelId="{326759D4-81B7-468B-BDC7-044702BE7B72}">
      <dsp:nvSpPr>
        <dsp:cNvPr id="0" name=""/>
        <dsp:cNvSpPr/>
      </dsp:nvSpPr>
      <dsp:spPr>
        <a:xfrm>
          <a:off x="8419385" y="3937880"/>
          <a:ext cx="1406123" cy="843674"/>
        </a:xfrm>
        <a:prstGeom prst="rect">
          <a:avLst/>
        </a:prstGeom>
        <a:solidFill>
          <a:srgbClr val="E2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1" i="0" u="none" kern="120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Kestävämmän kulkumuotojakauman edistäminen</a:t>
          </a:r>
          <a:endParaRPr lang="fi-FI" sz="1200" b="1" i="0" kern="120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sp:txBody>
      <dsp:txXfrm>
        <a:off x="8419385" y="3937880"/>
        <a:ext cx="1406123" cy="843674"/>
      </dsp:txXfrm>
    </dsp:sp>
    <dsp:sp modelId="{03367FF2-E26D-4A3F-9200-ACF7DA947187}">
      <dsp:nvSpPr>
        <dsp:cNvPr id="0" name=""/>
        <dsp:cNvSpPr/>
      </dsp:nvSpPr>
      <dsp:spPr>
        <a:xfrm>
          <a:off x="9966149" y="3937880"/>
          <a:ext cx="1406123" cy="843674"/>
        </a:xfrm>
        <a:prstGeom prst="rect">
          <a:avLst/>
        </a:prstGeom>
        <a:solidFill>
          <a:srgbClr val="7F7F7F">
            <a:lumMod val="20000"/>
            <a:lumOff val="8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b="0" i="0" u="none" kern="120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Tievihreä hiilinieluna ja sopeutumisessa</a:t>
          </a:r>
          <a:endParaRPr lang="fi-FI" sz="1050" b="0" i="0" kern="120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sp:txBody>
      <dsp:txXfrm>
        <a:off x="9966149" y="3937880"/>
        <a:ext cx="1406123" cy="843674"/>
      </dsp:txXfrm>
    </dsp:sp>
    <dsp:sp modelId="{92F67C84-0F71-4C50-B6E5-BD6F3B7EA425}">
      <dsp:nvSpPr>
        <dsp:cNvPr id="0" name=""/>
        <dsp:cNvSpPr/>
      </dsp:nvSpPr>
      <dsp:spPr>
        <a:xfrm>
          <a:off x="3011111" y="4922166"/>
          <a:ext cx="1406123" cy="843674"/>
        </a:xfrm>
        <a:prstGeom prst="rect">
          <a:avLst/>
        </a:prstGeom>
        <a:solidFill>
          <a:srgbClr val="7F7F7F">
            <a:lumMod val="20000"/>
            <a:lumOff val="8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b="0" i="0" u="none" kern="120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Liikenteen rahoituksen kehittämisen mahdollisuudet</a:t>
          </a:r>
          <a:endParaRPr lang="fi-FI" sz="1050" b="0" i="0" kern="120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sp:txBody>
      <dsp:txXfrm>
        <a:off x="3011111" y="4922166"/>
        <a:ext cx="1406123" cy="843674"/>
      </dsp:txXfrm>
    </dsp:sp>
    <dsp:sp modelId="{89F21656-6CAC-4270-8BA9-E13A8E6D1646}">
      <dsp:nvSpPr>
        <dsp:cNvPr id="0" name=""/>
        <dsp:cNvSpPr/>
      </dsp:nvSpPr>
      <dsp:spPr>
        <a:xfrm>
          <a:off x="4557847" y="4922166"/>
          <a:ext cx="1406123" cy="843674"/>
        </a:xfrm>
        <a:prstGeom prst="rect">
          <a:avLst/>
        </a:prstGeom>
        <a:solidFill>
          <a:srgbClr val="7F7F7F">
            <a:lumMod val="20000"/>
            <a:lumOff val="8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b="0" i="0" u="none" kern="120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Ilmastokriteerit hankkeiden ja urakoiden perusteluihin</a:t>
          </a:r>
          <a:endParaRPr lang="fi-FI" sz="1050" b="0" i="0" kern="120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sp:txBody>
      <dsp:txXfrm>
        <a:off x="4557847" y="4922166"/>
        <a:ext cx="1406123" cy="843674"/>
      </dsp:txXfrm>
    </dsp:sp>
    <dsp:sp modelId="{2D989C72-6251-4F00-BBC2-C1EDE9EBC1C9}">
      <dsp:nvSpPr>
        <dsp:cNvPr id="0" name=""/>
        <dsp:cNvSpPr/>
      </dsp:nvSpPr>
      <dsp:spPr>
        <a:xfrm>
          <a:off x="6104583" y="4922166"/>
          <a:ext cx="1406123" cy="843674"/>
        </a:xfrm>
        <a:prstGeom prst="rect">
          <a:avLst/>
        </a:prstGeom>
        <a:solidFill>
          <a:srgbClr val="7F7F7F">
            <a:lumMod val="20000"/>
            <a:lumOff val="8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0" i="0" u="none" kern="120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Resurssitehokkuus ja digitalisaatio liikenteenhallinnassa, tienpidon tiedonkeruussa sekä suunnittelussa.</a:t>
          </a:r>
          <a:endParaRPr lang="fi-FI" sz="900" b="0" i="0" kern="120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sp:txBody>
      <dsp:txXfrm>
        <a:off x="6104583" y="4922166"/>
        <a:ext cx="1406123" cy="843674"/>
      </dsp:txXfrm>
    </dsp:sp>
    <dsp:sp modelId="{18DE3DE2-C1A3-4DB9-8896-BA87C04AFB61}">
      <dsp:nvSpPr>
        <dsp:cNvPr id="0" name=""/>
        <dsp:cNvSpPr/>
      </dsp:nvSpPr>
      <dsp:spPr>
        <a:xfrm>
          <a:off x="7646017" y="4922166"/>
          <a:ext cx="1406123" cy="843674"/>
        </a:xfrm>
        <a:prstGeom prst="rect">
          <a:avLst/>
        </a:prstGeom>
        <a:solidFill>
          <a:srgbClr val="7F7F7F">
            <a:lumMod val="20000"/>
            <a:lumOff val="8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b="0" i="0" u="none" kern="120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Toimintavarmuus, liikenneturvallisuus ja vaikutusketjut</a:t>
          </a:r>
          <a:endParaRPr lang="fi-FI" sz="1050" b="0" i="0" kern="1200">
            <a:solidFill>
              <a:srgbClr val="000000"/>
            </a:solidFill>
            <a:latin typeface="Arial" panose="020B0604020202020204"/>
            <a:ea typeface="+mn-ea"/>
            <a:cs typeface="+mn-cs"/>
          </a:endParaRPr>
        </a:p>
      </dsp:txBody>
      <dsp:txXfrm>
        <a:off x="7646017" y="4922166"/>
        <a:ext cx="1406123" cy="8436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243C7B-E3DB-487C-B439-CAB0E80BBA8A}">
      <dsp:nvSpPr>
        <dsp:cNvPr id="0" name=""/>
        <dsp:cNvSpPr/>
      </dsp:nvSpPr>
      <dsp:spPr>
        <a:xfrm>
          <a:off x="0" y="787468"/>
          <a:ext cx="3836667" cy="1244779"/>
        </a:xfrm>
        <a:prstGeom prst="roundRect">
          <a:avLst/>
        </a:prstGeom>
        <a:blipFill>
          <a:blip xmlns:r="http://schemas.openxmlformats.org/officeDocument/2006/relationships"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57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D45D7C-9910-473D-9B01-161F9C155127}">
      <dsp:nvSpPr>
        <dsp:cNvPr id="0" name=""/>
        <dsp:cNvSpPr/>
      </dsp:nvSpPr>
      <dsp:spPr>
        <a:xfrm>
          <a:off x="0" y="1908471"/>
          <a:ext cx="3836667" cy="2459262"/>
        </a:xfrm>
        <a:prstGeom prst="roundRect">
          <a:avLst/>
        </a:prstGeom>
        <a:solidFill>
          <a:schemeClr val="lt1"/>
        </a:solidFill>
        <a:ln w="28575" cap="flat" cmpd="sng" algn="ctr">
          <a:solidFill>
            <a:srgbClr val="5D79BD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>
              <a:solidFill>
                <a:schemeClr val="tx2"/>
              </a:solidFill>
            </a:rPr>
            <a:t>Systeeminen muutos</a:t>
          </a:r>
          <a:endParaRPr lang="fi-FI" sz="1800" kern="1200">
            <a:solidFill>
              <a:schemeClr val="tx2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fi-FI" sz="1400" b="1" kern="1200"/>
            <a:t>Kiertotalouden edistäminen </a:t>
          </a:r>
          <a:r>
            <a:rPr lang="fi-FI" sz="1400" kern="1200"/>
            <a:t>ja yhteensovittaminen ympäristönsuojelun kanssa, ml. materiaalitehokkuus ja ravinteet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fi-FI" sz="1400" b="1" kern="1200"/>
            <a:t>Energiajärjestelmän murroksen edistäminen ja hallinnon varautuminen </a:t>
          </a:r>
          <a:r>
            <a:rPr lang="fi-FI" sz="1400" b="0" kern="1200"/>
            <a:t>murrokseen </a:t>
          </a:r>
        </a:p>
      </dsp:txBody>
      <dsp:txXfrm>
        <a:off x="120051" y="2028522"/>
        <a:ext cx="3596565" cy="2219160"/>
      </dsp:txXfrm>
    </dsp:sp>
    <dsp:sp modelId="{0A457C2D-7291-4F75-B35C-84EF8902CA15}">
      <dsp:nvSpPr>
        <dsp:cNvPr id="0" name=""/>
        <dsp:cNvSpPr/>
      </dsp:nvSpPr>
      <dsp:spPr>
        <a:xfrm>
          <a:off x="4123738" y="433657"/>
          <a:ext cx="3727044" cy="902943"/>
        </a:xfrm>
        <a:prstGeom prst="roundRect">
          <a:avLst/>
        </a:prstGeom>
        <a:blipFill>
          <a:blip xmlns:r="http://schemas.openxmlformats.org/officeDocument/2006/relationships"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A41B5B-7270-4F63-8537-71A30F28C812}">
      <dsp:nvSpPr>
        <dsp:cNvPr id="0" name=""/>
        <dsp:cNvSpPr/>
      </dsp:nvSpPr>
      <dsp:spPr>
        <a:xfrm>
          <a:off x="4178159" y="1106553"/>
          <a:ext cx="3727044" cy="4658753"/>
        </a:xfrm>
        <a:prstGeom prst="roundRect">
          <a:avLst/>
        </a:prstGeom>
        <a:solidFill>
          <a:schemeClr val="lt1"/>
        </a:solidFill>
        <a:ln w="28575" cap="flat" cmpd="sng" algn="ctr">
          <a:solidFill>
            <a:srgbClr val="5DA153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>
              <a:solidFill>
                <a:schemeClr val="tx2"/>
              </a:solidFill>
            </a:rPr>
            <a:t>Hillintä</a:t>
          </a:r>
          <a:endParaRPr lang="fi-FI" sz="1400" kern="1200">
            <a:solidFill>
              <a:schemeClr val="tx2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har char="•"/>
          </a:pPr>
          <a:r>
            <a:rPr lang="fi-FI" sz="1400" b="1" kern="1200"/>
            <a:t>Rahoitus</a:t>
          </a:r>
          <a:r>
            <a:rPr lang="fi-FI" sz="1400" kern="1200"/>
            <a:t> (RR, maaseuturahasto, muu EU-osarahoitteinen rahoitus sekä ELY-keskuksen jakama rahoitus) sekä yritysten kehittämispalvelut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har char="•"/>
          </a:pPr>
          <a:r>
            <a:rPr lang="fi-FI" sz="1400" b="1" kern="1200"/>
            <a:t>Ilmastovaikutusten arviointi </a:t>
          </a:r>
          <a:r>
            <a:rPr lang="fi-FI" sz="1400" kern="1200"/>
            <a:t>sekä YVA- ja SOVA-prosessit 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har char="•"/>
          </a:pPr>
          <a:r>
            <a:rPr lang="fi-FI" sz="1400" b="1" kern="1200"/>
            <a:t>Maaperän ja metsien hiilivarastojen </a:t>
          </a:r>
          <a:r>
            <a:rPr lang="fi-FI" sz="1400" b="0" kern="1200"/>
            <a:t>turvaaminen</a:t>
          </a:r>
          <a:r>
            <a:rPr lang="fi-FI" sz="1400" kern="1200"/>
            <a:t>, esim. ojitukset ja luonnonsuojelu 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har char="•"/>
          </a:pPr>
          <a:r>
            <a:rPr lang="fi-FI" sz="1400" b="1" kern="1200"/>
            <a:t>Maaseudun ilmastokestävyyden </a:t>
          </a:r>
          <a:r>
            <a:rPr lang="fi-FI" sz="1400" kern="1200"/>
            <a:t>kehittäminen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har char="•"/>
          </a:pPr>
          <a:r>
            <a:rPr lang="fi-FI" sz="1400" b="1" kern="1200"/>
            <a:t>Ilmastokestävä yhdyskuntarakenne </a:t>
          </a:r>
          <a:r>
            <a:rPr lang="fi-FI" sz="1400" kern="1200"/>
            <a:t>ja alueidenkäyttö 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har char="•"/>
          </a:pPr>
          <a:r>
            <a:rPr lang="fi-FI" sz="1400" b="1" kern="1200"/>
            <a:t>Liikennejärjestelmä</a:t>
          </a:r>
          <a:r>
            <a:rPr lang="fi-FI" sz="1400" kern="1200"/>
            <a:t> ja kestävä kulkumuotojakauma 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Char char="•"/>
          </a:pPr>
          <a:endParaRPr lang="fi-FI" sz="800" kern="1200"/>
        </a:p>
      </dsp:txBody>
      <dsp:txXfrm>
        <a:off x="4360098" y="1288492"/>
        <a:ext cx="3363166" cy="4294875"/>
      </dsp:txXfrm>
    </dsp:sp>
    <dsp:sp modelId="{9D4E8966-0C75-46F5-AC13-321BD2508019}">
      <dsp:nvSpPr>
        <dsp:cNvPr id="0" name=""/>
        <dsp:cNvSpPr/>
      </dsp:nvSpPr>
      <dsp:spPr>
        <a:xfrm>
          <a:off x="8163499" y="426119"/>
          <a:ext cx="3626423" cy="902943"/>
        </a:xfrm>
        <a:prstGeom prst="roundRect">
          <a:avLst/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25BC7E-FEB8-4A40-BE3F-9C541DF75620}">
      <dsp:nvSpPr>
        <dsp:cNvPr id="0" name=""/>
        <dsp:cNvSpPr/>
      </dsp:nvSpPr>
      <dsp:spPr>
        <a:xfrm>
          <a:off x="8154027" y="1106553"/>
          <a:ext cx="3626423" cy="4658753"/>
        </a:xfrm>
        <a:prstGeom prst="roundRect">
          <a:avLst/>
        </a:prstGeom>
        <a:solidFill>
          <a:schemeClr val="lt1"/>
        </a:solidFill>
        <a:ln w="28575" cap="flat" cmpd="sng" algn="ctr">
          <a:solidFill>
            <a:srgbClr val="3678F9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>
              <a:solidFill>
                <a:schemeClr val="tx2"/>
              </a:solidFill>
            </a:rPr>
            <a:t>Sopeutuminen</a:t>
          </a:r>
          <a:endParaRPr lang="fi-FI" sz="1400" b="1" kern="1200">
            <a:solidFill>
              <a:schemeClr val="tx2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fi-FI" sz="1400" b="1" kern="1200">
              <a:solidFill>
                <a:schemeClr val="tx1"/>
              </a:solidFill>
            </a:rPr>
            <a:t>Varautuminen</a:t>
          </a:r>
          <a:r>
            <a:rPr lang="fi-FI" sz="1400" kern="1200">
              <a:solidFill>
                <a:schemeClr val="tx1"/>
              </a:solidFill>
            </a:rPr>
            <a:t> ja valmiustehtävät </a:t>
          </a:r>
          <a:endParaRPr lang="fi-FI" sz="1400" b="1" kern="120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har char="•"/>
          </a:pPr>
          <a:r>
            <a:rPr lang="fi-FI" sz="1400" b="1" kern="1200">
              <a:solidFill>
                <a:schemeClr val="tx1"/>
              </a:solidFill>
            </a:rPr>
            <a:t>Toimintavarmuus</a:t>
          </a:r>
          <a:r>
            <a:rPr lang="fi-FI" sz="1400" kern="1200">
              <a:solidFill>
                <a:schemeClr val="tx1"/>
              </a:solidFill>
            </a:rPr>
            <a:t> (esim. liikenne, vesihuolto, maatalous, muut elinkeinot) </a:t>
          </a:r>
          <a:endParaRPr lang="fi-FI" sz="1400" b="1" kern="120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har char="•"/>
          </a:pPr>
          <a:r>
            <a:rPr lang="fi-FI" sz="1400" b="1" kern="1200"/>
            <a:t>Rahoitus</a:t>
          </a:r>
          <a:r>
            <a:rPr lang="fi-FI" sz="1400" kern="1200"/>
            <a:t> (RR, maaseuturahasto, muu EU-osarahoitteinen rahoitus sekä ELY-keskuksen jakama rahoitus) sekä yritysten kehittämispalvelut</a:t>
          </a:r>
          <a:endParaRPr lang="fi-FI" sz="1400" b="1" kern="120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har char="•"/>
          </a:pPr>
          <a:r>
            <a:rPr lang="fi-FI" sz="1400" b="1" kern="1200">
              <a:solidFill>
                <a:schemeClr val="tx1"/>
              </a:solidFill>
            </a:rPr>
            <a:t>Ilmastonkestävä yhdyskuntarakenne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har char="•"/>
          </a:pPr>
          <a:r>
            <a:rPr lang="fi-FI" sz="1400" b="1" kern="1200">
              <a:solidFill>
                <a:schemeClr val="tx1"/>
              </a:solidFill>
            </a:rPr>
            <a:t>Pitkän aikavälin ilmastovaikutukset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har char="•"/>
          </a:pPr>
          <a:r>
            <a:rPr lang="fi-FI" sz="1400" b="1" kern="1200">
              <a:solidFill>
                <a:schemeClr val="tx1"/>
              </a:solidFill>
            </a:rPr>
            <a:t>Vesien hallinta</a:t>
          </a:r>
          <a:r>
            <a:rPr lang="fi-FI" sz="1400" kern="1200">
              <a:solidFill>
                <a:schemeClr val="tx1"/>
              </a:solidFill>
            </a:rPr>
            <a:t> ja vesien hallintaan liittyvät vaikutusketjut esim. pohjavesiriskien suhteen</a:t>
          </a:r>
          <a:endParaRPr lang="fi-FI" sz="1400" b="1" kern="120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har char="•"/>
          </a:pPr>
          <a:r>
            <a:rPr lang="fi-FI" sz="1400" kern="1200">
              <a:solidFill>
                <a:schemeClr val="tx1"/>
              </a:solidFill>
            </a:rPr>
            <a:t>Yhteisöllisyys (esim. maaseudulla) 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har char="•"/>
          </a:pPr>
          <a:endParaRPr lang="fi-FI" sz="1400" b="1" kern="1200"/>
        </a:p>
      </dsp:txBody>
      <dsp:txXfrm>
        <a:off x="8331054" y="1283580"/>
        <a:ext cx="3272369" cy="43046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2B209E-7D94-4892-85C4-D3040840B435}">
      <dsp:nvSpPr>
        <dsp:cNvPr id="0" name=""/>
        <dsp:cNvSpPr/>
      </dsp:nvSpPr>
      <dsp:spPr>
        <a:xfrm rot="5400000">
          <a:off x="-1277556" y="1277556"/>
          <a:ext cx="4394237" cy="1839124"/>
        </a:xfrm>
        <a:prstGeom prst="chevron">
          <a:avLst/>
        </a:prstGeom>
        <a:solidFill>
          <a:srgbClr val="8FB242"/>
        </a:solidFill>
        <a:ln w="38100" cap="flat" cmpd="sng" algn="ctr">
          <a:solidFill>
            <a:srgbClr val="85A53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/>
            <a:t>Kehittämiskohteet, joissa suurin </a:t>
          </a:r>
          <a:r>
            <a:rPr lang="fi-FI" sz="1700" b="1" kern="1200"/>
            <a:t>nousu</a:t>
          </a:r>
          <a:r>
            <a:rPr lang="fi-FI" sz="1700" kern="1200"/>
            <a:t> vaikuttavuudessa nykytilan ja potentiaalin välillä</a:t>
          </a:r>
        </a:p>
      </dsp:txBody>
      <dsp:txXfrm rot="-5400000">
        <a:off x="0" y="919562"/>
        <a:ext cx="1839124" cy="2555113"/>
      </dsp:txXfrm>
    </dsp:sp>
    <dsp:sp modelId="{B34F6C6F-56EB-406E-85D9-4462245E5495}">
      <dsp:nvSpPr>
        <dsp:cNvPr id="0" name=""/>
        <dsp:cNvSpPr/>
      </dsp:nvSpPr>
      <dsp:spPr>
        <a:xfrm rot="5400000">
          <a:off x="1481130" y="357994"/>
          <a:ext cx="3474674" cy="27586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500" kern="1200"/>
            <a:t>Ilmastotieto paikkatietoon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500" kern="1200"/>
            <a:t>Ilmasto yritysten arvonlisäyksenä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500" kern="1200"/>
            <a:t>Liikenteen rahoittamisen kehittämisen mahdollisuudet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500" kern="1200"/>
            <a:t>Ilmastokriteerit hankkeissa ja urakoissa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500" kern="1200"/>
            <a:t>Energiajärjestelmän murros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500" kern="1200"/>
            <a:t>Vesistöjen ilmastokestävyys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500" kern="1200"/>
            <a:t>EU-osarahoitteisen rahoituksen ilmastokriteerit</a:t>
          </a:r>
        </a:p>
      </dsp:txBody>
      <dsp:txXfrm rot="-5400000">
        <a:off x="1839124" y="134668"/>
        <a:ext cx="2624018" cy="32053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19CDAC-1CC6-4CE6-B29C-3439316DEDF7}">
      <dsp:nvSpPr>
        <dsp:cNvPr id="0" name=""/>
        <dsp:cNvSpPr/>
      </dsp:nvSpPr>
      <dsp:spPr>
        <a:xfrm>
          <a:off x="0" y="92375"/>
          <a:ext cx="5810706" cy="377910"/>
        </a:xfrm>
        <a:prstGeom prst="rect">
          <a:avLst/>
        </a:prstGeom>
        <a:solidFill>
          <a:srgbClr val="8BDB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Vaikuttavuutta voivat lähitulevaisuudessa lisätä</a:t>
          </a:r>
        </a:p>
      </dsp:txBody>
      <dsp:txXfrm>
        <a:off x="0" y="92375"/>
        <a:ext cx="5810706" cy="377910"/>
      </dsp:txXfrm>
    </dsp:sp>
    <dsp:sp modelId="{221F69FD-58C4-4A97-A3E6-7C775ACAC5FB}">
      <dsp:nvSpPr>
        <dsp:cNvPr id="0" name=""/>
        <dsp:cNvSpPr/>
      </dsp:nvSpPr>
      <dsp:spPr>
        <a:xfrm>
          <a:off x="0" y="470285"/>
          <a:ext cx="5810706" cy="1179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49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50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Saatavilla olevan tiedon laatu ja määrä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50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EU-rahoituksen uusi kausi ja tähän liittyvä viestintä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50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Meneillään olevat lainsäädäntöuudistukset (YSL, LSL, MRL)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50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VLJS:n voimaantulo ja fossiilittoman liikenteen tiekartan toteutuminen </a:t>
          </a:r>
        </a:p>
      </dsp:txBody>
      <dsp:txXfrm>
        <a:off x="0" y="470285"/>
        <a:ext cx="5810706" cy="1179900"/>
      </dsp:txXfrm>
    </dsp:sp>
    <dsp:sp modelId="{A2D1B17F-B84C-4A29-B840-87DFEED111DE}">
      <dsp:nvSpPr>
        <dsp:cNvPr id="0" name=""/>
        <dsp:cNvSpPr/>
      </dsp:nvSpPr>
      <dsp:spPr>
        <a:xfrm>
          <a:off x="0" y="1650185"/>
          <a:ext cx="5810706" cy="377910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Strategiatasolla vaikuttavuutta edistäisivät</a:t>
          </a:r>
        </a:p>
      </dsp:txBody>
      <dsp:txXfrm>
        <a:off x="0" y="1650185"/>
        <a:ext cx="5810706" cy="377910"/>
      </dsp:txXfrm>
    </dsp:sp>
    <dsp:sp modelId="{01061047-676F-4E06-A0E6-A4933E2A5942}">
      <dsp:nvSpPr>
        <dsp:cNvPr id="0" name=""/>
        <dsp:cNvSpPr/>
      </dsp:nvSpPr>
      <dsp:spPr>
        <a:xfrm>
          <a:off x="0" y="2028095"/>
          <a:ext cx="5810706" cy="884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49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50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Yhteiset linjaukset valtakunnallisesti esim. osaamisen kehittämisen suuntaamisesta myös ilmasto-osaamiseen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50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MYLLY-tietojärjestelmän ja sekä ympäristövalvonnan tietojärjestelmien kehittäminen </a:t>
          </a:r>
        </a:p>
      </dsp:txBody>
      <dsp:txXfrm>
        <a:off x="0" y="2028095"/>
        <a:ext cx="5810706" cy="884924"/>
      </dsp:txXfrm>
    </dsp:sp>
    <dsp:sp modelId="{321F9361-90F5-4E9B-B4A1-F752FFB87FCE}">
      <dsp:nvSpPr>
        <dsp:cNvPr id="0" name=""/>
        <dsp:cNvSpPr/>
      </dsp:nvSpPr>
      <dsp:spPr>
        <a:xfrm>
          <a:off x="0" y="2913020"/>
          <a:ext cx="5810706" cy="377910"/>
        </a:xfrm>
        <a:prstGeom prst="rect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Ohjaus- ja lainsäädäntötasolla</a:t>
          </a:r>
        </a:p>
      </dsp:txBody>
      <dsp:txXfrm>
        <a:off x="0" y="2913020"/>
        <a:ext cx="5810706" cy="377910"/>
      </dsp:txXfrm>
    </dsp:sp>
    <dsp:sp modelId="{2FB775BE-39F5-4E50-9E7C-56BBA7D92647}">
      <dsp:nvSpPr>
        <dsp:cNvPr id="0" name=""/>
        <dsp:cNvSpPr/>
      </dsp:nvSpPr>
      <dsp:spPr>
        <a:xfrm>
          <a:off x="0" y="3290930"/>
          <a:ext cx="5810706" cy="1809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49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50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Pysyvien ilmastoasiantuntijaresurssien turvaaminen alueilla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50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Ohjaavien tahojen antama ilmasto-ohjaus kaikille vastuualueille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50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Ilmastolakiin kirjattava ELY-keskuksen rooli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50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Sektorilainsäädäntöihin kirjattavat ilmastotavoitteet, joita ELY-keskusten tulisi omassa toiminnassaan myös toteuttaa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50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Laillisuusvalvontaan liittyvä tarkempi tarkastelu siitä, miten ilmastoratkaisuja voitaisiin edistää muut taustaperiaatteet huomioiden</a:t>
          </a:r>
        </a:p>
      </dsp:txBody>
      <dsp:txXfrm>
        <a:off x="0" y="3290930"/>
        <a:ext cx="5810706" cy="18091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C228B3-1D40-48BC-AE19-9EBEEBEFF02C}">
      <dsp:nvSpPr>
        <dsp:cNvPr id="0" name=""/>
        <dsp:cNvSpPr/>
      </dsp:nvSpPr>
      <dsp:spPr>
        <a:xfrm>
          <a:off x="987634" y="2111419"/>
          <a:ext cx="433038" cy="18192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6519" y="0"/>
              </a:lnTo>
              <a:lnTo>
                <a:pt x="216519" y="1819268"/>
              </a:lnTo>
              <a:lnTo>
                <a:pt x="433038" y="1819268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700" kern="1200"/>
        </a:p>
      </dsp:txBody>
      <dsp:txXfrm>
        <a:off x="1157401" y="2974301"/>
        <a:ext cx="93504" cy="93504"/>
      </dsp:txXfrm>
    </dsp:sp>
    <dsp:sp modelId="{92CFA794-B4B1-44B1-B27E-39A5AEFF875C}">
      <dsp:nvSpPr>
        <dsp:cNvPr id="0" name=""/>
        <dsp:cNvSpPr/>
      </dsp:nvSpPr>
      <dsp:spPr>
        <a:xfrm>
          <a:off x="987634" y="2111419"/>
          <a:ext cx="433038" cy="10915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6519" y="0"/>
              </a:lnTo>
              <a:lnTo>
                <a:pt x="216519" y="1091561"/>
              </a:lnTo>
              <a:lnTo>
                <a:pt x="433038" y="1091561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/>
        </a:p>
      </dsp:txBody>
      <dsp:txXfrm>
        <a:off x="1174795" y="2627841"/>
        <a:ext cx="58716" cy="58716"/>
      </dsp:txXfrm>
    </dsp:sp>
    <dsp:sp modelId="{E2A0429E-638D-4D23-AD69-60194F8822FF}">
      <dsp:nvSpPr>
        <dsp:cNvPr id="0" name=""/>
        <dsp:cNvSpPr/>
      </dsp:nvSpPr>
      <dsp:spPr>
        <a:xfrm>
          <a:off x="987634" y="2111419"/>
          <a:ext cx="433038" cy="3638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6519" y="0"/>
              </a:lnTo>
              <a:lnTo>
                <a:pt x="216519" y="363853"/>
              </a:lnTo>
              <a:lnTo>
                <a:pt x="433038" y="363853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/>
        </a:p>
      </dsp:txBody>
      <dsp:txXfrm>
        <a:off x="1190013" y="2279205"/>
        <a:ext cx="28280" cy="28280"/>
      </dsp:txXfrm>
    </dsp:sp>
    <dsp:sp modelId="{825F66BC-FD1C-49DF-B01D-E5CB928D3F9A}">
      <dsp:nvSpPr>
        <dsp:cNvPr id="0" name=""/>
        <dsp:cNvSpPr/>
      </dsp:nvSpPr>
      <dsp:spPr>
        <a:xfrm>
          <a:off x="987634" y="1747565"/>
          <a:ext cx="433038" cy="363853"/>
        </a:xfrm>
        <a:custGeom>
          <a:avLst/>
          <a:gdLst/>
          <a:ahLst/>
          <a:cxnLst/>
          <a:rect l="0" t="0" r="0" b="0"/>
          <a:pathLst>
            <a:path>
              <a:moveTo>
                <a:pt x="0" y="363853"/>
              </a:moveTo>
              <a:lnTo>
                <a:pt x="216519" y="363853"/>
              </a:lnTo>
              <a:lnTo>
                <a:pt x="216519" y="0"/>
              </a:lnTo>
              <a:lnTo>
                <a:pt x="433038" y="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/>
        </a:p>
      </dsp:txBody>
      <dsp:txXfrm>
        <a:off x="1190013" y="1915351"/>
        <a:ext cx="28280" cy="28280"/>
      </dsp:txXfrm>
    </dsp:sp>
    <dsp:sp modelId="{ED818653-2B84-43BD-8030-0A6F73E2301E}">
      <dsp:nvSpPr>
        <dsp:cNvPr id="0" name=""/>
        <dsp:cNvSpPr/>
      </dsp:nvSpPr>
      <dsp:spPr>
        <a:xfrm>
          <a:off x="987634" y="1019857"/>
          <a:ext cx="433038" cy="1091561"/>
        </a:xfrm>
        <a:custGeom>
          <a:avLst/>
          <a:gdLst/>
          <a:ahLst/>
          <a:cxnLst/>
          <a:rect l="0" t="0" r="0" b="0"/>
          <a:pathLst>
            <a:path>
              <a:moveTo>
                <a:pt x="0" y="1091561"/>
              </a:moveTo>
              <a:lnTo>
                <a:pt x="216519" y="1091561"/>
              </a:lnTo>
              <a:lnTo>
                <a:pt x="216519" y="0"/>
              </a:lnTo>
              <a:lnTo>
                <a:pt x="433038" y="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/>
        </a:p>
      </dsp:txBody>
      <dsp:txXfrm>
        <a:off x="1174795" y="1536280"/>
        <a:ext cx="58716" cy="58716"/>
      </dsp:txXfrm>
    </dsp:sp>
    <dsp:sp modelId="{134646C4-8DBC-4AD6-8218-B2A3411538E3}">
      <dsp:nvSpPr>
        <dsp:cNvPr id="0" name=""/>
        <dsp:cNvSpPr/>
      </dsp:nvSpPr>
      <dsp:spPr>
        <a:xfrm>
          <a:off x="987634" y="292150"/>
          <a:ext cx="433038" cy="1819268"/>
        </a:xfrm>
        <a:custGeom>
          <a:avLst/>
          <a:gdLst/>
          <a:ahLst/>
          <a:cxnLst/>
          <a:rect l="0" t="0" r="0" b="0"/>
          <a:pathLst>
            <a:path>
              <a:moveTo>
                <a:pt x="0" y="1819268"/>
              </a:moveTo>
              <a:lnTo>
                <a:pt x="216519" y="1819268"/>
              </a:lnTo>
              <a:lnTo>
                <a:pt x="216519" y="0"/>
              </a:lnTo>
              <a:lnTo>
                <a:pt x="433038" y="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700" kern="1200"/>
        </a:p>
      </dsp:txBody>
      <dsp:txXfrm>
        <a:off x="1157401" y="1155032"/>
        <a:ext cx="93504" cy="93504"/>
      </dsp:txXfrm>
    </dsp:sp>
    <dsp:sp modelId="{D796D7F5-45CB-4725-90FB-213D2B868539}">
      <dsp:nvSpPr>
        <dsp:cNvPr id="0" name=""/>
        <dsp:cNvSpPr/>
      </dsp:nvSpPr>
      <dsp:spPr>
        <a:xfrm rot="16200000">
          <a:off x="-835464" y="1820335"/>
          <a:ext cx="3064031" cy="58216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Kulttuuriarvojen ja –ympäristön ilmastonkestävyys</a:t>
          </a:r>
        </a:p>
      </dsp:txBody>
      <dsp:txXfrm>
        <a:off x="-835464" y="1820335"/>
        <a:ext cx="3064031" cy="582166"/>
      </dsp:txXfrm>
    </dsp:sp>
    <dsp:sp modelId="{7330539B-C212-4912-91F2-8FB108F28AC9}">
      <dsp:nvSpPr>
        <dsp:cNvPr id="0" name=""/>
        <dsp:cNvSpPr/>
      </dsp:nvSpPr>
      <dsp:spPr>
        <a:xfrm>
          <a:off x="1420672" y="1067"/>
          <a:ext cx="1909504" cy="582166"/>
        </a:xfrm>
        <a:prstGeom prst="rect">
          <a:avLst/>
        </a:prstGeom>
        <a:solidFill>
          <a:srgbClr val="00932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noProof="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Kulttuurin ja luovien alojen edistäminen</a:t>
          </a:r>
          <a:endParaRPr lang="fi-FI" sz="17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sp:txBody>
      <dsp:txXfrm>
        <a:off x="1420672" y="1067"/>
        <a:ext cx="1909504" cy="582166"/>
      </dsp:txXfrm>
    </dsp:sp>
    <dsp:sp modelId="{B8AEDD33-E29C-4611-BBB9-6028B25EC7CF}">
      <dsp:nvSpPr>
        <dsp:cNvPr id="0" name=""/>
        <dsp:cNvSpPr/>
      </dsp:nvSpPr>
      <dsp:spPr>
        <a:xfrm>
          <a:off x="1420672" y="728774"/>
          <a:ext cx="1909504" cy="582166"/>
        </a:xfrm>
        <a:prstGeom prst="rect">
          <a:avLst/>
        </a:prstGeom>
        <a:solidFill>
          <a:srgbClr val="00932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noProof="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Biosfääritehtävät</a:t>
          </a:r>
          <a:endParaRPr lang="fi-FI" sz="17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sp:txBody>
      <dsp:txXfrm>
        <a:off x="1420672" y="728774"/>
        <a:ext cx="1909504" cy="582166"/>
      </dsp:txXfrm>
    </dsp:sp>
    <dsp:sp modelId="{304BD831-6C38-4CB9-AAD5-667A43141C3A}">
      <dsp:nvSpPr>
        <dsp:cNvPr id="0" name=""/>
        <dsp:cNvSpPr/>
      </dsp:nvSpPr>
      <dsp:spPr>
        <a:xfrm>
          <a:off x="1420672" y="1456482"/>
          <a:ext cx="1909504" cy="582166"/>
        </a:xfrm>
        <a:prstGeom prst="rect">
          <a:avLst/>
        </a:prstGeom>
        <a:solidFill>
          <a:srgbClr val="00932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noProof="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Maaseudun kehittäminen</a:t>
          </a:r>
          <a:endParaRPr lang="fi-FI" sz="17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sp:txBody>
      <dsp:txXfrm>
        <a:off x="1420672" y="1456482"/>
        <a:ext cx="1909504" cy="582166"/>
      </dsp:txXfrm>
    </dsp:sp>
    <dsp:sp modelId="{41C9A94F-26F7-41B2-876E-385DCF036F8F}">
      <dsp:nvSpPr>
        <dsp:cNvPr id="0" name=""/>
        <dsp:cNvSpPr/>
      </dsp:nvSpPr>
      <dsp:spPr>
        <a:xfrm>
          <a:off x="1420672" y="2184189"/>
          <a:ext cx="1909504" cy="582166"/>
        </a:xfrm>
        <a:prstGeom prst="rect">
          <a:avLst/>
        </a:prstGeom>
        <a:solidFill>
          <a:srgbClr val="00932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noProof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Alueidenkäyttö</a:t>
          </a:r>
          <a:endParaRPr lang="fi-FI" sz="17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sp:txBody>
      <dsp:txXfrm>
        <a:off x="1420672" y="2184189"/>
        <a:ext cx="1909504" cy="582166"/>
      </dsp:txXfrm>
    </dsp:sp>
    <dsp:sp modelId="{B4D4D741-2EC8-4F63-A46D-C1D69C28D217}">
      <dsp:nvSpPr>
        <dsp:cNvPr id="0" name=""/>
        <dsp:cNvSpPr/>
      </dsp:nvSpPr>
      <dsp:spPr>
        <a:xfrm>
          <a:off x="1420672" y="2911897"/>
          <a:ext cx="1909504" cy="582166"/>
        </a:xfrm>
        <a:prstGeom prst="rect">
          <a:avLst/>
        </a:prstGeom>
        <a:solidFill>
          <a:srgbClr val="00932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Porotalous</a:t>
          </a:r>
        </a:p>
      </dsp:txBody>
      <dsp:txXfrm>
        <a:off x="1420672" y="2911897"/>
        <a:ext cx="1909504" cy="582166"/>
      </dsp:txXfrm>
    </dsp:sp>
    <dsp:sp modelId="{5066B579-8617-43D8-B890-689BCC0FBACE}">
      <dsp:nvSpPr>
        <dsp:cNvPr id="0" name=""/>
        <dsp:cNvSpPr/>
      </dsp:nvSpPr>
      <dsp:spPr>
        <a:xfrm>
          <a:off x="1420672" y="3639604"/>
          <a:ext cx="1909504" cy="582166"/>
        </a:xfrm>
        <a:prstGeom prst="rect">
          <a:avLst/>
        </a:prstGeom>
        <a:solidFill>
          <a:srgbClr val="00932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Rakennerahasto- tehtävät</a:t>
          </a:r>
        </a:p>
      </dsp:txBody>
      <dsp:txXfrm>
        <a:off x="1420672" y="3639604"/>
        <a:ext cx="1909504" cy="58216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C5DEF-C5BB-45C6-9EEE-95D292F29CD1}">
      <dsp:nvSpPr>
        <dsp:cNvPr id="0" name=""/>
        <dsp:cNvSpPr/>
      </dsp:nvSpPr>
      <dsp:spPr>
        <a:xfrm>
          <a:off x="632565" y="2214652"/>
          <a:ext cx="1124576" cy="1921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2288" y="0"/>
              </a:lnTo>
              <a:lnTo>
                <a:pt x="562288" y="1921483"/>
              </a:lnTo>
              <a:lnTo>
                <a:pt x="1124576" y="1921483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800" kern="1200"/>
        </a:p>
      </dsp:txBody>
      <dsp:txXfrm>
        <a:off x="1139194" y="3119734"/>
        <a:ext cx="111319" cy="111319"/>
      </dsp:txXfrm>
    </dsp:sp>
    <dsp:sp modelId="{0FE34C4D-1CE4-4A9B-A5CB-4EB3B9827DCF}">
      <dsp:nvSpPr>
        <dsp:cNvPr id="0" name=""/>
        <dsp:cNvSpPr/>
      </dsp:nvSpPr>
      <dsp:spPr>
        <a:xfrm>
          <a:off x="632565" y="2214652"/>
          <a:ext cx="1124576" cy="1155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2288" y="0"/>
              </a:lnTo>
              <a:lnTo>
                <a:pt x="562288" y="1155740"/>
              </a:lnTo>
              <a:lnTo>
                <a:pt x="1124576" y="1155740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600" kern="1200"/>
        </a:p>
      </dsp:txBody>
      <dsp:txXfrm>
        <a:off x="1154539" y="2752208"/>
        <a:ext cx="80628" cy="80628"/>
      </dsp:txXfrm>
    </dsp:sp>
    <dsp:sp modelId="{E2A0429E-638D-4D23-AD69-60194F8822FF}">
      <dsp:nvSpPr>
        <dsp:cNvPr id="0" name=""/>
        <dsp:cNvSpPr/>
      </dsp:nvSpPr>
      <dsp:spPr>
        <a:xfrm>
          <a:off x="632565" y="2214652"/>
          <a:ext cx="1124576" cy="3899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2288" y="0"/>
              </a:lnTo>
              <a:lnTo>
                <a:pt x="562288" y="389997"/>
              </a:lnTo>
              <a:lnTo>
                <a:pt x="1124576" y="389997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/>
        </a:p>
      </dsp:txBody>
      <dsp:txXfrm>
        <a:off x="1165096" y="2379894"/>
        <a:ext cx="59514" cy="59514"/>
      </dsp:txXfrm>
    </dsp:sp>
    <dsp:sp modelId="{825F66BC-FD1C-49DF-B01D-E5CB928D3F9A}">
      <dsp:nvSpPr>
        <dsp:cNvPr id="0" name=""/>
        <dsp:cNvSpPr/>
      </dsp:nvSpPr>
      <dsp:spPr>
        <a:xfrm>
          <a:off x="632565" y="1838906"/>
          <a:ext cx="1124576" cy="375746"/>
        </a:xfrm>
        <a:custGeom>
          <a:avLst/>
          <a:gdLst/>
          <a:ahLst/>
          <a:cxnLst/>
          <a:rect l="0" t="0" r="0" b="0"/>
          <a:pathLst>
            <a:path>
              <a:moveTo>
                <a:pt x="0" y="375746"/>
              </a:moveTo>
              <a:lnTo>
                <a:pt x="562288" y="375746"/>
              </a:lnTo>
              <a:lnTo>
                <a:pt x="562288" y="0"/>
              </a:lnTo>
              <a:lnTo>
                <a:pt x="1124576" y="0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/>
        </a:p>
      </dsp:txBody>
      <dsp:txXfrm>
        <a:off x="1165211" y="1997137"/>
        <a:ext cx="59284" cy="59284"/>
      </dsp:txXfrm>
    </dsp:sp>
    <dsp:sp modelId="{ED818653-2B84-43BD-8030-0A6F73E2301E}">
      <dsp:nvSpPr>
        <dsp:cNvPr id="0" name=""/>
        <dsp:cNvSpPr/>
      </dsp:nvSpPr>
      <dsp:spPr>
        <a:xfrm>
          <a:off x="632565" y="1073163"/>
          <a:ext cx="1124576" cy="1141489"/>
        </a:xfrm>
        <a:custGeom>
          <a:avLst/>
          <a:gdLst/>
          <a:ahLst/>
          <a:cxnLst/>
          <a:rect l="0" t="0" r="0" b="0"/>
          <a:pathLst>
            <a:path>
              <a:moveTo>
                <a:pt x="0" y="1141489"/>
              </a:moveTo>
              <a:lnTo>
                <a:pt x="562288" y="1141489"/>
              </a:lnTo>
              <a:lnTo>
                <a:pt x="562288" y="0"/>
              </a:lnTo>
              <a:lnTo>
                <a:pt x="1124576" y="0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600" kern="1200"/>
        </a:p>
      </dsp:txBody>
      <dsp:txXfrm>
        <a:off x="1154794" y="1603848"/>
        <a:ext cx="80119" cy="80119"/>
      </dsp:txXfrm>
    </dsp:sp>
    <dsp:sp modelId="{134646C4-8DBC-4AD6-8218-B2A3411538E3}">
      <dsp:nvSpPr>
        <dsp:cNvPr id="0" name=""/>
        <dsp:cNvSpPr/>
      </dsp:nvSpPr>
      <dsp:spPr>
        <a:xfrm>
          <a:off x="632565" y="307420"/>
          <a:ext cx="1124576" cy="1907232"/>
        </a:xfrm>
        <a:custGeom>
          <a:avLst/>
          <a:gdLst/>
          <a:ahLst/>
          <a:cxnLst/>
          <a:rect l="0" t="0" r="0" b="0"/>
          <a:pathLst>
            <a:path>
              <a:moveTo>
                <a:pt x="0" y="1907232"/>
              </a:moveTo>
              <a:lnTo>
                <a:pt x="562288" y="1907232"/>
              </a:lnTo>
              <a:lnTo>
                <a:pt x="562288" y="0"/>
              </a:lnTo>
              <a:lnTo>
                <a:pt x="1124576" y="0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800" kern="1200"/>
        </a:p>
      </dsp:txBody>
      <dsp:txXfrm>
        <a:off x="1139501" y="1205683"/>
        <a:ext cx="110704" cy="110704"/>
      </dsp:txXfrm>
    </dsp:sp>
    <dsp:sp modelId="{D796D7F5-45CB-4725-90FB-213D2B868539}">
      <dsp:nvSpPr>
        <dsp:cNvPr id="0" name=""/>
        <dsp:cNvSpPr/>
      </dsp:nvSpPr>
      <dsp:spPr>
        <a:xfrm rot="16200000">
          <a:off x="-1285822" y="1908355"/>
          <a:ext cx="3224181" cy="612594"/>
        </a:xfrm>
        <a:prstGeom prst="rect">
          <a:avLst/>
        </a:prstGeom>
        <a:solidFill>
          <a:schemeClr val="accent5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/>
            <a:t>Ojitukset ja vesitalouden hallinta</a:t>
          </a:r>
        </a:p>
      </dsp:txBody>
      <dsp:txXfrm>
        <a:off x="-1285822" y="1908355"/>
        <a:ext cx="3224181" cy="612594"/>
      </dsp:txXfrm>
    </dsp:sp>
    <dsp:sp modelId="{7330539B-C212-4912-91F2-8FB108F28AC9}">
      <dsp:nvSpPr>
        <dsp:cNvPr id="0" name=""/>
        <dsp:cNvSpPr/>
      </dsp:nvSpPr>
      <dsp:spPr>
        <a:xfrm>
          <a:off x="1757142" y="1122"/>
          <a:ext cx="2009310" cy="612594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/>
            <a:t>Vesien- ja merenhoito</a:t>
          </a:r>
        </a:p>
      </dsp:txBody>
      <dsp:txXfrm>
        <a:off x="1757142" y="1122"/>
        <a:ext cx="2009310" cy="612594"/>
      </dsp:txXfrm>
    </dsp:sp>
    <dsp:sp modelId="{B8AEDD33-E29C-4611-BBB9-6028B25EC7CF}">
      <dsp:nvSpPr>
        <dsp:cNvPr id="0" name=""/>
        <dsp:cNvSpPr/>
      </dsp:nvSpPr>
      <dsp:spPr>
        <a:xfrm>
          <a:off x="1757142" y="766865"/>
          <a:ext cx="2009310" cy="612594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/>
            <a:t>Tieverkon hoito</a:t>
          </a:r>
        </a:p>
      </dsp:txBody>
      <dsp:txXfrm>
        <a:off x="1757142" y="766865"/>
        <a:ext cx="2009310" cy="612594"/>
      </dsp:txXfrm>
    </dsp:sp>
    <dsp:sp modelId="{304BD831-6C38-4CB9-AAD5-667A43141C3A}">
      <dsp:nvSpPr>
        <dsp:cNvPr id="0" name=""/>
        <dsp:cNvSpPr/>
      </dsp:nvSpPr>
      <dsp:spPr>
        <a:xfrm>
          <a:off x="1757142" y="1532609"/>
          <a:ext cx="2009310" cy="612594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/>
            <a:t>Maa- ja metsätalouden vesienhallinta</a:t>
          </a:r>
        </a:p>
      </dsp:txBody>
      <dsp:txXfrm>
        <a:off x="1757142" y="1532609"/>
        <a:ext cx="2009310" cy="612594"/>
      </dsp:txXfrm>
    </dsp:sp>
    <dsp:sp modelId="{41C9A94F-26F7-41B2-876E-385DCF036F8F}">
      <dsp:nvSpPr>
        <dsp:cNvPr id="0" name=""/>
        <dsp:cNvSpPr/>
      </dsp:nvSpPr>
      <dsp:spPr>
        <a:xfrm>
          <a:off x="1757142" y="2298352"/>
          <a:ext cx="2009310" cy="612594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/>
            <a:t>Maatalouden rakennetuet (rahoitus- ja maksatustoimet)</a:t>
          </a:r>
        </a:p>
      </dsp:txBody>
      <dsp:txXfrm>
        <a:off x="1757142" y="2298352"/>
        <a:ext cx="2009310" cy="612594"/>
      </dsp:txXfrm>
    </dsp:sp>
    <dsp:sp modelId="{C93D4D49-F5D9-429A-80BF-0F302DE5F97D}">
      <dsp:nvSpPr>
        <dsp:cNvPr id="0" name=""/>
        <dsp:cNvSpPr/>
      </dsp:nvSpPr>
      <dsp:spPr>
        <a:xfrm>
          <a:off x="1757142" y="3064095"/>
          <a:ext cx="2009310" cy="612594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/>
            <a:t>Ojitus- ja peruskuivatustoimet</a:t>
          </a:r>
        </a:p>
      </dsp:txBody>
      <dsp:txXfrm>
        <a:off x="1757142" y="3064095"/>
        <a:ext cx="2009310" cy="612594"/>
      </dsp:txXfrm>
    </dsp:sp>
    <dsp:sp modelId="{21FDCA1D-A07F-431D-976C-2D461AE1EE7E}">
      <dsp:nvSpPr>
        <dsp:cNvPr id="0" name=""/>
        <dsp:cNvSpPr/>
      </dsp:nvSpPr>
      <dsp:spPr>
        <a:xfrm>
          <a:off x="1757142" y="3829838"/>
          <a:ext cx="2009310" cy="612594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/>
            <a:t>Luonnonsuojelu</a:t>
          </a:r>
        </a:p>
      </dsp:txBody>
      <dsp:txXfrm>
        <a:off x="1757142" y="3829838"/>
        <a:ext cx="2009310" cy="6125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0.34015</cdr:x>
      <cdr:y>0.30861</cdr:y>
    </cdr:from>
    <cdr:to>
      <cdr:x>0.78276</cdr:x>
      <cdr:y>0.80749</cdr:y>
    </cdr:to>
    <cdr:sp macro="" textlink="">
      <cdr:nvSpPr>
        <cdr:cNvPr id="2" name="Tekstiruutu 1">
          <a:extLst xmlns:a="http://schemas.openxmlformats.org/drawingml/2006/main">
            <a:ext uri="{FF2B5EF4-FFF2-40B4-BE49-F238E27FC236}">
              <a16:creationId xmlns:a16="http://schemas.microsoft.com/office/drawing/2014/main" id="{F65040F0-B2B9-4460-A63A-42796D7CB43F}"/>
            </a:ext>
          </a:extLst>
        </cdr:cNvPr>
        <cdr:cNvSpPr txBox="1"/>
      </cdr:nvSpPr>
      <cdr:spPr>
        <a:xfrm xmlns:a="http://schemas.openxmlformats.org/drawingml/2006/main">
          <a:off x="3308279" y="2116479"/>
          <a:ext cx="4304872" cy="34212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endParaRPr lang="fi-FI" sz="2800" b="1" kern="1200" dirty="0">
            <a:solidFill>
              <a:schemeClr val="bg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0F84D-D844-41ED-84CC-AC604A7DC2E4}" type="datetimeFigureOut">
              <a:rPr lang="fi-FI" smtClean="0"/>
              <a:t>23.9.2021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BED116-1896-472C-AD08-FEEE739625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1897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CD2011-A160-41DD-8753-DD916FF0B12E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3196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BED116-1896-472C-AD08-FEEE7396256E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8814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FD4CE-2409-4D27-B67A-AD3A6120FC2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6104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D10F0-373D-40E6-9761-58EC7B1D1FCB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848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7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8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9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9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9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9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9.xml"/></Relationships>
</file>

<file path=ppt/slideLayouts/_rels/slideLayout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9.xml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9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0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0.xml"/></Relationships>
</file>

<file path=ppt/slideLayouts/_rels/slideLayout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0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2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2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0.xml"/></Relationships>
</file>

<file path=ppt/slideLayouts/_rels/slideLayout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0.xml"/></Relationships>
</file>

<file path=ppt/slideLayouts/_rels/slideLayout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1.xml"/></Relationships>
</file>

<file path=ppt/slideLayouts/_rels/slideLayout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1.xml"/></Relationships>
</file>

<file path=ppt/slideLayouts/_rels/slideLayout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1.xml"/></Relationships>
</file>

<file path=ppt/slideLayouts/_rels/slideLayout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1.xml"/></Relationships>
</file>

<file path=ppt/slideLayouts/_rels/slideLayout2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1.xml"/></Relationships>
</file>

<file path=ppt/slideLayouts/_rels/slideLayout2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1.xml"/></Relationships>
</file>

<file path=ppt/slideLayouts/_rels/slideLayout2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1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/Relationships>
</file>

<file path=ppt/slideLayouts/_rels/slideLayout3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/Relationships>
</file>

<file path=ppt/slideLayouts/_rels/slideLayout3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/Relationships>
</file>

<file path=ppt/slideLayouts/_rels/slideLayout3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/Relationships>
</file>

<file path=ppt/slideLayouts/_rels/slideLayout3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/Relationships>
</file>

<file path=ppt/slideLayouts/_rels/slideLayout3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/Relationships>
</file>

<file path=ppt/slideLayouts/_rels/slideLayout3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4.xml"/></Relationships>
</file>

<file path=ppt/slideLayouts/_rels/slideLayout3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4.xml"/></Relationships>
</file>

<file path=ppt/slideLayouts/_rels/slideLayout3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4.xml"/></Relationships>
</file>

<file path=ppt/slideLayouts/_rels/slideLayout3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4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4.xml"/></Relationships>
</file>

<file path=ppt/slideLayouts/_rels/slideLayout3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4.xml"/></Relationships>
</file>

<file path=ppt/slideLayouts/_rels/slideLayout3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6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6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6.xml"/></Relationships>
</file>

<file path=ppt/slideLayouts/_rels/slideLayout3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7.xml"/></Relationships>
</file>

<file path=ppt/slideLayouts/_rels/slideLayout4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7.xml"/></Relationships>
</file>

<file path=ppt/slideLayouts/_rels/slideLayout4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8.xml"/></Relationships>
</file>

<file path=ppt/slideLayouts/_rels/slideLayout4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8.xml"/></Relationships>
</file>

<file path=ppt/slideLayouts/_rels/slideLayout4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8.xml"/></Relationships>
</file>

<file path=ppt/slideLayouts/_rels/slideLayout4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8.xml"/></Relationships>
</file>

<file path=ppt/slideLayouts/_rels/slideLayout4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8.xml"/></Relationships>
</file>

<file path=ppt/slideLayouts/_rels/slideLayout4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8.xml"/></Relationships>
</file>

<file path=ppt/slideLayouts/_rels/slideLayout4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8.xml"/></Relationships>
</file>

<file path=ppt/slideLayouts/_rels/slideLayout4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F9AB59F-0532-DE42-803F-58E0666C33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FC2042E-97DB-F74D-A86A-D6E2B59E82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9998" y="1907722"/>
            <a:ext cx="6616700" cy="1739900"/>
          </a:xfrm>
          <a:prstGeom prst="rect">
            <a:avLst/>
          </a:prstGeom>
        </p:spPr>
      </p:pic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23DC9A41-8C7D-FA4A-8080-1171A02A10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26100" y="3757613"/>
            <a:ext cx="5715000" cy="179773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Tähän lisätietoa esityksestä</a:t>
            </a:r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5880990B-2DF8-7D4C-863A-41295D378B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72650" y="6278563"/>
            <a:ext cx="857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D9D09E47-ED84-1440-B542-535EF1E55ECB}" type="datetime1">
              <a:rPr lang="fi-FI" smtClean="0"/>
              <a:t>23.9.2021</a:t>
            </a:fld>
            <a:endParaRPr lang="fi-FI"/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1ECF05C0-05BB-1547-88CD-599C7F3A74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7049" y="6278563"/>
            <a:ext cx="6667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/>
              <a:t>dia </a:t>
            </a:r>
            <a:fld id="{4B3ABE4D-E3AA-DE44-821B-852CBCAB17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31FA9BF8-E4D5-F34D-BEBC-DAF69BBC1F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46394" y="6278563"/>
            <a:ext cx="6235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/>
              <a:t>Esityksen alatunniste tässä</a:t>
            </a:r>
          </a:p>
        </p:txBody>
      </p:sp>
    </p:spTree>
    <p:extLst>
      <p:ext uri="{BB962C8B-B14F-4D97-AF65-F5344CB8AC3E}">
        <p14:creationId xmlns:p14="http://schemas.microsoft.com/office/powerpoint/2010/main" val="2798748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57E547-E16F-314D-A380-57E012141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D81E144-6C28-AD4F-956A-78B27CCAB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DA6ACC3-740D-7D4C-B803-A44EE7D22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3189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EA82D3F-7E45-9C4A-889A-57995B655D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0481F27-E760-EF49-A4D6-C933A54C0F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3189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6BAA32D-6297-BD46-9960-703BC39DE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4BF85-6982-2B4C-8EF9-3CC5043EC92B}" type="datetime1">
              <a:rPr lang="fi-FI" smtClean="0"/>
              <a:t>23.9.2021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FB2A6D1A-2B84-0044-94A7-E5F41446B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alatunniste tässä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1FFB929-98BD-024A-AFB3-9917EFA7B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BE4D-E3AA-DE44-821B-852CBCAB17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867020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sältö kaarevalla kuvalla" preserve="1" userDrawn="1">
  <p:cSld name="Sisältö kaarevall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6482227" cy="1119501"/>
          </a:xfrm>
        </p:spPr>
        <p:txBody>
          <a:bodyPr/>
          <a:lstStyle/>
          <a:p>
            <a:r>
              <a:rPr lang="en-GB" err="1"/>
              <a:t>Tekstisivu</a:t>
            </a:r>
            <a:r>
              <a:rPr lang="en-GB"/>
              <a:t> </a:t>
            </a:r>
            <a:r>
              <a:rPr lang="en-GB" err="1"/>
              <a:t>isolla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kaarevalla</a:t>
            </a:r>
            <a:r>
              <a:rPr lang="en-GB"/>
              <a:t> </a:t>
            </a:r>
            <a:r>
              <a:rPr lang="en-GB" err="1"/>
              <a:t>kuvalla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6482227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46D95DB7-D85C-4651-BD0D-60A1252BA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7603725" y="180000"/>
            <a:ext cx="440947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1709367 w 4408944"/>
              <a:gd name="connsiteY3" fmla="*/ 6487088 h 6488358"/>
              <a:gd name="connsiteX4" fmla="*/ 0 w 4408944"/>
              <a:gd name="connsiteY4" fmla="*/ 6488358 h 6488358"/>
              <a:gd name="connsiteX5" fmla="*/ 0 w 4408944"/>
              <a:gd name="connsiteY5" fmla="*/ 0 h 6488358"/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1709367 w 4408944"/>
              <a:gd name="connsiteY3" fmla="*/ 6487088 h 6488358"/>
              <a:gd name="connsiteX4" fmla="*/ 0 w 4408944"/>
              <a:gd name="connsiteY4" fmla="*/ 0 h 6488358"/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1709367 w 4408944"/>
              <a:gd name="connsiteY3" fmla="*/ 6487088 h 6488358"/>
              <a:gd name="connsiteX4" fmla="*/ 991817 w 4408944"/>
              <a:gd name="connsiteY4" fmla="*/ 3753413 h 6488358"/>
              <a:gd name="connsiteX5" fmla="*/ 0 w 4408944"/>
              <a:gd name="connsiteY5" fmla="*/ 0 h 6488358"/>
              <a:gd name="connsiteX0" fmla="*/ 144667 w 4553611"/>
              <a:gd name="connsiteY0" fmla="*/ 0 h 6488358"/>
              <a:gd name="connsiteX1" fmla="*/ 4553611 w 4553611"/>
              <a:gd name="connsiteY1" fmla="*/ 0 h 6488358"/>
              <a:gd name="connsiteX2" fmla="*/ 4553611 w 4553611"/>
              <a:gd name="connsiteY2" fmla="*/ 6488358 h 6488358"/>
              <a:gd name="connsiteX3" fmla="*/ 1854034 w 4553611"/>
              <a:gd name="connsiteY3" fmla="*/ 6487088 h 6488358"/>
              <a:gd name="connsiteX4" fmla="*/ 1136484 w 4553611"/>
              <a:gd name="connsiteY4" fmla="*/ 3753413 h 6488358"/>
              <a:gd name="connsiteX5" fmla="*/ 144667 w 4553611"/>
              <a:gd name="connsiteY5" fmla="*/ 0 h 6488358"/>
              <a:gd name="connsiteX0" fmla="*/ 214805 w 4623749"/>
              <a:gd name="connsiteY0" fmla="*/ 0 h 6488358"/>
              <a:gd name="connsiteX1" fmla="*/ 4623749 w 4623749"/>
              <a:gd name="connsiteY1" fmla="*/ 0 h 6488358"/>
              <a:gd name="connsiteX2" fmla="*/ 4623749 w 4623749"/>
              <a:gd name="connsiteY2" fmla="*/ 6488358 h 6488358"/>
              <a:gd name="connsiteX3" fmla="*/ 1924172 w 4623749"/>
              <a:gd name="connsiteY3" fmla="*/ 6487088 h 6488358"/>
              <a:gd name="connsiteX4" fmla="*/ 641472 w 4623749"/>
              <a:gd name="connsiteY4" fmla="*/ 4051863 h 6488358"/>
              <a:gd name="connsiteX5" fmla="*/ 214805 w 4623749"/>
              <a:gd name="connsiteY5" fmla="*/ 0 h 6488358"/>
              <a:gd name="connsiteX0" fmla="*/ 214805 w 4623749"/>
              <a:gd name="connsiteY0" fmla="*/ 0 h 6488358"/>
              <a:gd name="connsiteX1" fmla="*/ 4623749 w 4623749"/>
              <a:gd name="connsiteY1" fmla="*/ 0 h 6488358"/>
              <a:gd name="connsiteX2" fmla="*/ 4623749 w 4623749"/>
              <a:gd name="connsiteY2" fmla="*/ 6488358 h 6488358"/>
              <a:gd name="connsiteX3" fmla="*/ 1924172 w 4623749"/>
              <a:gd name="connsiteY3" fmla="*/ 6487088 h 6488358"/>
              <a:gd name="connsiteX4" fmla="*/ 641472 w 4623749"/>
              <a:gd name="connsiteY4" fmla="*/ 4051863 h 6488358"/>
              <a:gd name="connsiteX5" fmla="*/ 214805 w 4623749"/>
              <a:gd name="connsiteY5" fmla="*/ 0 h 6488358"/>
              <a:gd name="connsiteX0" fmla="*/ 530 w 4409474"/>
              <a:gd name="connsiteY0" fmla="*/ 0 h 6488358"/>
              <a:gd name="connsiteX1" fmla="*/ 4409474 w 4409474"/>
              <a:gd name="connsiteY1" fmla="*/ 0 h 6488358"/>
              <a:gd name="connsiteX2" fmla="*/ 4409474 w 4409474"/>
              <a:gd name="connsiteY2" fmla="*/ 6488358 h 6488358"/>
              <a:gd name="connsiteX3" fmla="*/ 1709897 w 4409474"/>
              <a:gd name="connsiteY3" fmla="*/ 6487088 h 6488358"/>
              <a:gd name="connsiteX4" fmla="*/ 427197 w 4409474"/>
              <a:gd name="connsiteY4" fmla="*/ 4051863 h 6488358"/>
              <a:gd name="connsiteX5" fmla="*/ 530 w 4409474"/>
              <a:gd name="connsiteY5" fmla="*/ 0 h 6488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09474" h="6488358">
                <a:moveTo>
                  <a:pt x="530" y="0"/>
                </a:moveTo>
                <a:lnTo>
                  <a:pt x="4409474" y="0"/>
                </a:lnTo>
                <a:lnTo>
                  <a:pt x="4409474" y="6488358"/>
                </a:lnTo>
                <a:lnTo>
                  <a:pt x="1709897" y="6487088"/>
                </a:lnTo>
                <a:cubicBezTo>
                  <a:pt x="1168951" y="5999514"/>
                  <a:pt x="712091" y="5133044"/>
                  <a:pt x="427197" y="4051863"/>
                </a:cubicBezTo>
                <a:cubicBezTo>
                  <a:pt x="142303" y="2970682"/>
                  <a:pt x="-10191" y="1358994"/>
                  <a:pt x="5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8CBE0249-DC84-4C39-89AB-E97D6F0F84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71815122-4A8E-4281-87AC-8D44BE6CC0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8.4.2021   |   </a:t>
            </a: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788FD0A6-21DD-4310-9D7C-EC77DE9DFE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Katriina Virtanen</a:t>
            </a:r>
          </a:p>
        </p:txBody>
      </p:sp>
    </p:spTree>
    <p:extLst>
      <p:ext uri="{BB962C8B-B14F-4D97-AF65-F5344CB8AC3E}">
        <p14:creationId xmlns:p14="http://schemas.microsoft.com/office/powerpoint/2010/main" val="196359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sältö kaarevalla kuvalla 2" preserve="1" userDrawn="1">
  <p:cSld name="Sisältö kaarevalla kuval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6482227" cy="1119501"/>
          </a:xfrm>
        </p:spPr>
        <p:txBody>
          <a:bodyPr/>
          <a:lstStyle/>
          <a:p>
            <a:r>
              <a:rPr lang="en-GB" err="1"/>
              <a:t>Tekstisivu</a:t>
            </a:r>
            <a:r>
              <a:rPr lang="en-GB"/>
              <a:t> </a:t>
            </a:r>
            <a:r>
              <a:rPr lang="en-GB" err="1"/>
              <a:t>isolla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kaarevalla</a:t>
            </a:r>
            <a:r>
              <a:rPr lang="en-GB"/>
              <a:t> </a:t>
            </a:r>
            <a:r>
              <a:rPr lang="en-GB" err="1"/>
              <a:t>kuvalla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6482227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46D95DB7-D85C-4651-BD0D-60A1252BA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7611518" y="180000"/>
            <a:ext cx="4401681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065E56D1-9BA4-4424-AA13-FA7AB9479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A889983E-086F-483E-ACC1-0D3B42D4E4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8.4.2021   |   </a:t>
            </a: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C519B920-C56F-4E32-B399-E7C752AC75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Katriina Virtanen</a:t>
            </a:r>
          </a:p>
        </p:txBody>
      </p:sp>
    </p:spTree>
    <p:extLst>
      <p:ext uri="{BB962C8B-B14F-4D97-AF65-F5344CB8AC3E}">
        <p14:creationId xmlns:p14="http://schemas.microsoft.com/office/powerpoint/2010/main" val="411405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kaarevalla kuvalla 3" preserve="1" userDrawn="1">
  <p:cSld name="Sisältö kaarevalla kuvall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77491" y="1856630"/>
            <a:ext cx="6482227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7491" y="470390"/>
            <a:ext cx="6482227" cy="1119501"/>
          </a:xfrm>
        </p:spPr>
        <p:txBody>
          <a:bodyPr/>
          <a:lstStyle/>
          <a:p>
            <a:r>
              <a:rPr lang="fi-FI" noProof="0"/>
              <a:t>Tekstisivu isolla </a:t>
            </a:r>
            <a:br>
              <a:rPr lang="fi-FI" noProof="0"/>
            </a:br>
            <a:r>
              <a:rPr lang="fi-FI" noProof="0"/>
              <a:t>kaarevalla kuvalla</a:t>
            </a:r>
            <a:endParaRPr lang="fi-FI"/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FFA32AF2-F2A2-4E4F-9C2B-365AAAFFC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179999" y="180000"/>
            <a:ext cx="4420767" cy="6498000"/>
          </a:xfrm>
          <a:custGeom>
            <a:avLst/>
            <a:gdLst>
              <a:gd name="connsiteX0" fmla="*/ 0 w 4430891"/>
              <a:gd name="connsiteY0" fmla="*/ 0 h 6488358"/>
              <a:gd name="connsiteX1" fmla="*/ 4430891 w 4430891"/>
              <a:gd name="connsiteY1" fmla="*/ 0 h 6488358"/>
              <a:gd name="connsiteX2" fmla="*/ 4430891 w 4430891"/>
              <a:gd name="connsiteY2" fmla="*/ 6488358 h 6488358"/>
              <a:gd name="connsiteX3" fmla="*/ 0 w 4430891"/>
              <a:gd name="connsiteY3" fmla="*/ 6488358 h 6488358"/>
              <a:gd name="connsiteX4" fmla="*/ 0 w 4430891"/>
              <a:gd name="connsiteY4" fmla="*/ 0 h 6488358"/>
              <a:gd name="connsiteX0" fmla="*/ 0 w 4430891"/>
              <a:gd name="connsiteY0" fmla="*/ 2986 h 6491344"/>
              <a:gd name="connsiteX1" fmla="*/ 2727596 w 4430891"/>
              <a:gd name="connsiteY1" fmla="*/ 0 h 6491344"/>
              <a:gd name="connsiteX2" fmla="*/ 4430891 w 4430891"/>
              <a:gd name="connsiteY2" fmla="*/ 2986 h 6491344"/>
              <a:gd name="connsiteX3" fmla="*/ 4430891 w 4430891"/>
              <a:gd name="connsiteY3" fmla="*/ 6491344 h 6491344"/>
              <a:gd name="connsiteX4" fmla="*/ 0 w 4430891"/>
              <a:gd name="connsiteY4" fmla="*/ 6491344 h 6491344"/>
              <a:gd name="connsiteX5" fmla="*/ 0 w 4430891"/>
              <a:gd name="connsiteY5" fmla="*/ 2986 h 6491344"/>
              <a:gd name="connsiteX0" fmla="*/ 0 w 4831678"/>
              <a:gd name="connsiteY0" fmla="*/ 481615 h 6969973"/>
              <a:gd name="connsiteX1" fmla="*/ 2727596 w 4831678"/>
              <a:gd name="connsiteY1" fmla="*/ 478629 h 6969973"/>
              <a:gd name="connsiteX2" fmla="*/ 4430891 w 4831678"/>
              <a:gd name="connsiteY2" fmla="*/ 481615 h 6969973"/>
              <a:gd name="connsiteX3" fmla="*/ 4430891 w 4831678"/>
              <a:gd name="connsiteY3" fmla="*/ 6969973 h 6969973"/>
              <a:gd name="connsiteX4" fmla="*/ 0 w 4831678"/>
              <a:gd name="connsiteY4" fmla="*/ 6969973 h 6969973"/>
              <a:gd name="connsiteX5" fmla="*/ 0 w 4831678"/>
              <a:gd name="connsiteY5" fmla="*/ 481615 h 6969973"/>
              <a:gd name="connsiteX0" fmla="*/ 0 w 4706556"/>
              <a:gd name="connsiteY0" fmla="*/ 2986 h 6491344"/>
              <a:gd name="connsiteX1" fmla="*/ 2727596 w 4706556"/>
              <a:gd name="connsiteY1" fmla="*/ 0 h 6491344"/>
              <a:gd name="connsiteX2" fmla="*/ 3937832 w 4706556"/>
              <a:gd name="connsiteY2" fmla="*/ 2217269 h 6491344"/>
              <a:gd name="connsiteX3" fmla="*/ 4430891 w 4706556"/>
              <a:gd name="connsiteY3" fmla="*/ 6491344 h 6491344"/>
              <a:gd name="connsiteX4" fmla="*/ 0 w 4706556"/>
              <a:gd name="connsiteY4" fmla="*/ 6491344 h 6491344"/>
              <a:gd name="connsiteX5" fmla="*/ 0 w 4706556"/>
              <a:gd name="connsiteY5" fmla="*/ 2986 h 6491344"/>
              <a:gd name="connsiteX0" fmla="*/ 0 w 4713104"/>
              <a:gd name="connsiteY0" fmla="*/ 2986 h 6491344"/>
              <a:gd name="connsiteX1" fmla="*/ 2727596 w 4713104"/>
              <a:gd name="connsiteY1" fmla="*/ 0 h 6491344"/>
              <a:gd name="connsiteX2" fmla="*/ 3937832 w 4713104"/>
              <a:gd name="connsiteY2" fmla="*/ 2217269 h 6491344"/>
              <a:gd name="connsiteX3" fmla="*/ 4430891 w 4713104"/>
              <a:gd name="connsiteY3" fmla="*/ 6491344 h 6491344"/>
              <a:gd name="connsiteX4" fmla="*/ 0 w 4713104"/>
              <a:gd name="connsiteY4" fmla="*/ 6491344 h 6491344"/>
              <a:gd name="connsiteX5" fmla="*/ 0 w 4713104"/>
              <a:gd name="connsiteY5" fmla="*/ 2986 h 6491344"/>
              <a:gd name="connsiteX0" fmla="*/ 0 w 4713104"/>
              <a:gd name="connsiteY0" fmla="*/ 2986 h 6491344"/>
              <a:gd name="connsiteX1" fmla="*/ 2727596 w 4713104"/>
              <a:gd name="connsiteY1" fmla="*/ 0 h 6491344"/>
              <a:gd name="connsiteX2" fmla="*/ 3937832 w 4713104"/>
              <a:gd name="connsiteY2" fmla="*/ 2217269 h 6491344"/>
              <a:gd name="connsiteX3" fmla="*/ 4430891 w 4713104"/>
              <a:gd name="connsiteY3" fmla="*/ 6491344 h 6491344"/>
              <a:gd name="connsiteX4" fmla="*/ 0 w 4713104"/>
              <a:gd name="connsiteY4" fmla="*/ 6491344 h 6491344"/>
              <a:gd name="connsiteX5" fmla="*/ 0 w 4713104"/>
              <a:gd name="connsiteY5" fmla="*/ 2986 h 6491344"/>
              <a:gd name="connsiteX0" fmla="*/ 0 w 4431482"/>
              <a:gd name="connsiteY0" fmla="*/ 2986 h 6491344"/>
              <a:gd name="connsiteX1" fmla="*/ 2727596 w 4431482"/>
              <a:gd name="connsiteY1" fmla="*/ 0 h 6491344"/>
              <a:gd name="connsiteX2" fmla="*/ 3937832 w 4431482"/>
              <a:gd name="connsiteY2" fmla="*/ 2217269 h 6491344"/>
              <a:gd name="connsiteX3" fmla="*/ 4430891 w 4431482"/>
              <a:gd name="connsiteY3" fmla="*/ 6491344 h 6491344"/>
              <a:gd name="connsiteX4" fmla="*/ 0 w 4431482"/>
              <a:gd name="connsiteY4" fmla="*/ 6491344 h 6491344"/>
              <a:gd name="connsiteX5" fmla="*/ 0 w 4431482"/>
              <a:gd name="connsiteY5" fmla="*/ 2986 h 6491344"/>
              <a:gd name="connsiteX0" fmla="*/ 0 w 4431482"/>
              <a:gd name="connsiteY0" fmla="*/ 2986 h 6491344"/>
              <a:gd name="connsiteX1" fmla="*/ 2727596 w 4431482"/>
              <a:gd name="connsiteY1" fmla="*/ 0 h 6491344"/>
              <a:gd name="connsiteX2" fmla="*/ 3937832 w 4431482"/>
              <a:gd name="connsiteY2" fmla="*/ 2217269 h 6491344"/>
              <a:gd name="connsiteX3" fmla="*/ 4430891 w 4431482"/>
              <a:gd name="connsiteY3" fmla="*/ 6491344 h 6491344"/>
              <a:gd name="connsiteX4" fmla="*/ 0 w 4431482"/>
              <a:gd name="connsiteY4" fmla="*/ 6491344 h 6491344"/>
              <a:gd name="connsiteX5" fmla="*/ 0 w 4431482"/>
              <a:gd name="connsiteY5" fmla="*/ 2986 h 6491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31482" h="6491344">
                <a:moveTo>
                  <a:pt x="0" y="2986"/>
                </a:moveTo>
                <a:lnTo>
                  <a:pt x="2727596" y="0"/>
                </a:lnTo>
                <a:cubicBezTo>
                  <a:pt x="3107490" y="349624"/>
                  <a:pt x="3613608" y="1148825"/>
                  <a:pt x="3937832" y="2217269"/>
                </a:cubicBezTo>
                <a:cubicBezTo>
                  <a:pt x="4262056" y="3285713"/>
                  <a:pt x="4443231" y="4809316"/>
                  <a:pt x="4430891" y="6491344"/>
                </a:cubicBezTo>
                <a:lnTo>
                  <a:pt x="0" y="6491344"/>
                </a:lnTo>
                <a:lnTo>
                  <a:pt x="0" y="29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04489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FCE9B700-78CD-4A46-8766-AF0BB370C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4020341"/>
            <a:ext cx="11832392" cy="2666209"/>
          </a:xfrm>
          <a:custGeom>
            <a:avLst/>
            <a:gdLst>
              <a:gd name="T0" fmla="*/ 0 w 32870"/>
              <a:gd name="T1" fmla="*/ 2673 h 7243"/>
              <a:gd name="T2" fmla="*/ 0 w 32870"/>
              <a:gd name="T3" fmla="*/ 7243 h 7243"/>
              <a:gd name="T4" fmla="*/ 19357 w 32870"/>
              <a:gd name="T5" fmla="*/ 7227 h 7243"/>
              <a:gd name="T6" fmla="*/ 32870 w 32870"/>
              <a:gd name="T7" fmla="*/ 5129 h 7243"/>
              <a:gd name="T8" fmla="*/ 32870 w 32870"/>
              <a:gd name="T9" fmla="*/ 0 h 7243"/>
              <a:gd name="T10" fmla="*/ 18713 w 32870"/>
              <a:gd name="T11" fmla="*/ 2667 h 7243"/>
              <a:gd name="T12" fmla="*/ 0 w 32870"/>
              <a:gd name="T13" fmla="*/ 2673 h 7243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0" y="3690"/>
                </a:moveTo>
                <a:lnTo>
                  <a:pt x="0" y="10000"/>
                </a:lnTo>
                <a:lnTo>
                  <a:pt x="5889" y="9978"/>
                </a:lnTo>
                <a:cubicBezTo>
                  <a:pt x="7711" y="9924"/>
                  <a:pt x="9045" y="8853"/>
                  <a:pt x="10000" y="7081"/>
                </a:cubicBezTo>
                <a:lnTo>
                  <a:pt x="10000" y="0"/>
                </a:lnTo>
                <a:cubicBezTo>
                  <a:pt x="8680" y="2670"/>
                  <a:pt x="6906" y="3414"/>
                  <a:pt x="5697" y="3613"/>
                </a:cubicBezTo>
                <a:lnTo>
                  <a:pt x="0" y="3690"/>
                </a:ln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6D37437-23D8-4818-9C76-1C816B514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180000"/>
            <a:ext cx="11832392" cy="4856905"/>
          </a:xfrm>
          <a:custGeom>
            <a:avLst/>
            <a:gdLst>
              <a:gd name="T0" fmla="*/ 0 w 32870"/>
              <a:gd name="T1" fmla="*/ 0 h 13403"/>
              <a:gd name="T2" fmla="*/ 0 w 32870"/>
              <a:gd name="T3" fmla="*/ 13403 h 13403"/>
              <a:gd name="T4" fmla="*/ 18713 w 32870"/>
              <a:gd name="T5" fmla="*/ 13397 h 13403"/>
              <a:gd name="T6" fmla="*/ 32870 w 32870"/>
              <a:gd name="T7" fmla="*/ 10730 h 13403"/>
              <a:gd name="T8" fmla="*/ 32870 w 32870"/>
              <a:gd name="T9" fmla="*/ 0 h 13403"/>
              <a:gd name="T10" fmla="*/ 0 w 32870"/>
              <a:gd name="T11" fmla="*/ 0 h 13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3403">
                <a:moveTo>
                  <a:pt x="0" y="0"/>
                </a:moveTo>
                <a:lnTo>
                  <a:pt x="0" y="13403"/>
                </a:lnTo>
                <a:cubicBezTo>
                  <a:pt x="9000" y="13399"/>
                  <a:pt x="17833" y="13396"/>
                  <a:pt x="18713" y="13397"/>
                </a:cubicBezTo>
                <a:cubicBezTo>
                  <a:pt x="22399" y="13403"/>
                  <a:pt x="28631" y="13027"/>
                  <a:pt x="32870" y="10730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133266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2" preserve="1" userDrawn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FCE9B700-78CD-4A46-8766-AF0BB370C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4020341"/>
            <a:ext cx="11834341" cy="2666209"/>
          </a:xfrm>
          <a:custGeom>
            <a:avLst/>
            <a:gdLst>
              <a:gd name="T0" fmla="*/ 0 w 32870"/>
              <a:gd name="T1" fmla="*/ 2673 h 7243"/>
              <a:gd name="T2" fmla="*/ 0 w 32870"/>
              <a:gd name="T3" fmla="*/ 7243 h 7243"/>
              <a:gd name="T4" fmla="*/ 19357 w 32870"/>
              <a:gd name="T5" fmla="*/ 7227 h 7243"/>
              <a:gd name="T6" fmla="*/ 32870 w 32870"/>
              <a:gd name="T7" fmla="*/ 5129 h 7243"/>
              <a:gd name="T8" fmla="*/ 32870 w 32870"/>
              <a:gd name="T9" fmla="*/ 0 h 7243"/>
              <a:gd name="T10" fmla="*/ 18713 w 32870"/>
              <a:gd name="T11" fmla="*/ 2667 h 7243"/>
              <a:gd name="T12" fmla="*/ 0 w 32870"/>
              <a:gd name="T13" fmla="*/ 2673 h 7243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0" y="3690"/>
                </a:moveTo>
                <a:lnTo>
                  <a:pt x="0" y="10000"/>
                </a:lnTo>
                <a:lnTo>
                  <a:pt x="5889" y="9978"/>
                </a:lnTo>
                <a:cubicBezTo>
                  <a:pt x="7711" y="9924"/>
                  <a:pt x="9045" y="8853"/>
                  <a:pt x="10000" y="7081"/>
                </a:cubicBezTo>
                <a:lnTo>
                  <a:pt x="10000" y="0"/>
                </a:lnTo>
                <a:cubicBezTo>
                  <a:pt x="8680" y="2670"/>
                  <a:pt x="6906" y="3414"/>
                  <a:pt x="5697" y="3613"/>
                </a:cubicBezTo>
                <a:lnTo>
                  <a:pt x="0" y="3690"/>
                </a:lnTo>
                <a:close/>
              </a:path>
            </a:pathLst>
          </a:custGeom>
          <a:solidFill>
            <a:srgbClr val="B6B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6D37437-23D8-4818-9C76-1C816B514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856905"/>
          </a:xfrm>
          <a:custGeom>
            <a:avLst/>
            <a:gdLst>
              <a:gd name="T0" fmla="*/ 0 w 32870"/>
              <a:gd name="T1" fmla="*/ 0 h 13403"/>
              <a:gd name="T2" fmla="*/ 0 w 32870"/>
              <a:gd name="T3" fmla="*/ 13403 h 13403"/>
              <a:gd name="T4" fmla="*/ 18713 w 32870"/>
              <a:gd name="T5" fmla="*/ 13397 h 13403"/>
              <a:gd name="T6" fmla="*/ 32870 w 32870"/>
              <a:gd name="T7" fmla="*/ 10730 h 13403"/>
              <a:gd name="T8" fmla="*/ 32870 w 32870"/>
              <a:gd name="T9" fmla="*/ 0 h 13403"/>
              <a:gd name="T10" fmla="*/ 0 w 32870"/>
              <a:gd name="T11" fmla="*/ 0 h 13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3403">
                <a:moveTo>
                  <a:pt x="0" y="0"/>
                </a:moveTo>
                <a:lnTo>
                  <a:pt x="0" y="13403"/>
                </a:lnTo>
                <a:cubicBezTo>
                  <a:pt x="9000" y="13399"/>
                  <a:pt x="17833" y="13396"/>
                  <a:pt x="18713" y="13397"/>
                </a:cubicBezTo>
                <a:cubicBezTo>
                  <a:pt x="22399" y="13403"/>
                  <a:pt x="28631" y="13027"/>
                  <a:pt x="32870" y="10730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5A81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189225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3" preserve="1" userDrawn="1">
  <p:cSld name="Osan ylätunnis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FCE9B700-78CD-4A46-8766-AF0BB370C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4020341"/>
            <a:ext cx="11834341" cy="2666209"/>
          </a:xfrm>
          <a:custGeom>
            <a:avLst/>
            <a:gdLst>
              <a:gd name="T0" fmla="*/ 0 w 32870"/>
              <a:gd name="T1" fmla="*/ 2673 h 7243"/>
              <a:gd name="T2" fmla="*/ 0 w 32870"/>
              <a:gd name="T3" fmla="*/ 7243 h 7243"/>
              <a:gd name="T4" fmla="*/ 19357 w 32870"/>
              <a:gd name="T5" fmla="*/ 7227 h 7243"/>
              <a:gd name="T6" fmla="*/ 32870 w 32870"/>
              <a:gd name="T7" fmla="*/ 5129 h 7243"/>
              <a:gd name="T8" fmla="*/ 32870 w 32870"/>
              <a:gd name="T9" fmla="*/ 0 h 7243"/>
              <a:gd name="T10" fmla="*/ 18713 w 32870"/>
              <a:gd name="T11" fmla="*/ 2667 h 7243"/>
              <a:gd name="T12" fmla="*/ 0 w 32870"/>
              <a:gd name="T13" fmla="*/ 2673 h 7243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0" y="3690"/>
                </a:moveTo>
                <a:lnTo>
                  <a:pt x="0" y="10000"/>
                </a:lnTo>
                <a:lnTo>
                  <a:pt x="5889" y="9978"/>
                </a:lnTo>
                <a:cubicBezTo>
                  <a:pt x="7711" y="9924"/>
                  <a:pt x="9045" y="8853"/>
                  <a:pt x="10000" y="7081"/>
                </a:cubicBezTo>
                <a:lnTo>
                  <a:pt x="10000" y="0"/>
                </a:lnTo>
                <a:cubicBezTo>
                  <a:pt x="8680" y="2670"/>
                  <a:pt x="6906" y="3414"/>
                  <a:pt x="5697" y="3613"/>
                </a:cubicBezTo>
                <a:lnTo>
                  <a:pt x="0" y="3690"/>
                </a:lnTo>
                <a:close/>
              </a:path>
            </a:pathLst>
          </a:custGeom>
          <a:solidFill>
            <a:srgbClr val="D964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6D37437-23D8-4818-9C76-1C816B514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856905"/>
          </a:xfrm>
          <a:custGeom>
            <a:avLst/>
            <a:gdLst>
              <a:gd name="T0" fmla="*/ 0 w 32870"/>
              <a:gd name="T1" fmla="*/ 0 h 13403"/>
              <a:gd name="T2" fmla="*/ 0 w 32870"/>
              <a:gd name="T3" fmla="*/ 13403 h 13403"/>
              <a:gd name="T4" fmla="*/ 18713 w 32870"/>
              <a:gd name="T5" fmla="*/ 13397 h 13403"/>
              <a:gd name="T6" fmla="*/ 32870 w 32870"/>
              <a:gd name="T7" fmla="*/ 10730 h 13403"/>
              <a:gd name="T8" fmla="*/ 32870 w 32870"/>
              <a:gd name="T9" fmla="*/ 0 h 13403"/>
              <a:gd name="T10" fmla="*/ 0 w 32870"/>
              <a:gd name="T11" fmla="*/ 0 h 13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3403">
                <a:moveTo>
                  <a:pt x="0" y="0"/>
                </a:moveTo>
                <a:lnTo>
                  <a:pt x="0" y="13403"/>
                </a:lnTo>
                <a:cubicBezTo>
                  <a:pt x="9000" y="13399"/>
                  <a:pt x="17833" y="13396"/>
                  <a:pt x="18713" y="13397"/>
                </a:cubicBezTo>
                <a:cubicBezTo>
                  <a:pt x="22399" y="13403"/>
                  <a:pt x="28631" y="13027"/>
                  <a:pt x="32870" y="10730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BE5A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354737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4" preserve="1" userDrawn="1">
  <p:cSld name="Osan ylätunnis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Ryhmä 7">
            <a:extLst>
              <a:ext uri="{FF2B5EF4-FFF2-40B4-BE49-F238E27FC236}">
                <a16:creationId xmlns:a16="http://schemas.microsoft.com/office/drawing/2014/main" id="{699CDD43-C904-4C83-89E3-B4A65DCAA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78632" y="180000"/>
            <a:ext cx="11834341" cy="6488159"/>
            <a:chOff x="178632" y="172167"/>
            <a:chExt cx="11834341" cy="6488159"/>
          </a:xfrm>
        </p:grpSpPr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90CE7767-6758-4913-9796-391DDD99B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3955066"/>
              <a:ext cx="11834341" cy="2705260"/>
            </a:xfrm>
            <a:custGeom>
              <a:avLst/>
              <a:gdLst>
                <a:gd name="T0" fmla="*/ 0 w 32870"/>
                <a:gd name="T1" fmla="*/ 2226 h 7510"/>
                <a:gd name="T2" fmla="*/ 0 w 32870"/>
                <a:gd name="T3" fmla="*/ 7510 h 7510"/>
                <a:gd name="T4" fmla="*/ 14422 w 32870"/>
                <a:gd name="T5" fmla="*/ 4695 h 7510"/>
                <a:gd name="T6" fmla="*/ 32870 w 32870"/>
                <a:gd name="T7" fmla="*/ 4690 h 7510"/>
                <a:gd name="T8" fmla="*/ 32870 w 32870"/>
                <a:gd name="T9" fmla="*/ 0 h 7510"/>
                <a:gd name="T10" fmla="*/ 13779 w 32870"/>
                <a:gd name="T11" fmla="*/ 16 h 7510"/>
                <a:gd name="T12" fmla="*/ 0 w 32870"/>
                <a:gd name="T13" fmla="*/ 2226 h 7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870" h="7510">
                  <a:moveTo>
                    <a:pt x="0" y="2226"/>
                  </a:moveTo>
                  <a:lnTo>
                    <a:pt x="0" y="7510"/>
                  </a:lnTo>
                  <a:cubicBezTo>
                    <a:pt x="4241" y="5081"/>
                    <a:pt x="10659" y="4690"/>
                    <a:pt x="14422" y="4695"/>
                  </a:cubicBezTo>
                  <a:cubicBezTo>
                    <a:pt x="15294" y="4696"/>
                    <a:pt x="23963" y="4693"/>
                    <a:pt x="32870" y="4690"/>
                  </a:cubicBezTo>
                  <a:lnTo>
                    <a:pt x="32870" y="0"/>
                  </a:lnTo>
                  <a:cubicBezTo>
                    <a:pt x="23927" y="3"/>
                    <a:pt x="15112" y="8"/>
                    <a:pt x="13779" y="16"/>
                  </a:cubicBezTo>
                  <a:cubicBezTo>
                    <a:pt x="7620" y="56"/>
                    <a:pt x="3156" y="876"/>
                    <a:pt x="0" y="2226"/>
                  </a:cubicBezTo>
                  <a:close/>
                </a:path>
              </a:pathLst>
            </a:custGeom>
            <a:solidFill>
              <a:srgbClr val="577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C7A82CFE-FC2A-469E-AAFA-303040F09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172167"/>
              <a:ext cx="11834341" cy="4632577"/>
            </a:xfrm>
            <a:custGeom>
              <a:avLst/>
              <a:gdLst>
                <a:gd name="T0" fmla="*/ 0 w 32870"/>
                <a:gd name="T1" fmla="*/ 0 h 12864"/>
                <a:gd name="T2" fmla="*/ 0 w 32870"/>
                <a:gd name="T3" fmla="*/ 12864 h 12864"/>
                <a:gd name="T4" fmla="*/ 13779 w 32870"/>
                <a:gd name="T5" fmla="*/ 10654 h 12864"/>
                <a:gd name="T6" fmla="*/ 32870 w 32870"/>
                <a:gd name="T7" fmla="*/ 10638 h 12864"/>
                <a:gd name="T8" fmla="*/ 32870 w 32870"/>
                <a:gd name="T9" fmla="*/ 0 h 12864"/>
                <a:gd name="T10" fmla="*/ 0 w 32870"/>
                <a:gd name="T11" fmla="*/ 0 h 12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870" h="12864">
                  <a:moveTo>
                    <a:pt x="0" y="0"/>
                  </a:moveTo>
                  <a:lnTo>
                    <a:pt x="0" y="12864"/>
                  </a:lnTo>
                  <a:cubicBezTo>
                    <a:pt x="3156" y="11514"/>
                    <a:pt x="7620" y="10694"/>
                    <a:pt x="13779" y="10654"/>
                  </a:cubicBezTo>
                  <a:cubicBezTo>
                    <a:pt x="15112" y="10646"/>
                    <a:pt x="23927" y="10641"/>
                    <a:pt x="32870" y="10638"/>
                  </a:cubicBezTo>
                  <a:lnTo>
                    <a:pt x="328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8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251102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5" preserve="1" userDrawn="1">
  <p:cSld name="Osan ylätunnist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Ryhmä 7">
            <a:extLst>
              <a:ext uri="{FF2B5EF4-FFF2-40B4-BE49-F238E27FC236}">
                <a16:creationId xmlns:a16="http://schemas.microsoft.com/office/drawing/2014/main" id="{699CDD43-C904-4C83-89E3-B4A65DCAA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78632" y="180000"/>
            <a:ext cx="11834341" cy="6488159"/>
            <a:chOff x="178632" y="172167"/>
            <a:chExt cx="11834341" cy="6488159"/>
          </a:xfrm>
        </p:grpSpPr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90CE7767-6758-4913-9796-391DDD99B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3955066"/>
              <a:ext cx="11834341" cy="2705260"/>
            </a:xfrm>
            <a:custGeom>
              <a:avLst/>
              <a:gdLst>
                <a:gd name="T0" fmla="*/ 0 w 32870"/>
                <a:gd name="T1" fmla="*/ 2226 h 7510"/>
                <a:gd name="T2" fmla="*/ 0 w 32870"/>
                <a:gd name="T3" fmla="*/ 7510 h 7510"/>
                <a:gd name="T4" fmla="*/ 14422 w 32870"/>
                <a:gd name="T5" fmla="*/ 4695 h 7510"/>
                <a:gd name="T6" fmla="*/ 32870 w 32870"/>
                <a:gd name="T7" fmla="*/ 4690 h 7510"/>
                <a:gd name="T8" fmla="*/ 32870 w 32870"/>
                <a:gd name="T9" fmla="*/ 0 h 7510"/>
                <a:gd name="T10" fmla="*/ 13779 w 32870"/>
                <a:gd name="T11" fmla="*/ 16 h 7510"/>
                <a:gd name="T12" fmla="*/ 0 w 32870"/>
                <a:gd name="T13" fmla="*/ 2226 h 7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870" h="7510">
                  <a:moveTo>
                    <a:pt x="0" y="2226"/>
                  </a:moveTo>
                  <a:lnTo>
                    <a:pt x="0" y="7510"/>
                  </a:lnTo>
                  <a:cubicBezTo>
                    <a:pt x="4241" y="5081"/>
                    <a:pt x="10659" y="4690"/>
                    <a:pt x="14422" y="4695"/>
                  </a:cubicBezTo>
                  <a:cubicBezTo>
                    <a:pt x="15294" y="4696"/>
                    <a:pt x="23963" y="4693"/>
                    <a:pt x="32870" y="4690"/>
                  </a:cubicBezTo>
                  <a:lnTo>
                    <a:pt x="32870" y="0"/>
                  </a:lnTo>
                  <a:cubicBezTo>
                    <a:pt x="23927" y="3"/>
                    <a:pt x="15112" y="8"/>
                    <a:pt x="13779" y="16"/>
                  </a:cubicBezTo>
                  <a:cubicBezTo>
                    <a:pt x="7620" y="56"/>
                    <a:pt x="3156" y="876"/>
                    <a:pt x="0" y="2226"/>
                  </a:cubicBezTo>
                  <a:close/>
                </a:path>
              </a:pathLst>
            </a:custGeom>
            <a:solidFill>
              <a:srgbClr val="B6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C7A82CFE-FC2A-469E-AAFA-303040F09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172167"/>
              <a:ext cx="11834341" cy="4632577"/>
            </a:xfrm>
            <a:custGeom>
              <a:avLst/>
              <a:gdLst>
                <a:gd name="T0" fmla="*/ 0 w 32870"/>
                <a:gd name="T1" fmla="*/ 0 h 12864"/>
                <a:gd name="T2" fmla="*/ 0 w 32870"/>
                <a:gd name="T3" fmla="*/ 12864 h 12864"/>
                <a:gd name="T4" fmla="*/ 13779 w 32870"/>
                <a:gd name="T5" fmla="*/ 10654 h 12864"/>
                <a:gd name="T6" fmla="*/ 32870 w 32870"/>
                <a:gd name="T7" fmla="*/ 10638 h 12864"/>
                <a:gd name="T8" fmla="*/ 32870 w 32870"/>
                <a:gd name="T9" fmla="*/ 0 h 12864"/>
                <a:gd name="T10" fmla="*/ 0 w 32870"/>
                <a:gd name="T11" fmla="*/ 0 h 12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870" h="12864">
                  <a:moveTo>
                    <a:pt x="0" y="0"/>
                  </a:moveTo>
                  <a:lnTo>
                    <a:pt x="0" y="12864"/>
                  </a:lnTo>
                  <a:cubicBezTo>
                    <a:pt x="3156" y="11514"/>
                    <a:pt x="7620" y="10694"/>
                    <a:pt x="13779" y="10654"/>
                  </a:cubicBezTo>
                  <a:cubicBezTo>
                    <a:pt x="15112" y="10646"/>
                    <a:pt x="23927" y="10641"/>
                    <a:pt x="32870" y="10638"/>
                  </a:cubicBezTo>
                  <a:lnTo>
                    <a:pt x="328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81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104585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6" preserve="1" userDrawn="1">
  <p:cSld name="Osan ylätunnist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2">
            <a:extLst>
              <a:ext uri="{FF2B5EF4-FFF2-40B4-BE49-F238E27FC236}">
                <a16:creationId xmlns:a16="http://schemas.microsoft.com/office/drawing/2014/main" id="{90CE7767-6758-4913-9796-391DDD99B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3962899"/>
            <a:ext cx="11834341" cy="2705260"/>
          </a:xfrm>
          <a:custGeom>
            <a:avLst/>
            <a:gdLst>
              <a:gd name="T0" fmla="*/ 0 w 32870"/>
              <a:gd name="T1" fmla="*/ 2226 h 7510"/>
              <a:gd name="T2" fmla="*/ 0 w 32870"/>
              <a:gd name="T3" fmla="*/ 7510 h 7510"/>
              <a:gd name="T4" fmla="*/ 14422 w 32870"/>
              <a:gd name="T5" fmla="*/ 4695 h 7510"/>
              <a:gd name="T6" fmla="*/ 32870 w 32870"/>
              <a:gd name="T7" fmla="*/ 4690 h 7510"/>
              <a:gd name="T8" fmla="*/ 32870 w 32870"/>
              <a:gd name="T9" fmla="*/ 0 h 7510"/>
              <a:gd name="T10" fmla="*/ 13779 w 32870"/>
              <a:gd name="T11" fmla="*/ 16 h 7510"/>
              <a:gd name="T12" fmla="*/ 0 w 32870"/>
              <a:gd name="T13" fmla="*/ 2226 h 7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7510">
                <a:moveTo>
                  <a:pt x="0" y="2226"/>
                </a:moveTo>
                <a:lnTo>
                  <a:pt x="0" y="7510"/>
                </a:lnTo>
                <a:cubicBezTo>
                  <a:pt x="4241" y="5081"/>
                  <a:pt x="10659" y="4690"/>
                  <a:pt x="14422" y="4695"/>
                </a:cubicBezTo>
                <a:cubicBezTo>
                  <a:pt x="15294" y="4696"/>
                  <a:pt x="23963" y="4693"/>
                  <a:pt x="32870" y="4690"/>
                </a:cubicBezTo>
                <a:lnTo>
                  <a:pt x="32870" y="0"/>
                </a:lnTo>
                <a:cubicBezTo>
                  <a:pt x="23927" y="3"/>
                  <a:pt x="15112" y="8"/>
                  <a:pt x="13779" y="16"/>
                </a:cubicBezTo>
                <a:cubicBezTo>
                  <a:pt x="7620" y="56"/>
                  <a:pt x="3156" y="876"/>
                  <a:pt x="0" y="2226"/>
                </a:cubicBezTo>
                <a:close/>
              </a:path>
            </a:pathLst>
          </a:custGeom>
          <a:solidFill>
            <a:srgbClr val="D964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C7A82CFE-FC2A-469E-AAFA-303040F09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632577"/>
          </a:xfrm>
          <a:custGeom>
            <a:avLst/>
            <a:gdLst>
              <a:gd name="T0" fmla="*/ 0 w 32870"/>
              <a:gd name="T1" fmla="*/ 0 h 12864"/>
              <a:gd name="T2" fmla="*/ 0 w 32870"/>
              <a:gd name="T3" fmla="*/ 12864 h 12864"/>
              <a:gd name="T4" fmla="*/ 13779 w 32870"/>
              <a:gd name="T5" fmla="*/ 10654 h 12864"/>
              <a:gd name="T6" fmla="*/ 32870 w 32870"/>
              <a:gd name="T7" fmla="*/ 10638 h 12864"/>
              <a:gd name="T8" fmla="*/ 32870 w 32870"/>
              <a:gd name="T9" fmla="*/ 0 h 12864"/>
              <a:gd name="T10" fmla="*/ 0 w 32870"/>
              <a:gd name="T11" fmla="*/ 0 h 12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2864">
                <a:moveTo>
                  <a:pt x="0" y="0"/>
                </a:moveTo>
                <a:lnTo>
                  <a:pt x="0" y="12864"/>
                </a:lnTo>
                <a:cubicBezTo>
                  <a:pt x="3156" y="11514"/>
                  <a:pt x="7620" y="10694"/>
                  <a:pt x="13779" y="10654"/>
                </a:cubicBezTo>
                <a:cubicBezTo>
                  <a:pt x="15112" y="10646"/>
                  <a:pt x="23927" y="10641"/>
                  <a:pt x="32870" y="10638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BE5A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285407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kuva" preserve="1" userDrawn="1">
  <p:cSld name="Osan ylätunniste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9">
            <a:extLst>
              <a:ext uri="{FF2B5EF4-FFF2-40B4-BE49-F238E27FC236}">
                <a16:creationId xmlns:a16="http://schemas.microsoft.com/office/drawing/2014/main" id="{14FF7E8B-4CDF-4CAC-83E6-4DFDE038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80000"/>
            <a:ext cx="9144000" cy="6498000"/>
          </a:xfrm>
          <a:custGeom>
            <a:avLst/>
            <a:gdLst>
              <a:gd name="connsiteX0" fmla="*/ 0 w 9144000"/>
              <a:gd name="connsiteY0" fmla="*/ 0 h 6513234"/>
              <a:gd name="connsiteX1" fmla="*/ 9144000 w 9144000"/>
              <a:gd name="connsiteY1" fmla="*/ 0 h 6513234"/>
              <a:gd name="connsiteX2" fmla="*/ 9144000 w 9144000"/>
              <a:gd name="connsiteY2" fmla="*/ 6513234 h 6513234"/>
              <a:gd name="connsiteX3" fmla="*/ 0 w 9144000"/>
              <a:gd name="connsiteY3" fmla="*/ 6513234 h 6513234"/>
              <a:gd name="connsiteX4" fmla="*/ 0 w 9144000"/>
              <a:gd name="connsiteY4" fmla="*/ 0 h 6513234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9144000 w 9144000"/>
              <a:gd name="connsiteY2" fmla="*/ 6513234 h 6514355"/>
              <a:gd name="connsiteX3" fmla="*/ 7431035 w 9144000"/>
              <a:gd name="connsiteY3" fmla="*/ 6514355 h 6514355"/>
              <a:gd name="connsiteX4" fmla="*/ 0 w 9144000"/>
              <a:gd name="connsiteY4" fmla="*/ 6513234 h 6514355"/>
              <a:gd name="connsiteX5" fmla="*/ 0 w 9144000"/>
              <a:gd name="connsiteY5" fmla="*/ 0 h 6514355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7431035 w 9144000"/>
              <a:gd name="connsiteY2" fmla="*/ 6514355 h 6514355"/>
              <a:gd name="connsiteX3" fmla="*/ 0 w 9144000"/>
              <a:gd name="connsiteY3" fmla="*/ 6513234 h 6514355"/>
              <a:gd name="connsiteX4" fmla="*/ 0 w 9144000"/>
              <a:gd name="connsiteY4" fmla="*/ 0 h 651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514355">
                <a:moveTo>
                  <a:pt x="0" y="0"/>
                </a:moveTo>
                <a:lnTo>
                  <a:pt x="9144000" y="0"/>
                </a:lnTo>
                <a:lnTo>
                  <a:pt x="7431035" y="6514355"/>
                </a:lnTo>
                <a:lnTo>
                  <a:pt x="0" y="6513234"/>
                </a:lnTo>
                <a:lnTo>
                  <a:pt x="0" y="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2451851"/>
            <a:ext cx="6450106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Kuvallinen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väliotsikkosivu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r>
              <a:rPr lang="en-GB" err="1"/>
              <a:t>jäsentämiseen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A1F3F41D-5BA7-4AD3-81B0-B935DD9EF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601865" y="180000"/>
            <a:ext cx="441073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28147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FC0550-1FE7-FD4C-BAA2-D411D11AB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6C2F6AE-E9F6-384B-AB3E-8B086E280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DC727-43D5-2642-9E0D-C5FA1C6072B0}" type="datetime1">
              <a:rPr lang="fi-FI" smtClean="0"/>
              <a:t>23.9.2021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85D247C-D0AE-3B4B-98B3-076E98133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alatunniste tässä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F69A78D-90C3-E34B-93C3-AA030F481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BE4D-E3AA-DE44-821B-852CBCAB17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382499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kuva 2" preserve="1" userDrawn="1">
  <p:cSld name="Osan ylätunniste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9">
            <a:extLst>
              <a:ext uri="{FF2B5EF4-FFF2-40B4-BE49-F238E27FC236}">
                <a16:creationId xmlns:a16="http://schemas.microsoft.com/office/drawing/2014/main" id="{86227721-48B2-43B3-8526-34B0C73A1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80000"/>
            <a:ext cx="9144000" cy="6498000"/>
          </a:xfrm>
          <a:custGeom>
            <a:avLst/>
            <a:gdLst>
              <a:gd name="connsiteX0" fmla="*/ 0 w 9144000"/>
              <a:gd name="connsiteY0" fmla="*/ 0 h 6513234"/>
              <a:gd name="connsiteX1" fmla="*/ 9144000 w 9144000"/>
              <a:gd name="connsiteY1" fmla="*/ 0 h 6513234"/>
              <a:gd name="connsiteX2" fmla="*/ 9144000 w 9144000"/>
              <a:gd name="connsiteY2" fmla="*/ 6513234 h 6513234"/>
              <a:gd name="connsiteX3" fmla="*/ 0 w 9144000"/>
              <a:gd name="connsiteY3" fmla="*/ 6513234 h 6513234"/>
              <a:gd name="connsiteX4" fmla="*/ 0 w 9144000"/>
              <a:gd name="connsiteY4" fmla="*/ 0 h 6513234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9144000 w 9144000"/>
              <a:gd name="connsiteY2" fmla="*/ 6513234 h 6514355"/>
              <a:gd name="connsiteX3" fmla="*/ 7431035 w 9144000"/>
              <a:gd name="connsiteY3" fmla="*/ 6514355 h 6514355"/>
              <a:gd name="connsiteX4" fmla="*/ 0 w 9144000"/>
              <a:gd name="connsiteY4" fmla="*/ 6513234 h 6514355"/>
              <a:gd name="connsiteX5" fmla="*/ 0 w 9144000"/>
              <a:gd name="connsiteY5" fmla="*/ 0 h 6514355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7431035 w 9144000"/>
              <a:gd name="connsiteY2" fmla="*/ 6514355 h 6514355"/>
              <a:gd name="connsiteX3" fmla="*/ 0 w 9144000"/>
              <a:gd name="connsiteY3" fmla="*/ 6513234 h 6514355"/>
              <a:gd name="connsiteX4" fmla="*/ 0 w 9144000"/>
              <a:gd name="connsiteY4" fmla="*/ 0 h 651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514355">
                <a:moveTo>
                  <a:pt x="0" y="0"/>
                </a:moveTo>
                <a:lnTo>
                  <a:pt x="9144000" y="0"/>
                </a:lnTo>
                <a:lnTo>
                  <a:pt x="7431035" y="6514355"/>
                </a:lnTo>
                <a:lnTo>
                  <a:pt x="0" y="6513234"/>
                </a:lnTo>
                <a:lnTo>
                  <a:pt x="0" y="0"/>
                </a:lnTo>
                <a:close/>
              </a:path>
            </a:pathLst>
          </a:custGeom>
          <a:solidFill>
            <a:srgbClr val="5A8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2451851"/>
            <a:ext cx="6450106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Kuvallinen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väliotsikkosivu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r>
              <a:rPr lang="en-GB" err="1"/>
              <a:t>jäsentämiseen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A1F3F41D-5BA7-4AD3-81B0-B935DD9EF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603200" y="180000"/>
            <a:ext cx="441073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28845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kuva 3" preserve="1" userDrawn="1">
  <p:cSld name="Osan ylätunniste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9">
            <a:extLst>
              <a:ext uri="{FF2B5EF4-FFF2-40B4-BE49-F238E27FC236}">
                <a16:creationId xmlns:a16="http://schemas.microsoft.com/office/drawing/2014/main" id="{F4B276F3-D064-4656-A9E4-A4F6D1ABB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80000"/>
            <a:ext cx="9144000" cy="6498000"/>
          </a:xfrm>
          <a:custGeom>
            <a:avLst/>
            <a:gdLst>
              <a:gd name="connsiteX0" fmla="*/ 0 w 9144000"/>
              <a:gd name="connsiteY0" fmla="*/ 0 h 6513234"/>
              <a:gd name="connsiteX1" fmla="*/ 9144000 w 9144000"/>
              <a:gd name="connsiteY1" fmla="*/ 0 h 6513234"/>
              <a:gd name="connsiteX2" fmla="*/ 9144000 w 9144000"/>
              <a:gd name="connsiteY2" fmla="*/ 6513234 h 6513234"/>
              <a:gd name="connsiteX3" fmla="*/ 0 w 9144000"/>
              <a:gd name="connsiteY3" fmla="*/ 6513234 h 6513234"/>
              <a:gd name="connsiteX4" fmla="*/ 0 w 9144000"/>
              <a:gd name="connsiteY4" fmla="*/ 0 h 6513234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9144000 w 9144000"/>
              <a:gd name="connsiteY2" fmla="*/ 6513234 h 6514355"/>
              <a:gd name="connsiteX3" fmla="*/ 7431035 w 9144000"/>
              <a:gd name="connsiteY3" fmla="*/ 6514355 h 6514355"/>
              <a:gd name="connsiteX4" fmla="*/ 0 w 9144000"/>
              <a:gd name="connsiteY4" fmla="*/ 6513234 h 6514355"/>
              <a:gd name="connsiteX5" fmla="*/ 0 w 9144000"/>
              <a:gd name="connsiteY5" fmla="*/ 0 h 6514355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7431035 w 9144000"/>
              <a:gd name="connsiteY2" fmla="*/ 6514355 h 6514355"/>
              <a:gd name="connsiteX3" fmla="*/ 0 w 9144000"/>
              <a:gd name="connsiteY3" fmla="*/ 6513234 h 6514355"/>
              <a:gd name="connsiteX4" fmla="*/ 0 w 9144000"/>
              <a:gd name="connsiteY4" fmla="*/ 0 h 651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514355">
                <a:moveTo>
                  <a:pt x="0" y="0"/>
                </a:moveTo>
                <a:lnTo>
                  <a:pt x="9144000" y="0"/>
                </a:lnTo>
                <a:lnTo>
                  <a:pt x="7431035" y="6514355"/>
                </a:lnTo>
                <a:lnTo>
                  <a:pt x="0" y="6513234"/>
                </a:lnTo>
                <a:lnTo>
                  <a:pt x="0" y="0"/>
                </a:lnTo>
                <a:close/>
              </a:path>
            </a:pathLst>
          </a:custGeom>
          <a:solidFill>
            <a:srgbClr val="D964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2451851"/>
            <a:ext cx="6450106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Kuvallinen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väliotsikkosivu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r>
              <a:rPr lang="en-GB" err="1"/>
              <a:t>jäsentämiseen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A1F3F41D-5BA7-4AD3-81B0-B935DD9EF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603200" y="180000"/>
            <a:ext cx="441073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62059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34B3679A-A389-400D-A744-C43C22701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EF9C706D-5C6A-42FA-B522-02CB8028F4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A08CEC9F-7456-473A-8F4A-6918F37BC3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8.4.2021   |   </a:t>
            </a: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9A5411A7-57B3-491D-9820-EBA16DCC4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Katriina Virtanen</a:t>
            </a:r>
          </a:p>
        </p:txBody>
      </p:sp>
    </p:spTree>
    <p:extLst>
      <p:ext uri="{BB962C8B-B14F-4D97-AF65-F5344CB8AC3E}">
        <p14:creationId xmlns:p14="http://schemas.microsoft.com/office/powerpoint/2010/main" val="71930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CB941E6F-111D-4022-8CFD-1CC1B2ADB7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3A4A4694-9735-4EF6-8D9E-9C60AE2853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8.4.2021   |   </a:t>
            </a:r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78F21DE0-9EC0-4B8E-AE3C-CC8F7C9E38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Katriina Virtanen</a:t>
            </a:r>
          </a:p>
        </p:txBody>
      </p:sp>
    </p:spTree>
    <p:extLst>
      <p:ext uri="{BB962C8B-B14F-4D97-AF65-F5344CB8AC3E}">
        <p14:creationId xmlns:p14="http://schemas.microsoft.com/office/powerpoint/2010/main" val="268572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petus" type="title" preserve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3">
            <a:extLst>
              <a:ext uri="{FF2B5EF4-FFF2-40B4-BE49-F238E27FC236}">
                <a16:creationId xmlns:a16="http://schemas.microsoft.com/office/drawing/2014/main" id="{E1153FAC-44DF-431E-A26D-60482F426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639603"/>
          </a:xfrm>
          <a:custGeom>
            <a:avLst/>
            <a:gdLst>
              <a:gd name="T0" fmla="*/ 32870 w 32870"/>
              <a:gd name="T1" fmla="*/ 11160 h 12864"/>
              <a:gd name="T2" fmla="*/ 32870 w 32870"/>
              <a:gd name="T3" fmla="*/ 0 h 12864"/>
              <a:gd name="T4" fmla="*/ 11591 w 32870"/>
              <a:gd name="T5" fmla="*/ 0 h 12864"/>
              <a:gd name="T6" fmla="*/ 0 w 32870"/>
              <a:gd name="T7" fmla="*/ 4209 h 12864"/>
              <a:gd name="T8" fmla="*/ 0 w 32870"/>
              <a:gd name="T9" fmla="*/ 12864 h 12864"/>
              <a:gd name="T10" fmla="*/ 13779 w 32870"/>
              <a:gd name="T11" fmla="*/ 10654 h 12864"/>
              <a:gd name="T12" fmla="*/ 32870 w 32870"/>
              <a:gd name="T13" fmla="*/ 10638 h 12864"/>
              <a:gd name="T14" fmla="*/ 32870 w 32870"/>
              <a:gd name="T15" fmla="*/ 11160 h 12864"/>
              <a:gd name="connsiteX0" fmla="*/ 32870 w 32870"/>
              <a:gd name="connsiteY0" fmla="*/ 11160 h 13093"/>
              <a:gd name="connsiteX1" fmla="*/ 32870 w 32870"/>
              <a:gd name="connsiteY1" fmla="*/ 0 h 13093"/>
              <a:gd name="connsiteX2" fmla="*/ 11591 w 32870"/>
              <a:gd name="connsiteY2" fmla="*/ 0 h 13093"/>
              <a:gd name="connsiteX3" fmla="*/ 0 w 32870"/>
              <a:gd name="connsiteY3" fmla="*/ 4209 h 13093"/>
              <a:gd name="connsiteX4" fmla="*/ 0 w 32870"/>
              <a:gd name="connsiteY4" fmla="*/ 12864 h 13093"/>
              <a:gd name="connsiteX5" fmla="*/ 32870 w 32870"/>
              <a:gd name="connsiteY5" fmla="*/ 10638 h 13093"/>
              <a:gd name="connsiteX6" fmla="*/ 32870 w 32870"/>
              <a:gd name="connsiteY6" fmla="*/ 11160 h 13093"/>
              <a:gd name="connsiteX0" fmla="*/ 32870 w 32870"/>
              <a:gd name="connsiteY0" fmla="*/ 11160 h 12864"/>
              <a:gd name="connsiteX1" fmla="*/ 32870 w 32870"/>
              <a:gd name="connsiteY1" fmla="*/ 0 h 12864"/>
              <a:gd name="connsiteX2" fmla="*/ 11591 w 32870"/>
              <a:gd name="connsiteY2" fmla="*/ 0 h 12864"/>
              <a:gd name="connsiteX3" fmla="*/ 0 w 32870"/>
              <a:gd name="connsiteY3" fmla="*/ 4209 h 12864"/>
              <a:gd name="connsiteX4" fmla="*/ 0 w 32870"/>
              <a:gd name="connsiteY4" fmla="*/ 12864 h 12864"/>
              <a:gd name="connsiteX5" fmla="*/ 32870 w 32870"/>
              <a:gd name="connsiteY5" fmla="*/ 10638 h 12864"/>
              <a:gd name="connsiteX6" fmla="*/ 32870 w 32870"/>
              <a:gd name="connsiteY6" fmla="*/ 11160 h 12864"/>
              <a:gd name="connsiteX0" fmla="*/ 32870 w 32870"/>
              <a:gd name="connsiteY0" fmla="*/ 10638 h 12864"/>
              <a:gd name="connsiteX1" fmla="*/ 32870 w 32870"/>
              <a:gd name="connsiteY1" fmla="*/ 0 h 12864"/>
              <a:gd name="connsiteX2" fmla="*/ 11591 w 32870"/>
              <a:gd name="connsiteY2" fmla="*/ 0 h 12864"/>
              <a:gd name="connsiteX3" fmla="*/ 0 w 32870"/>
              <a:gd name="connsiteY3" fmla="*/ 4209 h 12864"/>
              <a:gd name="connsiteX4" fmla="*/ 0 w 32870"/>
              <a:gd name="connsiteY4" fmla="*/ 12864 h 12864"/>
              <a:gd name="connsiteX5" fmla="*/ 32870 w 32870"/>
              <a:gd name="connsiteY5" fmla="*/ 10638 h 12864"/>
              <a:gd name="connsiteX0" fmla="*/ 32870 w 32870"/>
              <a:gd name="connsiteY0" fmla="*/ 10638 h 12864"/>
              <a:gd name="connsiteX1" fmla="*/ 32870 w 32870"/>
              <a:gd name="connsiteY1" fmla="*/ 0 h 12864"/>
              <a:gd name="connsiteX2" fmla="*/ 11591 w 32870"/>
              <a:gd name="connsiteY2" fmla="*/ 0 h 12864"/>
              <a:gd name="connsiteX3" fmla="*/ 0 w 32870"/>
              <a:gd name="connsiteY3" fmla="*/ 4209 h 12864"/>
              <a:gd name="connsiteX4" fmla="*/ 0 w 32870"/>
              <a:gd name="connsiteY4" fmla="*/ 12864 h 12864"/>
              <a:gd name="connsiteX5" fmla="*/ 32870 w 32870"/>
              <a:gd name="connsiteY5" fmla="*/ 10638 h 12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2864">
                <a:moveTo>
                  <a:pt x="32870" y="10638"/>
                </a:move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lnTo>
                  <a:pt x="0" y="12864"/>
                </a:lnTo>
                <a:cubicBezTo>
                  <a:pt x="65" y="12881"/>
                  <a:pt x="32861" y="10626"/>
                  <a:pt x="32870" y="10638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Freeform 12">
            <a:extLst>
              <a:ext uri="{FF2B5EF4-FFF2-40B4-BE49-F238E27FC236}">
                <a16:creationId xmlns:a16="http://schemas.microsoft.com/office/drawing/2014/main" id="{05F8CEAE-2B96-485D-B411-8B7C510B0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4016534"/>
            <a:ext cx="11834341" cy="2661466"/>
          </a:xfrm>
          <a:custGeom>
            <a:avLst/>
            <a:gdLst>
              <a:gd name="T0" fmla="*/ 0 w 32870"/>
              <a:gd name="T1" fmla="*/ 2226 h 7380"/>
              <a:gd name="T2" fmla="*/ 0 w 32870"/>
              <a:gd name="T3" fmla="*/ 7380 h 7380"/>
              <a:gd name="T4" fmla="*/ 14422 w 32870"/>
              <a:gd name="T5" fmla="*/ 4565 h 7380"/>
              <a:gd name="T6" fmla="*/ 32870 w 32870"/>
              <a:gd name="T7" fmla="*/ 4560 h 7380"/>
              <a:gd name="T8" fmla="*/ 32870 w 32870"/>
              <a:gd name="T9" fmla="*/ 0 h 7380"/>
              <a:gd name="T10" fmla="*/ 13779 w 32870"/>
              <a:gd name="T11" fmla="*/ 16 h 7380"/>
              <a:gd name="T12" fmla="*/ 0 w 32870"/>
              <a:gd name="T13" fmla="*/ 2226 h 7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7380">
                <a:moveTo>
                  <a:pt x="0" y="2226"/>
                </a:moveTo>
                <a:lnTo>
                  <a:pt x="0" y="7380"/>
                </a:lnTo>
                <a:cubicBezTo>
                  <a:pt x="4241" y="4951"/>
                  <a:pt x="10659" y="4560"/>
                  <a:pt x="14422" y="4565"/>
                </a:cubicBezTo>
                <a:cubicBezTo>
                  <a:pt x="15294" y="4566"/>
                  <a:pt x="23963" y="4563"/>
                  <a:pt x="32870" y="4560"/>
                </a:cubicBezTo>
                <a:lnTo>
                  <a:pt x="32870" y="0"/>
                </a:lnTo>
                <a:cubicBezTo>
                  <a:pt x="23927" y="3"/>
                  <a:pt x="15112" y="8"/>
                  <a:pt x="13779" y="16"/>
                </a:cubicBezTo>
                <a:cubicBezTo>
                  <a:pt x="7620" y="56"/>
                  <a:pt x="3156" y="876"/>
                  <a:pt x="0" y="2226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755647"/>
            <a:ext cx="8193024" cy="1170923"/>
          </a:xfrm>
        </p:spPr>
        <p:txBody>
          <a:bodyPr anchor="b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Loppunosto</a:t>
            </a:r>
            <a:r>
              <a:rPr lang="en-GB"/>
              <a:t> / </a:t>
            </a:r>
            <a:r>
              <a:rPr lang="en-GB" err="1"/>
              <a:t>kehoitus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2948" y="4375404"/>
            <a:ext cx="8193024" cy="891540"/>
          </a:xfrm>
        </p:spPr>
        <p:txBody>
          <a:bodyPr anchor="ctr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Esittäjän sähköpostiosoite, tasaus oikeaan reunaan</a:t>
            </a:r>
            <a:br>
              <a:rPr lang="fi-FI"/>
            </a:br>
            <a:r>
              <a:rPr lang="fi-FI"/>
              <a:t>Toinen rivi tarvittaessa</a:t>
            </a:r>
            <a:br>
              <a:rPr lang="fi-FI"/>
            </a:br>
            <a:r>
              <a:rPr lang="fi-FI"/>
              <a:t>ely-keskus.fi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01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petus 2" type="title" preserve="1">
  <p:cSld name="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7">
            <a:extLst>
              <a:ext uri="{FF2B5EF4-FFF2-40B4-BE49-F238E27FC236}">
                <a16:creationId xmlns:a16="http://schemas.microsoft.com/office/drawing/2014/main" id="{EB983361-D7DC-4F8A-A98B-CCC6C2C2A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180000"/>
            <a:ext cx="11832392" cy="4674025"/>
          </a:xfrm>
          <a:custGeom>
            <a:avLst/>
            <a:gdLst>
              <a:gd name="T0" fmla="*/ 0 w 32870"/>
              <a:gd name="T1" fmla="*/ 4209 h 12980"/>
              <a:gd name="T2" fmla="*/ 0 w 32870"/>
              <a:gd name="T3" fmla="*/ 12980 h 12980"/>
              <a:gd name="T4" fmla="*/ 15744 w 32870"/>
              <a:gd name="T5" fmla="*/ 9766 h 12980"/>
              <a:gd name="T6" fmla="*/ 32870 w 32870"/>
              <a:gd name="T7" fmla="*/ 9751 h 12980"/>
              <a:gd name="T8" fmla="*/ 32870 w 32870"/>
              <a:gd name="T9" fmla="*/ 0 h 12980"/>
              <a:gd name="T10" fmla="*/ 11591 w 32870"/>
              <a:gd name="T11" fmla="*/ 0 h 12980"/>
              <a:gd name="T12" fmla="*/ 0 w 32870"/>
              <a:gd name="T13" fmla="*/ 4209 h 12980"/>
              <a:gd name="connsiteX0" fmla="*/ 0 w 32870"/>
              <a:gd name="connsiteY0" fmla="*/ 4209 h 13212"/>
              <a:gd name="connsiteX1" fmla="*/ 0 w 32870"/>
              <a:gd name="connsiteY1" fmla="*/ 12980 h 13212"/>
              <a:gd name="connsiteX2" fmla="*/ 32870 w 32870"/>
              <a:gd name="connsiteY2" fmla="*/ 9751 h 13212"/>
              <a:gd name="connsiteX3" fmla="*/ 32870 w 32870"/>
              <a:gd name="connsiteY3" fmla="*/ 0 h 13212"/>
              <a:gd name="connsiteX4" fmla="*/ 11591 w 32870"/>
              <a:gd name="connsiteY4" fmla="*/ 0 h 13212"/>
              <a:gd name="connsiteX5" fmla="*/ 0 w 32870"/>
              <a:gd name="connsiteY5" fmla="*/ 4209 h 13212"/>
              <a:gd name="connsiteX0" fmla="*/ 0 w 32870"/>
              <a:gd name="connsiteY0" fmla="*/ 4209 h 12980"/>
              <a:gd name="connsiteX1" fmla="*/ 0 w 32870"/>
              <a:gd name="connsiteY1" fmla="*/ 12980 h 12980"/>
              <a:gd name="connsiteX2" fmla="*/ 32870 w 32870"/>
              <a:gd name="connsiteY2" fmla="*/ 9751 h 12980"/>
              <a:gd name="connsiteX3" fmla="*/ 32870 w 32870"/>
              <a:gd name="connsiteY3" fmla="*/ 0 h 12980"/>
              <a:gd name="connsiteX4" fmla="*/ 11591 w 32870"/>
              <a:gd name="connsiteY4" fmla="*/ 0 h 12980"/>
              <a:gd name="connsiteX5" fmla="*/ 0 w 32870"/>
              <a:gd name="connsiteY5" fmla="*/ 4209 h 12980"/>
              <a:gd name="connsiteX0" fmla="*/ 0 w 32870"/>
              <a:gd name="connsiteY0" fmla="*/ 4209 h 12980"/>
              <a:gd name="connsiteX1" fmla="*/ 0 w 32870"/>
              <a:gd name="connsiteY1" fmla="*/ 12980 h 12980"/>
              <a:gd name="connsiteX2" fmla="*/ 32870 w 32870"/>
              <a:gd name="connsiteY2" fmla="*/ 9751 h 12980"/>
              <a:gd name="connsiteX3" fmla="*/ 32870 w 32870"/>
              <a:gd name="connsiteY3" fmla="*/ 0 h 12980"/>
              <a:gd name="connsiteX4" fmla="*/ 11591 w 32870"/>
              <a:gd name="connsiteY4" fmla="*/ 0 h 12980"/>
              <a:gd name="connsiteX5" fmla="*/ 0 w 32870"/>
              <a:gd name="connsiteY5" fmla="*/ 4209 h 1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2980">
                <a:moveTo>
                  <a:pt x="0" y="4209"/>
                </a:moveTo>
                <a:lnTo>
                  <a:pt x="0" y="12980"/>
                </a:lnTo>
                <a:cubicBezTo>
                  <a:pt x="-29" y="12959"/>
                  <a:pt x="32843" y="9745"/>
                  <a:pt x="32870" y="9751"/>
                </a:cubicBez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8425028E-4F6B-423C-8786-AC5A436EB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3690302"/>
            <a:ext cx="11832392" cy="2987423"/>
          </a:xfrm>
          <a:custGeom>
            <a:avLst/>
            <a:gdLst>
              <a:gd name="T0" fmla="*/ 0 w 32870"/>
              <a:gd name="T1" fmla="*/ 3229 h 8296"/>
              <a:gd name="T2" fmla="*/ 0 w 32870"/>
              <a:gd name="T3" fmla="*/ 8296 h 8296"/>
              <a:gd name="T4" fmla="*/ 16387 w 32870"/>
              <a:gd name="T5" fmla="*/ 4042 h 8296"/>
              <a:gd name="T6" fmla="*/ 32870 w 32870"/>
              <a:gd name="T7" fmla="*/ 4037 h 8296"/>
              <a:gd name="T8" fmla="*/ 32870 w 32870"/>
              <a:gd name="T9" fmla="*/ 0 h 8296"/>
              <a:gd name="T10" fmla="*/ 15744 w 32870"/>
              <a:gd name="T11" fmla="*/ 14 h 8296"/>
              <a:gd name="T12" fmla="*/ 0 w 32870"/>
              <a:gd name="T13" fmla="*/ 3229 h 8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8296">
                <a:moveTo>
                  <a:pt x="0" y="3229"/>
                </a:moveTo>
                <a:lnTo>
                  <a:pt x="0" y="8296"/>
                </a:lnTo>
                <a:cubicBezTo>
                  <a:pt x="3928" y="4574"/>
                  <a:pt x="11978" y="4035"/>
                  <a:pt x="16387" y="4042"/>
                </a:cubicBezTo>
                <a:cubicBezTo>
                  <a:pt x="17194" y="4043"/>
                  <a:pt x="24691" y="4041"/>
                  <a:pt x="32870" y="4037"/>
                </a:cubicBezTo>
                <a:lnTo>
                  <a:pt x="32870" y="0"/>
                </a:lnTo>
                <a:cubicBezTo>
                  <a:pt x="24550" y="3"/>
                  <a:pt x="16871" y="7"/>
                  <a:pt x="15744" y="14"/>
                </a:cubicBezTo>
                <a:cubicBezTo>
                  <a:pt x="8177" y="64"/>
                  <a:pt x="3166" y="1290"/>
                  <a:pt x="0" y="3229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126571"/>
            <a:ext cx="8193024" cy="1415461"/>
          </a:xfrm>
        </p:spPr>
        <p:txBody>
          <a:bodyPr anchor="b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Loppunosto</a:t>
            </a:r>
            <a:r>
              <a:rPr lang="en-GB"/>
              <a:t> / </a:t>
            </a:r>
            <a:r>
              <a:rPr lang="en-GB" err="1"/>
              <a:t>kehoitus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2948" y="5518404"/>
            <a:ext cx="8193024" cy="891540"/>
          </a:xfrm>
        </p:spPr>
        <p:txBody>
          <a:bodyPr anchor="ctr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Esittäjän sähköpostiosoite, tasaus oikeaan reunaan</a:t>
            </a:r>
            <a:br>
              <a:rPr lang="fi-FI"/>
            </a:br>
            <a:r>
              <a:rPr lang="fi-FI"/>
              <a:t>Toinen rivi tarvittaessa</a:t>
            </a:r>
            <a:br>
              <a:rPr lang="fi-FI"/>
            </a:br>
            <a:r>
              <a:rPr lang="fi-FI"/>
              <a:t>ely-keskus.fi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10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petus 3" type="title" preserve="1">
  <p:cSld name="Lopetu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9">
            <a:extLst>
              <a:ext uri="{FF2B5EF4-FFF2-40B4-BE49-F238E27FC236}">
                <a16:creationId xmlns:a16="http://schemas.microsoft.com/office/drawing/2014/main" id="{2F879CE6-F58E-498F-BFF8-897875D764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098364"/>
            <a:ext cx="11832393" cy="4209097"/>
          </a:xfrm>
          <a:custGeom>
            <a:avLst/>
            <a:gdLst>
              <a:gd name="T0" fmla="*/ 0 w 32870"/>
              <a:gd name="T1" fmla="*/ 4740 h 11678"/>
              <a:gd name="T2" fmla="*/ 0 w 32870"/>
              <a:gd name="T3" fmla="*/ 11678 h 11678"/>
              <a:gd name="T4" fmla="*/ 19067 w 32870"/>
              <a:gd name="T5" fmla="*/ 4661 h 11678"/>
              <a:gd name="T6" fmla="*/ 32870 w 32870"/>
              <a:gd name="T7" fmla="*/ 4650 h 11678"/>
              <a:gd name="T8" fmla="*/ 32870 w 32870"/>
              <a:gd name="T9" fmla="*/ 0 h 11678"/>
              <a:gd name="T10" fmla="*/ 18389 w 32870"/>
              <a:gd name="T11" fmla="*/ 20 h 11678"/>
              <a:gd name="T12" fmla="*/ 0 w 32870"/>
              <a:gd name="T13" fmla="*/ 4740 h 11678"/>
              <a:gd name="connsiteX0" fmla="*/ 0 w 32870"/>
              <a:gd name="connsiteY0" fmla="*/ 4740 h 11678"/>
              <a:gd name="connsiteX1" fmla="*/ 0 w 32870"/>
              <a:gd name="connsiteY1" fmla="*/ 11678 h 11678"/>
              <a:gd name="connsiteX2" fmla="*/ 32870 w 32870"/>
              <a:gd name="connsiteY2" fmla="*/ 4650 h 11678"/>
              <a:gd name="connsiteX3" fmla="*/ 32870 w 32870"/>
              <a:gd name="connsiteY3" fmla="*/ 0 h 11678"/>
              <a:gd name="connsiteX4" fmla="*/ 18389 w 32870"/>
              <a:gd name="connsiteY4" fmla="*/ 20 h 11678"/>
              <a:gd name="connsiteX5" fmla="*/ 0 w 32870"/>
              <a:gd name="connsiteY5" fmla="*/ 4740 h 11678"/>
              <a:gd name="connsiteX0" fmla="*/ 0 w 32870"/>
              <a:gd name="connsiteY0" fmla="*/ 4740 h 11678"/>
              <a:gd name="connsiteX1" fmla="*/ 0 w 32870"/>
              <a:gd name="connsiteY1" fmla="*/ 11678 h 11678"/>
              <a:gd name="connsiteX2" fmla="*/ 32870 w 32870"/>
              <a:gd name="connsiteY2" fmla="*/ 4650 h 11678"/>
              <a:gd name="connsiteX3" fmla="*/ 32870 w 32870"/>
              <a:gd name="connsiteY3" fmla="*/ 0 h 11678"/>
              <a:gd name="connsiteX4" fmla="*/ 18389 w 32870"/>
              <a:gd name="connsiteY4" fmla="*/ 20 h 11678"/>
              <a:gd name="connsiteX5" fmla="*/ 0 w 32870"/>
              <a:gd name="connsiteY5" fmla="*/ 4740 h 11678"/>
              <a:gd name="connsiteX0" fmla="*/ 0 w 32870"/>
              <a:gd name="connsiteY0" fmla="*/ 4740 h 11678"/>
              <a:gd name="connsiteX1" fmla="*/ 0 w 32870"/>
              <a:gd name="connsiteY1" fmla="*/ 11678 h 11678"/>
              <a:gd name="connsiteX2" fmla="*/ 32870 w 32870"/>
              <a:gd name="connsiteY2" fmla="*/ 4650 h 11678"/>
              <a:gd name="connsiteX3" fmla="*/ 32870 w 32870"/>
              <a:gd name="connsiteY3" fmla="*/ 0 h 11678"/>
              <a:gd name="connsiteX4" fmla="*/ 18389 w 32870"/>
              <a:gd name="connsiteY4" fmla="*/ 20 h 11678"/>
              <a:gd name="connsiteX5" fmla="*/ 0 w 32870"/>
              <a:gd name="connsiteY5" fmla="*/ 4740 h 11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1678">
                <a:moveTo>
                  <a:pt x="0" y="4740"/>
                </a:moveTo>
                <a:lnTo>
                  <a:pt x="0" y="11678"/>
                </a:lnTo>
                <a:cubicBezTo>
                  <a:pt x="-29" y="11700"/>
                  <a:pt x="32880" y="4689"/>
                  <a:pt x="32870" y="4650"/>
                </a:cubicBezTo>
                <a:lnTo>
                  <a:pt x="32870" y="0"/>
                </a:lnTo>
                <a:lnTo>
                  <a:pt x="18389" y="20"/>
                </a:lnTo>
                <a:cubicBezTo>
                  <a:pt x="8797" y="82"/>
                  <a:pt x="3102" y="1939"/>
                  <a:pt x="0" y="4740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Freeform 18">
            <a:extLst>
              <a:ext uri="{FF2B5EF4-FFF2-40B4-BE49-F238E27FC236}">
                <a16:creationId xmlns:a16="http://schemas.microsoft.com/office/drawing/2014/main" id="{3308B19E-C811-4A25-A76E-FD76B06ED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098364"/>
            <a:ext cx="11832393" cy="5588186"/>
          </a:xfrm>
          <a:custGeom>
            <a:avLst/>
            <a:gdLst>
              <a:gd name="T0" fmla="*/ 32870 w 32870"/>
              <a:gd name="T1" fmla="*/ 15500 h 15500"/>
              <a:gd name="T2" fmla="*/ 32870 w 32870"/>
              <a:gd name="T3" fmla="*/ 0 h 15500"/>
              <a:gd name="T4" fmla="*/ 32870 w 32870"/>
              <a:gd name="T5" fmla="*/ 0 h 15500"/>
              <a:gd name="T6" fmla="*/ 32870 w 32870"/>
              <a:gd name="T7" fmla="*/ 4650 h 15500"/>
              <a:gd name="T8" fmla="*/ 19067 w 32870"/>
              <a:gd name="T9" fmla="*/ 4661 h 15500"/>
              <a:gd name="T10" fmla="*/ 0 w 32870"/>
              <a:gd name="T11" fmla="*/ 11678 h 15500"/>
              <a:gd name="T12" fmla="*/ 0 w 32870"/>
              <a:gd name="T13" fmla="*/ 15500 h 15500"/>
              <a:gd name="T14" fmla="*/ 32870 w 32870"/>
              <a:gd name="T15" fmla="*/ 15500 h 15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870" h="15500">
                <a:moveTo>
                  <a:pt x="32870" y="15500"/>
                </a:moveTo>
                <a:lnTo>
                  <a:pt x="32870" y="0"/>
                </a:lnTo>
                <a:lnTo>
                  <a:pt x="32870" y="0"/>
                </a:lnTo>
                <a:lnTo>
                  <a:pt x="32870" y="4650"/>
                </a:lnTo>
                <a:cubicBezTo>
                  <a:pt x="28166" y="4655"/>
                  <a:pt x="20406" y="4664"/>
                  <a:pt x="19067" y="4661"/>
                </a:cubicBezTo>
                <a:cubicBezTo>
                  <a:pt x="13563" y="4653"/>
                  <a:pt x="2671" y="5450"/>
                  <a:pt x="0" y="11678"/>
                </a:cubicBezTo>
                <a:lnTo>
                  <a:pt x="0" y="15500"/>
                </a:lnTo>
                <a:lnTo>
                  <a:pt x="32870" y="1550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3428999"/>
            <a:ext cx="8193024" cy="1125203"/>
          </a:xfrm>
        </p:spPr>
        <p:txBody>
          <a:bodyPr anchor="b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Loppunosto</a:t>
            </a:r>
            <a:r>
              <a:rPr lang="en-GB"/>
              <a:t> / </a:t>
            </a:r>
            <a:r>
              <a:rPr lang="en-GB" err="1"/>
              <a:t>kehoitus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2948" y="5102352"/>
            <a:ext cx="8193024" cy="891540"/>
          </a:xfrm>
        </p:spPr>
        <p:txBody>
          <a:bodyPr anchor="ctr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Esittäjän sähköpostiosoite, tasaus oikeaan reunaan</a:t>
            </a:r>
            <a:br>
              <a:rPr lang="fi-FI"/>
            </a:br>
            <a:r>
              <a:rPr lang="fi-FI"/>
              <a:t>Toinen rivi tarvittaessa</a:t>
            </a:r>
            <a:br>
              <a:rPr lang="fi-FI"/>
            </a:br>
            <a:r>
              <a:rPr lang="fi-FI"/>
              <a:t>ely-keskus.fi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63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Väliotsikkodia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E229C36E-11E8-BC41-9D8A-C509487AA4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2A2F70E-AE1E-AE4C-A3F1-D6389F3D1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71553"/>
            <a:ext cx="10515600" cy="1943724"/>
          </a:xfrm>
          <a:effectLst/>
        </p:spPr>
        <p:txBody>
          <a:bodyPr anchor="b">
            <a:normAutofit/>
          </a:bodyPr>
          <a:lstStyle>
            <a:lvl1pPr algn="ctr">
              <a:defRPr sz="4600">
                <a:solidFill>
                  <a:schemeClr val="tx2">
                    <a:lumMod val="75000"/>
                  </a:schemeClr>
                </a:solidFill>
                <a:effectLst>
                  <a:glow rad="203200">
                    <a:schemeClr val="bg1">
                      <a:alpha val="36000"/>
                    </a:schemeClr>
                  </a:glow>
                </a:effectLst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546B996-1FB4-7F4B-9896-E2BFB1680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254702"/>
            <a:ext cx="10515600" cy="1561790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2"/>
                </a:solidFill>
                <a:effectLst>
                  <a:glow rad="203200">
                    <a:schemeClr val="bg1">
                      <a:alpha val="36000"/>
                    </a:schemeClr>
                  </a:glo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C3C6FC-B51F-6F4F-9A3B-CC83C17C6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53017B-9241-F045-9938-790C86BC6799}" type="datetime1">
              <a:rPr lang="fi-FI" smtClean="0"/>
              <a:pPr/>
              <a:t>23.9.2021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BE65551-9885-054A-A5A6-18A312518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alatunniste tässä</a:t>
            </a:r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64F447C0-8CEA-6F4D-B6BA-FBB716384A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7049" y="6278563"/>
            <a:ext cx="6667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/>
              <a:t>dia </a:t>
            </a:r>
            <a:fld id="{4B3ABE4D-E3AA-DE44-821B-852CBCAB171A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72A494C4-5C1E-1B4E-BA24-9C3B924DA7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25" y="5915618"/>
            <a:ext cx="2381940" cy="737443"/>
          </a:xfrm>
          <a:prstGeom prst="rect">
            <a:avLst/>
          </a:prstGeom>
        </p:spPr>
      </p:pic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BB8986C8-A071-3F48-9184-336E81C5EF1B}"/>
              </a:ext>
            </a:extLst>
          </p:cNvPr>
          <p:cNvCxnSpPr>
            <a:cxnSpLocks/>
          </p:cNvCxnSpPr>
          <p:nvPr userDrawn="1"/>
        </p:nvCxnSpPr>
        <p:spPr>
          <a:xfrm>
            <a:off x="5619335" y="3064671"/>
            <a:ext cx="95333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711392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>
            <a:extLst>
              <a:ext uri="{FF2B5EF4-FFF2-40B4-BE49-F238E27FC236}">
                <a16:creationId xmlns:a16="http://schemas.microsoft.com/office/drawing/2014/main" id="{AF5ED276-0204-40E6-B3D6-A29A0811A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3510394"/>
            <a:ext cx="11834341" cy="3159498"/>
          </a:xfrm>
          <a:custGeom>
            <a:avLst/>
            <a:gdLst>
              <a:gd name="T0" fmla="*/ 0 w 32870"/>
              <a:gd name="T1" fmla="*/ 3229 h 8296"/>
              <a:gd name="T2" fmla="*/ 0 w 32870"/>
              <a:gd name="T3" fmla="*/ 8296 h 8296"/>
              <a:gd name="T4" fmla="*/ 16387 w 32870"/>
              <a:gd name="T5" fmla="*/ 4042 h 8296"/>
              <a:gd name="T6" fmla="*/ 32870 w 32870"/>
              <a:gd name="T7" fmla="*/ 4037 h 8296"/>
              <a:gd name="T8" fmla="*/ 32870 w 32870"/>
              <a:gd name="T9" fmla="*/ 0 h 8296"/>
              <a:gd name="T10" fmla="*/ 15744 w 32870"/>
              <a:gd name="T11" fmla="*/ 14 h 8296"/>
              <a:gd name="T12" fmla="*/ 0 w 32870"/>
              <a:gd name="T13" fmla="*/ 3229 h 8296"/>
              <a:gd name="connsiteX0" fmla="*/ 0 w 10000"/>
              <a:gd name="connsiteY0" fmla="*/ 4445 h 10553"/>
              <a:gd name="connsiteX1" fmla="*/ 0 w 10000"/>
              <a:gd name="connsiteY1" fmla="*/ 10553 h 10553"/>
              <a:gd name="connsiteX2" fmla="*/ 4985 w 10000"/>
              <a:gd name="connsiteY2" fmla="*/ 5425 h 10553"/>
              <a:gd name="connsiteX3" fmla="*/ 10000 w 10000"/>
              <a:gd name="connsiteY3" fmla="*/ 5419 h 10553"/>
              <a:gd name="connsiteX4" fmla="*/ 10000 w 10000"/>
              <a:gd name="connsiteY4" fmla="*/ 553 h 10553"/>
              <a:gd name="connsiteX5" fmla="*/ 4601 w 10000"/>
              <a:gd name="connsiteY5" fmla="*/ 0 h 10553"/>
              <a:gd name="connsiteX6" fmla="*/ 0 w 10000"/>
              <a:gd name="connsiteY6" fmla="*/ 4445 h 10553"/>
              <a:gd name="connsiteX0" fmla="*/ 0 w 10000"/>
              <a:gd name="connsiteY0" fmla="*/ 4468 h 10576"/>
              <a:gd name="connsiteX1" fmla="*/ 0 w 10000"/>
              <a:gd name="connsiteY1" fmla="*/ 10576 h 10576"/>
              <a:gd name="connsiteX2" fmla="*/ 4985 w 10000"/>
              <a:gd name="connsiteY2" fmla="*/ 5448 h 10576"/>
              <a:gd name="connsiteX3" fmla="*/ 10000 w 10000"/>
              <a:gd name="connsiteY3" fmla="*/ 5442 h 10576"/>
              <a:gd name="connsiteX4" fmla="*/ 10000 w 10000"/>
              <a:gd name="connsiteY4" fmla="*/ 576 h 10576"/>
              <a:gd name="connsiteX5" fmla="*/ 4601 w 10000"/>
              <a:gd name="connsiteY5" fmla="*/ 23 h 10576"/>
              <a:gd name="connsiteX6" fmla="*/ 0 w 10000"/>
              <a:gd name="connsiteY6" fmla="*/ 4468 h 10576"/>
              <a:gd name="connsiteX0" fmla="*/ 0 w 10000"/>
              <a:gd name="connsiteY0" fmla="*/ 4468 h 10576"/>
              <a:gd name="connsiteX1" fmla="*/ 0 w 10000"/>
              <a:gd name="connsiteY1" fmla="*/ 10576 h 10576"/>
              <a:gd name="connsiteX2" fmla="*/ 4985 w 10000"/>
              <a:gd name="connsiteY2" fmla="*/ 5448 h 10576"/>
              <a:gd name="connsiteX3" fmla="*/ 10000 w 10000"/>
              <a:gd name="connsiteY3" fmla="*/ 5442 h 10576"/>
              <a:gd name="connsiteX4" fmla="*/ 10000 w 10000"/>
              <a:gd name="connsiteY4" fmla="*/ 576 h 10576"/>
              <a:gd name="connsiteX5" fmla="*/ 4601 w 10000"/>
              <a:gd name="connsiteY5" fmla="*/ 23 h 10576"/>
              <a:gd name="connsiteX6" fmla="*/ 0 w 10000"/>
              <a:gd name="connsiteY6" fmla="*/ 4468 h 1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576">
                <a:moveTo>
                  <a:pt x="0" y="4468"/>
                </a:moveTo>
                <a:lnTo>
                  <a:pt x="0" y="10576"/>
                </a:lnTo>
                <a:cubicBezTo>
                  <a:pt x="1195" y="6090"/>
                  <a:pt x="3644" y="5440"/>
                  <a:pt x="4985" y="5448"/>
                </a:cubicBezTo>
                <a:lnTo>
                  <a:pt x="10000" y="5442"/>
                </a:lnTo>
                <a:lnTo>
                  <a:pt x="10000" y="576"/>
                </a:lnTo>
                <a:cubicBezTo>
                  <a:pt x="7689" y="-155"/>
                  <a:pt x="4944" y="14"/>
                  <a:pt x="4601" y="23"/>
                </a:cubicBezTo>
                <a:cubicBezTo>
                  <a:pt x="2299" y="83"/>
                  <a:pt x="342" y="2596"/>
                  <a:pt x="0" y="4468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18A66D6D-8F98-4660-A768-97FB85B49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674025"/>
          </a:xfrm>
          <a:custGeom>
            <a:avLst/>
            <a:gdLst>
              <a:gd name="T0" fmla="*/ 0 w 32870"/>
              <a:gd name="T1" fmla="*/ 4209 h 12980"/>
              <a:gd name="T2" fmla="*/ 0 w 32870"/>
              <a:gd name="T3" fmla="*/ 12980 h 12980"/>
              <a:gd name="T4" fmla="*/ 15744 w 32870"/>
              <a:gd name="T5" fmla="*/ 9766 h 12980"/>
              <a:gd name="T6" fmla="*/ 32870 w 32870"/>
              <a:gd name="T7" fmla="*/ 9751 h 12980"/>
              <a:gd name="T8" fmla="*/ 32870 w 32870"/>
              <a:gd name="T9" fmla="*/ 0 h 12980"/>
              <a:gd name="T10" fmla="*/ 11591 w 32870"/>
              <a:gd name="T11" fmla="*/ 0 h 12980"/>
              <a:gd name="T12" fmla="*/ 0 w 32870"/>
              <a:gd name="T13" fmla="*/ 4209 h 12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12980">
                <a:moveTo>
                  <a:pt x="0" y="4209"/>
                </a:moveTo>
                <a:lnTo>
                  <a:pt x="0" y="12980"/>
                </a:lnTo>
                <a:cubicBezTo>
                  <a:pt x="3166" y="11041"/>
                  <a:pt x="8177" y="9815"/>
                  <a:pt x="15744" y="9766"/>
                </a:cubicBezTo>
                <a:cubicBezTo>
                  <a:pt x="16871" y="9758"/>
                  <a:pt x="24550" y="9754"/>
                  <a:pt x="32870" y="9751"/>
                </a:cubicBez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378395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 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5458" y="5732590"/>
            <a:ext cx="7060949" cy="642035"/>
          </a:xfrm>
        </p:spPr>
        <p:txBody>
          <a:bodyPr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B88DF8E-5E02-40AB-90C4-DE45B779F0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14879" y="5732590"/>
            <a:ext cx="1242000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tx2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r>
              <a:rPr lang="fi-FI"/>
              <a:t>17.2.2021</a:t>
            </a:r>
            <a:endParaRPr lang="fi-FI" sz="1600">
              <a:solidFill>
                <a:schemeClr val="tx2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E79E75F-9A0D-4860-913E-C4C401DAD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28116" y="5455057"/>
            <a:ext cx="4114800" cy="204601"/>
          </a:xfrm>
        </p:spPr>
        <p:txBody>
          <a:bodyPr/>
          <a:lstStyle>
            <a:lvl1pPr algn="r">
              <a:defRPr lang="fi-FI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i-FI"/>
              <a:t>Katriina Virtanen</a:t>
            </a:r>
            <a:endParaRPr lang="fi-FI" sz="1600" kern="120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186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2">
            <a:extLst>
              <a:ext uri="{FF2B5EF4-FFF2-40B4-BE49-F238E27FC236}">
                <a16:creationId xmlns:a16="http://schemas.microsoft.com/office/drawing/2014/main" id="{05F8CEAE-2B96-485D-B411-8B7C510B0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3939871"/>
            <a:ext cx="11834341" cy="2720456"/>
          </a:xfrm>
          <a:custGeom>
            <a:avLst/>
            <a:gdLst>
              <a:gd name="T0" fmla="*/ 0 w 32870"/>
              <a:gd name="T1" fmla="*/ 2226 h 7380"/>
              <a:gd name="T2" fmla="*/ 0 w 32870"/>
              <a:gd name="T3" fmla="*/ 7380 h 7380"/>
              <a:gd name="T4" fmla="*/ 14422 w 32870"/>
              <a:gd name="T5" fmla="*/ 4565 h 7380"/>
              <a:gd name="T6" fmla="*/ 32870 w 32870"/>
              <a:gd name="T7" fmla="*/ 4560 h 7380"/>
              <a:gd name="T8" fmla="*/ 32870 w 32870"/>
              <a:gd name="T9" fmla="*/ 0 h 7380"/>
              <a:gd name="T10" fmla="*/ 13779 w 32870"/>
              <a:gd name="T11" fmla="*/ 16 h 7380"/>
              <a:gd name="T12" fmla="*/ 0 w 32870"/>
              <a:gd name="T13" fmla="*/ 2226 h 7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7380">
                <a:moveTo>
                  <a:pt x="0" y="2226"/>
                </a:moveTo>
                <a:lnTo>
                  <a:pt x="0" y="7380"/>
                </a:lnTo>
                <a:cubicBezTo>
                  <a:pt x="4241" y="4951"/>
                  <a:pt x="10659" y="4560"/>
                  <a:pt x="14422" y="4565"/>
                </a:cubicBezTo>
                <a:cubicBezTo>
                  <a:pt x="15294" y="4566"/>
                  <a:pt x="23963" y="4563"/>
                  <a:pt x="32870" y="4560"/>
                </a:cubicBezTo>
                <a:lnTo>
                  <a:pt x="32870" y="0"/>
                </a:lnTo>
                <a:cubicBezTo>
                  <a:pt x="23927" y="3"/>
                  <a:pt x="15112" y="8"/>
                  <a:pt x="13779" y="16"/>
                </a:cubicBezTo>
                <a:cubicBezTo>
                  <a:pt x="7620" y="56"/>
                  <a:pt x="3156" y="876"/>
                  <a:pt x="0" y="2226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E1153FAC-44DF-431E-A26D-60482F426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632577"/>
          </a:xfrm>
          <a:custGeom>
            <a:avLst/>
            <a:gdLst>
              <a:gd name="T0" fmla="*/ 32870 w 32870"/>
              <a:gd name="T1" fmla="*/ 11160 h 12864"/>
              <a:gd name="T2" fmla="*/ 32870 w 32870"/>
              <a:gd name="T3" fmla="*/ 0 h 12864"/>
              <a:gd name="T4" fmla="*/ 11591 w 32870"/>
              <a:gd name="T5" fmla="*/ 0 h 12864"/>
              <a:gd name="T6" fmla="*/ 0 w 32870"/>
              <a:gd name="T7" fmla="*/ 4209 h 12864"/>
              <a:gd name="T8" fmla="*/ 0 w 32870"/>
              <a:gd name="T9" fmla="*/ 12864 h 12864"/>
              <a:gd name="T10" fmla="*/ 13779 w 32870"/>
              <a:gd name="T11" fmla="*/ 10654 h 12864"/>
              <a:gd name="T12" fmla="*/ 32870 w 32870"/>
              <a:gd name="T13" fmla="*/ 10638 h 12864"/>
              <a:gd name="T14" fmla="*/ 32870 w 32870"/>
              <a:gd name="T15" fmla="*/ 11160 h 12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870" h="12864">
                <a:moveTo>
                  <a:pt x="32870" y="11160"/>
                </a:move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lnTo>
                  <a:pt x="0" y="12864"/>
                </a:lnTo>
                <a:cubicBezTo>
                  <a:pt x="3156" y="11514"/>
                  <a:pt x="7620" y="10694"/>
                  <a:pt x="13779" y="10654"/>
                </a:cubicBezTo>
                <a:cubicBezTo>
                  <a:pt x="15112" y="10646"/>
                  <a:pt x="23927" y="10641"/>
                  <a:pt x="32870" y="10638"/>
                </a:cubicBezTo>
                <a:lnTo>
                  <a:pt x="32870" y="1116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720931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 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5458" y="4737495"/>
            <a:ext cx="7068698" cy="642035"/>
          </a:xfrm>
        </p:spPr>
        <p:txBody>
          <a:bodyPr anchor="t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39075F1A-02C4-4735-B1E3-C64DC67FE1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4156" y="4737495"/>
            <a:ext cx="1240109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bg1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r>
              <a:rPr lang="fi-FI"/>
              <a:t>17.2.2021</a:t>
            </a:r>
            <a:endParaRPr lang="fi-FI" sz="1600">
              <a:solidFill>
                <a:schemeClr val="bg1"/>
              </a:solidFill>
            </a:endParaRPr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6BD6B811-C650-4A18-9C6D-CB0DEFCA7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1172" y="4459962"/>
            <a:ext cx="4114800" cy="204601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fi-FI" sz="1600" dirty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fi-FI"/>
              <a:t>Katriina Virtanen</a:t>
            </a:r>
            <a:endParaRPr lang="fi-FI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16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3CA2C02-7150-7C4B-A80D-FEBCA36C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A6B2A-6A76-2D4D-9164-11F14E8F3508}" type="datetime1">
              <a:rPr lang="fi-FI" smtClean="0"/>
              <a:t>23.9.2021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4424AD2-898D-5F44-A6A4-96EEEFA44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alatunniste tässä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7C16F94-EE62-0F41-9122-9FCCADAA7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BE4D-E3AA-DE44-821B-852CBCAB17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160923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3" preserve="1" userDrawn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19E26A5B-0527-2A40-8198-D97AB2849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0" y="180000"/>
            <a:ext cx="11834343" cy="5653369"/>
          </a:xfrm>
          <a:custGeom>
            <a:avLst/>
            <a:gdLst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3830951 h 5653369"/>
              <a:gd name="connsiteX4" fmla="*/ 11834343 w 11834343"/>
              <a:gd name="connsiteY4" fmla="*/ 4781242 h 5653369"/>
              <a:gd name="connsiteX5" fmla="*/ 2 w 11834343"/>
              <a:gd name="connsiteY5" fmla="*/ 5653369 h 5653369"/>
              <a:gd name="connsiteX6" fmla="*/ 2 w 11834343"/>
              <a:gd name="connsiteY6" fmla="*/ 4632577 h 5653369"/>
              <a:gd name="connsiteX7" fmla="*/ 2 w 11834343"/>
              <a:gd name="connsiteY7" fmla="*/ 2262418 h 5653369"/>
              <a:gd name="connsiteX8" fmla="*/ 2 w 11834343"/>
              <a:gd name="connsiteY8" fmla="*/ 1515743 h 5653369"/>
              <a:gd name="connsiteX9" fmla="*/ 4173164 w 11834343"/>
              <a:gd name="connsiteY9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3830951 h 5653369"/>
              <a:gd name="connsiteX4" fmla="*/ 11834343 w 11834343"/>
              <a:gd name="connsiteY4" fmla="*/ 4781242 h 5653369"/>
              <a:gd name="connsiteX5" fmla="*/ 2 w 11834343"/>
              <a:gd name="connsiteY5" fmla="*/ 5653369 h 5653369"/>
              <a:gd name="connsiteX6" fmla="*/ 2 w 11834343"/>
              <a:gd name="connsiteY6" fmla="*/ 2262418 h 5653369"/>
              <a:gd name="connsiteX7" fmla="*/ 2 w 11834343"/>
              <a:gd name="connsiteY7" fmla="*/ 1515743 h 5653369"/>
              <a:gd name="connsiteX8" fmla="*/ 4173164 w 11834343"/>
              <a:gd name="connsiteY8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3830951 h 5653369"/>
              <a:gd name="connsiteX4" fmla="*/ 11834343 w 11834343"/>
              <a:gd name="connsiteY4" fmla="*/ 4781242 h 5653369"/>
              <a:gd name="connsiteX5" fmla="*/ 2 w 11834343"/>
              <a:gd name="connsiteY5" fmla="*/ 5653369 h 5653369"/>
              <a:gd name="connsiteX6" fmla="*/ 2 w 11834343"/>
              <a:gd name="connsiteY6" fmla="*/ 1515743 h 5653369"/>
              <a:gd name="connsiteX7" fmla="*/ 4173164 w 11834343"/>
              <a:gd name="connsiteY7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4781242 h 5653369"/>
              <a:gd name="connsiteX4" fmla="*/ 2 w 11834343"/>
              <a:gd name="connsiteY4" fmla="*/ 5653369 h 5653369"/>
              <a:gd name="connsiteX5" fmla="*/ 2 w 11834343"/>
              <a:gd name="connsiteY5" fmla="*/ 1515743 h 5653369"/>
              <a:gd name="connsiteX6" fmla="*/ 4173164 w 11834343"/>
              <a:gd name="connsiteY6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4781242 h 5653369"/>
              <a:gd name="connsiteX3" fmla="*/ 2 w 11834343"/>
              <a:gd name="connsiteY3" fmla="*/ 5653369 h 5653369"/>
              <a:gd name="connsiteX4" fmla="*/ 2 w 11834343"/>
              <a:gd name="connsiteY4" fmla="*/ 1515743 h 5653369"/>
              <a:gd name="connsiteX5" fmla="*/ 4173164 w 11834343"/>
              <a:gd name="connsiteY5" fmla="*/ 0 h 565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34343" h="5653369">
                <a:moveTo>
                  <a:pt x="4173164" y="0"/>
                </a:moveTo>
                <a:lnTo>
                  <a:pt x="11834343" y="0"/>
                </a:lnTo>
                <a:lnTo>
                  <a:pt x="11834343" y="4781242"/>
                </a:lnTo>
                <a:cubicBezTo>
                  <a:pt x="11819942" y="4767138"/>
                  <a:pt x="-5758" y="5651802"/>
                  <a:pt x="2" y="5653369"/>
                </a:cubicBezTo>
                <a:lnTo>
                  <a:pt x="2" y="1515743"/>
                </a:lnTo>
                <a:cubicBezTo>
                  <a:pt x="2819434" y="1624499"/>
                  <a:pt x="3916820" y="928388"/>
                  <a:pt x="4173164" y="0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BFBF6B36-2C5D-4C96-B600-824137F55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78858" y="3996390"/>
            <a:ext cx="11834341" cy="2681610"/>
          </a:xfrm>
          <a:custGeom>
            <a:avLst/>
            <a:gdLst>
              <a:gd name="connsiteX0" fmla="*/ 0 w 11834341"/>
              <a:gd name="connsiteY0" fmla="*/ 0 h 2987423"/>
              <a:gd name="connsiteX1" fmla="*/ 11834341 w 11834341"/>
              <a:gd name="connsiteY1" fmla="*/ 0 h 2987423"/>
              <a:gd name="connsiteX2" fmla="*/ 11834341 w 11834341"/>
              <a:gd name="connsiteY2" fmla="*/ 2987423 h 2987423"/>
              <a:gd name="connsiteX3" fmla="*/ 0 w 11834341"/>
              <a:gd name="connsiteY3" fmla="*/ 2987423 h 2987423"/>
              <a:gd name="connsiteX4" fmla="*/ 0 w 11834341"/>
              <a:gd name="connsiteY4" fmla="*/ 0 h 2987423"/>
              <a:gd name="connsiteX0" fmla="*/ 9467 w 11843808"/>
              <a:gd name="connsiteY0" fmla="*/ 0 h 2987423"/>
              <a:gd name="connsiteX1" fmla="*/ 11843808 w 11843808"/>
              <a:gd name="connsiteY1" fmla="*/ 0 h 2987423"/>
              <a:gd name="connsiteX2" fmla="*/ 11843808 w 11843808"/>
              <a:gd name="connsiteY2" fmla="*/ 2987423 h 2987423"/>
              <a:gd name="connsiteX3" fmla="*/ 9467 w 11843808"/>
              <a:gd name="connsiteY3" fmla="*/ 2987423 h 2987423"/>
              <a:gd name="connsiteX4" fmla="*/ 0 w 11843808"/>
              <a:gd name="connsiteY4" fmla="*/ 1159280 h 2987423"/>
              <a:gd name="connsiteX5" fmla="*/ 9467 w 11843808"/>
              <a:gd name="connsiteY5" fmla="*/ 0 h 2987423"/>
              <a:gd name="connsiteX0" fmla="*/ 9467 w 11843808"/>
              <a:gd name="connsiteY0" fmla="*/ 2008 h 2989431"/>
              <a:gd name="connsiteX1" fmla="*/ 5925312 w 11843808"/>
              <a:gd name="connsiteY1" fmla="*/ 0 h 2989431"/>
              <a:gd name="connsiteX2" fmla="*/ 11843808 w 11843808"/>
              <a:gd name="connsiteY2" fmla="*/ 2008 h 2989431"/>
              <a:gd name="connsiteX3" fmla="*/ 11843808 w 11843808"/>
              <a:gd name="connsiteY3" fmla="*/ 2989431 h 2989431"/>
              <a:gd name="connsiteX4" fmla="*/ 9467 w 11843808"/>
              <a:gd name="connsiteY4" fmla="*/ 2989431 h 2989431"/>
              <a:gd name="connsiteX5" fmla="*/ 0 w 11843808"/>
              <a:gd name="connsiteY5" fmla="*/ 1161288 h 2989431"/>
              <a:gd name="connsiteX6" fmla="*/ 9467 w 11843808"/>
              <a:gd name="connsiteY6" fmla="*/ 2008 h 2989431"/>
              <a:gd name="connsiteX0" fmla="*/ 650 w 11834991"/>
              <a:gd name="connsiteY0" fmla="*/ 2008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6" fmla="*/ 650 w 11834991"/>
              <a:gd name="connsiteY6" fmla="*/ 2008 h 2989431"/>
              <a:gd name="connsiteX0" fmla="*/ 3883 w 11834991"/>
              <a:gd name="connsiteY0" fmla="*/ 1164463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0" fmla="*/ 3883 w 11834991"/>
              <a:gd name="connsiteY0" fmla="*/ 1164463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0" fmla="*/ 3883 w 11834991"/>
              <a:gd name="connsiteY0" fmla="*/ 1164732 h 2989700"/>
              <a:gd name="connsiteX1" fmla="*/ 5916495 w 11834991"/>
              <a:gd name="connsiteY1" fmla="*/ 269 h 2989700"/>
              <a:gd name="connsiteX2" fmla="*/ 11834991 w 11834991"/>
              <a:gd name="connsiteY2" fmla="*/ 2277 h 2989700"/>
              <a:gd name="connsiteX3" fmla="*/ 11834991 w 11834991"/>
              <a:gd name="connsiteY3" fmla="*/ 2989700 h 2989700"/>
              <a:gd name="connsiteX4" fmla="*/ 650 w 11834991"/>
              <a:gd name="connsiteY4" fmla="*/ 2989700 h 2989700"/>
              <a:gd name="connsiteX5" fmla="*/ 3883 w 11834991"/>
              <a:gd name="connsiteY5" fmla="*/ 1164732 h 2989700"/>
              <a:gd name="connsiteX0" fmla="*/ 3883 w 11834991"/>
              <a:gd name="connsiteY0" fmla="*/ 1164463 h 2989431"/>
              <a:gd name="connsiteX1" fmla="*/ 1805336 w 11834991"/>
              <a:gd name="connsiteY1" fmla="*/ 525357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6530 h 2991498"/>
              <a:gd name="connsiteX1" fmla="*/ 1758770 w 11834991"/>
              <a:gd name="connsiteY1" fmla="*/ 453341 h 2991498"/>
              <a:gd name="connsiteX2" fmla="*/ 5916495 w 11834991"/>
              <a:gd name="connsiteY2" fmla="*/ 2067 h 2991498"/>
              <a:gd name="connsiteX3" fmla="*/ 11834991 w 11834991"/>
              <a:gd name="connsiteY3" fmla="*/ 4075 h 2991498"/>
              <a:gd name="connsiteX4" fmla="*/ 11834991 w 11834991"/>
              <a:gd name="connsiteY4" fmla="*/ 2991498 h 2991498"/>
              <a:gd name="connsiteX5" fmla="*/ 650 w 11834991"/>
              <a:gd name="connsiteY5" fmla="*/ 2991498 h 2991498"/>
              <a:gd name="connsiteX6" fmla="*/ 3883 w 11834991"/>
              <a:gd name="connsiteY6" fmla="*/ 1166530 h 2991498"/>
              <a:gd name="connsiteX0" fmla="*/ 3883 w 11834991"/>
              <a:gd name="connsiteY0" fmla="*/ 1164834 h 2989802"/>
              <a:gd name="connsiteX1" fmla="*/ 1758770 w 11834991"/>
              <a:gd name="connsiteY1" fmla="*/ 451645 h 2989802"/>
              <a:gd name="connsiteX2" fmla="*/ 5916495 w 11834991"/>
              <a:gd name="connsiteY2" fmla="*/ 371 h 2989802"/>
              <a:gd name="connsiteX3" fmla="*/ 11834991 w 11834991"/>
              <a:gd name="connsiteY3" fmla="*/ 2379 h 2989802"/>
              <a:gd name="connsiteX4" fmla="*/ 11834991 w 11834991"/>
              <a:gd name="connsiteY4" fmla="*/ 2989802 h 2989802"/>
              <a:gd name="connsiteX5" fmla="*/ 650 w 11834991"/>
              <a:gd name="connsiteY5" fmla="*/ 2989802 h 2989802"/>
              <a:gd name="connsiteX6" fmla="*/ 3883 w 11834991"/>
              <a:gd name="connsiteY6" fmla="*/ 1164834 h 2989802"/>
              <a:gd name="connsiteX0" fmla="*/ 3883 w 11834991"/>
              <a:gd name="connsiteY0" fmla="*/ 1164834 h 2989802"/>
              <a:gd name="connsiteX1" fmla="*/ 1758770 w 11834991"/>
              <a:gd name="connsiteY1" fmla="*/ 451645 h 2989802"/>
              <a:gd name="connsiteX2" fmla="*/ 5916495 w 11834991"/>
              <a:gd name="connsiteY2" fmla="*/ 371 h 2989802"/>
              <a:gd name="connsiteX3" fmla="*/ 11834991 w 11834991"/>
              <a:gd name="connsiteY3" fmla="*/ 2379 h 2989802"/>
              <a:gd name="connsiteX4" fmla="*/ 11834991 w 11834991"/>
              <a:gd name="connsiteY4" fmla="*/ 2989802 h 2989802"/>
              <a:gd name="connsiteX5" fmla="*/ 650 w 11834991"/>
              <a:gd name="connsiteY5" fmla="*/ 2989802 h 2989802"/>
              <a:gd name="connsiteX6" fmla="*/ 3883 w 11834991"/>
              <a:gd name="connsiteY6" fmla="*/ 1164834 h 2989802"/>
              <a:gd name="connsiteX0" fmla="*/ 3883 w 11834991"/>
              <a:gd name="connsiteY0" fmla="*/ 1164775 h 2989743"/>
              <a:gd name="connsiteX1" fmla="*/ 1758770 w 11834991"/>
              <a:gd name="connsiteY1" fmla="*/ 451586 h 2989743"/>
              <a:gd name="connsiteX2" fmla="*/ 5916495 w 11834991"/>
              <a:gd name="connsiteY2" fmla="*/ 312 h 2989743"/>
              <a:gd name="connsiteX3" fmla="*/ 11834991 w 11834991"/>
              <a:gd name="connsiteY3" fmla="*/ 2320 h 2989743"/>
              <a:gd name="connsiteX4" fmla="*/ 11834991 w 11834991"/>
              <a:gd name="connsiteY4" fmla="*/ 2989743 h 2989743"/>
              <a:gd name="connsiteX5" fmla="*/ 650 w 11834991"/>
              <a:gd name="connsiteY5" fmla="*/ 2989743 h 2989743"/>
              <a:gd name="connsiteX6" fmla="*/ 3883 w 11834991"/>
              <a:gd name="connsiteY6" fmla="*/ 1164775 h 2989743"/>
              <a:gd name="connsiteX0" fmla="*/ 3883 w 11834991"/>
              <a:gd name="connsiteY0" fmla="*/ 1164880 h 2989848"/>
              <a:gd name="connsiteX1" fmla="*/ 1932336 w 11834991"/>
              <a:gd name="connsiteY1" fmla="*/ 411474 h 2989848"/>
              <a:gd name="connsiteX2" fmla="*/ 5916495 w 11834991"/>
              <a:gd name="connsiteY2" fmla="*/ 417 h 2989848"/>
              <a:gd name="connsiteX3" fmla="*/ 11834991 w 11834991"/>
              <a:gd name="connsiteY3" fmla="*/ 2425 h 2989848"/>
              <a:gd name="connsiteX4" fmla="*/ 11834991 w 11834991"/>
              <a:gd name="connsiteY4" fmla="*/ 2989848 h 2989848"/>
              <a:gd name="connsiteX5" fmla="*/ 650 w 11834991"/>
              <a:gd name="connsiteY5" fmla="*/ 2989848 h 2989848"/>
              <a:gd name="connsiteX6" fmla="*/ 3883 w 11834991"/>
              <a:gd name="connsiteY6" fmla="*/ 1164880 h 2989848"/>
              <a:gd name="connsiteX0" fmla="*/ 3883 w 11834991"/>
              <a:gd name="connsiteY0" fmla="*/ 1164867 h 2989835"/>
              <a:gd name="connsiteX1" fmla="*/ 1932336 w 11834991"/>
              <a:gd name="connsiteY1" fmla="*/ 411461 h 2989835"/>
              <a:gd name="connsiteX2" fmla="*/ 5916495 w 11834991"/>
              <a:gd name="connsiteY2" fmla="*/ 404 h 2989835"/>
              <a:gd name="connsiteX3" fmla="*/ 11834991 w 11834991"/>
              <a:gd name="connsiteY3" fmla="*/ 2412 h 2989835"/>
              <a:gd name="connsiteX4" fmla="*/ 11834991 w 11834991"/>
              <a:gd name="connsiteY4" fmla="*/ 2989835 h 2989835"/>
              <a:gd name="connsiteX5" fmla="*/ 650 w 11834991"/>
              <a:gd name="connsiteY5" fmla="*/ 2989835 h 2989835"/>
              <a:gd name="connsiteX6" fmla="*/ 3883 w 11834991"/>
              <a:gd name="connsiteY6" fmla="*/ 1164867 h 2989835"/>
              <a:gd name="connsiteX0" fmla="*/ 3883 w 11834991"/>
              <a:gd name="connsiteY0" fmla="*/ 1164888 h 2989856"/>
              <a:gd name="connsiteX1" fmla="*/ 1921753 w 11834991"/>
              <a:gd name="connsiteY1" fmla="*/ 405132 h 2989856"/>
              <a:gd name="connsiteX2" fmla="*/ 5916495 w 11834991"/>
              <a:gd name="connsiteY2" fmla="*/ 425 h 2989856"/>
              <a:gd name="connsiteX3" fmla="*/ 11834991 w 11834991"/>
              <a:gd name="connsiteY3" fmla="*/ 2433 h 2989856"/>
              <a:gd name="connsiteX4" fmla="*/ 11834991 w 11834991"/>
              <a:gd name="connsiteY4" fmla="*/ 2989856 h 2989856"/>
              <a:gd name="connsiteX5" fmla="*/ 650 w 11834991"/>
              <a:gd name="connsiteY5" fmla="*/ 2989856 h 2989856"/>
              <a:gd name="connsiteX6" fmla="*/ 3883 w 11834991"/>
              <a:gd name="connsiteY6" fmla="*/ 1164888 h 2989856"/>
              <a:gd name="connsiteX0" fmla="*/ 43 w 11835384"/>
              <a:gd name="connsiteY0" fmla="*/ 893516 h 2989610"/>
              <a:gd name="connsiteX1" fmla="*/ 1922146 w 11835384"/>
              <a:gd name="connsiteY1" fmla="*/ 404886 h 2989610"/>
              <a:gd name="connsiteX2" fmla="*/ 5916888 w 11835384"/>
              <a:gd name="connsiteY2" fmla="*/ 179 h 2989610"/>
              <a:gd name="connsiteX3" fmla="*/ 11835384 w 11835384"/>
              <a:gd name="connsiteY3" fmla="*/ 2187 h 2989610"/>
              <a:gd name="connsiteX4" fmla="*/ 11835384 w 11835384"/>
              <a:gd name="connsiteY4" fmla="*/ 2989610 h 2989610"/>
              <a:gd name="connsiteX5" fmla="*/ 1043 w 11835384"/>
              <a:gd name="connsiteY5" fmla="*/ 2989610 h 2989610"/>
              <a:gd name="connsiteX6" fmla="*/ 43 w 11835384"/>
              <a:gd name="connsiteY6" fmla="*/ 893516 h 2989610"/>
              <a:gd name="connsiteX0" fmla="*/ 0 w 11835341"/>
              <a:gd name="connsiteY0" fmla="*/ 893516 h 2989610"/>
              <a:gd name="connsiteX1" fmla="*/ 1922103 w 11835341"/>
              <a:gd name="connsiteY1" fmla="*/ 404886 h 2989610"/>
              <a:gd name="connsiteX2" fmla="*/ 5916845 w 11835341"/>
              <a:gd name="connsiteY2" fmla="*/ 179 h 2989610"/>
              <a:gd name="connsiteX3" fmla="*/ 11835341 w 11835341"/>
              <a:gd name="connsiteY3" fmla="*/ 2187 h 2989610"/>
              <a:gd name="connsiteX4" fmla="*/ 11835341 w 11835341"/>
              <a:gd name="connsiteY4" fmla="*/ 2989610 h 2989610"/>
              <a:gd name="connsiteX5" fmla="*/ 1000 w 11835341"/>
              <a:gd name="connsiteY5" fmla="*/ 2989610 h 2989610"/>
              <a:gd name="connsiteX6" fmla="*/ 0 w 11835341"/>
              <a:gd name="connsiteY6" fmla="*/ 893516 h 2989610"/>
              <a:gd name="connsiteX0" fmla="*/ 0 w 11835341"/>
              <a:gd name="connsiteY0" fmla="*/ 893720 h 2989814"/>
              <a:gd name="connsiteX1" fmla="*/ 2025820 w 11835341"/>
              <a:gd name="connsiteY1" fmla="*/ 260013 h 2989814"/>
              <a:gd name="connsiteX2" fmla="*/ 5916845 w 11835341"/>
              <a:gd name="connsiteY2" fmla="*/ 383 h 2989814"/>
              <a:gd name="connsiteX3" fmla="*/ 11835341 w 11835341"/>
              <a:gd name="connsiteY3" fmla="*/ 2391 h 2989814"/>
              <a:gd name="connsiteX4" fmla="*/ 11835341 w 11835341"/>
              <a:gd name="connsiteY4" fmla="*/ 2989814 h 2989814"/>
              <a:gd name="connsiteX5" fmla="*/ 1000 w 11835341"/>
              <a:gd name="connsiteY5" fmla="*/ 2989814 h 2989814"/>
              <a:gd name="connsiteX6" fmla="*/ 0 w 11835341"/>
              <a:gd name="connsiteY6" fmla="*/ 893720 h 2989814"/>
              <a:gd name="connsiteX0" fmla="*/ 0 w 11835341"/>
              <a:gd name="connsiteY0" fmla="*/ 897278 h 2993372"/>
              <a:gd name="connsiteX1" fmla="*/ 2025820 w 11835341"/>
              <a:gd name="connsiteY1" fmla="*/ 263571 h 2993372"/>
              <a:gd name="connsiteX2" fmla="*/ 5916845 w 11835341"/>
              <a:gd name="connsiteY2" fmla="*/ 3941 h 2993372"/>
              <a:gd name="connsiteX3" fmla="*/ 11835341 w 11835341"/>
              <a:gd name="connsiteY3" fmla="*/ 5949 h 2993372"/>
              <a:gd name="connsiteX4" fmla="*/ 11835341 w 11835341"/>
              <a:gd name="connsiteY4" fmla="*/ 2993372 h 2993372"/>
              <a:gd name="connsiteX5" fmla="*/ 1000 w 11835341"/>
              <a:gd name="connsiteY5" fmla="*/ 2993372 h 2993372"/>
              <a:gd name="connsiteX6" fmla="*/ 0 w 11835341"/>
              <a:gd name="connsiteY6" fmla="*/ 897278 h 2993372"/>
              <a:gd name="connsiteX0" fmla="*/ 0 w 11835341"/>
              <a:gd name="connsiteY0" fmla="*/ 898261 h 2994355"/>
              <a:gd name="connsiteX1" fmla="*/ 2025820 w 11835341"/>
              <a:gd name="connsiteY1" fmla="*/ 264554 h 2994355"/>
              <a:gd name="connsiteX2" fmla="*/ 5916845 w 11835341"/>
              <a:gd name="connsiteY2" fmla="*/ 4924 h 2994355"/>
              <a:gd name="connsiteX3" fmla="*/ 11835341 w 11835341"/>
              <a:gd name="connsiteY3" fmla="*/ 6932 h 2994355"/>
              <a:gd name="connsiteX4" fmla="*/ 11835341 w 11835341"/>
              <a:gd name="connsiteY4" fmla="*/ 2994355 h 2994355"/>
              <a:gd name="connsiteX5" fmla="*/ 1000 w 11835341"/>
              <a:gd name="connsiteY5" fmla="*/ 2994355 h 2994355"/>
              <a:gd name="connsiteX6" fmla="*/ 0 w 11835341"/>
              <a:gd name="connsiteY6" fmla="*/ 898261 h 299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5341" h="2994355">
                <a:moveTo>
                  <a:pt x="0" y="898261"/>
                </a:moveTo>
                <a:cubicBezTo>
                  <a:pt x="436248" y="646332"/>
                  <a:pt x="1024862" y="449117"/>
                  <a:pt x="2025820" y="264554"/>
                </a:cubicBezTo>
                <a:cubicBezTo>
                  <a:pt x="3026778" y="79991"/>
                  <a:pt x="3851536" y="-24505"/>
                  <a:pt x="5916845" y="4924"/>
                </a:cubicBezTo>
                <a:lnTo>
                  <a:pt x="11835341" y="6932"/>
                </a:lnTo>
                <a:lnTo>
                  <a:pt x="11835341" y="2994355"/>
                </a:lnTo>
                <a:lnTo>
                  <a:pt x="1000" y="2994355"/>
                </a:lnTo>
                <a:cubicBezTo>
                  <a:pt x="667" y="2295657"/>
                  <a:pt x="333" y="1596959"/>
                  <a:pt x="0" y="89826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">
            <a:noFill/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 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 tai poistamalla kuvan ja lisäämällä uuden kuvan napsauttamalla kuvaketta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184148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 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12948" y="3325673"/>
            <a:ext cx="6950798" cy="642034"/>
          </a:xfrm>
        </p:spPr>
        <p:txBody>
          <a:bodyPr anchor="t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885340FB-A085-44AC-B06C-1418A7E1FA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3972" y="3326656"/>
            <a:ext cx="1242000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bg1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r>
              <a:rPr lang="fi-FI"/>
              <a:t>17.2.2021</a:t>
            </a:r>
            <a:endParaRPr lang="fi-FI" sz="1600">
              <a:solidFill>
                <a:schemeClr val="bg1"/>
              </a:solidFill>
            </a:endParaRP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F912D628-CD7A-4946-A2B4-D103992E9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1172" y="3052610"/>
            <a:ext cx="4114800" cy="204601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fi-FI" sz="1600" dirty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fi-FI"/>
              <a:t>Katriina Virtanen</a:t>
            </a:r>
            <a:endParaRPr lang="fi-FI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95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4" preserve="1" userDrawn="1">
  <p:cSld name="Otsikko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8">
            <a:extLst>
              <a:ext uri="{FF2B5EF4-FFF2-40B4-BE49-F238E27FC236}">
                <a16:creationId xmlns:a16="http://schemas.microsoft.com/office/drawing/2014/main" id="{9D79146F-FB5D-482D-BEE2-42A25810F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2661957"/>
            <a:ext cx="11834341" cy="3985046"/>
          </a:xfrm>
          <a:custGeom>
            <a:avLst/>
            <a:gdLst>
              <a:gd name="T0" fmla="*/ 32870 w 32870"/>
              <a:gd name="T1" fmla="*/ 15500 h 15500"/>
              <a:gd name="T2" fmla="*/ 32870 w 32870"/>
              <a:gd name="T3" fmla="*/ 0 h 15500"/>
              <a:gd name="T4" fmla="*/ 32870 w 32870"/>
              <a:gd name="T5" fmla="*/ 0 h 15500"/>
              <a:gd name="T6" fmla="*/ 32870 w 32870"/>
              <a:gd name="T7" fmla="*/ 4650 h 15500"/>
              <a:gd name="T8" fmla="*/ 19067 w 32870"/>
              <a:gd name="T9" fmla="*/ 4661 h 15500"/>
              <a:gd name="T10" fmla="*/ 0 w 32870"/>
              <a:gd name="T11" fmla="*/ 11678 h 15500"/>
              <a:gd name="T12" fmla="*/ 0 w 32870"/>
              <a:gd name="T13" fmla="*/ 15500 h 15500"/>
              <a:gd name="T14" fmla="*/ 32870 w 32870"/>
              <a:gd name="T15" fmla="*/ 15500 h 15500"/>
              <a:gd name="connsiteX0" fmla="*/ 32870 w 32870"/>
              <a:gd name="connsiteY0" fmla="*/ 15500 h 15500"/>
              <a:gd name="connsiteX1" fmla="*/ 32870 w 32870"/>
              <a:gd name="connsiteY1" fmla="*/ 0 h 15500"/>
              <a:gd name="connsiteX2" fmla="*/ 32870 w 32870"/>
              <a:gd name="connsiteY2" fmla="*/ 4650 h 15500"/>
              <a:gd name="connsiteX3" fmla="*/ 19067 w 32870"/>
              <a:gd name="connsiteY3" fmla="*/ 4661 h 15500"/>
              <a:gd name="connsiteX4" fmla="*/ 0 w 32870"/>
              <a:gd name="connsiteY4" fmla="*/ 11678 h 15500"/>
              <a:gd name="connsiteX5" fmla="*/ 0 w 32870"/>
              <a:gd name="connsiteY5" fmla="*/ 15500 h 15500"/>
              <a:gd name="connsiteX6" fmla="*/ 32870 w 32870"/>
              <a:gd name="connsiteY6" fmla="*/ 15500 h 15500"/>
              <a:gd name="connsiteX0" fmla="*/ 32870 w 32870"/>
              <a:gd name="connsiteY0" fmla="*/ 10850 h 10850"/>
              <a:gd name="connsiteX1" fmla="*/ 32870 w 32870"/>
              <a:gd name="connsiteY1" fmla="*/ 0 h 10850"/>
              <a:gd name="connsiteX2" fmla="*/ 19067 w 32870"/>
              <a:gd name="connsiteY2" fmla="*/ 11 h 10850"/>
              <a:gd name="connsiteX3" fmla="*/ 0 w 32870"/>
              <a:gd name="connsiteY3" fmla="*/ 7028 h 10850"/>
              <a:gd name="connsiteX4" fmla="*/ 0 w 32870"/>
              <a:gd name="connsiteY4" fmla="*/ 10850 h 10850"/>
              <a:gd name="connsiteX5" fmla="*/ 32870 w 32870"/>
              <a:gd name="connsiteY5" fmla="*/ 10850 h 1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0850">
                <a:moveTo>
                  <a:pt x="32870" y="10850"/>
                </a:moveTo>
                <a:lnTo>
                  <a:pt x="32870" y="0"/>
                </a:lnTo>
                <a:lnTo>
                  <a:pt x="19067" y="11"/>
                </a:lnTo>
                <a:cubicBezTo>
                  <a:pt x="13563" y="3"/>
                  <a:pt x="2671" y="800"/>
                  <a:pt x="0" y="7028"/>
                </a:cubicBezTo>
                <a:lnTo>
                  <a:pt x="0" y="10850"/>
                </a:lnTo>
                <a:lnTo>
                  <a:pt x="32870" y="1085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19">
            <a:extLst>
              <a:ext uri="{FF2B5EF4-FFF2-40B4-BE49-F238E27FC236}">
                <a16:creationId xmlns:a16="http://schemas.microsoft.com/office/drawing/2014/main" id="{B5B976A8-CE61-4DC9-871A-17A9AC0F8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098364"/>
            <a:ext cx="11834341" cy="4209096"/>
          </a:xfrm>
          <a:custGeom>
            <a:avLst/>
            <a:gdLst>
              <a:gd name="T0" fmla="*/ 0 w 32870"/>
              <a:gd name="T1" fmla="*/ 4740 h 11678"/>
              <a:gd name="T2" fmla="*/ 0 w 32870"/>
              <a:gd name="T3" fmla="*/ 11678 h 11678"/>
              <a:gd name="T4" fmla="*/ 19067 w 32870"/>
              <a:gd name="T5" fmla="*/ 4661 h 11678"/>
              <a:gd name="T6" fmla="*/ 32870 w 32870"/>
              <a:gd name="T7" fmla="*/ 4650 h 11678"/>
              <a:gd name="T8" fmla="*/ 32870 w 32870"/>
              <a:gd name="T9" fmla="*/ 0 h 11678"/>
              <a:gd name="T10" fmla="*/ 18389 w 32870"/>
              <a:gd name="T11" fmla="*/ 20 h 11678"/>
              <a:gd name="T12" fmla="*/ 0 w 32870"/>
              <a:gd name="T13" fmla="*/ 4740 h 11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11678">
                <a:moveTo>
                  <a:pt x="0" y="4740"/>
                </a:moveTo>
                <a:lnTo>
                  <a:pt x="0" y="11678"/>
                </a:lnTo>
                <a:cubicBezTo>
                  <a:pt x="2671" y="5450"/>
                  <a:pt x="13563" y="4653"/>
                  <a:pt x="19067" y="4661"/>
                </a:cubicBezTo>
                <a:cubicBezTo>
                  <a:pt x="20406" y="4663"/>
                  <a:pt x="28166" y="4655"/>
                  <a:pt x="32870" y="4650"/>
                </a:cubicBezTo>
                <a:lnTo>
                  <a:pt x="32870" y="0"/>
                </a:lnTo>
                <a:cubicBezTo>
                  <a:pt x="28197" y="2"/>
                  <a:pt x="20433" y="7"/>
                  <a:pt x="18389" y="20"/>
                </a:cubicBezTo>
                <a:cubicBezTo>
                  <a:pt x="8797" y="82"/>
                  <a:pt x="3102" y="1939"/>
                  <a:pt x="0" y="4740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3012948" y="3387374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3012949" y="5597458"/>
            <a:ext cx="6969312" cy="642035"/>
          </a:xfrm>
        </p:spPr>
        <p:txBody>
          <a:bodyPr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1985E3F4-62CC-4CEC-8965-E8A66FBC78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2260" y="5597458"/>
            <a:ext cx="1242000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bg1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r>
              <a:rPr lang="fi-FI"/>
              <a:t>17.2.2021</a:t>
            </a:r>
            <a:endParaRPr lang="fi-FI" sz="1600">
              <a:solidFill>
                <a:schemeClr val="bg1"/>
              </a:solidFill>
            </a:endParaRPr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253E613E-3102-404E-9128-95F7165B5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09460" y="5307460"/>
            <a:ext cx="4114800" cy="241091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fi-FI" sz="1600" dirty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fi-FI"/>
              <a:t>Katriina Virtanen</a:t>
            </a:r>
            <a:endParaRPr lang="fi-FI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32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5" preserve="1" userDrawn="1">
  <p:cSld name="Otsikko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7" name="Freeform 24">
            <a:extLst>
              <a:ext uri="{FF2B5EF4-FFF2-40B4-BE49-F238E27FC236}">
                <a16:creationId xmlns:a16="http://schemas.microsoft.com/office/drawing/2014/main" id="{1A042BF1-EF78-493D-A6DE-B399BD8FC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8284039" cy="6515254"/>
          </a:xfrm>
          <a:custGeom>
            <a:avLst/>
            <a:gdLst>
              <a:gd name="T0" fmla="*/ 23006 w 23006"/>
              <a:gd name="T1" fmla="*/ 0 h 18070"/>
              <a:gd name="T2" fmla="*/ 11591 w 23006"/>
              <a:gd name="T3" fmla="*/ 0 h 18070"/>
              <a:gd name="T4" fmla="*/ 0 w 23006"/>
              <a:gd name="T5" fmla="*/ 4209 h 18070"/>
              <a:gd name="T6" fmla="*/ 0 w 23006"/>
              <a:gd name="T7" fmla="*/ 18070 h 18070"/>
              <a:gd name="T8" fmla="*/ 18262 w 23006"/>
              <a:gd name="T9" fmla="*/ 18070 h 18070"/>
              <a:gd name="T10" fmla="*/ 18262 w 23006"/>
              <a:gd name="T11" fmla="*/ 17566 h 18070"/>
              <a:gd name="T12" fmla="*/ 23006 w 23006"/>
              <a:gd name="T13" fmla="*/ 0 h 18070"/>
              <a:gd name="connsiteX0" fmla="*/ 23006 w 23006"/>
              <a:gd name="connsiteY0" fmla="*/ 0 h 18070"/>
              <a:gd name="connsiteX1" fmla="*/ 11591 w 23006"/>
              <a:gd name="connsiteY1" fmla="*/ 0 h 18070"/>
              <a:gd name="connsiteX2" fmla="*/ 0 w 23006"/>
              <a:gd name="connsiteY2" fmla="*/ 4209 h 18070"/>
              <a:gd name="connsiteX3" fmla="*/ 0 w 23006"/>
              <a:gd name="connsiteY3" fmla="*/ 18070 h 18070"/>
              <a:gd name="connsiteX4" fmla="*/ 18262 w 23006"/>
              <a:gd name="connsiteY4" fmla="*/ 18070 h 18070"/>
              <a:gd name="connsiteX5" fmla="*/ 18295 w 23006"/>
              <a:gd name="connsiteY5" fmla="*/ 17555 h 18070"/>
              <a:gd name="connsiteX6" fmla="*/ 23006 w 23006"/>
              <a:gd name="connsiteY6" fmla="*/ 0 h 18070"/>
              <a:gd name="connsiteX0" fmla="*/ 23006 w 23120"/>
              <a:gd name="connsiteY0" fmla="*/ 0 h 18070"/>
              <a:gd name="connsiteX1" fmla="*/ 11591 w 23120"/>
              <a:gd name="connsiteY1" fmla="*/ 0 h 18070"/>
              <a:gd name="connsiteX2" fmla="*/ 0 w 23120"/>
              <a:gd name="connsiteY2" fmla="*/ 4209 h 18070"/>
              <a:gd name="connsiteX3" fmla="*/ 0 w 23120"/>
              <a:gd name="connsiteY3" fmla="*/ 18070 h 18070"/>
              <a:gd name="connsiteX4" fmla="*/ 18262 w 23120"/>
              <a:gd name="connsiteY4" fmla="*/ 18070 h 18070"/>
              <a:gd name="connsiteX5" fmla="*/ 23120 w 23120"/>
              <a:gd name="connsiteY5" fmla="*/ 7420 h 18070"/>
              <a:gd name="connsiteX6" fmla="*/ 23006 w 23120"/>
              <a:gd name="connsiteY6" fmla="*/ 0 h 18070"/>
              <a:gd name="connsiteX0" fmla="*/ 23006 w 23309"/>
              <a:gd name="connsiteY0" fmla="*/ 0 h 18070"/>
              <a:gd name="connsiteX1" fmla="*/ 11591 w 23309"/>
              <a:gd name="connsiteY1" fmla="*/ 0 h 18070"/>
              <a:gd name="connsiteX2" fmla="*/ 0 w 23309"/>
              <a:gd name="connsiteY2" fmla="*/ 4209 h 18070"/>
              <a:gd name="connsiteX3" fmla="*/ 0 w 23309"/>
              <a:gd name="connsiteY3" fmla="*/ 18070 h 18070"/>
              <a:gd name="connsiteX4" fmla="*/ 18262 w 23309"/>
              <a:gd name="connsiteY4" fmla="*/ 18070 h 18070"/>
              <a:gd name="connsiteX5" fmla="*/ 23006 w 23309"/>
              <a:gd name="connsiteY5" fmla="*/ 0 h 18070"/>
              <a:gd name="connsiteX0" fmla="*/ 23006 w 23146"/>
              <a:gd name="connsiteY0" fmla="*/ 0 h 18070"/>
              <a:gd name="connsiteX1" fmla="*/ 11591 w 23146"/>
              <a:gd name="connsiteY1" fmla="*/ 0 h 18070"/>
              <a:gd name="connsiteX2" fmla="*/ 0 w 23146"/>
              <a:gd name="connsiteY2" fmla="*/ 4209 h 18070"/>
              <a:gd name="connsiteX3" fmla="*/ 0 w 23146"/>
              <a:gd name="connsiteY3" fmla="*/ 18070 h 18070"/>
              <a:gd name="connsiteX4" fmla="*/ 18262 w 23146"/>
              <a:gd name="connsiteY4" fmla="*/ 18070 h 18070"/>
              <a:gd name="connsiteX5" fmla="*/ 23006 w 23146"/>
              <a:gd name="connsiteY5" fmla="*/ 0 h 18070"/>
              <a:gd name="connsiteX0" fmla="*/ 23006 w 23006"/>
              <a:gd name="connsiteY0" fmla="*/ 0 h 18070"/>
              <a:gd name="connsiteX1" fmla="*/ 11591 w 23006"/>
              <a:gd name="connsiteY1" fmla="*/ 0 h 18070"/>
              <a:gd name="connsiteX2" fmla="*/ 0 w 23006"/>
              <a:gd name="connsiteY2" fmla="*/ 4209 h 18070"/>
              <a:gd name="connsiteX3" fmla="*/ 0 w 23006"/>
              <a:gd name="connsiteY3" fmla="*/ 18070 h 18070"/>
              <a:gd name="connsiteX4" fmla="*/ 18262 w 23006"/>
              <a:gd name="connsiteY4" fmla="*/ 18070 h 18070"/>
              <a:gd name="connsiteX5" fmla="*/ 23006 w 23006"/>
              <a:gd name="connsiteY5" fmla="*/ 0 h 1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06" h="18070">
                <a:moveTo>
                  <a:pt x="23006" y="0"/>
                </a:move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lnTo>
                  <a:pt x="0" y="18070"/>
                </a:lnTo>
                <a:lnTo>
                  <a:pt x="18262" y="18070"/>
                </a:lnTo>
                <a:cubicBezTo>
                  <a:pt x="18287" y="18090"/>
                  <a:pt x="22931" y="62"/>
                  <a:pt x="23006" y="0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29868" y="2825496"/>
            <a:ext cx="5143500" cy="2391156"/>
          </a:xfrm>
        </p:spPr>
        <p:txBody>
          <a:bodyPr anchor="ctr" anchorCtr="0"/>
          <a:lstStyle>
            <a:lvl1pPr algn="l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 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2074" y="5703145"/>
            <a:ext cx="4195818" cy="642035"/>
          </a:xfrm>
        </p:spPr>
        <p:txBody>
          <a:bodyPr anchor="t" anchorCtr="0"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BFBF6B36-2C5D-4C96-B600-824137F55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747818" y="180000"/>
            <a:ext cx="5266800" cy="6516000"/>
          </a:xfrm>
          <a:custGeom>
            <a:avLst/>
            <a:gdLst>
              <a:gd name="connsiteX0" fmla="*/ 0 w 11834341"/>
              <a:gd name="connsiteY0" fmla="*/ 0 h 2987423"/>
              <a:gd name="connsiteX1" fmla="*/ 11834341 w 11834341"/>
              <a:gd name="connsiteY1" fmla="*/ 0 h 2987423"/>
              <a:gd name="connsiteX2" fmla="*/ 11834341 w 11834341"/>
              <a:gd name="connsiteY2" fmla="*/ 2987423 h 2987423"/>
              <a:gd name="connsiteX3" fmla="*/ 0 w 11834341"/>
              <a:gd name="connsiteY3" fmla="*/ 2987423 h 2987423"/>
              <a:gd name="connsiteX4" fmla="*/ 0 w 11834341"/>
              <a:gd name="connsiteY4" fmla="*/ 0 h 2987423"/>
              <a:gd name="connsiteX0" fmla="*/ 9467 w 11843808"/>
              <a:gd name="connsiteY0" fmla="*/ 0 h 2987423"/>
              <a:gd name="connsiteX1" fmla="*/ 11843808 w 11843808"/>
              <a:gd name="connsiteY1" fmla="*/ 0 h 2987423"/>
              <a:gd name="connsiteX2" fmla="*/ 11843808 w 11843808"/>
              <a:gd name="connsiteY2" fmla="*/ 2987423 h 2987423"/>
              <a:gd name="connsiteX3" fmla="*/ 9467 w 11843808"/>
              <a:gd name="connsiteY3" fmla="*/ 2987423 h 2987423"/>
              <a:gd name="connsiteX4" fmla="*/ 0 w 11843808"/>
              <a:gd name="connsiteY4" fmla="*/ 1159280 h 2987423"/>
              <a:gd name="connsiteX5" fmla="*/ 9467 w 11843808"/>
              <a:gd name="connsiteY5" fmla="*/ 0 h 2987423"/>
              <a:gd name="connsiteX0" fmla="*/ 9467 w 11843808"/>
              <a:gd name="connsiteY0" fmla="*/ 2008 h 2989431"/>
              <a:gd name="connsiteX1" fmla="*/ 5925312 w 11843808"/>
              <a:gd name="connsiteY1" fmla="*/ 0 h 2989431"/>
              <a:gd name="connsiteX2" fmla="*/ 11843808 w 11843808"/>
              <a:gd name="connsiteY2" fmla="*/ 2008 h 2989431"/>
              <a:gd name="connsiteX3" fmla="*/ 11843808 w 11843808"/>
              <a:gd name="connsiteY3" fmla="*/ 2989431 h 2989431"/>
              <a:gd name="connsiteX4" fmla="*/ 9467 w 11843808"/>
              <a:gd name="connsiteY4" fmla="*/ 2989431 h 2989431"/>
              <a:gd name="connsiteX5" fmla="*/ 0 w 11843808"/>
              <a:gd name="connsiteY5" fmla="*/ 1161288 h 2989431"/>
              <a:gd name="connsiteX6" fmla="*/ 9467 w 11843808"/>
              <a:gd name="connsiteY6" fmla="*/ 2008 h 2989431"/>
              <a:gd name="connsiteX0" fmla="*/ 650 w 11834991"/>
              <a:gd name="connsiteY0" fmla="*/ 2008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6" fmla="*/ 650 w 11834991"/>
              <a:gd name="connsiteY6" fmla="*/ 2008 h 2989431"/>
              <a:gd name="connsiteX0" fmla="*/ 3883 w 11834991"/>
              <a:gd name="connsiteY0" fmla="*/ 1164463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0" fmla="*/ 3883 w 11834991"/>
              <a:gd name="connsiteY0" fmla="*/ 1164463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0" fmla="*/ 3883 w 11834991"/>
              <a:gd name="connsiteY0" fmla="*/ 1164732 h 2989700"/>
              <a:gd name="connsiteX1" fmla="*/ 5916495 w 11834991"/>
              <a:gd name="connsiteY1" fmla="*/ 269 h 2989700"/>
              <a:gd name="connsiteX2" fmla="*/ 11834991 w 11834991"/>
              <a:gd name="connsiteY2" fmla="*/ 2277 h 2989700"/>
              <a:gd name="connsiteX3" fmla="*/ 11834991 w 11834991"/>
              <a:gd name="connsiteY3" fmla="*/ 2989700 h 2989700"/>
              <a:gd name="connsiteX4" fmla="*/ 650 w 11834991"/>
              <a:gd name="connsiteY4" fmla="*/ 2989700 h 2989700"/>
              <a:gd name="connsiteX5" fmla="*/ 3883 w 11834991"/>
              <a:gd name="connsiteY5" fmla="*/ 1164732 h 2989700"/>
              <a:gd name="connsiteX0" fmla="*/ 3883 w 11834991"/>
              <a:gd name="connsiteY0" fmla="*/ 1164463 h 2989431"/>
              <a:gd name="connsiteX1" fmla="*/ 1805336 w 11834991"/>
              <a:gd name="connsiteY1" fmla="*/ 525357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6530 h 2991498"/>
              <a:gd name="connsiteX1" fmla="*/ 1758770 w 11834991"/>
              <a:gd name="connsiteY1" fmla="*/ 453341 h 2991498"/>
              <a:gd name="connsiteX2" fmla="*/ 5916495 w 11834991"/>
              <a:gd name="connsiteY2" fmla="*/ 2067 h 2991498"/>
              <a:gd name="connsiteX3" fmla="*/ 11834991 w 11834991"/>
              <a:gd name="connsiteY3" fmla="*/ 4075 h 2991498"/>
              <a:gd name="connsiteX4" fmla="*/ 11834991 w 11834991"/>
              <a:gd name="connsiteY4" fmla="*/ 2991498 h 2991498"/>
              <a:gd name="connsiteX5" fmla="*/ 650 w 11834991"/>
              <a:gd name="connsiteY5" fmla="*/ 2991498 h 2991498"/>
              <a:gd name="connsiteX6" fmla="*/ 3883 w 11834991"/>
              <a:gd name="connsiteY6" fmla="*/ 1166530 h 2991498"/>
              <a:gd name="connsiteX0" fmla="*/ 3883 w 11834991"/>
              <a:gd name="connsiteY0" fmla="*/ 1164834 h 2989802"/>
              <a:gd name="connsiteX1" fmla="*/ 1758770 w 11834991"/>
              <a:gd name="connsiteY1" fmla="*/ 451645 h 2989802"/>
              <a:gd name="connsiteX2" fmla="*/ 5916495 w 11834991"/>
              <a:gd name="connsiteY2" fmla="*/ 371 h 2989802"/>
              <a:gd name="connsiteX3" fmla="*/ 11834991 w 11834991"/>
              <a:gd name="connsiteY3" fmla="*/ 2379 h 2989802"/>
              <a:gd name="connsiteX4" fmla="*/ 11834991 w 11834991"/>
              <a:gd name="connsiteY4" fmla="*/ 2989802 h 2989802"/>
              <a:gd name="connsiteX5" fmla="*/ 650 w 11834991"/>
              <a:gd name="connsiteY5" fmla="*/ 2989802 h 2989802"/>
              <a:gd name="connsiteX6" fmla="*/ 3883 w 11834991"/>
              <a:gd name="connsiteY6" fmla="*/ 1164834 h 2989802"/>
              <a:gd name="connsiteX0" fmla="*/ 3883 w 11834991"/>
              <a:gd name="connsiteY0" fmla="*/ 1164834 h 2989802"/>
              <a:gd name="connsiteX1" fmla="*/ 1758770 w 11834991"/>
              <a:gd name="connsiteY1" fmla="*/ 451645 h 2989802"/>
              <a:gd name="connsiteX2" fmla="*/ 5916495 w 11834991"/>
              <a:gd name="connsiteY2" fmla="*/ 371 h 2989802"/>
              <a:gd name="connsiteX3" fmla="*/ 11834991 w 11834991"/>
              <a:gd name="connsiteY3" fmla="*/ 2379 h 2989802"/>
              <a:gd name="connsiteX4" fmla="*/ 11834991 w 11834991"/>
              <a:gd name="connsiteY4" fmla="*/ 2989802 h 2989802"/>
              <a:gd name="connsiteX5" fmla="*/ 650 w 11834991"/>
              <a:gd name="connsiteY5" fmla="*/ 2989802 h 2989802"/>
              <a:gd name="connsiteX6" fmla="*/ 3883 w 11834991"/>
              <a:gd name="connsiteY6" fmla="*/ 1164834 h 2989802"/>
              <a:gd name="connsiteX0" fmla="*/ 3883 w 11834991"/>
              <a:gd name="connsiteY0" fmla="*/ 1164775 h 2989743"/>
              <a:gd name="connsiteX1" fmla="*/ 1758770 w 11834991"/>
              <a:gd name="connsiteY1" fmla="*/ 451586 h 2989743"/>
              <a:gd name="connsiteX2" fmla="*/ 5916495 w 11834991"/>
              <a:gd name="connsiteY2" fmla="*/ 312 h 2989743"/>
              <a:gd name="connsiteX3" fmla="*/ 11834991 w 11834991"/>
              <a:gd name="connsiteY3" fmla="*/ 2320 h 2989743"/>
              <a:gd name="connsiteX4" fmla="*/ 11834991 w 11834991"/>
              <a:gd name="connsiteY4" fmla="*/ 2989743 h 2989743"/>
              <a:gd name="connsiteX5" fmla="*/ 650 w 11834991"/>
              <a:gd name="connsiteY5" fmla="*/ 2989743 h 2989743"/>
              <a:gd name="connsiteX6" fmla="*/ 3883 w 11834991"/>
              <a:gd name="connsiteY6" fmla="*/ 1164775 h 2989743"/>
              <a:gd name="connsiteX0" fmla="*/ 3883 w 11834991"/>
              <a:gd name="connsiteY0" fmla="*/ 1164880 h 2989848"/>
              <a:gd name="connsiteX1" fmla="*/ 1932336 w 11834991"/>
              <a:gd name="connsiteY1" fmla="*/ 411474 h 2989848"/>
              <a:gd name="connsiteX2" fmla="*/ 5916495 w 11834991"/>
              <a:gd name="connsiteY2" fmla="*/ 417 h 2989848"/>
              <a:gd name="connsiteX3" fmla="*/ 11834991 w 11834991"/>
              <a:gd name="connsiteY3" fmla="*/ 2425 h 2989848"/>
              <a:gd name="connsiteX4" fmla="*/ 11834991 w 11834991"/>
              <a:gd name="connsiteY4" fmla="*/ 2989848 h 2989848"/>
              <a:gd name="connsiteX5" fmla="*/ 650 w 11834991"/>
              <a:gd name="connsiteY5" fmla="*/ 2989848 h 2989848"/>
              <a:gd name="connsiteX6" fmla="*/ 3883 w 11834991"/>
              <a:gd name="connsiteY6" fmla="*/ 1164880 h 2989848"/>
              <a:gd name="connsiteX0" fmla="*/ 3883 w 11834991"/>
              <a:gd name="connsiteY0" fmla="*/ 1164867 h 2989835"/>
              <a:gd name="connsiteX1" fmla="*/ 1932336 w 11834991"/>
              <a:gd name="connsiteY1" fmla="*/ 411461 h 2989835"/>
              <a:gd name="connsiteX2" fmla="*/ 5916495 w 11834991"/>
              <a:gd name="connsiteY2" fmla="*/ 404 h 2989835"/>
              <a:gd name="connsiteX3" fmla="*/ 11834991 w 11834991"/>
              <a:gd name="connsiteY3" fmla="*/ 2412 h 2989835"/>
              <a:gd name="connsiteX4" fmla="*/ 11834991 w 11834991"/>
              <a:gd name="connsiteY4" fmla="*/ 2989835 h 2989835"/>
              <a:gd name="connsiteX5" fmla="*/ 650 w 11834991"/>
              <a:gd name="connsiteY5" fmla="*/ 2989835 h 2989835"/>
              <a:gd name="connsiteX6" fmla="*/ 3883 w 11834991"/>
              <a:gd name="connsiteY6" fmla="*/ 1164867 h 2989835"/>
              <a:gd name="connsiteX0" fmla="*/ 3883 w 11834991"/>
              <a:gd name="connsiteY0" fmla="*/ 1164888 h 2989856"/>
              <a:gd name="connsiteX1" fmla="*/ 1921753 w 11834991"/>
              <a:gd name="connsiteY1" fmla="*/ 405132 h 2989856"/>
              <a:gd name="connsiteX2" fmla="*/ 5916495 w 11834991"/>
              <a:gd name="connsiteY2" fmla="*/ 425 h 2989856"/>
              <a:gd name="connsiteX3" fmla="*/ 11834991 w 11834991"/>
              <a:gd name="connsiteY3" fmla="*/ 2433 h 2989856"/>
              <a:gd name="connsiteX4" fmla="*/ 11834991 w 11834991"/>
              <a:gd name="connsiteY4" fmla="*/ 2989856 h 2989856"/>
              <a:gd name="connsiteX5" fmla="*/ 650 w 11834991"/>
              <a:gd name="connsiteY5" fmla="*/ 2989856 h 2989856"/>
              <a:gd name="connsiteX6" fmla="*/ 3883 w 11834991"/>
              <a:gd name="connsiteY6" fmla="*/ 1164888 h 2989856"/>
              <a:gd name="connsiteX0" fmla="*/ 43 w 11835384"/>
              <a:gd name="connsiteY0" fmla="*/ 893516 h 2989610"/>
              <a:gd name="connsiteX1" fmla="*/ 1922146 w 11835384"/>
              <a:gd name="connsiteY1" fmla="*/ 404886 h 2989610"/>
              <a:gd name="connsiteX2" fmla="*/ 5916888 w 11835384"/>
              <a:gd name="connsiteY2" fmla="*/ 179 h 2989610"/>
              <a:gd name="connsiteX3" fmla="*/ 11835384 w 11835384"/>
              <a:gd name="connsiteY3" fmla="*/ 2187 h 2989610"/>
              <a:gd name="connsiteX4" fmla="*/ 11835384 w 11835384"/>
              <a:gd name="connsiteY4" fmla="*/ 2989610 h 2989610"/>
              <a:gd name="connsiteX5" fmla="*/ 1043 w 11835384"/>
              <a:gd name="connsiteY5" fmla="*/ 2989610 h 2989610"/>
              <a:gd name="connsiteX6" fmla="*/ 43 w 11835384"/>
              <a:gd name="connsiteY6" fmla="*/ 893516 h 2989610"/>
              <a:gd name="connsiteX0" fmla="*/ 0 w 11835341"/>
              <a:gd name="connsiteY0" fmla="*/ 893516 h 2989610"/>
              <a:gd name="connsiteX1" fmla="*/ 1922103 w 11835341"/>
              <a:gd name="connsiteY1" fmla="*/ 404886 h 2989610"/>
              <a:gd name="connsiteX2" fmla="*/ 5916845 w 11835341"/>
              <a:gd name="connsiteY2" fmla="*/ 179 h 2989610"/>
              <a:gd name="connsiteX3" fmla="*/ 11835341 w 11835341"/>
              <a:gd name="connsiteY3" fmla="*/ 2187 h 2989610"/>
              <a:gd name="connsiteX4" fmla="*/ 11835341 w 11835341"/>
              <a:gd name="connsiteY4" fmla="*/ 2989610 h 2989610"/>
              <a:gd name="connsiteX5" fmla="*/ 1000 w 11835341"/>
              <a:gd name="connsiteY5" fmla="*/ 2989610 h 2989610"/>
              <a:gd name="connsiteX6" fmla="*/ 0 w 11835341"/>
              <a:gd name="connsiteY6" fmla="*/ 893516 h 2989610"/>
              <a:gd name="connsiteX0" fmla="*/ 0 w 11835341"/>
              <a:gd name="connsiteY0" fmla="*/ 893720 h 2989814"/>
              <a:gd name="connsiteX1" fmla="*/ 2025820 w 11835341"/>
              <a:gd name="connsiteY1" fmla="*/ 260013 h 2989814"/>
              <a:gd name="connsiteX2" fmla="*/ 5916845 w 11835341"/>
              <a:gd name="connsiteY2" fmla="*/ 383 h 2989814"/>
              <a:gd name="connsiteX3" fmla="*/ 11835341 w 11835341"/>
              <a:gd name="connsiteY3" fmla="*/ 2391 h 2989814"/>
              <a:gd name="connsiteX4" fmla="*/ 11835341 w 11835341"/>
              <a:gd name="connsiteY4" fmla="*/ 2989814 h 2989814"/>
              <a:gd name="connsiteX5" fmla="*/ 1000 w 11835341"/>
              <a:gd name="connsiteY5" fmla="*/ 2989814 h 2989814"/>
              <a:gd name="connsiteX6" fmla="*/ 0 w 11835341"/>
              <a:gd name="connsiteY6" fmla="*/ 893720 h 2989814"/>
              <a:gd name="connsiteX0" fmla="*/ 0 w 11835341"/>
              <a:gd name="connsiteY0" fmla="*/ 897278 h 2993372"/>
              <a:gd name="connsiteX1" fmla="*/ 2025820 w 11835341"/>
              <a:gd name="connsiteY1" fmla="*/ 263571 h 2993372"/>
              <a:gd name="connsiteX2" fmla="*/ 5916845 w 11835341"/>
              <a:gd name="connsiteY2" fmla="*/ 3941 h 2993372"/>
              <a:gd name="connsiteX3" fmla="*/ 11835341 w 11835341"/>
              <a:gd name="connsiteY3" fmla="*/ 5949 h 2993372"/>
              <a:gd name="connsiteX4" fmla="*/ 11835341 w 11835341"/>
              <a:gd name="connsiteY4" fmla="*/ 2993372 h 2993372"/>
              <a:gd name="connsiteX5" fmla="*/ 1000 w 11835341"/>
              <a:gd name="connsiteY5" fmla="*/ 2993372 h 2993372"/>
              <a:gd name="connsiteX6" fmla="*/ 0 w 11835341"/>
              <a:gd name="connsiteY6" fmla="*/ 897278 h 2993372"/>
              <a:gd name="connsiteX0" fmla="*/ 0 w 11835341"/>
              <a:gd name="connsiteY0" fmla="*/ 898261 h 2994355"/>
              <a:gd name="connsiteX1" fmla="*/ 2025820 w 11835341"/>
              <a:gd name="connsiteY1" fmla="*/ 264554 h 2994355"/>
              <a:gd name="connsiteX2" fmla="*/ 5916845 w 11835341"/>
              <a:gd name="connsiteY2" fmla="*/ 4924 h 2994355"/>
              <a:gd name="connsiteX3" fmla="*/ 11835341 w 11835341"/>
              <a:gd name="connsiteY3" fmla="*/ 6932 h 2994355"/>
              <a:gd name="connsiteX4" fmla="*/ 11835341 w 11835341"/>
              <a:gd name="connsiteY4" fmla="*/ 2994355 h 2994355"/>
              <a:gd name="connsiteX5" fmla="*/ 1000 w 11835341"/>
              <a:gd name="connsiteY5" fmla="*/ 2994355 h 2994355"/>
              <a:gd name="connsiteX6" fmla="*/ 0 w 11835341"/>
              <a:gd name="connsiteY6" fmla="*/ 898261 h 2994355"/>
              <a:gd name="connsiteX0" fmla="*/ 0 w 11835341"/>
              <a:gd name="connsiteY0" fmla="*/ 901345 h 2997439"/>
              <a:gd name="connsiteX1" fmla="*/ 2025820 w 11835341"/>
              <a:gd name="connsiteY1" fmla="*/ 267638 h 2997439"/>
              <a:gd name="connsiteX2" fmla="*/ 3810844 w 11835341"/>
              <a:gd name="connsiteY2" fmla="*/ 3863 h 2997439"/>
              <a:gd name="connsiteX3" fmla="*/ 11835341 w 11835341"/>
              <a:gd name="connsiteY3" fmla="*/ 10016 h 2997439"/>
              <a:gd name="connsiteX4" fmla="*/ 11835341 w 11835341"/>
              <a:gd name="connsiteY4" fmla="*/ 2997439 h 2997439"/>
              <a:gd name="connsiteX5" fmla="*/ 1000 w 11835341"/>
              <a:gd name="connsiteY5" fmla="*/ 2997439 h 2997439"/>
              <a:gd name="connsiteX6" fmla="*/ 0 w 11835341"/>
              <a:gd name="connsiteY6" fmla="*/ 901345 h 2997439"/>
              <a:gd name="connsiteX0" fmla="*/ 0 w 11835341"/>
              <a:gd name="connsiteY0" fmla="*/ 897482 h 2993576"/>
              <a:gd name="connsiteX1" fmla="*/ 2025820 w 11835341"/>
              <a:gd name="connsiteY1" fmla="*/ 263775 h 2993576"/>
              <a:gd name="connsiteX2" fmla="*/ 3810844 w 11835341"/>
              <a:gd name="connsiteY2" fmla="*/ 0 h 2993576"/>
              <a:gd name="connsiteX3" fmla="*/ 11835341 w 11835341"/>
              <a:gd name="connsiteY3" fmla="*/ 6153 h 2993576"/>
              <a:gd name="connsiteX4" fmla="*/ 11835341 w 11835341"/>
              <a:gd name="connsiteY4" fmla="*/ 2993576 h 2993576"/>
              <a:gd name="connsiteX5" fmla="*/ 1000 w 11835341"/>
              <a:gd name="connsiteY5" fmla="*/ 2993576 h 2993576"/>
              <a:gd name="connsiteX6" fmla="*/ 0 w 11835341"/>
              <a:gd name="connsiteY6" fmla="*/ 897482 h 2993576"/>
              <a:gd name="connsiteX0" fmla="*/ 478839 w 12313180"/>
              <a:gd name="connsiteY0" fmla="*/ 2993576 h 2993576"/>
              <a:gd name="connsiteX1" fmla="*/ 2503659 w 12313180"/>
              <a:gd name="connsiteY1" fmla="*/ 263775 h 2993576"/>
              <a:gd name="connsiteX2" fmla="*/ 4288683 w 12313180"/>
              <a:gd name="connsiteY2" fmla="*/ 0 h 2993576"/>
              <a:gd name="connsiteX3" fmla="*/ 12313180 w 12313180"/>
              <a:gd name="connsiteY3" fmla="*/ 6153 h 2993576"/>
              <a:gd name="connsiteX4" fmla="*/ 12313180 w 12313180"/>
              <a:gd name="connsiteY4" fmla="*/ 2993576 h 2993576"/>
              <a:gd name="connsiteX5" fmla="*/ 478839 w 12313180"/>
              <a:gd name="connsiteY5" fmla="*/ 2993576 h 2993576"/>
              <a:gd name="connsiteX0" fmla="*/ 478855 w 12313196"/>
              <a:gd name="connsiteY0" fmla="*/ 2993576 h 2993576"/>
              <a:gd name="connsiteX1" fmla="*/ 2503675 w 12313196"/>
              <a:gd name="connsiteY1" fmla="*/ 263775 h 2993576"/>
              <a:gd name="connsiteX2" fmla="*/ 4288699 w 12313196"/>
              <a:gd name="connsiteY2" fmla="*/ 0 h 2993576"/>
              <a:gd name="connsiteX3" fmla="*/ 12313196 w 12313196"/>
              <a:gd name="connsiteY3" fmla="*/ 6153 h 2993576"/>
              <a:gd name="connsiteX4" fmla="*/ 12313196 w 12313196"/>
              <a:gd name="connsiteY4" fmla="*/ 2993576 h 2993576"/>
              <a:gd name="connsiteX5" fmla="*/ 478855 w 12313196"/>
              <a:gd name="connsiteY5" fmla="*/ 2993576 h 2993576"/>
              <a:gd name="connsiteX0" fmla="*/ 455988 w 12290329"/>
              <a:gd name="connsiteY0" fmla="*/ 2993576 h 2993576"/>
              <a:gd name="connsiteX1" fmla="*/ 2694909 w 12290329"/>
              <a:gd name="connsiteY1" fmla="*/ 983556 h 2993576"/>
              <a:gd name="connsiteX2" fmla="*/ 4265832 w 12290329"/>
              <a:gd name="connsiteY2" fmla="*/ 0 h 2993576"/>
              <a:gd name="connsiteX3" fmla="*/ 12290329 w 12290329"/>
              <a:gd name="connsiteY3" fmla="*/ 6153 h 2993576"/>
              <a:gd name="connsiteX4" fmla="*/ 12290329 w 12290329"/>
              <a:gd name="connsiteY4" fmla="*/ 2993576 h 2993576"/>
              <a:gd name="connsiteX5" fmla="*/ 455988 w 12290329"/>
              <a:gd name="connsiteY5" fmla="*/ 2993576 h 2993576"/>
              <a:gd name="connsiteX0" fmla="*/ 611227 w 12445568"/>
              <a:gd name="connsiteY0" fmla="*/ 2993576 h 2993576"/>
              <a:gd name="connsiteX1" fmla="*/ 1703514 w 12445568"/>
              <a:gd name="connsiteY1" fmla="*/ 1061475 h 2993576"/>
              <a:gd name="connsiteX2" fmla="*/ 4421071 w 12445568"/>
              <a:gd name="connsiteY2" fmla="*/ 0 h 2993576"/>
              <a:gd name="connsiteX3" fmla="*/ 12445568 w 12445568"/>
              <a:gd name="connsiteY3" fmla="*/ 6153 h 2993576"/>
              <a:gd name="connsiteX4" fmla="*/ 12445568 w 12445568"/>
              <a:gd name="connsiteY4" fmla="*/ 2993576 h 2993576"/>
              <a:gd name="connsiteX5" fmla="*/ 611227 w 12445568"/>
              <a:gd name="connsiteY5" fmla="*/ 2993576 h 2993576"/>
              <a:gd name="connsiteX0" fmla="*/ 591975 w 12426316"/>
              <a:gd name="connsiteY0" fmla="*/ 2993576 h 2993576"/>
              <a:gd name="connsiteX1" fmla="*/ 1684262 w 12426316"/>
              <a:gd name="connsiteY1" fmla="*/ 1061475 h 2993576"/>
              <a:gd name="connsiteX2" fmla="*/ 4401819 w 12426316"/>
              <a:gd name="connsiteY2" fmla="*/ 0 h 2993576"/>
              <a:gd name="connsiteX3" fmla="*/ 12426316 w 12426316"/>
              <a:gd name="connsiteY3" fmla="*/ 6153 h 2993576"/>
              <a:gd name="connsiteX4" fmla="*/ 12426316 w 12426316"/>
              <a:gd name="connsiteY4" fmla="*/ 2993576 h 2993576"/>
              <a:gd name="connsiteX5" fmla="*/ 591975 w 12426316"/>
              <a:gd name="connsiteY5" fmla="*/ 2993576 h 2993576"/>
              <a:gd name="connsiteX0" fmla="*/ 0 w 11834341"/>
              <a:gd name="connsiteY0" fmla="*/ 2993576 h 2993576"/>
              <a:gd name="connsiteX1" fmla="*/ 1092287 w 11834341"/>
              <a:gd name="connsiteY1" fmla="*/ 1061475 h 2993576"/>
              <a:gd name="connsiteX2" fmla="*/ 3809844 w 11834341"/>
              <a:gd name="connsiteY2" fmla="*/ 0 h 2993576"/>
              <a:gd name="connsiteX3" fmla="*/ 11834341 w 11834341"/>
              <a:gd name="connsiteY3" fmla="*/ 6153 h 2993576"/>
              <a:gd name="connsiteX4" fmla="*/ 11834341 w 11834341"/>
              <a:gd name="connsiteY4" fmla="*/ 2993576 h 2993576"/>
              <a:gd name="connsiteX5" fmla="*/ 0 w 11834341"/>
              <a:gd name="connsiteY5" fmla="*/ 2993576 h 2993576"/>
              <a:gd name="connsiteX0" fmla="*/ 274 w 11834615"/>
              <a:gd name="connsiteY0" fmla="*/ 2993576 h 2993576"/>
              <a:gd name="connsiteX1" fmla="*/ 1092561 w 11834615"/>
              <a:gd name="connsiteY1" fmla="*/ 1061475 h 2993576"/>
              <a:gd name="connsiteX2" fmla="*/ 3810118 w 11834615"/>
              <a:gd name="connsiteY2" fmla="*/ 0 h 2993576"/>
              <a:gd name="connsiteX3" fmla="*/ 11834615 w 11834615"/>
              <a:gd name="connsiteY3" fmla="*/ 6153 h 2993576"/>
              <a:gd name="connsiteX4" fmla="*/ 11834615 w 11834615"/>
              <a:gd name="connsiteY4" fmla="*/ 2993576 h 2993576"/>
              <a:gd name="connsiteX5" fmla="*/ 274 w 11834615"/>
              <a:gd name="connsiteY5" fmla="*/ 2993576 h 2993576"/>
              <a:gd name="connsiteX0" fmla="*/ 400 w 11834741"/>
              <a:gd name="connsiteY0" fmla="*/ 2993576 h 2993576"/>
              <a:gd name="connsiteX1" fmla="*/ 900311 w 11834741"/>
              <a:gd name="connsiteY1" fmla="*/ 1204494 h 2993576"/>
              <a:gd name="connsiteX2" fmla="*/ 3810244 w 11834741"/>
              <a:gd name="connsiteY2" fmla="*/ 0 h 2993576"/>
              <a:gd name="connsiteX3" fmla="*/ 11834741 w 11834741"/>
              <a:gd name="connsiteY3" fmla="*/ 6153 h 2993576"/>
              <a:gd name="connsiteX4" fmla="*/ 11834741 w 11834741"/>
              <a:gd name="connsiteY4" fmla="*/ 2993576 h 2993576"/>
              <a:gd name="connsiteX5" fmla="*/ 400 w 11834741"/>
              <a:gd name="connsiteY5" fmla="*/ 2993576 h 2993576"/>
              <a:gd name="connsiteX0" fmla="*/ 494 w 11834835"/>
              <a:gd name="connsiteY0" fmla="*/ 2993576 h 2993576"/>
              <a:gd name="connsiteX1" fmla="*/ 900405 w 11834835"/>
              <a:gd name="connsiteY1" fmla="*/ 1204494 h 2993576"/>
              <a:gd name="connsiteX2" fmla="*/ 3810338 w 11834835"/>
              <a:gd name="connsiteY2" fmla="*/ 0 h 2993576"/>
              <a:gd name="connsiteX3" fmla="*/ 11834835 w 11834835"/>
              <a:gd name="connsiteY3" fmla="*/ 6153 h 2993576"/>
              <a:gd name="connsiteX4" fmla="*/ 11834835 w 11834835"/>
              <a:gd name="connsiteY4" fmla="*/ 2993576 h 2993576"/>
              <a:gd name="connsiteX5" fmla="*/ 494 w 11834835"/>
              <a:gd name="connsiteY5" fmla="*/ 2993576 h 2993576"/>
              <a:gd name="connsiteX0" fmla="*/ 602 w 11834943"/>
              <a:gd name="connsiteY0" fmla="*/ 2993576 h 2993576"/>
              <a:gd name="connsiteX1" fmla="*/ 900513 w 11834943"/>
              <a:gd name="connsiteY1" fmla="*/ 1204494 h 2993576"/>
              <a:gd name="connsiteX2" fmla="*/ 3810446 w 11834943"/>
              <a:gd name="connsiteY2" fmla="*/ 0 h 2993576"/>
              <a:gd name="connsiteX3" fmla="*/ 11834943 w 11834943"/>
              <a:gd name="connsiteY3" fmla="*/ 6153 h 2993576"/>
              <a:gd name="connsiteX4" fmla="*/ 11834943 w 11834943"/>
              <a:gd name="connsiteY4" fmla="*/ 2993576 h 2993576"/>
              <a:gd name="connsiteX5" fmla="*/ 602 w 11834943"/>
              <a:gd name="connsiteY5" fmla="*/ 2993576 h 2993576"/>
              <a:gd name="connsiteX0" fmla="*/ 602 w 11834943"/>
              <a:gd name="connsiteY0" fmla="*/ 2993576 h 2993576"/>
              <a:gd name="connsiteX1" fmla="*/ 900513 w 11834943"/>
              <a:gd name="connsiteY1" fmla="*/ 1204494 h 2993576"/>
              <a:gd name="connsiteX2" fmla="*/ 3810446 w 11834943"/>
              <a:gd name="connsiteY2" fmla="*/ 0 h 2993576"/>
              <a:gd name="connsiteX3" fmla="*/ 11834943 w 11834943"/>
              <a:gd name="connsiteY3" fmla="*/ 6153 h 2993576"/>
              <a:gd name="connsiteX4" fmla="*/ 11834943 w 11834943"/>
              <a:gd name="connsiteY4" fmla="*/ 2993576 h 2993576"/>
              <a:gd name="connsiteX5" fmla="*/ 602 w 11834943"/>
              <a:gd name="connsiteY5" fmla="*/ 2993576 h 2993576"/>
              <a:gd name="connsiteX0" fmla="*/ 566 w 11834907"/>
              <a:gd name="connsiteY0" fmla="*/ 2991384 h 2991384"/>
              <a:gd name="connsiteX1" fmla="*/ 900477 w 11834907"/>
              <a:gd name="connsiteY1" fmla="*/ 1202302 h 2991384"/>
              <a:gd name="connsiteX2" fmla="*/ 3813977 w 11834907"/>
              <a:gd name="connsiteY2" fmla="*/ 0 h 2991384"/>
              <a:gd name="connsiteX3" fmla="*/ 11834907 w 11834907"/>
              <a:gd name="connsiteY3" fmla="*/ 3961 h 2991384"/>
              <a:gd name="connsiteX4" fmla="*/ 11834907 w 11834907"/>
              <a:gd name="connsiteY4" fmla="*/ 2991384 h 2991384"/>
              <a:gd name="connsiteX5" fmla="*/ 566 w 11834907"/>
              <a:gd name="connsiteY5" fmla="*/ 2991384 h 2991384"/>
              <a:gd name="connsiteX0" fmla="*/ 577 w 11834918"/>
              <a:gd name="connsiteY0" fmla="*/ 2992114 h 2992114"/>
              <a:gd name="connsiteX1" fmla="*/ 900488 w 11834918"/>
              <a:gd name="connsiteY1" fmla="*/ 1203032 h 2992114"/>
              <a:gd name="connsiteX2" fmla="*/ 3853241 w 11834918"/>
              <a:gd name="connsiteY2" fmla="*/ 0 h 2992114"/>
              <a:gd name="connsiteX3" fmla="*/ 11834918 w 11834918"/>
              <a:gd name="connsiteY3" fmla="*/ 4691 h 2992114"/>
              <a:gd name="connsiteX4" fmla="*/ 11834918 w 11834918"/>
              <a:gd name="connsiteY4" fmla="*/ 2992114 h 2992114"/>
              <a:gd name="connsiteX5" fmla="*/ 577 w 11834918"/>
              <a:gd name="connsiteY5" fmla="*/ 2992114 h 2992114"/>
              <a:gd name="connsiteX0" fmla="*/ 577 w 11834918"/>
              <a:gd name="connsiteY0" fmla="*/ 2992114 h 2992114"/>
              <a:gd name="connsiteX1" fmla="*/ 900488 w 11834918"/>
              <a:gd name="connsiteY1" fmla="*/ 1203032 h 2992114"/>
              <a:gd name="connsiteX2" fmla="*/ 3853241 w 11834918"/>
              <a:gd name="connsiteY2" fmla="*/ 0 h 2992114"/>
              <a:gd name="connsiteX3" fmla="*/ 11834918 w 11834918"/>
              <a:gd name="connsiteY3" fmla="*/ 4691 h 2992114"/>
              <a:gd name="connsiteX4" fmla="*/ 11834918 w 11834918"/>
              <a:gd name="connsiteY4" fmla="*/ 2992114 h 2992114"/>
              <a:gd name="connsiteX5" fmla="*/ 577 w 11834918"/>
              <a:gd name="connsiteY5" fmla="*/ 2992114 h 2992114"/>
              <a:gd name="connsiteX0" fmla="*/ 577 w 11834918"/>
              <a:gd name="connsiteY0" fmla="*/ 2992114 h 2992114"/>
              <a:gd name="connsiteX1" fmla="*/ 900488 w 11834918"/>
              <a:gd name="connsiteY1" fmla="*/ 1203032 h 2992114"/>
              <a:gd name="connsiteX2" fmla="*/ 3853241 w 11834918"/>
              <a:gd name="connsiteY2" fmla="*/ 0 h 2992114"/>
              <a:gd name="connsiteX3" fmla="*/ 11834918 w 11834918"/>
              <a:gd name="connsiteY3" fmla="*/ 4691 h 2992114"/>
              <a:gd name="connsiteX4" fmla="*/ 11834918 w 11834918"/>
              <a:gd name="connsiteY4" fmla="*/ 2992114 h 2992114"/>
              <a:gd name="connsiteX5" fmla="*/ 577 w 11834918"/>
              <a:gd name="connsiteY5" fmla="*/ 2992114 h 2992114"/>
              <a:gd name="connsiteX0" fmla="*/ 599 w 11834940"/>
              <a:gd name="connsiteY0" fmla="*/ 2992114 h 2992114"/>
              <a:gd name="connsiteX1" fmla="*/ 889804 w 11834940"/>
              <a:gd name="connsiteY1" fmla="*/ 1201573 h 2992114"/>
              <a:gd name="connsiteX2" fmla="*/ 3853263 w 11834940"/>
              <a:gd name="connsiteY2" fmla="*/ 0 h 2992114"/>
              <a:gd name="connsiteX3" fmla="*/ 11834940 w 11834940"/>
              <a:gd name="connsiteY3" fmla="*/ 4691 h 2992114"/>
              <a:gd name="connsiteX4" fmla="*/ 11834940 w 11834940"/>
              <a:gd name="connsiteY4" fmla="*/ 2992114 h 2992114"/>
              <a:gd name="connsiteX5" fmla="*/ 599 w 11834940"/>
              <a:gd name="connsiteY5" fmla="*/ 2992114 h 299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34940" h="2992114">
                <a:moveTo>
                  <a:pt x="599" y="2992114"/>
                </a:moveTo>
                <a:cubicBezTo>
                  <a:pt x="-14320" y="2456311"/>
                  <a:pt x="247693" y="1700259"/>
                  <a:pt x="889804" y="1201573"/>
                </a:cubicBezTo>
                <a:cubicBezTo>
                  <a:pt x="1531915" y="702887"/>
                  <a:pt x="2418364" y="284089"/>
                  <a:pt x="3853263" y="0"/>
                </a:cubicBezTo>
                <a:lnTo>
                  <a:pt x="11834940" y="4691"/>
                </a:lnTo>
                <a:lnTo>
                  <a:pt x="11834940" y="2992114"/>
                </a:lnTo>
                <a:lnTo>
                  <a:pt x="599" y="299211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">
            <a:noFill/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C6FEECCB-0ADF-4D17-9F84-4B82085D7D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29867" y="5719568"/>
            <a:ext cx="1242000" cy="642035"/>
          </a:xfrm>
        </p:spPr>
        <p:txBody>
          <a:bodyPr vert="horz" lIns="0" tIns="0" rIns="0" bIns="0" rtlCol="0" anchor="t" anchorCtr="0">
            <a:noAutofit/>
          </a:bodyPr>
          <a:lstStyle>
            <a:lvl1pPr algn="l">
              <a:defRPr lang="fi-FI" sz="1600" smtClean="0">
                <a:solidFill>
                  <a:schemeClr val="bg1"/>
                </a:solidFill>
              </a:defRPr>
            </a:lvl1pPr>
          </a:lstStyle>
          <a:p>
            <a:pPr algn="l">
              <a:lnSpc>
                <a:spcPct val="110000"/>
              </a:lnSpc>
              <a:buClr>
                <a:schemeClr val="tx2"/>
              </a:buClr>
            </a:pPr>
            <a:r>
              <a:rPr lang="fi-FI"/>
              <a:t>17.2.2021</a:t>
            </a: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580B187D-B133-4F32-8568-D26ED15FC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9868" y="5462054"/>
            <a:ext cx="4114800" cy="241091"/>
          </a:xfrm>
        </p:spPr>
        <p:txBody>
          <a:bodyPr vert="horz" lIns="0" tIns="0" rIns="0" bIns="0" rtlCol="0" anchor="t" anchorCtr="0">
            <a:noAutofit/>
          </a:bodyPr>
          <a:lstStyle>
            <a:lvl1pPr algn="l">
              <a:defRPr lang="fi-FI" sz="1600" dirty="0" smtClean="0">
                <a:solidFill>
                  <a:schemeClr val="bg1"/>
                </a:solidFill>
              </a:defRPr>
            </a:lvl1pPr>
          </a:lstStyle>
          <a:p>
            <a:pPr algn="l">
              <a:lnSpc>
                <a:spcPct val="110000"/>
              </a:lnSpc>
              <a:buClr>
                <a:schemeClr val="tx2"/>
              </a:buClr>
            </a:pPr>
            <a:r>
              <a:rPr lang="fi-FI"/>
              <a:t>Katriina Virtanen</a:t>
            </a:r>
          </a:p>
        </p:txBody>
      </p:sp>
    </p:spTree>
    <p:extLst>
      <p:ext uri="{BB962C8B-B14F-4D97-AF65-F5344CB8AC3E}">
        <p14:creationId xmlns:p14="http://schemas.microsoft.com/office/powerpoint/2010/main" val="245105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Tekstisivu, yksipalstainen.</a:t>
            </a:r>
            <a:br>
              <a:rPr lang="fi-FI"/>
            </a:br>
            <a:r>
              <a:rPr lang="fi-FI"/>
              <a:t>Otsikon pituus korkeintaan kaksi riviä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marL="357188" marR="0" lvl="0" indent="-357188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Esityksen tarkoitus on toimia esiintyjän ja kuulijan tukena.</a:t>
            </a:r>
            <a:br>
              <a:rPr lang="fi-FI"/>
            </a:br>
            <a:r>
              <a:rPr lang="fi-FI"/>
              <a:t>     Toinen tekstitaso, jos sivulle tulee enemmän tekstiä.</a:t>
            </a:r>
            <a:br>
              <a:rPr lang="fi-FI"/>
            </a:br>
            <a:r>
              <a:rPr lang="fi-FI"/>
              <a:t>           Kolmas tekstitaso, jos haluat esittää enemmän tekstiä.</a:t>
            </a:r>
            <a:br>
              <a:rPr lang="fi-FI"/>
            </a:br>
            <a:r>
              <a:rPr lang="fi-FI"/>
              <a:t>Muistathan, että kun tekstin koko pienenee, myös viesti pienenee.</a:t>
            </a:r>
            <a:br>
              <a:rPr lang="fi-FI"/>
            </a:br>
            <a:r>
              <a:rPr lang="fi-FI" noProof="0"/>
              <a:t>Esityksen tulee olla myös kaukaa luettavissa.</a:t>
            </a:r>
            <a:endParaRPr lang="fi-FI"/>
          </a:p>
          <a:p>
            <a:pPr marL="715963" marR="0" lvl="1" indent="-357188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59A7EFB5-C255-48FB-AC67-FD651DD26D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AFC3A855-B6C3-4D1E-B148-55910A2578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17.2.2021   |   </a:t>
            </a: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032AC8CB-3366-4A2A-8272-93E3683840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Katriina Virtanen</a:t>
            </a:r>
          </a:p>
        </p:txBody>
      </p:sp>
    </p:spTree>
    <p:extLst>
      <p:ext uri="{BB962C8B-B14F-4D97-AF65-F5344CB8AC3E}">
        <p14:creationId xmlns:p14="http://schemas.microsoft.com/office/powerpoint/2010/main" val="10144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avio" preserve="1" userDrawn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/>
              <a:t>Graafisivu</a:t>
            </a:r>
            <a:endParaRPr lang="fi-FI"/>
          </a:p>
        </p:txBody>
      </p:sp>
      <p:sp>
        <p:nvSpPr>
          <p:cNvPr id="7" name="Kaavion paikkamerkki 6">
            <a:extLst>
              <a:ext uri="{FF2B5EF4-FFF2-40B4-BE49-F238E27FC236}">
                <a16:creationId xmlns:a16="http://schemas.microsoft.com/office/drawing/2014/main" id="{0579DF22-3A20-4908-84E3-C2B55F28B856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922338" y="1857375"/>
            <a:ext cx="10636236" cy="4087813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Käytä graafissa esityspohjan väripalettiin määriteltyjä värejä.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209C6B0D-979F-4D60-BDCD-B9E08FEB11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AC29B563-2EC1-44DE-A678-D8C61D32BA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17.2.2021   |   </a:t>
            </a:r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26AFE581-53A8-4FFC-BC3A-F2173293E0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Katriina Virtanen</a:t>
            </a:r>
          </a:p>
        </p:txBody>
      </p:sp>
    </p:spTree>
    <p:extLst>
      <p:ext uri="{BB962C8B-B14F-4D97-AF65-F5344CB8AC3E}">
        <p14:creationId xmlns:p14="http://schemas.microsoft.com/office/powerpoint/2010/main" val="240673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365B018F-777B-44D1-9664-1407CB8459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Tekstisivu, kaksi palstaa. </a:t>
            </a:r>
            <a:br>
              <a:rPr lang="fi-FI"/>
            </a:br>
            <a:r>
              <a:rPr lang="fi-FI"/>
              <a:t>Otsikon pituus korkeintaan kaksi riviä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60330"/>
            <a:ext cx="5094402" cy="4085499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i-FI"/>
              <a:t>Esityksen teksti tulee aina tiivistää mahdollisimman lyhyeksi ja selkeäksi.</a:t>
            </a:r>
            <a:br>
              <a:rPr lang="fi-FI"/>
            </a:br>
            <a:r>
              <a:rPr lang="fi-FI"/>
              <a:t>Esityksen tarkoitus on toimia esiintyjän ja kuulijan tukena.</a:t>
            </a:r>
            <a:br>
              <a:rPr lang="fi-FI"/>
            </a:br>
            <a:r>
              <a:rPr lang="fi-FI"/>
              <a:t>Muistathan, että kun tekstin koko pienenee, myös viesti pienenee. Esityksen tulee olla myös kaukaa luettavissa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  <a:p>
            <a:pPr lvl="0"/>
            <a:endParaRPr lang="fi-FI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28EEFB21-D5D7-40FA-809A-551ABC7D90A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64608" y="1860330"/>
            <a:ext cx="5094402" cy="4085499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i-FI"/>
              <a:t>Esityksen teksti tulee aina tiivistää mahdollisimman lyhyeksi ja selkeäksi.</a:t>
            </a:r>
            <a:br>
              <a:rPr lang="fi-FI"/>
            </a:br>
            <a:r>
              <a:rPr lang="fi-FI"/>
              <a:t>Esityksen tarkoitus on toimia esiintyjän ja kuulijan tukena.</a:t>
            </a:r>
            <a:br>
              <a:rPr lang="fi-FI"/>
            </a:br>
            <a:r>
              <a:rPr lang="fi-FI"/>
              <a:t>Muistathan, että kun tekstin koko pienenee, myös viesti pienenee. Esityksen tulee olla myös kaukaa luettavissa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D47A3072-D8CC-4075-92AE-6CB4C819BC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980BC45E-8E9E-4CF2-9961-01D9993652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17.2.2021   |   </a:t>
            </a:r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B063AE42-CA71-44E3-9D58-B8058F37EC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Katriina Virtanen</a:t>
            </a:r>
          </a:p>
        </p:txBody>
      </p:sp>
    </p:spTree>
    <p:extLst>
      <p:ext uri="{BB962C8B-B14F-4D97-AF65-F5344CB8AC3E}">
        <p14:creationId xmlns:p14="http://schemas.microsoft.com/office/powerpoint/2010/main" val="306384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aavio" preserve="1" userDrawn="1">
  <p:cSld name="Otsikko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365B018F-777B-44D1-9664-1407CB8459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/>
              <a:t>Graafisivu</a:t>
            </a:r>
            <a:br>
              <a:rPr lang="fi-FI" noProof="0"/>
            </a:br>
            <a:r>
              <a:rPr lang="fi-FI"/>
              <a:t>Otsikon pituus korkeintaan kaksi riviä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60330"/>
            <a:ext cx="3827881" cy="4085499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GB" err="1"/>
              <a:t>Värejä</a:t>
            </a:r>
            <a:r>
              <a:rPr lang="en-GB"/>
              <a:t> </a:t>
            </a:r>
            <a:r>
              <a:rPr lang="en-GB" err="1"/>
              <a:t>käytetään</a:t>
            </a:r>
            <a:r>
              <a:rPr lang="en-GB"/>
              <a:t> </a:t>
            </a:r>
            <a:r>
              <a:rPr lang="en-GB" err="1"/>
              <a:t>malliesimerkin</a:t>
            </a:r>
            <a:r>
              <a:rPr lang="en-GB"/>
              <a:t> </a:t>
            </a:r>
            <a:r>
              <a:rPr lang="en-GB" err="1"/>
              <a:t>järjestyksessä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Kaavion paikkamerkki 3">
            <a:extLst>
              <a:ext uri="{FF2B5EF4-FFF2-40B4-BE49-F238E27FC236}">
                <a16:creationId xmlns:a16="http://schemas.microsoft.com/office/drawing/2014/main" id="{E32C4822-3ED1-4503-A322-1C32778E2B1A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4866468" y="1860550"/>
            <a:ext cx="6692117" cy="4084638"/>
          </a:xfrm>
        </p:spPr>
        <p:txBody>
          <a:bodyPr/>
          <a:lstStyle/>
          <a:p>
            <a:r>
              <a:rPr lang="fi-FI"/>
              <a:t>Lisää kaavio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B133760A-D9BD-4C93-958B-C47029D5F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232B50DE-A870-4680-8BF1-626B59A71F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17.2.2021   |   </a:t>
            </a:r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660E423A-B2D8-4B91-B7C0-AB18B43AB2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Katriina Virtanen</a:t>
            </a:r>
          </a:p>
        </p:txBody>
      </p:sp>
    </p:spTree>
    <p:extLst>
      <p:ext uri="{BB962C8B-B14F-4D97-AF65-F5344CB8AC3E}">
        <p14:creationId xmlns:p14="http://schemas.microsoft.com/office/powerpoint/2010/main" val="326479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ulukko" preserve="1" userDrawn="1">
  <p:cSld name="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err="1"/>
              <a:t>Taulukkosivu</a:t>
            </a:r>
            <a:br>
              <a:rPr lang="en-GB"/>
            </a:br>
            <a:r>
              <a:rPr lang="fi-FI"/>
              <a:t>Otsikon pituus korkeintaan kaksi riviä</a:t>
            </a:r>
          </a:p>
        </p:txBody>
      </p:sp>
      <p:sp>
        <p:nvSpPr>
          <p:cNvPr id="3" name="Taulukon paikkamerkki 2">
            <a:extLst>
              <a:ext uri="{FF2B5EF4-FFF2-40B4-BE49-F238E27FC236}">
                <a16:creationId xmlns:a16="http://schemas.microsoft.com/office/drawing/2014/main" id="{E46430B6-E098-40A9-A388-1C65D76FE095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922338" y="1857375"/>
            <a:ext cx="10636236" cy="4087813"/>
          </a:xfrm>
        </p:spPr>
        <p:txBody>
          <a:bodyPr/>
          <a:lstStyle/>
          <a:p>
            <a:r>
              <a:rPr lang="fi-FI"/>
              <a:t>Lisää taulukko napsauttamalla kuvaketta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7027DE1D-8E91-406F-8B96-045A387C48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E58D47DE-4D0E-4225-AD7A-47FB6CC388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17.2.2021   |   </a:t>
            </a: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34D358F0-BE1E-4ABA-A0E1-A93C9E529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Katriina Virtanen</a:t>
            </a:r>
          </a:p>
        </p:txBody>
      </p:sp>
    </p:spTree>
    <p:extLst>
      <p:ext uri="{BB962C8B-B14F-4D97-AF65-F5344CB8AC3E}">
        <p14:creationId xmlns:p14="http://schemas.microsoft.com/office/powerpoint/2010/main" val="367286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tekstillinen kuva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E4DF926F-18A8-4323-87C1-43E1E0CBC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7092366" cy="1119501"/>
          </a:xfrm>
        </p:spPr>
        <p:txBody>
          <a:bodyPr/>
          <a:lstStyle/>
          <a:p>
            <a:r>
              <a:rPr lang="fi-FI"/>
              <a:t>Tekstisivu kapealla kuvalla</a:t>
            </a:r>
            <a:br>
              <a:rPr lang="fi-FI"/>
            </a:br>
            <a:r>
              <a:rPr lang="fi-FI"/>
              <a:t>ja lyhyellä otsikolla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7092366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14654" y="180000"/>
            <a:ext cx="3598545" cy="649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FFD8799F-5DA0-4FBF-A2A7-B65BDEB3BC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A1F75C40-780C-491C-87BC-6A3B74DBF7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17.2.2021   |   </a:t>
            </a:r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A3A71661-0388-4C74-813D-CFA192A733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Katriina Virtanen</a:t>
            </a:r>
          </a:p>
        </p:txBody>
      </p:sp>
    </p:spTree>
    <p:extLst>
      <p:ext uri="{BB962C8B-B14F-4D97-AF65-F5344CB8AC3E}">
        <p14:creationId xmlns:p14="http://schemas.microsoft.com/office/powerpoint/2010/main" val="135075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tekstilliset kuvat" preserve="1" userDrawn="1">
  <p:cSld name="Kuvatekstilliset ku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E4DF926F-18A8-4323-87C1-43E1E0CBC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7092366" cy="1119501"/>
          </a:xfrm>
        </p:spPr>
        <p:txBody>
          <a:bodyPr/>
          <a:lstStyle/>
          <a:p>
            <a:r>
              <a:rPr lang="fi-FI" noProof="0"/>
              <a:t>Tekstisivu kahdella kuvalla</a:t>
            </a:r>
            <a:br>
              <a:rPr lang="fi-FI" noProof="0"/>
            </a:br>
            <a:r>
              <a:rPr lang="fi-FI" noProof="0"/>
              <a:t>ja lyhyellä otsikolla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7092366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15" name="Kuvan paikkamerkki 2">
            <a:extLst>
              <a:ext uri="{FF2B5EF4-FFF2-40B4-BE49-F238E27FC236}">
                <a16:creationId xmlns:a16="http://schemas.microsoft.com/office/drawing/2014/main" id="{FC94B34F-00DC-4D30-896A-91EC80CD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8427599" y="180000"/>
            <a:ext cx="3585600" cy="315537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7599" y="3527892"/>
            <a:ext cx="3585600" cy="315010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F7012681-75A7-47D7-8444-7D3FBA4E50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E0FBAD70-7499-4E1B-A701-03775CBA28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17.2.2021   |   </a:t>
            </a:r>
          </a:p>
        </p:txBody>
      </p:sp>
      <p:sp>
        <p:nvSpPr>
          <p:cNvPr id="17" name="Alatunnisteen paikkamerkki 4">
            <a:extLst>
              <a:ext uri="{FF2B5EF4-FFF2-40B4-BE49-F238E27FC236}">
                <a16:creationId xmlns:a16="http://schemas.microsoft.com/office/drawing/2014/main" id="{0AB49502-F625-40AF-9F75-9B1F2A7FD3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Katriina Virtanen</a:t>
            </a:r>
          </a:p>
        </p:txBody>
      </p:sp>
    </p:spTree>
    <p:extLst>
      <p:ext uri="{BB962C8B-B14F-4D97-AF65-F5344CB8AC3E}">
        <p14:creationId xmlns:p14="http://schemas.microsoft.com/office/powerpoint/2010/main" val="293608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-di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3CA2C02-7150-7C4B-A80D-FEBCA36C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EAA6B2A-6A76-2D4D-9164-11F14E8F3508}" type="datetime1">
              <a:rPr lang="fi-FI" smtClean="0"/>
              <a:pPr/>
              <a:t>23.9.2021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4424AD2-898D-5F44-A6A4-96EEEFA44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alatunniste tässä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7C16F94-EE62-0F41-9122-9FCCADAA7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B3ABE4D-E3AA-DE44-821B-852CBCAB17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4D5A7B7C-E81B-4E4D-BB27-E9495BA744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258222"/>
            <a:ext cx="12192000" cy="1325563"/>
          </a:xfrm>
          <a:effectLst>
            <a:outerShdw blurRad="203200" dir="5400000" algn="ctr" rotWithShape="0">
              <a:srgbClr val="12346C"/>
            </a:outerShdw>
          </a:effectLst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tähän kiitosteksti</a:t>
            </a:r>
          </a:p>
        </p:txBody>
      </p:sp>
    </p:spTree>
    <p:extLst>
      <p:ext uri="{BB962C8B-B14F-4D97-AF65-F5344CB8AC3E}">
        <p14:creationId xmlns:p14="http://schemas.microsoft.com/office/powerpoint/2010/main" val="23358096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tekstillinen kuva iso" preserve="1" userDrawn="1">
  <p:cSld name="Kuvatekstillinen 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E4DF926F-18A8-4323-87C1-43E1E0CBC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5224068" cy="1119501"/>
          </a:xfrm>
        </p:spPr>
        <p:txBody>
          <a:bodyPr/>
          <a:lstStyle/>
          <a:p>
            <a:r>
              <a:rPr lang="fi-FI" noProof="0"/>
              <a:t>Tekstisivu isolla  kuvalla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5224068" cy="40892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i-FI"/>
              <a:t>Kuvasivun teksti tulee tiivistää lyhyeksi.</a:t>
            </a:r>
            <a:br>
              <a:rPr lang="fi-FI"/>
            </a:br>
            <a:r>
              <a:rPr lang="fi-FI"/>
              <a:t>Käytä laadukkaita kuvia.</a:t>
            </a:r>
            <a:br>
              <a:rPr lang="fi-FI"/>
            </a:br>
            <a:r>
              <a:rPr lang="fi-FI"/>
              <a:t>Vältä tiedostokooltaan isoja kuvia, jotta esityksestä ei tule liian raskasta.</a:t>
            </a:r>
            <a:br>
              <a:rPr lang="fi-FI"/>
            </a:br>
            <a:r>
              <a:rPr lang="fi-FI"/>
              <a:t>Sivun tulee olla helposti silmäiltävissä ja teksti koon tulee olla luettavissa.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428597" y="180000"/>
            <a:ext cx="5584602" cy="649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B5F3AB46-DDE8-48A9-B165-54E07D0B6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0AA848AD-B333-42B9-B9E4-08ABFCD612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17.2.2021   |   </a:t>
            </a:r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697CFB4B-70A9-4C59-8AFC-86477E70AA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Katriina Virtanen</a:t>
            </a:r>
          </a:p>
        </p:txBody>
      </p:sp>
    </p:spTree>
    <p:extLst>
      <p:ext uri="{BB962C8B-B14F-4D97-AF65-F5344CB8AC3E}">
        <p14:creationId xmlns:p14="http://schemas.microsoft.com/office/powerpoint/2010/main" val="423368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79999" y="180000"/>
            <a:ext cx="11833200" cy="649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23477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sältö kaarevalla kuvalla" preserve="1" userDrawn="1">
  <p:cSld name="Sisältö kaarevall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6482227" cy="1119501"/>
          </a:xfrm>
        </p:spPr>
        <p:txBody>
          <a:bodyPr/>
          <a:lstStyle/>
          <a:p>
            <a:r>
              <a:rPr lang="en-GB" err="1"/>
              <a:t>Tekstisivu</a:t>
            </a:r>
            <a:r>
              <a:rPr lang="en-GB"/>
              <a:t> </a:t>
            </a:r>
            <a:r>
              <a:rPr lang="en-GB" err="1"/>
              <a:t>isolla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kaarevalla</a:t>
            </a:r>
            <a:r>
              <a:rPr lang="en-GB"/>
              <a:t> </a:t>
            </a:r>
            <a:r>
              <a:rPr lang="en-GB" err="1"/>
              <a:t>kuvalla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6482227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46D95DB7-D85C-4651-BD0D-60A1252BA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7603725" y="180000"/>
            <a:ext cx="440947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1709367 w 4408944"/>
              <a:gd name="connsiteY3" fmla="*/ 6487088 h 6488358"/>
              <a:gd name="connsiteX4" fmla="*/ 0 w 4408944"/>
              <a:gd name="connsiteY4" fmla="*/ 6488358 h 6488358"/>
              <a:gd name="connsiteX5" fmla="*/ 0 w 4408944"/>
              <a:gd name="connsiteY5" fmla="*/ 0 h 6488358"/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1709367 w 4408944"/>
              <a:gd name="connsiteY3" fmla="*/ 6487088 h 6488358"/>
              <a:gd name="connsiteX4" fmla="*/ 0 w 4408944"/>
              <a:gd name="connsiteY4" fmla="*/ 0 h 6488358"/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1709367 w 4408944"/>
              <a:gd name="connsiteY3" fmla="*/ 6487088 h 6488358"/>
              <a:gd name="connsiteX4" fmla="*/ 991817 w 4408944"/>
              <a:gd name="connsiteY4" fmla="*/ 3753413 h 6488358"/>
              <a:gd name="connsiteX5" fmla="*/ 0 w 4408944"/>
              <a:gd name="connsiteY5" fmla="*/ 0 h 6488358"/>
              <a:gd name="connsiteX0" fmla="*/ 144667 w 4553611"/>
              <a:gd name="connsiteY0" fmla="*/ 0 h 6488358"/>
              <a:gd name="connsiteX1" fmla="*/ 4553611 w 4553611"/>
              <a:gd name="connsiteY1" fmla="*/ 0 h 6488358"/>
              <a:gd name="connsiteX2" fmla="*/ 4553611 w 4553611"/>
              <a:gd name="connsiteY2" fmla="*/ 6488358 h 6488358"/>
              <a:gd name="connsiteX3" fmla="*/ 1854034 w 4553611"/>
              <a:gd name="connsiteY3" fmla="*/ 6487088 h 6488358"/>
              <a:gd name="connsiteX4" fmla="*/ 1136484 w 4553611"/>
              <a:gd name="connsiteY4" fmla="*/ 3753413 h 6488358"/>
              <a:gd name="connsiteX5" fmla="*/ 144667 w 4553611"/>
              <a:gd name="connsiteY5" fmla="*/ 0 h 6488358"/>
              <a:gd name="connsiteX0" fmla="*/ 214805 w 4623749"/>
              <a:gd name="connsiteY0" fmla="*/ 0 h 6488358"/>
              <a:gd name="connsiteX1" fmla="*/ 4623749 w 4623749"/>
              <a:gd name="connsiteY1" fmla="*/ 0 h 6488358"/>
              <a:gd name="connsiteX2" fmla="*/ 4623749 w 4623749"/>
              <a:gd name="connsiteY2" fmla="*/ 6488358 h 6488358"/>
              <a:gd name="connsiteX3" fmla="*/ 1924172 w 4623749"/>
              <a:gd name="connsiteY3" fmla="*/ 6487088 h 6488358"/>
              <a:gd name="connsiteX4" fmla="*/ 641472 w 4623749"/>
              <a:gd name="connsiteY4" fmla="*/ 4051863 h 6488358"/>
              <a:gd name="connsiteX5" fmla="*/ 214805 w 4623749"/>
              <a:gd name="connsiteY5" fmla="*/ 0 h 6488358"/>
              <a:gd name="connsiteX0" fmla="*/ 214805 w 4623749"/>
              <a:gd name="connsiteY0" fmla="*/ 0 h 6488358"/>
              <a:gd name="connsiteX1" fmla="*/ 4623749 w 4623749"/>
              <a:gd name="connsiteY1" fmla="*/ 0 h 6488358"/>
              <a:gd name="connsiteX2" fmla="*/ 4623749 w 4623749"/>
              <a:gd name="connsiteY2" fmla="*/ 6488358 h 6488358"/>
              <a:gd name="connsiteX3" fmla="*/ 1924172 w 4623749"/>
              <a:gd name="connsiteY3" fmla="*/ 6487088 h 6488358"/>
              <a:gd name="connsiteX4" fmla="*/ 641472 w 4623749"/>
              <a:gd name="connsiteY4" fmla="*/ 4051863 h 6488358"/>
              <a:gd name="connsiteX5" fmla="*/ 214805 w 4623749"/>
              <a:gd name="connsiteY5" fmla="*/ 0 h 6488358"/>
              <a:gd name="connsiteX0" fmla="*/ 530 w 4409474"/>
              <a:gd name="connsiteY0" fmla="*/ 0 h 6488358"/>
              <a:gd name="connsiteX1" fmla="*/ 4409474 w 4409474"/>
              <a:gd name="connsiteY1" fmla="*/ 0 h 6488358"/>
              <a:gd name="connsiteX2" fmla="*/ 4409474 w 4409474"/>
              <a:gd name="connsiteY2" fmla="*/ 6488358 h 6488358"/>
              <a:gd name="connsiteX3" fmla="*/ 1709897 w 4409474"/>
              <a:gd name="connsiteY3" fmla="*/ 6487088 h 6488358"/>
              <a:gd name="connsiteX4" fmla="*/ 427197 w 4409474"/>
              <a:gd name="connsiteY4" fmla="*/ 4051863 h 6488358"/>
              <a:gd name="connsiteX5" fmla="*/ 530 w 4409474"/>
              <a:gd name="connsiteY5" fmla="*/ 0 h 6488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09474" h="6488358">
                <a:moveTo>
                  <a:pt x="530" y="0"/>
                </a:moveTo>
                <a:lnTo>
                  <a:pt x="4409474" y="0"/>
                </a:lnTo>
                <a:lnTo>
                  <a:pt x="4409474" y="6488358"/>
                </a:lnTo>
                <a:lnTo>
                  <a:pt x="1709897" y="6487088"/>
                </a:lnTo>
                <a:cubicBezTo>
                  <a:pt x="1168951" y="5999514"/>
                  <a:pt x="712091" y="5133044"/>
                  <a:pt x="427197" y="4051863"/>
                </a:cubicBezTo>
                <a:cubicBezTo>
                  <a:pt x="142303" y="2970682"/>
                  <a:pt x="-10191" y="1358994"/>
                  <a:pt x="5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8CBE0249-DC84-4C39-89AB-E97D6F0F84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71815122-4A8E-4281-87AC-8D44BE6CC0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17.2.2021   |   </a:t>
            </a: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788FD0A6-21DD-4310-9D7C-EC77DE9DFE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Katriina Virtanen</a:t>
            </a:r>
          </a:p>
        </p:txBody>
      </p:sp>
    </p:spTree>
    <p:extLst>
      <p:ext uri="{BB962C8B-B14F-4D97-AF65-F5344CB8AC3E}">
        <p14:creationId xmlns:p14="http://schemas.microsoft.com/office/powerpoint/2010/main" val="335741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sältö kaarevalla kuvalla 2" preserve="1" userDrawn="1">
  <p:cSld name="Sisältö kaarevalla kuval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6482227" cy="1119501"/>
          </a:xfrm>
        </p:spPr>
        <p:txBody>
          <a:bodyPr/>
          <a:lstStyle/>
          <a:p>
            <a:r>
              <a:rPr lang="en-GB" err="1"/>
              <a:t>Tekstisivu</a:t>
            </a:r>
            <a:r>
              <a:rPr lang="en-GB"/>
              <a:t> </a:t>
            </a:r>
            <a:r>
              <a:rPr lang="en-GB" err="1"/>
              <a:t>isolla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kaarevalla</a:t>
            </a:r>
            <a:r>
              <a:rPr lang="en-GB"/>
              <a:t> </a:t>
            </a:r>
            <a:r>
              <a:rPr lang="en-GB" err="1"/>
              <a:t>kuvalla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6482227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46D95DB7-D85C-4651-BD0D-60A1252BA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7611518" y="180000"/>
            <a:ext cx="4401681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065E56D1-9BA4-4424-AA13-FA7AB9479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A889983E-086F-483E-ACC1-0D3B42D4E4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17.2.2021   |   </a:t>
            </a: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C519B920-C56F-4E32-B399-E7C752AC75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Katriina Virtanen</a:t>
            </a:r>
          </a:p>
        </p:txBody>
      </p:sp>
    </p:spTree>
    <p:extLst>
      <p:ext uri="{BB962C8B-B14F-4D97-AF65-F5344CB8AC3E}">
        <p14:creationId xmlns:p14="http://schemas.microsoft.com/office/powerpoint/2010/main" val="56932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kaarevalla kuvalla 3" preserve="1" userDrawn="1">
  <p:cSld name="Sisältö kaarevalla kuvall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77491" y="1856630"/>
            <a:ext cx="6482227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7491" y="470390"/>
            <a:ext cx="6482227" cy="1119501"/>
          </a:xfrm>
        </p:spPr>
        <p:txBody>
          <a:bodyPr/>
          <a:lstStyle/>
          <a:p>
            <a:r>
              <a:rPr lang="fi-FI" noProof="0"/>
              <a:t>Tekstisivu isolla </a:t>
            </a:r>
            <a:br>
              <a:rPr lang="fi-FI" noProof="0"/>
            </a:br>
            <a:r>
              <a:rPr lang="fi-FI" noProof="0"/>
              <a:t>kaarevalla kuvalla</a:t>
            </a:r>
            <a:endParaRPr lang="fi-FI"/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FFA32AF2-F2A2-4E4F-9C2B-365AAAFFC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179999" y="180000"/>
            <a:ext cx="4420767" cy="6498000"/>
          </a:xfrm>
          <a:custGeom>
            <a:avLst/>
            <a:gdLst>
              <a:gd name="connsiteX0" fmla="*/ 0 w 4430891"/>
              <a:gd name="connsiteY0" fmla="*/ 0 h 6488358"/>
              <a:gd name="connsiteX1" fmla="*/ 4430891 w 4430891"/>
              <a:gd name="connsiteY1" fmla="*/ 0 h 6488358"/>
              <a:gd name="connsiteX2" fmla="*/ 4430891 w 4430891"/>
              <a:gd name="connsiteY2" fmla="*/ 6488358 h 6488358"/>
              <a:gd name="connsiteX3" fmla="*/ 0 w 4430891"/>
              <a:gd name="connsiteY3" fmla="*/ 6488358 h 6488358"/>
              <a:gd name="connsiteX4" fmla="*/ 0 w 4430891"/>
              <a:gd name="connsiteY4" fmla="*/ 0 h 6488358"/>
              <a:gd name="connsiteX0" fmla="*/ 0 w 4430891"/>
              <a:gd name="connsiteY0" fmla="*/ 2986 h 6491344"/>
              <a:gd name="connsiteX1" fmla="*/ 2727596 w 4430891"/>
              <a:gd name="connsiteY1" fmla="*/ 0 h 6491344"/>
              <a:gd name="connsiteX2" fmla="*/ 4430891 w 4430891"/>
              <a:gd name="connsiteY2" fmla="*/ 2986 h 6491344"/>
              <a:gd name="connsiteX3" fmla="*/ 4430891 w 4430891"/>
              <a:gd name="connsiteY3" fmla="*/ 6491344 h 6491344"/>
              <a:gd name="connsiteX4" fmla="*/ 0 w 4430891"/>
              <a:gd name="connsiteY4" fmla="*/ 6491344 h 6491344"/>
              <a:gd name="connsiteX5" fmla="*/ 0 w 4430891"/>
              <a:gd name="connsiteY5" fmla="*/ 2986 h 6491344"/>
              <a:gd name="connsiteX0" fmla="*/ 0 w 4831678"/>
              <a:gd name="connsiteY0" fmla="*/ 481615 h 6969973"/>
              <a:gd name="connsiteX1" fmla="*/ 2727596 w 4831678"/>
              <a:gd name="connsiteY1" fmla="*/ 478629 h 6969973"/>
              <a:gd name="connsiteX2" fmla="*/ 4430891 w 4831678"/>
              <a:gd name="connsiteY2" fmla="*/ 481615 h 6969973"/>
              <a:gd name="connsiteX3" fmla="*/ 4430891 w 4831678"/>
              <a:gd name="connsiteY3" fmla="*/ 6969973 h 6969973"/>
              <a:gd name="connsiteX4" fmla="*/ 0 w 4831678"/>
              <a:gd name="connsiteY4" fmla="*/ 6969973 h 6969973"/>
              <a:gd name="connsiteX5" fmla="*/ 0 w 4831678"/>
              <a:gd name="connsiteY5" fmla="*/ 481615 h 6969973"/>
              <a:gd name="connsiteX0" fmla="*/ 0 w 4706556"/>
              <a:gd name="connsiteY0" fmla="*/ 2986 h 6491344"/>
              <a:gd name="connsiteX1" fmla="*/ 2727596 w 4706556"/>
              <a:gd name="connsiteY1" fmla="*/ 0 h 6491344"/>
              <a:gd name="connsiteX2" fmla="*/ 3937832 w 4706556"/>
              <a:gd name="connsiteY2" fmla="*/ 2217269 h 6491344"/>
              <a:gd name="connsiteX3" fmla="*/ 4430891 w 4706556"/>
              <a:gd name="connsiteY3" fmla="*/ 6491344 h 6491344"/>
              <a:gd name="connsiteX4" fmla="*/ 0 w 4706556"/>
              <a:gd name="connsiteY4" fmla="*/ 6491344 h 6491344"/>
              <a:gd name="connsiteX5" fmla="*/ 0 w 4706556"/>
              <a:gd name="connsiteY5" fmla="*/ 2986 h 6491344"/>
              <a:gd name="connsiteX0" fmla="*/ 0 w 4713104"/>
              <a:gd name="connsiteY0" fmla="*/ 2986 h 6491344"/>
              <a:gd name="connsiteX1" fmla="*/ 2727596 w 4713104"/>
              <a:gd name="connsiteY1" fmla="*/ 0 h 6491344"/>
              <a:gd name="connsiteX2" fmla="*/ 3937832 w 4713104"/>
              <a:gd name="connsiteY2" fmla="*/ 2217269 h 6491344"/>
              <a:gd name="connsiteX3" fmla="*/ 4430891 w 4713104"/>
              <a:gd name="connsiteY3" fmla="*/ 6491344 h 6491344"/>
              <a:gd name="connsiteX4" fmla="*/ 0 w 4713104"/>
              <a:gd name="connsiteY4" fmla="*/ 6491344 h 6491344"/>
              <a:gd name="connsiteX5" fmla="*/ 0 w 4713104"/>
              <a:gd name="connsiteY5" fmla="*/ 2986 h 6491344"/>
              <a:gd name="connsiteX0" fmla="*/ 0 w 4713104"/>
              <a:gd name="connsiteY0" fmla="*/ 2986 h 6491344"/>
              <a:gd name="connsiteX1" fmla="*/ 2727596 w 4713104"/>
              <a:gd name="connsiteY1" fmla="*/ 0 h 6491344"/>
              <a:gd name="connsiteX2" fmla="*/ 3937832 w 4713104"/>
              <a:gd name="connsiteY2" fmla="*/ 2217269 h 6491344"/>
              <a:gd name="connsiteX3" fmla="*/ 4430891 w 4713104"/>
              <a:gd name="connsiteY3" fmla="*/ 6491344 h 6491344"/>
              <a:gd name="connsiteX4" fmla="*/ 0 w 4713104"/>
              <a:gd name="connsiteY4" fmla="*/ 6491344 h 6491344"/>
              <a:gd name="connsiteX5" fmla="*/ 0 w 4713104"/>
              <a:gd name="connsiteY5" fmla="*/ 2986 h 6491344"/>
              <a:gd name="connsiteX0" fmla="*/ 0 w 4431482"/>
              <a:gd name="connsiteY0" fmla="*/ 2986 h 6491344"/>
              <a:gd name="connsiteX1" fmla="*/ 2727596 w 4431482"/>
              <a:gd name="connsiteY1" fmla="*/ 0 h 6491344"/>
              <a:gd name="connsiteX2" fmla="*/ 3937832 w 4431482"/>
              <a:gd name="connsiteY2" fmla="*/ 2217269 h 6491344"/>
              <a:gd name="connsiteX3" fmla="*/ 4430891 w 4431482"/>
              <a:gd name="connsiteY3" fmla="*/ 6491344 h 6491344"/>
              <a:gd name="connsiteX4" fmla="*/ 0 w 4431482"/>
              <a:gd name="connsiteY4" fmla="*/ 6491344 h 6491344"/>
              <a:gd name="connsiteX5" fmla="*/ 0 w 4431482"/>
              <a:gd name="connsiteY5" fmla="*/ 2986 h 6491344"/>
              <a:gd name="connsiteX0" fmla="*/ 0 w 4431482"/>
              <a:gd name="connsiteY0" fmla="*/ 2986 h 6491344"/>
              <a:gd name="connsiteX1" fmla="*/ 2727596 w 4431482"/>
              <a:gd name="connsiteY1" fmla="*/ 0 h 6491344"/>
              <a:gd name="connsiteX2" fmla="*/ 3937832 w 4431482"/>
              <a:gd name="connsiteY2" fmla="*/ 2217269 h 6491344"/>
              <a:gd name="connsiteX3" fmla="*/ 4430891 w 4431482"/>
              <a:gd name="connsiteY3" fmla="*/ 6491344 h 6491344"/>
              <a:gd name="connsiteX4" fmla="*/ 0 w 4431482"/>
              <a:gd name="connsiteY4" fmla="*/ 6491344 h 6491344"/>
              <a:gd name="connsiteX5" fmla="*/ 0 w 4431482"/>
              <a:gd name="connsiteY5" fmla="*/ 2986 h 6491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31482" h="6491344">
                <a:moveTo>
                  <a:pt x="0" y="2986"/>
                </a:moveTo>
                <a:lnTo>
                  <a:pt x="2727596" y="0"/>
                </a:lnTo>
                <a:cubicBezTo>
                  <a:pt x="3107490" y="349624"/>
                  <a:pt x="3613608" y="1148825"/>
                  <a:pt x="3937832" y="2217269"/>
                </a:cubicBezTo>
                <a:cubicBezTo>
                  <a:pt x="4262056" y="3285713"/>
                  <a:pt x="4443231" y="4809316"/>
                  <a:pt x="4430891" y="6491344"/>
                </a:cubicBezTo>
                <a:lnTo>
                  <a:pt x="0" y="6491344"/>
                </a:lnTo>
                <a:lnTo>
                  <a:pt x="0" y="29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11851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FCE9B700-78CD-4A46-8766-AF0BB370C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4020341"/>
            <a:ext cx="11832392" cy="2666209"/>
          </a:xfrm>
          <a:custGeom>
            <a:avLst/>
            <a:gdLst>
              <a:gd name="T0" fmla="*/ 0 w 32870"/>
              <a:gd name="T1" fmla="*/ 2673 h 7243"/>
              <a:gd name="T2" fmla="*/ 0 w 32870"/>
              <a:gd name="T3" fmla="*/ 7243 h 7243"/>
              <a:gd name="T4" fmla="*/ 19357 w 32870"/>
              <a:gd name="T5" fmla="*/ 7227 h 7243"/>
              <a:gd name="T6" fmla="*/ 32870 w 32870"/>
              <a:gd name="T7" fmla="*/ 5129 h 7243"/>
              <a:gd name="T8" fmla="*/ 32870 w 32870"/>
              <a:gd name="T9" fmla="*/ 0 h 7243"/>
              <a:gd name="T10" fmla="*/ 18713 w 32870"/>
              <a:gd name="T11" fmla="*/ 2667 h 7243"/>
              <a:gd name="T12" fmla="*/ 0 w 32870"/>
              <a:gd name="T13" fmla="*/ 2673 h 7243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0" y="3690"/>
                </a:moveTo>
                <a:lnTo>
                  <a:pt x="0" y="10000"/>
                </a:lnTo>
                <a:lnTo>
                  <a:pt x="5889" y="9978"/>
                </a:lnTo>
                <a:cubicBezTo>
                  <a:pt x="7711" y="9924"/>
                  <a:pt x="9045" y="8853"/>
                  <a:pt x="10000" y="7081"/>
                </a:cubicBezTo>
                <a:lnTo>
                  <a:pt x="10000" y="0"/>
                </a:lnTo>
                <a:cubicBezTo>
                  <a:pt x="8680" y="2670"/>
                  <a:pt x="6906" y="3414"/>
                  <a:pt x="5697" y="3613"/>
                </a:cubicBezTo>
                <a:lnTo>
                  <a:pt x="0" y="3690"/>
                </a:ln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6D37437-23D8-4818-9C76-1C816B514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180000"/>
            <a:ext cx="11832392" cy="4856905"/>
          </a:xfrm>
          <a:custGeom>
            <a:avLst/>
            <a:gdLst>
              <a:gd name="T0" fmla="*/ 0 w 32870"/>
              <a:gd name="T1" fmla="*/ 0 h 13403"/>
              <a:gd name="T2" fmla="*/ 0 w 32870"/>
              <a:gd name="T3" fmla="*/ 13403 h 13403"/>
              <a:gd name="T4" fmla="*/ 18713 w 32870"/>
              <a:gd name="T5" fmla="*/ 13397 h 13403"/>
              <a:gd name="T6" fmla="*/ 32870 w 32870"/>
              <a:gd name="T7" fmla="*/ 10730 h 13403"/>
              <a:gd name="T8" fmla="*/ 32870 w 32870"/>
              <a:gd name="T9" fmla="*/ 0 h 13403"/>
              <a:gd name="T10" fmla="*/ 0 w 32870"/>
              <a:gd name="T11" fmla="*/ 0 h 13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3403">
                <a:moveTo>
                  <a:pt x="0" y="0"/>
                </a:moveTo>
                <a:lnTo>
                  <a:pt x="0" y="13403"/>
                </a:lnTo>
                <a:cubicBezTo>
                  <a:pt x="9000" y="13399"/>
                  <a:pt x="17833" y="13396"/>
                  <a:pt x="18713" y="13397"/>
                </a:cubicBezTo>
                <a:cubicBezTo>
                  <a:pt x="22399" y="13403"/>
                  <a:pt x="28631" y="13027"/>
                  <a:pt x="32870" y="10730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141869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2" preserve="1" userDrawn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FCE9B700-78CD-4A46-8766-AF0BB370C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4020341"/>
            <a:ext cx="11834341" cy="2666209"/>
          </a:xfrm>
          <a:custGeom>
            <a:avLst/>
            <a:gdLst>
              <a:gd name="T0" fmla="*/ 0 w 32870"/>
              <a:gd name="T1" fmla="*/ 2673 h 7243"/>
              <a:gd name="T2" fmla="*/ 0 w 32870"/>
              <a:gd name="T3" fmla="*/ 7243 h 7243"/>
              <a:gd name="T4" fmla="*/ 19357 w 32870"/>
              <a:gd name="T5" fmla="*/ 7227 h 7243"/>
              <a:gd name="T6" fmla="*/ 32870 w 32870"/>
              <a:gd name="T7" fmla="*/ 5129 h 7243"/>
              <a:gd name="T8" fmla="*/ 32870 w 32870"/>
              <a:gd name="T9" fmla="*/ 0 h 7243"/>
              <a:gd name="T10" fmla="*/ 18713 w 32870"/>
              <a:gd name="T11" fmla="*/ 2667 h 7243"/>
              <a:gd name="T12" fmla="*/ 0 w 32870"/>
              <a:gd name="T13" fmla="*/ 2673 h 7243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0" y="3690"/>
                </a:moveTo>
                <a:lnTo>
                  <a:pt x="0" y="10000"/>
                </a:lnTo>
                <a:lnTo>
                  <a:pt x="5889" y="9978"/>
                </a:lnTo>
                <a:cubicBezTo>
                  <a:pt x="7711" y="9924"/>
                  <a:pt x="9045" y="8853"/>
                  <a:pt x="10000" y="7081"/>
                </a:cubicBezTo>
                <a:lnTo>
                  <a:pt x="10000" y="0"/>
                </a:lnTo>
                <a:cubicBezTo>
                  <a:pt x="8680" y="2670"/>
                  <a:pt x="6906" y="3414"/>
                  <a:pt x="5697" y="3613"/>
                </a:cubicBezTo>
                <a:lnTo>
                  <a:pt x="0" y="3690"/>
                </a:lnTo>
                <a:close/>
              </a:path>
            </a:pathLst>
          </a:custGeom>
          <a:solidFill>
            <a:srgbClr val="B6B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6D37437-23D8-4818-9C76-1C816B514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856905"/>
          </a:xfrm>
          <a:custGeom>
            <a:avLst/>
            <a:gdLst>
              <a:gd name="T0" fmla="*/ 0 w 32870"/>
              <a:gd name="T1" fmla="*/ 0 h 13403"/>
              <a:gd name="T2" fmla="*/ 0 w 32870"/>
              <a:gd name="T3" fmla="*/ 13403 h 13403"/>
              <a:gd name="T4" fmla="*/ 18713 w 32870"/>
              <a:gd name="T5" fmla="*/ 13397 h 13403"/>
              <a:gd name="T6" fmla="*/ 32870 w 32870"/>
              <a:gd name="T7" fmla="*/ 10730 h 13403"/>
              <a:gd name="T8" fmla="*/ 32870 w 32870"/>
              <a:gd name="T9" fmla="*/ 0 h 13403"/>
              <a:gd name="T10" fmla="*/ 0 w 32870"/>
              <a:gd name="T11" fmla="*/ 0 h 13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3403">
                <a:moveTo>
                  <a:pt x="0" y="0"/>
                </a:moveTo>
                <a:lnTo>
                  <a:pt x="0" y="13403"/>
                </a:lnTo>
                <a:cubicBezTo>
                  <a:pt x="9000" y="13399"/>
                  <a:pt x="17833" y="13396"/>
                  <a:pt x="18713" y="13397"/>
                </a:cubicBezTo>
                <a:cubicBezTo>
                  <a:pt x="22399" y="13403"/>
                  <a:pt x="28631" y="13027"/>
                  <a:pt x="32870" y="10730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5A81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303541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3" preserve="1" userDrawn="1">
  <p:cSld name="Osan ylätunnis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FCE9B700-78CD-4A46-8766-AF0BB370C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4020341"/>
            <a:ext cx="11834341" cy="2666209"/>
          </a:xfrm>
          <a:custGeom>
            <a:avLst/>
            <a:gdLst>
              <a:gd name="T0" fmla="*/ 0 w 32870"/>
              <a:gd name="T1" fmla="*/ 2673 h 7243"/>
              <a:gd name="T2" fmla="*/ 0 w 32870"/>
              <a:gd name="T3" fmla="*/ 7243 h 7243"/>
              <a:gd name="T4" fmla="*/ 19357 w 32870"/>
              <a:gd name="T5" fmla="*/ 7227 h 7243"/>
              <a:gd name="T6" fmla="*/ 32870 w 32870"/>
              <a:gd name="T7" fmla="*/ 5129 h 7243"/>
              <a:gd name="T8" fmla="*/ 32870 w 32870"/>
              <a:gd name="T9" fmla="*/ 0 h 7243"/>
              <a:gd name="T10" fmla="*/ 18713 w 32870"/>
              <a:gd name="T11" fmla="*/ 2667 h 7243"/>
              <a:gd name="T12" fmla="*/ 0 w 32870"/>
              <a:gd name="T13" fmla="*/ 2673 h 7243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0" y="3690"/>
                </a:moveTo>
                <a:lnTo>
                  <a:pt x="0" y="10000"/>
                </a:lnTo>
                <a:lnTo>
                  <a:pt x="5889" y="9978"/>
                </a:lnTo>
                <a:cubicBezTo>
                  <a:pt x="7711" y="9924"/>
                  <a:pt x="9045" y="8853"/>
                  <a:pt x="10000" y="7081"/>
                </a:cubicBezTo>
                <a:lnTo>
                  <a:pt x="10000" y="0"/>
                </a:lnTo>
                <a:cubicBezTo>
                  <a:pt x="8680" y="2670"/>
                  <a:pt x="6906" y="3414"/>
                  <a:pt x="5697" y="3613"/>
                </a:cubicBezTo>
                <a:lnTo>
                  <a:pt x="0" y="3690"/>
                </a:lnTo>
                <a:close/>
              </a:path>
            </a:pathLst>
          </a:custGeom>
          <a:solidFill>
            <a:srgbClr val="D964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6D37437-23D8-4818-9C76-1C816B514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856905"/>
          </a:xfrm>
          <a:custGeom>
            <a:avLst/>
            <a:gdLst>
              <a:gd name="T0" fmla="*/ 0 w 32870"/>
              <a:gd name="T1" fmla="*/ 0 h 13403"/>
              <a:gd name="T2" fmla="*/ 0 w 32870"/>
              <a:gd name="T3" fmla="*/ 13403 h 13403"/>
              <a:gd name="T4" fmla="*/ 18713 w 32870"/>
              <a:gd name="T5" fmla="*/ 13397 h 13403"/>
              <a:gd name="T6" fmla="*/ 32870 w 32870"/>
              <a:gd name="T7" fmla="*/ 10730 h 13403"/>
              <a:gd name="T8" fmla="*/ 32870 w 32870"/>
              <a:gd name="T9" fmla="*/ 0 h 13403"/>
              <a:gd name="T10" fmla="*/ 0 w 32870"/>
              <a:gd name="T11" fmla="*/ 0 h 13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3403">
                <a:moveTo>
                  <a:pt x="0" y="0"/>
                </a:moveTo>
                <a:lnTo>
                  <a:pt x="0" y="13403"/>
                </a:lnTo>
                <a:cubicBezTo>
                  <a:pt x="9000" y="13399"/>
                  <a:pt x="17833" y="13396"/>
                  <a:pt x="18713" y="13397"/>
                </a:cubicBezTo>
                <a:cubicBezTo>
                  <a:pt x="22399" y="13403"/>
                  <a:pt x="28631" y="13027"/>
                  <a:pt x="32870" y="10730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BE5A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193256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4" preserve="1" userDrawn="1">
  <p:cSld name="Osan ylätunnis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Ryhmä 7">
            <a:extLst>
              <a:ext uri="{FF2B5EF4-FFF2-40B4-BE49-F238E27FC236}">
                <a16:creationId xmlns:a16="http://schemas.microsoft.com/office/drawing/2014/main" id="{699CDD43-C904-4C83-89E3-B4A65DCAA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78632" y="180000"/>
            <a:ext cx="11834341" cy="6488159"/>
            <a:chOff x="178632" y="172167"/>
            <a:chExt cx="11834341" cy="6488159"/>
          </a:xfrm>
        </p:grpSpPr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90CE7767-6758-4913-9796-391DDD99B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3955066"/>
              <a:ext cx="11834341" cy="2705260"/>
            </a:xfrm>
            <a:custGeom>
              <a:avLst/>
              <a:gdLst>
                <a:gd name="T0" fmla="*/ 0 w 32870"/>
                <a:gd name="T1" fmla="*/ 2226 h 7510"/>
                <a:gd name="T2" fmla="*/ 0 w 32870"/>
                <a:gd name="T3" fmla="*/ 7510 h 7510"/>
                <a:gd name="T4" fmla="*/ 14422 w 32870"/>
                <a:gd name="T5" fmla="*/ 4695 h 7510"/>
                <a:gd name="T6" fmla="*/ 32870 w 32870"/>
                <a:gd name="T7" fmla="*/ 4690 h 7510"/>
                <a:gd name="T8" fmla="*/ 32870 w 32870"/>
                <a:gd name="T9" fmla="*/ 0 h 7510"/>
                <a:gd name="T10" fmla="*/ 13779 w 32870"/>
                <a:gd name="T11" fmla="*/ 16 h 7510"/>
                <a:gd name="T12" fmla="*/ 0 w 32870"/>
                <a:gd name="T13" fmla="*/ 2226 h 7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870" h="7510">
                  <a:moveTo>
                    <a:pt x="0" y="2226"/>
                  </a:moveTo>
                  <a:lnTo>
                    <a:pt x="0" y="7510"/>
                  </a:lnTo>
                  <a:cubicBezTo>
                    <a:pt x="4241" y="5081"/>
                    <a:pt x="10659" y="4690"/>
                    <a:pt x="14422" y="4695"/>
                  </a:cubicBezTo>
                  <a:cubicBezTo>
                    <a:pt x="15294" y="4696"/>
                    <a:pt x="23963" y="4693"/>
                    <a:pt x="32870" y="4690"/>
                  </a:cubicBezTo>
                  <a:lnTo>
                    <a:pt x="32870" y="0"/>
                  </a:lnTo>
                  <a:cubicBezTo>
                    <a:pt x="23927" y="3"/>
                    <a:pt x="15112" y="8"/>
                    <a:pt x="13779" y="16"/>
                  </a:cubicBezTo>
                  <a:cubicBezTo>
                    <a:pt x="7620" y="56"/>
                    <a:pt x="3156" y="876"/>
                    <a:pt x="0" y="2226"/>
                  </a:cubicBezTo>
                  <a:close/>
                </a:path>
              </a:pathLst>
            </a:custGeom>
            <a:solidFill>
              <a:srgbClr val="577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C7A82CFE-FC2A-469E-AAFA-303040F09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172167"/>
              <a:ext cx="11834341" cy="4632577"/>
            </a:xfrm>
            <a:custGeom>
              <a:avLst/>
              <a:gdLst>
                <a:gd name="T0" fmla="*/ 0 w 32870"/>
                <a:gd name="T1" fmla="*/ 0 h 12864"/>
                <a:gd name="T2" fmla="*/ 0 w 32870"/>
                <a:gd name="T3" fmla="*/ 12864 h 12864"/>
                <a:gd name="T4" fmla="*/ 13779 w 32870"/>
                <a:gd name="T5" fmla="*/ 10654 h 12864"/>
                <a:gd name="T6" fmla="*/ 32870 w 32870"/>
                <a:gd name="T7" fmla="*/ 10638 h 12864"/>
                <a:gd name="T8" fmla="*/ 32870 w 32870"/>
                <a:gd name="T9" fmla="*/ 0 h 12864"/>
                <a:gd name="T10" fmla="*/ 0 w 32870"/>
                <a:gd name="T11" fmla="*/ 0 h 12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870" h="12864">
                  <a:moveTo>
                    <a:pt x="0" y="0"/>
                  </a:moveTo>
                  <a:lnTo>
                    <a:pt x="0" y="12864"/>
                  </a:lnTo>
                  <a:cubicBezTo>
                    <a:pt x="3156" y="11514"/>
                    <a:pt x="7620" y="10694"/>
                    <a:pt x="13779" y="10654"/>
                  </a:cubicBezTo>
                  <a:cubicBezTo>
                    <a:pt x="15112" y="10646"/>
                    <a:pt x="23927" y="10641"/>
                    <a:pt x="32870" y="10638"/>
                  </a:cubicBezTo>
                  <a:lnTo>
                    <a:pt x="328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8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348460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5" preserve="1" userDrawn="1">
  <p:cSld name="Osan ylätunnist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Ryhmä 7">
            <a:extLst>
              <a:ext uri="{FF2B5EF4-FFF2-40B4-BE49-F238E27FC236}">
                <a16:creationId xmlns:a16="http://schemas.microsoft.com/office/drawing/2014/main" id="{699CDD43-C904-4C83-89E3-B4A65DCAA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78632" y="180000"/>
            <a:ext cx="11834341" cy="6488159"/>
            <a:chOff x="178632" y="172167"/>
            <a:chExt cx="11834341" cy="6488159"/>
          </a:xfrm>
        </p:grpSpPr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90CE7767-6758-4913-9796-391DDD99B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3955066"/>
              <a:ext cx="11834341" cy="2705260"/>
            </a:xfrm>
            <a:custGeom>
              <a:avLst/>
              <a:gdLst>
                <a:gd name="T0" fmla="*/ 0 w 32870"/>
                <a:gd name="T1" fmla="*/ 2226 h 7510"/>
                <a:gd name="T2" fmla="*/ 0 w 32870"/>
                <a:gd name="T3" fmla="*/ 7510 h 7510"/>
                <a:gd name="T4" fmla="*/ 14422 w 32870"/>
                <a:gd name="T5" fmla="*/ 4695 h 7510"/>
                <a:gd name="T6" fmla="*/ 32870 w 32870"/>
                <a:gd name="T7" fmla="*/ 4690 h 7510"/>
                <a:gd name="T8" fmla="*/ 32870 w 32870"/>
                <a:gd name="T9" fmla="*/ 0 h 7510"/>
                <a:gd name="T10" fmla="*/ 13779 w 32870"/>
                <a:gd name="T11" fmla="*/ 16 h 7510"/>
                <a:gd name="T12" fmla="*/ 0 w 32870"/>
                <a:gd name="T13" fmla="*/ 2226 h 7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870" h="7510">
                  <a:moveTo>
                    <a:pt x="0" y="2226"/>
                  </a:moveTo>
                  <a:lnTo>
                    <a:pt x="0" y="7510"/>
                  </a:lnTo>
                  <a:cubicBezTo>
                    <a:pt x="4241" y="5081"/>
                    <a:pt x="10659" y="4690"/>
                    <a:pt x="14422" y="4695"/>
                  </a:cubicBezTo>
                  <a:cubicBezTo>
                    <a:pt x="15294" y="4696"/>
                    <a:pt x="23963" y="4693"/>
                    <a:pt x="32870" y="4690"/>
                  </a:cubicBezTo>
                  <a:lnTo>
                    <a:pt x="32870" y="0"/>
                  </a:lnTo>
                  <a:cubicBezTo>
                    <a:pt x="23927" y="3"/>
                    <a:pt x="15112" y="8"/>
                    <a:pt x="13779" y="16"/>
                  </a:cubicBezTo>
                  <a:cubicBezTo>
                    <a:pt x="7620" y="56"/>
                    <a:pt x="3156" y="876"/>
                    <a:pt x="0" y="2226"/>
                  </a:cubicBezTo>
                  <a:close/>
                </a:path>
              </a:pathLst>
            </a:custGeom>
            <a:solidFill>
              <a:srgbClr val="B6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C7A82CFE-FC2A-469E-AAFA-303040F09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172167"/>
              <a:ext cx="11834341" cy="4632577"/>
            </a:xfrm>
            <a:custGeom>
              <a:avLst/>
              <a:gdLst>
                <a:gd name="T0" fmla="*/ 0 w 32870"/>
                <a:gd name="T1" fmla="*/ 0 h 12864"/>
                <a:gd name="T2" fmla="*/ 0 w 32870"/>
                <a:gd name="T3" fmla="*/ 12864 h 12864"/>
                <a:gd name="T4" fmla="*/ 13779 w 32870"/>
                <a:gd name="T5" fmla="*/ 10654 h 12864"/>
                <a:gd name="T6" fmla="*/ 32870 w 32870"/>
                <a:gd name="T7" fmla="*/ 10638 h 12864"/>
                <a:gd name="T8" fmla="*/ 32870 w 32870"/>
                <a:gd name="T9" fmla="*/ 0 h 12864"/>
                <a:gd name="T10" fmla="*/ 0 w 32870"/>
                <a:gd name="T11" fmla="*/ 0 h 12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870" h="12864">
                  <a:moveTo>
                    <a:pt x="0" y="0"/>
                  </a:moveTo>
                  <a:lnTo>
                    <a:pt x="0" y="12864"/>
                  </a:lnTo>
                  <a:cubicBezTo>
                    <a:pt x="3156" y="11514"/>
                    <a:pt x="7620" y="10694"/>
                    <a:pt x="13779" y="10654"/>
                  </a:cubicBezTo>
                  <a:cubicBezTo>
                    <a:pt x="15112" y="10646"/>
                    <a:pt x="23927" y="10641"/>
                    <a:pt x="32870" y="10638"/>
                  </a:cubicBezTo>
                  <a:lnTo>
                    <a:pt x="328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81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368996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B7108F-143E-4440-8F0D-1E45DAB34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1E66197-EC9A-8C44-90D2-BFB22FEFD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DF74A5D-4771-A343-BFFA-62FDE3A50B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B0E6731-0950-524D-B024-33323F8BE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E00E-D0C3-EA41-BA8E-9F2239380562}" type="datetime1">
              <a:rPr lang="fi-FI" smtClean="0"/>
              <a:t>23.9.2021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3F1B5B2-9D9E-444C-A93D-BEC1AF328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alatunniste tässä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53291E9-B0A3-1E48-ADDD-23522E228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BE4D-E3AA-DE44-821B-852CBCAB17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3813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6" preserve="1" userDrawn="1">
  <p:cSld name="Osan ylätunnist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2">
            <a:extLst>
              <a:ext uri="{FF2B5EF4-FFF2-40B4-BE49-F238E27FC236}">
                <a16:creationId xmlns:a16="http://schemas.microsoft.com/office/drawing/2014/main" id="{90CE7767-6758-4913-9796-391DDD99B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3962899"/>
            <a:ext cx="11834341" cy="2705260"/>
          </a:xfrm>
          <a:custGeom>
            <a:avLst/>
            <a:gdLst>
              <a:gd name="T0" fmla="*/ 0 w 32870"/>
              <a:gd name="T1" fmla="*/ 2226 h 7510"/>
              <a:gd name="T2" fmla="*/ 0 w 32870"/>
              <a:gd name="T3" fmla="*/ 7510 h 7510"/>
              <a:gd name="T4" fmla="*/ 14422 w 32870"/>
              <a:gd name="T5" fmla="*/ 4695 h 7510"/>
              <a:gd name="T6" fmla="*/ 32870 w 32870"/>
              <a:gd name="T7" fmla="*/ 4690 h 7510"/>
              <a:gd name="T8" fmla="*/ 32870 w 32870"/>
              <a:gd name="T9" fmla="*/ 0 h 7510"/>
              <a:gd name="T10" fmla="*/ 13779 w 32870"/>
              <a:gd name="T11" fmla="*/ 16 h 7510"/>
              <a:gd name="T12" fmla="*/ 0 w 32870"/>
              <a:gd name="T13" fmla="*/ 2226 h 7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7510">
                <a:moveTo>
                  <a:pt x="0" y="2226"/>
                </a:moveTo>
                <a:lnTo>
                  <a:pt x="0" y="7510"/>
                </a:lnTo>
                <a:cubicBezTo>
                  <a:pt x="4241" y="5081"/>
                  <a:pt x="10659" y="4690"/>
                  <a:pt x="14422" y="4695"/>
                </a:cubicBezTo>
                <a:cubicBezTo>
                  <a:pt x="15294" y="4696"/>
                  <a:pt x="23963" y="4693"/>
                  <a:pt x="32870" y="4690"/>
                </a:cubicBezTo>
                <a:lnTo>
                  <a:pt x="32870" y="0"/>
                </a:lnTo>
                <a:cubicBezTo>
                  <a:pt x="23927" y="3"/>
                  <a:pt x="15112" y="8"/>
                  <a:pt x="13779" y="16"/>
                </a:cubicBezTo>
                <a:cubicBezTo>
                  <a:pt x="7620" y="56"/>
                  <a:pt x="3156" y="876"/>
                  <a:pt x="0" y="2226"/>
                </a:cubicBezTo>
                <a:close/>
              </a:path>
            </a:pathLst>
          </a:custGeom>
          <a:solidFill>
            <a:srgbClr val="D964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C7A82CFE-FC2A-469E-AAFA-303040F09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632577"/>
          </a:xfrm>
          <a:custGeom>
            <a:avLst/>
            <a:gdLst>
              <a:gd name="T0" fmla="*/ 0 w 32870"/>
              <a:gd name="T1" fmla="*/ 0 h 12864"/>
              <a:gd name="T2" fmla="*/ 0 w 32870"/>
              <a:gd name="T3" fmla="*/ 12864 h 12864"/>
              <a:gd name="T4" fmla="*/ 13779 w 32870"/>
              <a:gd name="T5" fmla="*/ 10654 h 12864"/>
              <a:gd name="T6" fmla="*/ 32870 w 32870"/>
              <a:gd name="T7" fmla="*/ 10638 h 12864"/>
              <a:gd name="T8" fmla="*/ 32870 w 32870"/>
              <a:gd name="T9" fmla="*/ 0 h 12864"/>
              <a:gd name="T10" fmla="*/ 0 w 32870"/>
              <a:gd name="T11" fmla="*/ 0 h 12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2864">
                <a:moveTo>
                  <a:pt x="0" y="0"/>
                </a:moveTo>
                <a:lnTo>
                  <a:pt x="0" y="12864"/>
                </a:lnTo>
                <a:cubicBezTo>
                  <a:pt x="3156" y="11514"/>
                  <a:pt x="7620" y="10694"/>
                  <a:pt x="13779" y="10654"/>
                </a:cubicBezTo>
                <a:cubicBezTo>
                  <a:pt x="15112" y="10646"/>
                  <a:pt x="23927" y="10641"/>
                  <a:pt x="32870" y="10638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BE5A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205310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kuva" preserve="1" userDrawn="1">
  <p:cSld name="Osan ylätunniste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9">
            <a:extLst>
              <a:ext uri="{FF2B5EF4-FFF2-40B4-BE49-F238E27FC236}">
                <a16:creationId xmlns:a16="http://schemas.microsoft.com/office/drawing/2014/main" id="{14FF7E8B-4CDF-4CAC-83E6-4DFDE038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80000"/>
            <a:ext cx="9144000" cy="6498000"/>
          </a:xfrm>
          <a:custGeom>
            <a:avLst/>
            <a:gdLst>
              <a:gd name="connsiteX0" fmla="*/ 0 w 9144000"/>
              <a:gd name="connsiteY0" fmla="*/ 0 h 6513234"/>
              <a:gd name="connsiteX1" fmla="*/ 9144000 w 9144000"/>
              <a:gd name="connsiteY1" fmla="*/ 0 h 6513234"/>
              <a:gd name="connsiteX2" fmla="*/ 9144000 w 9144000"/>
              <a:gd name="connsiteY2" fmla="*/ 6513234 h 6513234"/>
              <a:gd name="connsiteX3" fmla="*/ 0 w 9144000"/>
              <a:gd name="connsiteY3" fmla="*/ 6513234 h 6513234"/>
              <a:gd name="connsiteX4" fmla="*/ 0 w 9144000"/>
              <a:gd name="connsiteY4" fmla="*/ 0 h 6513234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9144000 w 9144000"/>
              <a:gd name="connsiteY2" fmla="*/ 6513234 h 6514355"/>
              <a:gd name="connsiteX3" fmla="*/ 7431035 w 9144000"/>
              <a:gd name="connsiteY3" fmla="*/ 6514355 h 6514355"/>
              <a:gd name="connsiteX4" fmla="*/ 0 w 9144000"/>
              <a:gd name="connsiteY4" fmla="*/ 6513234 h 6514355"/>
              <a:gd name="connsiteX5" fmla="*/ 0 w 9144000"/>
              <a:gd name="connsiteY5" fmla="*/ 0 h 6514355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7431035 w 9144000"/>
              <a:gd name="connsiteY2" fmla="*/ 6514355 h 6514355"/>
              <a:gd name="connsiteX3" fmla="*/ 0 w 9144000"/>
              <a:gd name="connsiteY3" fmla="*/ 6513234 h 6514355"/>
              <a:gd name="connsiteX4" fmla="*/ 0 w 9144000"/>
              <a:gd name="connsiteY4" fmla="*/ 0 h 651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514355">
                <a:moveTo>
                  <a:pt x="0" y="0"/>
                </a:moveTo>
                <a:lnTo>
                  <a:pt x="9144000" y="0"/>
                </a:lnTo>
                <a:lnTo>
                  <a:pt x="7431035" y="6514355"/>
                </a:lnTo>
                <a:lnTo>
                  <a:pt x="0" y="6513234"/>
                </a:lnTo>
                <a:lnTo>
                  <a:pt x="0" y="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2451851"/>
            <a:ext cx="6450106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Kuvallinen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väliotsikkosivu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r>
              <a:rPr lang="en-GB" err="1"/>
              <a:t>jäsentämiseen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A1F3F41D-5BA7-4AD3-81B0-B935DD9EF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601865" y="180000"/>
            <a:ext cx="441073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69816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kuva 2" preserve="1" userDrawn="1">
  <p:cSld name="Osan ylätunniste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9">
            <a:extLst>
              <a:ext uri="{FF2B5EF4-FFF2-40B4-BE49-F238E27FC236}">
                <a16:creationId xmlns:a16="http://schemas.microsoft.com/office/drawing/2014/main" id="{86227721-48B2-43B3-8526-34B0C73A1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80000"/>
            <a:ext cx="9144000" cy="6498000"/>
          </a:xfrm>
          <a:custGeom>
            <a:avLst/>
            <a:gdLst>
              <a:gd name="connsiteX0" fmla="*/ 0 w 9144000"/>
              <a:gd name="connsiteY0" fmla="*/ 0 h 6513234"/>
              <a:gd name="connsiteX1" fmla="*/ 9144000 w 9144000"/>
              <a:gd name="connsiteY1" fmla="*/ 0 h 6513234"/>
              <a:gd name="connsiteX2" fmla="*/ 9144000 w 9144000"/>
              <a:gd name="connsiteY2" fmla="*/ 6513234 h 6513234"/>
              <a:gd name="connsiteX3" fmla="*/ 0 w 9144000"/>
              <a:gd name="connsiteY3" fmla="*/ 6513234 h 6513234"/>
              <a:gd name="connsiteX4" fmla="*/ 0 w 9144000"/>
              <a:gd name="connsiteY4" fmla="*/ 0 h 6513234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9144000 w 9144000"/>
              <a:gd name="connsiteY2" fmla="*/ 6513234 h 6514355"/>
              <a:gd name="connsiteX3" fmla="*/ 7431035 w 9144000"/>
              <a:gd name="connsiteY3" fmla="*/ 6514355 h 6514355"/>
              <a:gd name="connsiteX4" fmla="*/ 0 w 9144000"/>
              <a:gd name="connsiteY4" fmla="*/ 6513234 h 6514355"/>
              <a:gd name="connsiteX5" fmla="*/ 0 w 9144000"/>
              <a:gd name="connsiteY5" fmla="*/ 0 h 6514355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7431035 w 9144000"/>
              <a:gd name="connsiteY2" fmla="*/ 6514355 h 6514355"/>
              <a:gd name="connsiteX3" fmla="*/ 0 w 9144000"/>
              <a:gd name="connsiteY3" fmla="*/ 6513234 h 6514355"/>
              <a:gd name="connsiteX4" fmla="*/ 0 w 9144000"/>
              <a:gd name="connsiteY4" fmla="*/ 0 h 651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514355">
                <a:moveTo>
                  <a:pt x="0" y="0"/>
                </a:moveTo>
                <a:lnTo>
                  <a:pt x="9144000" y="0"/>
                </a:lnTo>
                <a:lnTo>
                  <a:pt x="7431035" y="6514355"/>
                </a:lnTo>
                <a:lnTo>
                  <a:pt x="0" y="6513234"/>
                </a:lnTo>
                <a:lnTo>
                  <a:pt x="0" y="0"/>
                </a:lnTo>
                <a:close/>
              </a:path>
            </a:pathLst>
          </a:custGeom>
          <a:solidFill>
            <a:srgbClr val="5A8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2451851"/>
            <a:ext cx="6450106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Kuvallinen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väliotsikkosivu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r>
              <a:rPr lang="en-GB" err="1"/>
              <a:t>jäsentämiseen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A1F3F41D-5BA7-4AD3-81B0-B935DD9EF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603200" y="180000"/>
            <a:ext cx="441073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29931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kuva 3" preserve="1" userDrawn="1">
  <p:cSld name="Osan ylätunniste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9">
            <a:extLst>
              <a:ext uri="{FF2B5EF4-FFF2-40B4-BE49-F238E27FC236}">
                <a16:creationId xmlns:a16="http://schemas.microsoft.com/office/drawing/2014/main" id="{F4B276F3-D064-4656-A9E4-A4F6D1ABB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80000"/>
            <a:ext cx="9144000" cy="6498000"/>
          </a:xfrm>
          <a:custGeom>
            <a:avLst/>
            <a:gdLst>
              <a:gd name="connsiteX0" fmla="*/ 0 w 9144000"/>
              <a:gd name="connsiteY0" fmla="*/ 0 h 6513234"/>
              <a:gd name="connsiteX1" fmla="*/ 9144000 w 9144000"/>
              <a:gd name="connsiteY1" fmla="*/ 0 h 6513234"/>
              <a:gd name="connsiteX2" fmla="*/ 9144000 w 9144000"/>
              <a:gd name="connsiteY2" fmla="*/ 6513234 h 6513234"/>
              <a:gd name="connsiteX3" fmla="*/ 0 w 9144000"/>
              <a:gd name="connsiteY3" fmla="*/ 6513234 h 6513234"/>
              <a:gd name="connsiteX4" fmla="*/ 0 w 9144000"/>
              <a:gd name="connsiteY4" fmla="*/ 0 h 6513234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9144000 w 9144000"/>
              <a:gd name="connsiteY2" fmla="*/ 6513234 h 6514355"/>
              <a:gd name="connsiteX3" fmla="*/ 7431035 w 9144000"/>
              <a:gd name="connsiteY3" fmla="*/ 6514355 h 6514355"/>
              <a:gd name="connsiteX4" fmla="*/ 0 w 9144000"/>
              <a:gd name="connsiteY4" fmla="*/ 6513234 h 6514355"/>
              <a:gd name="connsiteX5" fmla="*/ 0 w 9144000"/>
              <a:gd name="connsiteY5" fmla="*/ 0 h 6514355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7431035 w 9144000"/>
              <a:gd name="connsiteY2" fmla="*/ 6514355 h 6514355"/>
              <a:gd name="connsiteX3" fmla="*/ 0 w 9144000"/>
              <a:gd name="connsiteY3" fmla="*/ 6513234 h 6514355"/>
              <a:gd name="connsiteX4" fmla="*/ 0 w 9144000"/>
              <a:gd name="connsiteY4" fmla="*/ 0 h 651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514355">
                <a:moveTo>
                  <a:pt x="0" y="0"/>
                </a:moveTo>
                <a:lnTo>
                  <a:pt x="9144000" y="0"/>
                </a:lnTo>
                <a:lnTo>
                  <a:pt x="7431035" y="6514355"/>
                </a:lnTo>
                <a:lnTo>
                  <a:pt x="0" y="6513234"/>
                </a:lnTo>
                <a:lnTo>
                  <a:pt x="0" y="0"/>
                </a:lnTo>
                <a:close/>
              </a:path>
            </a:pathLst>
          </a:custGeom>
          <a:solidFill>
            <a:srgbClr val="D964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2451851"/>
            <a:ext cx="6450106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Kuvallinen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väliotsikkosivu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r>
              <a:rPr lang="en-GB" err="1"/>
              <a:t>jäsentämiseen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A1F3F41D-5BA7-4AD3-81B0-B935DD9EF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603200" y="180000"/>
            <a:ext cx="441073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97218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34B3679A-A389-400D-A744-C43C22701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EF9C706D-5C6A-42FA-B522-02CB8028F4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A08CEC9F-7456-473A-8F4A-6918F37BC3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17.2.2021   |   </a:t>
            </a: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9A5411A7-57B3-491D-9820-EBA16DCC4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Katriina Virtanen</a:t>
            </a:r>
          </a:p>
        </p:txBody>
      </p:sp>
    </p:spTree>
    <p:extLst>
      <p:ext uri="{BB962C8B-B14F-4D97-AF65-F5344CB8AC3E}">
        <p14:creationId xmlns:p14="http://schemas.microsoft.com/office/powerpoint/2010/main" val="404171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CB941E6F-111D-4022-8CFD-1CC1B2ADB7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3A4A4694-9735-4EF6-8D9E-9C60AE2853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17.2.2021   |   </a:t>
            </a:r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78F21DE0-9EC0-4B8E-AE3C-CC8F7C9E38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Katriina Virtanen</a:t>
            </a:r>
          </a:p>
        </p:txBody>
      </p:sp>
    </p:spTree>
    <p:extLst>
      <p:ext uri="{BB962C8B-B14F-4D97-AF65-F5344CB8AC3E}">
        <p14:creationId xmlns:p14="http://schemas.microsoft.com/office/powerpoint/2010/main" val="100671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petus" type="title" preserve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3">
            <a:extLst>
              <a:ext uri="{FF2B5EF4-FFF2-40B4-BE49-F238E27FC236}">
                <a16:creationId xmlns:a16="http://schemas.microsoft.com/office/drawing/2014/main" id="{E1153FAC-44DF-431E-A26D-60482F426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639603"/>
          </a:xfrm>
          <a:custGeom>
            <a:avLst/>
            <a:gdLst>
              <a:gd name="T0" fmla="*/ 32870 w 32870"/>
              <a:gd name="T1" fmla="*/ 11160 h 12864"/>
              <a:gd name="T2" fmla="*/ 32870 w 32870"/>
              <a:gd name="T3" fmla="*/ 0 h 12864"/>
              <a:gd name="T4" fmla="*/ 11591 w 32870"/>
              <a:gd name="T5" fmla="*/ 0 h 12864"/>
              <a:gd name="T6" fmla="*/ 0 w 32870"/>
              <a:gd name="T7" fmla="*/ 4209 h 12864"/>
              <a:gd name="T8" fmla="*/ 0 w 32870"/>
              <a:gd name="T9" fmla="*/ 12864 h 12864"/>
              <a:gd name="T10" fmla="*/ 13779 w 32870"/>
              <a:gd name="T11" fmla="*/ 10654 h 12864"/>
              <a:gd name="T12" fmla="*/ 32870 w 32870"/>
              <a:gd name="T13" fmla="*/ 10638 h 12864"/>
              <a:gd name="T14" fmla="*/ 32870 w 32870"/>
              <a:gd name="T15" fmla="*/ 11160 h 12864"/>
              <a:gd name="connsiteX0" fmla="*/ 32870 w 32870"/>
              <a:gd name="connsiteY0" fmla="*/ 11160 h 13093"/>
              <a:gd name="connsiteX1" fmla="*/ 32870 w 32870"/>
              <a:gd name="connsiteY1" fmla="*/ 0 h 13093"/>
              <a:gd name="connsiteX2" fmla="*/ 11591 w 32870"/>
              <a:gd name="connsiteY2" fmla="*/ 0 h 13093"/>
              <a:gd name="connsiteX3" fmla="*/ 0 w 32870"/>
              <a:gd name="connsiteY3" fmla="*/ 4209 h 13093"/>
              <a:gd name="connsiteX4" fmla="*/ 0 w 32870"/>
              <a:gd name="connsiteY4" fmla="*/ 12864 h 13093"/>
              <a:gd name="connsiteX5" fmla="*/ 32870 w 32870"/>
              <a:gd name="connsiteY5" fmla="*/ 10638 h 13093"/>
              <a:gd name="connsiteX6" fmla="*/ 32870 w 32870"/>
              <a:gd name="connsiteY6" fmla="*/ 11160 h 13093"/>
              <a:gd name="connsiteX0" fmla="*/ 32870 w 32870"/>
              <a:gd name="connsiteY0" fmla="*/ 11160 h 12864"/>
              <a:gd name="connsiteX1" fmla="*/ 32870 w 32870"/>
              <a:gd name="connsiteY1" fmla="*/ 0 h 12864"/>
              <a:gd name="connsiteX2" fmla="*/ 11591 w 32870"/>
              <a:gd name="connsiteY2" fmla="*/ 0 h 12864"/>
              <a:gd name="connsiteX3" fmla="*/ 0 w 32870"/>
              <a:gd name="connsiteY3" fmla="*/ 4209 h 12864"/>
              <a:gd name="connsiteX4" fmla="*/ 0 w 32870"/>
              <a:gd name="connsiteY4" fmla="*/ 12864 h 12864"/>
              <a:gd name="connsiteX5" fmla="*/ 32870 w 32870"/>
              <a:gd name="connsiteY5" fmla="*/ 10638 h 12864"/>
              <a:gd name="connsiteX6" fmla="*/ 32870 w 32870"/>
              <a:gd name="connsiteY6" fmla="*/ 11160 h 12864"/>
              <a:gd name="connsiteX0" fmla="*/ 32870 w 32870"/>
              <a:gd name="connsiteY0" fmla="*/ 10638 h 12864"/>
              <a:gd name="connsiteX1" fmla="*/ 32870 w 32870"/>
              <a:gd name="connsiteY1" fmla="*/ 0 h 12864"/>
              <a:gd name="connsiteX2" fmla="*/ 11591 w 32870"/>
              <a:gd name="connsiteY2" fmla="*/ 0 h 12864"/>
              <a:gd name="connsiteX3" fmla="*/ 0 w 32870"/>
              <a:gd name="connsiteY3" fmla="*/ 4209 h 12864"/>
              <a:gd name="connsiteX4" fmla="*/ 0 w 32870"/>
              <a:gd name="connsiteY4" fmla="*/ 12864 h 12864"/>
              <a:gd name="connsiteX5" fmla="*/ 32870 w 32870"/>
              <a:gd name="connsiteY5" fmla="*/ 10638 h 12864"/>
              <a:gd name="connsiteX0" fmla="*/ 32870 w 32870"/>
              <a:gd name="connsiteY0" fmla="*/ 10638 h 12864"/>
              <a:gd name="connsiteX1" fmla="*/ 32870 w 32870"/>
              <a:gd name="connsiteY1" fmla="*/ 0 h 12864"/>
              <a:gd name="connsiteX2" fmla="*/ 11591 w 32870"/>
              <a:gd name="connsiteY2" fmla="*/ 0 h 12864"/>
              <a:gd name="connsiteX3" fmla="*/ 0 w 32870"/>
              <a:gd name="connsiteY3" fmla="*/ 4209 h 12864"/>
              <a:gd name="connsiteX4" fmla="*/ 0 w 32870"/>
              <a:gd name="connsiteY4" fmla="*/ 12864 h 12864"/>
              <a:gd name="connsiteX5" fmla="*/ 32870 w 32870"/>
              <a:gd name="connsiteY5" fmla="*/ 10638 h 12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2864">
                <a:moveTo>
                  <a:pt x="32870" y="10638"/>
                </a:move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lnTo>
                  <a:pt x="0" y="12864"/>
                </a:lnTo>
                <a:cubicBezTo>
                  <a:pt x="65" y="12881"/>
                  <a:pt x="32861" y="10626"/>
                  <a:pt x="32870" y="10638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Freeform 12">
            <a:extLst>
              <a:ext uri="{FF2B5EF4-FFF2-40B4-BE49-F238E27FC236}">
                <a16:creationId xmlns:a16="http://schemas.microsoft.com/office/drawing/2014/main" id="{05F8CEAE-2B96-485D-B411-8B7C510B0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4016534"/>
            <a:ext cx="11834341" cy="2661466"/>
          </a:xfrm>
          <a:custGeom>
            <a:avLst/>
            <a:gdLst>
              <a:gd name="T0" fmla="*/ 0 w 32870"/>
              <a:gd name="T1" fmla="*/ 2226 h 7380"/>
              <a:gd name="T2" fmla="*/ 0 w 32870"/>
              <a:gd name="T3" fmla="*/ 7380 h 7380"/>
              <a:gd name="T4" fmla="*/ 14422 w 32870"/>
              <a:gd name="T5" fmla="*/ 4565 h 7380"/>
              <a:gd name="T6" fmla="*/ 32870 w 32870"/>
              <a:gd name="T7" fmla="*/ 4560 h 7380"/>
              <a:gd name="T8" fmla="*/ 32870 w 32870"/>
              <a:gd name="T9" fmla="*/ 0 h 7380"/>
              <a:gd name="T10" fmla="*/ 13779 w 32870"/>
              <a:gd name="T11" fmla="*/ 16 h 7380"/>
              <a:gd name="T12" fmla="*/ 0 w 32870"/>
              <a:gd name="T13" fmla="*/ 2226 h 7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7380">
                <a:moveTo>
                  <a:pt x="0" y="2226"/>
                </a:moveTo>
                <a:lnTo>
                  <a:pt x="0" y="7380"/>
                </a:lnTo>
                <a:cubicBezTo>
                  <a:pt x="4241" y="4951"/>
                  <a:pt x="10659" y="4560"/>
                  <a:pt x="14422" y="4565"/>
                </a:cubicBezTo>
                <a:cubicBezTo>
                  <a:pt x="15294" y="4566"/>
                  <a:pt x="23963" y="4563"/>
                  <a:pt x="32870" y="4560"/>
                </a:cubicBezTo>
                <a:lnTo>
                  <a:pt x="32870" y="0"/>
                </a:lnTo>
                <a:cubicBezTo>
                  <a:pt x="23927" y="3"/>
                  <a:pt x="15112" y="8"/>
                  <a:pt x="13779" y="16"/>
                </a:cubicBezTo>
                <a:cubicBezTo>
                  <a:pt x="7620" y="56"/>
                  <a:pt x="3156" y="876"/>
                  <a:pt x="0" y="2226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755647"/>
            <a:ext cx="8193024" cy="1170923"/>
          </a:xfrm>
        </p:spPr>
        <p:txBody>
          <a:bodyPr anchor="b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Loppunosto</a:t>
            </a:r>
            <a:r>
              <a:rPr lang="en-GB"/>
              <a:t> / </a:t>
            </a:r>
            <a:r>
              <a:rPr lang="en-GB" err="1"/>
              <a:t>kehoitus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2948" y="4375404"/>
            <a:ext cx="8193024" cy="891540"/>
          </a:xfrm>
        </p:spPr>
        <p:txBody>
          <a:bodyPr anchor="ctr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Esittäjän sähköpostiosoite, tasaus oikeaan reunaan</a:t>
            </a:r>
            <a:br>
              <a:rPr lang="fi-FI"/>
            </a:br>
            <a:r>
              <a:rPr lang="fi-FI"/>
              <a:t>Toinen rivi tarvittaessa</a:t>
            </a:r>
            <a:br>
              <a:rPr lang="fi-FI"/>
            </a:br>
            <a:r>
              <a:rPr lang="fi-FI"/>
              <a:t>ely-keskus.fi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08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petus 2" type="title" preserve="1">
  <p:cSld name="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7">
            <a:extLst>
              <a:ext uri="{FF2B5EF4-FFF2-40B4-BE49-F238E27FC236}">
                <a16:creationId xmlns:a16="http://schemas.microsoft.com/office/drawing/2014/main" id="{EB983361-D7DC-4F8A-A98B-CCC6C2C2A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180000"/>
            <a:ext cx="11832392" cy="4674025"/>
          </a:xfrm>
          <a:custGeom>
            <a:avLst/>
            <a:gdLst>
              <a:gd name="T0" fmla="*/ 0 w 32870"/>
              <a:gd name="T1" fmla="*/ 4209 h 12980"/>
              <a:gd name="T2" fmla="*/ 0 w 32870"/>
              <a:gd name="T3" fmla="*/ 12980 h 12980"/>
              <a:gd name="T4" fmla="*/ 15744 w 32870"/>
              <a:gd name="T5" fmla="*/ 9766 h 12980"/>
              <a:gd name="T6" fmla="*/ 32870 w 32870"/>
              <a:gd name="T7" fmla="*/ 9751 h 12980"/>
              <a:gd name="T8" fmla="*/ 32870 w 32870"/>
              <a:gd name="T9" fmla="*/ 0 h 12980"/>
              <a:gd name="T10" fmla="*/ 11591 w 32870"/>
              <a:gd name="T11" fmla="*/ 0 h 12980"/>
              <a:gd name="T12" fmla="*/ 0 w 32870"/>
              <a:gd name="T13" fmla="*/ 4209 h 12980"/>
              <a:gd name="connsiteX0" fmla="*/ 0 w 32870"/>
              <a:gd name="connsiteY0" fmla="*/ 4209 h 13212"/>
              <a:gd name="connsiteX1" fmla="*/ 0 w 32870"/>
              <a:gd name="connsiteY1" fmla="*/ 12980 h 13212"/>
              <a:gd name="connsiteX2" fmla="*/ 32870 w 32870"/>
              <a:gd name="connsiteY2" fmla="*/ 9751 h 13212"/>
              <a:gd name="connsiteX3" fmla="*/ 32870 w 32870"/>
              <a:gd name="connsiteY3" fmla="*/ 0 h 13212"/>
              <a:gd name="connsiteX4" fmla="*/ 11591 w 32870"/>
              <a:gd name="connsiteY4" fmla="*/ 0 h 13212"/>
              <a:gd name="connsiteX5" fmla="*/ 0 w 32870"/>
              <a:gd name="connsiteY5" fmla="*/ 4209 h 13212"/>
              <a:gd name="connsiteX0" fmla="*/ 0 w 32870"/>
              <a:gd name="connsiteY0" fmla="*/ 4209 h 12980"/>
              <a:gd name="connsiteX1" fmla="*/ 0 w 32870"/>
              <a:gd name="connsiteY1" fmla="*/ 12980 h 12980"/>
              <a:gd name="connsiteX2" fmla="*/ 32870 w 32870"/>
              <a:gd name="connsiteY2" fmla="*/ 9751 h 12980"/>
              <a:gd name="connsiteX3" fmla="*/ 32870 w 32870"/>
              <a:gd name="connsiteY3" fmla="*/ 0 h 12980"/>
              <a:gd name="connsiteX4" fmla="*/ 11591 w 32870"/>
              <a:gd name="connsiteY4" fmla="*/ 0 h 12980"/>
              <a:gd name="connsiteX5" fmla="*/ 0 w 32870"/>
              <a:gd name="connsiteY5" fmla="*/ 4209 h 12980"/>
              <a:gd name="connsiteX0" fmla="*/ 0 w 32870"/>
              <a:gd name="connsiteY0" fmla="*/ 4209 h 12980"/>
              <a:gd name="connsiteX1" fmla="*/ 0 w 32870"/>
              <a:gd name="connsiteY1" fmla="*/ 12980 h 12980"/>
              <a:gd name="connsiteX2" fmla="*/ 32870 w 32870"/>
              <a:gd name="connsiteY2" fmla="*/ 9751 h 12980"/>
              <a:gd name="connsiteX3" fmla="*/ 32870 w 32870"/>
              <a:gd name="connsiteY3" fmla="*/ 0 h 12980"/>
              <a:gd name="connsiteX4" fmla="*/ 11591 w 32870"/>
              <a:gd name="connsiteY4" fmla="*/ 0 h 12980"/>
              <a:gd name="connsiteX5" fmla="*/ 0 w 32870"/>
              <a:gd name="connsiteY5" fmla="*/ 4209 h 1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2980">
                <a:moveTo>
                  <a:pt x="0" y="4209"/>
                </a:moveTo>
                <a:lnTo>
                  <a:pt x="0" y="12980"/>
                </a:lnTo>
                <a:cubicBezTo>
                  <a:pt x="-29" y="12959"/>
                  <a:pt x="32843" y="9745"/>
                  <a:pt x="32870" y="9751"/>
                </a:cubicBez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8425028E-4F6B-423C-8786-AC5A436EB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3690302"/>
            <a:ext cx="11832392" cy="2987423"/>
          </a:xfrm>
          <a:custGeom>
            <a:avLst/>
            <a:gdLst>
              <a:gd name="T0" fmla="*/ 0 w 32870"/>
              <a:gd name="T1" fmla="*/ 3229 h 8296"/>
              <a:gd name="T2" fmla="*/ 0 w 32870"/>
              <a:gd name="T3" fmla="*/ 8296 h 8296"/>
              <a:gd name="T4" fmla="*/ 16387 w 32870"/>
              <a:gd name="T5" fmla="*/ 4042 h 8296"/>
              <a:gd name="T6" fmla="*/ 32870 w 32870"/>
              <a:gd name="T7" fmla="*/ 4037 h 8296"/>
              <a:gd name="T8" fmla="*/ 32870 w 32870"/>
              <a:gd name="T9" fmla="*/ 0 h 8296"/>
              <a:gd name="T10" fmla="*/ 15744 w 32870"/>
              <a:gd name="T11" fmla="*/ 14 h 8296"/>
              <a:gd name="T12" fmla="*/ 0 w 32870"/>
              <a:gd name="T13" fmla="*/ 3229 h 8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8296">
                <a:moveTo>
                  <a:pt x="0" y="3229"/>
                </a:moveTo>
                <a:lnTo>
                  <a:pt x="0" y="8296"/>
                </a:lnTo>
                <a:cubicBezTo>
                  <a:pt x="3928" y="4574"/>
                  <a:pt x="11978" y="4035"/>
                  <a:pt x="16387" y="4042"/>
                </a:cubicBezTo>
                <a:cubicBezTo>
                  <a:pt x="17194" y="4043"/>
                  <a:pt x="24691" y="4041"/>
                  <a:pt x="32870" y="4037"/>
                </a:cubicBezTo>
                <a:lnTo>
                  <a:pt x="32870" y="0"/>
                </a:lnTo>
                <a:cubicBezTo>
                  <a:pt x="24550" y="3"/>
                  <a:pt x="16871" y="7"/>
                  <a:pt x="15744" y="14"/>
                </a:cubicBezTo>
                <a:cubicBezTo>
                  <a:pt x="8177" y="64"/>
                  <a:pt x="3166" y="1290"/>
                  <a:pt x="0" y="3229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126571"/>
            <a:ext cx="8193024" cy="1415461"/>
          </a:xfrm>
        </p:spPr>
        <p:txBody>
          <a:bodyPr anchor="b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Loppunosto</a:t>
            </a:r>
            <a:r>
              <a:rPr lang="en-GB"/>
              <a:t> / </a:t>
            </a:r>
            <a:r>
              <a:rPr lang="en-GB" err="1"/>
              <a:t>kehoitus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2948" y="5518404"/>
            <a:ext cx="8193024" cy="891540"/>
          </a:xfrm>
        </p:spPr>
        <p:txBody>
          <a:bodyPr anchor="ctr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Esittäjän sähköpostiosoite, tasaus oikeaan reunaan</a:t>
            </a:r>
            <a:br>
              <a:rPr lang="fi-FI"/>
            </a:br>
            <a:r>
              <a:rPr lang="fi-FI"/>
              <a:t>Toinen rivi tarvittaessa</a:t>
            </a:r>
            <a:br>
              <a:rPr lang="fi-FI"/>
            </a:br>
            <a:r>
              <a:rPr lang="fi-FI"/>
              <a:t>ely-keskus.fi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80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petus 3" type="title" preserve="1">
  <p:cSld name="Lopetu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9">
            <a:extLst>
              <a:ext uri="{FF2B5EF4-FFF2-40B4-BE49-F238E27FC236}">
                <a16:creationId xmlns:a16="http://schemas.microsoft.com/office/drawing/2014/main" id="{2F879CE6-F58E-498F-BFF8-897875D764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098364"/>
            <a:ext cx="11832393" cy="4209097"/>
          </a:xfrm>
          <a:custGeom>
            <a:avLst/>
            <a:gdLst>
              <a:gd name="T0" fmla="*/ 0 w 32870"/>
              <a:gd name="T1" fmla="*/ 4740 h 11678"/>
              <a:gd name="T2" fmla="*/ 0 w 32870"/>
              <a:gd name="T3" fmla="*/ 11678 h 11678"/>
              <a:gd name="T4" fmla="*/ 19067 w 32870"/>
              <a:gd name="T5" fmla="*/ 4661 h 11678"/>
              <a:gd name="T6" fmla="*/ 32870 w 32870"/>
              <a:gd name="T7" fmla="*/ 4650 h 11678"/>
              <a:gd name="T8" fmla="*/ 32870 w 32870"/>
              <a:gd name="T9" fmla="*/ 0 h 11678"/>
              <a:gd name="T10" fmla="*/ 18389 w 32870"/>
              <a:gd name="T11" fmla="*/ 20 h 11678"/>
              <a:gd name="T12" fmla="*/ 0 w 32870"/>
              <a:gd name="T13" fmla="*/ 4740 h 11678"/>
              <a:gd name="connsiteX0" fmla="*/ 0 w 32870"/>
              <a:gd name="connsiteY0" fmla="*/ 4740 h 11678"/>
              <a:gd name="connsiteX1" fmla="*/ 0 w 32870"/>
              <a:gd name="connsiteY1" fmla="*/ 11678 h 11678"/>
              <a:gd name="connsiteX2" fmla="*/ 32870 w 32870"/>
              <a:gd name="connsiteY2" fmla="*/ 4650 h 11678"/>
              <a:gd name="connsiteX3" fmla="*/ 32870 w 32870"/>
              <a:gd name="connsiteY3" fmla="*/ 0 h 11678"/>
              <a:gd name="connsiteX4" fmla="*/ 18389 w 32870"/>
              <a:gd name="connsiteY4" fmla="*/ 20 h 11678"/>
              <a:gd name="connsiteX5" fmla="*/ 0 w 32870"/>
              <a:gd name="connsiteY5" fmla="*/ 4740 h 11678"/>
              <a:gd name="connsiteX0" fmla="*/ 0 w 32870"/>
              <a:gd name="connsiteY0" fmla="*/ 4740 h 11678"/>
              <a:gd name="connsiteX1" fmla="*/ 0 w 32870"/>
              <a:gd name="connsiteY1" fmla="*/ 11678 h 11678"/>
              <a:gd name="connsiteX2" fmla="*/ 32870 w 32870"/>
              <a:gd name="connsiteY2" fmla="*/ 4650 h 11678"/>
              <a:gd name="connsiteX3" fmla="*/ 32870 w 32870"/>
              <a:gd name="connsiteY3" fmla="*/ 0 h 11678"/>
              <a:gd name="connsiteX4" fmla="*/ 18389 w 32870"/>
              <a:gd name="connsiteY4" fmla="*/ 20 h 11678"/>
              <a:gd name="connsiteX5" fmla="*/ 0 w 32870"/>
              <a:gd name="connsiteY5" fmla="*/ 4740 h 11678"/>
              <a:gd name="connsiteX0" fmla="*/ 0 w 32870"/>
              <a:gd name="connsiteY0" fmla="*/ 4740 h 11678"/>
              <a:gd name="connsiteX1" fmla="*/ 0 w 32870"/>
              <a:gd name="connsiteY1" fmla="*/ 11678 h 11678"/>
              <a:gd name="connsiteX2" fmla="*/ 32870 w 32870"/>
              <a:gd name="connsiteY2" fmla="*/ 4650 h 11678"/>
              <a:gd name="connsiteX3" fmla="*/ 32870 w 32870"/>
              <a:gd name="connsiteY3" fmla="*/ 0 h 11678"/>
              <a:gd name="connsiteX4" fmla="*/ 18389 w 32870"/>
              <a:gd name="connsiteY4" fmla="*/ 20 h 11678"/>
              <a:gd name="connsiteX5" fmla="*/ 0 w 32870"/>
              <a:gd name="connsiteY5" fmla="*/ 4740 h 11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1678">
                <a:moveTo>
                  <a:pt x="0" y="4740"/>
                </a:moveTo>
                <a:lnTo>
                  <a:pt x="0" y="11678"/>
                </a:lnTo>
                <a:cubicBezTo>
                  <a:pt x="-29" y="11700"/>
                  <a:pt x="32880" y="4689"/>
                  <a:pt x="32870" y="4650"/>
                </a:cubicBezTo>
                <a:lnTo>
                  <a:pt x="32870" y="0"/>
                </a:lnTo>
                <a:lnTo>
                  <a:pt x="18389" y="20"/>
                </a:lnTo>
                <a:cubicBezTo>
                  <a:pt x="8797" y="82"/>
                  <a:pt x="3102" y="1939"/>
                  <a:pt x="0" y="4740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Freeform 18">
            <a:extLst>
              <a:ext uri="{FF2B5EF4-FFF2-40B4-BE49-F238E27FC236}">
                <a16:creationId xmlns:a16="http://schemas.microsoft.com/office/drawing/2014/main" id="{3308B19E-C811-4A25-A76E-FD76B06ED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098364"/>
            <a:ext cx="11832393" cy="5588186"/>
          </a:xfrm>
          <a:custGeom>
            <a:avLst/>
            <a:gdLst>
              <a:gd name="T0" fmla="*/ 32870 w 32870"/>
              <a:gd name="T1" fmla="*/ 15500 h 15500"/>
              <a:gd name="T2" fmla="*/ 32870 w 32870"/>
              <a:gd name="T3" fmla="*/ 0 h 15500"/>
              <a:gd name="T4" fmla="*/ 32870 w 32870"/>
              <a:gd name="T5" fmla="*/ 0 h 15500"/>
              <a:gd name="T6" fmla="*/ 32870 w 32870"/>
              <a:gd name="T7" fmla="*/ 4650 h 15500"/>
              <a:gd name="T8" fmla="*/ 19067 w 32870"/>
              <a:gd name="T9" fmla="*/ 4661 h 15500"/>
              <a:gd name="T10" fmla="*/ 0 w 32870"/>
              <a:gd name="T11" fmla="*/ 11678 h 15500"/>
              <a:gd name="T12" fmla="*/ 0 w 32870"/>
              <a:gd name="T13" fmla="*/ 15500 h 15500"/>
              <a:gd name="T14" fmla="*/ 32870 w 32870"/>
              <a:gd name="T15" fmla="*/ 15500 h 15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870" h="15500">
                <a:moveTo>
                  <a:pt x="32870" y="15500"/>
                </a:moveTo>
                <a:lnTo>
                  <a:pt x="32870" y="0"/>
                </a:lnTo>
                <a:lnTo>
                  <a:pt x="32870" y="0"/>
                </a:lnTo>
                <a:lnTo>
                  <a:pt x="32870" y="4650"/>
                </a:lnTo>
                <a:cubicBezTo>
                  <a:pt x="28166" y="4655"/>
                  <a:pt x="20406" y="4664"/>
                  <a:pt x="19067" y="4661"/>
                </a:cubicBezTo>
                <a:cubicBezTo>
                  <a:pt x="13563" y="4653"/>
                  <a:pt x="2671" y="5450"/>
                  <a:pt x="0" y="11678"/>
                </a:cubicBezTo>
                <a:lnTo>
                  <a:pt x="0" y="15500"/>
                </a:lnTo>
                <a:lnTo>
                  <a:pt x="32870" y="1550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3428999"/>
            <a:ext cx="8193024" cy="1125203"/>
          </a:xfrm>
        </p:spPr>
        <p:txBody>
          <a:bodyPr anchor="b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Loppunosto</a:t>
            </a:r>
            <a:r>
              <a:rPr lang="en-GB"/>
              <a:t> / </a:t>
            </a:r>
            <a:r>
              <a:rPr lang="en-GB" err="1"/>
              <a:t>kehoitus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2948" y="5102352"/>
            <a:ext cx="8193024" cy="891540"/>
          </a:xfrm>
        </p:spPr>
        <p:txBody>
          <a:bodyPr anchor="ctr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Esittäjän sähköpostiosoite, tasaus oikeaan reunaan</a:t>
            </a:r>
            <a:br>
              <a:rPr lang="fi-FI"/>
            </a:br>
            <a:r>
              <a:rPr lang="fi-FI"/>
              <a:t>Toinen rivi tarvittaessa</a:t>
            </a:r>
            <a:br>
              <a:rPr lang="fi-FI"/>
            </a:br>
            <a:r>
              <a:rPr lang="fi-FI"/>
              <a:t>ely-keskus.fi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96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>
            <a:extLst>
              <a:ext uri="{FF2B5EF4-FFF2-40B4-BE49-F238E27FC236}">
                <a16:creationId xmlns:a16="http://schemas.microsoft.com/office/drawing/2014/main" id="{AF5ED276-0204-40E6-B3D6-A29A0811A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3510394"/>
            <a:ext cx="11834341" cy="3159498"/>
          </a:xfrm>
          <a:custGeom>
            <a:avLst/>
            <a:gdLst>
              <a:gd name="T0" fmla="*/ 0 w 32870"/>
              <a:gd name="T1" fmla="*/ 3229 h 8296"/>
              <a:gd name="T2" fmla="*/ 0 w 32870"/>
              <a:gd name="T3" fmla="*/ 8296 h 8296"/>
              <a:gd name="T4" fmla="*/ 16387 w 32870"/>
              <a:gd name="T5" fmla="*/ 4042 h 8296"/>
              <a:gd name="T6" fmla="*/ 32870 w 32870"/>
              <a:gd name="T7" fmla="*/ 4037 h 8296"/>
              <a:gd name="T8" fmla="*/ 32870 w 32870"/>
              <a:gd name="T9" fmla="*/ 0 h 8296"/>
              <a:gd name="T10" fmla="*/ 15744 w 32870"/>
              <a:gd name="T11" fmla="*/ 14 h 8296"/>
              <a:gd name="T12" fmla="*/ 0 w 32870"/>
              <a:gd name="T13" fmla="*/ 3229 h 8296"/>
              <a:gd name="connsiteX0" fmla="*/ 0 w 10000"/>
              <a:gd name="connsiteY0" fmla="*/ 4445 h 10553"/>
              <a:gd name="connsiteX1" fmla="*/ 0 w 10000"/>
              <a:gd name="connsiteY1" fmla="*/ 10553 h 10553"/>
              <a:gd name="connsiteX2" fmla="*/ 4985 w 10000"/>
              <a:gd name="connsiteY2" fmla="*/ 5425 h 10553"/>
              <a:gd name="connsiteX3" fmla="*/ 10000 w 10000"/>
              <a:gd name="connsiteY3" fmla="*/ 5419 h 10553"/>
              <a:gd name="connsiteX4" fmla="*/ 10000 w 10000"/>
              <a:gd name="connsiteY4" fmla="*/ 553 h 10553"/>
              <a:gd name="connsiteX5" fmla="*/ 4601 w 10000"/>
              <a:gd name="connsiteY5" fmla="*/ 0 h 10553"/>
              <a:gd name="connsiteX6" fmla="*/ 0 w 10000"/>
              <a:gd name="connsiteY6" fmla="*/ 4445 h 10553"/>
              <a:gd name="connsiteX0" fmla="*/ 0 w 10000"/>
              <a:gd name="connsiteY0" fmla="*/ 4468 h 10576"/>
              <a:gd name="connsiteX1" fmla="*/ 0 w 10000"/>
              <a:gd name="connsiteY1" fmla="*/ 10576 h 10576"/>
              <a:gd name="connsiteX2" fmla="*/ 4985 w 10000"/>
              <a:gd name="connsiteY2" fmla="*/ 5448 h 10576"/>
              <a:gd name="connsiteX3" fmla="*/ 10000 w 10000"/>
              <a:gd name="connsiteY3" fmla="*/ 5442 h 10576"/>
              <a:gd name="connsiteX4" fmla="*/ 10000 w 10000"/>
              <a:gd name="connsiteY4" fmla="*/ 576 h 10576"/>
              <a:gd name="connsiteX5" fmla="*/ 4601 w 10000"/>
              <a:gd name="connsiteY5" fmla="*/ 23 h 10576"/>
              <a:gd name="connsiteX6" fmla="*/ 0 w 10000"/>
              <a:gd name="connsiteY6" fmla="*/ 4468 h 10576"/>
              <a:gd name="connsiteX0" fmla="*/ 0 w 10000"/>
              <a:gd name="connsiteY0" fmla="*/ 4468 h 10576"/>
              <a:gd name="connsiteX1" fmla="*/ 0 w 10000"/>
              <a:gd name="connsiteY1" fmla="*/ 10576 h 10576"/>
              <a:gd name="connsiteX2" fmla="*/ 4985 w 10000"/>
              <a:gd name="connsiteY2" fmla="*/ 5448 h 10576"/>
              <a:gd name="connsiteX3" fmla="*/ 10000 w 10000"/>
              <a:gd name="connsiteY3" fmla="*/ 5442 h 10576"/>
              <a:gd name="connsiteX4" fmla="*/ 10000 w 10000"/>
              <a:gd name="connsiteY4" fmla="*/ 576 h 10576"/>
              <a:gd name="connsiteX5" fmla="*/ 4601 w 10000"/>
              <a:gd name="connsiteY5" fmla="*/ 23 h 10576"/>
              <a:gd name="connsiteX6" fmla="*/ 0 w 10000"/>
              <a:gd name="connsiteY6" fmla="*/ 4468 h 1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576">
                <a:moveTo>
                  <a:pt x="0" y="4468"/>
                </a:moveTo>
                <a:lnTo>
                  <a:pt x="0" y="10576"/>
                </a:lnTo>
                <a:cubicBezTo>
                  <a:pt x="1195" y="6090"/>
                  <a:pt x="3644" y="5440"/>
                  <a:pt x="4985" y="5448"/>
                </a:cubicBezTo>
                <a:lnTo>
                  <a:pt x="10000" y="5442"/>
                </a:lnTo>
                <a:lnTo>
                  <a:pt x="10000" y="576"/>
                </a:lnTo>
                <a:cubicBezTo>
                  <a:pt x="7689" y="-155"/>
                  <a:pt x="4944" y="14"/>
                  <a:pt x="4601" y="23"/>
                </a:cubicBezTo>
                <a:cubicBezTo>
                  <a:pt x="2299" y="83"/>
                  <a:pt x="342" y="2596"/>
                  <a:pt x="0" y="4468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18A66D6D-8F98-4660-A768-97FB85B49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674025"/>
          </a:xfrm>
          <a:custGeom>
            <a:avLst/>
            <a:gdLst>
              <a:gd name="T0" fmla="*/ 0 w 32870"/>
              <a:gd name="T1" fmla="*/ 4209 h 12980"/>
              <a:gd name="T2" fmla="*/ 0 w 32870"/>
              <a:gd name="T3" fmla="*/ 12980 h 12980"/>
              <a:gd name="T4" fmla="*/ 15744 w 32870"/>
              <a:gd name="T5" fmla="*/ 9766 h 12980"/>
              <a:gd name="T6" fmla="*/ 32870 w 32870"/>
              <a:gd name="T7" fmla="*/ 9751 h 12980"/>
              <a:gd name="T8" fmla="*/ 32870 w 32870"/>
              <a:gd name="T9" fmla="*/ 0 h 12980"/>
              <a:gd name="T10" fmla="*/ 11591 w 32870"/>
              <a:gd name="T11" fmla="*/ 0 h 12980"/>
              <a:gd name="T12" fmla="*/ 0 w 32870"/>
              <a:gd name="T13" fmla="*/ 4209 h 12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12980">
                <a:moveTo>
                  <a:pt x="0" y="4209"/>
                </a:moveTo>
                <a:lnTo>
                  <a:pt x="0" y="12980"/>
                </a:lnTo>
                <a:cubicBezTo>
                  <a:pt x="3166" y="11041"/>
                  <a:pt x="8177" y="9815"/>
                  <a:pt x="15744" y="9766"/>
                </a:cubicBezTo>
                <a:cubicBezTo>
                  <a:pt x="16871" y="9758"/>
                  <a:pt x="24550" y="9754"/>
                  <a:pt x="32870" y="9751"/>
                </a:cubicBez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378395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 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5458" y="5732590"/>
            <a:ext cx="7060949" cy="642035"/>
          </a:xfrm>
        </p:spPr>
        <p:txBody>
          <a:bodyPr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B88DF8E-5E02-40AB-90C4-DE45B779F0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14879" y="5732590"/>
            <a:ext cx="1242000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tx2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r>
              <a:rPr lang="fi-FI"/>
              <a:t>8.4.2021</a:t>
            </a:r>
            <a:endParaRPr lang="fi-FI" sz="1600">
              <a:solidFill>
                <a:schemeClr val="tx2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E79E75F-9A0D-4860-913E-C4C401DAD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28116" y="5455057"/>
            <a:ext cx="4114800" cy="204601"/>
          </a:xfrm>
        </p:spPr>
        <p:txBody>
          <a:bodyPr/>
          <a:lstStyle>
            <a:lvl1pPr algn="r">
              <a:defRPr lang="fi-FI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i-FI"/>
              <a:t>Katriina Virtanen</a:t>
            </a:r>
            <a:endParaRPr lang="fi-FI" sz="1600" kern="120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91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9F6410-A4E8-F843-BEFC-79BDC8AE2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34749C22-42C9-2843-9607-285BF7401E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2967979-334A-644B-9C98-1F86A309BE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812079E-CAF0-284D-A6E5-C915F0F20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C398-DFFB-2E4C-999A-7431C2851EA3}" type="datetime1">
              <a:rPr lang="fi-FI" smtClean="0"/>
              <a:t>23.9.2021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31E663A-672C-864D-8B4B-020F56961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alatunniste tässä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03344B3-A37A-2643-978C-C359FA84E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BE4D-E3AA-DE44-821B-852CBCAB17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380399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2">
            <a:extLst>
              <a:ext uri="{FF2B5EF4-FFF2-40B4-BE49-F238E27FC236}">
                <a16:creationId xmlns:a16="http://schemas.microsoft.com/office/drawing/2014/main" id="{05F8CEAE-2B96-485D-B411-8B7C510B0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3939871"/>
            <a:ext cx="11834341" cy="2720456"/>
          </a:xfrm>
          <a:custGeom>
            <a:avLst/>
            <a:gdLst>
              <a:gd name="T0" fmla="*/ 0 w 32870"/>
              <a:gd name="T1" fmla="*/ 2226 h 7380"/>
              <a:gd name="T2" fmla="*/ 0 w 32870"/>
              <a:gd name="T3" fmla="*/ 7380 h 7380"/>
              <a:gd name="T4" fmla="*/ 14422 w 32870"/>
              <a:gd name="T5" fmla="*/ 4565 h 7380"/>
              <a:gd name="T6" fmla="*/ 32870 w 32870"/>
              <a:gd name="T7" fmla="*/ 4560 h 7380"/>
              <a:gd name="T8" fmla="*/ 32870 w 32870"/>
              <a:gd name="T9" fmla="*/ 0 h 7380"/>
              <a:gd name="T10" fmla="*/ 13779 w 32870"/>
              <a:gd name="T11" fmla="*/ 16 h 7380"/>
              <a:gd name="T12" fmla="*/ 0 w 32870"/>
              <a:gd name="T13" fmla="*/ 2226 h 7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7380">
                <a:moveTo>
                  <a:pt x="0" y="2226"/>
                </a:moveTo>
                <a:lnTo>
                  <a:pt x="0" y="7380"/>
                </a:lnTo>
                <a:cubicBezTo>
                  <a:pt x="4241" y="4951"/>
                  <a:pt x="10659" y="4560"/>
                  <a:pt x="14422" y="4565"/>
                </a:cubicBezTo>
                <a:cubicBezTo>
                  <a:pt x="15294" y="4566"/>
                  <a:pt x="23963" y="4563"/>
                  <a:pt x="32870" y="4560"/>
                </a:cubicBezTo>
                <a:lnTo>
                  <a:pt x="32870" y="0"/>
                </a:lnTo>
                <a:cubicBezTo>
                  <a:pt x="23927" y="3"/>
                  <a:pt x="15112" y="8"/>
                  <a:pt x="13779" y="16"/>
                </a:cubicBezTo>
                <a:cubicBezTo>
                  <a:pt x="7620" y="56"/>
                  <a:pt x="3156" y="876"/>
                  <a:pt x="0" y="2226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E1153FAC-44DF-431E-A26D-60482F426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632577"/>
          </a:xfrm>
          <a:custGeom>
            <a:avLst/>
            <a:gdLst>
              <a:gd name="T0" fmla="*/ 32870 w 32870"/>
              <a:gd name="T1" fmla="*/ 11160 h 12864"/>
              <a:gd name="T2" fmla="*/ 32870 w 32870"/>
              <a:gd name="T3" fmla="*/ 0 h 12864"/>
              <a:gd name="T4" fmla="*/ 11591 w 32870"/>
              <a:gd name="T5" fmla="*/ 0 h 12864"/>
              <a:gd name="T6" fmla="*/ 0 w 32870"/>
              <a:gd name="T7" fmla="*/ 4209 h 12864"/>
              <a:gd name="T8" fmla="*/ 0 w 32870"/>
              <a:gd name="T9" fmla="*/ 12864 h 12864"/>
              <a:gd name="T10" fmla="*/ 13779 w 32870"/>
              <a:gd name="T11" fmla="*/ 10654 h 12864"/>
              <a:gd name="T12" fmla="*/ 32870 w 32870"/>
              <a:gd name="T13" fmla="*/ 10638 h 12864"/>
              <a:gd name="T14" fmla="*/ 32870 w 32870"/>
              <a:gd name="T15" fmla="*/ 11160 h 12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870" h="12864">
                <a:moveTo>
                  <a:pt x="32870" y="11160"/>
                </a:move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lnTo>
                  <a:pt x="0" y="12864"/>
                </a:lnTo>
                <a:cubicBezTo>
                  <a:pt x="3156" y="11514"/>
                  <a:pt x="7620" y="10694"/>
                  <a:pt x="13779" y="10654"/>
                </a:cubicBezTo>
                <a:cubicBezTo>
                  <a:pt x="15112" y="10646"/>
                  <a:pt x="23927" y="10641"/>
                  <a:pt x="32870" y="10638"/>
                </a:cubicBezTo>
                <a:lnTo>
                  <a:pt x="32870" y="1116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720931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 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5458" y="4737495"/>
            <a:ext cx="7068698" cy="642035"/>
          </a:xfrm>
        </p:spPr>
        <p:txBody>
          <a:bodyPr anchor="t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39075F1A-02C4-4735-B1E3-C64DC67FE1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4156" y="4737495"/>
            <a:ext cx="1240109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bg1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r>
              <a:rPr lang="fi-FI"/>
              <a:t>8.4.2021</a:t>
            </a:r>
            <a:endParaRPr lang="fi-FI" sz="1600">
              <a:solidFill>
                <a:schemeClr val="bg1"/>
              </a:solidFill>
            </a:endParaRPr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6BD6B811-C650-4A18-9C6D-CB0DEFCA7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1172" y="4459962"/>
            <a:ext cx="4114800" cy="204601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fi-FI" sz="1600" dirty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fi-FI"/>
              <a:t>Katriina Virtanen</a:t>
            </a:r>
            <a:endParaRPr lang="fi-FI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97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3" preserve="1" userDrawn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19E26A5B-0527-2A40-8198-D97AB2849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0" y="180000"/>
            <a:ext cx="11834343" cy="5653369"/>
          </a:xfrm>
          <a:custGeom>
            <a:avLst/>
            <a:gdLst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3830951 h 5653369"/>
              <a:gd name="connsiteX4" fmla="*/ 11834343 w 11834343"/>
              <a:gd name="connsiteY4" fmla="*/ 4781242 h 5653369"/>
              <a:gd name="connsiteX5" fmla="*/ 2 w 11834343"/>
              <a:gd name="connsiteY5" fmla="*/ 5653369 h 5653369"/>
              <a:gd name="connsiteX6" fmla="*/ 2 w 11834343"/>
              <a:gd name="connsiteY6" fmla="*/ 4632577 h 5653369"/>
              <a:gd name="connsiteX7" fmla="*/ 2 w 11834343"/>
              <a:gd name="connsiteY7" fmla="*/ 2262418 h 5653369"/>
              <a:gd name="connsiteX8" fmla="*/ 2 w 11834343"/>
              <a:gd name="connsiteY8" fmla="*/ 1515743 h 5653369"/>
              <a:gd name="connsiteX9" fmla="*/ 4173164 w 11834343"/>
              <a:gd name="connsiteY9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3830951 h 5653369"/>
              <a:gd name="connsiteX4" fmla="*/ 11834343 w 11834343"/>
              <a:gd name="connsiteY4" fmla="*/ 4781242 h 5653369"/>
              <a:gd name="connsiteX5" fmla="*/ 2 w 11834343"/>
              <a:gd name="connsiteY5" fmla="*/ 5653369 h 5653369"/>
              <a:gd name="connsiteX6" fmla="*/ 2 w 11834343"/>
              <a:gd name="connsiteY6" fmla="*/ 2262418 h 5653369"/>
              <a:gd name="connsiteX7" fmla="*/ 2 w 11834343"/>
              <a:gd name="connsiteY7" fmla="*/ 1515743 h 5653369"/>
              <a:gd name="connsiteX8" fmla="*/ 4173164 w 11834343"/>
              <a:gd name="connsiteY8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3830951 h 5653369"/>
              <a:gd name="connsiteX4" fmla="*/ 11834343 w 11834343"/>
              <a:gd name="connsiteY4" fmla="*/ 4781242 h 5653369"/>
              <a:gd name="connsiteX5" fmla="*/ 2 w 11834343"/>
              <a:gd name="connsiteY5" fmla="*/ 5653369 h 5653369"/>
              <a:gd name="connsiteX6" fmla="*/ 2 w 11834343"/>
              <a:gd name="connsiteY6" fmla="*/ 1515743 h 5653369"/>
              <a:gd name="connsiteX7" fmla="*/ 4173164 w 11834343"/>
              <a:gd name="connsiteY7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4781242 h 5653369"/>
              <a:gd name="connsiteX4" fmla="*/ 2 w 11834343"/>
              <a:gd name="connsiteY4" fmla="*/ 5653369 h 5653369"/>
              <a:gd name="connsiteX5" fmla="*/ 2 w 11834343"/>
              <a:gd name="connsiteY5" fmla="*/ 1515743 h 5653369"/>
              <a:gd name="connsiteX6" fmla="*/ 4173164 w 11834343"/>
              <a:gd name="connsiteY6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4781242 h 5653369"/>
              <a:gd name="connsiteX3" fmla="*/ 2 w 11834343"/>
              <a:gd name="connsiteY3" fmla="*/ 5653369 h 5653369"/>
              <a:gd name="connsiteX4" fmla="*/ 2 w 11834343"/>
              <a:gd name="connsiteY4" fmla="*/ 1515743 h 5653369"/>
              <a:gd name="connsiteX5" fmla="*/ 4173164 w 11834343"/>
              <a:gd name="connsiteY5" fmla="*/ 0 h 565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34343" h="5653369">
                <a:moveTo>
                  <a:pt x="4173164" y="0"/>
                </a:moveTo>
                <a:lnTo>
                  <a:pt x="11834343" y="0"/>
                </a:lnTo>
                <a:lnTo>
                  <a:pt x="11834343" y="4781242"/>
                </a:lnTo>
                <a:cubicBezTo>
                  <a:pt x="11819942" y="4767138"/>
                  <a:pt x="-5758" y="5651802"/>
                  <a:pt x="2" y="5653369"/>
                </a:cubicBezTo>
                <a:lnTo>
                  <a:pt x="2" y="1515743"/>
                </a:lnTo>
                <a:cubicBezTo>
                  <a:pt x="2819434" y="1624499"/>
                  <a:pt x="3916820" y="928388"/>
                  <a:pt x="4173164" y="0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BFBF6B36-2C5D-4C96-B600-824137F55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78858" y="3996390"/>
            <a:ext cx="11834341" cy="2681610"/>
          </a:xfrm>
          <a:custGeom>
            <a:avLst/>
            <a:gdLst>
              <a:gd name="connsiteX0" fmla="*/ 0 w 11834341"/>
              <a:gd name="connsiteY0" fmla="*/ 0 h 2987423"/>
              <a:gd name="connsiteX1" fmla="*/ 11834341 w 11834341"/>
              <a:gd name="connsiteY1" fmla="*/ 0 h 2987423"/>
              <a:gd name="connsiteX2" fmla="*/ 11834341 w 11834341"/>
              <a:gd name="connsiteY2" fmla="*/ 2987423 h 2987423"/>
              <a:gd name="connsiteX3" fmla="*/ 0 w 11834341"/>
              <a:gd name="connsiteY3" fmla="*/ 2987423 h 2987423"/>
              <a:gd name="connsiteX4" fmla="*/ 0 w 11834341"/>
              <a:gd name="connsiteY4" fmla="*/ 0 h 2987423"/>
              <a:gd name="connsiteX0" fmla="*/ 9467 w 11843808"/>
              <a:gd name="connsiteY0" fmla="*/ 0 h 2987423"/>
              <a:gd name="connsiteX1" fmla="*/ 11843808 w 11843808"/>
              <a:gd name="connsiteY1" fmla="*/ 0 h 2987423"/>
              <a:gd name="connsiteX2" fmla="*/ 11843808 w 11843808"/>
              <a:gd name="connsiteY2" fmla="*/ 2987423 h 2987423"/>
              <a:gd name="connsiteX3" fmla="*/ 9467 w 11843808"/>
              <a:gd name="connsiteY3" fmla="*/ 2987423 h 2987423"/>
              <a:gd name="connsiteX4" fmla="*/ 0 w 11843808"/>
              <a:gd name="connsiteY4" fmla="*/ 1159280 h 2987423"/>
              <a:gd name="connsiteX5" fmla="*/ 9467 w 11843808"/>
              <a:gd name="connsiteY5" fmla="*/ 0 h 2987423"/>
              <a:gd name="connsiteX0" fmla="*/ 9467 w 11843808"/>
              <a:gd name="connsiteY0" fmla="*/ 2008 h 2989431"/>
              <a:gd name="connsiteX1" fmla="*/ 5925312 w 11843808"/>
              <a:gd name="connsiteY1" fmla="*/ 0 h 2989431"/>
              <a:gd name="connsiteX2" fmla="*/ 11843808 w 11843808"/>
              <a:gd name="connsiteY2" fmla="*/ 2008 h 2989431"/>
              <a:gd name="connsiteX3" fmla="*/ 11843808 w 11843808"/>
              <a:gd name="connsiteY3" fmla="*/ 2989431 h 2989431"/>
              <a:gd name="connsiteX4" fmla="*/ 9467 w 11843808"/>
              <a:gd name="connsiteY4" fmla="*/ 2989431 h 2989431"/>
              <a:gd name="connsiteX5" fmla="*/ 0 w 11843808"/>
              <a:gd name="connsiteY5" fmla="*/ 1161288 h 2989431"/>
              <a:gd name="connsiteX6" fmla="*/ 9467 w 11843808"/>
              <a:gd name="connsiteY6" fmla="*/ 2008 h 2989431"/>
              <a:gd name="connsiteX0" fmla="*/ 650 w 11834991"/>
              <a:gd name="connsiteY0" fmla="*/ 2008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6" fmla="*/ 650 w 11834991"/>
              <a:gd name="connsiteY6" fmla="*/ 2008 h 2989431"/>
              <a:gd name="connsiteX0" fmla="*/ 3883 w 11834991"/>
              <a:gd name="connsiteY0" fmla="*/ 1164463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0" fmla="*/ 3883 w 11834991"/>
              <a:gd name="connsiteY0" fmla="*/ 1164463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0" fmla="*/ 3883 w 11834991"/>
              <a:gd name="connsiteY0" fmla="*/ 1164732 h 2989700"/>
              <a:gd name="connsiteX1" fmla="*/ 5916495 w 11834991"/>
              <a:gd name="connsiteY1" fmla="*/ 269 h 2989700"/>
              <a:gd name="connsiteX2" fmla="*/ 11834991 w 11834991"/>
              <a:gd name="connsiteY2" fmla="*/ 2277 h 2989700"/>
              <a:gd name="connsiteX3" fmla="*/ 11834991 w 11834991"/>
              <a:gd name="connsiteY3" fmla="*/ 2989700 h 2989700"/>
              <a:gd name="connsiteX4" fmla="*/ 650 w 11834991"/>
              <a:gd name="connsiteY4" fmla="*/ 2989700 h 2989700"/>
              <a:gd name="connsiteX5" fmla="*/ 3883 w 11834991"/>
              <a:gd name="connsiteY5" fmla="*/ 1164732 h 2989700"/>
              <a:gd name="connsiteX0" fmla="*/ 3883 w 11834991"/>
              <a:gd name="connsiteY0" fmla="*/ 1164463 h 2989431"/>
              <a:gd name="connsiteX1" fmla="*/ 1805336 w 11834991"/>
              <a:gd name="connsiteY1" fmla="*/ 525357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6530 h 2991498"/>
              <a:gd name="connsiteX1" fmla="*/ 1758770 w 11834991"/>
              <a:gd name="connsiteY1" fmla="*/ 453341 h 2991498"/>
              <a:gd name="connsiteX2" fmla="*/ 5916495 w 11834991"/>
              <a:gd name="connsiteY2" fmla="*/ 2067 h 2991498"/>
              <a:gd name="connsiteX3" fmla="*/ 11834991 w 11834991"/>
              <a:gd name="connsiteY3" fmla="*/ 4075 h 2991498"/>
              <a:gd name="connsiteX4" fmla="*/ 11834991 w 11834991"/>
              <a:gd name="connsiteY4" fmla="*/ 2991498 h 2991498"/>
              <a:gd name="connsiteX5" fmla="*/ 650 w 11834991"/>
              <a:gd name="connsiteY5" fmla="*/ 2991498 h 2991498"/>
              <a:gd name="connsiteX6" fmla="*/ 3883 w 11834991"/>
              <a:gd name="connsiteY6" fmla="*/ 1166530 h 2991498"/>
              <a:gd name="connsiteX0" fmla="*/ 3883 w 11834991"/>
              <a:gd name="connsiteY0" fmla="*/ 1164834 h 2989802"/>
              <a:gd name="connsiteX1" fmla="*/ 1758770 w 11834991"/>
              <a:gd name="connsiteY1" fmla="*/ 451645 h 2989802"/>
              <a:gd name="connsiteX2" fmla="*/ 5916495 w 11834991"/>
              <a:gd name="connsiteY2" fmla="*/ 371 h 2989802"/>
              <a:gd name="connsiteX3" fmla="*/ 11834991 w 11834991"/>
              <a:gd name="connsiteY3" fmla="*/ 2379 h 2989802"/>
              <a:gd name="connsiteX4" fmla="*/ 11834991 w 11834991"/>
              <a:gd name="connsiteY4" fmla="*/ 2989802 h 2989802"/>
              <a:gd name="connsiteX5" fmla="*/ 650 w 11834991"/>
              <a:gd name="connsiteY5" fmla="*/ 2989802 h 2989802"/>
              <a:gd name="connsiteX6" fmla="*/ 3883 w 11834991"/>
              <a:gd name="connsiteY6" fmla="*/ 1164834 h 2989802"/>
              <a:gd name="connsiteX0" fmla="*/ 3883 w 11834991"/>
              <a:gd name="connsiteY0" fmla="*/ 1164834 h 2989802"/>
              <a:gd name="connsiteX1" fmla="*/ 1758770 w 11834991"/>
              <a:gd name="connsiteY1" fmla="*/ 451645 h 2989802"/>
              <a:gd name="connsiteX2" fmla="*/ 5916495 w 11834991"/>
              <a:gd name="connsiteY2" fmla="*/ 371 h 2989802"/>
              <a:gd name="connsiteX3" fmla="*/ 11834991 w 11834991"/>
              <a:gd name="connsiteY3" fmla="*/ 2379 h 2989802"/>
              <a:gd name="connsiteX4" fmla="*/ 11834991 w 11834991"/>
              <a:gd name="connsiteY4" fmla="*/ 2989802 h 2989802"/>
              <a:gd name="connsiteX5" fmla="*/ 650 w 11834991"/>
              <a:gd name="connsiteY5" fmla="*/ 2989802 h 2989802"/>
              <a:gd name="connsiteX6" fmla="*/ 3883 w 11834991"/>
              <a:gd name="connsiteY6" fmla="*/ 1164834 h 2989802"/>
              <a:gd name="connsiteX0" fmla="*/ 3883 w 11834991"/>
              <a:gd name="connsiteY0" fmla="*/ 1164775 h 2989743"/>
              <a:gd name="connsiteX1" fmla="*/ 1758770 w 11834991"/>
              <a:gd name="connsiteY1" fmla="*/ 451586 h 2989743"/>
              <a:gd name="connsiteX2" fmla="*/ 5916495 w 11834991"/>
              <a:gd name="connsiteY2" fmla="*/ 312 h 2989743"/>
              <a:gd name="connsiteX3" fmla="*/ 11834991 w 11834991"/>
              <a:gd name="connsiteY3" fmla="*/ 2320 h 2989743"/>
              <a:gd name="connsiteX4" fmla="*/ 11834991 w 11834991"/>
              <a:gd name="connsiteY4" fmla="*/ 2989743 h 2989743"/>
              <a:gd name="connsiteX5" fmla="*/ 650 w 11834991"/>
              <a:gd name="connsiteY5" fmla="*/ 2989743 h 2989743"/>
              <a:gd name="connsiteX6" fmla="*/ 3883 w 11834991"/>
              <a:gd name="connsiteY6" fmla="*/ 1164775 h 2989743"/>
              <a:gd name="connsiteX0" fmla="*/ 3883 w 11834991"/>
              <a:gd name="connsiteY0" fmla="*/ 1164880 h 2989848"/>
              <a:gd name="connsiteX1" fmla="*/ 1932336 w 11834991"/>
              <a:gd name="connsiteY1" fmla="*/ 411474 h 2989848"/>
              <a:gd name="connsiteX2" fmla="*/ 5916495 w 11834991"/>
              <a:gd name="connsiteY2" fmla="*/ 417 h 2989848"/>
              <a:gd name="connsiteX3" fmla="*/ 11834991 w 11834991"/>
              <a:gd name="connsiteY3" fmla="*/ 2425 h 2989848"/>
              <a:gd name="connsiteX4" fmla="*/ 11834991 w 11834991"/>
              <a:gd name="connsiteY4" fmla="*/ 2989848 h 2989848"/>
              <a:gd name="connsiteX5" fmla="*/ 650 w 11834991"/>
              <a:gd name="connsiteY5" fmla="*/ 2989848 h 2989848"/>
              <a:gd name="connsiteX6" fmla="*/ 3883 w 11834991"/>
              <a:gd name="connsiteY6" fmla="*/ 1164880 h 2989848"/>
              <a:gd name="connsiteX0" fmla="*/ 3883 w 11834991"/>
              <a:gd name="connsiteY0" fmla="*/ 1164867 h 2989835"/>
              <a:gd name="connsiteX1" fmla="*/ 1932336 w 11834991"/>
              <a:gd name="connsiteY1" fmla="*/ 411461 h 2989835"/>
              <a:gd name="connsiteX2" fmla="*/ 5916495 w 11834991"/>
              <a:gd name="connsiteY2" fmla="*/ 404 h 2989835"/>
              <a:gd name="connsiteX3" fmla="*/ 11834991 w 11834991"/>
              <a:gd name="connsiteY3" fmla="*/ 2412 h 2989835"/>
              <a:gd name="connsiteX4" fmla="*/ 11834991 w 11834991"/>
              <a:gd name="connsiteY4" fmla="*/ 2989835 h 2989835"/>
              <a:gd name="connsiteX5" fmla="*/ 650 w 11834991"/>
              <a:gd name="connsiteY5" fmla="*/ 2989835 h 2989835"/>
              <a:gd name="connsiteX6" fmla="*/ 3883 w 11834991"/>
              <a:gd name="connsiteY6" fmla="*/ 1164867 h 2989835"/>
              <a:gd name="connsiteX0" fmla="*/ 3883 w 11834991"/>
              <a:gd name="connsiteY0" fmla="*/ 1164888 h 2989856"/>
              <a:gd name="connsiteX1" fmla="*/ 1921753 w 11834991"/>
              <a:gd name="connsiteY1" fmla="*/ 405132 h 2989856"/>
              <a:gd name="connsiteX2" fmla="*/ 5916495 w 11834991"/>
              <a:gd name="connsiteY2" fmla="*/ 425 h 2989856"/>
              <a:gd name="connsiteX3" fmla="*/ 11834991 w 11834991"/>
              <a:gd name="connsiteY3" fmla="*/ 2433 h 2989856"/>
              <a:gd name="connsiteX4" fmla="*/ 11834991 w 11834991"/>
              <a:gd name="connsiteY4" fmla="*/ 2989856 h 2989856"/>
              <a:gd name="connsiteX5" fmla="*/ 650 w 11834991"/>
              <a:gd name="connsiteY5" fmla="*/ 2989856 h 2989856"/>
              <a:gd name="connsiteX6" fmla="*/ 3883 w 11834991"/>
              <a:gd name="connsiteY6" fmla="*/ 1164888 h 2989856"/>
              <a:gd name="connsiteX0" fmla="*/ 43 w 11835384"/>
              <a:gd name="connsiteY0" fmla="*/ 893516 h 2989610"/>
              <a:gd name="connsiteX1" fmla="*/ 1922146 w 11835384"/>
              <a:gd name="connsiteY1" fmla="*/ 404886 h 2989610"/>
              <a:gd name="connsiteX2" fmla="*/ 5916888 w 11835384"/>
              <a:gd name="connsiteY2" fmla="*/ 179 h 2989610"/>
              <a:gd name="connsiteX3" fmla="*/ 11835384 w 11835384"/>
              <a:gd name="connsiteY3" fmla="*/ 2187 h 2989610"/>
              <a:gd name="connsiteX4" fmla="*/ 11835384 w 11835384"/>
              <a:gd name="connsiteY4" fmla="*/ 2989610 h 2989610"/>
              <a:gd name="connsiteX5" fmla="*/ 1043 w 11835384"/>
              <a:gd name="connsiteY5" fmla="*/ 2989610 h 2989610"/>
              <a:gd name="connsiteX6" fmla="*/ 43 w 11835384"/>
              <a:gd name="connsiteY6" fmla="*/ 893516 h 2989610"/>
              <a:gd name="connsiteX0" fmla="*/ 0 w 11835341"/>
              <a:gd name="connsiteY0" fmla="*/ 893516 h 2989610"/>
              <a:gd name="connsiteX1" fmla="*/ 1922103 w 11835341"/>
              <a:gd name="connsiteY1" fmla="*/ 404886 h 2989610"/>
              <a:gd name="connsiteX2" fmla="*/ 5916845 w 11835341"/>
              <a:gd name="connsiteY2" fmla="*/ 179 h 2989610"/>
              <a:gd name="connsiteX3" fmla="*/ 11835341 w 11835341"/>
              <a:gd name="connsiteY3" fmla="*/ 2187 h 2989610"/>
              <a:gd name="connsiteX4" fmla="*/ 11835341 w 11835341"/>
              <a:gd name="connsiteY4" fmla="*/ 2989610 h 2989610"/>
              <a:gd name="connsiteX5" fmla="*/ 1000 w 11835341"/>
              <a:gd name="connsiteY5" fmla="*/ 2989610 h 2989610"/>
              <a:gd name="connsiteX6" fmla="*/ 0 w 11835341"/>
              <a:gd name="connsiteY6" fmla="*/ 893516 h 2989610"/>
              <a:gd name="connsiteX0" fmla="*/ 0 w 11835341"/>
              <a:gd name="connsiteY0" fmla="*/ 893720 h 2989814"/>
              <a:gd name="connsiteX1" fmla="*/ 2025820 w 11835341"/>
              <a:gd name="connsiteY1" fmla="*/ 260013 h 2989814"/>
              <a:gd name="connsiteX2" fmla="*/ 5916845 w 11835341"/>
              <a:gd name="connsiteY2" fmla="*/ 383 h 2989814"/>
              <a:gd name="connsiteX3" fmla="*/ 11835341 w 11835341"/>
              <a:gd name="connsiteY3" fmla="*/ 2391 h 2989814"/>
              <a:gd name="connsiteX4" fmla="*/ 11835341 w 11835341"/>
              <a:gd name="connsiteY4" fmla="*/ 2989814 h 2989814"/>
              <a:gd name="connsiteX5" fmla="*/ 1000 w 11835341"/>
              <a:gd name="connsiteY5" fmla="*/ 2989814 h 2989814"/>
              <a:gd name="connsiteX6" fmla="*/ 0 w 11835341"/>
              <a:gd name="connsiteY6" fmla="*/ 893720 h 2989814"/>
              <a:gd name="connsiteX0" fmla="*/ 0 w 11835341"/>
              <a:gd name="connsiteY0" fmla="*/ 897278 h 2993372"/>
              <a:gd name="connsiteX1" fmla="*/ 2025820 w 11835341"/>
              <a:gd name="connsiteY1" fmla="*/ 263571 h 2993372"/>
              <a:gd name="connsiteX2" fmla="*/ 5916845 w 11835341"/>
              <a:gd name="connsiteY2" fmla="*/ 3941 h 2993372"/>
              <a:gd name="connsiteX3" fmla="*/ 11835341 w 11835341"/>
              <a:gd name="connsiteY3" fmla="*/ 5949 h 2993372"/>
              <a:gd name="connsiteX4" fmla="*/ 11835341 w 11835341"/>
              <a:gd name="connsiteY4" fmla="*/ 2993372 h 2993372"/>
              <a:gd name="connsiteX5" fmla="*/ 1000 w 11835341"/>
              <a:gd name="connsiteY5" fmla="*/ 2993372 h 2993372"/>
              <a:gd name="connsiteX6" fmla="*/ 0 w 11835341"/>
              <a:gd name="connsiteY6" fmla="*/ 897278 h 2993372"/>
              <a:gd name="connsiteX0" fmla="*/ 0 w 11835341"/>
              <a:gd name="connsiteY0" fmla="*/ 898261 h 2994355"/>
              <a:gd name="connsiteX1" fmla="*/ 2025820 w 11835341"/>
              <a:gd name="connsiteY1" fmla="*/ 264554 h 2994355"/>
              <a:gd name="connsiteX2" fmla="*/ 5916845 w 11835341"/>
              <a:gd name="connsiteY2" fmla="*/ 4924 h 2994355"/>
              <a:gd name="connsiteX3" fmla="*/ 11835341 w 11835341"/>
              <a:gd name="connsiteY3" fmla="*/ 6932 h 2994355"/>
              <a:gd name="connsiteX4" fmla="*/ 11835341 w 11835341"/>
              <a:gd name="connsiteY4" fmla="*/ 2994355 h 2994355"/>
              <a:gd name="connsiteX5" fmla="*/ 1000 w 11835341"/>
              <a:gd name="connsiteY5" fmla="*/ 2994355 h 2994355"/>
              <a:gd name="connsiteX6" fmla="*/ 0 w 11835341"/>
              <a:gd name="connsiteY6" fmla="*/ 898261 h 299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5341" h="2994355">
                <a:moveTo>
                  <a:pt x="0" y="898261"/>
                </a:moveTo>
                <a:cubicBezTo>
                  <a:pt x="436248" y="646332"/>
                  <a:pt x="1024862" y="449117"/>
                  <a:pt x="2025820" y="264554"/>
                </a:cubicBezTo>
                <a:cubicBezTo>
                  <a:pt x="3026778" y="79991"/>
                  <a:pt x="3851536" y="-24505"/>
                  <a:pt x="5916845" y="4924"/>
                </a:cubicBezTo>
                <a:lnTo>
                  <a:pt x="11835341" y="6932"/>
                </a:lnTo>
                <a:lnTo>
                  <a:pt x="11835341" y="2994355"/>
                </a:lnTo>
                <a:lnTo>
                  <a:pt x="1000" y="2994355"/>
                </a:lnTo>
                <a:cubicBezTo>
                  <a:pt x="667" y="2295657"/>
                  <a:pt x="333" y="1596959"/>
                  <a:pt x="0" y="89826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">
            <a:noFill/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 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 tai poistamalla kuvan ja lisäämällä uuden kuvan napsauttamalla kuvaketta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184148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 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12948" y="3325673"/>
            <a:ext cx="6950798" cy="642034"/>
          </a:xfrm>
        </p:spPr>
        <p:txBody>
          <a:bodyPr anchor="t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885340FB-A085-44AC-B06C-1418A7E1FA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3972" y="3326656"/>
            <a:ext cx="1242000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bg1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r>
              <a:rPr lang="fi-FI"/>
              <a:t>8.4.2021</a:t>
            </a:r>
            <a:endParaRPr lang="fi-FI" sz="1600">
              <a:solidFill>
                <a:schemeClr val="bg1"/>
              </a:solidFill>
            </a:endParaRP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F912D628-CD7A-4946-A2B4-D103992E9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1172" y="3052610"/>
            <a:ext cx="4114800" cy="204601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fi-FI" sz="1600" dirty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fi-FI"/>
              <a:t>Katriina Virtanen</a:t>
            </a:r>
            <a:endParaRPr lang="fi-FI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4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4" preserve="1" userDrawn="1">
  <p:cSld name="Otsikko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8">
            <a:extLst>
              <a:ext uri="{FF2B5EF4-FFF2-40B4-BE49-F238E27FC236}">
                <a16:creationId xmlns:a16="http://schemas.microsoft.com/office/drawing/2014/main" id="{9D79146F-FB5D-482D-BEE2-42A25810F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2661957"/>
            <a:ext cx="11834341" cy="3985046"/>
          </a:xfrm>
          <a:custGeom>
            <a:avLst/>
            <a:gdLst>
              <a:gd name="T0" fmla="*/ 32870 w 32870"/>
              <a:gd name="T1" fmla="*/ 15500 h 15500"/>
              <a:gd name="T2" fmla="*/ 32870 w 32870"/>
              <a:gd name="T3" fmla="*/ 0 h 15500"/>
              <a:gd name="T4" fmla="*/ 32870 w 32870"/>
              <a:gd name="T5" fmla="*/ 0 h 15500"/>
              <a:gd name="T6" fmla="*/ 32870 w 32870"/>
              <a:gd name="T7" fmla="*/ 4650 h 15500"/>
              <a:gd name="T8" fmla="*/ 19067 w 32870"/>
              <a:gd name="T9" fmla="*/ 4661 h 15500"/>
              <a:gd name="T10" fmla="*/ 0 w 32870"/>
              <a:gd name="T11" fmla="*/ 11678 h 15500"/>
              <a:gd name="T12" fmla="*/ 0 w 32870"/>
              <a:gd name="T13" fmla="*/ 15500 h 15500"/>
              <a:gd name="T14" fmla="*/ 32870 w 32870"/>
              <a:gd name="T15" fmla="*/ 15500 h 15500"/>
              <a:gd name="connsiteX0" fmla="*/ 32870 w 32870"/>
              <a:gd name="connsiteY0" fmla="*/ 15500 h 15500"/>
              <a:gd name="connsiteX1" fmla="*/ 32870 w 32870"/>
              <a:gd name="connsiteY1" fmla="*/ 0 h 15500"/>
              <a:gd name="connsiteX2" fmla="*/ 32870 w 32870"/>
              <a:gd name="connsiteY2" fmla="*/ 4650 h 15500"/>
              <a:gd name="connsiteX3" fmla="*/ 19067 w 32870"/>
              <a:gd name="connsiteY3" fmla="*/ 4661 h 15500"/>
              <a:gd name="connsiteX4" fmla="*/ 0 w 32870"/>
              <a:gd name="connsiteY4" fmla="*/ 11678 h 15500"/>
              <a:gd name="connsiteX5" fmla="*/ 0 w 32870"/>
              <a:gd name="connsiteY5" fmla="*/ 15500 h 15500"/>
              <a:gd name="connsiteX6" fmla="*/ 32870 w 32870"/>
              <a:gd name="connsiteY6" fmla="*/ 15500 h 15500"/>
              <a:gd name="connsiteX0" fmla="*/ 32870 w 32870"/>
              <a:gd name="connsiteY0" fmla="*/ 10850 h 10850"/>
              <a:gd name="connsiteX1" fmla="*/ 32870 w 32870"/>
              <a:gd name="connsiteY1" fmla="*/ 0 h 10850"/>
              <a:gd name="connsiteX2" fmla="*/ 19067 w 32870"/>
              <a:gd name="connsiteY2" fmla="*/ 11 h 10850"/>
              <a:gd name="connsiteX3" fmla="*/ 0 w 32870"/>
              <a:gd name="connsiteY3" fmla="*/ 7028 h 10850"/>
              <a:gd name="connsiteX4" fmla="*/ 0 w 32870"/>
              <a:gd name="connsiteY4" fmla="*/ 10850 h 10850"/>
              <a:gd name="connsiteX5" fmla="*/ 32870 w 32870"/>
              <a:gd name="connsiteY5" fmla="*/ 10850 h 1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0850">
                <a:moveTo>
                  <a:pt x="32870" y="10850"/>
                </a:moveTo>
                <a:lnTo>
                  <a:pt x="32870" y="0"/>
                </a:lnTo>
                <a:lnTo>
                  <a:pt x="19067" y="11"/>
                </a:lnTo>
                <a:cubicBezTo>
                  <a:pt x="13563" y="3"/>
                  <a:pt x="2671" y="800"/>
                  <a:pt x="0" y="7028"/>
                </a:cubicBezTo>
                <a:lnTo>
                  <a:pt x="0" y="10850"/>
                </a:lnTo>
                <a:lnTo>
                  <a:pt x="32870" y="1085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19">
            <a:extLst>
              <a:ext uri="{FF2B5EF4-FFF2-40B4-BE49-F238E27FC236}">
                <a16:creationId xmlns:a16="http://schemas.microsoft.com/office/drawing/2014/main" id="{B5B976A8-CE61-4DC9-871A-17A9AC0F8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098364"/>
            <a:ext cx="11834341" cy="4209096"/>
          </a:xfrm>
          <a:custGeom>
            <a:avLst/>
            <a:gdLst>
              <a:gd name="T0" fmla="*/ 0 w 32870"/>
              <a:gd name="T1" fmla="*/ 4740 h 11678"/>
              <a:gd name="T2" fmla="*/ 0 w 32870"/>
              <a:gd name="T3" fmla="*/ 11678 h 11678"/>
              <a:gd name="T4" fmla="*/ 19067 w 32870"/>
              <a:gd name="T5" fmla="*/ 4661 h 11678"/>
              <a:gd name="T6" fmla="*/ 32870 w 32870"/>
              <a:gd name="T7" fmla="*/ 4650 h 11678"/>
              <a:gd name="T8" fmla="*/ 32870 w 32870"/>
              <a:gd name="T9" fmla="*/ 0 h 11678"/>
              <a:gd name="T10" fmla="*/ 18389 w 32870"/>
              <a:gd name="T11" fmla="*/ 20 h 11678"/>
              <a:gd name="T12" fmla="*/ 0 w 32870"/>
              <a:gd name="T13" fmla="*/ 4740 h 11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11678">
                <a:moveTo>
                  <a:pt x="0" y="4740"/>
                </a:moveTo>
                <a:lnTo>
                  <a:pt x="0" y="11678"/>
                </a:lnTo>
                <a:cubicBezTo>
                  <a:pt x="2671" y="5450"/>
                  <a:pt x="13563" y="4653"/>
                  <a:pt x="19067" y="4661"/>
                </a:cubicBezTo>
                <a:cubicBezTo>
                  <a:pt x="20406" y="4663"/>
                  <a:pt x="28166" y="4655"/>
                  <a:pt x="32870" y="4650"/>
                </a:cubicBezTo>
                <a:lnTo>
                  <a:pt x="32870" y="0"/>
                </a:lnTo>
                <a:cubicBezTo>
                  <a:pt x="28197" y="2"/>
                  <a:pt x="20433" y="7"/>
                  <a:pt x="18389" y="20"/>
                </a:cubicBezTo>
                <a:cubicBezTo>
                  <a:pt x="8797" y="82"/>
                  <a:pt x="3102" y="1939"/>
                  <a:pt x="0" y="4740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3012948" y="3387374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3012949" y="5597458"/>
            <a:ext cx="6969312" cy="642035"/>
          </a:xfrm>
        </p:spPr>
        <p:txBody>
          <a:bodyPr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1985E3F4-62CC-4CEC-8965-E8A66FBC78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2260" y="5597458"/>
            <a:ext cx="1242000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bg1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r>
              <a:rPr lang="fi-FI"/>
              <a:t>8.4.2021</a:t>
            </a:r>
            <a:endParaRPr lang="fi-FI" sz="1600">
              <a:solidFill>
                <a:schemeClr val="bg1"/>
              </a:solidFill>
            </a:endParaRPr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253E613E-3102-404E-9128-95F7165B5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09460" y="5307460"/>
            <a:ext cx="4114800" cy="241091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fi-FI" sz="1600" dirty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fi-FI"/>
              <a:t>Katriina Virtanen</a:t>
            </a:r>
            <a:endParaRPr lang="fi-FI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06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5" preserve="1" userDrawn="1">
  <p:cSld name="Otsikko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7" name="Freeform 24">
            <a:extLst>
              <a:ext uri="{FF2B5EF4-FFF2-40B4-BE49-F238E27FC236}">
                <a16:creationId xmlns:a16="http://schemas.microsoft.com/office/drawing/2014/main" id="{1A042BF1-EF78-493D-A6DE-B399BD8FC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8284039" cy="6515254"/>
          </a:xfrm>
          <a:custGeom>
            <a:avLst/>
            <a:gdLst>
              <a:gd name="T0" fmla="*/ 23006 w 23006"/>
              <a:gd name="T1" fmla="*/ 0 h 18070"/>
              <a:gd name="T2" fmla="*/ 11591 w 23006"/>
              <a:gd name="T3" fmla="*/ 0 h 18070"/>
              <a:gd name="T4" fmla="*/ 0 w 23006"/>
              <a:gd name="T5" fmla="*/ 4209 h 18070"/>
              <a:gd name="T6" fmla="*/ 0 w 23006"/>
              <a:gd name="T7" fmla="*/ 18070 h 18070"/>
              <a:gd name="T8" fmla="*/ 18262 w 23006"/>
              <a:gd name="T9" fmla="*/ 18070 h 18070"/>
              <a:gd name="T10" fmla="*/ 18262 w 23006"/>
              <a:gd name="T11" fmla="*/ 17566 h 18070"/>
              <a:gd name="T12" fmla="*/ 23006 w 23006"/>
              <a:gd name="T13" fmla="*/ 0 h 18070"/>
              <a:gd name="connsiteX0" fmla="*/ 23006 w 23006"/>
              <a:gd name="connsiteY0" fmla="*/ 0 h 18070"/>
              <a:gd name="connsiteX1" fmla="*/ 11591 w 23006"/>
              <a:gd name="connsiteY1" fmla="*/ 0 h 18070"/>
              <a:gd name="connsiteX2" fmla="*/ 0 w 23006"/>
              <a:gd name="connsiteY2" fmla="*/ 4209 h 18070"/>
              <a:gd name="connsiteX3" fmla="*/ 0 w 23006"/>
              <a:gd name="connsiteY3" fmla="*/ 18070 h 18070"/>
              <a:gd name="connsiteX4" fmla="*/ 18262 w 23006"/>
              <a:gd name="connsiteY4" fmla="*/ 18070 h 18070"/>
              <a:gd name="connsiteX5" fmla="*/ 18295 w 23006"/>
              <a:gd name="connsiteY5" fmla="*/ 17555 h 18070"/>
              <a:gd name="connsiteX6" fmla="*/ 23006 w 23006"/>
              <a:gd name="connsiteY6" fmla="*/ 0 h 18070"/>
              <a:gd name="connsiteX0" fmla="*/ 23006 w 23120"/>
              <a:gd name="connsiteY0" fmla="*/ 0 h 18070"/>
              <a:gd name="connsiteX1" fmla="*/ 11591 w 23120"/>
              <a:gd name="connsiteY1" fmla="*/ 0 h 18070"/>
              <a:gd name="connsiteX2" fmla="*/ 0 w 23120"/>
              <a:gd name="connsiteY2" fmla="*/ 4209 h 18070"/>
              <a:gd name="connsiteX3" fmla="*/ 0 w 23120"/>
              <a:gd name="connsiteY3" fmla="*/ 18070 h 18070"/>
              <a:gd name="connsiteX4" fmla="*/ 18262 w 23120"/>
              <a:gd name="connsiteY4" fmla="*/ 18070 h 18070"/>
              <a:gd name="connsiteX5" fmla="*/ 23120 w 23120"/>
              <a:gd name="connsiteY5" fmla="*/ 7420 h 18070"/>
              <a:gd name="connsiteX6" fmla="*/ 23006 w 23120"/>
              <a:gd name="connsiteY6" fmla="*/ 0 h 18070"/>
              <a:gd name="connsiteX0" fmla="*/ 23006 w 23309"/>
              <a:gd name="connsiteY0" fmla="*/ 0 h 18070"/>
              <a:gd name="connsiteX1" fmla="*/ 11591 w 23309"/>
              <a:gd name="connsiteY1" fmla="*/ 0 h 18070"/>
              <a:gd name="connsiteX2" fmla="*/ 0 w 23309"/>
              <a:gd name="connsiteY2" fmla="*/ 4209 h 18070"/>
              <a:gd name="connsiteX3" fmla="*/ 0 w 23309"/>
              <a:gd name="connsiteY3" fmla="*/ 18070 h 18070"/>
              <a:gd name="connsiteX4" fmla="*/ 18262 w 23309"/>
              <a:gd name="connsiteY4" fmla="*/ 18070 h 18070"/>
              <a:gd name="connsiteX5" fmla="*/ 23006 w 23309"/>
              <a:gd name="connsiteY5" fmla="*/ 0 h 18070"/>
              <a:gd name="connsiteX0" fmla="*/ 23006 w 23146"/>
              <a:gd name="connsiteY0" fmla="*/ 0 h 18070"/>
              <a:gd name="connsiteX1" fmla="*/ 11591 w 23146"/>
              <a:gd name="connsiteY1" fmla="*/ 0 h 18070"/>
              <a:gd name="connsiteX2" fmla="*/ 0 w 23146"/>
              <a:gd name="connsiteY2" fmla="*/ 4209 h 18070"/>
              <a:gd name="connsiteX3" fmla="*/ 0 w 23146"/>
              <a:gd name="connsiteY3" fmla="*/ 18070 h 18070"/>
              <a:gd name="connsiteX4" fmla="*/ 18262 w 23146"/>
              <a:gd name="connsiteY4" fmla="*/ 18070 h 18070"/>
              <a:gd name="connsiteX5" fmla="*/ 23006 w 23146"/>
              <a:gd name="connsiteY5" fmla="*/ 0 h 18070"/>
              <a:gd name="connsiteX0" fmla="*/ 23006 w 23006"/>
              <a:gd name="connsiteY0" fmla="*/ 0 h 18070"/>
              <a:gd name="connsiteX1" fmla="*/ 11591 w 23006"/>
              <a:gd name="connsiteY1" fmla="*/ 0 h 18070"/>
              <a:gd name="connsiteX2" fmla="*/ 0 w 23006"/>
              <a:gd name="connsiteY2" fmla="*/ 4209 h 18070"/>
              <a:gd name="connsiteX3" fmla="*/ 0 w 23006"/>
              <a:gd name="connsiteY3" fmla="*/ 18070 h 18070"/>
              <a:gd name="connsiteX4" fmla="*/ 18262 w 23006"/>
              <a:gd name="connsiteY4" fmla="*/ 18070 h 18070"/>
              <a:gd name="connsiteX5" fmla="*/ 23006 w 23006"/>
              <a:gd name="connsiteY5" fmla="*/ 0 h 1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06" h="18070">
                <a:moveTo>
                  <a:pt x="23006" y="0"/>
                </a:move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lnTo>
                  <a:pt x="0" y="18070"/>
                </a:lnTo>
                <a:lnTo>
                  <a:pt x="18262" y="18070"/>
                </a:lnTo>
                <a:cubicBezTo>
                  <a:pt x="18287" y="18090"/>
                  <a:pt x="22931" y="62"/>
                  <a:pt x="23006" y="0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29868" y="2825496"/>
            <a:ext cx="5143500" cy="2391156"/>
          </a:xfrm>
        </p:spPr>
        <p:txBody>
          <a:bodyPr anchor="ctr" anchorCtr="0"/>
          <a:lstStyle>
            <a:lvl1pPr algn="l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 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2074" y="5703145"/>
            <a:ext cx="4195818" cy="642035"/>
          </a:xfrm>
        </p:spPr>
        <p:txBody>
          <a:bodyPr anchor="t" anchorCtr="0"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BFBF6B36-2C5D-4C96-B600-824137F55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747818" y="180000"/>
            <a:ext cx="5266800" cy="6516000"/>
          </a:xfrm>
          <a:custGeom>
            <a:avLst/>
            <a:gdLst>
              <a:gd name="connsiteX0" fmla="*/ 0 w 11834341"/>
              <a:gd name="connsiteY0" fmla="*/ 0 h 2987423"/>
              <a:gd name="connsiteX1" fmla="*/ 11834341 w 11834341"/>
              <a:gd name="connsiteY1" fmla="*/ 0 h 2987423"/>
              <a:gd name="connsiteX2" fmla="*/ 11834341 w 11834341"/>
              <a:gd name="connsiteY2" fmla="*/ 2987423 h 2987423"/>
              <a:gd name="connsiteX3" fmla="*/ 0 w 11834341"/>
              <a:gd name="connsiteY3" fmla="*/ 2987423 h 2987423"/>
              <a:gd name="connsiteX4" fmla="*/ 0 w 11834341"/>
              <a:gd name="connsiteY4" fmla="*/ 0 h 2987423"/>
              <a:gd name="connsiteX0" fmla="*/ 9467 w 11843808"/>
              <a:gd name="connsiteY0" fmla="*/ 0 h 2987423"/>
              <a:gd name="connsiteX1" fmla="*/ 11843808 w 11843808"/>
              <a:gd name="connsiteY1" fmla="*/ 0 h 2987423"/>
              <a:gd name="connsiteX2" fmla="*/ 11843808 w 11843808"/>
              <a:gd name="connsiteY2" fmla="*/ 2987423 h 2987423"/>
              <a:gd name="connsiteX3" fmla="*/ 9467 w 11843808"/>
              <a:gd name="connsiteY3" fmla="*/ 2987423 h 2987423"/>
              <a:gd name="connsiteX4" fmla="*/ 0 w 11843808"/>
              <a:gd name="connsiteY4" fmla="*/ 1159280 h 2987423"/>
              <a:gd name="connsiteX5" fmla="*/ 9467 w 11843808"/>
              <a:gd name="connsiteY5" fmla="*/ 0 h 2987423"/>
              <a:gd name="connsiteX0" fmla="*/ 9467 w 11843808"/>
              <a:gd name="connsiteY0" fmla="*/ 2008 h 2989431"/>
              <a:gd name="connsiteX1" fmla="*/ 5925312 w 11843808"/>
              <a:gd name="connsiteY1" fmla="*/ 0 h 2989431"/>
              <a:gd name="connsiteX2" fmla="*/ 11843808 w 11843808"/>
              <a:gd name="connsiteY2" fmla="*/ 2008 h 2989431"/>
              <a:gd name="connsiteX3" fmla="*/ 11843808 w 11843808"/>
              <a:gd name="connsiteY3" fmla="*/ 2989431 h 2989431"/>
              <a:gd name="connsiteX4" fmla="*/ 9467 w 11843808"/>
              <a:gd name="connsiteY4" fmla="*/ 2989431 h 2989431"/>
              <a:gd name="connsiteX5" fmla="*/ 0 w 11843808"/>
              <a:gd name="connsiteY5" fmla="*/ 1161288 h 2989431"/>
              <a:gd name="connsiteX6" fmla="*/ 9467 w 11843808"/>
              <a:gd name="connsiteY6" fmla="*/ 2008 h 2989431"/>
              <a:gd name="connsiteX0" fmla="*/ 650 w 11834991"/>
              <a:gd name="connsiteY0" fmla="*/ 2008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6" fmla="*/ 650 w 11834991"/>
              <a:gd name="connsiteY6" fmla="*/ 2008 h 2989431"/>
              <a:gd name="connsiteX0" fmla="*/ 3883 w 11834991"/>
              <a:gd name="connsiteY0" fmla="*/ 1164463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0" fmla="*/ 3883 w 11834991"/>
              <a:gd name="connsiteY0" fmla="*/ 1164463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0" fmla="*/ 3883 w 11834991"/>
              <a:gd name="connsiteY0" fmla="*/ 1164732 h 2989700"/>
              <a:gd name="connsiteX1" fmla="*/ 5916495 w 11834991"/>
              <a:gd name="connsiteY1" fmla="*/ 269 h 2989700"/>
              <a:gd name="connsiteX2" fmla="*/ 11834991 w 11834991"/>
              <a:gd name="connsiteY2" fmla="*/ 2277 h 2989700"/>
              <a:gd name="connsiteX3" fmla="*/ 11834991 w 11834991"/>
              <a:gd name="connsiteY3" fmla="*/ 2989700 h 2989700"/>
              <a:gd name="connsiteX4" fmla="*/ 650 w 11834991"/>
              <a:gd name="connsiteY4" fmla="*/ 2989700 h 2989700"/>
              <a:gd name="connsiteX5" fmla="*/ 3883 w 11834991"/>
              <a:gd name="connsiteY5" fmla="*/ 1164732 h 2989700"/>
              <a:gd name="connsiteX0" fmla="*/ 3883 w 11834991"/>
              <a:gd name="connsiteY0" fmla="*/ 1164463 h 2989431"/>
              <a:gd name="connsiteX1" fmla="*/ 1805336 w 11834991"/>
              <a:gd name="connsiteY1" fmla="*/ 525357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6530 h 2991498"/>
              <a:gd name="connsiteX1" fmla="*/ 1758770 w 11834991"/>
              <a:gd name="connsiteY1" fmla="*/ 453341 h 2991498"/>
              <a:gd name="connsiteX2" fmla="*/ 5916495 w 11834991"/>
              <a:gd name="connsiteY2" fmla="*/ 2067 h 2991498"/>
              <a:gd name="connsiteX3" fmla="*/ 11834991 w 11834991"/>
              <a:gd name="connsiteY3" fmla="*/ 4075 h 2991498"/>
              <a:gd name="connsiteX4" fmla="*/ 11834991 w 11834991"/>
              <a:gd name="connsiteY4" fmla="*/ 2991498 h 2991498"/>
              <a:gd name="connsiteX5" fmla="*/ 650 w 11834991"/>
              <a:gd name="connsiteY5" fmla="*/ 2991498 h 2991498"/>
              <a:gd name="connsiteX6" fmla="*/ 3883 w 11834991"/>
              <a:gd name="connsiteY6" fmla="*/ 1166530 h 2991498"/>
              <a:gd name="connsiteX0" fmla="*/ 3883 w 11834991"/>
              <a:gd name="connsiteY0" fmla="*/ 1164834 h 2989802"/>
              <a:gd name="connsiteX1" fmla="*/ 1758770 w 11834991"/>
              <a:gd name="connsiteY1" fmla="*/ 451645 h 2989802"/>
              <a:gd name="connsiteX2" fmla="*/ 5916495 w 11834991"/>
              <a:gd name="connsiteY2" fmla="*/ 371 h 2989802"/>
              <a:gd name="connsiteX3" fmla="*/ 11834991 w 11834991"/>
              <a:gd name="connsiteY3" fmla="*/ 2379 h 2989802"/>
              <a:gd name="connsiteX4" fmla="*/ 11834991 w 11834991"/>
              <a:gd name="connsiteY4" fmla="*/ 2989802 h 2989802"/>
              <a:gd name="connsiteX5" fmla="*/ 650 w 11834991"/>
              <a:gd name="connsiteY5" fmla="*/ 2989802 h 2989802"/>
              <a:gd name="connsiteX6" fmla="*/ 3883 w 11834991"/>
              <a:gd name="connsiteY6" fmla="*/ 1164834 h 2989802"/>
              <a:gd name="connsiteX0" fmla="*/ 3883 w 11834991"/>
              <a:gd name="connsiteY0" fmla="*/ 1164834 h 2989802"/>
              <a:gd name="connsiteX1" fmla="*/ 1758770 w 11834991"/>
              <a:gd name="connsiteY1" fmla="*/ 451645 h 2989802"/>
              <a:gd name="connsiteX2" fmla="*/ 5916495 w 11834991"/>
              <a:gd name="connsiteY2" fmla="*/ 371 h 2989802"/>
              <a:gd name="connsiteX3" fmla="*/ 11834991 w 11834991"/>
              <a:gd name="connsiteY3" fmla="*/ 2379 h 2989802"/>
              <a:gd name="connsiteX4" fmla="*/ 11834991 w 11834991"/>
              <a:gd name="connsiteY4" fmla="*/ 2989802 h 2989802"/>
              <a:gd name="connsiteX5" fmla="*/ 650 w 11834991"/>
              <a:gd name="connsiteY5" fmla="*/ 2989802 h 2989802"/>
              <a:gd name="connsiteX6" fmla="*/ 3883 w 11834991"/>
              <a:gd name="connsiteY6" fmla="*/ 1164834 h 2989802"/>
              <a:gd name="connsiteX0" fmla="*/ 3883 w 11834991"/>
              <a:gd name="connsiteY0" fmla="*/ 1164775 h 2989743"/>
              <a:gd name="connsiteX1" fmla="*/ 1758770 w 11834991"/>
              <a:gd name="connsiteY1" fmla="*/ 451586 h 2989743"/>
              <a:gd name="connsiteX2" fmla="*/ 5916495 w 11834991"/>
              <a:gd name="connsiteY2" fmla="*/ 312 h 2989743"/>
              <a:gd name="connsiteX3" fmla="*/ 11834991 w 11834991"/>
              <a:gd name="connsiteY3" fmla="*/ 2320 h 2989743"/>
              <a:gd name="connsiteX4" fmla="*/ 11834991 w 11834991"/>
              <a:gd name="connsiteY4" fmla="*/ 2989743 h 2989743"/>
              <a:gd name="connsiteX5" fmla="*/ 650 w 11834991"/>
              <a:gd name="connsiteY5" fmla="*/ 2989743 h 2989743"/>
              <a:gd name="connsiteX6" fmla="*/ 3883 w 11834991"/>
              <a:gd name="connsiteY6" fmla="*/ 1164775 h 2989743"/>
              <a:gd name="connsiteX0" fmla="*/ 3883 w 11834991"/>
              <a:gd name="connsiteY0" fmla="*/ 1164880 h 2989848"/>
              <a:gd name="connsiteX1" fmla="*/ 1932336 w 11834991"/>
              <a:gd name="connsiteY1" fmla="*/ 411474 h 2989848"/>
              <a:gd name="connsiteX2" fmla="*/ 5916495 w 11834991"/>
              <a:gd name="connsiteY2" fmla="*/ 417 h 2989848"/>
              <a:gd name="connsiteX3" fmla="*/ 11834991 w 11834991"/>
              <a:gd name="connsiteY3" fmla="*/ 2425 h 2989848"/>
              <a:gd name="connsiteX4" fmla="*/ 11834991 w 11834991"/>
              <a:gd name="connsiteY4" fmla="*/ 2989848 h 2989848"/>
              <a:gd name="connsiteX5" fmla="*/ 650 w 11834991"/>
              <a:gd name="connsiteY5" fmla="*/ 2989848 h 2989848"/>
              <a:gd name="connsiteX6" fmla="*/ 3883 w 11834991"/>
              <a:gd name="connsiteY6" fmla="*/ 1164880 h 2989848"/>
              <a:gd name="connsiteX0" fmla="*/ 3883 w 11834991"/>
              <a:gd name="connsiteY0" fmla="*/ 1164867 h 2989835"/>
              <a:gd name="connsiteX1" fmla="*/ 1932336 w 11834991"/>
              <a:gd name="connsiteY1" fmla="*/ 411461 h 2989835"/>
              <a:gd name="connsiteX2" fmla="*/ 5916495 w 11834991"/>
              <a:gd name="connsiteY2" fmla="*/ 404 h 2989835"/>
              <a:gd name="connsiteX3" fmla="*/ 11834991 w 11834991"/>
              <a:gd name="connsiteY3" fmla="*/ 2412 h 2989835"/>
              <a:gd name="connsiteX4" fmla="*/ 11834991 w 11834991"/>
              <a:gd name="connsiteY4" fmla="*/ 2989835 h 2989835"/>
              <a:gd name="connsiteX5" fmla="*/ 650 w 11834991"/>
              <a:gd name="connsiteY5" fmla="*/ 2989835 h 2989835"/>
              <a:gd name="connsiteX6" fmla="*/ 3883 w 11834991"/>
              <a:gd name="connsiteY6" fmla="*/ 1164867 h 2989835"/>
              <a:gd name="connsiteX0" fmla="*/ 3883 w 11834991"/>
              <a:gd name="connsiteY0" fmla="*/ 1164888 h 2989856"/>
              <a:gd name="connsiteX1" fmla="*/ 1921753 w 11834991"/>
              <a:gd name="connsiteY1" fmla="*/ 405132 h 2989856"/>
              <a:gd name="connsiteX2" fmla="*/ 5916495 w 11834991"/>
              <a:gd name="connsiteY2" fmla="*/ 425 h 2989856"/>
              <a:gd name="connsiteX3" fmla="*/ 11834991 w 11834991"/>
              <a:gd name="connsiteY3" fmla="*/ 2433 h 2989856"/>
              <a:gd name="connsiteX4" fmla="*/ 11834991 w 11834991"/>
              <a:gd name="connsiteY4" fmla="*/ 2989856 h 2989856"/>
              <a:gd name="connsiteX5" fmla="*/ 650 w 11834991"/>
              <a:gd name="connsiteY5" fmla="*/ 2989856 h 2989856"/>
              <a:gd name="connsiteX6" fmla="*/ 3883 w 11834991"/>
              <a:gd name="connsiteY6" fmla="*/ 1164888 h 2989856"/>
              <a:gd name="connsiteX0" fmla="*/ 43 w 11835384"/>
              <a:gd name="connsiteY0" fmla="*/ 893516 h 2989610"/>
              <a:gd name="connsiteX1" fmla="*/ 1922146 w 11835384"/>
              <a:gd name="connsiteY1" fmla="*/ 404886 h 2989610"/>
              <a:gd name="connsiteX2" fmla="*/ 5916888 w 11835384"/>
              <a:gd name="connsiteY2" fmla="*/ 179 h 2989610"/>
              <a:gd name="connsiteX3" fmla="*/ 11835384 w 11835384"/>
              <a:gd name="connsiteY3" fmla="*/ 2187 h 2989610"/>
              <a:gd name="connsiteX4" fmla="*/ 11835384 w 11835384"/>
              <a:gd name="connsiteY4" fmla="*/ 2989610 h 2989610"/>
              <a:gd name="connsiteX5" fmla="*/ 1043 w 11835384"/>
              <a:gd name="connsiteY5" fmla="*/ 2989610 h 2989610"/>
              <a:gd name="connsiteX6" fmla="*/ 43 w 11835384"/>
              <a:gd name="connsiteY6" fmla="*/ 893516 h 2989610"/>
              <a:gd name="connsiteX0" fmla="*/ 0 w 11835341"/>
              <a:gd name="connsiteY0" fmla="*/ 893516 h 2989610"/>
              <a:gd name="connsiteX1" fmla="*/ 1922103 w 11835341"/>
              <a:gd name="connsiteY1" fmla="*/ 404886 h 2989610"/>
              <a:gd name="connsiteX2" fmla="*/ 5916845 w 11835341"/>
              <a:gd name="connsiteY2" fmla="*/ 179 h 2989610"/>
              <a:gd name="connsiteX3" fmla="*/ 11835341 w 11835341"/>
              <a:gd name="connsiteY3" fmla="*/ 2187 h 2989610"/>
              <a:gd name="connsiteX4" fmla="*/ 11835341 w 11835341"/>
              <a:gd name="connsiteY4" fmla="*/ 2989610 h 2989610"/>
              <a:gd name="connsiteX5" fmla="*/ 1000 w 11835341"/>
              <a:gd name="connsiteY5" fmla="*/ 2989610 h 2989610"/>
              <a:gd name="connsiteX6" fmla="*/ 0 w 11835341"/>
              <a:gd name="connsiteY6" fmla="*/ 893516 h 2989610"/>
              <a:gd name="connsiteX0" fmla="*/ 0 w 11835341"/>
              <a:gd name="connsiteY0" fmla="*/ 893720 h 2989814"/>
              <a:gd name="connsiteX1" fmla="*/ 2025820 w 11835341"/>
              <a:gd name="connsiteY1" fmla="*/ 260013 h 2989814"/>
              <a:gd name="connsiteX2" fmla="*/ 5916845 w 11835341"/>
              <a:gd name="connsiteY2" fmla="*/ 383 h 2989814"/>
              <a:gd name="connsiteX3" fmla="*/ 11835341 w 11835341"/>
              <a:gd name="connsiteY3" fmla="*/ 2391 h 2989814"/>
              <a:gd name="connsiteX4" fmla="*/ 11835341 w 11835341"/>
              <a:gd name="connsiteY4" fmla="*/ 2989814 h 2989814"/>
              <a:gd name="connsiteX5" fmla="*/ 1000 w 11835341"/>
              <a:gd name="connsiteY5" fmla="*/ 2989814 h 2989814"/>
              <a:gd name="connsiteX6" fmla="*/ 0 w 11835341"/>
              <a:gd name="connsiteY6" fmla="*/ 893720 h 2989814"/>
              <a:gd name="connsiteX0" fmla="*/ 0 w 11835341"/>
              <a:gd name="connsiteY0" fmla="*/ 897278 h 2993372"/>
              <a:gd name="connsiteX1" fmla="*/ 2025820 w 11835341"/>
              <a:gd name="connsiteY1" fmla="*/ 263571 h 2993372"/>
              <a:gd name="connsiteX2" fmla="*/ 5916845 w 11835341"/>
              <a:gd name="connsiteY2" fmla="*/ 3941 h 2993372"/>
              <a:gd name="connsiteX3" fmla="*/ 11835341 w 11835341"/>
              <a:gd name="connsiteY3" fmla="*/ 5949 h 2993372"/>
              <a:gd name="connsiteX4" fmla="*/ 11835341 w 11835341"/>
              <a:gd name="connsiteY4" fmla="*/ 2993372 h 2993372"/>
              <a:gd name="connsiteX5" fmla="*/ 1000 w 11835341"/>
              <a:gd name="connsiteY5" fmla="*/ 2993372 h 2993372"/>
              <a:gd name="connsiteX6" fmla="*/ 0 w 11835341"/>
              <a:gd name="connsiteY6" fmla="*/ 897278 h 2993372"/>
              <a:gd name="connsiteX0" fmla="*/ 0 w 11835341"/>
              <a:gd name="connsiteY0" fmla="*/ 898261 h 2994355"/>
              <a:gd name="connsiteX1" fmla="*/ 2025820 w 11835341"/>
              <a:gd name="connsiteY1" fmla="*/ 264554 h 2994355"/>
              <a:gd name="connsiteX2" fmla="*/ 5916845 w 11835341"/>
              <a:gd name="connsiteY2" fmla="*/ 4924 h 2994355"/>
              <a:gd name="connsiteX3" fmla="*/ 11835341 w 11835341"/>
              <a:gd name="connsiteY3" fmla="*/ 6932 h 2994355"/>
              <a:gd name="connsiteX4" fmla="*/ 11835341 w 11835341"/>
              <a:gd name="connsiteY4" fmla="*/ 2994355 h 2994355"/>
              <a:gd name="connsiteX5" fmla="*/ 1000 w 11835341"/>
              <a:gd name="connsiteY5" fmla="*/ 2994355 h 2994355"/>
              <a:gd name="connsiteX6" fmla="*/ 0 w 11835341"/>
              <a:gd name="connsiteY6" fmla="*/ 898261 h 2994355"/>
              <a:gd name="connsiteX0" fmla="*/ 0 w 11835341"/>
              <a:gd name="connsiteY0" fmla="*/ 901345 h 2997439"/>
              <a:gd name="connsiteX1" fmla="*/ 2025820 w 11835341"/>
              <a:gd name="connsiteY1" fmla="*/ 267638 h 2997439"/>
              <a:gd name="connsiteX2" fmla="*/ 3810844 w 11835341"/>
              <a:gd name="connsiteY2" fmla="*/ 3863 h 2997439"/>
              <a:gd name="connsiteX3" fmla="*/ 11835341 w 11835341"/>
              <a:gd name="connsiteY3" fmla="*/ 10016 h 2997439"/>
              <a:gd name="connsiteX4" fmla="*/ 11835341 w 11835341"/>
              <a:gd name="connsiteY4" fmla="*/ 2997439 h 2997439"/>
              <a:gd name="connsiteX5" fmla="*/ 1000 w 11835341"/>
              <a:gd name="connsiteY5" fmla="*/ 2997439 h 2997439"/>
              <a:gd name="connsiteX6" fmla="*/ 0 w 11835341"/>
              <a:gd name="connsiteY6" fmla="*/ 901345 h 2997439"/>
              <a:gd name="connsiteX0" fmla="*/ 0 w 11835341"/>
              <a:gd name="connsiteY0" fmla="*/ 897482 h 2993576"/>
              <a:gd name="connsiteX1" fmla="*/ 2025820 w 11835341"/>
              <a:gd name="connsiteY1" fmla="*/ 263775 h 2993576"/>
              <a:gd name="connsiteX2" fmla="*/ 3810844 w 11835341"/>
              <a:gd name="connsiteY2" fmla="*/ 0 h 2993576"/>
              <a:gd name="connsiteX3" fmla="*/ 11835341 w 11835341"/>
              <a:gd name="connsiteY3" fmla="*/ 6153 h 2993576"/>
              <a:gd name="connsiteX4" fmla="*/ 11835341 w 11835341"/>
              <a:gd name="connsiteY4" fmla="*/ 2993576 h 2993576"/>
              <a:gd name="connsiteX5" fmla="*/ 1000 w 11835341"/>
              <a:gd name="connsiteY5" fmla="*/ 2993576 h 2993576"/>
              <a:gd name="connsiteX6" fmla="*/ 0 w 11835341"/>
              <a:gd name="connsiteY6" fmla="*/ 897482 h 2993576"/>
              <a:gd name="connsiteX0" fmla="*/ 478839 w 12313180"/>
              <a:gd name="connsiteY0" fmla="*/ 2993576 h 2993576"/>
              <a:gd name="connsiteX1" fmla="*/ 2503659 w 12313180"/>
              <a:gd name="connsiteY1" fmla="*/ 263775 h 2993576"/>
              <a:gd name="connsiteX2" fmla="*/ 4288683 w 12313180"/>
              <a:gd name="connsiteY2" fmla="*/ 0 h 2993576"/>
              <a:gd name="connsiteX3" fmla="*/ 12313180 w 12313180"/>
              <a:gd name="connsiteY3" fmla="*/ 6153 h 2993576"/>
              <a:gd name="connsiteX4" fmla="*/ 12313180 w 12313180"/>
              <a:gd name="connsiteY4" fmla="*/ 2993576 h 2993576"/>
              <a:gd name="connsiteX5" fmla="*/ 478839 w 12313180"/>
              <a:gd name="connsiteY5" fmla="*/ 2993576 h 2993576"/>
              <a:gd name="connsiteX0" fmla="*/ 478855 w 12313196"/>
              <a:gd name="connsiteY0" fmla="*/ 2993576 h 2993576"/>
              <a:gd name="connsiteX1" fmla="*/ 2503675 w 12313196"/>
              <a:gd name="connsiteY1" fmla="*/ 263775 h 2993576"/>
              <a:gd name="connsiteX2" fmla="*/ 4288699 w 12313196"/>
              <a:gd name="connsiteY2" fmla="*/ 0 h 2993576"/>
              <a:gd name="connsiteX3" fmla="*/ 12313196 w 12313196"/>
              <a:gd name="connsiteY3" fmla="*/ 6153 h 2993576"/>
              <a:gd name="connsiteX4" fmla="*/ 12313196 w 12313196"/>
              <a:gd name="connsiteY4" fmla="*/ 2993576 h 2993576"/>
              <a:gd name="connsiteX5" fmla="*/ 478855 w 12313196"/>
              <a:gd name="connsiteY5" fmla="*/ 2993576 h 2993576"/>
              <a:gd name="connsiteX0" fmla="*/ 455988 w 12290329"/>
              <a:gd name="connsiteY0" fmla="*/ 2993576 h 2993576"/>
              <a:gd name="connsiteX1" fmla="*/ 2694909 w 12290329"/>
              <a:gd name="connsiteY1" fmla="*/ 983556 h 2993576"/>
              <a:gd name="connsiteX2" fmla="*/ 4265832 w 12290329"/>
              <a:gd name="connsiteY2" fmla="*/ 0 h 2993576"/>
              <a:gd name="connsiteX3" fmla="*/ 12290329 w 12290329"/>
              <a:gd name="connsiteY3" fmla="*/ 6153 h 2993576"/>
              <a:gd name="connsiteX4" fmla="*/ 12290329 w 12290329"/>
              <a:gd name="connsiteY4" fmla="*/ 2993576 h 2993576"/>
              <a:gd name="connsiteX5" fmla="*/ 455988 w 12290329"/>
              <a:gd name="connsiteY5" fmla="*/ 2993576 h 2993576"/>
              <a:gd name="connsiteX0" fmla="*/ 611227 w 12445568"/>
              <a:gd name="connsiteY0" fmla="*/ 2993576 h 2993576"/>
              <a:gd name="connsiteX1" fmla="*/ 1703514 w 12445568"/>
              <a:gd name="connsiteY1" fmla="*/ 1061475 h 2993576"/>
              <a:gd name="connsiteX2" fmla="*/ 4421071 w 12445568"/>
              <a:gd name="connsiteY2" fmla="*/ 0 h 2993576"/>
              <a:gd name="connsiteX3" fmla="*/ 12445568 w 12445568"/>
              <a:gd name="connsiteY3" fmla="*/ 6153 h 2993576"/>
              <a:gd name="connsiteX4" fmla="*/ 12445568 w 12445568"/>
              <a:gd name="connsiteY4" fmla="*/ 2993576 h 2993576"/>
              <a:gd name="connsiteX5" fmla="*/ 611227 w 12445568"/>
              <a:gd name="connsiteY5" fmla="*/ 2993576 h 2993576"/>
              <a:gd name="connsiteX0" fmla="*/ 591975 w 12426316"/>
              <a:gd name="connsiteY0" fmla="*/ 2993576 h 2993576"/>
              <a:gd name="connsiteX1" fmla="*/ 1684262 w 12426316"/>
              <a:gd name="connsiteY1" fmla="*/ 1061475 h 2993576"/>
              <a:gd name="connsiteX2" fmla="*/ 4401819 w 12426316"/>
              <a:gd name="connsiteY2" fmla="*/ 0 h 2993576"/>
              <a:gd name="connsiteX3" fmla="*/ 12426316 w 12426316"/>
              <a:gd name="connsiteY3" fmla="*/ 6153 h 2993576"/>
              <a:gd name="connsiteX4" fmla="*/ 12426316 w 12426316"/>
              <a:gd name="connsiteY4" fmla="*/ 2993576 h 2993576"/>
              <a:gd name="connsiteX5" fmla="*/ 591975 w 12426316"/>
              <a:gd name="connsiteY5" fmla="*/ 2993576 h 2993576"/>
              <a:gd name="connsiteX0" fmla="*/ 0 w 11834341"/>
              <a:gd name="connsiteY0" fmla="*/ 2993576 h 2993576"/>
              <a:gd name="connsiteX1" fmla="*/ 1092287 w 11834341"/>
              <a:gd name="connsiteY1" fmla="*/ 1061475 h 2993576"/>
              <a:gd name="connsiteX2" fmla="*/ 3809844 w 11834341"/>
              <a:gd name="connsiteY2" fmla="*/ 0 h 2993576"/>
              <a:gd name="connsiteX3" fmla="*/ 11834341 w 11834341"/>
              <a:gd name="connsiteY3" fmla="*/ 6153 h 2993576"/>
              <a:gd name="connsiteX4" fmla="*/ 11834341 w 11834341"/>
              <a:gd name="connsiteY4" fmla="*/ 2993576 h 2993576"/>
              <a:gd name="connsiteX5" fmla="*/ 0 w 11834341"/>
              <a:gd name="connsiteY5" fmla="*/ 2993576 h 2993576"/>
              <a:gd name="connsiteX0" fmla="*/ 274 w 11834615"/>
              <a:gd name="connsiteY0" fmla="*/ 2993576 h 2993576"/>
              <a:gd name="connsiteX1" fmla="*/ 1092561 w 11834615"/>
              <a:gd name="connsiteY1" fmla="*/ 1061475 h 2993576"/>
              <a:gd name="connsiteX2" fmla="*/ 3810118 w 11834615"/>
              <a:gd name="connsiteY2" fmla="*/ 0 h 2993576"/>
              <a:gd name="connsiteX3" fmla="*/ 11834615 w 11834615"/>
              <a:gd name="connsiteY3" fmla="*/ 6153 h 2993576"/>
              <a:gd name="connsiteX4" fmla="*/ 11834615 w 11834615"/>
              <a:gd name="connsiteY4" fmla="*/ 2993576 h 2993576"/>
              <a:gd name="connsiteX5" fmla="*/ 274 w 11834615"/>
              <a:gd name="connsiteY5" fmla="*/ 2993576 h 2993576"/>
              <a:gd name="connsiteX0" fmla="*/ 400 w 11834741"/>
              <a:gd name="connsiteY0" fmla="*/ 2993576 h 2993576"/>
              <a:gd name="connsiteX1" fmla="*/ 900311 w 11834741"/>
              <a:gd name="connsiteY1" fmla="*/ 1204494 h 2993576"/>
              <a:gd name="connsiteX2" fmla="*/ 3810244 w 11834741"/>
              <a:gd name="connsiteY2" fmla="*/ 0 h 2993576"/>
              <a:gd name="connsiteX3" fmla="*/ 11834741 w 11834741"/>
              <a:gd name="connsiteY3" fmla="*/ 6153 h 2993576"/>
              <a:gd name="connsiteX4" fmla="*/ 11834741 w 11834741"/>
              <a:gd name="connsiteY4" fmla="*/ 2993576 h 2993576"/>
              <a:gd name="connsiteX5" fmla="*/ 400 w 11834741"/>
              <a:gd name="connsiteY5" fmla="*/ 2993576 h 2993576"/>
              <a:gd name="connsiteX0" fmla="*/ 494 w 11834835"/>
              <a:gd name="connsiteY0" fmla="*/ 2993576 h 2993576"/>
              <a:gd name="connsiteX1" fmla="*/ 900405 w 11834835"/>
              <a:gd name="connsiteY1" fmla="*/ 1204494 h 2993576"/>
              <a:gd name="connsiteX2" fmla="*/ 3810338 w 11834835"/>
              <a:gd name="connsiteY2" fmla="*/ 0 h 2993576"/>
              <a:gd name="connsiteX3" fmla="*/ 11834835 w 11834835"/>
              <a:gd name="connsiteY3" fmla="*/ 6153 h 2993576"/>
              <a:gd name="connsiteX4" fmla="*/ 11834835 w 11834835"/>
              <a:gd name="connsiteY4" fmla="*/ 2993576 h 2993576"/>
              <a:gd name="connsiteX5" fmla="*/ 494 w 11834835"/>
              <a:gd name="connsiteY5" fmla="*/ 2993576 h 2993576"/>
              <a:gd name="connsiteX0" fmla="*/ 602 w 11834943"/>
              <a:gd name="connsiteY0" fmla="*/ 2993576 h 2993576"/>
              <a:gd name="connsiteX1" fmla="*/ 900513 w 11834943"/>
              <a:gd name="connsiteY1" fmla="*/ 1204494 h 2993576"/>
              <a:gd name="connsiteX2" fmla="*/ 3810446 w 11834943"/>
              <a:gd name="connsiteY2" fmla="*/ 0 h 2993576"/>
              <a:gd name="connsiteX3" fmla="*/ 11834943 w 11834943"/>
              <a:gd name="connsiteY3" fmla="*/ 6153 h 2993576"/>
              <a:gd name="connsiteX4" fmla="*/ 11834943 w 11834943"/>
              <a:gd name="connsiteY4" fmla="*/ 2993576 h 2993576"/>
              <a:gd name="connsiteX5" fmla="*/ 602 w 11834943"/>
              <a:gd name="connsiteY5" fmla="*/ 2993576 h 2993576"/>
              <a:gd name="connsiteX0" fmla="*/ 602 w 11834943"/>
              <a:gd name="connsiteY0" fmla="*/ 2993576 h 2993576"/>
              <a:gd name="connsiteX1" fmla="*/ 900513 w 11834943"/>
              <a:gd name="connsiteY1" fmla="*/ 1204494 h 2993576"/>
              <a:gd name="connsiteX2" fmla="*/ 3810446 w 11834943"/>
              <a:gd name="connsiteY2" fmla="*/ 0 h 2993576"/>
              <a:gd name="connsiteX3" fmla="*/ 11834943 w 11834943"/>
              <a:gd name="connsiteY3" fmla="*/ 6153 h 2993576"/>
              <a:gd name="connsiteX4" fmla="*/ 11834943 w 11834943"/>
              <a:gd name="connsiteY4" fmla="*/ 2993576 h 2993576"/>
              <a:gd name="connsiteX5" fmla="*/ 602 w 11834943"/>
              <a:gd name="connsiteY5" fmla="*/ 2993576 h 2993576"/>
              <a:gd name="connsiteX0" fmla="*/ 566 w 11834907"/>
              <a:gd name="connsiteY0" fmla="*/ 2991384 h 2991384"/>
              <a:gd name="connsiteX1" fmla="*/ 900477 w 11834907"/>
              <a:gd name="connsiteY1" fmla="*/ 1202302 h 2991384"/>
              <a:gd name="connsiteX2" fmla="*/ 3813977 w 11834907"/>
              <a:gd name="connsiteY2" fmla="*/ 0 h 2991384"/>
              <a:gd name="connsiteX3" fmla="*/ 11834907 w 11834907"/>
              <a:gd name="connsiteY3" fmla="*/ 3961 h 2991384"/>
              <a:gd name="connsiteX4" fmla="*/ 11834907 w 11834907"/>
              <a:gd name="connsiteY4" fmla="*/ 2991384 h 2991384"/>
              <a:gd name="connsiteX5" fmla="*/ 566 w 11834907"/>
              <a:gd name="connsiteY5" fmla="*/ 2991384 h 2991384"/>
              <a:gd name="connsiteX0" fmla="*/ 577 w 11834918"/>
              <a:gd name="connsiteY0" fmla="*/ 2992114 h 2992114"/>
              <a:gd name="connsiteX1" fmla="*/ 900488 w 11834918"/>
              <a:gd name="connsiteY1" fmla="*/ 1203032 h 2992114"/>
              <a:gd name="connsiteX2" fmla="*/ 3853241 w 11834918"/>
              <a:gd name="connsiteY2" fmla="*/ 0 h 2992114"/>
              <a:gd name="connsiteX3" fmla="*/ 11834918 w 11834918"/>
              <a:gd name="connsiteY3" fmla="*/ 4691 h 2992114"/>
              <a:gd name="connsiteX4" fmla="*/ 11834918 w 11834918"/>
              <a:gd name="connsiteY4" fmla="*/ 2992114 h 2992114"/>
              <a:gd name="connsiteX5" fmla="*/ 577 w 11834918"/>
              <a:gd name="connsiteY5" fmla="*/ 2992114 h 2992114"/>
              <a:gd name="connsiteX0" fmla="*/ 577 w 11834918"/>
              <a:gd name="connsiteY0" fmla="*/ 2992114 h 2992114"/>
              <a:gd name="connsiteX1" fmla="*/ 900488 w 11834918"/>
              <a:gd name="connsiteY1" fmla="*/ 1203032 h 2992114"/>
              <a:gd name="connsiteX2" fmla="*/ 3853241 w 11834918"/>
              <a:gd name="connsiteY2" fmla="*/ 0 h 2992114"/>
              <a:gd name="connsiteX3" fmla="*/ 11834918 w 11834918"/>
              <a:gd name="connsiteY3" fmla="*/ 4691 h 2992114"/>
              <a:gd name="connsiteX4" fmla="*/ 11834918 w 11834918"/>
              <a:gd name="connsiteY4" fmla="*/ 2992114 h 2992114"/>
              <a:gd name="connsiteX5" fmla="*/ 577 w 11834918"/>
              <a:gd name="connsiteY5" fmla="*/ 2992114 h 2992114"/>
              <a:gd name="connsiteX0" fmla="*/ 577 w 11834918"/>
              <a:gd name="connsiteY0" fmla="*/ 2992114 h 2992114"/>
              <a:gd name="connsiteX1" fmla="*/ 900488 w 11834918"/>
              <a:gd name="connsiteY1" fmla="*/ 1203032 h 2992114"/>
              <a:gd name="connsiteX2" fmla="*/ 3853241 w 11834918"/>
              <a:gd name="connsiteY2" fmla="*/ 0 h 2992114"/>
              <a:gd name="connsiteX3" fmla="*/ 11834918 w 11834918"/>
              <a:gd name="connsiteY3" fmla="*/ 4691 h 2992114"/>
              <a:gd name="connsiteX4" fmla="*/ 11834918 w 11834918"/>
              <a:gd name="connsiteY4" fmla="*/ 2992114 h 2992114"/>
              <a:gd name="connsiteX5" fmla="*/ 577 w 11834918"/>
              <a:gd name="connsiteY5" fmla="*/ 2992114 h 2992114"/>
              <a:gd name="connsiteX0" fmla="*/ 599 w 11834940"/>
              <a:gd name="connsiteY0" fmla="*/ 2992114 h 2992114"/>
              <a:gd name="connsiteX1" fmla="*/ 889804 w 11834940"/>
              <a:gd name="connsiteY1" fmla="*/ 1201573 h 2992114"/>
              <a:gd name="connsiteX2" fmla="*/ 3853263 w 11834940"/>
              <a:gd name="connsiteY2" fmla="*/ 0 h 2992114"/>
              <a:gd name="connsiteX3" fmla="*/ 11834940 w 11834940"/>
              <a:gd name="connsiteY3" fmla="*/ 4691 h 2992114"/>
              <a:gd name="connsiteX4" fmla="*/ 11834940 w 11834940"/>
              <a:gd name="connsiteY4" fmla="*/ 2992114 h 2992114"/>
              <a:gd name="connsiteX5" fmla="*/ 599 w 11834940"/>
              <a:gd name="connsiteY5" fmla="*/ 2992114 h 299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34940" h="2992114">
                <a:moveTo>
                  <a:pt x="599" y="2992114"/>
                </a:moveTo>
                <a:cubicBezTo>
                  <a:pt x="-14320" y="2456311"/>
                  <a:pt x="247693" y="1700259"/>
                  <a:pt x="889804" y="1201573"/>
                </a:cubicBezTo>
                <a:cubicBezTo>
                  <a:pt x="1531915" y="702887"/>
                  <a:pt x="2418364" y="284089"/>
                  <a:pt x="3853263" y="0"/>
                </a:cubicBezTo>
                <a:lnTo>
                  <a:pt x="11834940" y="4691"/>
                </a:lnTo>
                <a:lnTo>
                  <a:pt x="11834940" y="2992114"/>
                </a:lnTo>
                <a:lnTo>
                  <a:pt x="599" y="299211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">
            <a:noFill/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C6FEECCB-0ADF-4D17-9F84-4B82085D7D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29867" y="5719568"/>
            <a:ext cx="1242000" cy="642035"/>
          </a:xfrm>
        </p:spPr>
        <p:txBody>
          <a:bodyPr vert="horz" lIns="0" tIns="0" rIns="0" bIns="0" rtlCol="0" anchor="t" anchorCtr="0">
            <a:noAutofit/>
          </a:bodyPr>
          <a:lstStyle>
            <a:lvl1pPr algn="l">
              <a:defRPr lang="fi-FI" sz="1600" smtClean="0">
                <a:solidFill>
                  <a:schemeClr val="bg1"/>
                </a:solidFill>
              </a:defRPr>
            </a:lvl1pPr>
          </a:lstStyle>
          <a:p>
            <a:pPr algn="l">
              <a:lnSpc>
                <a:spcPct val="110000"/>
              </a:lnSpc>
              <a:buClr>
                <a:schemeClr val="tx2"/>
              </a:buClr>
            </a:pPr>
            <a:r>
              <a:rPr lang="fi-FI"/>
              <a:t>8.4.2021</a:t>
            </a: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580B187D-B133-4F32-8568-D26ED15FC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9868" y="5462054"/>
            <a:ext cx="4114800" cy="241091"/>
          </a:xfrm>
        </p:spPr>
        <p:txBody>
          <a:bodyPr vert="horz" lIns="0" tIns="0" rIns="0" bIns="0" rtlCol="0" anchor="t" anchorCtr="0">
            <a:noAutofit/>
          </a:bodyPr>
          <a:lstStyle>
            <a:lvl1pPr algn="l">
              <a:defRPr lang="fi-FI" sz="1600" dirty="0" smtClean="0">
                <a:solidFill>
                  <a:schemeClr val="bg1"/>
                </a:solidFill>
              </a:defRPr>
            </a:lvl1pPr>
          </a:lstStyle>
          <a:p>
            <a:pPr algn="l">
              <a:lnSpc>
                <a:spcPct val="110000"/>
              </a:lnSpc>
              <a:buClr>
                <a:schemeClr val="tx2"/>
              </a:buClr>
            </a:pPr>
            <a:r>
              <a:rPr lang="fi-FI"/>
              <a:t>Katriina Virtanen</a:t>
            </a:r>
          </a:p>
        </p:txBody>
      </p:sp>
    </p:spTree>
    <p:extLst>
      <p:ext uri="{BB962C8B-B14F-4D97-AF65-F5344CB8AC3E}">
        <p14:creationId xmlns:p14="http://schemas.microsoft.com/office/powerpoint/2010/main" val="226543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Tekstisivu, yksipalstainen.</a:t>
            </a:r>
            <a:br>
              <a:rPr lang="fi-FI"/>
            </a:br>
            <a:r>
              <a:rPr lang="fi-FI"/>
              <a:t>Otsikon pituus korkeintaan kaksi riviä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marL="357188" marR="0" lvl="0" indent="-357188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Esityksen tarkoitus on toimia esiintyjän ja kuulijan tukena.</a:t>
            </a:r>
            <a:br>
              <a:rPr lang="fi-FI"/>
            </a:br>
            <a:r>
              <a:rPr lang="fi-FI"/>
              <a:t>     Toinen tekstitaso, jos sivulle tulee enemmän tekstiä.</a:t>
            </a:r>
            <a:br>
              <a:rPr lang="fi-FI"/>
            </a:br>
            <a:r>
              <a:rPr lang="fi-FI"/>
              <a:t>           Kolmas tekstitaso, jos haluat esittää enemmän tekstiä.</a:t>
            </a:r>
            <a:br>
              <a:rPr lang="fi-FI"/>
            </a:br>
            <a:r>
              <a:rPr lang="fi-FI"/>
              <a:t>Muistathan, että kun tekstin koko pienenee, myös viesti pienenee.</a:t>
            </a:r>
            <a:br>
              <a:rPr lang="fi-FI"/>
            </a:br>
            <a:r>
              <a:rPr lang="fi-FI" noProof="0"/>
              <a:t>Esityksen tulee olla myös kaukaa luettavissa.</a:t>
            </a:r>
            <a:endParaRPr lang="fi-FI"/>
          </a:p>
          <a:p>
            <a:pPr marL="715963" marR="0" lvl="1" indent="-357188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59A7EFB5-C255-48FB-AC67-FD651DD26D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AFC3A855-B6C3-4D1E-B148-55910A2578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8.4.2021   |   </a:t>
            </a: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032AC8CB-3366-4A2A-8272-93E3683840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Katriina Virtanen</a:t>
            </a:r>
          </a:p>
        </p:txBody>
      </p:sp>
    </p:spTree>
    <p:extLst>
      <p:ext uri="{BB962C8B-B14F-4D97-AF65-F5344CB8AC3E}">
        <p14:creationId xmlns:p14="http://schemas.microsoft.com/office/powerpoint/2010/main" val="199637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avio" preserve="1" userDrawn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/>
              <a:t>Graafisivu</a:t>
            </a:r>
            <a:endParaRPr lang="fi-FI"/>
          </a:p>
        </p:txBody>
      </p:sp>
      <p:sp>
        <p:nvSpPr>
          <p:cNvPr id="7" name="Kaavion paikkamerkki 6">
            <a:extLst>
              <a:ext uri="{FF2B5EF4-FFF2-40B4-BE49-F238E27FC236}">
                <a16:creationId xmlns:a16="http://schemas.microsoft.com/office/drawing/2014/main" id="{0579DF22-3A20-4908-84E3-C2B55F28B856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922338" y="1857375"/>
            <a:ext cx="10636236" cy="4087813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Käytä graafissa esityspohjan väripalettiin määriteltyjä värejä.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209C6B0D-979F-4D60-BDCD-B9E08FEB11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AC29B563-2EC1-44DE-A678-D8C61D32BA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8.4.2021   |   </a:t>
            </a:r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26AFE581-53A8-4FFC-BC3A-F2173293E0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Katriina Virtanen</a:t>
            </a:r>
          </a:p>
        </p:txBody>
      </p:sp>
    </p:spTree>
    <p:extLst>
      <p:ext uri="{BB962C8B-B14F-4D97-AF65-F5344CB8AC3E}">
        <p14:creationId xmlns:p14="http://schemas.microsoft.com/office/powerpoint/2010/main" val="405243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365B018F-777B-44D1-9664-1407CB8459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Tekstisivu, kaksi palstaa. </a:t>
            </a:r>
            <a:br>
              <a:rPr lang="fi-FI"/>
            </a:br>
            <a:r>
              <a:rPr lang="fi-FI"/>
              <a:t>Otsikon pituus korkeintaan kaksi riviä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60330"/>
            <a:ext cx="5094402" cy="4085499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i-FI"/>
              <a:t>Esityksen teksti tulee aina tiivistää mahdollisimman lyhyeksi ja selkeäksi.</a:t>
            </a:r>
            <a:br>
              <a:rPr lang="fi-FI"/>
            </a:br>
            <a:r>
              <a:rPr lang="fi-FI"/>
              <a:t>Esityksen tarkoitus on toimia esiintyjän ja kuulijan tukena.</a:t>
            </a:r>
            <a:br>
              <a:rPr lang="fi-FI"/>
            </a:br>
            <a:r>
              <a:rPr lang="fi-FI"/>
              <a:t>Muistathan, että kun tekstin koko pienenee, myös viesti pienenee. Esityksen tulee olla myös kaukaa luettavissa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  <a:p>
            <a:pPr lvl="0"/>
            <a:endParaRPr lang="fi-FI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28EEFB21-D5D7-40FA-809A-551ABC7D90A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64608" y="1860330"/>
            <a:ext cx="5094402" cy="4085499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i-FI"/>
              <a:t>Esityksen teksti tulee aina tiivistää mahdollisimman lyhyeksi ja selkeäksi.</a:t>
            </a:r>
            <a:br>
              <a:rPr lang="fi-FI"/>
            </a:br>
            <a:r>
              <a:rPr lang="fi-FI"/>
              <a:t>Esityksen tarkoitus on toimia esiintyjän ja kuulijan tukena.</a:t>
            </a:r>
            <a:br>
              <a:rPr lang="fi-FI"/>
            </a:br>
            <a:r>
              <a:rPr lang="fi-FI"/>
              <a:t>Muistathan, että kun tekstin koko pienenee, myös viesti pienenee. Esityksen tulee olla myös kaukaa luettavissa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D47A3072-D8CC-4075-92AE-6CB4C819BC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980BC45E-8E9E-4CF2-9961-01D9993652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8.4.2021   |   </a:t>
            </a:r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B063AE42-CA71-44E3-9D58-B8058F37EC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Katriina Virtanen</a:t>
            </a:r>
          </a:p>
        </p:txBody>
      </p:sp>
    </p:spTree>
    <p:extLst>
      <p:ext uri="{BB962C8B-B14F-4D97-AF65-F5344CB8AC3E}">
        <p14:creationId xmlns:p14="http://schemas.microsoft.com/office/powerpoint/2010/main" val="314827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aavio" preserve="1" userDrawn="1">
  <p:cSld name="Otsikko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365B018F-777B-44D1-9664-1407CB8459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/>
              <a:t>Graafisivu</a:t>
            </a:r>
            <a:br>
              <a:rPr lang="fi-FI" noProof="0"/>
            </a:br>
            <a:r>
              <a:rPr lang="fi-FI"/>
              <a:t>Otsikon pituus korkeintaan kaksi riviä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60330"/>
            <a:ext cx="3827881" cy="4085499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GB" err="1"/>
              <a:t>Värejä</a:t>
            </a:r>
            <a:r>
              <a:rPr lang="en-GB"/>
              <a:t> </a:t>
            </a:r>
            <a:r>
              <a:rPr lang="en-GB" err="1"/>
              <a:t>käytetään</a:t>
            </a:r>
            <a:r>
              <a:rPr lang="en-GB"/>
              <a:t> </a:t>
            </a:r>
            <a:r>
              <a:rPr lang="en-GB" err="1"/>
              <a:t>malliesimerkin</a:t>
            </a:r>
            <a:r>
              <a:rPr lang="en-GB"/>
              <a:t> </a:t>
            </a:r>
            <a:r>
              <a:rPr lang="en-GB" err="1"/>
              <a:t>järjestyksessä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Kaavion paikkamerkki 3">
            <a:extLst>
              <a:ext uri="{FF2B5EF4-FFF2-40B4-BE49-F238E27FC236}">
                <a16:creationId xmlns:a16="http://schemas.microsoft.com/office/drawing/2014/main" id="{E32C4822-3ED1-4503-A322-1C32778E2B1A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4866468" y="1860550"/>
            <a:ext cx="6692117" cy="4084638"/>
          </a:xfrm>
        </p:spPr>
        <p:txBody>
          <a:bodyPr/>
          <a:lstStyle/>
          <a:p>
            <a:r>
              <a:rPr lang="fi-FI"/>
              <a:t>Lisää kaavio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B133760A-D9BD-4C93-958B-C47029D5F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232B50DE-A870-4680-8BF1-626B59A71F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8.4.2021   |   </a:t>
            </a:r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660E423A-B2D8-4B91-B7C0-AB18B43AB2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Katriina Virtanen</a:t>
            </a:r>
          </a:p>
        </p:txBody>
      </p:sp>
    </p:spTree>
    <p:extLst>
      <p:ext uri="{BB962C8B-B14F-4D97-AF65-F5344CB8AC3E}">
        <p14:creationId xmlns:p14="http://schemas.microsoft.com/office/powerpoint/2010/main" val="190200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ulukko" preserve="1" userDrawn="1">
  <p:cSld name="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err="1"/>
              <a:t>Taulukkosivu</a:t>
            </a:r>
            <a:br>
              <a:rPr lang="en-GB"/>
            </a:br>
            <a:r>
              <a:rPr lang="fi-FI"/>
              <a:t>Otsikon pituus korkeintaan kaksi riviä</a:t>
            </a:r>
          </a:p>
        </p:txBody>
      </p:sp>
      <p:sp>
        <p:nvSpPr>
          <p:cNvPr id="3" name="Taulukon paikkamerkki 2">
            <a:extLst>
              <a:ext uri="{FF2B5EF4-FFF2-40B4-BE49-F238E27FC236}">
                <a16:creationId xmlns:a16="http://schemas.microsoft.com/office/drawing/2014/main" id="{E46430B6-E098-40A9-A388-1C65D76FE095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922338" y="1857375"/>
            <a:ext cx="10636236" cy="4087813"/>
          </a:xfrm>
        </p:spPr>
        <p:txBody>
          <a:bodyPr/>
          <a:lstStyle/>
          <a:p>
            <a:r>
              <a:rPr lang="fi-FI"/>
              <a:t>Lisää taulukko napsauttamalla kuvaketta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7027DE1D-8E91-406F-8B96-045A387C48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E58D47DE-4D0E-4225-AD7A-47FB6CC388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8.4.2021   |   </a:t>
            </a: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34D358F0-BE1E-4ABA-A0E1-A93C9E529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Katriina Virtanen</a:t>
            </a:r>
          </a:p>
        </p:txBody>
      </p:sp>
    </p:spTree>
    <p:extLst>
      <p:ext uri="{BB962C8B-B14F-4D97-AF65-F5344CB8AC3E}">
        <p14:creationId xmlns:p14="http://schemas.microsoft.com/office/powerpoint/2010/main" val="84872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tekstillinen kuva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E4DF926F-18A8-4323-87C1-43E1E0CBC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7092366" cy="1119501"/>
          </a:xfrm>
        </p:spPr>
        <p:txBody>
          <a:bodyPr/>
          <a:lstStyle/>
          <a:p>
            <a:r>
              <a:rPr lang="fi-FI"/>
              <a:t>Tekstisivu kapealla kuvalla</a:t>
            </a:r>
            <a:br>
              <a:rPr lang="fi-FI"/>
            </a:br>
            <a:r>
              <a:rPr lang="fi-FI"/>
              <a:t>ja lyhyellä otsikolla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7092366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FFD8799F-5DA0-4FBF-A2A7-B65BDEB3BC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A1F75C40-780C-491C-87BC-6A3B74DBF7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8.4.2021   |   </a:t>
            </a:r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A3A71661-0388-4C74-813D-CFA192A733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Katriina Virtanen</a:t>
            </a:r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14654" y="180000"/>
            <a:ext cx="3598545" cy="649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14247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48A13B-B4DB-4B42-9572-710771034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54BEFA9A-FCC8-8143-B40B-3A77A0240C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D06ED86-405E-5D4E-825C-87F6E4086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0CDB-2001-5E46-80DD-17DF42406978}" type="datetime1">
              <a:rPr lang="fi-FI" smtClean="0"/>
              <a:t>23.9.2021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402632D-A670-4143-B6B3-399FB92C0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alatunniste tässä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FC3B0FD-62F7-EA45-B0A6-BF46A558F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BE4D-E3AA-DE44-821B-852CBCAB17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329115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tekstilliset kuvat" preserve="1" userDrawn="1">
  <p:cSld name="Kuvatekstilliset ku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E4DF926F-18A8-4323-87C1-43E1E0CBC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7092366" cy="1119501"/>
          </a:xfrm>
        </p:spPr>
        <p:txBody>
          <a:bodyPr/>
          <a:lstStyle/>
          <a:p>
            <a:r>
              <a:rPr lang="fi-FI" noProof="0"/>
              <a:t>Tekstisivu kahdella kuvalla</a:t>
            </a:r>
            <a:br>
              <a:rPr lang="fi-FI" noProof="0"/>
            </a:br>
            <a:r>
              <a:rPr lang="fi-FI" noProof="0"/>
              <a:t>ja lyhyellä otsikolla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7092366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15" name="Kuvan paikkamerkki 2">
            <a:extLst>
              <a:ext uri="{FF2B5EF4-FFF2-40B4-BE49-F238E27FC236}">
                <a16:creationId xmlns:a16="http://schemas.microsoft.com/office/drawing/2014/main" id="{FC94B34F-00DC-4D30-896A-91EC80CD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8427599" y="180000"/>
            <a:ext cx="3585600" cy="315537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7599" y="3527892"/>
            <a:ext cx="3585600" cy="315010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F7012681-75A7-47D7-8444-7D3FBA4E50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E0FBAD70-7499-4E1B-A701-03775CBA28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8.4.2021   |   </a:t>
            </a:r>
          </a:p>
        </p:txBody>
      </p:sp>
      <p:sp>
        <p:nvSpPr>
          <p:cNvPr id="17" name="Alatunnisteen paikkamerkki 4">
            <a:extLst>
              <a:ext uri="{FF2B5EF4-FFF2-40B4-BE49-F238E27FC236}">
                <a16:creationId xmlns:a16="http://schemas.microsoft.com/office/drawing/2014/main" id="{0AB49502-F625-40AF-9F75-9B1F2A7FD3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Katriina Virtanen</a:t>
            </a:r>
          </a:p>
        </p:txBody>
      </p:sp>
    </p:spTree>
    <p:extLst>
      <p:ext uri="{BB962C8B-B14F-4D97-AF65-F5344CB8AC3E}">
        <p14:creationId xmlns:p14="http://schemas.microsoft.com/office/powerpoint/2010/main" val="271546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tekstillinen kuva iso" preserve="1" userDrawn="1">
  <p:cSld name="Kuvatekstillinen 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E4DF926F-18A8-4323-87C1-43E1E0CBC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5224068" cy="1119501"/>
          </a:xfrm>
        </p:spPr>
        <p:txBody>
          <a:bodyPr/>
          <a:lstStyle/>
          <a:p>
            <a:r>
              <a:rPr lang="fi-FI" noProof="0"/>
              <a:t>Tekstisivu isolla  kuvalla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5224068" cy="40892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i-FI"/>
              <a:t>Kuvasivun teksti tulee tiivistää lyhyeksi.</a:t>
            </a:r>
            <a:br>
              <a:rPr lang="fi-FI"/>
            </a:br>
            <a:r>
              <a:rPr lang="fi-FI"/>
              <a:t>Käytä laadukkaita kuvia.</a:t>
            </a:r>
            <a:br>
              <a:rPr lang="fi-FI"/>
            </a:br>
            <a:r>
              <a:rPr lang="fi-FI"/>
              <a:t>Vältä tiedostokooltaan isoja kuvia, jotta esityksestä ei tule liian raskasta.</a:t>
            </a:r>
            <a:br>
              <a:rPr lang="fi-FI"/>
            </a:br>
            <a:r>
              <a:rPr lang="fi-FI"/>
              <a:t>Sivun tulee olla helposti silmäiltävissä ja teksti koon tulee olla luettavissa.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428597" y="180000"/>
            <a:ext cx="5584602" cy="649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B5F3AB46-DDE8-48A9-B165-54E07D0B6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0AA848AD-B333-42B9-B9E4-08ABFCD612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8.4.2021   |   </a:t>
            </a:r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697CFB4B-70A9-4C59-8AFC-86477E70AA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Katriina Virtanen</a:t>
            </a:r>
          </a:p>
        </p:txBody>
      </p:sp>
    </p:spTree>
    <p:extLst>
      <p:ext uri="{BB962C8B-B14F-4D97-AF65-F5344CB8AC3E}">
        <p14:creationId xmlns:p14="http://schemas.microsoft.com/office/powerpoint/2010/main" val="30834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79999" y="180000"/>
            <a:ext cx="11833200" cy="649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21014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sältö kaarevalla kuvalla" preserve="1" userDrawn="1">
  <p:cSld name="Sisältö kaarevall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6482227" cy="1119501"/>
          </a:xfrm>
        </p:spPr>
        <p:txBody>
          <a:bodyPr/>
          <a:lstStyle/>
          <a:p>
            <a:r>
              <a:rPr lang="en-GB" err="1"/>
              <a:t>Tekstisivu</a:t>
            </a:r>
            <a:r>
              <a:rPr lang="en-GB"/>
              <a:t> </a:t>
            </a:r>
            <a:r>
              <a:rPr lang="en-GB" err="1"/>
              <a:t>isolla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kaarevalla</a:t>
            </a:r>
            <a:r>
              <a:rPr lang="en-GB"/>
              <a:t> </a:t>
            </a:r>
            <a:r>
              <a:rPr lang="en-GB" err="1"/>
              <a:t>kuvalla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6482227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46D95DB7-D85C-4651-BD0D-60A1252BA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7603725" y="180000"/>
            <a:ext cx="440947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1709367 w 4408944"/>
              <a:gd name="connsiteY3" fmla="*/ 6487088 h 6488358"/>
              <a:gd name="connsiteX4" fmla="*/ 0 w 4408944"/>
              <a:gd name="connsiteY4" fmla="*/ 6488358 h 6488358"/>
              <a:gd name="connsiteX5" fmla="*/ 0 w 4408944"/>
              <a:gd name="connsiteY5" fmla="*/ 0 h 6488358"/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1709367 w 4408944"/>
              <a:gd name="connsiteY3" fmla="*/ 6487088 h 6488358"/>
              <a:gd name="connsiteX4" fmla="*/ 0 w 4408944"/>
              <a:gd name="connsiteY4" fmla="*/ 0 h 6488358"/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1709367 w 4408944"/>
              <a:gd name="connsiteY3" fmla="*/ 6487088 h 6488358"/>
              <a:gd name="connsiteX4" fmla="*/ 991817 w 4408944"/>
              <a:gd name="connsiteY4" fmla="*/ 3753413 h 6488358"/>
              <a:gd name="connsiteX5" fmla="*/ 0 w 4408944"/>
              <a:gd name="connsiteY5" fmla="*/ 0 h 6488358"/>
              <a:gd name="connsiteX0" fmla="*/ 144667 w 4553611"/>
              <a:gd name="connsiteY0" fmla="*/ 0 h 6488358"/>
              <a:gd name="connsiteX1" fmla="*/ 4553611 w 4553611"/>
              <a:gd name="connsiteY1" fmla="*/ 0 h 6488358"/>
              <a:gd name="connsiteX2" fmla="*/ 4553611 w 4553611"/>
              <a:gd name="connsiteY2" fmla="*/ 6488358 h 6488358"/>
              <a:gd name="connsiteX3" fmla="*/ 1854034 w 4553611"/>
              <a:gd name="connsiteY3" fmla="*/ 6487088 h 6488358"/>
              <a:gd name="connsiteX4" fmla="*/ 1136484 w 4553611"/>
              <a:gd name="connsiteY4" fmla="*/ 3753413 h 6488358"/>
              <a:gd name="connsiteX5" fmla="*/ 144667 w 4553611"/>
              <a:gd name="connsiteY5" fmla="*/ 0 h 6488358"/>
              <a:gd name="connsiteX0" fmla="*/ 214805 w 4623749"/>
              <a:gd name="connsiteY0" fmla="*/ 0 h 6488358"/>
              <a:gd name="connsiteX1" fmla="*/ 4623749 w 4623749"/>
              <a:gd name="connsiteY1" fmla="*/ 0 h 6488358"/>
              <a:gd name="connsiteX2" fmla="*/ 4623749 w 4623749"/>
              <a:gd name="connsiteY2" fmla="*/ 6488358 h 6488358"/>
              <a:gd name="connsiteX3" fmla="*/ 1924172 w 4623749"/>
              <a:gd name="connsiteY3" fmla="*/ 6487088 h 6488358"/>
              <a:gd name="connsiteX4" fmla="*/ 641472 w 4623749"/>
              <a:gd name="connsiteY4" fmla="*/ 4051863 h 6488358"/>
              <a:gd name="connsiteX5" fmla="*/ 214805 w 4623749"/>
              <a:gd name="connsiteY5" fmla="*/ 0 h 6488358"/>
              <a:gd name="connsiteX0" fmla="*/ 214805 w 4623749"/>
              <a:gd name="connsiteY0" fmla="*/ 0 h 6488358"/>
              <a:gd name="connsiteX1" fmla="*/ 4623749 w 4623749"/>
              <a:gd name="connsiteY1" fmla="*/ 0 h 6488358"/>
              <a:gd name="connsiteX2" fmla="*/ 4623749 w 4623749"/>
              <a:gd name="connsiteY2" fmla="*/ 6488358 h 6488358"/>
              <a:gd name="connsiteX3" fmla="*/ 1924172 w 4623749"/>
              <a:gd name="connsiteY3" fmla="*/ 6487088 h 6488358"/>
              <a:gd name="connsiteX4" fmla="*/ 641472 w 4623749"/>
              <a:gd name="connsiteY4" fmla="*/ 4051863 h 6488358"/>
              <a:gd name="connsiteX5" fmla="*/ 214805 w 4623749"/>
              <a:gd name="connsiteY5" fmla="*/ 0 h 6488358"/>
              <a:gd name="connsiteX0" fmla="*/ 530 w 4409474"/>
              <a:gd name="connsiteY0" fmla="*/ 0 h 6488358"/>
              <a:gd name="connsiteX1" fmla="*/ 4409474 w 4409474"/>
              <a:gd name="connsiteY1" fmla="*/ 0 h 6488358"/>
              <a:gd name="connsiteX2" fmla="*/ 4409474 w 4409474"/>
              <a:gd name="connsiteY2" fmla="*/ 6488358 h 6488358"/>
              <a:gd name="connsiteX3" fmla="*/ 1709897 w 4409474"/>
              <a:gd name="connsiteY3" fmla="*/ 6487088 h 6488358"/>
              <a:gd name="connsiteX4" fmla="*/ 427197 w 4409474"/>
              <a:gd name="connsiteY4" fmla="*/ 4051863 h 6488358"/>
              <a:gd name="connsiteX5" fmla="*/ 530 w 4409474"/>
              <a:gd name="connsiteY5" fmla="*/ 0 h 6488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09474" h="6488358">
                <a:moveTo>
                  <a:pt x="530" y="0"/>
                </a:moveTo>
                <a:lnTo>
                  <a:pt x="4409474" y="0"/>
                </a:lnTo>
                <a:lnTo>
                  <a:pt x="4409474" y="6488358"/>
                </a:lnTo>
                <a:lnTo>
                  <a:pt x="1709897" y="6487088"/>
                </a:lnTo>
                <a:cubicBezTo>
                  <a:pt x="1168951" y="5999514"/>
                  <a:pt x="712091" y="5133044"/>
                  <a:pt x="427197" y="4051863"/>
                </a:cubicBezTo>
                <a:cubicBezTo>
                  <a:pt x="142303" y="2970682"/>
                  <a:pt x="-10191" y="1358994"/>
                  <a:pt x="5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8CBE0249-DC84-4C39-89AB-E97D6F0F84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71815122-4A8E-4281-87AC-8D44BE6CC0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8.4.2021   |   </a:t>
            </a: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788FD0A6-21DD-4310-9D7C-EC77DE9DFE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Katriina Virtanen</a:t>
            </a:r>
          </a:p>
        </p:txBody>
      </p:sp>
    </p:spTree>
    <p:extLst>
      <p:ext uri="{BB962C8B-B14F-4D97-AF65-F5344CB8AC3E}">
        <p14:creationId xmlns:p14="http://schemas.microsoft.com/office/powerpoint/2010/main" val="88166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sältö kaarevalla kuvalla 2" preserve="1" userDrawn="1">
  <p:cSld name="Sisältö kaarevalla kuval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6482227" cy="1119501"/>
          </a:xfrm>
        </p:spPr>
        <p:txBody>
          <a:bodyPr/>
          <a:lstStyle/>
          <a:p>
            <a:r>
              <a:rPr lang="en-GB" err="1"/>
              <a:t>Tekstisivu</a:t>
            </a:r>
            <a:r>
              <a:rPr lang="en-GB"/>
              <a:t> </a:t>
            </a:r>
            <a:r>
              <a:rPr lang="en-GB" err="1"/>
              <a:t>isolla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kaarevalla</a:t>
            </a:r>
            <a:r>
              <a:rPr lang="en-GB"/>
              <a:t> </a:t>
            </a:r>
            <a:r>
              <a:rPr lang="en-GB" err="1"/>
              <a:t>kuvalla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6482227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46D95DB7-D85C-4651-BD0D-60A1252BA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7611518" y="180000"/>
            <a:ext cx="4401681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065E56D1-9BA4-4424-AA13-FA7AB9479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A889983E-086F-483E-ACC1-0D3B42D4E4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8.4.2021   |   </a:t>
            </a: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C519B920-C56F-4E32-B399-E7C752AC75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Katriina Virtanen</a:t>
            </a:r>
          </a:p>
        </p:txBody>
      </p:sp>
    </p:spTree>
    <p:extLst>
      <p:ext uri="{BB962C8B-B14F-4D97-AF65-F5344CB8AC3E}">
        <p14:creationId xmlns:p14="http://schemas.microsoft.com/office/powerpoint/2010/main" val="21195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kaarevalla kuvalla 3" preserve="1" userDrawn="1">
  <p:cSld name="Sisältö kaarevalla kuvall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77491" y="1856630"/>
            <a:ext cx="6482227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7491" y="470390"/>
            <a:ext cx="6482227" cy="1119501"/>
          </a:xfrm>
        </p:spPr>
        <p:txBody>
          <a:bodyPr/>
          <a:lstStyle/>
          <a:p>
            <a:r>
              <a:rPr lang="fi-FI" noProof="0"/>
              <a:t>Tekstisivu isolla </a:t>
            </a:r>
            <a:br>
              <a:rPr lang="fi-FI" noProof="0"/>
            </a:br>
            <a:r>
              <a:rPr lang="fi-FI" noProof="0"/>
              <a:t>kaarevalla kuvalla</a:t>
            </a:r>
            <a:endParaRPr lang="fi-FI"/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FFA32AF2-F2A2-4E4F-9C2B-365AAAFFC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179999" y="180000"/>
            <a:ext cx="4420767" cy="6498000"/>
          </a:xfrm>
          <a:custGeom>
            <a:avLst/>
            <a:gdLst>
              <a:gd name="connsiteX0" fmla="*/ 0 w 4430891"/>
              <a:gd name="connsiteY0" fmla="*/ 0 h 6488358"/>
              <a:gd name="connsiteX1" fmla="*/ 4430891 w 4430891"/>
              <a:gd name="connsiteY1" fmla="*/ 0 h 6488358"/>
              <a:gd name="connsiteX2" fmla="*/ 4430891 w 4430891"/>
              <a:gd name="connsiteY2" fmla="*/ 6488358 h 6488358"/>
              <a:gd name="connsiteX3" fmla="*/ 0 w 4430891"/>
              <a:gd name="connsiteY3" fmla="*/ 6488358 h 6488358"/>
              <a:gd name="connsiteX4" fmla="*/ 0 w 4430891"/>
              <a:gd name="connsiteY4" fmla="*/ 0 h 6488358"/>
              <a:gd name="connsiteX0" fmla="*/ 0 w 4430891"/>
              <a:gd name="connsiteY0" fmla="*/ 2986 h 6491344"/>
              <a:gd name="connsiteX1" fmla="*/ 2727596 w 4430891"/>
              <a:gd name="connsiteY1" fmla="*/ 0 h 6491344"/>
              <a:gd name="connsiteX2" fmla="*/ 4430891 w 4430891"/>
              <a:gd name="connsiteY2" fmla="*/ 2986 h 6491344"/>
              <a:gd name="connsiteX3" fmla="*/ 4430891 w 4430891"/>
              <a:gd name="connsiteY3" fmla="*/ 6491344 h 6491344"/>
              <a:gd name="connsiteX4" fmla="*/ 0 w 4430891"/>
              <a:gd name="connsiteY4" fmla="*/ 6491344 h 6491344"/>
              <a:gd name="connsiteX5" fmla="*/ 0 w 4430891"/>
              <a:gd name="connsiteY5" fmla="*/ 2986 h 6491344"/>
              <a:gd name="connsiteX0" fmla="*/ 0 w 4831678"/>
              <a:gd name="connsiteY0" fmla="*/ 481615 h 6969973"/>
              <a:gd name="connsiteX1" fmla="*/ 2727596 w 4831678"/>
              <a:gd name="connsiteY1" fmla="*/ 478629 h 6969973"/>
              <a:gd name="connsiteX2" fmla="*/ 4430891 w 4831678"/>
              <a:gd name="connsiteY2" fmla="*/ 481615 h 6969973"/>
              <a:gd name="connsiteX3" fmla="*/ 4430891 w 4831678"/>
              <a:gd name="connsiteY3" fmla="*/ 6969973 h 6969973"/>
              <a:gd name="connsiteX4" fmla="*/ 0 w 4831678"/>
              <a:gd name="connsiteY4" fmla="*/ 6969973 h 6969973"/>
              <a:gd name="connsiteX5" fmla="*/ 0 w 4831678"/>
              <a:gd name="connsiteY5" fmla="*/ 481615 h 6969973"/>
              <a:gd name="connsiteX0" fmla="*/ 0 w 4706556"/>
              <a:gd name="connsiteY0" fmla="*/ 2986 h 6491344"/>
              <a:gd name="connsiteX1" fmla="*/ 2727596 w 4706556"/>
              <a:gd name="connsiteY1" fmla="*/ 0 h 6491344"/>
              <a:gd name="connsiteX2" fmla="*/ 3937832 w 4706556"/>
              <a:gd name="connsiteY2" fmla="*/ 2217269 h 6491344"/>
              <a:gd name="connsiteX3" fmla="*/ 4430891 w 4706556"/>
              <a:gd name="connsiteY3" fmla="*/ 6491344 h 6491344"/>
              <a:gd name="connsiteX4" fmla="*/ 0 w 4706556"/>
              <a:gd name="connsiteY4" fmla="*/ 6491344 h 6491344"/>
              <a:gd name="connsiteX5" fmla="*/ 0 w 4706556"/>
              <a:gd name="connsiteY5" fmla="*/ 2986 h 6491344"/>
              <a:gd name="connsiteX0" fmla="*/ 0 w 4713104"/>
              <a:gd name="connsiteY0" fmla="*/ 2986 h 6491344"/>
              <a:gd name="connsiteX1" fmla="*/ 2727596 w 4713104"/>
              <a:gd name="connsiteY1" fmla="*/ 0 h 6491344"/>
              <a:gd name="connsiteX2" fmla="*/ 3937832 w 4713104"/>
              <a:gd name="connsiteY2" fmla="*/ 2217269 h 6491344"/>
              <a:gd name="connsiteX3" fmla="*/ 4430891 w 4713104"/>
              <a:gd name="connsiteY3" fmla="*/ 6491344 h 6491344"/>
              <a:gd name="connsiteX4" fmla="*/ 0 w 4713104"/>
              <a:gd name="connsiteY4" fmla="*/ 6491344 h 6491344"/>
              <a:gd name="connsiteX5" fmla="*/ 0 w 4713104"/>
              <a:gd name="connsiteY5" fmla="*/ 2986 h 6491344"/>
              <a:gd name="connsiteX0" fmla="*/ 0 w 4713104"/>
              <a:gd name="connsiteY0" fmla="*/ 2986 h 6491344"/>
              <a:gd name="connsiteX1" fmla="*/ 2727596 w 4713104"/>
              <a:gd name="connsiteY1" fmla="*/ 0 h 6491344"/>
              <a:gd name="connsiteX2" fmla="*/ 3937832 w 4713104"/>
              <a:gd name="connsiteY2" fmla="*/ 2217269 h 6491344"/>
              <a:gd name="connsiteX3" fmla="*/ 4430891 w 4713104"/>
              <a:gd name="connsiteY3" fmla="*/ 6491344 h 6491344"/>
              <a:gd name="connsiteX4" fmla="*/ 0 w 4713104"/>
              <a:gd name="connsiteY4" fmla="*/ 6491344 h 6491344"/>
              <a:gd name="connsiteX5" fmla="*/ 0 w 4713104"/>
              <a:gd name="connsiteY5" fmla="*/ 2986 h 6491344"/>
              <a:gd name="connsiteX0" fmla="*/ 0 w 4431482"/>
              <a:gd name="connsiteY0" fmla="*/ 2986 h 6491344"/>
              <a:gd name="connsiteX1" fmla="*/ 2727596 w 4431482"/>
              <a:gd name="connsiteY1" fmla="*/ 0 h 6491344"/>
              <a:gd name="connsiteX2" fmla="*/ 3937832 w 4431482"/>
              <a:gd name="connsiteY2" fmla="*/ 2217269 h 6491344"/>
              <a:gd name="connsiteX3" fmla="*/ 4430891 w 4431482"/>
              <a:gd name="connsiteY3" fmla="*/ 6491344 h 6491344"/>
              <a:gd name="connsiteX4" fmla="*/ 0 w 4431482"/>
              <a:gd name="connsiteY4" fmla="*/ 6491344 h 6491344"/>
              <a:gd name="connsiteX5" fmla="*/ 0 w 4431482"/>
              <a:gd name="connsiteY5" fmla="*/ 2986 h 6491344"/>
              <a:gd name="connsiteX0" fmla="*/ 0 w 4431482"/>
              <a:gd name="connsiteY0" fmla="*/ 2986 h 6491344"/>
              <a:gd name="connsiteX1" fmla="*/ 2727596 w 4431482"/>
              <a:gd name="connsiteY1" fmla="*/ 0 h 6491344"/>
              <a:gd name="connsiteX2" fmla="*/ 3937832 w 4431482"/>
              <a:gd name="connsiteY2" fmla="*/ 2217269 h 6491344"/>
              <a:gd name="connsiteX3" fmla="*/ 4430891 w 4431482"/>
              <a:gd name="connsiteY3" fmla="*/ 6491344 h 6491344"/>
              <a:gd name="connsiteX4" fmla="*/ 0 w 4431482"/>
              <a:gd name="connsiteY4" fmla="*/ 6491344 h 6491344"/>
              <a:gd name="connsiteX5" fmla="*/ 0 w 4431482"/>
              <a:gd name="connsiteY5" fmla="*/ 2986 h 6491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31482" h="6491344">
                <a:moveTo>
                  <a:pt x="0" y="2986"/>
                </a:moveTo>
                <a:lnTo>
                  <a:pt x="2727596" y="0"/>
                </a:lnTo>
                <a:cubicBezTo>
                  <a:pt x="3107490" y="349624"/>
                  <a:pt x="3613608" y="1148825"/>
                  <a:pt x="3937832" y="2217269"/>
                </a:cubicBezTo>
                <a:cubicBezTo>
                  <a:pt x="4262056" y="3285713"/>
                  <a:pt x="4443231" y="4809316"/>
                  <a:pt x="4430891" y="6491344"/>
                </a:cubicBezTo>
                <a:lnTo>
                  <a:pt x="0" y="6491344"/>
                </a:lnTo>
                <a:lnTo>
                  <a:pt x="0" y="29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47746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FCE9B700-78CD-4A46-8766-AF0BB370C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4020341"/>
            <a:ext cx="11832392" cy="2666209"/>
          </a:xfrm>
          <a:custGeom>
            <a:avLst/>
            <a:gdLst>
              <a:gd name="T0" fmla="*/ 0 w 32870"/>
              <a:gd name="T1" fmla="*/ 2673 h 7243"/>
              <a:gd name="T2" fmla="*/ 0 w 32870"/>
              <a:gd name="T3" fmla="*/ 7243 h 7243"/>
              <a:gd name="T4" fmla="*/ 19357 w 32870"/>
              <a:gd name="T5" fmla="*/ 7227 h 7243"/>
              <a:gd name="T6" fmla="*/ 32870 w 32870"/>
              <a:gd name="T7" fmla="*/ 5129 h 7243"/>
              <a:gd name="T8" fmla="*/ 32870 w 32870"/>
              <a:gd name="T9" fmla="*/ 0 h 7243"/>
              <a:gd name="T10" fmla="*/ 18713 w 32870"/>
              <a:gd name="T11" fmla="*/ 2667 h 7243"/>
              <a:gd name="T12" fmla="*/ 0 w 32870"/>
              <a:gd name="T13" fmla="*/ 2673 h 7243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0" y="3690"/>
                </a:moveTo>
                <a:lnTo>
                  <a:pt x="0" y="10000"/>
                </a:lnTo>
                <a:lnTo>
                  <a:pt x="5889" y="9978"/>
                </a:lnTo>
                <a:cubicBezTo>
                  <a:pt x="7711" y="9924"/>
                  <a:pt x="9045" y="8853"/>
                  <a:pt x="10000" y="7081"/>
                </a:cubicBezTo>
                <a:lnTo>
                  <a:pt x="10000" y="0"/>
                </a:lnTo>
                <a:cubicBezTo>
                  <a:pt x="8680" y="2670"/>
                  <a:pt x="6906" y="3414"/>
                  <a:pt x="5697" y="3613"/>
                </a:cubicBezTo>
                <a:lnTo>
                  <a:pt x="0" y="3690"/>
                </a:ln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6D37437-23D8-4818-9C76-1C816B514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180000"/>
            <a:ext cx="11832392" cy="4856905"/>
          </a:xfrm>
          <a:custGeom>
            <a:avLst/>
            <a:gdLst>
              <a:gd name="T0" fmla="*/ 0 w 32870"/>
              <a:gd name="T1" fmla="*/ 0 h 13403"/>
              <a:gd name="T2" fmla="*/ 0 w 32870"/>
              <a:gd name="T3" fmla="*/ 13403 h 13403"/>
              <a:gd name="T4" fmla="*/ 18713 w 32870"/>
              <a:gd name="T5" fmla="*/ 13397 h 13403"/>
              <a:gd name="T6" fmla="*/ 32870 w 32870"/>
              <a:gd name="T7" fmla="*/ 10730 h 13403"/>
              <a:gd name="T8" fmla="*/ 32870 w 32870"/>
              <a:gd name="T9" fmla="*/ 0 h 13403"/>
              <a:gd name="T10" fmla="*/ 0 w 32870"/>
              <a:gd name="T11" fmla="*/ 0 h 13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3403">
                <a:moveTo>
                  <a:pt x="0" y="0"/>
                </a:moveTo>
                <a:lnTo>
                  <a:pt x="0" y="13403"/>
                </a:lnTo>
                <a:cubicBezTo>
                  <a:pt x="9000" y="13399"/>
                  <a:pt x="17833" y="13396"/>
                  <a:pt x="18713" y="13397"/>
                </a:cubicBezTo>
                <a:cubicBezTo>
                  <a:pt x="22399" y="13403"/>
                  <a:pt x="28631" y="13027"/>
                  <a:pt x="32870" y="10730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51287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2" preserve="1" userDrawn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FCE9B700-78CD-4A46-8766-AF0BB370C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4020341"/>
            <a:ext cx="11834341" cy="2666209"/>
          </a:xfrm>
          <a:custGeom>
            <a:avLst/>
            <a:gdLst>
              <a:gd name="T0" fmla="*/ 0 w 32870"/>
              <a:gd name="T1" fmla="*/ 2673 h 7243"/>
              <a:gd name="T2" fmla="*/ 0 w 32870"/>
              <a:gd name="T3" fmla="*/ 7243 h 7243"/>
              <a:gd name="T4" fmla="*/ 19357 w 32870"/>
              <a:gd name="T5" fmla="*/ 7227 h 7243"/>
              <a:gd name="T6" fmla="*/ 32870 w 32870"/>
              <a:gd name="T7" fmla="*/ 5129 h 7243"/>
              <a:gd name="T8" fmla="*/ 32870 w 32870"/>
              <a:gd name="T9" fmla="*/ 0 h 7243"/>
              <a:gd name="T10" fmla="*/ 18713 w 32870"/>
              <a:gd name="T11" fmla="*/ 2667 h 7243"/>
              <a:gd name="T12" fmla="*/ 0 w 32870"/>
              <a:gd name="T13" fmla="*/ 2673 h 7243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0" y="3690"/>
                </a:moveTo>
                <a:lnTo>
                  <a:pt x="0" y="10000"/>
                </a:lnTo>
                <a:lnTo>
                  <a:pt x="5889" y="9978"/>
                </a:lnTo>
                <a:cubicBezTo>
                  <a:pt x="7711" y="9924"/>
                  <a:pt x="9045" y="8853"/>
                  <a:pt x="10000" y="7081"/>
                </a:cubicBezTo>
                <a:lnTo>
                  <a:pt x="10000" y="0"/>
                </a:lnTo>
                <a:cubicBezTo>
                  <a:pt x="8680" y="2670"/>
                  <a:pt x="6906" y="3414"/>
                  <a:pt x="5697" y="3613"/>
                </a:cubicBezTo>
                <a:lnTo>
                  <a:pt x="0" y="3690"/>
                </a:lnTo>
                <a:close/>
              </a:path>
            </a:pathLst>
          </a:custGeom>
          <a:solidFill>
            <a:srgbClr val="B6B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6D37437-23D8-4818-9C76-1C816B514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856905"/>
          </a:xfrm>
          <a:custGeom>
            <a:avLst/>
            <a:gdLst>
              <a:gd name="T0" fmla="*/ 0 w 32870"/>
              <a:gd name="T1" fmla="*/ 0 h 13403"/>
              <a:gd name="T2" fmla="*/ 0 w 32870"/>
              <a:gd name="T3" fmla="*/ 13403 h 13403"/>
              <a:gd name="T4" fmla="*/ 18713 w 32870"/>
              <a:gd name="T5" fmla="*/ 13397 h 13403"/>
              <a:gd name="T6" fmla="*/ 32870 w 32870"/>
              <a:gd name="T7" fmla="*/ 10730 h 13403"/>
              <a:gd name="T8" fmla="*/ 32870 w 32870"/>
              <a:gd name="T9" fmla="*/ 0 h 13403"/>
              <a:gd name="T10" fmla="*/ 0 w 32870"/>
              <a:gd name="T11" fmla="*/ 0 h 13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3403">
                <a:moveTo>
                  <a:pt x="0" y="0"/>
                </a:moveTo>
                <a:lnTo>
                  <a:pt x="0" y="13403"/>
                </a:lnTo>
                <a:cubicBezTo>
                  <a:pt x="9000" y="13399"/>
                  <a:pt x="17833" y="13396"/>
                  <a:pt x="18713" y="13397"/>
                </a:cubicBezTo>
                <a:cubicBezTo>
                  <a:pt x="22399" y="13403"/>
                  <a:pt x="28631" y="13027"/>
                  <a:pt x="32870" y="10730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5A81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260551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3" preserve="1" userDrawn="1">
  <p:cSld name="Osan ylätunnis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FCE9B700-78CD-4A46-8766-AF0BB370C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4020341"/>
            <a:ext cx="11834341" cy="2666209"/>
          </a:xfrm>
          <a:custGeom>
            <a:avLst/>
            <a:gdLst>
              <a:gd name="T0" fmla="*/ 0 w 32870"/>
              <a:gd name="T1" fmla="*/ 2673 h 7243"/>
              <a:gd name="T2" fmla="*/ 0 w 32870"/>
              <a:gd name="T3" fmla="*/ 7243 h 7243"/>
              <a:gd name="T4" fmla="*/ 19357 w 32870"/>
              <a:gd name="T5" fmla="*/ 7227 h 7243"/>
              <a:gd name="T6" fmla="*/ 32870 w 32870"/>
              <a:gd name="T7" fmla="*/ 5129 h 7243"/>
              <a:gd name="T8" fmla="*/ 32870 w 32870"/>
              <a:gd name="T9" fmla="*/ 0 h 7243"/>
              <a:gd name="T10" fmla="*/ 18713 w 32870"/>
              <a:gd name="T11" fmla="*/ 2667 h 7243"/>
              <a:gd name="T12" fmla="*/ 0 w 32870"/>
              <a:gd name="T13" fmla="*/ 2673 h 7243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0" y="3690"/>
                </a:moveTo>
                <a:lnTo>
                  <a:pt x="0" y="10000"/>
                </a:lnTo>
                <a:lnTo>
                  <a:pt x="5889" y="9978"/>
                </a:lnTo>
                <a:cubicBezTo>
                  <a:pt x="7711" y="9924"/>
                  <a:pt x="9045" y="8853"/>
                  <a:pt x="10000" y="7081"/>
                </a:cubicBezTo>
                <a:lnTo>
                  <a:pt x="10000" y="0"/>
                </a:lnTo>
                <a:cubicBezTo>
                  <a:pt x="8680" y="2670"/>
                  <a:pt x="6906" y="3414"/>
                  <a:pt x="5697" y="3613"/>
                </a:cubicBezTo>
                <a:lnTo>
                  <a:pt x="0" y="3690"/>
                </a:lnTo>
                <a:close/>
              </a:path>
            </a:pathLst>
          </a:custGeom>
          <a:solidFill>
            <a:srgbClr val="D964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6D37437-23D8-4818-9C76-1C816B514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856905"/>
          </a:xfrm>
          <a:custGeom>
            <a:avLst/>
            <a:gdLst>
              <a:gd name="T0" fmla="*/ 0 w 32870"/>
              <a:gd name="T1" fmla="*/ 0 h 13403"/>
              <a:gd name="T2" fmla="*/ 0 w 32870"/>
              <a:gd name="T3" fmla="*/ 13403 h 13403"/>
              <a:gd name="T4" fmla="*/ 18713 w 32870"/>
              <a:gd name="T5" fmla="*/ 13397 h 13403"/>
              <a:gd name="T6" fmla="*/ 32870 w 32870"/>
              <a:gd name="T7" fmla="*/ 10730 h 13403"/>
              <a:gd name="T8" fmla="*/ 32870 w 32870"/>
              <a:gd name="T9" fmla="*/ 0 h 13403"/>
              <a:gd name="T10" fmla="*/ 0 w 32870"/>
              <a:gd name="T11" fmla="*/ 0 h 13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3403">
                <a:moveTo>
                  <a:pt x="0" y="0"/>
                </a:moveTo>
                <a:lnTo>
                  <a:pt x="0" y="13403"/>
                </a:lnTo>
                <a:cubicBezTo>
                  <a:pt x="9000" y="13399"/>
                  <a:pt x="17833" y="13396"/>
                  <a:pt x="18713" y="13397"/>
                </a:cubicBezTo>
                <a:cubicBezTo>
                  <a:pt x="22399" y="13403"/>
                  <a:pt x="28631" y="13027"/>
                  <a:pt x="32870" y="10730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BE5A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42887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4" preserve="1" userDrawn="1">
  <p:cSld name="Osan ylätunnis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Ryhmä 7">
            <a:extLst>
              <a:ext uri="{FF2B5EF4-FFF2-40B4-BE49-F238E27FC236}">
                <a16:creationId xmlns:a16="http://schemas.microsoft.com/office/drawing/2014/main" id="{699CDD43-C904-4C83-89E3-B4A65DCAA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78632" y="180000"/>
            <a:ext cx="11834341" cy="6488159"/>
            <a:chOff x="178632" y="172167"/>
            <a:chExt cx="11834341" cy="6488159"/>
          </a:xfrm>
        </p:grpSpPr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90CE7767-6758-4913-9796-391DDD99B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3955066"/>
              <a:ext cx="11834341" cy="2705260"/>
            </a:xfrm>
            <a:custGeom>
              <a:avLst/>
              <a:gdLst>
                <a:gd name="T0" fmla="*/ 0 w 32870"/>
                <a:gd name="T1" fmla="*/ 2226 h 7510"/>
                <a:gd name="T2" fmla="*/ 0 w 32870"/>
                <a:gd name="T3" fmla="*/ 7510 h 7510"/>
                <a:gd name="T4" fmla="*/ 14422 w 32870"/>
                <a:gd name="T5" fmla="*/ 4695 h 7510"/>
                <a:gd name="T6" fmla="*/ 32870 w 32870"/>
                <a:gd name="T7" fmla="*/ 4690 h 7510"/>
                <a:gd name="T8" fmla="*/ 32870 w 32870"/>
                <a:gd name="T9" fmla="*/ 0 h 7510"/>
                <a:gd name="T10" fmla="*/ 13779 w 32870"/>
                <a:gd name="T11" fmla="*/ 16 h 7510"/>
                <a:gd name="T12" fmla="*/ 0 w 32870"/>
                <a:gd name="T13" fmla="*/ 2226 h 7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870" h="7510">
                  <a:moveTo>
                    <a:pt x="0" y="2226"/>
                  </a:moveTo>
                  <a:lnTo>
                    <a:pt x="0" y="7510"/>
                  </a:lnTo>
                  <a:cubicBezTo>
                    <a:pt x="4241" y="5081"/>
                    <a:pt x="10659" y="4690"/>
                    <a:pt x="14422" y="4695"/>
                  </a:cubicBezTo>
                  <a:cubicBezTo>
                    <a:pt x="15294" y="4696"/>
                    <a:pt x="23963" y="4693"/>
                    <a:pt x="32870" y="4690"/>
                  </a:cubicBezTo>
                  <a:lnTo>
                    <a:pt x="32870" y="0"/>
                  </a:lnTo>
                  <a:cubicBezTo>
                    <a:pt x="23927" y="3"/>
                    <a:pt x="15112" y="8"/>
                    <a:pt x="13779" y="16"/>
                  </a:cubicBezTo>
                  <a:cubicBezTo>
                    <a:pt x="7620" y="56"/>
                    <a:pt x="3156" y="876"/>
                    <a:pt x="0" y="2226"/>
                  </a:cubicBezTo>
                  <a:close/>
                </a:path>
              </a:pathLst>
            </a:custGeom>
            <a:solidFill>
              <a:srgbClr val="577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C7A82CFE-FC2A-469E-AAFA-303040F09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172167"/>
              <a:ext cx="11834341" cy="4632577"/>
            </a:xfrm>
            <a:custGeom>
              <a:avLst/>
              <a:gdLst>
                <a:gd name="T0" fmla="*/ 0 w 32870"/>
                <a:gd name="T1" fmla="*/ 0 h 12864"/>
                <a:gd name="T2" fmla="*/ 0 w 32870"/>
                <a:gd name="T3" fmla="*/ 12864 h 12864"/>
                <a:gd name="T4" fmla="*/ 13779 w 32870"/>
                <a:gd name="T5" fmla="*/ 10654 h 12864"/>
                <a:gd name="T6" fmla="*/ 32870 w 32870"/>
                <a:gd name="T7" fmla="*/ 10638 h 12864"/>
                <a:gd name="T8" fmla="*/ 32870 w 32870"/>
                <a:gd name="T9" fmla="*/ 0 h 12864"/>
                <a:gd name="T10" fmla="*/ 0 w 32870"/>
                <a:gd name="T11" fmla="*/ 0 h 12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870" h="12864">
                  <a:moveTo>
                    <a:pt x="0" y="0"/>
                  </a:moveTo>
                  <a:lnTo>
                    <a:pt x="0" y="12864"/>
                  </a:lnTo>
                  <a:cubicBezTo>
                    <a:pt x="3156" y="11514"/>
                    <a:pt x="7620" y="10694"/>
                    <a:pt x="13779" y="10654"/>
                  </a:cubicBezTo>
                  <a:cubicBezTo>
                    <a:pt x="15112" y="10646"/>
                    <a:pt x="23927" y="10641"/>
                    <a:pt x="32870" y="10638"/>
                  </a:cubicBezTo>
                  <a:lnTo>
                    <a:pt x="328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8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342756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B4FC6C8E-F0C0-B549-9CF0-FFEBC0F525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EB2CD57-B80D-8E4A-9DD4-8C94DA9E5D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5D31583-CC19-DF41-9CFD-6AD1350D5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26680-747A-E547-B244-C48582052440}" type="datetime1">
              <a:rPr lang="fi-FI" smtClean="0"/>
              <a:t>23.9.2021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E4D4AA-637E-924E-827A-217BDF396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alatunniste tässä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25E38D9-F6A3-374A-824D-AFA88DF3D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BE4D-E3AA-DE44-821B-852CBCAB17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605459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5" preserve="1" userDrawn="1">
  <p:cSld name="Osan ylätunnist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Ryhmä 7">
            <a:extLst>
              <a:ext uri="{FF2B5EF4-FFF2-40B4-BE49-F238E27FC236}">
                <a16:creationId xmlns:a16="http://schemas.microsoft.com/office/drawing/2014/main" id="{699CDD43-C904-4C83-89E3-B4A65DCAA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78632" y="180000"/>
            <a:ext cx="11834341" cy="6488159"/>
            <a:chOff x="178632" y="172167"/>
            <a:chExt cx="11834341" cy="6488159"/>
          </a:xfrm>
        </p:grpSpPr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90CE7767-6758-4913-9796-391DDD99B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3955066"/>
              <a:ext cx="11834341" cy="2705260"/>
            </a:xfrm>
            <a:custGeom>
              <a:avLst/>
              <a:gdLst>
                <a:gd name="T0" fmla="*/ 0 w 32870"/>
                <a:gd name="T1" fmla="*/ 2226 h 7510"/>
                <a:gd name="T2" fmla="*/ 0 w 32870"/>
                <a:gd name="T3" fmla="*/ 7510 h 7510"/>
                <a:gd name="T4" fmla="*/ 14422 w 32870"/>
                <a:gd name="T5" fmla="*/ 4695 h 7510"/>
                <a:gd name="T6" fmla="*/ 32870 w 32870"/>
                <a:gd name="T7" fmla="*/ 4690 h 7510"/>
                <a:gd name="T8" fmla="*/ 32870 w 32870"/>
                <a:gd name="T9" fmla="*/ 0 h 7510"/>
                <a:gd name="T10" fmla="*/ 13779 w 32870"/>
                <a:gd name="T11" fmla="*/ 16 h 7510"/>
                <a:gd name="T12" fmla="*/ 0 w 32870"/>
                <a:gd name="T13" fmla="*/ 2226 h 7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870" h="7510">
                  <a:moveTo>
                    <a:pt x="0" y="2226"/>
                  </a:moveTo>
                  <a:lnTo>
                    <a:pt x="0" y="7510"/>
                  </a:lnTo>
                  <a:cubicBezTo>
                    <a:pt x="4241" y="5081"/>
                    <a:pt x="10659" y="4690"/>
                    <a:pt x="14422" y="4695"/>
                  </a:cubicBezTo>
                  <a:cubicBezTo>
                    <a:pt x="15294" y="4696"/>
                    <a:pt x="23963" y="4693"/>
                    <a:pt x="32870" y="4690"/>
                  </a:cubicBezTo>
                  <a:lnTo>
                    <a:pt x="32870" y="0"/>
                  </a:lnTo>
                  <a:cubicBezTo>
                    <a:pt x="23927" y="3"/>
                    <a:pt x="15112" y="8"/>
                    <a:pt x="13779" y="16"/>
                  </a:cubicBezTo>
                  <a:cubicBezTo>
                    <a:pt x="7620" y="56"/>
                    <a:pt x="3156" y="876"/>
                    <a:pt x="0" y="2226"/>
                  </a:cubicBezTo>
                  <a:close/>
                </a:path>
              </a:pathLst>
            </a:custGeom>
            <a:solidFill>
              <a:srgbClr val="B6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C7A82CFE-FC2A-469E-AAFA-303040F09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172167"/>
              <a:ext cx="11834341" cy="4632577"/>
            </a:xfrm>
            <a:custGeom>
              <a:avLst/>
              <a:gdLst>
                <a:gd name="T0" fmla="*/ 0 w 32870"/>
                <a:gd name="T1" fmla="*/ 0 h 12864"/>
                <a:gd name="T2" fmla="*/ 0 w 32870"/>
                <a:gd name="T3" fmla="*/ 12864 h 12864"/>
                <a:gd name="T4" fmla="*/ 13779 w 32870"/>
                <a:gd name="T5" fmla="*/ 10654 h 12864"/>
                <a:gd name="T6" fmla="*/ 32870 w 32870"/>
                <a:gd name="T7" fmla="*/ 10638 h 12864"/>
                <a:gd name="T8" fmla="*/ 32870 w 32870"/>
                <a:gd name="T9" fmla="*/ 0 h 12864"/>
                <a:gd name="T10" fmla="*/ 0 w 32870"/>
                <a:gd name="T11" fmla="*/ 0 h 12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870" h="12864">
                  <a:moveTo>
                    <a:pt x="0" y="0"/>
                  </a:moveTo>
                  <a:lnTo>
                    <a:pt x="0" y="12864"/>
                  </a:lnTo>
                  <a:cubicBezTo>
                    <a:pt x="3156" y="11514"/>
                    <a:pt x="7620" y="10694"/>
                    <a:pt x="13779" y="10654"/>
                  </a:cubicBezTo>
                  <a:cubicBezTo>
                    <a:pt x="15112" y="10646"/>
                    <a:pt x="23927" y="10641"/>
                    <a:pt x="32870" y="10638"/>
                  </a:cubicBezTo>
                  <a:lnTo>
                    <a:pt x="328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81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375757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6" preserve="1" userDrawn="1">
  <p:cSld name="Osan ylätunnist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2">
            <a:extLst>
              <a:ext uri="{FF2B5EF4-FFF2-40B4-BE49-F238E27FC236}">
                <a16:creationId xmlns:a16="http://schemas.microsoft.com/office/drawing/2014/main" id="{90CE7767-6758-4913-9796-391DDD99B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3962899"/>
            <a:ext cx="11834341" cy="2705260"/>
          </a:xfrm>
          <a:custGeom>
            <a:avLst/>
            <a:gdLst>
              <a:gd name="T0" fmla="*/ 0 w 32870"/>
              <a:gd name="T1" fmla="*/ 2226 h 7510"/>
              <a:gd name="T2" fmla="*/ 0 w 32870"/>
              <a:gd name="T3" fmla="*/ 7510 h 7510"/>
              <a:gd name="T4" fmla="*/ 14422 w 32870"/>
              <a:gd name="T5" fmla="*/ 4695 h 7510"/>
              <a:gd name="T6" fmla="*/ 32870 w 32870"/>
              <a:gd name="T7" fmla="*/ 4690 h 7510"/>
              <a:gd name="T8" fmla="*/ 32870 w 32870"/>
              <a:gd name="T9" fmla="*/ 0 h 7510"/>
              <a:gd name="T10" fmla="*/ 13779 w 32870"/>
              <a:gd name="T11" fmla="*/ 16 h 7510"/>
              <a:gd name="T12" fmla="*/ 0 w 32870"/>
              <a:gd name="T13" fmla="*/ 2226 h 7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7510">
                <a:moveTo>
                  <a:pt x="0" y="2226"/>
                </a:moveTo>
                <a:lnTo>
                  <a:pt x="0" y="7510"/>
                </a:lnTo>
                <a:cubicBezTo>
                  <a:pt x="4241" y="5081"/>
                  <a:pt x="10659" y="4690"/>
                  <a:pt x="14422" y="4695"/>
                </a:cubicBezTo>
                <a:cubicBezTo>
                  <a:pt x="15294" y="4696"/>
                  <a:pt x="23963" y="4693"/>
                  <a:pt x="32870" y="4690"/>
                </a:cubicBezTo>
                <a:lnTo>
                  <a:pt x="32870" y="0"/>
                </a:lnTo>
                <a:cubicBezTo>
                  <a:pt x="23927" y="3"/>
                  <a:pt x="15112" y="8"/>
                  <a:pt x="13779" y="16"/>
                </a:cubicBezTo>
                <a:cubicBezTo>
                  <a:pt x="7620" y="56"/>
                  <a:pt x="3156" y="876"/>
                  <a:pt x="0" y="2226"/>
                </a:cubicBezTo>
                <a:close/>
              </a:path>
            </a:pathLst>
          </a:custGeom>
          <a:solidFill>
            <a:srgbClr val="D964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C7A82CFE-FC2A-469E-AAFA-303040F09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632577"/>
          </a:xfrm>
          <a:custGeom>
            <a:avLst/>
            <a:gdLst>
              <a:gd name="T0" fmla="*/ 0 w 32870"/>
              <a:gd name="T1" fmla="*/ 0 h 12864"/>
              <a:gd name="T2" fmla="*/ 0 w 32870"/>
              <a:gd name="T3" fmla="*/ 12864 h 12864"/>
              <a:gd name="T4" fmla="*/ 13779 w 32870"/>
              <a:gd name="T5" fmla="*/ 10654 h 12864"/>
              <a:gd name="T6" fmla="*/ 32870 w 32870"/>
              <a:gd name="T7" fmla="*/ 10638 h 12864"/>
              <a:gd name="T8" fmla="*/ 32870 w 32870"/>
              <a:gd name="T9" fmla="*/ 0 h 12864"/>
              <a:gd name="T10" fmla="*/ 0 w 32870"/>
              <a:gd name="T11" fmla="*/ 0 h 12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2864">
                <a:moveTo>
                  <a:pt x="0" y="0"/>
                </a:moveTo>
                <a:lnTo>
                  <a:pt x="0" y="12864"/>
                </a:lnTo>
                <a:cubicBezTo>
                  <a:pt x="3156" y="11514"/>
                  <a:pt x="7620" y="10694"/>
                  <a:pt x="13779" y="10654"/>
                </a:cubicBezTo>
                <a:cubicBezTo>
                  <a:pt x="15112" y="10646"/>
                  <a:pt x="23927" y="10641"/>
                  <a:pt x="32870" y="10638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BE5A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276409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kuva" preserve="1" userDrawn="1">
  <p:cSld name="Osan ylätunniste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9">
            <a:extLst>
              <a:ext uri="{FF2B5EF4-FFF2-40B4-BE49-F238E27FC236}">
                <a16:creationId xmlns:a16="http://schemas.microsoft.com/office/drawing/2014/main" id="{14FF7E8B-4CDF-4CAC-83E6-4DFDE038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80000"/>
            <a:ext cx="9144000" cy="6498000"/>
          </a:xfrm>
          <a:custGeom>
            <a:avLst/>
            <a:gdLst>
              <a:gd name="connsiteX0" fmla="*/ 0 w 9144000"/>
              <a:gd name="connsiteY0" fmla="*/ 0 h 6513234"/>
              <a:gd name="connsiteX1" fmla="*/ 9144000 w 9144000"/>
              <a:gd name="connsiteY1" fmla="*/ 0 h 6513234"/>
              <a:gd name="connsiteX2" fmla="*/ 9144000 w 9144000"/>
              <a:gd name="connsiteY2" fmla="*/ 6513234 h 6513234"/>
              <a:gd name="connsiteX3" fmla="*/ 0 w 9144000"/>
              <a:gd name="connsiteY3" fmla="*/ 6513234 h 6513234"/>
              <a:gd name="connsiteX4" fmla="*/ 0 w 9144000"/>
              <a:gd name="connsiteY4" fmla="*/ 0 h 6513234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9144000 w 9144000"/>
              <a:gd name="connsiteY2" fmla="*/ 6513234 h 6514355"/>
              <a:gd name="connsiteX3" fmla="*/ 7431035 w 9144000"/>
              <a:gd name="connsiteY3" fmla="*/ 6514355 h 6514355"/>
              <a:gd name="connsiteX4" fmla="*/ 0 w 9144000"/>
              <a:gd name="connsiteY4" fmla="*/ 6513234 h 6514355"/>
              <a:gd name="connsiteX5" fmla="*/ 0 w 9144000"/>
              <a:gd name="connsiteY5" fmla="*/ 0 h 6514355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7431035 w 9144000"/>
              <a:gd name="connsiteY2" fmla="*/ 6514355 h 6514355"/>
              <a:gd name="connsiteX3" fmla="*/ 0 w 9144000"/>
              <a:gd name="connsiteY3" fmla="*/ 6513234 h 6514355"/>
              <a:gd name="connsiteX4" fmla="*/ 0 w 9144000"/>
              <a:gd name="connsiteY4" fmla="*/ 0 h 651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514355">
                <a:moveTo>
                  <a:pt x="0" y="0"/>
                </a:moveTo>
                <a:lnTo>
                  <a:pt x="9144000" y="0"/>
                </a:lnTo>
                <a:lnTo>
                  <a:pt x="7431035" y="6514355"/>
                </a:lnTo>
                <a:lnTo>
                  <a:pt x="0" y="6513234"/>
                </a:lnTo>
                <a:lnTo>
                  <a:pt x="0" y="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2451851"/>
            <a:ext cx="6450106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Kuvallinen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väliotsikkosivu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r>
              <a:rPr lang="en-GB" err="1"/>
              <a:t>jäsentämiseen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A1F3F41D-5BA7-4AD3-81B0-B935DD9EF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601865" y="180000"/>
            <a:ext cx="441073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99380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kuva 2" preserve="1" userDrawn="1">
  <p:cSld name="Osan ylätunniste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9">
            <a:extLst>
              <a:ext uri="{FF2B5EF4-FFF2-40B4-BE49-F238E27FC236}">
                <a16:creationId xmlns:a16="http://schemas.microsoft.com/office/drawing/2014/main" id="{86227721-48B2-43B3-8526-34B0C73A1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80000"/>
            <a:ext cx="9144000" cy="6498000"/>
          </a:xfrm>
          <a:custGeom>
            <a:avLst/>
            <a:gdLst>
              <a:gd name="connsiteX0" fmla="*/ 0 w 9144000"/>
              <a:gd name="connsiteY0" fmla="*/ 0 h 6513234"/>
              <a:gd name="connsiteX1" fmla="*/ 9144000 w 9144000"/>
              <a:gd name="connsiteY1" fmla="*/ 0 h 6513234"/>
              <a:gd name="connsiteX2" fmla="*/ 9144000 w 9144000"/>
              <a:gd name="connsiteY2" fmla="*/ 6513234 h 6513234"/>
              <a:gd name="connsiteX3" fmla="*/ 0 w 9144000"/>
              <a:gd name="connsiteY3" fmla="*/ 6513234 h 6513234"/>
              <a:gd name="connsiteX4" fmla="*/ 0 w 9144000"/>
              <a:gd name="connsiteY4" fmla="*/ 0 h 6513234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9144000 w 9144000"/>
              <a:gd name="connsiteY2" fmla="*/ 6513234 h 6514355"/>
              <a:gd name="connsiteX3" fmla="*/ 7431035 w 9144000"/>
              <a:gd name="connsiteY3" fmla="*/ 6514355 h 6514355"/>
              <a:gd name="connsiteX4" fmla="*/ 0 w 9144000"/>
              <a:gd name="connsiteY4" fmla="*/ 6513234 h 6514355"/>
              <a:gd name="connsiteX5" fmla="*/ 0 w 9144000"/>
              <a:gd name="connsiteY5" fmla="*/ 0 h 6514355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7431035 w 9144000"/>
              <a:gd name="connsiteY2" fmla="*/ 6514355 h 6514355"/>
              <a:gd name="connsiteX3" fmla="*/ 0 w 9144000"/>
              <a:gd name="connsiteY3" fmla="*/ 6513234 h 6514355"/>
              <a:gd name="connsiteX4" fmla="*/ 0 w 9144000"/>
              <a:gd name="connsiteY4" fmla="*/ 0 h 651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514355">
                <a:moveTo>
                  <a:pt x="0" y="0"/>
                </a:moveTo>
                <a:lnTo>
                  <a:pt x="9144000" y="0"/>
                </a:lnTo>
                <a:lnTo>
                  <a:pt x="7431035" y="6514355"/>
                </a:lnTo>
                <a:lnTo>
                  <a:pt x="0" y="6513234"/>
                </a:lnTo>
                <a:lnTo>
                  <a:pt x="0" y="0"/>
                </a:lnTo>
                <a:close/>
              </a:path>
            </a:pathLst>
          </a:custGeom>
          <a:solidFill>
            <a:srgbClr val="5A8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2451851"/>
            <a:ext cx="6450106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Kuvallinen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väliotsikkosivu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r>
              <a:rPr lang="en-GB" err="1"/>
              <a:t>jäsentämiseen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A1F3F41D-5BA7-4AD3-81B0-B935DD9EF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603200" y="180000"/>
            <a:ext cx="441073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87229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kuva 3" preserve="1" userDrawn="1">
  <p:cSld name="Osan ylätunniste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9">
            <a:extLst>
              <a:ext uri="{FF2B5EF4-FFF2-40B4-BE49-F238E27FC236}">
                <a16:creationId xmlns:a16="http://schemas.microsoft.com/office/drawing/2014/main" id="{F4B276F3-D064-4656-A9E4-A4F6D1ABB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80000"/>
            <a:ext cx="9144000" cy="6498000"/>
          </a:xfrm>
          <a:custGeom>
            <a:avLst/>
            <a:gdLst>
              <a:gd name="connsiteX0" fmla="*/ 0 w 9144000"/>
              <a:gd name="connsiteY0" fmla="*/ 0 h 6513234"/>
              <a:gd name="connsiteX1" fmla="*/ 9144000 w 9144000"/>
              <a:gd name="connsiteY1" fmla="*/ 0 h 6513234"/>
              <a:gd name="connsiteX2" fmla="*/ 9144000 w 9144000"/>
              <a:gd name="connsiteY2" fmla="*/ 6513234 h 6513234"/>
              <a:gd name="connsiteX3" fmla="*/ 0 w 9144000"/>
              <a:gd name="connsiteY3" fmla="*/ 6513234 h 6513234"/>
              <a:gd name="connsiteX4" fmla="*/ 0 w 9144000"/>
              <a:gd name="connsiteY4" fmla="*/ 0 h 6513234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9144000 w 9144000"/>
              <a:gd name="connsiteY2" fmla="*/ 6513234 h 6514355"/>
              <a:gd name="connsiteX3" fmla="*/ 7431035 w 9144000"/>
              <a:gd name="connsiteY3" fmla="*/ 6514355 h 6514355"/>
              <a:gd name="connsiteX4" fmla="*/ 0 w 9144000"/>
              <a:gd name="connsiteY4" fmla="*/ 6513234 h 6514355"/>
              <a:gd name="connsiteX5" fmla="*/ 0 w 9144000"/>
              <a:gd name="connsiteY5" fmla="*/ 0 h 6514355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7431035 w 9144000"/>
              <a:gd name="connsiteY2" fmla="*/ 6514355 h 6514355"/>
              <a:gd name="connsiteX3" fmla="*/ 0 w 9144000"/>
              <a:gd name="connsiteY3" fmla="*/ 6513234 h 6514355"/>
              <a:gd name="connsiteX4" fmla="*/ 0 w 9144000"/>
              <a:gd name="connsiteY4" fmla="*/ 0 h 651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514355">
                <a:moveTo>
                  <a:pt x="0" y="0"/>
                </a:moveTo>
                <a:lnTo>
                  <a:pt x="9144000" y="0"/>
                </a:lnTo>
                <a:lnTo>
                  <a:pt x="7431035" y="6514355"/>
                </a:lnTo>
                <a:lnTo>
                  <a:pt x="0" y="6513234"/>
                </a:lnTo>
                <a:lnTo>
                  <a:pt x="0" y="0"/>
                </a:lnTo>
                <a:close/>
              </a:path>
            </a:pathLst>
          </a:custGeom>
          <a:solidFill>
            <a:srgbClr val="D964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2451851"/>
            <a:ext cx="6450106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Kuvallinen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väliotsikkosivu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r>
              <a:rPr lang="en-GB" err="1"/>
              <a:t>jäsentämiseen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A1F3F41D-5BA7-4AD3-81B0-B935DD9EF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603200" y="180000"/>
            <a:ext cx="441073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88104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34B3679A-A389-400D-A744-C43C22701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EF9C706D-5C6A-42FA-B522-02CB8028F4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A08CEC9F-7456-473A-8F4A-6918F37BC3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8.4.2021   |   </a:t>
            </a: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9A5411A7-57B3-491D-9820-EBA16DCC4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Katriina Virtanen</a:t>
            </a:r>
          </a:p>
        </p:txBody>
      </p:sp>
    </p:spTree>
    <p:extLst>
      <p:ext uri="{BB962C8B-B14F-4D97-AF65-F5344CB8AC3E}">
        <p14:creationId xmlns:p14="http://schemas.microsoft.com/office/powerpoint/2010/main" val="80896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9AFE2D-E6E3-4951-A44D-AF508FB45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/>
              <a:t>8.4.2021  | 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5842A66-AB83-45CA-9D42-F1102A98D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Katriina Virtanen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4B71435-89A9-4C64-BF1E-756AB1441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099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petus" type="title" preserve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3">
            <a:extLst>
              <a:ext uri="{FF2B5EF4-FFF2-40B4-BE49-F238E27FC236}">
                <a16:creationId xmlns:a16="http://schemas.microsoft.com/office/drawing/2014/main" id="{E1153FAC-44DF-431E-A26D-60482F426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639603"/>
          </a:xfrm>
          <a:custGeom>
            <a:avLst/>
            <a:gdLst>
              <a:gd name="T0" fmla="*/ 32870 w 32870"/>
              <a:gd name="T1" fmla="*/ 11160 h 12864"/>
              <a:gd name="T2" fmla="*/ 32870 w 32870"/>
              <a:gd name="T3" fmla="*/ 0 h 12864"/>
              <a:gd name="T4" fmla="*/ 11591 w 32870"/>
              <a:gd name="T5" fmla="*/ 0 h 12864"/>
              <a:gd name="T6" fmla="*/ 0 w 32870"/>
              <a:gd name="T7" fmla="*/ 4209 h 12864"/>
              <a:gd name="T8" fmla="*/ 0 w 32870"/>
              <a:gd name="T9" fmla="*/ 12864 h 12864"/>
              <a:gd name="T10" fmla="*/ 13779 w 32870"/>
              <a:gd name="T11" fmla="*/ 10654 h 12864"/>
              <a:gd name="T12" fmla="*/ 32870 w 32870"/>
              <a:gd name="T13" fmla="*/ 10638 h 12864"/>
              <a:gd name="T14" fmla="*/ 32870 w 32870"/>
              <a:gd name="T15" fmla="*/ 11160 h 12864"/>
              <a:gd name="connsiteX0" fmla="*/ 32870 w 32870"/>
              <a:gd name="connsiteY0" fmla="*/ 11160 h 13093"/>
              <a:gd name="connsiteX1" fmla="*/ 32870 w 32870"/>
              <a:gd name="connsiteY1" fmla="*/ 0 h 13093"/>
              <a:gd name="connsiteX2" fmla="*/ 11591 w 32870"/>
              <a:gd name="connsiteY2" fmla="*/ 0 h 13093"/>
              <a:gd name="connsiteX3" fmla="*/ 0 w 32870"/>
              <a:gd name="connsiteY3" fmla="*/ 4209 h 13093"/>
              <a:gd name="connsiteX4" fmla="*/ 0 w 32870"/>
              <a:gd name="connsiteY4" fmla="*/ 12864 h 13093"/>
              <a:gd name="connsiteX5" fmla="*/ 32870 w 32870"/>
              <a:gd name="connsiteY5" fmla="*/ 10638 h 13093"/>
              <a:gd name="connsiteX6" fmla="*/ 32870 w 32870"/>
              <a:gd name="connsiteY6" fmla="*/ 11160 h 13093"/>
              <a:gd name="connsiteX0" fmla="*/ 32870 w 32870"/>
              <a:gd name="connsiteY0" fmla="*/ 11160 h 12864"/>
              <a:gd name="connsiteX1" fmla="*/ 32870 w 32870"/>
              <a:gd name="connsiteY1" fmla="*/ 0 h 12864"/>
              <a:gd name="connsiteX2" fmla="*/ 11591 w 32870"/>
              <a:gd name="connsiteY2" fmla="*/ 0 h 12864"/>
              <a:gd name="connsiteX3" fmla="*/ 0 w 32870"/>
              <a:gd name="connsiteY3" fmla="*/ 4209 h 12864"/>
              <a:gd name="connsiteX4" fmla="*/ 0 w 32870"/>
              <a:gd name="connsiteY4" fmla="*/ 12864 h 12864"/>
              <a:gd name="connsiteX5" fmla="*/ 32870 w 32870"/>
              <a:gd name="connsiteY5" fmla="*/ 10638 h 12864"/>
              <a:gd name="connsiteX6" fmla="*/ 32870 w 32870"/>
              <a:gd name="connsiteY6" fmla="*/ 11160 h 12864"/>
              <a:gd name="connsiteX0" fmla="*/ 32870 w 32870"/>
              <a:gd name="connsiteY0" fmla="*/ 10638 h 12864"/>
              <a:gd name="connsiteX1" fmla="*/ 32870 w 32870"/>
              <a:gd name="connsiteY1" fmla="*/ 0 h 12864"/>
              <a:gd name="connsiteX2" fmla="*/ 11591 w 32870"/>
              <a:gd name="connsiteY2" fmla="*/ 0 h 12864"/>
              <a:gd name="connsiteX3" fmla="*/ 0 w 32870"/>
              <a:gd name="connsiteY3" fmla="*/ 4209 h 12864"/>
              <a:gd name="connsiteX4" fmla="*/ 0 w 32870"/>
              <a:gd name="connsiteY4" fmla="*/ 12864 h 12864"/>
              <a:gd name="connsiteX5" fmla="*/ 32870 w 32870"/>
              <a:gd name="connsiteY5" fmla="*/ 10638 h 12864"/>
              <a:gd name="connsiteX0" fmla="*/ 32870 w 32870"/>
              <a:gd name="connsiteY0" fmla="*/ 10638 h 12864"/>
              <a:gd name="connsiteX1" fmla="*/ 32870 w 32870"/>
              <a:gd name="connsiteY1" fmla="*/ 0 h 12864"/>
              <a:gd name="connsiteX2" fmla="*/ 11591 w 32870"/>
              <a:gd name="connsiteY2" fmla="*/ 0 h 12864"/>
              <a:gd name="connsiteX3" fmla="*/ 0 w 32870"/>
              <a:gd name="connsiteY3" fmla="*/ 4209 h 12864"/>
              <a:gd name="connsiteX4" fmla="*/ 0 w 32870"/>
              <a:gd name="connsiteY4" fmla="*/ 12864 h 12864"/>
              <a:gd name="connsiteX5" fmla="*/ 32870 w 32870"/>
              <a:gd name="connsiteY5" fmla="*/ 10638 h 12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2864">
                <a:moveTo>
                  <a:pt x="32870" y="10638"/>
                </a:move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lnTo>
                  <a:pt x="0" y="12864"/>
                </a:lnTo>
                <a:cubicBezTo>
                  <a:pt x="65" y="12881"/>
                  <a:pt x="32861" y="10626"/>
                  <a:pt x="32870" y="10638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Freeform 12">
            <a:extLst>
              <a:ext uri="{FF2B5EF4-FFF2-40B4-BE49-F238E27FC236}">
                <a16:creationId xmlns:a16="http://schemas.microsoft.com/office/drawing/2014/main" id="{05F8CEAE-2B96-485D-B411-8B7C510B0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4016534"/>
            <a:ext cx="11834341" cy="2661466"/>
          </a:xfrm>
          <a:custGeom>
            <a:avLst/>
            <a:gdLst>
              <a:gd name="T0" fmla="*/ 0 w 32870"/>
              <a:gd name="T1" fmla="*/ 2226 h 7380"/>
              <a:gd name="T2" fmla="*/ 0 w 32870"/>
              <a:gd name="T3" fmla="*/ 7380 h 7380"/>
              <a:gd name="T4" fmla="*/ 14422 w 32870"/>
              <a:gd name="T5" fmla="*/ 4565 h 7380"/>
              <a:gd name="T6" fmla="*/ 32870 w 32870"/>
              <a:gd name="T7" fmla="*/ 4560 h 7380"/>
              <a:gd name="T8" fmla="*/ 32870 w 32870"/>
              <a:gd name="T9" fmla="*/ 0 h 7380"/>
              <a:gd name="T10" fmla="*/ 13779 w 32870"/>
              <a:gd name="T11" fmla="*/ 16 h 7380"/>
              <a:gd name="T12" fmla="*/ 0 w 32870"/>
              <a:gd name="T13" fmla="*/ 2226 h 7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7380">
                <a:moveTo>
                  <a:pt x="0" y="2226"/>
                </a:moveTo>
                <a:lnTo>
                  <a:pt x="0" y="7380"/>
                </a:lnTo>
                <a:cubicBezTo>
                  <a:pt x="4241" y="4951"/>
                  <a:pt x="10659" y="4560"/>
                  <a:pt x="14422" y="4565"/>
                </a:cubicBezTo>
                <a:cubicBezTo>
                  <a:pt x="15294" y="4566"/>
                  <a:pt x="23963" y="4563"/>
                  <a:pt x="32870" y="4560"/>
                </a:cubicBezTo>
                <a:lnTo>
                  <a:pt x="32870" y="0"/>
                </a:lnTo>
                <a:cubicBezTo>
                  <a:pt x="23927" y="3"/>
                  <a:pt x="15112" y="8"/>
                  <a:pt x="13779" y="16"/>
                </a:cubicBezTo>
                <a:cubicBezTo>
                  <a:pt x="7620" y="56"/>
                  <a:pt x="3156" y="876"/>
                  <a:pt x="0" y="2226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755647"/>
            <a:ext cx="8193024" cy="1170923"/>
          </a:xfrm>
        </p:spPr>
        <p:txBody>
          <a:bodyPr anchor="b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Loppunosto</a:t>
            </a:r>
            <a:r>
              <a:rPr lang="en-GB"/>
              <a:t> / </a:t>
            </a:r>
            <a:r>
              <a:rPr lang="en-GB" err="1"/>
              <a:t>kehoitus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2948" y="4375404"/>
            <a:ext cx="8193024" cy="891540"/>
          </a:xfrm>
        </p:spPr>
        <p:txBody>
          <a:bodyPr anchor="ctr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Esittäjän sähköpostiosoite, tasaus oikeaan reunaan</a:t>
            </a:r>
            <a:br>
              <a:rPr lang="fi-FI"/>
            </a:br>
            <a:r>
              <a:rPr lang="fi-FI"/>
              <a:t>Toinen rivi tarvittaessa</a:t>
            </a:r>
            <a:br>
              <a:rPr lang="fi-FI"/>
            </a:br>
            <a:r>
              <a:rPr lang="fi-FI"/>
              <a:t>ely-keskus.fi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0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petus 2" type="title" preserve="1">
  <p:cSld name="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7">
            <a:extLst>
              <a:ext uri="{FF2B5EF4-FFF2-40B4-BE49-F238E27FC236}">
                <a16:creationId xmlns:a16="http://schemas.microsoft.com/office/drawing/2014/main" id="{EB983361-D7DC-4F8A-A98B-CCC6C2C2A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180000"/>
            <a:ext cx="11832392" cy="4674025"/>
          </a:xfrm>
          <a:custGeom>
            <a:avLst/>
            <a:gdLst>
              <a:gd name="T0" fmla="*/ 0 w 32870"/>
              <a:gd name="T1" fmla="*/ 4209 h 12980"/>
              <a:gd name="T2" fmla="*/ 0 w 32870"/>
              <a:gd name="T3" fmla="*/ 12980 h 12980"/>
              <a:gd name="T4" fmla="*/ 15744 w 32870"/>
              <a:gd name="T5" fmla="*/ 9766 h 12980"/>
              <a:gd name="T6" fmla="*/ 32870 w 32870"/>
              <a:gd name="T7" fmla="*/ 9751 h 12980"/>
              <a:gd name="T8" fmla="*/ 32870 w 32870"/>
              <a:gd name="T9" fmla="*/ 0 h 12980"/>
              <a:gd name="T10" fmla="*/ 11591 w 32870"/>
              <a:gd name="T11" fmla="*/ 0 h 12980"/>
              <a:gd name="T12" fmla="*/ 0 w 32870"/>
              <a:gd name="T13" fmla="*/ 4209 h 12980"/>
              <a:gd name="connsiteX0" fmla="*/ 0 w 32870"/>
              <a:gd name="connsiteY0" fmla="*/ 4209 h 13212"/>
              <a:gd name="connsiteX1" fmla="*/ 0 w 32870"/>
              <a:gd name="connsiteY1" fmla="*/ 12980 h 13212"/>
              <a:gd name="connsiteX2" fmla="*/ 32870 w 32870"/>
              <a:gd name="connsiteY2" fmla="*/ 9751 h 13212"/>
              <a:gd name="connsiteX3" fmla="*/ 32870 w 32870"/>
              <a:gd name="connsiteY3" fmla="*/ 0 h 13212"/>
              <a:gd name="connsiteX4" fmla="*/ 11591 w 32870"/>
              <a:gd name="connsiteY4" fmla="*/ 0 h 13212"/>
              <a:gd name="connsiteX5" fmla="*/ 0 w 32870"/>
              <a:gd name="connsiteY5" fmla="*/ 4209 h 13212"/>
              <a:gd name="connsiteX0" fmla="*/ 0 w 32870"/>
              <a:gd name="connsiteY0" fmla="*/ 4209 h 12980"/>
              <a:gd name="connsiteX1" fmla="*/ 0 w 32870"/>
              <a:gd name="connsiteY1" fmla="*/ 12980 h 12980"/>
              <a:gd name="connsiteX2" fmla="*/ 32870 w 32870"/>
              <a:gd name="connsiteY2" fmla="*/ 9751 h 12980"/>
              <a:gd name="connsiteX3" fmla="*/ 32870 w 32870"/>
              <a:gd name="connsiteY3" fmla="*/ 0 h 12980"/>
              <a:gd name="connsiteX4" fmla="*/ 11591 w 32870"/>
              <a:gd name="connsiteY4" fmla="*/ 0 h 12980"/>
              <a:gd name="connsiteX5" fmla="*/ 0 w 32870"/>
              <a:gd name="connsiteY5" fmla="*/ 4209 h 12980"/>
              <a:gd name="connsiteX0" fmla="*/ 0 w 32870"/>
              <a:gd name="connsiteY0" fmla="*/ 4209 h 12980"/>
              <a:gd name="connsiteX1" fmla="*/ 0 w 32870"/>
              <a:gd name="connsiteY1" fmla="*/ 12980 h 12980"/>
              <a:gd name="connsiteX2" fmla="*/ 32870 w 32870"/>
              <a:gd name="connsiteY2" fmla="*/ 9751 h 12980"/>
              <a:gd name="connsiteX3" fmla="*/ 32870 w 32870"/>
              <a:gd name="connsiteY3" fmla="*/ 0 h 12980"/>
              <a:gd name="connsiteX4" fmla="*/ 11591 w 32870"/>
              <a:gd name="connsiteY4" fmla="*/ 0 h 12980"/>
              <a:gd name="connsiteX5" fmla="*/ 0 w 32870"/>
              <a:gd name="connsiteY5" fmla="*/ 4209 h 1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2980">
                <a:moveTo>
                  <a:pt x="0" y="4209"/>
                </a:moveTo>
                <a:lnTo>
                  <a:pt x="0" y="12980"/>
                </a:lnTo>
                <a:cubicBezTo>
                  <a:pt x="-29" y="12959"/>
                  <a:pt x="32843" y="9745"/>
                  <a:pt x="32870" y="9751"/>
                </a:cubicBez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8425028E-4F6B-423C-8786-AC5A436EB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3690302"/>
            <a:ext cx="11832392" cy="2987423"/>
          </a:xfrm>
          <a:custGeom>
            <a:avLst/>
            <a:gdLst>
              <a:gd name="T0" fmla="*/ 0 w 32870"/>
              <a:gd name="T1" fmla="*/ 3229 h 8296"/>
              <a:gd name="T2" fmla="*/ 0 w 32870"/>
              <a:gd name="T3" fmla="*/ 8296 h 8296"/>
              <a:gd name="T4" fmla="*/ 16387 w 32870"/>
              <a:gd name="T5" fmla="*/ 4042 h 8296"/>
              <a:gd name="T6" fmla="*/ 32870 w 32870"/>
              <a:gd name="T7" fmla="*/ 4037 h 8296"/>
              <a:gd name="T8" fmla="*/ 32870 w 32870"/>
              <a:gd name="T9" fmla="*/ 0 h 8296"/>
              <a:gd name="T10" fmla="*/ 15744 w 32870"/>
              <a:gd name="T11" fmla="*/ 14 h 8296"/>
              <a:gd name="T12" fmla="*/ 0 w 32870"/>
              <a:gd name="T13" fmla="*/ 3229 h 8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8296">
                <a:moveTo>
                  <a:pt x="0" y="3229"/>
                </a:moveTo>
                <a:lnTo>
                  <a:pt x="0" y="8296"/>
                </a:lnTo>
                <a:cubicBezTo>
                  <a:pt x="3928" y="4574"/>
                  <a:pt x="11978" y="4035"/>
                  <a:pt x="16387" y="4042"/>
                </a:cubicBezTo>
                <a:cubicBezTo>
                  <a:pt x="17194" y="4043"/>
                  <a:pt x="24691" y="4041"/>
                  <a:pt x="32870" y="4037"/>
                </a:cubicBezTo>
                <a:lnTo>
                  <a:pt x="32870" y="0"/>
                </a:lnTo>
                <a:cubicBezTo>
                  <a:pt x="24550" y="3"/>
                  <a:pt x="16871" y="7"/>
                  <a:pt x="15744" y="14"/>
                </a:cubicBezTo>
                <a:cubicBezTo>
                  <a:pt x="8177" y="64"/>
                  <a:pt x="3166" y="1290"/>
                  <a:pt x="0" y="3229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126571"/>
            <a:ext cx="8193024" cy="1415461"/>
          </a:xfrm>
        </p:spPr>
        <p:txBody>
          <a:bodyPr anchor="b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Loppunosto</a:t>
            </a:r>
            <a:r>
              <a:rPr lang="en-GB"/>
              <a:t> / </a:t>
            </a:r>
            <a:r>
              <a:rPr lang="en-GB" err="1"/>
              <a:t>kehoitus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2948" y="5518404"/>
            <a:ext cx="8193024" cy="891540"/>
          </a:xfrm>
        </p:spPr>
        <p:txBody>
          <a:bodyPr anchor="ctr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Esittäjän sähköpostiosoite, tasaus oikeaan reunaan</a:t>
            </a:r>
            <a:br>
              <a:rPr lang="fi-FI"/>
            </a:br>
            <a:r>
              <a:rPr lang="fi-FI"/>
              <a:t>Toinen rivi tarvittaessa</a:t>
            </a:r>
            <a:br>
              <a:rPr lang="fi-FI"/>
            </a:br>
            <a:r>
              <a:rPr lang="fi-FI"/>
              <a:t>ely-keskus.fi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0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petus 3" type="title" preserve="1">
  <p:cSld name="Lopetu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9">
            <a:extLst>
              <a:ext uri="{FF2B5EF4-FFF2-40B4-BE49-F238E27FC236}">
                <a16:creationId xmlns:a16="http://schemas.microsoft.com/office/drawing/2014/main" id="{2F879CE6-F58E-498F-BFF8-897875D764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098364"/>
            <a:ext cx="11832393" cy="4209097"/>
          </a:xfrm>
          <a:custGeom>
            <a:avLst/>
            <a:gdLst>
              <a:gd name="T0" fmla="*/ 0 w 32870"/>
              <a:gd name="T1" fmla="*/ 4740 h 11678"/>
              <a:gd name="T2" fmla="*/ 0 w 32870"/>
              <a:gd name="T3" fmla="*/ 11678 h 11678"/>
              <a:gd name="T4" fmla="*/ 19067 w 32870"/>
              <a:gd name="T5" fmla="*/ 4661 h 11678"/>
              <a:gd name="T6" fmla="*/ 32870 w 32870"/>
              <a:gd name="T7" fmla="*/ 4650 h 11678"/>
              <a:gd name="T8" fmla="*/ 32870 w 32870"/>
              <a:gd name="T9" fmla="*/ 0 h 11678"/>
              <a:gd name="T10" fmla="*/ 18389 w 32870"/>
              <a:gd name="T11" fmla="*/ 20 h 11678"/>
              <a:gd name="T12" fmla="*/ 0 w 32870"/>
              <a:gd name="T13" fmla="*/ 4740 h 11678"/>
              <a:gd name="connsiteX0" fmla="*/ 0 w 32870"/>
              <a:gd name="connsiteY0" fmla="*/ 4740 h 11678"/>
              <a:gd name="connsiteX1" fmla="*/ 0 w 32870"/>
              <a:gd name="connsiteY1" fmla="*/ 11678 h 11678"/>
              <a:gd name="connsiteX2" fmla="*/ 32870 w 32870"/>
              <a:gd name="connsiteY2" fmla="*/ 4650 h 11678"/>
              <a:gd name="connsiteX3" fmla="*/ 32870 w 32870"/>
              <a:gd name="connsiteY3" fmla="*/ 0 h 11678"/>
              <a:gd name="connsiteX4" fmla="*/ 18389 w 32870"/>
              <a:gd name="connsiteY4" fmla="*/ 20 h 11678"/>
              <a:gd name="connsiteX5" fmla="*/ 0 w 32870"/>
              <a:gd name="connsiteY5" fmla="*/ 4740 h 11678"/>
              <a:gd name="connsiteX0" fmla="*/ 0 w 32870"/>
              <a:gd name="connsiteY0" fmla="*/ 4740 h 11678"/>
              <a:gd name="connsiteX1" fmla="*/ 0 w 32870"/>
              <a:gd name="connsiteY1" fmla="*/ 11678 h 11678"/>
              <a:gd name="connsiteX2" fmla="*/ 32870 w 32870"/>
              <a:gd name="connsiteY2" fmla="*/ 4650 h 11678"/>
              <a:gd name="connsiteX3" fmla="*/ 32870 w 32870"/>
              <a:gd name="connsiteY3" fmla="*/ 0 h 11678"/>
              <a:gd name="connsiteX4" fmla="*/ 18389 w 32870"/>
              <a:gd name="connsiteY4" fmla="*/ 20 h 11678"/>
              <a:gd name="connsiteX5" fmla="*/ 0 w 32870"/>
              <a:gd name="connsiteY5" fmla="*/ 4740 h 11678"/>
              <a:gd name="connsiteX0" fmla="*/ 0 w 32870"/>
              <a:gd name="connsiteY0" fmla="*/ 4740 h 11678"/>
              <a:gd name="connsiteX1" fmla="*/ 0 w 32870"/>
              <a:gd name="connsiteY1" fmla="*/ 11678 h 11678"/>
              <a:gd name="connsiteX2" fmla="*/ 32870 w 32870"/>
              <a:gd name="connsiteY2" fmla="*/ 4650 h 11678"/>
              <a:gd name="connsiteX3" fmla="*/ 32870 w 32870"/>
              <a:gd name="connsiteY3" fmla="*/ 0 h 11678"/>
              <a:gd name="connsiteX4" fmla="*/ 18389 w 32870"/>
              <a:gd name="connsiteY4" fmla="*/ 20 h 11678"/>
              <a:gd name="connsiteX5" fmla="*/ 0 w 32870"/>
              <a:gd name="connsiteY5" fmla="*/ 4740 h 11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1678">
                <a:moveTo>
                  <a:pt x="0" y="4740"/>
                </a:moveTo>
                <a:lnTo>
                  <a:pt x="0" y="11678"/>
                </a:lnTo>
                <a:cubicBezTo>
                  <a:pt x="-29" y="11700"/>
                  <a:pt x="32880" y="4689"/>
                  <a:pt x="32870" y="4650"/>
                </a:cubicBezTo>
                <a:lnTo>
                  <a:pt x="32870" y="0"/>
                </a:lnTo>
                <a:lnTo>
                  <a:pt x="18389" y="20"/>
                </a:lnTo>
                <a:cubicBezTo>
                  <a:pt x="8797" y="82"/>
                  <a:pt x="3102" y="1939"/>
                  <a:pt x="0" y="4740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Freeform 18">
            <a:extLst>
              <a:ext uri="{FF2B5EF4-FFF2-40B4-BE49-F238E27FC236}">
                <a16:creationId xmlns:a16="http://schemas.microsoft.com/office/drawing/2014/main" id="{3308B19E-C811-4A25-A76E-FD76B06ED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098364"/>
            <a:ext cx="11832393" cy="5588186"/>
          </a:xfrm>
          <a:custGeom>
            <a:avLst/>
            <a:gdLst>
              <a:gd name="T0" fmla="*/ 32870 w 32870"/>
              <a:gd name="T1" fmla="*/ 15500 h 15500"/>
              <a:gd name="T2" fmla="*/ 32870 w 32870"/>
              <a:gd name="T3" fmla="*/ 0 h 15500"/>
              <a:gd name="T4" fmla="*/ 32870 w 32870"/>
              <a:gd name="T5" fmla="*/ 0 h 15500"/>
              <a:gd name="T6" fmla="*/ 32870 w 32870"/>
              <a:gd name="T7" fmla="*/ 4650 h 15500"/>
              <a:gd name="T8" fmla="*/ 19067 w 32870"/>
              <a:gd name="T9" fmla="*/ 4661 h 15500"/>
              <a:gd name="T10" fmla="*/ 0 w 32870"/>
              <a:gd name="T11" fmla="*/ 11678 h 15500"/>
              <a:gd name="T12" fmla="*/ 0 w 32870"/>
              <a:gd name="T13" fmla="*/ 15500 h 15500"/>
              <a:gd name="T14" fmla="*/ 32870 w 32870"/>
              <a:gd name="T15" fmla="*/ 15500 h 15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870" h="15500">
                <a:moveTo>
                  <a:pt x="32870" y="15500"/>
                </a:moveTo>
                <a:lnTo>
                  <a:pt x="32870" y="0"/>
                </a:lnTo>
                <a:lnTo>
                  <a:pt x="32870" y="0"/>
                </a:lnTo>
                <a:lnTo>
                  <a:pt x="32870" y="4650"/>
                </a:lnTo>
                <a:cubicBezTo>
                  <a:pt x="28166" y="4655"/>
                  <a:pt x="20406" y="4664"/>
                  <a:pt x="19067" y="4661"/>
                </a:cubicBezTo>
                <a:cubicBezTo>
                  <a:pt x="13563" y="4653"/>
                  <a:pt x="2671" y="5450"/>
                  <a:pt x="0" y="11678"/>
                </a:cubicBezTo>
                <a:lnTo>
                  <a:pt x="0" y="15500"/>
                </a:lnTo>
                <a:lnTo>
                  <a:pt x="32870" y="1550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3428999"/>
            <a:ext cx="8193024" cy="1125203"/>
          </a:xfrm>
        </p:spPr>
        <p:txBody>
          <a:bodyPr anchor="b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Loppunosto</a:t>
            </a:r>
            <a:r>
              <a:rPr lang="en-GB"/>
              <a:t> / </a:t>
            </a:r>
            <a:r>
              <a:rPr lang="en-GB" err="1"/>
              <a:t>kehoitus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2948" y="5102352"/>
            <a:ext cx="8193024" cy="891540"/>
          </a:xfrm>
        </p:spPr>
        <p:txBody>
          <a:bodyPr anchor="ctr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Esittäjän sähköpostiosoite, tasaus oikeaan reunaan</a:t>
            </a:r>
            <a:br>
              <a:rPr lang="fi-FI"/>
            </a:br>
            <a:r>
              <a:rPr lang="fi-FI"/>
              <a:t>Toinen rivi tarvittaessa</a:t>
            </a:r>
            <a:br>
              <a:rPr lang="fi-FI"/>
            </a:br>
            <a:r>
              <a:rPr lang="fi-FI"/>
              <a:t>ely-keskus.fi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11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Otsikko ja sisältö elementillä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6"/>
          <p:cNvSpPr>
            <a:spLocks noGrp="1"/>
          </p:cNvSpPr>
          <p:nvPr>
            <p:ph type="title" hasCustomPrompt="1"/>
          </p:nvPr>
        </p:nvSpPr>
        <p:spPr>
          <a:xfrm>
            <a:off x="1091445" y="1267841"/>
            <a:ext cx="8832981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</a:t>
            </a:r>
            <a:endParaRPr lang="fi-FI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r>
              <a:rPr lang="fi-FI"/>
              <a:t>Kerkkä Valeria</a:t>
            </a:r>
          </a:p>
        </p:txBody>
      </p:sp>
      <p:sp>
        <p:nvSpPr>
          <p:cNvPr id="14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1091444" y="2060848"/>
            <a:ext cx="9325037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2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2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2346" y="4005368"/>
            <a:ext cx="1619654" cy="2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091378"/>
      </p:ext>
    </p:extLst>
  </p:cSld>
  <p:clrMapOvr>
    <a:masterClrMapping/>
  </p:clrMapOvr>
  <p:hf hdr="0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88C609-01E9-1042-9013-D6070C27C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65125"/>
            <a:ext cx="10521950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D6B2234-D55C-5243-AFAE-0C4CBBFAE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850" y="1825625"/>
            <a:ext cx="10521950" cy="4149725"/>
          </a:xfrm>
        </p:spPr>
        <p:txBody>
          <a:bodyPr/>
          <a:lstStyle>
            <a:lvl1pPr>
              <a:defRPr spc="0"/>
            </a:lvl1pPr>
            <a:lvl2pPr>
              <a:defRPr spc="0"/>
            </a:lvl2pPr>
            <a:lvl3pPr>
              <a:defRPr spc="0"/>
            </a:lvl3pPr>
            <a:lvl4pPr>
              <a:defRPr spc="0"/>
            </a:lvl4pPr>
            <a:lvl5pPr>
              <a:defRPr spc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Päivämäärän paikkamerkki 13">
            <a:extLst>
              <a:ext uri="{FF2B5EF4-FFF2-40B4-BE49-F238E27FC236}">
                <a16:creationId xmlns:a16="http://schemas.microsoft.com/office/drawing/2014/main" id="{BB517050-4F3B-C047-A78A-618684D78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8809-4BBA-FB47-8F6B-2E4C3BBEC8E1}" type="datetime1">
              <a:rPr lang="fi-FI" smtClean="0"/>
              <a:t>23.9.2021</a:t>
            </a:fld>
            <a:endParaRPr lang="fi-FI"/>
          </a:p>
        </p:txBody>
      </p:sp>
      <p:sp>
        <p:nvSpPr>
          <p:cNvPr id="15" name="Alatunnisteen paikkamerkki 14">
            <a:extLst>
              <a:ext uri="{FF2B5EF4-FFF2-40B4-BE49-F238E27FC236}">
                <a16:creationId xmlns:a16="http://schemas.microsoft.com/office/drawing/2014/main" id="{72EEAFEC-E7DF-874B-A8BF-52E92BCBA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alatunniste tässä</a:t>
            </a:r>
          </a:p>
        </p:txBody>
      </p:sp>
      <p:sp>
        <p:nvSpPr>
          <p:cNvPr id="16" name="Dian numeron paikkamerkki 15">
            <a:extLst>
              <a:ext uri="{FF2B5EF4-FFF2-40B4-BE49-F238E27FC236}">
                <a16:creationId xmlns:a16="http://schemas.microsoft.com/office/drawing/2014/main" id="{1A5C3D4D-B804-1040-98F3-7F52761C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/>
              <a:t>dia </a:t>
            </a:r>
            <a:fld id="{4B3ABE4D-E3AA-DE44-821B-852CBCAB171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01012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9"/>
          <p:cNvSpPr/>
          <p:nvPr userDrawn="1"/>
        </p:nvSpPr>
        <p:spPr>
          <a:xfrm>
            <a:off x="0" y="981075"/>
            <a:ext cx="12216680" cy="58769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4" name="Otsikko 6"/>
          <p:cNvSpPr>
            <a:spLocks noGrp="1"/>
          </p:cNvSpPr>
          <p:nvPr>
            <p:ph type="title" hasCustomPrompt="1"/>
          </p:nvPr>
        </p:nvSpPr>
        <p:spPr>
          <a:xfrm>
            <a:off x="1091444" y="2744924"/>
            <a:ext cx="6984777" cy="1656184"/>
          </a:xfrm>
          <a:prstGeom prst="rect">
            <a:avLst/>
          </a:prstGeom>
        </p:spPr>
        <p:txBody>
          <a:bodyPr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</a:t>
            </a:r>
          </a:p>
        </p:txBody>
      </p:sp>
      <p:sp>
        <p:nvSpPr>
          <p:cNvPr id="16" name="Platshållare för datum 3"/>
          <p:cNvSpPr>
            <a:spLocks noGrp="1"/>
          </p:cNvSpPr>
          <p:nvPr>
            <p:ph type="dt" sz="half" idx="13"/>
          </p:nvPr>
        </p:nvSpPr>
        <p:spPr>
          <a:xfrm>
            <a:off x="1091444" y="6417332"/>
            <a:ext cx="6984777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2.12.2020</a:t>
            </a:r>
          </a:p>
        </p:txBody>
      </p:sp>
      <p:sp>
        <p:nvSpPr>
          <p:cNvPr id="17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91444" y="6021288"/>
            <a:ext cx="6984777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Kerkkä Valeria</a:t>
            </a:r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88388" y="1952836"/>
            <a:ext cx="2628292" cy="4428492"/>
          </a:xfrm>
          <a:prstGeom prst="rect">
            <a:avLst/>
          </a:prstGeom>
        </p:spPr>
      </p:pic>
      <p:sp>
        <p:nvSpPr>
          <p:cNvPr id="8" name="Alaotsikko 2"/>
          <p:cNvSpPr>
            <a:spLocks noGrp="1"/>
          </p:cNvSpPr>
          <p:nvPr>
            <p:ph type="subTitle" idx="1"/>
          </p:nvPr>
        </p:nvSpPr>
        <p:spPr>
          <a:xfrm>
            <a:off x="1091444" y="4582800"/>
            <a:ext cx="6984777" cy="144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1963498161"/>
      </p:ext>
    </p:extLst>
  </p:cSld>
  <p:clrMapOvr>
    <a:masterClrMapping/>
  </p:clrMapOvr>
  <p:hf hdr="0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91445" y="6376243"/>
            <a:ext cx="9325036" cy="365125"/>
          </a:xfrm>
        </p:spPr>
        <p:txBody>
          <a:bodyPr/>
          <a:lstStyle/>
          <a:p>
            <a:r>
              <a:rPr lang="fi-FI"/>
              <a:t>Kerkkä Valeria</a:t>
            </a:r>
          </a:p>
        </p:txBody>
      </p:sp>
      <p:sp>
        <p:nvSpPr>
          <p:cNvPr id="8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0" name="Otsikko 6"/>
          <p:cNvSpPr>
            <a:spLocks noGrp="1"/>
          </p:cNvSpPr>
          <p:nvPr>
            <p:ph type="title" hasCustomPrompt="1"/>
          </p:nvPr>
        </p:nvSpPr>
        <p:spPr>
          <a:xfrm>
            <a:off x="1091445" y="1278951"/>
            <a:ext cx="9325036" cy="642942"/>
          </a:xfrm>
          <a:prstGeom prst="rect">
            <a:avLst/>
          </a:prstGeom>
        </p:spPr>
        <p:txBody>
          <a:bodyPr/>
          <a:lstStyle>
            <a:lvl1pPr>
              <a:defRPr lang="fi-FI" sz="3000" dirty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</a:t>
            </a:r>
            <a:endParaRPr lang="fi-FI"/>
          </a:p>
        </p:txBody>
      </p:sp>
      <p:sp>
        <p:nvSpPr>
          <p:cNvPr id="11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1091444" y="2060848"/>
            <a:ext cx="9325037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2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2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058884741"/>
      </p:ext>
    </p:extLst>
  </p:cSld>
  <p:clrMapOvr>
    <a:masterClrMapping/>
  </p:clrMapOvr>
  <p:hf hdr="0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 hankelog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 hasCustomPrompt="1"/>
          </p:nvPr>
        </p:nvSpPr>
        <p:spPr>
          <a:xfrm>
            <a:off x="1091444" y="1268760"/>
            <a:ext cx="9330377" cy="642942"/>
          </a:xfrm>
          <a:prstGeom prst="rect">
            <a:avLst/>
          </a:prstGeom>
        </p:spPr>
        <p:txBody>
          <a:bodyPr/>
          <a:lstStyle>
            <a:lvl1pPr>
              <a:defRPr lang="fi-FI" sz="3000" dirty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</a:t>
            </a:r>
            <a:endParaRPr lang="fi-FI"/>
          </a:p>
        </p:txBody>
      </p:sp>
      <p:sp>
        <p:nvSpPr>
          <p:cNvPr id="16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9268" y="6376243"/>
            <a:ext cx="9327212" cy="365125"/>
          </a:xfrm>
        </p:spPr>
        <p:txBody>
          <a:bodyPr/>
          <a:lstStyle/>
          <a:p>
            <a:r>
              <a:rPr lang="fi-FI"/>
              <a:t>Kerkkä Valeria</a:t>
            </a:r>
          </a:p>
        </p:txBody>
      </p:sp>
      <p:sp>
        <p:nvSpPr>
          <p:cNvPr id="17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8" name="Kuva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668509" y="147396"/>
            <a:ext cx="853081" cy="8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Kuva 8" descr="VipuvoimaaEU_2014_2020_rgb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9136" y="188640"/>
            <a:ext cx="1049332" cy="742796"/>
          </a:xfrm>
          <a:prstGeom prst="rect">
            <a:avLst/>
          </a:prstGeom>
        </p:spPr>
      </p:pic>
      <p:sp>
        <p:nvSpPr>
          <p:cNvPr id="10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1091444" y="2060848"/>
            <a:ext cx="9325037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2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2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880751572"/>
      </p:ext>
    </p:extLst>
  </p:cSld>
  <p:clrMapOvr>
    <a:masterClrMapping/>
  </p:clrMapOvr>
  <p:hf hdr="0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tsikko ja sisältö_ilman log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 hasCustomPrompt="1"/>
          </p:nvPr>
        </p:nvSpPr>
        <p:spPr>
          <a:xfrm>
            <a:off x="1091444" y="587655"/>
            <a:ext cx="9330377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</a:t>
            </a:r>
            <a:endParaRPr lang="fi-FI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91444" y="6376243"/>
            <a:ext cx="9330377" cy="365125"/>
          </a:xfrm>
        </p:spPr>
        <p:txBody>
          <a:bodyPr/>
          <a:lstStyle/>
          <a:p>
            <a:r>
              <a:rPr lang="fi-FI"/>
              <a:t>Kerkkä Valeria</a:t>
            </a:r>
          </a:p>
        </p:txBody>
      </p:sp>
      <p:sp>
        <p:nvSpPr>
          <p:cNvPr id="12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8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1091444" y="2060848"/>
            <a:ext cx="9325037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2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2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488108712"/>
      </p:ext>
    </p:extLst>
  </p:cSld>
  <p:clrMapOvr>
    <a:masterClrMapping/>
  </p:clrMapOvr>
  <p:hf hdr="0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 ja sisältö_keskitet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091442" y="1989181"/>
            <a:ext cx="9289034" cy="1470025"/>
          </a:xfrm>
          <a:prstGeom prst="rect">
            <a:avLst/>
          </a:prstGeom>
        </p:spPr>
        <p:txBody>
          <a:bodyPr/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</a:t>
            </a:r>
            <a:endParaRPr lang="fi-FI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91444" y="3825044"/>
            <a:ext cx="9289034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napsauttamalla</a:t>
            </a:r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91444" y="6376243"/>
            <a:ext cx="9289032" cy="365125"/>
          </a:xfrm>
        </p:spPr>
        <p:txBody>
          <a:bodyPr/>
          <a:lstStyle/>
          <a:p>
            <a:r>
              <a:rPr lang="fi-FI"/>
              <a:t>Kerkkä Valeria</a:t>
            </a:r>
          </a:p>
        </p:txBody>
      </p:sp>
      <p:sp>
        <p:nvSpPr>
          <p:cNvPr id="9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6517843"/>
      </p:ext>
    </p:extLst>
  </p:cSld>
  <p:clrMapOvr>
    <a:masterClrMapping/>
  </p:clrMapOvr>
  <p:hf hdr="0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Vain iso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091445" y="1268760"/>
            <a:ext cx="9325036" cy="44644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perustyyliä napsauttamalla</a:t>
            </a:r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477249" cy="365125"/>
          </a:xfrm>
        </p:spPr>
        <p:txBody>
          <a:bodyPr/>
          <a:lstStyle/>
          <a:p>
            <a:r>
              <a:rPr lang="fi-FI"/>
              <a:t>Kerkkä Valeria</a:t>
            </a:r>
          </a:p>
        </p:txBody>
      </p:sp>
      <p:sp>
        <p:nvSpPr>
          <p:cNvPr id="8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8814150"/>
      </p:ext>
    </p:extLst>
  </p:cSld>
  <p:clrMapOvr>
    <a:masterClrMapping/>
  </p:clrMapOvr>
  <p:hf hdr="0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 elementillä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10956540" y="0"/>
            <a:ext cx="123546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6" name="Otsikko 6"/>
          <p:cNvSpPr>
            <a:spLocks noGrp="1"/>
          </p:cNvSpPr>
          <p:nvPr userDrawn="1">
            <p:ph type="title" hasCustomPrompt="1"/>
          </p:nvPr>
        </p:nvSpPr>
        <p:spPr>
          <a:xfrm>
            <a:off x="1091445" y="1267841"/>
            <a:ext cx="8832981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</a:t>
            </a:r>
            <a:endParaRPr lang="fi-FI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73"/>
          <a:stretch/>
        </p:blipFill>
        <p:spPr>
          <a:xfrm>
            <a:off x="10956540" y="2960948"/>
            <a:ext cx="1225485" cy="3735478"/>
          </a:xfrm>
          <a:prstGeom prst="rect">
            <a:avLst/>
          </a:prstGeom>
        </p:spPr>
      </p:pic>
      <p:sp>
        <p:nvSpPr>
          <p:cNvPr id="14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r>
              <a:rPr lang="fi-FI"/>
              <a:t>Kerkkä Valeria</a:t>
            </a:r>
          </a:p>
        </p:txBody>
      </p:sp>
      <p:sp>
        <p:nvSpPr>
          <p:cNvPr id="15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9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1091444" y="2060848"/>
            <a:ext cx="9325037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2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2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165401492"/>
      </p:ext>
    </p:extLst>
  </p:cSld>
  <p:clrMapOvr>
    <a:masterClrMapping/>
  </p:clrMapOvr>
  <p:hf hdr="0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 elementillä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6"/>
          <p:cNvSpPr>
            <a:spLocks noGrp="1"/>
          </p:cNvSpPr>
          <p:nvPr>
            <p:ph type="title" hasCustomPrompt="1"/>
          </p:nvPr>
        </p:nvSpPr>
        <p:spPr>
          <a:xfrm>
            <a:off x="1091445" y="1267841"/>
            <a:ext cx="8832981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</a:t>
            </a:r>
            <a:endParaRPr lang="fi-FI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r>
              <a:rPr lang="fi-FI"/>
              <a:t>Kerkkä Valeria</a:t>
            </a:r>
          </a:p>
        </p:txBody>
      </p:sp>
      <p:sp>
        <p:nvSpPr>
          <p:cNvPr id="14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1091444" y="2060848"/>
            <a:ext cx="9325037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2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2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2346" y="4005368"/>
            <a:ext cx="1619654" cy="2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251261"/>
      </p:ext>
    </p:extLst>
  </p:cSld>
  <p:clrMapOvr>
    <a:masterClrMapping/>
  </p:clrMapOvr>
  <p:hf hdr="0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2"/>
          <p:cNvSpPr>
            <a:spLocks noGrp="1"/>
          </p:cNvSpPr>
          <p:nvPr>
            <p:ph type="pic" idx="1"/>
          </p:nvPr>
        </p:nvSpPr>
        <p:spPr>
          <a:xfrm>
            <a:off x="9732404" y="0"/>
            <a:ext cx="2448272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Otsikko 6"/>
          <p:cNvSpPr>
            <a:spLocks noGrp="1"/>
          </p:cNvSpPr>
          <p:nvPr>
            <p:ph type="title" hasCustomPrompt="1"/>
          </p:nvPr>
        </p:nvSpPr>
        <p:spPr>
          <a:xfrm>
            <a:off x="1091446" y="1267841"/>
            <a:ext cx="824491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</a:t>
            </a:r>
            <a:endParaRPr lang="fi-FI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249436" cy="365125"/>
          </a:xfrm>
        </p:spPr>
        <p:txBody>
          <a:bodyPr/>
          <a:lstStyle/>
          <a:p>
            <a:r>
              <a:rPr lang="fi-FI"/>
              <a:t>Kerkkä Valeria</a:t>
            </a:r>
          </a:p>
        </p:txBody>
      </p:sp>
      <p:sp>
        <p:nvSpPr>
          <p:cNvPr id="14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1091444" y="2060848"/>
            <a:ext cx="8244917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2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2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891384995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Tekstisivu, yksipalstainen.</a:t>
            </a:r>
            <a:br>
              <a:rPr lang="fi-FI"/>
            </a:br>
            <a:r>
              <a:rPr lang="fi-FI"/>
              <a:t>Otsikon pituus korkeintaan kaksi riviä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marL="357188" marR="0" lvl="0" indent="-357188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Esityksen tarkoitus on toimia esiintyjän ja kuulijan tukena.</a:t>
            </a:r>
            <a:br>
              <a:rPr lang="fi-FI"/>
            </a:br>
            <a:r>
              <a:rPr lang="fi-FI"/>
              <a:t>     Toinen tekstitaso, jos sivulle tulee enemmän tekstiä.</a:t>
            </a:r>
            <a:br>
              <a:rPr lang="fi-FI"/>
            </a:br>
            <a:r>
              <a:rPr lang="fi-FI"/>
              <a:t>           Kolmas tekstitaso, jos haluat esittää enemmän tekstiä.</a:t>
            </a:r>
            <a:br>
              <a:rPr lang="fi-FI"/>
            </a:br>
            <a:r>
              <a:rPr lang="fi-FI"/>
              <a:t>Muistathan, että kun tekstin koko pienenee, myös viesti pienenee.</a:t>
            </a:r>
            <a:br>
              <a:rPr lang="fi-FI"/>
            </a:br>
            <a:r>
              <a:rPr lang="fi-FI" noProof="0"/>
              <a:t>Esityksen tulee olla myös kaukaa luettavissa.</a:t>
            </a:r>
            <a:endParaRPr lang="fi-FI"/>
          </a:p>
          <a:p>
            <a:pPr marL="715963" marR="0" lvl="1" indent="-357188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59A7EFB5-C255-48FB-AC67-FD651DD26D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AFC3A855-B6C3-4D1E-B148-55910A2578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24.2.2021   |   </a:t>
            </a: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032AC8CB-3366-4A2A-8272-93E3683840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Petri-Tapio Heikkonen</a:t>
            </a:r>
          </a:p>
        </p:txBody>
      </p:sp>
    </p:spTree>
    <p:extLst>
      <p:ext uri="{BB962C8B-B14F-4D97-AF65-F5344CB8AC3E}">
        <p14:creationId xmlns:p14="http://schemas.microsoft.com/office/powerpoint/2010/main" val="411139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_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091444" y="4947046"/>
            <a:ext cx="8832980" cy="498178"/>
          </a:xfrm>
          <a:prstGeom prst="rect">
            <a:avLst/>
          </a:prstGeom>
        </p:spPr>
        <p:txBody>
          <a:bodyPr anchor="b"/>
          <a:lstStyle>
            <a:lvl1pPr algn="l">
              <a:defRPr sz="2200" b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perustyyliä napsauttamalla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091443" y="1268760"/>
            <a:ext cx="8832981" cy="360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091444" y="5511354"/>
            <a:ext cx="8832980" cy="50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r>
              <a:rPr lang="fi-FI"/>
              <a:t>Kerkkä Valeria</a:t>
            </a:r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9736901"/>
      </p:ext>
    </p:extLst>
  </p:cSld>
  <p:clrMapOvr>
    <a:masterClrMapping/>
  </p:clrMapOvr>
  <p:hf hdr="0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35360" y="260648"/>
            <a:ext cx="11521280" cy="53285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335360" y="5661248"/>
            <a:ext cx="11521280" cy="50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r>
              <a:rPr lang="fi-FI"/>
              <a:t>Kerkkä Valeria</a:t>
            </a:r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4653118"/>
      </p:ext>
    </p:extLst>
  </p:cSld>
  <p:clrMapOvr>
    <a:masterClrMapping/>
  </p:clrMapOvr>
  <p:hf hdr="0"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 otsikko ja sisältöloke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5360" y="1268760"/>
            <a:ext cx="11137237" cy="1143000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</a:t>
            </a:r>
            <a:endParaRPr lang="fi-FI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5360" y="2564904"/>
            <a:ext cx="11164821" cy="326896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200"/>
            </a:lvl1pPr>
            <a:lvl2pPr>
              <a:buClr>
                <a:schemeClr val="tx2"/>
              </a:buClr>
              <a:defRPr sz="22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accent2"/>
              </a:buClr>
              <a:defRPr/>
            </a:lvl5pPr>
            <a:lvl6pPr>
              <a:buClr>
                <a:schemeClr val="accent1"/>
              </a:buClr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r>
              <a:rPr lang="fi-FI"/>
              <a:t>Kerkkä Valeria</a:t>
            </a:r>
          </a:p>
        </p:txBody>
      </p:sp>
      <p:sp>
        <p:nvSpPr>
          <p:cNvPr id="9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08527"/>
      </p:ext>
    </p:extLst>
  </p:cSld>
  <p:clrMapOvr>
    <a:masterClrMapping/>
  </p:clrMapOvr>
  <p:hf hdr="0"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 Otsikko ja kaksi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5360" y="980728"/>
            <a:ext cx="11425269" cy="100811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</a:t>
            </a:r>
            <a:endParaRPr lang="fi-FI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35360" y="1988841"/>
            <a:ext cx="5672832" cy="432048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Char char="§"/>
              <a:defRPr sz="2200"/>
            </a:lvl1pPr>
            <a:lvl2pPr>
              <a:buClr>
                <a:schemeClr val="tx2"/>
              </a:buClr>
              <a:defRPr sz="22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accent2"/>
              </a:buClr>
              <a:defRPr sz="1800"/>
            </a:lvl5pPr>
            <a:lvl6pPr>
              <a:buClr>
                <a:schemeClr val="accent1"/>
              </a:buClr>
              <a:defRPr sz="1800"/>
            </a:lvl6pPr>
            <a:lvl7pPr>
              <a:buClr>
                <a:schemeClr val="accent1"/>
              </a:buClr>
              <a:defRPr sz="1800"/>
            </a:lvl7pPr>
            <a:lvl8pPr>
              <a:buClr>
                <a:schemeClr val="accent1"/>
              </a:buClr>
              <a:defRPr sz="1800"/>
            </a:lvl8pPr>
            <a:lvl9pPr>
              <a:buClr>
                <a:schemeClr val="accent1"/>
              </a:buCl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0" y="1988841"/>
            <a:ext cx="5664629" cy="432048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200"/>
            </a:lvl1pPr>
            <a:lvl2pPr>
              <a:buClr>
                <a:schemeClr val="tx2"/>
              </a:buClr>
              <a:defRPr sz="22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accent2"/>
              </a:buClr>
              <a:defRPr sz="1800"/>
            </a:lvl5pPr>
            <a:lvl6pPr>
              <a:buClr>
                <a:schemeClr val="accent1"/>
              </a:buClr>
              <a:defRPr sz="1800"/>
            </a:lvl6pPr>
            <a:lvl7pPr>
              <a:buClr>
                <a:schemeClr val="accent1"/>
              </a:buClr>
              <a:defRPr sz="1800"/>
            </a:lvl7pPr>
            <a:lvl8pPr>
              <a:buClr>
                <a:schemeClr val="accent1"/>
              </a:buClr>
              <a:defRPr sz="1800"/>
            </a:lvl8pPr>
            <a:lvl9pPr>
              <a:buClr>
                <a:schemeClr val="accent1"/>
              </a:buCl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r>
              <a:rPr lang="fi-FI"/>
              <a:t>Kerkkä Valeria</a:t>
            </a:r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1445407"/>
      </p:ext>
    </p:extLst>
  </p:cSld>
  <p:clrMapOvr>
    <a:masterClrMapping/>
  </p:clrMapOvr>
  <p:hf hdr="0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 Otsikot ja kaksi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5360" y="1196752"/>
            <a:ext cx="11521280" cy="576064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</a:t>
            </a:r>
            <a:endParaRPr lang="fi-FI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35360" y="1988840"/>
            <a:ext cx="5664629" cy="7200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35360" y="2894956"/>
            <a:ext cx="5664629" cy="341436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200"/>
            </a:lvl1pPr>
            <a:lvl2pPr>
              <a:buClr>
                <a:schemeClr val="tx2"/>
              </a:buClr>
              <a:defRPr sz="22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accent2"/>
              </a:buClr>
              <a:defRPr sz="1600"/>
            </a:lvl5pPr>
            <a:lvl6pPr>
              <a:buClr>
                <a:schemeClr val="accent1"/>
              </a:buClr>
              <a:defRPr sz="1600"/>
            </a:lvl6pPr>
            <a:lvl7pPr>
              <a:buClr>
                <a:schemeClr val="accent1"/>
              </a:buClr>
              <a:defRPr sz="1600"/>
            </a:lvl7pPr>
            <a:lvl8pPr>
              <a:buClr>
                <a:schemeClr val="accent1"/>
              </a:buClr>
              <a:defRPr sz="1600"/>
            </a:lvl8pPr>
            <a:lvl9pPr>
              <a:buClr>
                <a:schemeClr val="accent1"/>
              </a:buCl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2011" y="1988840"/>
            <a:ext cx="5664629" cy="71177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r>
              <a:rPr lang="fi-FI"/>
              <a:t>Kerkkä Valeria</a:t>
            </a:r>
          </a:p>
        </p:txBody>
      </p:sp>
      <p:sp>
        <p:nvSpPr>
          <p:cNvPr id="12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0" name="Platshållare för innehåll 3"/>
          <p:cNvSpPr>
            <a:spLocks noGrp="1"/>
          </p:cNvSpPr>
          <p:nvPr>
            <p:ph sz="half" idx="15"/>
          </p:nvPr>
        </p:nvSpPr>
        <p:spPr>
          <a:xfrm>
            <a:off x="6192011" y="2894956"/>
            <a:ext cx="5664629" cy="341436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200"/>
            </a:lvl1pPr>
            <a:lvl2pPr>
              <a:buClr>
                <a:schemeClr val="tx2"/>
              </a:buClr>
              <a:defRPr sz="22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accent2"/>
              </a:buClr>
              <a:defRPr sz="1600" baseline="0"/>
            </a:lvl5pPr>
            <a:lvl6pPr>
              <a:buClr>
                <a:schemeClr val="accent1"/>
              </a:buClr>
              <a:defRPr sz="1600"/>
            </a:lvl6pPr>
            <a:lvl7pPr>
              <a:buClr>
                <a:schemeClr val="accent1"/>
              </a:buClr>
              <a:defRPr sz="1600"/>
            </a:lvl7pPr>
            <a:lvl8pPr>
              <a:buClr>
                <a:schemeClr val="accent1"/>
              </a:buClr>
              <a:defRPr sz="1600"/>
            </a:lvl8pPr>
            <a:lvl9pPr>
              <a:buClr>
                <a:schemeClr val="accent1"/>
              </a:buCl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349720706"/>
      </p:ext>
    </p:extLst>
  </p:cSld>
  <p:clrMapOvr>
    <a:masterClrMapping/>
  </p:clrMapOvr>
  <p:hf hdr="0"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5_ Otsikko ja kaksi erikokoista 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5360" y="1268760"/>
            <a:ext cx="5376597" cy="792088"/>
          </a:xfrm>
          <a:prstGeom prst="rect">
            <a:avLst/>
          </a:prstGeom>
        </p:spPr>
        <p:txBody>
          <a:bodyPr anchor="b"/>
          <a:lstStyle>
            <a:lvl1pPr algn="l">
              <a:defRPr sz="2200" b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0" y="404665"/>
            <a:ext cx="5760640" cy="576064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200"/>
            </a:lvl1pPr>
            <a:lvl2pPr>
              <a:buClr>
                <a:schemeClr val="tx2"/>
              </a:buClr>
              <a:defRPr sz="22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accent2"/>
              </a:buClr>
              <a:defRPr sz="2000"/>
            </a:lvl5pPr>
            <a:lvl6pPr>
              <a:buClr>
                <a:schemeClr val="accent1"/>
              </a:buClr>
              <a:defRPr sz="2000"/>
            </a:lvl6pPr>
            <a:lvl7pPr>
              <a:buClr>
                <a:schemeClr val="accent1"/>
              </a:buClr>
              <a:defRPr sz="2000"/>
            </a:lvl7pPr>
            <a:lvl8pPr>
              <a:buClr>
                <a:schemeClr val="accent1"/>
              </a:buClr>
              <a:defRPr sz="2000"/>
            </a:lvl8pPr>
            <a:lvl9pPr>
              <a:buClr>
                <a:schemeClr val="accent1"/>
              </a:buCl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335360" y="2204864"/>
            <a:ext cx="5376597" cy="3960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r>
              <a:rPr lang="fi-FI"/>
              <a:t>Kerkkä Valeria</a:t>
            </a:r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4419368"/>
      </p:ext>
    </p:extLst>
  </p:cSld>
  <p:clrMapOvr>
    <a:masterClrMapping/>
  </p:clrMapOvr>
  <p:hf hdr="0"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r>
              <a:rPr lang="fi-FI"/>
              <a:t>Kerkkä Valeria</a:t>
            </a:r>
          </a:p>
        </p:txBody>
      </p:sp>
      <p:sp>
        <p:nvSpPr>
          <p:cNvPr id="7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2428411"/>
      </p:ext>
    </p:extLst>
  </p:cSld>
  <p:clrMapOvr>
    <a:masterClrMapping/>
  </p:clrMapOvr>
  <p:hf hdr="0"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9"/>
          <p:cNvSpPr/>
          <p:nvPr userDrawn="1"/>
        </p:nvSpPr>
        <p:spPr>
          <a:xfrm>
            <a:off x="0" y="981075"/>
            <a:ext cx="12216680" cy="58769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4" name="Otsikko 6"/>
          <p:cNvSpPr>
            <a:spLocks noGrp="1"/>
          </p:cNvSpPr>
          <p:nvPr>
            <p:ph type="title" hasCustomPrompt="1"/>
          </p:nvPr>
        </p:nvSpPr>
        <p:spPr>
          <a:xfrm>
            <a:off x="1091444" y="2744924"/>
            <a:ext cx="6984777" cy="1656184"/>
          </a:xfrm>
          <a:prstGeom prst="rect">
            <a:avLst/>
          </a:prstGeom>
        </p:spPr>
        <p:txBody>
          <a:bodyPr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</a:t>
            </a:r>
          </a:p>
        </p:txBody>
      </p:sp>
      <p:sp>
        <p:nvSpPr>
          <p:cNvPr id="16" name="Platshållare för datum 3"/>
          <p:cNvSpPr>
            <a:spLocks noGrp="1"/>
          </p:cNvSpPr>
          <p:nvPr>
            <p:ph type="dt" sz="half" idx="13"/>
          </p:nvPr>
        </p:nvSpPr>
        <p:spPr>
          <a:xfrm>
            <a:off x="1091444" y="6417332"/>
            <a:ext cx="6984777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19.2.2021</a:t>
            </a:r>
          </a:p>
        </p:txBody>
      </p:sp>
      <p:sp>
        <p:nvSpPr>
          <p:cNvPr id="17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91444" y="6021288"/>
            <a:ext cx="6984777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Lyytikäinen Teea</a:t>
            </a:r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88388" y="1952836"/>
            <a:ext cx="2628292" cy="4428492"/>
          </a:xfrm>
          <a:prstGeom prst="rect">
            <a:avLst/>
          </a:prstGeom>
        </p:spPr>
      </p:pic>
      <p:sp>
        <p:nvSpPr>
          <p:cNvPr id="8" name="Alaotsikko 2"/>
          <p:cNvSpPr>
            <a:spLocks noGrp="1"/>
          </p:cNvSpPr>
          <p:nvPr>
            <p:ph type="subTitle" idx="1"/>
          </p:nvPr>
        </p:nvSpPr>
        <p:spPr>
          <a:xfrm>
            <a:off x="1091444" y="4582800"/>
            <a:ext cx="6984777" cy="144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4285747335"/>
      </p:ext>
    </p:extLst>
  </p:cSld>
  <p:clrMapOvr>
    <a:masterClrMapping/>
  </p:clrMapOvr>
  <p:hf hdr="0"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91445" y="6376243"/>
            <a:ext cx="9325036" cy="365125"/>
          </a:xfrm>
        </p:spPr>
        <p:txBody>
          <a:bodyPr/>
          <a:lstStyle/>
          <a:p>
            <a:r>
              <a:rPr lang="fi-FI"/>
              <a:t>Lyytikäinen Teea</a:t>
            </a:r>
          </a:p>
        </p:txBody>
      </p:sp>
      <p:sp>
        <p:nvSpPr>
          <p:cNvPr id="8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0" name="Otsikko 6"/>
          <p:cNvSpPr>
            <a:spLocks noGrp="1"/>
          </p:cNvSpPr>
          <p:nvPr>
            <p:ph type="title" hasCustomPrompt="1"/>
          </p:nvPr>
        </p:nvSpPr>
        <p:spPr>
          <a:xfrm>
            <a:off x="1091445" y="1278951"/>
            <a:ext cx="9325036" cy="642942"/>
          </a:xfrm>
          <a:prstGeom prst="rect">
            <a:avLst/>
          </a:prstGeom>
        </p:spPr>
        <p:txBody>
          <a:bodyPr/>
          <a:lstStyle>
            <a:lvl1pPr>
              <a:defRPr lang="fi-FI" sz="3000" dirty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</a:t>
            </a:r>
            <a:endParaRPr lang="fi-FI"/>
          </a:p>
        </p:txBody>
      </p:sp>
      <p:sp>
        <p:nvSpPr>
          <p:cNvPr id="11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1091444" y="2060848"/>
            <a:ext cx="9325037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2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2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002003024"/>
      </p:ext>
    </p:extLst>
  </p:cSld>
  <p:clrMapOvr>
    <a:masterClrMapping/>
  </p:clrMapOvr>
  <p:hf hdr="0"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 hankelog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 hasCustomPrompt="1"/>
          </p:nvPr>
        </p:nvSpPr>
        <p:spPr>
          <a:xfrm>
            <a:off x="1091444" y="1268760"/>
            <a:ext cx="9330377" cy="642942"/>
          </a:xfrm>
          <a:prstGeom prst="rect">
            <a:avLst/>
          </a:prstGeom>
        </p:spPr>
        <p:txBody>
          <a:bodyPr/>
          <a:lstStyle>
            <a:lvl1pPr>
              <a:defRPr lang="fi-FI" sz="3000" dirty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</a:t>
            </a:r>
            <a:endParaRPr lang="fi-FI"/>
          </a:p>
        </p:txBody>
      </p:sp>
      <p:sp>
        <p:nvSpPr>
          <p:cNvPr id="16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9268" y="6376243"/>
            <a:ext cx="9327212" cy="365125"/>
          </a:xfrm>
        </p:spPr>
        <p:txBody>
          <a:bodyPr/>
          <a:lstStyle/>
          <a:p>
            <a:r>
              <a:rPr lang="fi-FI"/>
              <a:t>Lyytikäinen Teea</a:t>
            </a:r>
          </a:p>
        </p:txBody>
      </p:sp>
      <p:sp>
        <p:nvSpPr>
          <p:cNvPr id="17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8" name="Kuva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668509" y="147396"/>
            <a:ext cx="853081" cy="8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Kuva 8" descr="VipuvoimaaEU_2014_2020_rgb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9136" y="188640"/>
            <a:ext cx="1049332" cy="742796"/>
          </a:xfrm>
          <a:prstGeom prst="rect">
            <a:avLst/>
          </a:prstGeom>
        </p:spPr>
      </p:pic>
      <p:sp>
        <p:nvSpPr>
          <p:cNvPr id="10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1091444" y="2060848"/>
            <a:ext cx="9325037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2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2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591211491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F9AB59F-0532-DE42-803F-58E0666C33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FC2042E-97DB-F74D-A86A-D6E2B59E82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0430" y="5844946"/>
            <a:ext cx="3175340" cy="834974"/>
          </a:xfrm>
          <a:prstGeom prst="rect">
            <a:avLst/>
          </a:prstGeom>
        </p:spPr>
      </p:pic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EACCD4E2-38C8-674D-BD36-A983BAFFA2B2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495997" y="998590"/>
            <a:ext cx="6169747" cy="2259260"/>
          </a:xfrm>
        </p:spPr>
        <p:txBody>
          <a:bodyPr anchor="b">
            <a:noAutofit/>
          </a:bodyPr>
          <a:lstStyle>
            <a:lvl1pPr marL="0" indent="0">
              <a:buNone/>
              <a:defRPr sz="4600" b="1" spc="-1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Tähän esityksen otsikko</a:t>
            </a:r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D5FEC1AB-9B6F-C847-890B-E0D52B1EAF01}"/>
              </a:ext>
            </a:extLst>
          </p:cNvPr>
          <p:cNvCxnSpPr>
            <a:cxnSpLocks/>
          </p:cNvCxnSpPr>
          <p:nvPr userDrawn="1"/>
        </p:nvCxnSpPr>
        <p:spPr>
          <a:xfrm>
            <a:off x="5619335" y="3429000"/>
            <a:ext cx="95333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26E23A04-979E-BF47-814A-DF93C8FD3AA2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511084" y="3736663"/>
            <a:ext cx="6156552" cy="198548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Tähän lisätietoa esityksestä</a:t>
            </a:r>
          </a:p>
        </p:txBody>
      </p:sp>
    </p:spTree>
    <p:extLst>
      <p:ext uri="{BB962C8B-B14F-4D97-AF65-F5344CB8AC3E}">
        <p14:creationId xmlns:p14="http://schemas.microsoft.com/office/powerpoint/2010/main" val="1840456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Otsikko ja sisältö_ilman log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 hasCustomPrompt="1"/>
          </p:nvPr>
        </p:nvSpPr>
        <p:spPr>
          <a:xfrm>
            <a:off x="1091444" y="587655"/>
            <a:ext cx="9330377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</a:t>
            </a:r>
            <a:endParaRPr lang="fi-FI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91444" y="6376243"/>
            <a:ext cx="9330377" cy="365125"/>
          </a:xfrm>
        </p:spPr>
        <p:txBody>
          <a:bodyPr/>
          <a:lstStyle/>
          <a:p>
            <a:r>
              <a:rPr lang="fi-FI"/>
              <a:t>Virtanen Katriina</a:t>
            </a:r>
          </a:p>
        </p:txBody>
      </p:sp>
      <p:sp>
        <p:nvSpPr>
          <p:cNvPr id="12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8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1091444" y="2060848"/>
            <a:ext cx="9325037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2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2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571502358"/>
      </p:ext>
    </p:extLst>
  </p:cSld>
  <p:clrMapOvr>
    <a:masterClrMapping/>
  </p:clrMapOvr>
  <p:hf hdr="0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tsikko ja sisältö_ilman log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 hasCustomPrompt="1"/>
          </p:nvPr>
        </p:nvSpPr>
        <p:spPr>
          <a:xfrm>
            <a:off x="1091444" y="587655"/>
            <a:ext cx="9330377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</a:t>
            </a:r>
            <a:endParaRPr lang="fi-FI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91444" y="6376243"/>
            <a:ext cx="9330377" cy="365125"/>
          </a:xfrm>
        </p:spPr>
        <p:txBody>
          <a:bodyPr/>
          <a:lstStyle/>
          <a:p>
            <a:r>
              <a:rPr lang="fi-FI"/>
              <a:t>Lyytikäinen Teea</a:t>
            </a:r>
          </a:p>
        </p:txBody>
      </p:sp>
      <p:sp>
        <p:nvSpPr>
          <p:cNvPr id="12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8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1091444" y="2060848"/>
            <a:ext cx="9325037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2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2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086663549"/>
      </p:ext>
    </p:extLst>
  </p:cSld>
  <p:clrMapOvr>
    <a:masterClrMapping/>
  </p:clrMapOvr>
  <p:hf hdr="0"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 ja sisältö_keskitet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091442" y="1989181"/>
            <a:ext cx="9289034" cy="1470025"/>
          </a:xfrm>
          <a:prstGeom prst="rect">
            <a:avLst/>
          </a:prstGeom>
        </p:spPr>
        <p:txBody>
          <a:bodyPr/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</a:t>
            </a:r>
            <a:endParaRPr lang="fi-FI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91444" y="3825044"/>
            <a:ext cx="9289034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napsauttamalla</a:t>
            </a:r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91444" y="6376243"/>
            <a:ext cx="9289032" cy="365125"/>
          </a:xfrm>
        </p:spPr>
        <p:txBody>
          <a:bodyPr/>
          <a:lstStyle/>
          <a:p>
            <a:r>
              <a:rPr lang="fi-FI"/>
              <a:t>Lyytikäinen Teea</a:t>
            </a:r>
          </a:p>
        </p:txBody>
      </p:sp>
      <p:sp>
        <p:nvSpPr>
          <p:cNvPr id="9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4288907"/>
      </p:ext>
    </p:extLst>
  </p:cSld>
  <p:clrMapOvr>
    <a:masterClrMapping/>
  </p:clrMapOvr>
  <p:hf hdr="0"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Vain iso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091445" y="1268760"/>
            <a:ext cx="9325036" cy="44644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perustyyliä napsauttamalla</a:t>
            </a:r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477249" cy="365125"/>
          </a:xfrm>
        </p:spPr>
        <p:txBody>
          <a:bodyPr/>
          <a:lstStyle/>
          <a:p>
            <a:r>
              <a:rPr lang="fi-FI"/>
              <a:t>Lyytikäinen Teea</a:t>
            </a:r>
          </a:p>
        </p:txBody>
      </p:sp>
      <p:sp>
        <p:nvSpPr>
          <p:cNvPr id="8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0022178"/>
      </p:ext>
    </p:extLst>
  </p:cSld>
  <p:clrMapOvr>
    <a:masterClrMapping/>
  </p:clrMapOvr>
  <p:hf hdr="0"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 elementillä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10956540" y="0"/>
            <a:ext cx="123546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6" name="Otsikko 6"/>
          <p:cNvSpPr>
            <a:spLocks noGrp="1"/>
          </p:cNvSpPr>
          <p:nvPr userDrawn="1">
            <p:ph type="title" hasCustomPrompt="1"/>
          </p:nvPr>
        </p:nvSpPr>
        <p:spPr>
          <a:xfrm>
            <a:off x="1091445" y="1267841"/>
            <a:ext cx="8832981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</a:t>
            </a:r>
            <a:endParaRPr lang="fi-FI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73"/>
          <a:stretch/>
        </p:blipFill>
        <p:spPr>
          <a:xfrm>
            <a:off x="10956540" y="2960948"/>
            <a:ext cx="1225485" cy="3735478"/>
          </a:xfrm>
          <a:prstGeom prst="rect">
            <a:avLst/>
          </a:prstGeom>
        </p:spPr>
      </p:pic>
      <p:sp>
        <p:nvSpPr>
          <p:cNvPr id="14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r>
              <a:rPr lang="fi-FI"/>
              <a:t>Lyytikäinen Teea</a:t>
            </a:r>
          </a:p>
        </p:txBody>
      </p:sp>
      <p:sp>
        <p:nvSpPr>
          <p:cNvPr id="15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9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1091444" y="2060848"/>
            <a:ext cx="9325037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2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2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516754400"/>
      </p:ext>
    </p:extLst>
  </p:cSld>
  <p:clrMapOvr>
    <a:masterClrMapping/>
  </p:clrMapOvr>
  <p:hf hdr="0"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 elementillä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6"/>
          <p:cNvSpPr>
            <a:spLocks noGrp="1"/>
          </p:cNvSpPr>
          <p:nvPr>
            <p:ph type="title" hasCustomPrompt="1"/>
          </p:nvPr>
        </p:nvSpPr>
        <p:spPr>
          <a:xfrm>
            <a:off x="1091445" y="1267841"/>
            <a:ext cx="8832981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</a:t>
            </a:r>
            <a:endParaRPr lang="fi-FI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r>
              <a:rPr lang="fi-FI"/>
              <a:t>Lyytikäinen Teea</a:t>
            </a:r>
          </a:p>
        </p:txBody>
      </p:sp>
      <p:sp>
        <p:nvSpPr>
          <p:cNvPr id="14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1091444" y="2060848"/>
            <a:ext cx="9325037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2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2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2346" y="4005368"/>
            <a:ext cx="1619654" cy="2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963032"/>
      </p:ext>
    </p:extLst>
  </p:cSld>
  <p:clrMapOvr>
    <a:masterClrMapping/>
  </p:clrMapOvr>
  <p:hf hdr="0"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2"/>
          <p:cNvSpPr>
            <a:spLocks noGrp="1"/>
          </p:cNvSpPr>
          <p:nvPr>
            <p:ph type="pic" idx="1"/>
          </p:nvPr>
        </p:nvSpPr>
        <p:spPr>
          <a:xfrm>
            <a:off x="9732404" y="0"/>
            <a:ext cx="2448272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Otsikko 6"/>
          <p:cNvSpPr>
            <a:spLocks noGrp="1"/>
          </p:cNvSpPr>
          <p:nvPr>
            <p:ph type="title" hasCustomPrompt="1"/>
          </p:nvPr>
        </p:nvSpPr>
        <p:spPr>
          <a:xfrm>
            <a:off x="1091446" y="1267841"/>
            <a:ext cx="824491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</a:t>
            </a:r>
            <a:endParaRPr lang="fi-FI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249436" cy="365125"/>
          </a:xfrm>
        </p:spPr>
        <p:txBody>
          <a:bodyPr/>
          <a:lstStyle/>
          <a:p>
            <a:r>
              <a:rPr lang="fi-FI"/>
              <a:t>Lyytikäinen Teea</a:t>
            </a:r>
          </a:p>
        </p:txBody>
      </p:sp>
      <p:sp>
        <p:nvSpPr>
          <p:cNvPr id="14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1091444" y="2060848"/>
            <a:ext cx="8244917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2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2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953595270"/>
      </p:ext>
    </p:extLst>
  </p:cSld>
  <p:clrMapOvr>
    <a:masterClrMapping/>
  </p:clrMapOvr>
  <p:hf hdr="0"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_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091444" y="4947046"/>
            <a:ext cx="8832980" cy="498178"/>
          </a:xfrm>
          <a:prstGeom prst="rect">
            <a:avLst/>
          </a:prstGeom>
        </p:spPr>
        <p:txBody>
          <a:bodyPr anchor="b"/>
          <a:lstStyle>
            <a:lvl1pPr algn="l">
              <a:defRPr sz="2200" b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perustyyliä napsauttamalla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091443" y="1268760"/>
            <a:ext cx="8832981" cy="360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091444" y="5511354"/>
            <a:ext cx="8832980" cy="50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r>
              <a:rPr lang="fi-FI"/>
              <a:t>Lyytikäinen Teea</a:t>
            </a:r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1239600"/>
      </p:ext>
    </p:extLst>
  </p:cSld>
  <p:clrMapOvr>
    <a:masterClrMapping/>
  </p:clrMapOvr>
  <p:hf hdr="0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35360" y="260648"/>
            <a:ext cx="11521280" cy="53285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335360" y="5661248"/>
            <a:ext cx="11521280" cy="50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r>
              <a:rPr lang="fi-FI"/>
              <a:t>Lyytikäinen Teea</a:t>
            </a:r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9324615"/>
      </p:ext>
    </p:extLst>
  </p:cSld>
  <p:clrMapOvr>
    <a:masterClrMapping/>
  </p:clrMapOvr>
  <p:hf hdr="0"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 otsikko ja sisältöloke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5360" y="1268760"/>
            <a:ext cx="11137237" cy="1143000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</a:t>
            </a:r>
            <a:endParaRPr lang="fi-FI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5360" y="2564904"/>
            <a:ext cx="11164821" cy="326896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200"/>
            </a:lvl1pPr>
            <a:lvl2pPr>
              <a:buClr>
                <a:schemeClr val="tx2"/>
              </a:buClr>
              <a:defRPr sz="22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accent2"/>
              </a:buClr>
              <a:defRPr/>
            </a:lvl5pPr>
            <a:lvl6pPr>
              <a:buClr>
                <a:schemeClr val="accent1"/>
              </a:buClr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r>
              <a:rPr lang="fi-FI"/>
              <a:t>Lyytikäinen Teea</a:t>
            </a:r>
          </a:p>
        </p:txBody>
      </p:sp>
      <p:sp>
        <p:nvSpPr>
          <p:cNvPr id="9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818900"/>
      </p:ext>
    </p:extLst>
  </p:cSld>
  <p:clrMapOvr>
    <a:masterClrMapping/>
  </p:clrMapOvr>
  <p:hf hdr="0"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 Otsikko ja kaksi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5360" y="980728"/>
            <a:ext cx="11425269" cy="100811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</a:t>
            </a:r>
            <a:endParaRPr lang="fi-FI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35360" y="1988841"/>
            <a:ext cx="5672832" cy="432048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Char char="§"/>
              <a:defRPr sz="2200"/>
            </a:lvl1pPr>
            <a:lvl2pPr>
              <a:buClr>
                <a:schemeClr val="tx2"/>
              </a:buClr>
              <a:defRPr sz="22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accent2"/>
              </a:buClr>
              <a:defRPr sz="1800"/>
            </a:lvl5pPr>
            <a:lvl6pPr>
              <a:buClr>
                <a:schemeClr val="accent1"/>
              </a:buClr>
              <a:defRPr sz="1800"/>
            </a:lvl6pPr>
            <a:lvl7pPr>
              <a:buClr>
                <a:schemeClr val="accent1"/>
              </a:buClr>
              <a:defRPr sz="1800"/>
            </a:lvl7pPr>
            <a:lvl8pPr>
              <a:buClr>
                <a:schemeClr val="accent1"/>
              </a:buClr>
              <a:defRPr sz="1800"/>
            </a:lvl8pPr>
            <a:lvl9pPr>
              <a:buClr>
                <a:schemeClr val="accent1"/>
              </a:buCl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0" y="1988841"/>
            <a:ext cx="5664629" cy="432048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200"/>
            </a:lvl1pPr>
            <a:lvl2pPr>
              <a:buClr>
                <a:schemeClr val="tx2"/>
              </a:buClr>
              <a:defRPr sz="22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accent2"/>
              </a:buClr>
              <a:defRPr sz="1800"/>
            </a:lvl5pPr>
            <a:lvl6pPr>
              <a:buClr>
                <a:schemeClr val="accent1"/>
              </a:buClr>
              <a:defRPr sz="1800"/>
            </a:lvl6pPr>
            <a:lvl7pPr>
              <a:buClr>
                <a:schemeClr val="accent1"/>
              </a:buClr>
              <a:defRPr sz="1800"/>
            </a:lvl7pPr>
            <a:lvl8pPr>
              <a:buClr>
                <a:schemeClr val="accent1"/>
              </a:buClr>
              <a:defRPr sz="1800"/>
            </a:lvl8pPr>
            <a:lvl9pPr>
              <a:buClr>
                <a:schemeClr val="accent1"/>
              </a:buCl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r>
              <a:rPr lang="fi-FI"/>
              <a:t>Lyytikäinen Teea</a:t>
            </a:r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2414476"/>
      </p:ext>
    </p:extLst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1103445" y="1268760"/>
            <a:ext cx="10369152" cy="64294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fi-FI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1103446" y="2084238"/>
            <a:ext cx="10376925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ian numeron paikkamerkki 9"/>
          <p:cNvSpPr>
            <a:spLocks noGrp="1"/>
          </p:cNvSpPr>
          <p:nvPr>
            <p:ph type="sldNum" sz="quarter" idx="11"/>
          </p:nvPr>
        </p:nvSpPr>
        <p:spPr>
          <a:xfrm>
            <a:off x="10320867" y="6356351"/>
            <a:ext cx="533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CA3EB-A402-4FA5-9D7D-A901FFA5CDE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2"/>
          </p:nvPr>
        </p:nvSpPr>
        <p:spPr>
          <a:xfrm>
            <a:off x="334433" y="6357939"/>
            <a:ext cx="847725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223821497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 Otsikot ja kaksi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5360" y="1196752"/>
            <a:ext cx="11521280" cy="576064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</a:t>
            </a:r>
            <a:endParaRPr lang="fi-FI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35360" y="1988840"/>
            <a:ext cx="5664629" cy="7200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35360" y="2894956"/>
            <a:ext cx="5664629" cy="341436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200"/>
            </a:lvl1pPr>
            <a:lvl2pPr>
              <a:buClr>
                <a:schemeClr val="tx2"/>
              </a:buClr>
              <a:defRPr sz="22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accent2"/>
              </a:buClr>
              <a:defRPr sz="1600"/>
            </a:lvl5pPr>
            <a:lvl6pPr>
              <a:buClr>
                <a:schemeClr val="accent1"/>
              </a:buClr>
              <a:defRPr sz="1600"/>
            </a:lvl6pPr>
            <a:lvl7pPr>
              <a:buClr>
                <a:schemeClr val="accent1"/>
              </a:buClr>
              <a:defRPr sz="1600"/>
            </a:lvl7pPr>
            <a:lvl8pPr>
              <a:buClr>
                <a:schemeClr val="accent1"/>
              </a:buClr>
              <a:defRPr sz="1600"/>
            </a:lvl8pPr>
            <a:lvl9pPr>
              <a:buClr>
                <a:schemeClr val="accent1"/>
              </a:buCl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2011" y="1988840"/>
            <a:ext cx="5664629" cy="71177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r>
              <a:rPr lang="fi-FI"/>
              <a:t>Lyytikäinen Teea</a:t>
            </a:r>
          </a:p>
        </p:txBody>
      </p:sp>
      <p:sp>
        <p:nvSpPr>
          <p:cNvPr id="12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0" name="Platshållare för innehåll 3"/>
          <p:cNvSpPr>
            <a:spLocks noGrp="1"/>
          </p:cNvSpPr>
          <p:nvPr>
            <p:ph sz="half" idx="15"/>
          </p:nvPr>
        </p:nvSpPr>
        <p:spPr>
          <a:xfrm>
            <a:off x="6192011" y="2894956"/>
            <a:ext cx="5664629" cy="341436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200"/>
            </a:lvl1pPr>
            <a:lvl2pPr>
              <a:buClr>
                <a:schemeClr val="tx2"/>
              </a:buClr>
              <a:defRPr sz="22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accent2"/>
              </a:buClr>
              <a:defRPr sz="1600" baseline="0"/>
            </a:lvl5pPr>
            <a:lvl6pPr>
              <a:buClr>
                <a:schemeClr val="accent1"/>
              </a:buClr>
              <a:defRPr sz="1600"/>
            </a:lvl6pPr>
            <a:lvl7pPr>
              <a:buClr>
                <a:schemeClr val="accent1"/>
              </a:buClr>
              <a:defRPr sz="1600"/>
            </a:lvl7pPr>
            <a:lvl8pPr>
              <a:buClr>
                <a:schemeClr val="accent1"/>
              </a:buClr>
              <a:defRPr sz="1600"/>
            </a:lvl8pPr>
            <a:lvl9pPr>
              <a:buClr>
                <a:schemeClr val="accent1"/>
              </a:buCl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947663151"/>
      </p:ext>
    </p:extLst>
  </p:cSld>
  <p:clrMapOvr>
    <a:masterClrMapping/>
  </p:clrMapOvr>
  <p:hf hdr="0"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5_ Otsikko ja kaksi erikokoista 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5360" y="1268760"/>
            <a:ext cx="5376597" cy="792088"/>
          </a:xfrm>
          <a:prstGeom prst="rect">
            <a:avLst/>
          </a:prstGeom>
        </p:spPr>
        <p:txBody>
          <a:bodyPr anchor="b"/>
          <a:lstStyle>
            <a:lvl1pPr algn="l">
              <a:defRPr sz="2200" b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0" y="404665"/>
            <a:ext cx="5760640" cy="576064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200"/>
            </a:lvl1pPr>
            <a:lvl2pPr>
              <a:buClr>
                <a:schemeClr val="tx2"/>
              </a:buClr>
              <a:defRPr sz="22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accent2"/>
              </a:buClr>
              <a:defRPr sz="2000"/>
            </a:lvl5pPr>
            <a:lvl6pPr>
              <a:buClr>
                <a:schemeClr val="accent1"/>
              </a:buClr>
              <a:defRPr sz="2000"/>
            </a:lvl6pPr>
            <a:lvl7pPr>
              <a:buClr>
                <a:schemeClr val="accent1"/>
              </a:buClr>
              <a:defRPr sz="2000"/>
            </a:lvl7pPr>
            <a:lvl8pPr>
              <a:buClr>
                <a:schemeClr val="accent1"/>
              </a:buClr>
              <a:defRPr sz="2000"/>
            </a:lvl8pPr>
            <a:lvl9pPr>
              <a:buClr>
                <a:schemeClr val="accent1"/>
              </a:buCl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335360" y="2204864"/>
            <a:ext cx="5376597" cy="3960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r>
              <a:rPr lang="fi-FI"/>
              <a:t>Lyytikäinen Teea</a:t>
            </a:r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3825641"/>
      </p:ext>
    </p:extLst>
  </p:cSld>
  <p:clrMapOvr>
    <a:masterClrMapping/>
  </p:clrMapOvr>
  <p:hf hdr="0"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r>
              <a:rPr lang="fi-FI"/>
              <a:t>Lyytikäinen Teea</a:t>
            </a:r>
          </a:p>
        </p:txBody>
      </p:sp>
      <p:sp>
        <p:nvSpPr>
          <p:cNvPr id="7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169356"/>
      </p:ext>
    </p:extLst>
  </p:cSld>
  <p:clrMapOvr>
    <a:masterClrMapping/>
  </p:clrMapOvr>
  <p:hf hdr="0"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>
            <a:extLst>
              <a:ext uri="{FF2B5EF4-FFF2-40B4-BE49-F238E27FC236}">
                <a16:creationId xmlns:a16="http://schemas.microsoft.com/office/drawing/2014/main" id="{AF5ED276-0204-40E6-B3D6-A29A0811A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3510394"/>
            <a:ext cx="11834341" cy="3159498"/>
          </a:xfrm>
          <a:custGeom>
            <a:avLst/>
            <a:gdLst>
              <a:gd name="T0" fmla="*/ 0 w 32870"/>
              <a:gd name="T1" fmla="*/ 3229 h 8296"/>
              <a:gd name="T2" fmla="*/ 0 w 32870"/>
              <a:gd name="T3" fmla="*/ 8296 h 8296"/>
              <a:gd name="T4" fmla="*/ 16387 w 32870"/>
              <a:gd name="T5" fmla="*/ 4042 h 8296"/>
              <a:gd name="T6" fmla="*/ 32870 w 32870"/>
              <a:gd name="T7" fmla="*/ 4037 h 8296"/>
              <a:gd name="T8" fmla="*/ 32870 w 32870"/>
              <a:gd name="T9" fmla="*/ 0 h 8296"/>
              <a:gd name="T10" fmla="*/ 15744 w 32870"/>
              <a:gd name="T11" fmla="*/ 14 h 8296"/>
              <a:gd name="T12" fmla="*/ 0 w 32870"/>
              <a:gd name="T13" fmla="*/ 3229 h 8296"/>
              <a:gd name="connsiteX0" fmla="*/ 0 w 10000"/>
              <a:gd name="connsiteY0" fmla="*/ 4445 h 10553"/>
              <a:gd name="connsiteX1" fmla="*/ 0 w 10000"/>
              <a:gd name="connsiteY1" fmla="*/ 10553 h 10553"/>
              <a:gd name="connsiteX2" fmla="*/ 4985 w 10000"/>
              <a:gd name="connsiteY2" fmla="*/ 5425 h 10553"/>
              <a:gd name="connsiteX3" fmla="*/ 10000 w 10000"/>
              <a:gd name="connsiteY3" fmla="*/ 5419 h 10553"/>
              <a:gd name="connsiteX4" fmla="*/ 10000 w 10000"/>
              <a:gd name="connsiteY4" fmla="*/ 553 h 10553"/>
              <a:gd name="connsiteX5" fmla="*/ 4601 w 10000"/>
              <a:gd name="connsiteY5" fmla="*/ 0 h 10553"/>
              <a:gd name="connsiteX6" fmla="*/ 0 w 10000"/>
              <a:gd name="connsiteY6" fmla="*/ 4445 h 10553"/>
              <a:gd name="connsiteX0" fmla="*/ 0 w 10000"/>
              <a:gd name="connsiteY0" fmla="*/ 4468 h 10576"/>
              <a:gd name="connsiteX1" fmla="*/ 0 w 10000"/>
              <a:gd name="connsiteY1" fmla="*/ 10576 h 10576"/>
              <a:gd name="connsiteX2" fmla="*/ 4985 w 10000"/>
              <a:gd name="connsiteY2" fmla="*/ 5448 h 10576"/>
              <a:gd name="connsiteX3" fmla="*/ 10000 w 10000"/>
              <a:gd name="connsiteY3" fmla="*/ 5442 h 10576"/>
              <a:gd name="connsiteX4" fmla="*/ 10000 w 10000"/>
              <a:gd name="connsiteY4" fmla="*/ 576 h 10576"/>
              <a:gd name="connsiteX5" fmla="*/ 4601 w 10000"/>
              <a:gd name="connsiteY5" fmla="*/ 23 h 10576"/>
              <a:gd name="connsiteX6" fmla="*/ 0 w 10000"/>
              <a:gd name="connsiteY6" fmla="*/ 4468 h 10576"/>
              <a:gd name="connsiteX0" fmla="*/ 0 w 10000"/>
              <a:gd name="connsiteY0" fmla="*/ 4468 h 10576"/>
              <a:gd name="connsiteX1" fmla="*/ 0 w 10000"/>
              <a:gd name="connsiteY1" fmla="*/ 10576 h 10576"/>
              <a:gd name="connsiteX2" fmla="*/ 4985 w 10000"/>
              <a:gd name="connsiteY2" fmla="*/ 5448 h 10576"/>
              <a:gd name="connsiteX3" fmla="*/ 10000 w 10000"/>
              <a:gd name="connsiteY3" fmla="*/ 5442 h 10576"/>
              <a:gd name="connsiteX4" fmla="*/ 10000 w 10000"/>
              <a:gd name="connsiteY4" fmla="*/ 576 h 10576"/>
              <a:gd name="connsiteX5" fmla="*/ 4601 w 10000"/>
              <a:gd name="connsiteY5" fmla="*/ 23 h 10576"/>
              <a:gd name="connsiteX6" fmla="*/ 0 w 10000"/>
              <a:gd name="connsiteY6" fmla="*/ 4468 h 1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576">
                <a:moveTo>
                  <a:pt x="0" y="4468"/>
                </a:moveTo>
                <a:lnTo>
                  <a:pt x="0" y="10576"/>
                </a:lnTo>
                <a:cubicBezTo>
                  <a:pt x="1195" y="6090"/>
                  <a:pt x="3644" y="5440"/>
                  <a:pt x="4985" y="5448"/>
                </a:cubicBezTo>
                <a:lnTo>
                  <a:pt x="10000" y="5442"/>
                </a:lnTo>
                <a:lnTo>
                  <a:pt x="10000" y="576"/>
                </a:lnTo>
                <a:cubicBezTo>
                  <a:pt x="7689" y="-155"/>
                  <a:pt x="4944" y="14"/>
                  <a:pt x="4601" y="23"/>
                </a:cubicBezTo>
                <a:cubicBezTo>
                  <a:pt x="2299" y="83"/>
                  <a:pt x="342" y="2596"/>
                  <a:pt x="0" y="4468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18A66D6D-8F98-4660-A768-97FB85B49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674025"/>
          </a:xfrm>
          <a:custGeom>
            <a:avLst/>
            <a:gdLst>
              <a:gd name="T0" fmla="*/ 0 w 32870"/>
              <a:gd name="T1" fmla="*/ 4209 h 12980"/>
              <a:gd name="T2" fmla="*/ 0 w 32870"/>
              <a:gd name="T3" fmla="*/ 12980 h 12980"/>
              <a:gd name="T4" fmla="*/ 15744 w 32870"/>
              <a:gd name="T5" fmla="*/ 9766 h 12980"/>
              <a:gd name="T6" fmla="*/ 32870 w 32870"/>
              <a:gd name="T7" fmla="*/ 9751 h 12980"/>
              <a:gd name="T8" fmla="*/ 32870 w 32870"/>
              <a:gd name="T9" fmla="*/ 0 h 12980"/>
              <a:gd name="T10" fmla="*/ 11591 w 32870"/>
              <a:gd name="T11" fmla="*/ 0 h 12980"/>
              <a:gd name="T12" fmla="*/ 0 w 32870"/>
              <a:gd name="T13" fmla="*/ 4209 h 12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12980">
                <a:moveTo>
                  <a:pt x="0" y="4209"/>
                </a:moveTo>
                <a:lnTo>
                  <a:pt x="0" y="12980"/>
                </a:lnTo>
                <a:cubicBezTo>
                  <a:pt x="3166" y="11041"/>
                  <a:pt x="8177" y="9815"/>
                  <a:pt x="15744" y="9766"/>
                </a:cubicBezTo>
                <a:cubicBezTo>
                  <a:pt x="16871" y="9758"/>
                  <a:pt x="24550" y="9754"/>
                  <a:pt x="32870" y="9751"/>
                </a:cubicBez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378395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 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5458" y="5732590"/>
            <a:ext cx="7060949" cy="642035"/>
          </a:xfrm>
        </p:spPr>
        <p:txBody>
          <a:bodyPr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B88DF8E-5E02-40AB-90C4-DE45B779F0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14879" y="5732590"/>
            <a:ext cx="1242000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tx2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r>
              <a:rPr lang="fi-FI"/>
              <a:t>8.4.2021</a:t>
            </a:r>
            <a:endParaRPr lang="fi-FI" sz="1600">
              <a:solidFill>
                <a:schemeClr val="tx2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E79E75F-9A0D-4860-913E-C4C401DAD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28116" y="5455057"/>
            <a:ext cx="4114800" cy="204601"/>
          </a:xfrm>
        </p:spPr>
        <p:txBody>
          <a:bodyPr/>
          <a:lstStyle>
            <a:lvl1pPr algn="r">
              <a:defRPr lang="fi-FI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i-FI"/>
              <a:t>Katriina Virtanen</a:t>
            </a:r>
            <a:endParaRPr lang="fi-FI" sz="1600" kern="120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01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2">
            <a:extLst>
              <a:ext uri="{FF2B5EF4-FFF2-40B4-BE49-F238E27FC236}">
                <a16:creationId xmlns:a16="http://schemas.microsoft.com/office/drawing/2014/main" id="{05F8CEAE-2B96-485D-B411-8B7C510B0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3939871"/>
            <a:ext cx="11834341" cy="2720456"/>
          </a:xfrm>
          <a:custGeom>
            <a:avLst/>
            <a:gdLst>
              <a:gd name="T0" fmla="*/ 0 w 32870"/>
              <a:gd name="T1" fmla="*/ 2226 h 7380"/>
              <a:gd name="T2" fmla="*/ 0 w 32870"/>
              <a:gd name="T3" fmla="*/ 7380 h 7380"/>
              <a:gd name="T4" fmla="*/ 14422 w 32870"/>
              <a:gd name="T5" fmla="*/ 4565 h 7380"/>
              <a:gd name="T6" fmla="*/ 32870 w 32870"/>
              <a:gd name="T7" fmla="*/ 4560 h 7380"/>
              <a:gd name="T8" fmla="*/ 32870 w 32870"/>
              <a:gd name="T9" fmla="*/ 0 h 7380"/>
              <a:gd name="T10" fmla="*/ 13779 w 32870"/>
              <a:gd name="T11" fmla="*/ 16 h 7380"/>
              <a:gd name="T12" fmla="*/ 0 w 32870"/>
              <a:gd name="T13" fmla="*/ 2226 h 7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7380">
                <a:moveTo>
                  <a:pt x="0" y="2226"/>
                </a:moveTo>
                <a:lnTo>
                  <a:pt x="0" y="7380"/>
                </a:lnTo>
                <a:cubicBezTo>
                  <a:pt x="4241" y="4951"/>
                  <a:pt x="10659" y="4560"/>
                  <a:pt x="14422" y="4565"/>
                </a:cubicBezTo>
                <a:cubicBezTo>
                  <a:pt x="15294" y="4566"/>
                  <a:pt x="23963" y="4563"/>
                  <a:pt x="32870" y="4560"/>
                </a:cubicBezTo>
                <a:lnTo>
                  <a:pt x="32870" y="0"/>
                </a:lnTo>
                <a:cubicBezTo>
                  <a:pt x="23927" y="3"/>
                  <a:pt x="15112" y="8"/>
                  <a:pt x="13779" y="16"/>
                </a:cubicBezTo>
                <a:cubicBezTo>
                  <a:pt x="7620" y="56"/>
                  <a:pt x="3156" y="876"/>
                  <a:pt x="0" y="2226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E1153FAC-44DF-431E-A26D-60482F426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632577"/>
          </a:xfrm>
          <a:custGeom>
            <a:avLst/>
            <a:gdLst>
              <a:gd name="T0" fmla="*/ 32870 w 32870"/>
              <a:gd name="T1" fmla="*/ 11160 h 12864"/>
              <a:gd name="T2" fmla="*/ 32870 w 32870"/>
              <a:gd name="T3" fmla="*/ 0 h 12864"/>
              <a:gd name="T4" fmla="*/ 11591 w 32870"/>
              <a:gd name="T5" fmla="*/ 0 h 12864"/>
              <a:gd name="T6" fmla="*/ 0 w 32870"/>
              <a:gd name="T7" fmla="*/ 4209 h 12864"/>
              <a:gd name="T8" fmla="*/ 0 w 32870"/>
              <a:gd name="T9" fmla="*/ 12864 h 12864"/>
              <a:gd name="T10" fmla="*/ 13779 w 32870"/>
              <a:gd name="T11" fmla="*/ 10654 h 12864"/>
              <a:gd name="T12" fmla="*/ 32870 w 32870"/>
              <a:gd name="T13" fmla="*/ 10638 h 12864"/>
              <a:gd name="T14" fmla="*/ 32870 w 32870"/>
              <a:gd name="T15" fmla="*/ 11160 h 12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870" h="12864">
                <a:moveTo>
                  <a:pt x="32870" y="11160"/>
                </a:move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lnTo>
                  <a:pt x="0" y="12864"/>
                </a:lnTo>
                <a:cubicBezTo>
                  <a:pt x="3156" y="11514"/>
                  <a:pt x="7620" y="10694"/>
                  <a:pt x="13779" y="10654"/>
                </a:cubicBezTo>
                <a:cubicBezTo>
                  <a:pt x="15112" y="10646"/>
                  <a:pt x="23927" y="10641"/>
                  <a:pt x="32870" y="10638"/>
                </a:cubicBezTo>
                <a:lnTo>
                  <a:pt x="32870" y="1116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720931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 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5458" y="4737495"/>
            <a:ext cx="7068698" cy="642035"/>
          </a:xfrm>
        </p:spPr>
        <p:txBody>
          <a:bodyPr anchor="t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39075F1A-02C4-4735-B1E3-C64DC67FE1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4156" y="4737495"/>
            <a:ext cx="1240109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bg1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r>
              <a:rPr lang="fi-FI"/>
              <a:t>8.4.2021</a:t>
            </a:r>
            <a:endParaRPr lang="fi-FI" sz="1600">
              <a:solidFill>
                <a:schemeClr val="bg1"/>
              </a:solidFill>
            </a:endParaRPr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6BD6B811-C650-4A18-9C6D-CB0DEFCA7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1172" y="4459962"/>
            <a:ext cx="4114800" cy="204601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fi-FI" sz="1600" dirty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fi-FI"/>
              <a:t>Katriina Virtanen</a:t>
            </a:r>
            <a:endParaRPr lang="fi-FI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92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3" preserve="1" userDrawn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19E26A5B-0527-2A40-8198-D97AB2849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0" y="180000"/>
            <a:ext cx="11834343" cy="5653369"/>
          </a:xfrm>
          <a:custGeom>
            <a:avLst/>
            <a:gdLst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3830951 h 5653369"/>
              <a:gd name="connsiteX4" fmla="*/ 11834343 w 11834343"/>
              <a:gd name="connsiteY4" fmla="*/ 4781242 h 5653369"/>
              <a:gd name="connsiteX5" fmla="*/ 2 w 11834343"/>
              <a:gd name="connsiteY5" fmla="*/ 5653369 h 5653369"/>
              <a:gd name="connsiteX6" fmla="*/ 2 w 11834343"/>
              <a:gd name="connsiteY6" fmla="*/ 4632577 h 5653369"/>
              <a:gd name="connsiteX7" fmla="*/ 2 w 11834343"/>
              <a:gd name="connsiteY7" fmla="*/ 2262418 h 5653369"/>
              <a:gd name="connsiteX8" fmla="*/ 2 w 11834343"/>
              <a:gd name="connsiteY8" fmla="*/ 1515743 h 5653369"/>
              <a:gd name="connsiteX9" fmla="*/ 4173164 w 11834343"/>
              <a:gd name="connsiteY9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3830951 h 5653369"/>
              <a:gd name="connsiteX4" fmla="*/ 11834343 w 11834343"/>
              <a:gd name="connsiteY4" fmla="*/ 4781242 h 5653369"/>
              <a:gd name="connsiteX5" fmla="*/ 2 w 11834343"/>
              <a:gd name="connsiteY5" fmla="*/ 5653369 h 5653369"/>
              <a:gd name="connsiteX6" fmla="*/ 2 w 11834343"/>
              <a:gd name="connsiteY6" fmla="*/ 2262418 h 5653369"/>
              <a:gd name="connsiteX7" fmla="*/ 2 w 11834343"/>
              <a:gd name="connsiteY7" fmla="*/ 1515743 h 5653369"/>
              <a:gd name="connsiteX8" fmla="*/ 4173164 w 11834343"/>
              <a:gd name="connsiteY8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3830951 h 5653369"/>
              <a:gd name="connsiteX4" fmla="*/ 11834343 w 11834343"/>
              <a:gd name="connsiteY4" fmla="*/ 4781242 h 5653369"/>
              <a:gd name="connsiteX5" fmla="*/ 2 w 11834343"/>
              <a:gd name="connsiteY5" fmla="*/ 5653369 h 5653369"/>
              <a:gd name="connsiteX6" fmla="*/ 2 w 11834343"/>
              <a:gd name="connsiteY6" fmla="*/ 1515743 h 5653369"/>
              <a:gd name="connsiteX7" fmla="*/ 4173164 w 11834343"/>
              <a:gd name="connsiteY7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4781242 h 5653369"/>
              <a:gd name="connsiteX4" fmla="*/ 2 w 11834343"/>
              <a:gd name="connsiteY4" fmla="*/ 5653369 h 5653369"/>
              <a:gd name="connsiteX5" fmla="*/ 2 w 11834343"/>
              <a:gd name="connsiteY5" fmla="*/ 1515743 h 5653369"/>
              <a:gd name="connsiteX6" fmla="*/ 4173164 w 11834343"/>
              <a:gd name="connsiteY6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4781242 h 5653369"/>
              <a:gd name="connsiteX3" fmla="*/ 2 w 11834343"/>
              <a:gd name="connsiteY3" fmla="*/ 5653369 h 5653369"/>
              <a:gd name="connsiteX4" fmla="*/ 2 w 11834343"/>
              <a:gd name="connsiteY4" fmla="*/ 1515743 h 5653369"/>
              <a:gd name="connsiteX5" fmla="*/ 4173164 w 11834343"/>
              <a:gd name="connsiteY5" fmla="*/ 0 h 565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34343" h="5653369">
                <a:moveTo>
                  <a:pt x="4173164" y="0"/>
                </a:moveTo>
                <a:lnTo>
                  <a:pt x="11834343" y="0"/>
                </a:lnTo>
                <a:lnTo>
                  <a:pt x="11834343" y="4781242"/>
                </a:lnTo>
                <a:cubicBezTo>
                  <a:pt x="11819942" y="4767138"/>
                  <a:pt x="-5758" y="5651802"/>
                  <a:pt x="2" y="5653369"/>
                </a:cubicBezTo>
                <a:lnTo>
                  <a:pt x="2" y="1515743"/>
                </a:lnTo>
                <a:cubicBezTo>
                  <a:pt x="2819434" y="1624499"/>
                  <a:pt x="3916820" y="928388"/>
                  <a:pt x="4173164" y="0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BFBF6B36-2C5D-4C96-B600-824137F55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78858" y="3996390"/>
            <a:ext cx="11834341" cy="2681610"/>
          </a:xfrm>
          <a:custGeom>
            <a:avLst/>
            <a:gdLst>
              <a:gd name="connsiteX0" fmla="*/ 0 w 11834341"/>
              <a:gd name="connsiteY0" fmla="*/ 0 h 2987423"/>
              <a:gd name="connsiteX1" fmla="*/ 11834341 w 11834341"/>
              <a:gd name="connsiteY1" fmla="*/ 0 h 2987423"/>
              <a:gd name="connsiteX2" fmla="*/ 11834341 w 11834341"/>
              <a:gd name="connsiteY2" fmla="*/ 2987423 h 2987423"/>
              <a:gd name="connsiteX3" fmla="*/ 0 w 11834341"/>
              <a:gd name="connsiteY3" fmla="*/ 2987423 h 2987423"/>
              <a:gd name="connsiteX4" fmla="*/ 0 w 11834341"/>
              <a:gd name="connsiteY4" fmla="*/ 0 h 2987423"/>
              <a:gd name="connsiteX0" fmla="*/ 9467 w 11843808"/>
              <a:gd name="connsiteY0" fmla="*/ 0 h 2987423"/>
              <a:gd name="connsiteX1" fmla="*/ 11843808 w 11843808"/>
              <a:gd name="connsiteY1" fmla="*/ 0 h 2987423"/>
              <a:gd name="connsiteX2" fmla="*/ 11843808 w 11843808"/>
              <a:gd name="connsiteY2" fmla="*/ 2987423 h 2987423"/>
              <a:gd name="connsiteX3" fmla="*/ 9467 w 11843808"/>
              <a:gd name="connsiteY3" fmla="*/ 2987423 h 2987423"/>
              <a:gd name="connsiteX4" fmla="*/ 0 w 11843808"/>
              <a:gd name="connsiteY4" fmla="*/ 1159280 h 2987423"/>
              <a:gd name="connsiteX5" fmla="*/ 9467 w 11843808"/>
              <a:gd name="connsiteY5" fmla="*/ 0 h 2987423"/>
              <a:gd name="connsiteX0" fmla="*/ 9467 w 11843808"/>
              <a:gd name="connsiteY0" fmla="*/ 2008 h 2989431"/>
              <a:gd name="connsiteX1" fmla="*/ 5925312 w 11843808"/>
              <a:gd name="connsiteY1" fmla="*/ 0 h 2989431"/>
              <a:gd name="connsiteX2" fmla="*/ 11843808 w 11843808"/>
              <a:gd name="connsiteY2" fmla="*/ 2008 h 2989431"/>
              <a:gd name="connsiteX3" fmla="*/ 11843808 w 11843808"/>
              <a:gd name="connsiteY3" fmla="*/ 2989431 h 2989431"/>
              <a:gd name="connsiteX4" fmla="*/ 9467 w 11843808"/>
              <a:gd name="connsiteY4" fmla="*/ 2989431 h 2989431"/>
              <a:gd name="connsiteX5" fmla="*/ 0 w 11843808"/>
              <a:gd name="connsiteY5" fmla="*/ 1161288 h 2989431"/>
              <a:gd name="connsiteX6" fmla="*/ 9467 w 11843808"/>
              <a:gd name="connsiteY6" fmla="*/ 2008 h 2989431"/>
              <a:gd name="connsiteX0" fmla="*/ 650 w 11834991"/>
              <a:gd name="connsiteY0" fmla="*/ 2008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6" fmla="*/ 650 w 11834991"/>
              <a:gd name="connsiteY6" fmla="*/ 2008 h 2989431"/>
              <a:gd name="connsiteX0" fmla="*/ 3883 w 11834991"/>
              <a:gd name="connsiteY0" fmla="*/ 1164463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0" fmla="*/ 3883 w 11834991"/>
              <a:gd name="connsiteY0" fmla="*/ 1164463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0" fmla="*/ 3883 w 11834991"/>
              <a:gd name="connsiteY0" fmla="*/ 1164732 h 2989700"/>
              <a:gd name="connsiteX1" fmla="*/ 5916495 w 11834991"/>
              <a:gd name="connsiteY1" fmla="*/ 269 h 2989700"/>
              <a:gd name="connsiteX2" fmla="*/ 11834991 w 11834991"/>
              <a:gd name="connsiteY2" fmla="*/ 2277 h 2989700"/>
              <a:gd name="connsiteX3" fmla="*/ 11834991 w 11834991"/>
              <a:gd name="connsiteY3" fmla="*/ 2989700 h 2989700"/>
              <a:gd name="connsiteX4" fmla="*/ 650 w 11834991"/>
              <a:gd name="connsiteY4" fmla="*/ 2989700 h 2989700"/>
              <a:gd name="connsiteX5" fmla="*/ 3883 w 11834991"/>
              <a:gd name="connsiteY5" fmla="*/ 1164732 h 2989700"/>
              <a:gd name="connsiteX0" fmla="*/ 3883 w 11834991"/>
              <a:gd name="connsiteY0" fmla="*/ 1164463 h 2989431"/>
              <a:gd name="connsiteX1" fmla="*/ 1805336 w 11834991"/>
              <a:gd name="connsiteY1" fmla="*/ 525357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6530 h 2991498"/>
              <a:gd name="connsiteX1" fmla="*/ 1758770 w 11834991"/>
              <a:gd name="connsiteY1" fmla="*/ 453341 h 2991498"/>
              <a:gd name="connsiteX2" fmla="*/ 5916495 w 11834991"/>
              <a:gd name="connsiteY2" fmla="*/ 2067 h 2991498"/>
              <a:gd name="connsiteX3" fmla="*/ 11834991 w 11834991"/>
              <a:gd name="connsiteY3" fmla="*/ 4075 h 2991498"/>
              <a:gd name="connsiteX4" fmla="*/ 11834991 w 11834991"/>
              <a:gd name="connsiteY4" fmla="*/ 2991498 h 2991498"/>
              <a:gd name="connsiteX5" fmla="*/ 650 w 11834991"/>
              <a:gd name="connsiteY5" fmla="*/ 2991498 h 2991498"/>
              <a:gd name="connsiteX6" fmla="*/ 3883 w 11834991"/>
              <a:gd name="connsiteY6" fmla="*/ 1166530 h 2991498"/>
              <a:gd name="connsiteX0" fmla="*/ 3883 w 11834991"/>
              <a:gd name="connsiteY0" fmla="*/ 1164834 h 2989802"/>
              <a:gd name="connsiteX1" fmla="*/ 1758770 w 11834991"/>
              <a:gd name="connsiteY1" fmla="*/ 451645 h 2989802"/>
              <a:gd name="connsiteX2" fmla="*/ 5916495 w 11834991"/>
              <a:gd name="connsiteY2" fmla="*/ 371 h 2989802"/>
              <a:gd name="connsiteX3" fmla="*/ 11834991 w 11834991"/>
              <a:gd name="connsiteY3" fmla="*/ 2379 h 2989802"/>
              <a:gd name="connsiteX4" fmla="*/ 11834991 w 11834991"/>
              <a:gd name="connsiteY4" fmla="*/ 2989802 h 2989802"/>
              <a:gd name="connsiteX5" fmla="*/ 650 w 11834991"/>
              <a:gd name="connsiteY5" fmla="*/ 2989802 h 2989802"/>
              <a:gd name="connsiteX6" fmla="*/ 3883 w 11834991"/>
              <a:gd name="connsiteY6" fmla="*/ 1164834 h 2989802"/>
              <a:gd name="connsiteX0" fmla="*/ 3883 w 11834991"/>
              <a:gd name="connsiteY0" fmla="*/ 1164834 h 2989802"/>
              <a:gd name="connsiteX1" fmla="*/ 1758770 w 11834991"/>
              <a:gd name="connsiteY1" fmla="*/ 451645 h 2989802"/>
              <a:gd name="connsiteX2" fmla="*/ 5916495 w 11834991"/>
              <a:gd name="connsiteY2" fmla="*/ 371 h 2989802"/>
              <a:gd name="connsiteX3" fmla="*/ 11834991 w 11834991"/>
              <a:gd name="connsiteY3" fmla="*/ 2379 h 2989802"/>
              <a:gd name="connsiteX4" fmla="*/ 11834991 w 11834991"/>
              <a:gd name="connsiteY4" fmla="*/ 2989802 h 2989802"/>
              <a:gd name="connsiteX5" fmla="*/ 650 w 11834991"/>
              <a:gd name="connsiteY5" fmla="*/ 2989802 h 2989802"/>
              <a:gd name="connsiteX6" fmla="*/ 3883 w 11834991"/>
              <a:gd name="connsiteY6" fmla="*/ 1164834 h 2989802"/>
              <a:gd name="connsiteX0" fmla="*/ 3883 w 11834991"/>
              <a:gd name="connsiteY0" fmla="*/ 1164775 h 2989743"/>
              <a:gd name="connsiteX1" fmla="*/ 1758770 w 11834991"/>
              <a:gd name="connsiteY1" fmla="*/ 451586 h 2989743"/>
              <a:gd name="connsiteX2" fmla="*/ 5916495 w 11834991"/>
              <a:gd name="connsiteY2" fmla="*/ 312 h 2989743"/>
              <a:gd name="connsiteX3" fmla="*/ 11834991 w 11834991"/>
              <a:gd name="connsiteY3" fmla="*/ 2320 h 2989743"/>
              <a:gd name="connsiteX4" fmla="*/ 11834991 w 11834991"/>
              <a:gd name="connsiteY4" fmla="*/ 2989743 h 2989743"/>
              <a:gd name="connsiteX5" fmla="*/ 650 w 11834991"/>
              <a:gd name="connsiteY5" fmla="*/ 2989743 h 2989743"/>
              <a:gd name="connsiteX6" fmla="*/ 3883 w 11834991"/>
              <a:gd name="connsiteY6" fmla="*/ 1164775 h 2989743"/>
              <a:gd name="connsiteX0" fmla="*/ 3883 w 11834991"/>
              <a:gd name="connsiteY0" fmla="*/ 1164880 h 2989848"/>
              <a:gd name="connsiteX1" fmla="*/ 1932336 w 11834991"/>
              <a:gd name="connsiteY1" fmla="*/ 411474 h 2989848"/>
              <a:gd name="connsiteX2" fmla="*/ 5916495 w 11834991"/>
              <a:gd name="connsiteY2" fmla="*/ 417 h 2989848"/>
              <a:gd name="connsiteX3" fmla="*/ 11834991 w 11834991"/>
              <a:gd name="connsiteY3" fmla="*/ 2425 h 2989848"/>
              <a:gd name="connsiteX4" fmla="*/ 11834991 w 11834991"/>
              <a:gd name="connsiteY4" fmla="*/ 2989848 h 2989848"/>
              <a:gd name="connsiteX5" fmla="*/ 650 w 11834991"/>
              <a:gd name="connsiteY5" fmla="*/ 2989848 h 2989848"/>
              <a:gd name="connsiteX6" fmla="*/ 3883 w 11834991"/>
              <a:gd name="connsiteY6" fmla="*/ 1164880 h 2989848"/>
              <a:gd name="connsiteX0" fmla="*/ 3883 w 11834991"/>
              <a:gd name="connsiteY0" fmla="*/ 1164867 h 2989835"/>
              <a:gd name="connsiteX1" fmla="*/ 1932336 w 11834991"/>
              <a:gd name="connsiteY1" fmla="*/ 411461 h 2989835"/>
              <a:gd name="connsiteX2" fmla="*/ 5916495 w 11834991"/>
              <a:gd name="connsiteY2" fmla="*/ 404 h 2989835"/>
              <a:gd name="connsiteX3" fmla="*/ 11834991 w 11834991"/>
              <a:gd name="connsiteY3" fmla="*/ 2412 h 2989835"/>
              <a:gd name="connsiteX4" fmla="*/ 11834991 w 11834991"/>
              <a:gd name="connsiteY4" fmla="*/ 2989835 h 2989835"/>
              <a:gd name="connsiteX5" fmla="*/ 650 w 11834991"/>
              <a:gd name="connsiteY5" fmla="*/ 2989835 h 2989835"/>
              <a:gd name="connsiteX6" fmla="*/ 3883 w 11834991"/>
              <a:gd name="connsiteY6" fmla="*/ 1164867 h 2989835"/>
              <a:gd name="connsiteX0" fmla="*/ 3883 w 11834991"/>
              <a:gd name="connsiteY0" fmla="*/ 1164888 h 2989856"/>
              <a:gd name="connsiteX1" fmla="*/ 1921753 w 11834991"/>
              <a:gd name="connsiteY1" fmla="*/ 405132 h 2989856"/>
              <a:gd name="connsiteX2" fmla="*/ 5916495 w 11834991"/>
              <a:gd name="connsiteY2" fmla="*/ 425 h 2989856"/>
              <a:gd name="connsiteX3" fmla="*/ 11834991 w 11834991"/>
              <a:gd name="connsiteY3" fmla="*/ 2433 h 2989856"/>
              <a:gd name="connsiteX4" fmla="*/ 11834991 w 11834991"/>
              <a:gd name="connsiteY4" fmla="*/ 2989856 h 2989856"/>
              <a:gd name="connsiteX5" fmla="*/ 650 w 11834991"/>
              <a:gd name="connsiteY5" fmla="*/ 2989856 h 2989856"/>
              <a:gd name="connsiteX6" fmla="*/ 3883 w 11834991"/>
              <a:gd name="connsiteY6" fmla="*/ 1164888 h 2989856"/>
              <a:gd name="connsiteX0" fmla="*/ 43 w 11835384"/>
              <a:gd name="connsiteY0" fmla="*/ 893516 h 2989610"/>
              <a:gd name="connsiteX1" fmla="*/ 1922146 w 11835384"/>
              <a:gd name="connsiteY1" fmla="*/ 404886 h 2989610"/>
              <a:gd name="connsiteX2" fmla="*/ 5916888 w 11835384"/>
              <a:gd name="connsiteY2" fmla="*/ 179 h 2989610"/>
              <a:gd name="connsiteX3" fmla="*/ 11835384 w 11835384"/>
              <a:gd name="connsiteY3" fmla="*/ 2187 h 2989610"/>
              <a:gd name="connsiteX4" fmla="*/ 11835384 w 11835384"/>
              <a:gd name="connsiteY4" fmla="*/ 2989610 h 2989610"/>
              <a:gd name="connsiteX5" fmla="*/ 1043 w 11835384"/>
              <a:gd name="connsiteY5" fmla="*/ 2989610 h 2989610"/>
              <a:gd name="connsiteX6" fmla="*/ 43 w 11835384"/>
              <a:gd name="connsiteY6" fmla="*/ 893516 h 2989610"/>
              <a:gd name="connsiteX0" fmla="*/ 0 w 11835341"/>
              <a:gd name="connsiteY0" fmla="*/ 893516 h 2989610"/>
              <a:gd name="connsiteX1" fmla="*/ 1922103 w 11835341"/>
              <a:gd name="connsiteY1" fmla="*/ 404886 h 2989610"/>
              <a:gd name="connsiteX2" fmla="*/ 5916845 w 11835341"/>
              <a:gd name="connsiteY2" fmla="*/ 179 h 2989610"/>
              <a:gd name="connsiteX3" fmla="*/ 11835341 w 11835341"/>
              <a:gd name="connsiteY3" fmla="*/ 2187 h 2989610"/>
              <a:gd name="connsiteX4" fmla="*/ 11835341 w 11835341"/>
              <a:gd name="connsiteY4" fmla="*/ 2989610 h 2989610"/>
              <a:gd name="connsiteX5" fmla="*/ 1000 w 11835341"/>
              <a:gd name="connsiteY5" fmla="*/ 2989610 h 2989610"/>
              <a:gd name="connsiteX6" fmla="*/ 0 w 11835341"/>
              <a:gd name="connsiteY6" fmla="*/ 893516 h 2989610"/>
              <a:gd name="connsiteX0" fmla="*/ 0 w 11835341"/>
              <a:gd name="connsiteY0" fmla="*/ 893720 h 2989814"/>
              <a:gd name="connsiteX1" fmla="*/ 2025820 w 11835341"/>
              <a:gd name="connsiteY1" fmla="*/ 260013 h 2989814"/>
              <a:gd name="connsiteX2" fmla="*/ 5916845 w 11835341"/>
              <a:gd name="connsiteY2" fmla="*/ 383 h 2989814"/>
              <a:gd name="connsiteX3" fmla="*/ 11835341 w 11835341"/>
              <a:gd name="connsiteY3" fmla="*/ 2391 h 2989814"/>
              <a:gd name="connsiteX4" fmla="*/ 11835341 w 11835341"/>
              <a:gd name="connsiteY4" fmla="*/ 2989814 h 2989814"/>
              <a:gd name="connsiteX5" fmla="*/ 1000 w 11835341"/>
              <a:gd name="connsiteY5" fmla="*/ 2989814 h 2989814"/>
              <a:gd name="connsiteX6" fmla="*/ 0 w 11835341"/>
              <a:gd name="connsiteY6" fmla="*/ 893720 h 2989814"/>
              <a:gd name="connsiteX0" fmla="*/ 0 w 11835341"/>
              <a:gd name="connsiteY0" fmla="*/ 897278 h 2993372"/>
              <a:gd name="connsiteX1" fmla="*/ 2025820 w 11835341"/>
              <a:gd name="connsiteY1" fmla="*/ 263571 h 2993372"/>
              <a:gd name="connsiteX2" fmla="*/ 5916845 w 11835341"/>
              <a:gd name="connsiteY2" fmla="*/ 3941 h 2993372"/>
              <a:gd name="connsiteX3" fmla="*/ 11835341 w 11835341"/>
              <a:gd name="connsiteY3" fmla="*/ 5949 h 2993372"/>
              <a:gd name="connsiteX4" fmla="*/ 11835341 w 11835341"/>
              <a:gd name="connsiteY4" fmla="*/ 2993372 h 2993372"/>
              <a:gd name="connsiteX5" fmla="*/ 1000 w 11835341"/>
              <a:gd name="connsiteY5" fmla="*/ 2993372 h 2993372"/>
              <a:gd name="connsiteX6" fmla="*/ 0 w 11835341"/>
              <a:gd name="connsiteY6" fmla="*/ 897278 h 2993372"/>
              <a:gd name="connsiteX0" fmla="*/ 0 w 11835341"/>
              <a:gd name="connsiteY0" fmla="*/ 898261 h 2994355"/>
              <a:gd name="connsiteX1" fmla="*/ 2025820 w 11835341"/>
              <a:gd name="connsiteY1" fmla="*/ 264554 h 2994355"/>
              <a:gd name="connsiteX2" fmla="*/ 5916845 w 11835341"/>
              <a:gd name="connsiteY2" fmla="*/ 4924 h 2994355"/>
              <a:gd name="connsiteX3" fmla="*/ 11835341 w 11835341"/>
              <a:gd name="connsiteY3" fmla="*/ 6932 h 2994355"/>
              <a:gd name="connsiteX4" fmla="*/ 11835341 w 11835341"/>
              <a:gd name="connsiteY4" fmla="*/ 2994355 h 2994355"/>
              <a:gd name="connsiteX5" fmla="*/ 1000 w 11835341"/>
              <a:gd name="connsiteY5" fmla="*/ 2994355 h 2994355"/>
              <a:gd name="connsiteX6" fmla="*/ 0 w 11835341"/>
              <a:gd name="connsiteY6" fmla="*/ 898261 h 299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5341" h="2994355">
                <a:moveTo>
                  <a:pt x="0" y="898261"/>
                </a:moveTo>
                <a:cubicBezTo>
                  <a:pt x="436248" y="646332"/>
                  <a:pt x="1024862" y="449117"/>
                  <a:pt x="2025820" y="264554"/>
                </a:cubicBezTo>
                <a:cubicBezTo>
                  <a:pt x="3026778" y="79991"/>
                  <a:pt x="3851536" y="-24505"/>
                  <a:pt x="5916845" y="4924"/>
                </a:cubicBezTo>
                <a:lnTo>
                  <a:pt x="11835341" y="6932"/>
                </a:lnTo>
                <a:lnTo>
                  <a:pt x="11835341" y="2994355"/>
                </a:lnTo>
                <a:lnTo>
                  <a:pt x="1000" y="2994355"/>
                </a:lnTo>
                <a:cubicBezTo>
                  <a:pt x="667" y="2295657"/>
                  <a:pt x="333" y="1596959"/>
                  <a:pt x="0" y="89826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">
            <a:noFill/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 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 tai poistamalla kuvan ja lisäämällä uuden kuvan napsauttamalla kuvaketta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184148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 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12948" y="3325673"/>
            <a:ext cx="6950798" cy="642034"/>
          </a:xfrm>
        </p:spPr>
        <p:txBody>
          <a:bodyPr anchor="t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885340FB-A085-44AC-B06C-1418A7E1FA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3972" y="3326656"/>
            <a:ext cx="1242000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bg1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r>
              <a:rPr lang="fi-FI"/>
              <a:t>8.4.2021</a:t>
            </a:r>
            <a:endParaRPr lang="fi-FI" sz="1600">
              <a:solidFill>
                <a:schemeClr val="bg1"/>
              </a:solidFill>
            </a:endParaRP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F912D628-CD7A-4946-A2B4-D103992E9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1172" y="3052610"/>
            <a:ext cx="4114800" cy="204601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fi-FI" sz="1600" dirty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fi-FI"/>
              <a:t>Katriina Virtanen</a:t>
            </a:r>
            <a:endParaRPr lang="fi-FI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65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4" preserve="1" userDrawn="1">
  <p:cSld name="Otsikko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8">
            <a:extLst>
              <a:ext uri="{FF2B5EF4-FFF2-40B4-BE49-F238E27FC236}">
                <a16:creationId xmlns:a16="http://schemas.microsoft.com/office/drawing/2014/main" id="{9D79146F-FB5D-482D-BEE2-42A25810F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2661957"/>
            <a:ext cx="11834341" cy="3985046"/>
          </a:xfrm>
          <a:custGeom>
            <a:avLst/>
            <a:gdLst>
              <a:gd name="T0" fmla="*/ 32870 w 32870"/>
              <a:gd name="T1" fmla="*/ 15500 h 15500"/>
              <a:gd name="T2" fmla="*/ 32870 w 32870"/>
              <a:gd name="T3" fmla="*/ 0 h 15500"/>
              <a:gd name="T4" fmla="*/ 32870 w 32870"/>
              <a:gd name="T5" fmla="*/ 0 h 15500"/>
              <a:gd name="T6" fmla="*/ 32870 w 32870"/>
              <a:gd name="T7" fmla="*/ 4650 h 15500"/>
              <a:gd name="T8" fmla="*/ 19067 w 32870"/>
              <a:gd name="T9" fmla="*/ 4661 h 15500"/>
              <a:gd name="T10" fmla="*/ 0 w 32870"/>
              <a:gd name="T11" fmla="*/ 11678 h 15500"/>
              <a:gd name="T12" fmla="*/ 0 w 32870"/>
              <a:gd name="T13" fmla="*/ 15500 h 15500"/>
              <a:gd name="T14" fmla="*/ 32870 w 32870"/>
              <a:gd name="T15" fmla="*/ 15500 h 15500"/>
              <a:gd name="connsiteX0" fmla="*/ 32870 w 32870"/>
              <a:gd name="connsiteY0" fmla="*/ 15500 h 15500"/>
              <a:gd name="connsiteX1" fmla="*/ 32870 w 32870"/>
              <a:gd name="connsiteY1" fmla="*/ 0 h 15500"/>
              <a:gd name="connsiteX2" fmla="*/ 32870 w 32870"/>
              <a:gd name="connsiteY2" fmla="*/ 4650 h 15500"/>
              <a:gd name="connsiteX3" fmla="*/ 19067 w 32870"/>
              <a:gd name="connsiteY3" fmla="*/ 4661 h 15500"/>
              <a:gd name="connsiteX4" fmla="*/ 0 w 32870"/>
              <a:gd name="connsiteY4" fmla="*/ 11678 h 15500"/>
              <a:gd name="connsiteX5" fmla="*/ 0 w 32870"/>
              <a:gd name="connsiteY5" fmla="*/ 15500 h 15500"/>
              <a:gd name="connsiteX6" fmla="*/ 32870 w 32870"/>
              <a:gd name="connsiteY6" fmla="*/ 15500 h 15500"/>
              <a:gd name="connsiteX0" fmla="*/ 32870 w 32870"/>
              <a:gd name="connsiteY0" fmla="*/ 10850 h 10850"/>
              <a:gd name="connsiteX1" fmla="*/ 32870 w 32870"/>
              <a:gd name="connsiteY1" fmla="*/ 0 h 10850"/>
              <a:gd name="connsiteX2" fmla="*/ 19067 w 32870"/>
              <a:gd name="connsiteY2" fmla="*/ 11 h 10850"/>
              <a:gd name="connsiteX3" fmla="*/ 0 w 32870"/>
              <a:gd name="connsiteY3" fmla="*/ 7028 h 10850"/>
              <a:gd name="connsiteX4" fmla="*/ 0 w 32870"/>
              <a:gd name="connsiteY4" fmla="*/ 10850 h 10850"/>
              <a:gd name="connsiteX5" fmla="*/ 32870 w 32870"/>
              <a:gd name="connsiteY5" fmla="*/ 10850 h 1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0850">
                <a:moveTo>
                  <a:pt x="32870" y="10850"/>
                </a:moveTo>
                <a:lnTo>
                  <a:pt x="32870" y="0"/>
                </a:lnTo>
                <a:lnTo>
                  <a:pt x="19067" y="11"/>
                </a:lnTo>
                <a:cubicBezTo>
                  <a:pt x="13563" y="3"/>
                  <a:pt x="2671" y="800"/>
                  <a:pt x="0" y="7028"/>
                </a:cubicBezTo>
                <a:lnTo>
                  <a:pt x="0" y="10850"/>
                </a:lnTo>
                <a:lnTo>
                  <a:pt x="32870" y="1085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19">
            <a:extLst>
              <a:ext uri="{FF2B5EF4-FFF2-40B4-BE49-F238E27FC236}">
                <a16:creationId xmlns:a16="http://schemas.microsoft.com/office/drawing/2014/main" id="{B5B976A8-CE61-4DC9-871A-17A9AC0F8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098364"/>
            <a:ext cx="11834341" cy="4209096"/>
          </a:xfrm>
          <a:custGeom>
            <a:avLst/>
            <a:gdLst>
              <a:gd name="T0" fmla="*/ 0 w 32870"/>
              <a:gd name="T1" fmla="*/ 4740 h 11678"/>
              <a:gd name="T2" fmla="*/ 0 w 32870"/>
              <a:gd name="T3" fmla="*/ 11678 h 11678"/>
              <a:gd name="T4" fmla="*/ 19067 w 32870"/>
              <a:gd name="T5" fmla="*/ 4661 h 11678"/>
              <a:gd name="T6" fmla="*/ 32870 w 32870"/>
              <a:gd name="T7" fmla="*/ 4650 h 11678"/>
              <a:gd name="T8" fmla="*/ 32870 w 32870"/>
              <a:gd name="T9" fmla="*/ 0 h 11678"/>
              <a:gd name="T10" fmla="*/ 18389 w 32870"/>
              <a:gd name="T11" fmla="*/ 20 h 11678"/>
              <a:gd name="T12" fmla="*/ 0 w 32870"/>
              <a:gd name="T13" fmla="*/ 4740 h 11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11678">
                <a:moveTo>
                  <a:pt x="0" y="4740"/>
                </a:moveTo>
                <a:lnTo>
                  <a:pt x="0" y="11678"/>
                </a:lnTo>
                <a:cubicBezTo>
                  <a:pt x="2671" y="5450"/>
                  <a:pt x="13563" y="4653"/>
                  <a:pt x="19067" y="4661"/>
                </a:cubicBezTo>
                <a:cubicBezTo>
                  <a:pt x="20406" y="4663"/>
                  <a:pt x="28166" y="4655"/>
                  <a:pt x="32870" y="4650"/>
                </a:cubicBezTo>
                <a:lnTo>
                  <a:pt x="32870" y="0"/>
                </a:lnTo>
                <a:cubicBezTo>
                  <a:pt x="28197" y="2"/>
                  <a:pt x="20433" y="7"/>
                  <a:pt x="18389" y="20"/>
                </a:cubicBezTo>
                <a:cubicBezTo>
                  <a:pt x="8797" y="82"/>
                  <a:pt x="3102" y="1939"/>
                  <a:pt x="0" y="4740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3012948" y="3387374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3012949" y="5597458"/>
            <a:ext cx="6969312" cy="642035"/>
          </a:xfrm>
        </p:spPr>
        <p:txBody>
          <a:bodyPr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1985E3F4-62CC-4CEC-8965-E8A66FBC78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2260" y="5597458"/>
            <a:ext cx="1242000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bg1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r>
              <a:rPr lang="fi-FI"/>
              <a:t>8.4.2021</a:t>
            </a:r>
            <a:endParaRPr lang="fi-FI" sz="1600">
              <a:solidFill>
                <a:schemeClr val="bg1"/>
              </a:solidFill>
            </a:endParaRPr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253E613E-3102-404E-9128-95F7165B5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09460" y="5307460"/>
            <a:ext cx="4114800" cy="241091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fi-FI" sz="1600" dirty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fi-FI"/>
              <a:t>Katriina Virtanen</a:t>
            </a:r>
            <a:endParaRPr lang="fi-FI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91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5" preserve="1" userDrawn="1">
  <p:cSld name="Otsikko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7" name="Freeform 24">
            <a:extLst>
              <a:ext uri="{FF2B5EF4-FFF2-40B4-BE49-F238E27FC236}">
                <a16:creationId xmlns:a16="http://schemas.microsoft.com/office/drawing/2014/main" id="{1A042BF1-EF78-493D-A6DE-B399BD8FC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8284039" cy="6515254"/>
          </a:xfrm>
          <a:custGeom>
            <a:avLst/>
            <a:gdLst>
              <a:gd name="T0" fmla="*/ 23006 w 23006"/>
              <a:gd name="T1" fmla="*/ 0 h 18070"/>
              <a:gd name="T2" fmla="*/ 11591 w 23006"/>
              <a:gd name="T3" fmla="*/ 0 h 18070"/>
              <a:gd name="T4" fmla="*/ 0 w 23006"/>
              <a:gd name="T5" fmla="*/ 4209 h 18070"/>
              <a:gd name="T6" fmla="*/ 0 w 23006"/>
              <a:gd name="T7" fmla="*/ 18070 h 18070"/>
              <a:gd name="T8" fmla="*/ 18262 w 23006"/>
              <a:gd name="T9" fmla="*/ 18070 h 18070"/>
              <a:gd name="T10" fmla="*/ 18262 w 23006"/>
              <a:gd name="T11" fmla="*/ 17566 h 18070"/>
              <a:gd name="T12" fmla="*/ 23006 w 23006"/>
              <a:gd name="T13" fmla="*/ 0 h 18070"/>
              <a:gd name="connsiteX0" fmla="*/ 23006 w 23006"/>
              <a:gd name="connsiteY0" fmla="*/ 0 h 18070"/>
              <a:gd name="connsiteX1" fmla="*/ 11591 w 23006"/>
              <a:gd name="connsiteY1" fmla="*/ 0 h 18070"/>
              <a:gd name="connsiteX2" fmla="*/ 0 w 23006"/>
              <a:gd name="connsiteY2" fmla="*/ 4209 h 18070"/>
              <a:gd name="connsiteX3" fmla="*/ 0 w 23006"/>
              <a:gd name="connsiteY3" fmla="*/ 18070 h 18070"/>
              <a:gd name="connsiteX4" fmla="*/ 18262 w 23006"/>
              <a:gd name="connsiteY4" fmla="*/ 18070 h 18070"/>
              <a:gd name="connsiteX5" fmla="*/ 18295 w 23006"/>
              <a:gd name="connsiteY5" fmla="*/ 17555 h 18070"/>
              <a:gd name="connsiteX6" fmla="*/ 23006 w 23006"/>
              <a:gd name="connsiteY6" fmla="*/ 0 h 18070"/>
              <a:gd name="connsiteX0" fmla="*/ 23006 w 23120"/>
              <a:gd name="connsiteY0" fmla="*/ 0 h 18070"/>
              <a:gd name="connsiteX1" fmla="*/ 11591 w 23120"/>
              <a:gd name="connsiteY1" fmla="*/ 0 h 18070"/>
              <a:gd name="connsiteX2" fmla="*/ 0 w 23120"/>
              <a:gd name="connsiteY2" fmla="*/ 4209 h 18070"/>
              <a:gd name="connsiteX3" fmla="*/ 0 w 23120"/>
              <a:gd name="connsiteY3" fmla="*/ 18070 h 18070"/>
              <a:gd name="connsiteX4" fmla="*/ 18262 w 23120"/>
              <a:gd name="connsiteY4" fmla="*/ 18070 h 18070"/>
              <a:gd name="connsiteX5" fmla="*/ 23120 w 23120"/>
              <a:gd name="connsiteY5" fmla="*/ 7420 h 18070"/>
              <a:gd name="connsiteX6" fmla="*/ 23006 w 23120"/>
              <a:gd name="connsiteY6" fmla="*/ 0 h 18070"/>
              <a:gd name="connsiteX0" fmla="*/ 23006 w 23309"/>
              <a:gd name="connsiteY0" fmla="*/ 0 h 18070"/>
              <a:gd name="connsiteX1" fmla="*/ 11591 w 23309"/>
              <a:gd name="connsiteY1" fmla="*/ 0 h 18070"/>
              <a:gd name="connsiteX2" fmla="*/ 0 w 23309"/>
              <a:gd name="connsiteY2" fmla="*/ 4209 h 18070"/>
              <a:gd name="connsiteX3" fmla="*/ 0 w 23309"/>
              <a:gd name="connsiteY3" fmla="*/ 18070 h 18070"/>
              <a:gd name="connsiteX4" fmla="*/ 18262 w 23309"/>
              <a:gd name="connsiteY4" fmla="*/ 18070 h 18070"/>
              <a:gd name="connsiteX5" fmla="*/ 23006 w 23309"/>
              <a:gd name="connsiteY5" fmla="*/ 0 h 18070"/>
              <a:gd name="connsiteX0" fmla="*/ 23006 w 23146"/>
              <a:gd name="connsiteY0" fmla="*/ 0 h 18070"/>
              <a:gd name="connsiteX1" fmla="*/ 11591 w 23146"/>
              <a:gd name="connsiteY1" fmla="*/ 0 h 18070"/>
              <a:gd name="connsiteX2" fmla="*/ 0 w 23146"/>
              <a:gd name="connsiteY2" fmla="*/ 4209 h 18070"/>
              <a:gd name="connsiteX3" fmla="*/ 0 w 23146"/>
              <a:gd name="connsiteY3" fmla="*/ 18070 h 18070"/>
              <a:gd name="connsiteX4" fmla="*/ 18262 w 23146"/>
              <a:gd name="connsiteY4" fmla="*/ 18070 h 18070"/>
              <a:gd name="connsiteX5" fmla="*/ 23006 w 23146"/>
              <a:gd name="connsiteY5" fmla="*/ 0 h 18070"/>
              <a:gd name="connsiteX0" fmla="*/ 23006 w 23006"/>
              <a:gd name="connsiteY0" fmla="*/ 0 h 18070"/>
              <a:gd name="connsiteX1" fmla="*/ 11591 w 23006"/>
              <a:gd name="connsiteY1" fmla="*/ 0 h 18070"/>
              <a:gd name="connsiteX2" fmla="*/ 0 w 23006"/>
              <a:gd name="connsiteY2" fmla="*/ 4209 h 18070"/>
              <a:gd name="connsiteX3" fmla="*/ 0 w 23006"/>
              <a:gd name="connsiteY3" fmla="*/ 18070 h 18070"/>
              <a:gd name="connsiteX4" fmla="*/ 18262 w 23006"/>
              <a:gd name="connsiteY4" fmla="*/ 18070 h 18070"/>
              <a:gd name="connsiteX5" fmla="*/ 23006 w 23006"/>
              <a:gd name="connsiteY5" fmla="*/ 0 h 1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06" h="18070">
                <a:moveTo>
                  <a:pt x="23006" y="0"/>
                </a:move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lnTo>
                  <a:pt x="0" y="18070"/>
                </a:lnTo>
                <a:lnTo>
                  <a:pt x="18262" y="18070"/>
                </a:lnTo>
                <a:cubicBezTo>
                  <a:pt x="18287" y="18090"/>
                  <a:pt x="22931" y="62"/>
                  <a:pt x="23006" y="0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29868" y="2825496"/>
            <a:ext cx="5143500" cy="2391156"/>
          </a:xfrm>
        </p:spPr>
        <p:txBody>
          <a:bodyPr anchor="ctr" anchorCtr="0"/>
          <a:lstStyle>
            <a:lvl1pPr algn="l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 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2074" y="5703145"/>
            <a:ext cx="4195818" cy="642035"/>
          </a:xfrm>
        </p:spPr>
        <p:txBody>
          <a:bodyPr anchor="t" anchorCtr="0"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BFBF6B36-2C5D-4C96-B600-824137F55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747818" y="180000"/>
            <a:ext cx="5266800" cy="6516000"/>
          </a:xfrm>
          <a:custGeom>
            <a:avLst/>
            <a:gdLst>
              <a:gd name="connsiteX0" fmla="*/ 0 w 11834341"/>
              <a:gd name="connsiteY0" fmla="*/ 0 h 2987423"/>
              <a:gd name="connsiteX1" fmla="*/ 11834341 w 11834341"/>
              <a:gd name="connsiteY1" fmla="*/ 0 h 2987423"/>
              <a:gd name="connsiteX2" fmla="*/ 11834341 w 11834341"/>
              <a:gd name="connsiteY2" fmla="*/ 2987423 h 2987423"/>
              <a:gd name="connsiteX3" fmla="*/ 0 w 11834341"/>
              <a:gd name="connsiteY3" fmla="*/ 2987423 h 2987423"/>
              <a:gd name="connsiteX4" fmla="*/ 0 w 11834341"/>
              <a:gd name="connsiteY4" fmla="*/ 0 h 2987423"/>
              <a:gd name="connsiteX0" fmla="*/ 9467 w 11843808"/>
              <a:gd name="connsiteY0" fmla="*/ 0 h 2987423"/>
              <a:gd name="connsiteX1" fmla="*/ 11843808 w 11843808"/>
              <a:gd name="connsiteY1" fmla="*/ 0 h 2987423"/>
              <a:gd name="connsiteX2" fmla="*/ 11843808 w 11843808"/>
              <a:gd name="connsiteY2" fmla="*/ 2987423 h 2987423"/>
              <a:gd name="connsiteX3" fmla="*/ 9467 w 11843808"/>
              <a:gd name="connsiteY3" fmla="*/ 2987423 h 2987423"/>
              <a:gd name="connsiteX4" fmla="*/ 0 w 11843808"/>
              <a:gd name="connsiteY4" fmla="*/ 1159280 h 2987423"/>
              <a:gd name="connsiteX5" fmla="*/ 9467 w 11843808"/>
              <a:gd name="connsiteY5" fmla="*/ 0 h 2987423"/>
              <a:gd name="connsiteX0" fmla="*/ 9467 w 11843808"/>
              <a:gd name="connsiteY0" fmla="*/ 2008 h 2989431"/>
              <a:gd name="connsiteX1" fmla="*/ 5925312 w 11843808"/>
              <a:gd name="connsiteY1" fmla="*/ 0 h 2989431"/>
              <a:gd name="connsiteX2" fmla="*/ 11843808 w 11843808"/>
              <a:gd name="connsiteY2" fmla="*/ 2008 h 2989431"/>
              <a:gd name="connsiteX3" fmla="*/ 11843808 w 11843808"/>
              <a:gd name="connsiteY3" fmla="*/ 2989431 h 2989431"/>
              <a:gd name="connsiteX4" fmla="*/ 9467 w 11843808"/>
              <a:gd name="connsiteY4" fmla="*/ 2989431 h 2989431"/>
              <a:gd name="connsiteX5" fmla="*/ 0 w 11843808"/>
              <a:gd name="connsiteY5" fmla="*/ 1161288 h 2989431"/>
              <a:gd name="connsiteX6" fmla="*/ 9467 w 11843808"/>
              <a:gd name="connsiteY6" fmla="*/ 2008 h 2989431"/>
              <a:gd name="connsiteX0" fmla="*/ 650 w 11834991"/>
              <a:gd name="connsiteY0" fmla="*/ 2008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6" fmla="*/ 650 w 11834991"/>
              <a:gd name="connsiteY6" fmla="*/ 2008 h 2989431"/>
              <a:gd name="connsiteX0" fmla="*/ 3883 w 11834991"/>
              <a:gd name="connsiteY0" fmla="*/ 1164463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0" fmla="*/ 3883 w 11834991"/>
              <a:gd name="connsiteY0" fmla="*/ 1164463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0" fmla="*/ 3883 w 11834991"/>
              <a:gd name="connsiteY0" fmla="*/ 1164732 h 2989700"/>
              <a:gd name="connsiteX1" fmla="*/ 5916495 w 11834991"/>
              <a:gd name="connsiteY1" fmla="*/ 269 h 2989700"/>
              <a:gd name="connsiteX2" fmla="*/ 11834991 w 11834991"/>
              <a:gd name="connsiteY2" fmla="*/ 2277 h 2989700"/>
              <a:gd name="connsiteX3" fmla="*/ 11834991 w 11834991"/>
              <a:gd name="connsiteY3" fmla="*/ 2989700 h 2989700"/>
              <a:gd name="connsiteX4" fmla="*/ 650 w 11834991"/>
              <a:gd name="connsiteY4" fmla="*/ 2989700 h 2989700"/>
              <a:gd name="connsiteX5" fmla="*/ 3883 w 11834991"/>
              <a:gd name="connsiteY5" fmla="*/ 1164732 h 2989700"/>
              <a:gd name="connsiteX0" fmla="*/ 3883 w 11834991"/>
              <a:gd name="connsiteY0" fmla="*/ 1164463 h 2989431"/>
              <a:gd name="connsiteX1" fmla="*/ 1805336 w 11834991"/>
              <a:gd name="connsiteY1" fmla="*/ 525357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6530 h 2991498"/>
              <a:gd name="connsiteX1" fmla="*/ 1758770 w 11834991"/>
              <a:gd name="connsiteY1" fmla="*/ 453341 h 2991498"/>
              <a:gd name="connsiteX2" fmla="*/ 5916495 w 11834991"/>
              <a:gd name="connsiteY2" fmla="*/ 2067 h 2991498"/>
              <a:gd name="connsiteX3" fmla="*/ 11834991 w 11834991"/>
              <a:gd name="connsiteY3" fmla="*/ 4075 h 2991498"/>
              <a:gd name="connsiteX4" fmla="*/ 11834991 w 11834991"/>
              <a:gd name="connsiteY4" fmla="*/ 2991498 h 2991498"/>
              <a:gd name="connsiteX5" fmla="*/ 650 w 11834991"/>
              <a:gd name="connsiteY5" fmla="*/ 2991498 h 2991498"/>
              <a:gd name="connsiteX6" fmla="*/ 3883 w 11834991"/>
              <a:gd name="connsiteY6" fmla="*/ 1166530 h 2991498"/>
              <a:gd name="connsiteX0" fmla="*/ 3883 w 11834991"/>
              <a:gd name="connsiteY0" fmla="*/ 1164834 h 2989802"/>
              <a:gd name="connsiteX1" fmla="*/ 1758770 w 11834991"/>
              <a:gd name="connsiteY1" fmla="*/ 451645 h 2989802"/>
              <a:gd name="connsiteX2" fmla="*/ 5916495 w 11834991"/>
              <a:gd name="connsiteY2" fmla="*/ 371 h 2989802"/>
              <a:gd name="connsiteX3" fmla="*/ 11834991 w 11834991"/>
              <a:gd name="connsiteY3" fmla="*/ 2379 h 2989802"/>
              <a:gd name="connsiteX4" fmla="*/ 11834991 w 11834991"/>
              <a:gd name="connsiteY4" fmla="*/ 2989802 h 2989802"/>
              <a:gd name="connsiteX5" fmla="*/ 650 w 11834991"/>
              <a:gd name="connsiteY5" fmla="*/ 2989802 h 2989802"/>
              <a:gd name="connsiteX6" fmla="*/ 3883 w 11834991"/>
              <a:gd name="connsiteY6" fmla="*/ 1164834 h 2989802"/>
              <a:gd name="connsiteX0" fmla="*/ 3883 w 11834991"/>
              <a:gd name="connsiteY0" fmla="*/ 1164834 h 2989802"/>
              <a:gd name="connsiteX1" fmla="*/ 1758770 w 11834991"/>
              <a:gd name="connsiteY1" fmla="*/ 451645 h 2989802"/>
              <a:gd name="connsiteX2" fmla="*/ 5916495 w 11834991"/>
              <a:gd name="connsiteY2" fmla="*/ 371 h 2989802"/>
              <a:gd name="connsiteX3" fmla="*/ 11834991 w 11834991"/>
              <a:gd name="connsiteY3" fmla="*/ 2379 h 2989802"/>
              <a:gd name="connsiteX4" fmla="*/ 11834991 w 11834991"/>
              <a:gd name="connsiteY4" fmla="*/ 2989802 h 2989802"/>
              <a:gd name="connsiteX5" fmla="*/ 650 w 11834991"/>
              <a:gd name="connsiteY5" fmla="*/ 2989802 h 2989802"/>
              <a:gd name="connsiteX6" fmla="*/ 3883 w 11834991"/>
              <a:gd name="connsiteY6" fmla="*/ 1164834 h 2989802"/>
              <a:gd name="connsiteX0" fmla="*/ 3883 w 11834991"/>
              <a:gd name="connsiteY0" fmla="*/ 1164775 h 2989743"/>
              <a:gd name="connsiteX1" fmla="*/ 1758770 w 11834991"/>
              <a:gd name="connsiteY1" fmla="*/ 451586 h 2989743"/>
              <a:gd name="connsiteX2" fmla="*/ 5916495 w 11834991"/>
              <a:gd name="connsiteY2" fmla="*/ 312 h 2989743"/>
              <a:gd name="connsiteX3" fmla="*/ 11834991 w 11834991"/>
              <a:gd name="connsiteY3" fmla="*/ 2320 h 2989743"/>
              <a:gd name="connsiteX4" fmla="*/ 11834991 w 11834991"/>
              <a:gd name="connsiteY4" fmla="*/ 2989743 h 2989743"/>
              <a:gd name="connsiteX5" fmla="*/ 650 w 11834991"/>
              <a:gd name="connsiteY5" fmla="*/ 2989743 h 2989743"/>
              <a:gd name="connsiteX6" fmla="*/ 3883 w 11834991"/>
              <a:gd name="connsiteY6" fmla="*/ 1164775 h 2989743"/>
              <a:gd name="connsiteX0" fmla="*/ 3883 w 11834991"/>
              <a:gd name="connsiteY0" fmla="*/ 1164880 h 2989848"/>
              <a:gd name="connsiteX1" fmla="*/ 1932336 w 11834991"/>
              <a:gd name="connsiteY1" fmla="*/ 411474 h 2989848"/>
              <a:gd name="connsiteX2" fmla="*/ 5916495 w 11834991"/>
              <a:gd name="connsiteY2" fmla="*/ 417 h 2989848"/>
              <a:gd name="connsiteX3" fmla="*/ 11834991 w 11834991"/>
              <a:gd name="connsiteY3" fmla="*/ 2425 h 2989848"/>
              <a:gd name="connsiteX4" fmla="*/ 11834991 w 11834991"/>
              <a:gd name="connsiteY4" fmla="*/ 2989848 h 2989848"/>
              <a:gd name="connsiteX5" fmla="*/ 650 w 11834991"/>
              <a:gd name="connsiteY5" fmla="*/ 2989848 h 2989848"/>
              <a:gd name="connsiteX6" fmla="*/ 3883 w 11834991"/>
              <a:gd name="connsiteY6" fmla="*/ 1164880 h 2989848"/>
              <a:gd name="connsiteX0" fmla="*/ 3883 w 11834991"/>
              <a:gd name="connsiteY0" fmla="*/ 1164867 h 2989835"/>
              <a:gd name="connsiteX1" fmla="*/ 1932336 w 11834991"/>
              <a:gd name="connsiteY1" fmla="*/ 411461 h 2989835"/>
              <a:gd name="connsiteX2" fmla="*/ 5916495 w 11834991"/>
              <a:gd name="connsiteY2" fmla="*/ 404 h 2989835"/>
              <a:gd name="connsiteX3" fmla="*/ 11834991 w 11834991"/>
              <a:gd name="connsiteY3" fmla="*/ 2412 h 2989835"/>
              <a:gd name="connsiteX4" fmla="*/ 11834991 w 11834991"/>
              <a:gd name="connsiteY4" fmla="*/ 2989835 h 2989835"/>
              <a:gd name="connsiteX5" fmla="*/ 650 w 11834991"/>
              <a:gd name="connsiteY5" fmla="*/ 2989835 h 2989835"/>
              <a:gd name="connsiteX6" fmla="*/ 3883 w 11834991"/>
              <a:gd name="connsiteY6" fmla="*/ 1164867 h 2989835"/>
              <a:gd name="connsiteX0" fmla="*/ 3883 w 11834991"/>
              <a:gd name="connsiteY0" fmla="*/ 1164888 h 2989856"/>
              <a:gd name="connsiteX1" fmla="*/ 1921753 w 11834991"/>
              <a:gd name="connsiteY1" fmla="*/ 405132 h 2989856"/>
              <a:gd name="connsiteX2" fmla="*/ 5916495 w 11834991"/>
              <a:gd name="connsiteY2" fmla="*/ 425 h 2989856"/>
              <a:gd name="connsiteX3" fmla="*/ 11834991 w 11834991"/>
              <a:gd name="connsiteY3" fmla="*/ 2433 h 2989856"/>
              <a:gd name="connsiteX4" fmla="*/ 11834991 w 11834991"/>
              <a:gd name="connsiteY4" fmla="*/ 2989856 h 2989856"/>
              <a:gd name="connsiteX5" fmla="*/ 650 w 11834991"/>
              <a:gd name="connsiteY5" fmla="*/ 2989856 h 2989856"/>
              <a:gd name="connsiteX6" fmla="*/ 3883 w 11834991"/>
              <a:gd name="connsiteY6" fmla="*/ 1164888 h 2989856"/>
              <a:gd name="connsiteX0" fmla="*/ 43 w 11835384"/>
              <a:gd name="connsiteY0" fmla="*/ 893516 h 2989610"/>
              <a:gd name="connsiteX1" fmla="*/ 1922146 w 11835384"/>
              <a:gd name="connsiteY1" fmla="*/ 404886 h 2989610"/>
              <a:gd name="connsiteX2" fmla="*/ 5916888 w 11835384"/>
              <a:gd name="connsiteY2" fmla="*/ 179 h 2989610"/>
              <a:gd name="connsiteX3" fmla="*/ 11835384 w 11835384"/>
              <a:gd name="connsiteY3" fmla="*/ 2187 h 2989610"/>
              <a:gd name="connsiteX4" fmla="*/ 11835384 w 11835384"/>
              <a:gd name="connsiteY4" fmla="*/ 2989610 h 2989610"/>
              <a:gd name="connsiteX5" fmla="*/ 1043 w 11835384"/>
              <a:gd name="connsiteY5" fmla="*/ 2989610 h 2989610"/>
              <a:gd name="connsiteX6" fmla="*/ 43 w 11835384"/>
              <a:gd name="connsiteY6" fmla="*/ 893516 h 2989610"/>
              <a:gd name="connsiteX0" fmla="*/ 0 w 11835341"/>
              <a:gd name="connsiteY0" fmla="*/ 893516 h 2989610"/>
              <a:gd name="connsiteX1" fmla="*/ 1922103 w 11835341"/>
              <a:gd name="connsiteY1" fmla="*/ 404886 h 2989610"/>
              <a:gd name="connsiteX2" fmla="*/ 5916845 w 11835341"/>
              <a:gd name="connsiteY2" fmla="*/ 179 h 2989610"/>
              <a:gd name="connsiteX3" fmla="*/ 11835341 w 11835341"/>
              <a:gd name="connsiteY3" fmla="*/ 2187 h 2989610"/>
              <a:gd name="connsiteX4" fmla="*/ 11835341 w 11835341"/>
              <a:gd name="connsiteY4" fmla="*/ 2989610 h 2989610"/>
              <a:gd name="connsiteX5" fmla="*/ 1000 w 11835341"/>
              <a:gd name="connsiteY5" fmla="*/ 2989610 h 2989610"/>
              <a:gd name="connsiteX6" fmla="*/ 0 w 11835341"/>
              <a:gd name="connsiteY6" fmla="*/ 893516 h 2989610"/>
              <a:gd name="connsiteX0" fmla="*/ 0 w 11835341"/>
              <a:gd name="connsiteY0" fmla="*/ 893720 h 2989814"/>
              <a:gd name="connsiteX1" fmla="*/ 2025820 w 11835341"/>
              <a:gd name="connsiteY1" fmla="*/ 260013 h 2989814"/>
              <a:gd name="connsiteX2" fmla="*/ 5916845 w 11835341"/>
              <a:gd name="connsiteY2" fmla="*/ 383 h 2989814"/>
              <a:gd name="connsiteX3" fmla="*/ 11835341 w 11835341"/>
              <a:gd name="connsiteY3" fmla="*/ 2391 h 2989814"/>
              <a:gd name="connsiteX4" fmla="*/ 11835341 w 11835341"/>
              <a:gd name="connsiteY4" fmla="*/ 2989814 h 2989814"/>
              <a:gd name="connsiteX5" fmla="*/ 1000 w 11835341"/>
              <a:gd name="connsiteY5" fmla="*/ 2989814 h 2989814"/>
              <a:gd name="connsiteX6" fmla="*/ 0 w 11835341"/>
              <a:gd name="connsiteY6" fmla="*/ 893720 h 2989814"/>
              <a:gd name="connsiteX0" fmla="*/ 0 w 11835341"/>
              <a:gd name="connsiteY0" fmla="*/ 897278 h 2993372"/>
              <a:gd name="connsiteX1" fmla="*/ 2025820 w 11835341"/>
              <a:gd name="connsiteY1" fmla="*/ 263571 h 2993372"/>
              <a:gd name="connsiteX2" fmla="*/ 5916845 w 11835341"/>
              <a:gd name="connsiteY2" fmla="*/ 3941 h 2993372"/>
              <a:gd name="connsiteX3" fmla="*/ 11835341 w 11835341"/>
              <a:gd name="connsiteY3" fmla="*/ 5949 h 2993372"/>
              <a:gd name="connsiteX4" fmla="*/ 11835341 w 11835341"/>
              <a:gd name="connsiteY4" fmla="*/ 2993372 h 2993372"/>
              <a:gd name="connsiteX5" fmla="*/ 1000 w 11835341"/>
              <a:gd name="connsiteY5" fmla="*/ 2993372 h 2993372"/>
              <a:gd name="connsiteX6" fmla="*/ 0 w 11835341"/>
              <a:gd name="connsiteY6" fmla="*/ 897278 h 2993372"/>
              <a:gd name="connsiteX0" fmla="*/ 0 w 11835341"/>
              <a:gd name="connsiteY0" fmla="*/ 898261 h 2994355"/>
              <a:gd name="connsiteX1" fmla="*/ 2025820 w 11835341"/>
              <a:gd name="connsiteY1" fmla="*/ 264554 h 2994355"/>
              <a:gd name="connsiteX2" fmla="*/ 5916845 w 11835341"/>
              <a:gd name="connsiteY2" fmla="*/ 4924 h 2994355"/>
              <a:gd name="connsiteX3" fmla="*/ 11835341 w 11835341"/>
              <a:gd name="connsiteY3" fmla="*/ 6932 h 2994355"/>
              <a:gd name="connsiteX4" fmla="*/ 11835341 w 11835341"/>
              <a:gd name="connsiteY4" fmla="*/ 2994355 h 2994355"/>
              <a:gd name="connsiteX5" fmla="*/ 1000 w 11835341"/>
              <a:gd name="connsiteY5" fmla="*/ 2994355 h 2994355"/>
              <a:gd name="connsiteX6" fmla="*/ 0 w 11835341"/>
              <a:gd name="connsiteY6" fmla="*/ 898261 h 2994355"/>
              <a:gd name="connsiteX0" fmla="*/ 0 w 11835341"/>
              <a:gd name="connsiteY0" fmla="*/ 901345 h 2997439"/>
              <a:gd name="connsiteX1" fmla="*/ 2025820 w 11835341"/>
              <a:gd name="connsiteY1" fmla="*/ 267638 h 2997439"/>
              <a:gd name="connsiteX2" fmla="*/ 3810844 w 11835341"/>
              <a:gd name="connsiteY2" fmla="*/ 3863 h 2997439"/>
              <a:gd name="connsiteX3" fmla="*/ 11835341 w 11835341"/>
              <a:gd name="connsiteY3" fmla="*/ 10016 h 2997439"/>
              <a:gd name="connsiteX4" fmla="*/ 11835341 w 11835341"/>
              <a:gd name="connsiteY4" fmla="*/ 2997439 h 2997439"/>
              <a:gd name="connsiteX5" fmla="*/ 1000 w 11835341"/>
              <a:gd name="connsiteY5" fmla="*/ 2997439 h 2997439"/>
              <a:gd name="connsiteX6" fmla="*/ 0 w 11835341"/>
              <a:gd name="connsiteY6" fmla="*/ 901345 h 2997439"/>
              <a:gd name="connsiteX0" fmla="*/ 0 w 11835341"/>
              <a:gd name="connsiteY0" fmla="*/ 897482 h 2993576"/>
              <a:gd name="connsiteX1" fmla="*/ 2025820 w 11835341"/>
              <a:gd name="connsiteY1" fmla="*/ 263775 h 2993576"/>
              <a:gd name="connsiteX2" fmla="*/ 3810844 w 11835341"/>
              <a:gd name="connsiteY2" fmla="*/ 0 h 2993576"/>
              <a:gd name="connsiteX3" fmla="*/ 11835341 w 11835341"/>
              <a:gd name="connsiteY3" fmla="*/ 6153 h 2993576"/>
              <a:gd name="connsiteX4" fmla="*/ 11835341 w 11835341"/>
              <a:gd name="connsiteY4" fmla="*/ 2993576 h 2993576"/>
              <a:gd name="connsiteX5" fmla="*/ 1000 w 11835341"/>
              <a:gd name="connsiteY5" fmla="*/ 2993576 h 2993576"/>
              <a:gd name="connsiteX6" fmla="*/ 0 w 11835341"/>
              <a:gd name="connsiteY6" fmla="*/ 897482 h 2993576"/>
              <a:gd name="connsiteX0" fmla="*/ 478839 w 12313180"/>
              <a:gd name="connsiteY0" fmla="*/ 2993576 h 2993576"/>
              <a:gd name="connsiteX1" fmla="*/ 2503659 w 12313180"/>
              <a:gd name="connsiteY1" fmla="*/ 263775 h 2993576"/>
              <a:gd name="connsiteX2" fmla="*/ 4288683 w 12313180"/>
              <a:gd name="connsiteY2" fmla="*/ 0 h 2993576"/>
              <a:gd name="connsiteX3" fmla="*/ 12313180 w 12313180"/>
              <a:gd name="connsiteY3" fmla="*/ 6153 h 2993576"/>
              <a:gd name="connsiteX4" fmla="*/ 12313180 w 12313180"/>
              <a:gd name="connsiteY4" fmla="*/ 2993576 h 2993576"/>
              <a:gd name="connsiteX5" fmla="*/ 478839 w 12313180"/>
              <a:gd name="connsiteY5" fmla="*/ 2993576 h 2993576"/>
              <a:gd name="connsiteX0" fmla="*/ 478855 w 12313196"/>
              <a:gd name="connsiteY0" fmla="*/ 2993576 h 2993576"/>
              <a:gd name="connsiteX1" fmla="*/ 2503675 w 12313196"/>
              <a:gd name="connsiteY1" fmla="*/ 263775 h 2993576"/>
              <a:gd name="connsiteX2" fmla="*/ 4288699 w 12313196"/>
              <a:gd name="connsiteY2" fmla="*/ 0 h 2993576"/>
              <a:gd name="connsiteX3" fmla="*/ 12313196 w 12313196"/>
              <a:gd name="connsiteY3" fmla="*/ 6153 h 2993576"/>
              <a:gd name="connsiteX4" fmla="*/ 12313196 w 12313196"/>
              <a:gd name="connsiteY4" fmla="*/ 2993576 h 2993576"/>
              <a:gd name="connsiteX5" fmla="*/ 478855 w 12313196"/>
              <a:gd name="connsiteY5" fmla="*/ 2993576 h 2993576"/>
              <a:gd name="connsiteX0" fmla="*/ 455988 w 12290329"/>
              <a:gd name="connsiteY0" fmla="*/ 2993576 h 2993576"/>
              <a:gd name="connsiteX1" fmla="*/ 2694909 w 12290329"/>
              <a:gd name="connsiteY1" fmla="*/ 983556 h 2993576"/>
              <a:gd name="connsiteX2" fmla="*/ 4265832 w 12290329"/>
              <a:gd name="connsiteY2" fmla="*/ 0 h 2993576"/>
              <a:gd name="connsiteX3" fmla="*/ 12290329 w 12290329"/>
              <a:gd name="connsiteY3" fmla="*/ 6153 h 2993576"/>
              <a:gd name="connsiteX4" fmla="*/ 12290329 w 12290329"/>
              <a:gd name="connsiteY4" fmla="*/ 2993576 h 2993576"/>
              <a:gd name="connsiteX5" fmla="*/ 455988 w 12290329"/>
              <a:gd name="connsiteY5" fmla="*/ 2993576 h 2993576"/>
              <a:gd name="connsiteX0" fmla="*/ 611227 w 12445568"/>
              <a:gd name="connsiteY0" fmla="*/ 2993576 h 2993576"/>
              <a:gd name="connsiteX1" fmla="*/ 1703514 w 12445568"/>
              <a:gd name="connsiteY1" fmla="*/ 1061475 h 2993576"/>
              <a:gd name="connsiteX2" fmla="*/ 4421071 w 12445568"/>
              <a:gd name="connsiteY2" fmla="*/ 0 h 2993576"/>
              <a:gd name="connsiteX3" fmla="*/ 12445568 w 12445568"/>
              <a:gd name="connsiteY3" fmla="*/ 6153 h 2993576"/>
              <a:gd name="connsiteX4" fmla="*/ 12445568 w 12445568"/>
              <a:gd name="connsiteY4" fmla="*/ 2993576 h 2993576"/>
              <a:gd name="connsiteX5" fmla="*/ 611227 w 12445568"/>
              <a:gd name="connsiteY5" fmla="*/ 2993576 h 2993576"/>
              <a:gd name="connsiteX0" fmla="*/ 591975 w 12426316"/>
              <a:gd name="connsiteY0" fmla="*/ 2993576 h 2993576"/>
              <a:gd name="connsiteX1" fmla="*/ 1684262 w 12426316"/>
              <a:gd name="connsiteY1" fmla="*/ 1061475 h 2993576"/>
              <a:gd name="connsiteX2" fmla="*/ 4401819 w 12426316"/>
              <a:gd name="connsiteY2" fmla="*/ 0 h 2993576"/>
              <a:gd name="connsiteX3" fmla="*/ 12426316 w 12426316"/>
              <a:gd name="connsiteY3" fmla="*/ 6153 h 2993576"/>
              <a:gd name="connsiteX4" fmla="*/ 12426316 w 12426316"/>
              <a:gd name="connsiteY4" fmla="*/ 2993576 h 2993576"/>
              <a:gd name="connsiteX5" fmla="*/ 591975 w 12426316"/>
              <a:gd name="connsiteY5" fmla="*/ 2993576 h 2993576"/>
              <a:gd name="connsiteX0" fmla="*/ 0 w 11834341"/>
              <a:gd name="connsiteY0" fmla="*/ 2993576 h 2993576"/>
              <a:gd name="connsiteX1" fmla="*/ 1092287 w 11834341"/>
              <a:gd name="connsiteY1" fmla="*/ 1061475 h 2993576"/>
              <a:gd name="connsiteX2" fmla="*/ 3809844 w 11834341"/>
              <a:gd name="connsiteY2" fmla="*/ 0 h 2993576"/>
              <a:gd name="connsiteX3" fmla="*/ 11834341 w 11834341"/>
              <a:gd name="connsiteY3" fmla="*/ 6153 h 2993576"/>
              <a:gd name="connsiteX4" fmla="*/ 11834341 w 11834341"/>
              <a:gd name="connsiteY4" fmla="*/ 2993576 h 2993576"/>
              <a:gd name="connsiteX5" fmla="*/ 0 w 11834341"/>
              <a:gd name="connsiteY5" fmla="*/ 2993576 h 2993576"/>
              <a:gd name="connsiteX0" fmla="*/ 274 w 11834615"/>
              <a:gd name="connsiteY0" fmla="*/ 2993576 h 2993576"/>
              <a:gd name="connsiteX1" fmla="*/ 1092561 w 11834615"/>
              <a:gd name="connsiteY1" fmla="*/ 1061475 h 2993576"/>
              <a:gd name="connsiteX2" fmla="*/ 3810118 w 11834615"/>
              <a:gd name="connsiteY2" fmla="*/ 0 h 2993576"/>
              <a:gd name="connsiteX3" fmla="*/ 11834615 w 11834615"/>
              <a:gd name="connsiteY3" fmla="*/ 6153 h 2993576"/>
              <a:gd name="connsiteX4" fmla="*/ 11834615 w 11834615"/>
              <a:gd name="connsiteY4" fmla="*/ 2993576 h 2993576"/>
              <a:gd name="connsiteX5" fmla="*/ 274 w 11834615"/>
              <a:gd name="connsiteY5" fmla="*/ 2993576 h 2993576"/>
              <a:gd name="connsiteX0" fmla="*/ 400 w 11834741"/>
              <a:gd name="connsiteY0" fmla="*/ 2993576 h 2993576"/>
              <a:gd name="connsiteX1" fmla="*/ 900311 w 11834741"/>
              <a:gd name="connsiteY1" fmla="*/ 1204494 h 2993576"/>
              <a:gd name="connsiteX2" fmla="*/ 3810244 w 11834741"/>
              <a:gd name="connsiteY2" fmla="*/ 0 h 2993576"/>
              <a:gd name="connsiteX3" fmla="*/ 11834741 w 11834741"/>
              <a:gd name="connsiteY3" fmla="*/ 6153 h 2993576"/>
              <a:gd name="connsiteX4" fmla="*/ 11834741 w 11834741"/>
              <a:gd name="connsiteY4" fmla="*/ 2993576 h 2993576"/>
              <a:gd name="connsiteX5" fmla="*/ 400 w 11834741"/>
              <a:gd name="connsiteY5" fmla="*/ 2993576 h 2993576"/>
              <a:gd name="connsiteX0" fmla="*/ 494 w 11834835"/>
              <a:gd name="connsiteY0" fmla="*/ 2993576 h 2993576"/>
              <a:gd name="connsiteX1" fmla="*/ 900405 w 11834835"/>
              <a:gd name="connsiteY1" fmla="*/ 1204494 h 2993576"/>
              <a:gd name="connsiteX2" fmla="*/ 3810338 w 11834835"/>
              <a:gd name="connsiteY2" fmla="*/ 0 h 2993576"/>
              <a:gd name="connsiteX3" fmla="*/ 11834835 w 11834835"/>
              <a:gd name="connsiteY3" fmla="*/ 6153 h 2993576"/>
              <a:gd name="connsiteX4" fmla="*/ 11834835 w 11834835"/>
              <a:gd name="connsiteY4" fmla="*/ 2993576 h 2993576"/>
              <a:gd name="connsiteX5" fmla="*/ 494 w 11834835"/>
              <a:gd name="connsiteY5" fmla="*/ 2993576 h 2993576"/>
              <a:gd name="connsiteX0" fmla="*/ 602 w 11834943"/>
              <a:gd name="connsiteY0" fmla="*/ 2993576 h 2993576"/>
              <a:gd name="connsiteX1" fmla="*/ 900513 w 11834943"/>
              <a:gd name="connsiteY1" fmla="*/ 1204494 h 2993576"/>
              <a:gd name="connsiteX2" fmla="*/ 3810446 w 11834943"/>
              <a:gd name="connsiteY2" fmla="*/ 0 h 2993576"/>
              <a:gd name="connsiteX3" fmla="*/ 11834943 w 11834943"/>
              <a:gd name="connsiteY3" fmla="*/ 6153 h 2993576"/>
              <a:gd name="connsiteX4" fmla="*/ 11834943 w 11834943"/>
              <a:gd name="connsiteY4" fmla="*/ 2993576 h 2993576"/>
              <a:gd name="connsiteX5" fmla="*/ 602 w 11834943"/>
              <a:gd name="connsiteY5" fmla="*/ 2993576 h 2993576"/>
              <a:gd name="connsiteX0" fmla="*/ 602 w 11834943"/>
              <a:gd name="connsiteY0" fmla="*/ 2993576 h 2993576"/>
              <a:gd name="connsiteX1" fmla="*/ 900513 w 11834943"/>
              <a:gd name="connsiteY1" fmla="*/ 1204494 h 2993576"/>
              <a:gd name="connsiteX2" fmla="*/ 3810446 w 11834943"/>
              <a:gd name="connsiteY2" fmla="*/ 0 h 2993576"/>
              <a:gd name="connsiteX3" fmla="*/ 11834943 w 11834943"/>
              <a:gd name="connsiteY3" fmla="*/ 6153 h 2993576"/>
              <a:gd name="connsiteX4" fmla="*/ 11834943 w 11834943"/>
              <a:gd name="connsiteY4" fmla="*/ 2993576 h 2993576"/>
              <a:gd name="connsiteX5" fmla="*/ 602 w 11834943"/>
              <a:gd name="connsiteY5" fmla="*/ 2993576 h 2993576"/>
              <a:gd name="connsiteX0" fmla="*/ 566 w 11834907"/>
              <a:gd name="connsiteY0" fmla="*/ 2991384 h 2991384"/>
              <a:gd name="connsiteX1" fmla="*/ 900477 w 11834907"/>
              <a:gd name="connsiteY1" fmla="*/ 1202302 h 2991384"/>
              <a:gd name="connsiteX2" fmla="*/ 3813977 w 11834907"/>
              <a:gd name="connsiteY2" fmla="*/ 0 h 2991384"/>
              <a:gd name="connsiteX3" fmla="*/ 11834907 w 11834907"/>
              <a:gd name="connsiteY3" fmla="*/ 3961 h 2991384"/>
              <a:gd name="connsiteX4" fmla="*/ 11834907 w 11834907"/>
              <a:gd name="connsiteY4" fmla="*/ 2991384 h 2991384"/>
              <a:gd name="connsiteX5" fmla="*/ 566 w 11834907"/>
              <a:gd name="connsiteY5" fmla="*/ 2991384 h 2991384"/>
              <a:gd name="connsiteX0" fmla="*/ 577 w 11834918"/>
              <a:gd name="connsiteY0" fmla="*/ 2992114 h 2992114"/>
              <a:gd name="connsiteX1" fmla="*/ 900488 w 11834918"/>
              <a:gd name="connsiteY1" fmla="*/ 1203032 h 2992114"/>
              <a:gd name="connsiteX2" fmla="*/ 3853241 w 11834918"/>
              <a:gd name="connsiteY2" fmla="*/ 0 h 2992114"/>
              <a:gd name="connsiteX3" fmla="*/ 11834918 w 11834918"/>
              <a:gd name="connsiteY3" fmla="*/ 4691 h 2992114"/>
              <a:gd name="connsiteX4" fmla="*/ 11834918 w 11834918"/>
              <a:gd name="connsiteY4" fmla="*/ 2992114 h 2992114"/>
              <a:gd name="connsiteX5" fmla="*/ 577 w 11834918"/>
              <a:gd name="connsiteY5" fmla="*/ 2992114 h 2992114"/>
              <a:gd name="connsiteX0" fmla="*/ 577 w 11834918"/>
              <a:gd name="connsiteY0" fmla="*/ 2992114 h 2992114"/>
              <a:gd name="connsiteX1" fmla="*/ 900488 w 11834918"/>
              <a:gd name="connsiteY1" fmla="*/ 1203032 h 2992114"/>
              <a:gd name="connsiteX2" fmla="*/ 3853241 w 11834918"/>
              <a:gd name="connsiteY2" fmla="*/ 0 h 2992114"/>
              <a:gd name="connsiteX3" fmla="*/ 11834918 w 11834918"/>
              <a:gd name="connsiteY3" fmla="*/ 4691 h 2992114"/>
              <a:gd name="connsiteX4" fmla="*/ 11834918 w 11834918"/>
              <a:gd name="connsiteY4" fmla="*/ 2992114 h 2992114"/>
              <a:gd name="connsiteX5" fmla="*/ 577 w 11834918"/>
              <a:gd name="connsiteY5" fmla="*/ 2992114 h 2992114"/>
              <a:gd name="connsiteX0" fmla="*/ 577 w 11834918"/>
              <a:gd name="connsiteY0" fmla="*/ 2992114 h 2992114"/>
              <a:gd name="connsiteX1" fmla="*/ 900488 w 11834918"/>
              <a:gd name="connsiteY1" fmla="*/ 1203032 h 2992114"/>
              <a:gd name="connsiteX2" fmla="*/ 3853241 w 11834918"/>
              <a:gd name="connsiteY2" fmla="*/ 0 h 2992114"/>
              <a:gd name="connsiteX3" fmla="*/ 11834918 w 11834918"/>
              <a:gd name="connsiteY3" fmla="*/ 4691 h 2992114"/>
              <a:gd name="connsiteX4" fmla="*/ 11834918 w 11834918"/>
              <a:gd name="connsiteY4" fmla="*/ 2992114 h 2992114"/>
              <a:gd name="connsiteX5" fmla="*/ 577 w 11834918"/>
              <a:gd name="connsiteY5" fmla="*/ 2992114 h 2992114"/>
              <a:gd name="connsiteX0" fmla="*/ 599 w 11834940"/>
              <a:gd name="connsiteY0" fmla="*/ 2992114 h 2992114"/>
              <a:gd name="connsiteX1" fmla="*/ 889804 w 11834940"/>
              <a:gd name="connsiteY1" fmla="*/ 1201573 h 2992114"/>
              <a:gd name="connsiteX2" fmla="*/ 3853263 w 11834940"/>
              <a:gd name="connsiteY2" fmla="*/ 0 h 2992114"/>
              <a:gd name="connsiteX3" fmla="*/ 11834940 w 11834940"/>
              <a:gd name="connsiteY3" fmla="*/ 4691 h 2992114"/>
              <a:gd name="connsiteX4" fmla="*/ 11834940 w 11834940"/>
              <a:gd name="connsiteY4" fmla="*/ 2992114 h 2992114"/>
              <a:gd name="connsiteX5" fmla="*/ 599 w 11834940"/>
              <a:gd name="connsiteY5" fmla="*/ 2992114 h 299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34940" h="2992114">
                <a:moveTo>
                  <a:pt x="599" y="2992114"/>
                </a:moveTo>
                <a:cubicBezTo>
                  <a:pt x="-14320" y="2456311"/>
                  <a:pt x="247693" y="1700259"/>
                  <a:pt x="889804" y="1201573"/>
                </a:cubicBezTo>
                <a:cubicBezTo>
                  <a:pt x="1531915" y="702887"/>
                  <a:pt x="2418364" y="284089"/>
                  <a:pt x="3853263" y="0"/>
                </a:cubicBezTo>
                <a:lnTo>
                  <a:pt x="11834940" y="4691"/>
                </a:lnTo>
                <a:lnTo>
                  <a:pt x="11834940" y="2992114"/>
                </a:lnTo>
                <a:lnTo>
                  <a:pt x="599" y="299211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">
            <a:noFill/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C6FEECCB-0ADF-4D17-9F84-4B82085D7D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29867" y="5719568"/>
            <a:ext cx="1242000" cy="642035"/>
          </a:xfrm>
        </p:spPr>
        <p:txBody>
          <a:bodyPr vert="horz" lIns="0" tIns="0" rIns="0" bIns="0" rtlCol="0" anchor="t" anchorCtr="0">
            <a:noAutofit/>
          </a:bodyPr>
          <a:lstStyle>
            <a:lvl1pPr algn="l">
              <a:defRPr lang="fi-FI" sz="1600" smtClean="0">
                <a:solidFill>
                  <a:schemeClr val="bg1"/>
                </a:solidFill>
              </a:defRPr>
            </a:lvl1pPr>
          </a:lstStyle>
          <a:p>
            <a:pPr algn="l">
              <a:lnSpc>
                <a:spcPct val="110000"/>
              </a:lnSpc>
              <a:buClr>
                <a:schemeClr val="tx2"/>
              </a:buClr>
            </a:pPr>
            <a:r>
              <a:rPr lang="fi-FI"/>
              <a:t>8.4.2021</a:t>
            </a: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580B187D-B133-4F32-8568-D26ED15FC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9868" y="5462054"/>
            <a:ext cx="4114800" cy="241091"/>
          </a:xfrm>
        </p:spPr>
        <p:txBody>
          <a:bodyPr vert="horz" lIns="0" tIns="0" rIns="0" bIns="0" rtlCol="0" anchor="t" anchorCtr="0">
            <a:noAutofit/>
          </a:bodyPr>
          <a:lstStyle>
            <a:lvl1pPr algn="l">
              <a:defRPr lang="fi-FI" sz="1600" dirty="0" smtClean="0">
                <a:solidFill>
                  <a:schemeClr val="bg1"/>
                </a:solidFill>
              </a:defRPr>
            </a:lvl1pPr>
          </a:lstStyle>
          <a:p>
            <a:pPr algn="l">
              <a:lnSpc>
                <a:spcPct val="110000"/>
              </a:lnSpc>
              <a:buClr>
                <a:schemeClr val="tx2"/>
              </a:buClr>
            </a:pPr>
            <a:r>
              <a:rPr lang="fi-FI"/>
              <a:t>Katriina Virtanen</a:t>
            </a:r>
          </a:p>
        </p:txBody>
      </p:sp>
    </p:spTree>
    <p:extLst>
      <p:ext uri="{BB962C8B-B14F-4D97-AF65-F5344CB8AC3E}">
        <p14:creationId xmlns:p14="http://schemas.microsoft.com/office/powerpoint/2010/main" val="117653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Tekstisivu, yksipalstainen.</a:t>
            </a:r>
            <a:br>
              <a:rPr lang="fi-FI"/>
            </a:br>
            <a:r>
              <a:rPr lang="fi-FI"/>
              <a:t>Otsikon pituus korkeintaan kaksi riviä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marL="357188" marR="0" lvl="0" indent="-357188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Esityksen tarkoitus on toimia esiintyjän ja kuulijan tukena.</a:t>
            </a:r>
            <a:br>
              <a:rPr lang="fi-FI"/>
            </a:br>
            <a:r>
              <a:rPr lang="fi-FI"/>
              <a:t>     Toinen tekstitaso, jos sivulle tulee enemmän tekstiä.</a:t>
            </a:r>
            <a:br>
              <a:rPr lang="fi-FI"/>
            </a:br>
            <a:r>
              <a:rPr lang="fi-FI"/>
              <a:t>           Kolmas tekstitaso, jos haluat esittää enemmän tekstiä.</a:t>
            </a:r>
            <a:br>
              <a:rPr lang="fi-FI"/>
            </a:br>
            <a:r>
              <a:rPr lang="fi-FI"/>
              <a:t>Muistathan, että kun tekstin koko pienenee, myös viesti pienenee.</a:t>
            </a:r>
            <a:br>
              <a:rPr lang="fi-FI"/>
            </a:br>
            <a:r>
              <a:rPr lang="fi-FI" noProof="0"/>
              <a:t>Esityksen tulee olla myös kaukaa luettavissa.</a:t>
            </a:r>
            <a:endParaRPr lang="fi-FI"/>
          </a:p>
          <a:p>
            <a:pPr marL="715963" marR="0" lvl="1" indent="-357188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59A7EFB5-C255-48FB-AC67-FD651DD26D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AFC3A855-B6C3-4D1E-B148-55910A2578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8.4.2021   |   </a:t>
            </a: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032AC8CB-3366-4A2A-8272-93E3683840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Katriina Virtanen</a:t>
            </a:r>
          </a:p>
        </p:txBody>
      </p:sp>
    </p:spTree>
    <p:extLst>
      <p:ext uri="{BB962C8B-B14F-4D97-AF65-F5344CB8AC3E}">
        <p14:creationId xmlns:p14="http://schemas.microsoft.com/office/powerpoint/2010/main" val="362667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avio" preserve="1" userDrawn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/>
              <a:t>Graafisivu</a:t>
            </a:r>
            <a:endParaRPr lang="fi-FI"/>
          </a:p>
        </p:txBody>
      </p:sp>
      <p:sp>
        <p:nvSpPr>
          <p:cNvPr id="7" name="Kaavion paikkamerkki 6">
            <a:extLst>
              <a:ext uri="{FF2B5EF4-FFF2-40B4-BE49-F238E27FC236}">
                <a16:creationId xmlns:a16="http://schemas.microsoft.com/office/drawing/2014/main" id="{0579DF22-3A20-4908-84E3-C2B55F28B856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922338" y="1857375"/>
            <a:ext cx="10636236" cy="4087813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Käytä graafissa esityspohjan väripalettiin määriteltyjä värejä.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209C6B0D-979F-4D60-BDCD-B9E08FEB11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AC29B563-2EC1-44DE-A678-D8C61D32BA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8.4.2021   |   </a:t>
            </a:r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26AFE581-53A8-4FFC-BC3A-F2173293E0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Katriina Virtanen</a:t>
            </a:r>
          </a:p>
        </p:txBody>
      </p:sp>
    </p:spTree>
    <p:extLst>
      <p:ext uri="{BB962C8B-B14F-4D97-AF65-F5344CB8AC3E}">
        <p14:creationId xmlns:p14="http://schemas.microsoft.com/office/powerpoint/2010/main" val="259151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userDrawn="1">
  <p:cSld name="1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365B018F-777B-44D1-9664-1407CB8459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Tekstisivu, kaksi palstaa. </a:t>
            </a:r>
            <a:br>
              <a:rPr lang="fi-FI"/>
            </a:br>
            <a:r>
              <a:rPr lang="fi-FI"/>
              <a:t>Otsikon pituus korkeintaan kaksi riviä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60330"/>
            <a:ext cx="5094402" cy="4085499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i-FI"/>
              <a:t>Esityksen teksti tulee aina tiivistää mahdollisimman lyhyeksi ja selkeäksi.</a:t>
            </a:r>
            <a:br>
              <a:rPr lang="fi-FI"/>
            </a:br>
            <a:r>
              <a:rPr lang="fi-FI"/>
              <a:t>Esityksen tarkoitus on toimia esiintyjän ja kuulijan tukena.</a:t>
            </a:r>
            <a:br>
              <a:rPr lang="fi-FI"/>
            </a:br>
            <a:r>
              <a:rPr lang="fi-FI"/>
              <a:t>Muistathan, että kun tekstin koko pienenee, myös viesti pienenee. Esityksen tulee olla myös kaukaa luettavissa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  <a:p>
            <a:pPr lvl="0"/>
            <a:endParaRPr lang="fi-FI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28EEFB21-D5D7-40FA-809A-551ABC7D90A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64608" y="1860330"/>
            <a:ext cx="5094402" cy="4085499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i-FI"/>
              <a:t>Esityksen teksti tulee aina tiivistää mahdollisimman lyhyeksi ja selkeäksi.</a:t>
            </a:r>
            <a:br>
              <a:rPr lang="fi-FI"/>
            </a:br>
            <a:r>
              <a:rPr lang="fi-FI"/>
              <a:t>Esityksen tarkoitus on toimia esiintyjän ja kuulijan tukena.</a:t>
            </a:r>
            <a:br>
              <a:rPr lang="fi-FI"/>
            </a:br>
            <a:r>
              <a:rPr lang="fi-FI"/>
              <a:t>Muistathan, että kun tekstin koko pienenee, myös viesti pienenee. Esityksen tulee olla myös kaukaa luettavissa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D47A3072-D8CC-4075-92AE-6CB4C819BC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980BC45E-8E9E-4CF2-9961-01D9993652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15.2.2021   |   </a:t>
            </a:r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B063AE42-CA71-44E3-9D58-B8058F37EC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Valeria Kerkkä</a:t>
            </a:r>
          </a:p>
        </p:txBody>
      </p:sp>
    </p:spTree>
    <p:extLst>
      <p:ext uri="{BB962C8B-B14F-4D97-AF65-F5344CB8AC3E}">
        <p14:creationId xmlns:p14="http://schemas.microsoft.com/office/powerpoint/2010/main" val="256672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365B018F-777B-44D1-9664-1407CB8459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Tekstisivu, kaksi palstaa. </a:t>
            </a:r>
            <a:br>
              <a:rPr lang="fi-FI"/>
            </a:br>
            <a:r>
              <a:rPr lang="fi-FI"/>
              <a:t>Otsikon pituus korkeintaan kaksi riviä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60330"/>
            <a:ext cx="5094402" cy="4085499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i-FI"/>
              <a:t>Esityksen teksti tulee aina tiivistää mahdollisimman lyhyeksi ja selkeäksi.</a:t>
            </a:r>
            <a:br>
              <a:rPr lang="fi-FI"/>
            </a:br>
            <a:r>
              <a:rPr lang="fi-FI"/>
              <a:t>Esityksen tarkoitus on toimia esiintyjän ja kuulijan tukena.</a:t>
            </a:r>
            <a:br>
              <a:rPr lang="fi-FI"/>
            </a:br>
            <a:r>
              <a:rPr lang="fi-FI"/>
              <a:t>Muistathan, että kun tekstin koko pienenee, myös viesti pienenee. Esityksen tulee olla myös kaukaa luettavissa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  <a:p>
            <a:pPr lvl="0"/>
            <a:endParaRPr lang="fi-FI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28EEFB21-D5D7-40FA-809A-551ABC7D90A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64608" y="1860330"/>
            <a:ext cx="5094402" cy="4085499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i-FI"/>
              <a:t>Esityksen teksti tulee aina tiivistää mahdollisimman lyhyeksi ja selkeäksi.</a:t>
            </a:r>
            <a:br>
              <a:rPr lang="fi-FI"/>
            </a:br>
            <a:r>
              <a:rPr lang="fi-FI"/>
              <a:t>Esityksen tarkoitus on toimia esiintyjän ja kuulijan tukena.</a:t>
            </a:r>
            <a:br>
              <a:rPr lang="fi-FI"/>
            </a:br>
            <a:r>
              <a:rPr lang="fi-FI"/>
              <a:t>Muistathan, että kun tekstin koko pienenee, myös viesti pienenee. Esityksen tulee olla myös kaukaa luettavissa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D47A3072-D8CC-4075-92AE-6CB4C819BC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980BC45E-8E9E-4CF2-9961-01D9993652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8.4.2021   |   </a:t>
            </a:r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B063AE42-CA71-44E3-9D58-B8058F37EC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Katriina Virtanen</a:t>
            </a:r>
          </a:p>
        </p:txBody>
      </p:sp>
    </p:spTree>
    <p:extLst>
      <p:ext uri="{BB962C8B-B14F-4D97-AF65-F5344CB8AC3E}">
        <p14:creationId xmlns:p14="http://schemas.microsoft.com/office/powerpoint/2010/main" val="386541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aavio" preserve="1" userDrawn="1">
  <p:cSld name="Otsikko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365B018F-777B-44D1-9664-1407CB8459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/>
              <a:t>Graafisivu</a:t>
            </a:r>
            <a:br>
              <a:rPr lang="fi-FI" noProof="0"/>
            </a:br>
            <a:r>
              <a:rPr lang="fi-FI"/>
              <a:t>Otsikon pituus korkeintaan kaksi riviä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60330"/>
            <a:ext cx="3827881" cy="4085499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GB" err="1"/>
              <a:t>Värejä</a:t>
            </a:r>
            <a:r>
              <a:rPr lang="en-GB"/>
              <a:t> </a:t>
            </a:r>
            <a:r>
              <a:rPr lang="en-GB" err="1"/>
              <a:t>käytetään</a:t>
            </a:r>
            <a:r>
              <a:rPr lang="en-GB"/>
              <a:t> </a:t>
            </a:r>
            <a:r>
              <a:rPr lang="en-GB" err="1"/>
              <a:t>malliesimerkin</a:t>
            </a:r>
            <a:r>
              <a:rPr lang="en-GB"/>
              <a:t> </a:t>
            </a:r>
            <a:r>
              <a:rPr lang="en-GB" err="1"/>
              <a:t>järjestyksessä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Kaavion paikkamerkki 3">
            <a:extLst>
              <a:ext uri="{FF2B5EF4-FFF2-40B4-BE49-F238E27FC236}">
                <a16:creationId xmlns:a16="http://schemas.microsoft.com/office/drawing/2014/main" id="{E32C4822-3ED1-4503-A322-1C32778E2B1A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4866468" y="1860550"/>
            <a:ext cx="6692117" cy="4084638"/>
          </a:xfrm>
        </p:spPr>
        <p:txBody>
          <a:bodyPr/>
          <a:lstStyle/>
          <a:p>
            <a:r>
              <a:rPr lang="fi-FI"/>
              <a:t>Lisää kaavio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B133760A-D9BD-4C93-958B-C47029D5F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232B50DE-A870-4680-8BF1-626B59A71F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8.4.2021   |   </a:t>
            </a:r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660E423A-B2D8-4B91-B7C0-AB18B43AB2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Katriina Virtanen</a:t>
            </a:r>
          </a:p>
        </p:txBody>
      </p:sp>
    </p:spTree>
    <p:extLst>
      <p:ext uri="{BB962C8B-B14F-4D97-AF65-F5344CB8AC3E}">
        <p14:creationId xmlns:p14="http://schemas.microsoft.com/office/powerpoint/2010/main" val="72608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ulukko" preserve="1" userDrawn="1">
  <p:cSld name="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err="1"/>
              <a:t>Taulukkosivu</a:t>
            </a:r>
            <a:br>
              <a:rPr lang="en-GB"/>
            </a:br>
            <a:r>
              <a:rPr lang="fi-FI"/>
              <a:t>Otsikon pituus korkeintaan kaksi riviä</a:t>
            </a:r>
          </a:p>
        </p:txBody>
      </p:sp>
      <p:sp>
        <p:nvSpPr>
          <p:cNvPr id="3" name="Taulukon paikkamerkki 2">
            <a:extLst>
              <a:ext uri="{FF2B5EF4-FFF2-40B4-BE49-F238E27FC236}">
                <a16:creationId xmlns:a16="http://schemas.microsoft.com/office/drawing/2014/main" id="{E46430B6-E098-40A9-A388-1C65D76FE095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922338" y="1857375"/>
            <a:ext cx="10636236" cy="4087813"/>
          </a:xfrm>
        </p:spPr>
        <p:txBody>
          <a:bodyPr/>
          <a:lstStyle/>
          <a:p>
            <a:r>
              <a:rPr lang="fi-FI"/>
              <a:t>Lisää taulukko napsauttamalla kuvaketta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7027DE1D-8E91-406F-8B96-045A387C48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E58D47DE-4D0E-4225-AD7A-47FB6CC388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8.4.2021   |   </a:t>
            </a: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34D358F0-BE1E-4ABA-A0E1-A93C9E529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Katriina Virtanen</a:t>
            </a:r>
          </a:p>
        </p:txBody>
      </p:sp>
    </p:spTree>
    <p:extLst>
      <p:ext uri="{BB962C8B-B14F-4D97-AF65-F5344CB8AC3E}">
        <p14:creationId xmlns:p14="http://schemas.microsoft.com/office/powerpoint/2010/main" val="82513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tekstillinen kuva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E4DF926F-18A8-4323-87C1-43E1E0CBC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7092366" cy="1119501"/>
          </a:xfrm>
        </p:spPr>
        <p:txBody>
          <a:bodyPr/>
          <a:lstStyle/>
          <a:p>
            <a:r>
              <a:rPr lang="fi-FI"/>
              <a:t>Tekstisivu kapealla kuvalla</a:t>
            </a:r>
            <a:br>
              <a:rPr lang="fi-FI"/>
            </a:br>
            <a:r>
              <a:rPr lang="fi-FI"/>
              <a:t>ja lyhyellä otsikolla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7092366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FFD8799F-5DA0-4FBF-A2A7-B65BDEB3BC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A1F75C40-780C-491C-87BC-6A3B74DBF7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8.4.2021   |   </a:t>
            </a:r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A3A71661-0388-4C74-813D-CFA192A733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Katriina Virtanen</a:t>
            </a:r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14654" y="180000"/>
            <a:ext cx="3598545" cy="649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90731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tekstilliset kuvat" preserve="1" userDrawn="1">
  <p:cSld name="Kuvatekstilliset ku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E4DF926F-18A8-4323-87C1-43E1E0CBC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7092366" cy="1119501"/>
          </a:xfrm>
        </p:spPr>
        <p:txBody>
          <a:bodyPr/>
          <a:lstStyle/>
          <a:p>
            <a:r>
              <a:rPr lang="fi-FI" noProof="0"/>
              <a:t>Tekstisivu kahdella kuvalla</a:t>
            </a:r>
            <a:br>
              <a:rPr lang="fi-FI" noProof="0"/>
            </a:br>
            <a:r>
              <a:rPr lang="fi-FI" noProof="0"/>
              <a:t>ja lyhyellä otsikolla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7092366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15" name="Kuvan paikkamerkki 2">
            <a:extLst>
              <a:ext uri="{FF2B5EF4-FFF2-40B4-BE49-F238E27FC236}">
                <a16:creationId xmlns:a16="http://schemas.microsoft.com/office/drawing/2014/main" id="{FC94B34F-00DC-4D30-896A-91EC80CD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8427599" y="180000"/>
            <a:ext cx="3585600" cy="315537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7599" y="3527892"/>
            <a:ext cx="3585600" cy="315010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F7012681-75A7-47D7-8444-7D3FBA4E50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E0FBAD70-7499-4E1B-A701-03775CBA28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8.4.2021   |   </a:t>
            </a:r>
          </a:p>
        </p:txBody>
      </p:sp>
      <p:sp>
        <p:nvSpPr>
          <p:cNvPr id="17" name="Alatunnisteen paikkamerkki 4">
            <a:extLst>
              <a:ext uri="{FF2B5EF4-FFF2-40B4-BE49-F238E27FC236}">
                <a16:creationId xmlns:a16="http://schemas.microsoft.com/office/drawing/2014/main" id="{0AB49502-F625-40AF-9F75-9B1F2A7FD3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Katriina Virtanen</a:t>
            </a:r>
          </a:p>
        </p:txBody>
      </p:sp>
    </p:spTree>
    <p:extLst>
      <p:ext uri="{BB962C8B-B14F-4D97-AF65-F5344CB8AC3E}">
        <p14:creationId xmlns:p14="http://schemas.microsoft.com/office/powerpoint/2010/main" val="95640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tekstillinen kuva iso" preserve="1" userDrawn="1">
  <p:cSld name="Kuvatekstillinen 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E4DF926F-18A8-4323-87C1-43E1E0CBC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5224068" cy="1119501"/>
          </a:xfrm>
        </p:spPr>
        <p:txBody>
          <a:bodyPr/>
          <a:lstStyle/>
          <a:p>
            <a:r>
              <a:rPr lang="fi-FI" noProof="0"/>
              <a:t>Tekstisivu isolla  kuvalla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5224068" cy="40892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i-FI"/>
              <a:t>Kuvasivun teksti tulee tiivistää lyhyeksi.</a:t>
            </a:r>
            <a:br>
              <a:rPr lang="fi-FI"/>
            </a:br>
            <a:r>
              <a:rPr lang="fi-FI"/>
              <a:t>Käytä laadukkaita kuvia.</a:t>
            </a:r>
            <a:br>
              <a:rPr lang="fi-FI"/>
            </a:br>
            <a:r>
              <a:rPr lang="fi-FI"/>
              <a:t>Vältä tiedostokooltaan isoja kuvia, jotta esityksestä ei tule liian raskasta.</a:t>
            </a:r>
            <a:br>
              <a:rPr lang="fi-FI"/>
            </a:br>
            <a:r>
              <a:rPr lang="fi-FI"/>
              <a:t>Sivun tulee olla helposti silmäiltävissä ja teksti koon tulee olla luettavissa.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428597" y="180000"/>
            <a:ext cx="5584602" cy="649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B5F3AB46-DDE8-48A9-B165-54E07D0B6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0AA848AD-B333-42B9-B9E4-08ABFCD612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8.4.2021   |   </a:t>
            </a:r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697CFB4B-70A9-4C59-8AFC-86477E70AA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Katriina Virtanen</a:t>
            </a:r>
          </a:p>
        </p:txBody>
      </p:sp>
    </p:spTree>
    <p:extLst>
      <p:ext uri="{BB962C8B-B14F-4D97-AF65-F5344CB8AC3E}">
        <p14:creationId xmlns:p14="http://schemas.microsoft.com/office/powerpoint/2010/main" val="339256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79999" y="180000"/>
            <a:ext cx="11833200" cy="649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13451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sältö kaarevalla kuvalla" preserve="1" userDrawn="1">
  <p:cSld name="Sisältö kaarevall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6482227" cy="1119501"/>
          </a:xfrm>
        </p:spPr>
        <p:txBody>
          <a:bodyPr/>
          <a:lstStyle/>
          <a:p>
            <a:r>
              <a:rPr lang="en-GB" err="1"/>
              <a:t>Tekstisivu</a:t>
            </a:r>
            <a:r>
              <a:rPr lang="en-GB"/>
              <a:t> </a:t>
            </a:r>
            <a:r>
              <a:rPr lang="en-GB" err="1"/>
              <a:t>isolla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kaarevalla</a:t>
            </a:r>
            <a:r>
              <a:rPr lang="en-GB"/>
              <a:t> </a:t>
            </a:r>
            <a:r>
              <a:rPr lang="en-GB" err="1"/>
              <a:t>kuvalla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6482227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46D95DB7-D85C-4651-BD0D-60A1252BA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7603725" y="180000"/>
            <a:ext cx="440947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1709367 w 4408944"/>
              <a:gd name="connsiteY3" fmla="*/ 6487088 h 6488358"/>
              <a:gd name="connsiteX4" fmla="*/ 0 w 4408944"/>
              <a:gd name="connsiteY4" fmla="*/ 6488358 h 6488358"/>
              <a:gd name="connsiteX5" fmla="*/ 0 w 4408944"/>
              <a:gd name="connsiteY5" fmla="*/ 0 h 6488358"/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1709367 w 4408944"/>
              <a:gd name="connsiteY3" fmla="*/ 6487088 h 6488358"/>
              <a:gd name="connsiteX4" fmla="*/ 0 w 4408944"/>
              <a:gd name="connsiteY4" fmla="*/ 0 h 6488358"/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1709367 w 4408944"/>
              <a:gd name="connsiteY3" fmla="*/ 6487088 h 6488358"/>
              <a:gd name="connsiteX4" fmla="*/ 991817 w 4408944"/>
              <a:gd name="connsiteY4" fmla="*/ 3753413 h 6488358"/>
              <a:gd name="connsiteX5" fmla="*/ 0 w 4408944"/>
              <a:gd name="connsiteY5" fmla="*/ 0 h 6488358"/>
              <a:gd name="connsiteX0" fmla="*/ 144667 w 4553611"/>
              <a:gd name="connsiteY0" fmla="*/ 0 h 6488358"/>
              <a:gd name="connsiteX1" fmla="*/ 4553611 w 4553611"/>
              <a:gd name="connsiteY1" fmla="*/ 0 h 6488358"/>
              <a:gd name="connsiteX2" fmla="*/ 4553611 w 4553611"/>
              <a:gd name="connsiteY2" fmla="*/ 6488358 h 6488358"/>
              <a:gd name="connsiteX3" fmla="*/ 1854034 w 4553611"/>
              <a:gd name="connsiteY3" fmla="*/ 6487088 h 6488358"/>
              <a:gd name="connsiteX4" fmla="*/ 1136484 w 4553611"/>
              <a:gd name="connsiteY4" fmla="*/ 3753413 h 6488358"/>
              <a:gd name="connsiteX5" fmla="*/ 144667 w 4553611"/>
              <a:gd name="connsiteY5" fmla="*/ 0 h 6488358"/>
              <a:gd name="connsiteX0" fmla="*/ 214805 w 4623749"/>
              <a:gd name="connsiteY0" fmla="*/ 0 h 6488358"/>
              <a:gd name="connsiteX1" fmla="*/ 4623749 w 4623749"/>
              <a:gd name="connsiteY1" fmla="*/ 0 h 6488358"/>
              <a:gd name="connsiteX2" fmla="*/ 4623749 w 4623749"/>
              <a:gd name="connsiteY2" fmla="*/ 6488358 h 6488358"/>
              <a:gd name="connsiteX3" fmla="*/ 1924172 w 4623749"/>
              <a:gd name="connsiteY3" fmla="*/ 6487088 h 6488358"/>
              <a:gd name="connsiteX4" fmla="*/ 641472 w 4623749"/>
              <a:gd name="connsiteY4" fmla="*/ 4051863 h 6488358"/>
              <a:gd name="connsiteX5" fmla="*/ 214805 w 4623749"/>
              <a:gd name="connsiteY5" fmla="*/ 0 h 6488358"/>
              <a:gd name="connsiteX0" fmla="*/ 214805 w 4623749"/>
              <a:gd name="connsiteY0" fmla="*/ 0 h 6488358"/>
              <a:gd name="connsiteX1" fmla="*/ 4623749 w 4623749"/>
              <a:gd name="connsiteY1" fmla="*/ 0 h 6488358"/>
              <a:gd name="connsiteX2" fmla="*/ 4623749 w 4623749"/>
              <a:gd name="connsiteY2" fmla="*/ 6488358 h 6488358"/>
              <a:gd name="connsiteX3" fmla="*/ 1924172 w 4623749"/>
              <a:gd name="connsiteY3" fmla="*/ 6487088 h 6488358"/>
              <a:gd name="connsiteX4" fmla="*/ 641472 w 4623749"/>
              <a:gd name="connsiteY4" fmla="*/ 4051863 h 6488358"/>
              <a:gd name="connsiteX5" fmla="*/ 214805 w 4623749"/>
              <a:gd name="connsiteY5" fmla="*/ 0 h 6488358"/>
              <a:gd name="connsiteX0" fmla="*/ 530 w 4409474"/>
              <a:gd name="connsiteY0" fmla="*/ 0 h 6488358"/>
              <a:gd name="connsiteX1" fmla="*/ 4409474 w 4409474"/>
              <a:gd name="connsiteY1" fmla="*/ 0 h 6488358"/>
              <a:gd name="connsiteX2" fmla="*/ 4409474 w 4409474"/>
              <a:gd name="connsiteY2" fmla="*/ 6488358 h 6488358"/>
              <a:gd name="connsiteX3" fmla="*/ 1709897 w 4409474"/>
              <a:gd name="connsiteY3" fmla="*/ 6487088 h 6488358"/>
              <a:gd name="connsiteX4" fmla="*/ 427197 w 4409474"/>
              <a:gd name="connsiteY4" fmla="*/ 4051863 h 6488358"/>
              <a:gd name="connsiteX5" fmla="*/ 530 w 4409474"/>
              <a:gd name="connsiteY5" fmla="*/ 0 h 6488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09474" h="6488358">
                <a:moveTo>
                  <a:pt x="530" y="0"/>
                </a:moveTo>
                <a:lnTo>
                  <a:pt x="4409474" y="0"/>
                </a:lnTo>
                <a:lnTo>
                  <a:pt x="4409474" y="6488358"/>
                </a:lnTo>
                <a:lnTo>
                  <a:pt x="1709897" y="6487088"/>
                </a:lnTo>
                <a:cubicBezTo>
                  <a:pt x="1168951" y="5999514"/>
                  <a:pt x="712091" y="5133044"/>
                  <a:pt x="427197" y="4051863"/>
                </a:cubicBezTo>
                <a:cubicBezTo>
                  <a:pt x="142303" y="2970682"/>
                  <a:pt x="-10191" y="1358994"/>
                  <a:pt x="5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8CBE0249-DC84-4C39-89AB-E97D6F0F84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71815122-4A8E-4281-87AC-8D44BE6CC0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8.4.2021   |   </a:t>
            </a: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788FD0A6-21DD-4310-9D7C-EC77DE9DFE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Katriina Virtanen</a:t>
            </a:r>
          </a:p>
        </p:txBody>
      </p:sp>
    </p:spTree>
    <p:extLst>
      <p:ext uri="{BB962C8B-B14F-4D97-AF65-F5344CB8AC3E}">
        <p14:creationId xmlns:p14="http://schemas.microsoft.com/office/powerpoint/2010/main" val="279383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sältö kaarevalla kuvalla 2" preserve="1" userDrawn="1">
  <p:cSld name="Sisältö kaarevalla kuval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6482227" cy="1119501"/>
          </a:xfrm>
        </p:spPr>
        <p:txBody>
          <a:bodyPr/>
          <a:lstStyle/>
          <a:p>
            <a:r>
              <a:rPr lang="en-GB" err="1"/>
              <a:t>Tekstisivu</a:t>
            </a:r>
            <a:r>
              <a:rPr lang="en-GB"/>
              <a:t> </a:t>
            </a:r>
            <a:r>
              <a:rPr lang="en-GB" err="1"/>
              <a:t>isolla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kaarevalla</a:t>
            </a:r>
            <a:r>
              <a:rPr lang="en-GB"/>
              <a:t> </a:t>
            </a:r>
            <a:r>
              <a:rPr lang="en-GB" err="1"/>
              <a:t>kuvalla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6482227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46D95DB7-D85C-4651-BD0D-60A1252BA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7611518" y="180000"/>
            <a:ext cx="4401681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065E56D1-9BA4-4424-AA13-FA7AB9479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A889983E-086F-483E-ACC1-0D3B42D4E4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8.4.2021   |   </a:t>
            </a: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C519B920-C56F-4E32-B399-E7C752AC75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Katriina Virtanen</a:t>
            </a:r>
          </a:p>
        </p:txBody>
      </p:sp>
    </p:spTree>
    <p:extLst>
      <p:ext uri="{BB962C8B-B14F-4D97-AF65-F5344CB8AC3E}">
        <p14:creationId xmlns:p14="http://schemas.microsoft.com/office/powerpoint/2010/main" val="188264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kaarevalla kuvalla 3" preserve="1" userDrawn="1">
  <p:cSld name="Sisältö kaarevalla kuvall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77491" y="1856630"/>
            <a:ext cx="6482227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7491" y="470390"/>
            <a:ext cx="6482227" cy="1119501"/>
          </a:xfrm>
        </p:spPr>
        <p:txBody>
          <a:bodyPr/>
          <a:lstStyle/>
          <a:p>
            <a:r>
              <a:rPr lang="fi-FI" noProof="0"/>
              <a:t>Tekstisivu isolla </a:t>
            </a:r>
            <a:br>
              <a:rPr lang="fi-FI" noProof="0"/>
            </a:br>
            <a:r>
              <a:rPr lang="fi-FI" noProof="0"/>
              <a:t>kaarevalla kuvalla</a:t>
            </a:r>
            <a:endParaRPr lang="fi-FI"/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FFA32AF2-F2A2-4E4F-9C2B-365AAAFFC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179999" y="180000"/>
            <a:ext cx="4420767" cy="6498000"/>
          </a:xfrm>
          <a:custGeom>
            <a:avLst/>
            <a:gdLst>
              <a:gd name="connsiteX0" fmla="*/ 0 w 4430891"/>
              <a:gd name="connsiteY0" fmla="*/ 0 h 6488358"/>
              <a:gd name="connsiteX1" fmla="*/ 4430891 w 4430891"/>
              <a:gd name="connsiteY1" fmla="*/ 0 h 6488358"/>
              <a:gd name="connsiteX2" fmla="*/ 4430891 w 4430891"/>
              <a:gd name="connsiteY2" fmla="*/ 6488358 h 6488358"/>
              <a:gd name="connsiteX3" fmla="*/ 0 w 4430891"/>
              <a:gd name="connsiteY3" fmla="*/ 6488358 h 6488358"/>
              <a:gd name="connsiteX4" fmla="*/ 0 w 4430891"/>
              <a:gd name="connsiteY4" fmla="*/ 0 h 6488358"/>
              <a:gd name="connsiteX0" fmla="*/ 0 w 4430891"/>
              <a:gd name="connsiteY0" fmla="*/ 2986 h 6491344"/>
              <a:gd name="connsiteX1" fmla="*/ 2727596 w 4430891"/>
              <a:gd name="connsiteY1" fmla="*/ 0 h 6491344"/>
              <a:gd name="connsiteX2" fmla="*/ 4430891 w 4430891"/>
              <a:gd name="connsiteY2" fmla="*/ 2986 h 6491344"/>
              <a:gd name="connsiteX3" fmla="*/ 4430891 w 4430891"/>
              <a:gd name="connsiteY3" fmla="*/ 6491344 h 6491344"/>
              <a:gd name="connsiteX4" fmla="*/ 0 w 4430891"/>
              <a:gd name="connsiteY4" fmla="*/ 6491344 h 6491344"/>
              <a:gd name="connsiteX5" fmla="*/ 0 w 4430891"/>
              <a:gd name="connsiteY5" fmla="*/ 2986 h 6491344"/>
              <a:gd name="connsiteX0" fmla="*/ 0 w 4831678"/>
              <a:gd name="connsiteY0" fmla="*/ 481615 h 6969973"/>
              <a:gd name="connsiteX1" fmla="*/ 2727596 w 4831678"/>
              <a:gd name="connsiteY1" fmla="*/ 478629 h 6969973"/>
              <a:gd name="connsiteX2" fmla="*/ 4430891 w 4831678"/>
              <a:gd name="connsiteY2" fmla="*/ 481615 h 6969973"/>
              <a:gd name="connsiteX3" fmla="*/ 4430891 w 4831678"/>
              <a:gd name="connsiteY3" fmla="*/ 6969973 h 6969973"/>
              <a:gd name="connsiteX4" fmla="*/ 0 w 4831678"/>
              <a:gd name="connsiteY4" fmla="*/ 6969973 h 6969973"/>
              <a:gd name="connsiteX5" fmla="*/ 0 w 4831678"/>
              <a:gd name="connsiteY5" fmla="*/ 481615 h 6969973"/>
              <a:gd name="connsiteX0" fmla="*/ 0 w 4706556"/>
              <a:gd name="connsiteY0" fmla="*/ 2986 h 6491344"/>
              <a:gd name="connsiteX1" fmla="*/ 2727596 w 4706556"/>
              <a:gd name="connsiteY1" fmla="*/ 0 h 6491344"/>
              <a:gd name="connsiteX2" fmla="*/ 3937832 w 4706556"/>
              <a:gd name="connsiteY2" fmla="*/ 2217269 h 6491344"/>
              <a:gd name="connsiteX3" fmla="*/ 4430891 w 4706556"/>
              <a:gd name="connsiteY3" fmla="*/ 6491344 h 6491344"/>
              <a:gd name="connsiteX4" fmla="*/ 0 w 4706556"/>
              <a:gd name="connsiteY4" fmla="*/ 6491344 h 6491344"/>
              <a:gd name="connsiteX5" fmla="*/ 0 w 4706556"/>
              <a:gd name="connsiteY5" fmla="*/ 2986 h 6491344"/>
              <a:gd name="connsiteX0" fmla="*/ 0 w 4713104"/>
              <a:gd name="connsiteY0" fmla="*/ 2986 h 6491344"/>
              <a:gd name="connsiteX1" fmla="*/ 2727596 w 4713104"/>
              <a:gd name="connsiteY1" fmla="*/ 0 h 6491344"/>
              <a:gd name="connsiteX2" fmla="*/ 3937832 w 4713104"/>
              <a:gd name="connsiteY2" fmla="*/ 2217269 h 6491344"/>
              <a:gd name="connsiteX3" fmla="*/ 4430891 w 4713104"/>
              <a:gd name="connsiteY3" fmla="*/ 6491344 h 6491344"/>
              <a:gd name="connsiteX4" fmla="*/ 0 w 4713104"/>
              <a:gd name="connsiteY4" fmla="*/ 6491344 h 6491344"/>
              <a:gd name="connsiteX5" fmla="*/ 0 w 4713104"/>
              <a:gd name="connsiteY5" fmla="*/ 2986 h 6491344"/>
              <a:gd name="connsiteX0" fmla="*/ 0 w 4713104"/>
              <a:gd name="connsiteY0" fmla="*/ 2986 h 6491344"/>
              <a:gd name="connsiteX1" fmla="*/ 2727596 w 4713104"/>
              <a:gd name="connsiteY1" fmla="*/ 0 h 6491344"/>
              <a:gd name="connsiteX2" fmla="*/ 3937832 w 4713104"/>
              <a:gd name="connsiteY2" fmla="*/ 2217269 h 6491344"/>
              <a:gd name="connsiteX3" fmla="*/ 4430891 w 4713104"/>
              <a:gd name="connsiteY3" fmla="*/ 6491344 h 6491344"/>
              <a:gd name="connsiteX4" fmla="*/ 0 w 4713104"/>
              <a:gd name="connsiteY4" fmla="*/ 6491344 h 6491344"/>
              <a:gd name="connsiteX5" fmla="*/ 0 w 4713104"/>
              <a:gd name="connsiteY5" fmla="*/ 2986 h 6491344"/>
              <a:gd name="connsiteX0" fmla="*/ 0 w 4431482"/>
              <a:gd name="connsiteY0" fmla="*/ 2986 h 6491344"/>
              <a:gd name="connsiteX1" fmla="*/ 2727596 w 4431482"/>
              <a:gd name="connsiteY1" fmla="*/ 0 h 6491344"/>
              <a:gd name="connsiteX2" fmla="*/ 3937832 w 4431482"/>
              <a:gd name="connsiteY2" fmla="*/ 2217269 h 6491344"/>
              <a:gd name="connsiteX3" fmla="*/ 4430891 w 4431482"/>
              <a:gd name="connsiteY3" fmla="*/ 6491344 h 6491344"/>
              <a:gd name="connsiteX4" fmla="*/ 0 w 4431482"/>
              <a:gd name="connsiteY4" fmla="*/ 6491344 h 6491344"/>
              <a:gd name="connsiteX5" fmla="*/ 0 w 4431482"/>
              <a:gd name="connsiteY5" fmla="*/ 2986 h 6491344"/>
              <a:gd name="connsiteX0" fmla="*/ 0 w 4431482"/>
              <a:gd name="connsiteY0" fmla="*/ 2986 h 6491344"/>
              <a:gd name="connsiteX1" fmla="*/ 2727596 w 4431482"/>
              <a:gd name="connsiteY1" fmla="*/ 0 h 6491344"/>
              <a:gd name="connsiteX2" fmla="*/ 3937832 w 4431482"/>
              <a:gd name="connsiteY2" fmla="*/ 2217269 h 6491344"/>
              <a:gd name="connsiteX3" fmla="*/ 4430891 w 4431482"/>
              <a:gd name="connsiteY3" fmla="*/ 6491344 h 6491344"/>
              <a:gd name="connsiteX4" fmla="*/ 0 w 4431482"/>
              <a:gd name="connsiteY4" fmla="*/ 6491344 h 6491344"/>
              <a:gd name="connsiteX5" fmla="*/ 0 w 4431482"/>
              <a:gd name="connsiteY5" fmla="*/ 2986 h 6491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31482" h="6491344">
                <a:moveTo>
                  <a:pt x="0" y="2986"/>
                </a:moveTo>
                <a:lnTo>
                  <a:pt x="2727596" y="0"/>
                </a:lnTo>
                <a:cubicBezTo>
                  <a:pt x="3107490" y="349624"/>
                  <a:pt x="3613608" y="1148825"/>
                  <a:pt x="3937832" y="2217269"/>
                </a:cubicBezTo>
                <a:cubicBezTo>
                  <a:pt x="4262056" y="3285713"/>
                  <a:pt x="4443231" y="4809316"/>
                  <a:pt x="4430891" y="6491344"/>
                </a:cubicBezTo>
                <a:lnTo>
                  <a:pt x="0" y="6491344"/>
                </a:lnTo>
                <a:lnTo>
                  <a:pt x="0" y="29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17707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userDrawn="1">
  <p:cSld name="1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34B3679A-A389-400D-A744-C43C22701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EF9C706D-5C6A-42FA-B522-02CB8028F4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A08CEC9F-7456-473A-8F4A-6918F37BC3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8.4.2021   |   </a:t>
            </a: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9A5411A7-57B3-491D-9820-EBA16DCC4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Katriina Virtanen</a:t>
            </a:r>
          </a:p>
        </p:txBody>
      </p:sp>
    </p:spTree>
    <p:extLst>
      <p:ext uri="{BB962C8B-B14F-4D97-AF65-F5344CB8AC3E}">
        <p14:creationId xmlns:p14="http://schemas.microsoft.com/office/powerpoint/2010/main" val="369651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FCE9B700-78CD-4A46-8766-AF0BB370C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4020341"/>
            <a:ext cx="11832392" cy="2666209"/>
          </a:xfrm>
          <a:custGeom>
            <a:avLst/>
            <a:gdLst>
              <a:gd name="T0" fmla="*/ 0 w 32870"/>
              <a:gd name="T1" fmla="*/ 2673 h 7243"/>
              <a:gd name="T2" fmla="*/ 0 w 32870"/>
              <a:gd name="T3" fmla="*/ 7243 h 7243"/>
              <a:gd name="T4" fmla="*/ 19357 w 32870"/>
              <a:gd name="T5" fmla="*/ 7227 h 7243"/>
              <a:gd name="T6" fmla="*/ 32870 w 32870"/>
              <a:gd name="T7" fmla="*/ 5129 h 7243"/>
              <a:gd name="T8" fmla="*/ 32870 w 32870"/>
              <a:gd name="T9" fmla="*/ 0 h 7243"/>
              <a:gd name="T10" fmla="*/ 18713 w 32870"/>
              <a:gd name="T11" fmla="*/ 2667 h 7243"/>
              <a:gd name="T12" fmla="*/ 0 w 32870"/>
              <a:gd name="T13" fmla="*/ 2673 h 7243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0" y="3690"/>
                </a:moveTo>
                <a:lnTo>
                  <a:pt x="0" y="10000"/>
                </a:lnTo>
                <a:lnTo>
                  <a:pt x="5889" y="9978"/>
                </a:lnTo>
                <a:cubicBezTo>
                  <a:pt x="7711" y="9924"/>
                  <a:pt x="9045" y="8853"/>
                  <a:pt x="10000" y="7081"/>
                </a:cubicBezTo>
                <a:lnTo>
                  <a:pt x="10000" y="0"/>
                </a:lnTo>
                <a:cubicBezTo>
                  <a:pt x="8680" y="2670"/>
                  <a:pt x="6906" y="3414"/>
                  <a:pt x="5697" y="3613"/>
                </a:cubicBezTo>
                <a:lnTo>
                  <a:pt x="0" y="3690"/>
                </a:ln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6D37437-23D8-4818-9C76-1C816B514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180000"/>
            <a:ext cx="11832392" cy="4856905"/>
          </a:xfrm>
          <a:custGeom>
            <a:avLst/>
            <a:gdLst>
              <a:gd name="T0" fmla="*/ 0 w 32870"/>
              <a:gd name="T1" fmla="*/ 0 h 13403"/>
              <a:gd name="T2" fmla="*/ 0 w 32870"/>
              <a:gd name="T3" fmla="*/ 13403 h 13403"/>
              <a:gd name="T4" fmla="*/ 18713 w 32870"/>
              <a:gd name="T5" fmla="*/ 13397 h 13403"/>
              <a:gd name="T6" fmla="*/ 32870 w 32870"/>
              <a:gd name="T7" fmla="*/ 10730 h 13403"/>
              <a:gd name="T8" fmla="*/ 32870 w 32870"/>
              <a:gd name="T9" fmla="*/ 0 h 13403"/>
              <a:gd name="T10" fmla="*/ 0 w 32870"/>
              <a:gd name="T11" fmla="*/ 0 h 13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3403">
                <a:moveTo>
                  <a:pt x="0" y="0"/>
                </a:moveTo>
                <a:lnTo>
                  <a:pt x="0" y="13403"/>
                </a:lnTo>
                <a:cubicBezTo>
                  <a:pt x="9000" y="13399"/>
                  <a:pt x="17833" y="13396"/>
                  <a:pt x="18713" y="13397"/>
                </a:cubicBezTo>
                <a:cubicBezTo>
                  <a:pt x="22399" y="13403"/>
                  <a:pt x="28631" y="13027"/>
                  <a:pt x="32870" y="10730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254166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2" preserve="1" userDrawn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FCE9B700-78CD-4A46-8766-AF0BB370C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4020341"/>
            <a:ext cx="11834341" cy="2666209"/>
          </a:xfrm>
          <a:custGeom>
            <a:avLst/>
            <a:gdLst>
              <a:gd name="T0" fmla="*/ 0 w 32870"/>
              <a:gd name="T1" fmla="*/ 2673 h 7243"/>
              <a:gd name="T2" fmla="*/ 0 w 32870"/>
              <a:gd name="T3" fmla="*/ 7243 h 7243"/>
              <a:gd name="T4" fmla="*/ 19357 w 32870"/>
              <a:gd name="T5" fmla="*/ 7227 h 7243"/>
              <a:gd name="T6" fmla="*/ 32870 w 32870"/>
              <a:gd name="T7" fmla="*/ 5129 h 7243"/>
              <a:gd name="T8" fmla="*/ 32870 w 32870"/>
              <a:gd name="T9" fmla="*/ 0 h 7243"/>
              <a:gd name="T10" fmla="*/ 18713 w 32870"/>
              <a:gd name="T11" fmla="*/ 2667 h 7243"/>
              <a:gd name="T12" fmla="*/ 0 w 32870"/>
              <a:gd name="T13" fmla="*/ 2673 h 7243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0" y="3690"/>
                </a:moveTo>
                <a:lnTo>
                  <a:pt x="0" y="10000"/>
                </a:lnTo>
                <a:lnTo>
                  <a:pt x="5889" y="9978"/>
                </a:lnTo>
                <a:cubicBezTo>
                  <a:pt x="7711" y="9924"/>
                  <a:pt x="9045" y="8853"/>
                  <a:pt x="10000" y="7081"/>
                </a:cubicBezTo>
                <a:lnTo>
                  <a:pt x="10000" y="0"/>
                </a:lnTo>
                <a:cubicBezTo>
                  <a:pt x="8680" y="2670"/>
                  <a:pt x="6906" y="3414"/>
                  <a:pt x="5697" y="3613"/>
                </a:cubicBezTo>
                <a:lnTo>
                  <a:pt x="0" y="3690"/>
                </a:lnTo>
                <a:close/>
              </a:path>
            </a:pathLst>
          </a:custGeom>
          <a:solidFill>
            <a:srgbClr val="B6B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6D37437-23D8-4818-9C76-1C816B514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856905"/>
          </a:xfrm>
          <a:custGeom>
            <a:avLst/>
            <a:gdLst>
              <a:gd name="T0" fmla="*/ 0 w 32870"/>
              <a:gd name="T1" fmla="*/ 0 h 13403"/>
              <a:gd name="T2" fmla="*/ 0 w 32870"/>
              <a:gd name="T3" fmla="*/ 13403 h 13403"/>
              <a:gd name="T4" fmla="*/ 18713 w 32870"/>
              <a:gd name="T5" fmla="*/ 13397 h 13403"/>
              <a:gd name="T6" fmla="*/ 32870 w 32870"/>
              <a:gd name="T7" fmla="*/ 10730 h 13403"/>
              <a:gd name="T8" fmla="*/ 32870 w 32870"/>
              <a:gd name="T9" fmla="*/ 0 h 13403"/>
              <a:gd name="T10" fmla="*/ 0 w 32870"/>
              <a:gd name="T11" fmla="*/ 0 h 13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3403">
                <a:moveTo>
                  <a:pt x="0" y="0"/>
                </a:moveTo>
                <a:lnTo>
                  <a:pt x="0" y="13403"/>
                </a:lnTo>
                <a:cubicBezTo>
                  <a:pt x="9000" y="13399"/>
                  <a:pt x="17833" y="13396"/>
                  <a:pt x="18713" y="13397"/>
                </a:cubicBezTo>
                <a:cubicBezTo>
                  <a:pt x="22399" y="13403"/>
                  <a:pt x="28631" y="13027"/>
                  <a:pt x="32870" y="10730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5A81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384231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3" preserve="1" userDrawn="1">
  <p:cSld name="Osan ylätunnis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FCE9B700-78CD-4A46-8766-AF0BB370C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4020341"/>
            <a:ext cx="11834341" cy="2666209"/>
          </a:xfrm>
          <a:custGeom>
            <a:avLst/>
            <a:gdLst>
              <a:gd name="T0" fmla="*/ 0 w 32870"/>
              <a:gd name="T1" fmla="*/ 2673 h 7243"/>
              <a:gd name="T2" fmla="*/ 0 w 32870"/>
              <a:gd name="T3" fmla="*/ 7243 h 7243"/>
              <a:gd name="T4" fmla="*/ 19357 w 32870"/>
              <a:gd name="T5" fmla="*/ 7227 h 7243"/>
              <a:gd name="T6" fmla="*/ 32870 w 32870"/>
              <a:gd name="T7" fmla="*/ 5129 h 7243"/>
              <a:gd name="T8" fmla="*/ 32870 w 32870"/>
              <a:gd name="T9" fmla="*/ 0 h 7243"/>
              <a:gd name="T10" fmla="*/ 18713 w 32870"/>
              <a:gd name="T11" fmla="*/ 2667 h 7243"/>
              <a:gd name="T12" fmla="*/ 0 w 32870"/>
              <a:gd name="T13" fmla="*/ 2673 h 7243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0" y="3690"/>
                </a:moveTo>
                <a:lnTo>
                  <a:pt x="0" y="10000"/>
                </a:lnTo>
                <a:lnTo>
                  <a:pt x="5889" y="9978"/>
                </a:lnTo>
                <a:cubicBezTo>
                  <a:pt x="7711" y="9924"/>
                  <a:pt x="9045" y="8853"/>
                  <a:pt x="10000" y="7081"/>
                </a:cubicBezTo>
                <a:lnTo>
                  <a:pt x="10000" y="0"/>
                </a:lnTo>
                <a:cubicBezTo>
                  <a:pt x="8680" y="2670"/>
                  <a:pt x="6906" y="3414"/>
                  <a:pt x="5697" y="3613"/>
                </a:cubicBezTo>
                <a:lnTo>
                  <a:pt x="0" y="3690"/>
                </a:lnTo>
                <a:close/>
              </a:path>
            </a:pathLst>
          </a:custGeom>
          <a:solidFill>
            <a:srgbClr val="D964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6D37437-23D8-4818-9C76-1C816B514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856905"/>
          </a:xfrm>
          <a:custGeom>
            <a:avLst/>
            <a:gdLst>
              <a:gd name="T0" fmla="*/ 0 w 32870"/>
              <a:gd name="T1" fmla="*/ 0 h 13403"/>
              <a:gd name="T2" fmla="*/ 0 w 32870"/>
              <a:gd name="T3" fmla="*/ 13403 h 13403"/>
              <a:gd name="T4" fmla="*/ 18713 w 32870"/>
              <a:gd name="T5" fmla="*/ 13397 h 13403"/>
              <a:gd name="T6" fmla="*/ 32870 w 32870"/>
              <a:gd name="T7" fmla="*/ 10730 h 13403"/>
              <a:gd name="T8" fmla="*/ 32870 w 32870"/>
              <a:gd name="T9" fmla="*/ 0 h 13403"/>
              <a:gd name="T10" fmla="*/ 0 w 32870"/>
              <a:gd name="T11" fmla="*/ 0 h 13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3403">
                <a:moveTo>
                  <a:pt x="0" y="0"/>
                </a:moveTo>
                <a:lnTo>
                  <a:pt x="0" y="13403"/>
                </a:lnTo>
                <a:cubicBezTo>
                  <a:pt x="9000" y="13399"/>
                  <a:pt x="17833" y="13396"/>
                  <a:pt x="18713" y="13397"/>
                </a:cubicBezTo>
                <a:cubicBezTo>
                  <a:pt x="22399" y="13403"/>
                  <a:pt x="28631" y="13027"/>
                  <a:pt x="32870" y="10730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BE5A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143850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4" preserve="1" userDrawn="1">
  <p:cSld name="Osan ylätunnis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Ryhmä 7">
            <a:extLst>
              <a:ext uri="{FF2B5EF4-FFF2-40B4-BE49-F238E27FC236}">
                <a16:creationId xmlns:a16="http://schemas.microsoft.com/office/drawing/2014/main" id="{699CDD43-C904-4C83-89E3-B4A65DCAA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78632" y="180000"/>
            <a:ext cx="11834341" cy="6488159"/>
            <a:chOff x="178632" y="172167"/>
            <a:chExt cx="11834341" cy="6488159"/>
          </a:xfrm>
        </p:grpSpPr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90CE7767-6758-4913-9796-391DDD99B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3955066"/>
              <a:ext cx="11834341" cy="2705260"/>
            </a:xfrm>
            <a:custGeom>
              <a:avLst/>
              <a:gdLst>
                <a:gd name="T0" fmla="*/ 0 w 32870"/>
                <a:gd name="T1" fmla="*/ 2226 h 7510"/>
                <a:gd name="T2" fmla="*/ 0 w 32870"/>
                <a:gd name="T3" fmla="*/ 7510 h 7510"/>
                <a:gd name="T4" fmla="*/ 14422 w 32870"/>
                <a:gd name="T5" fmla="*/ 4695 h 7510"/>
                <a:gd name="T6" fmla="*/ 32870 w 32870"/>
                <a:gd name="T7" fmla="*/ 4690 h 7510"/>
                <a:gd name="T8" fmla="*/ 32870 w 32870"/>
                <a:gd name="T9" fmla="*/ 0 h 7510"/>
                <a:gd name="T10" fmla="*/ 13779 w 32870"/>
                <a:gd name="T11" fmla="*/ 16 h 7510"/>
                <a:gd name="T12" fmla="*/ 0 w 32870"/>
                <a:gd name="T13" fmla="*/ 2226 h 7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870" h="7510">
                  <a:moveTo>
                    <a:pt x="0" y="2226"/>
                  </a:moveTo>
                  <a:lnTo>
                    <a:pt x="0" y="7510"/>
                  </a:lnTo>
                  <a:cubicBezTo>
                    <a:pt x="4241" y="5081"/>
                    <a:pt x="10659" y="4690"/>
                    <a:pt x="14422" y="4695"/>
                  </a:cubicBezTo>
                  <a:cubicBezTo>
                    <a:pt x="15294" y="4696"/>
                    <a:pt x="23963" y="4693"/>
                    <a:pt x="32870" y="4690"/>
                  </a:cubicBezTo>
                  <a:lnTo>
                    <a:pt x="32870" y="0"/>
                  </a:lnTo>
                  <a:cubicBezTo>
                    <a:pt x="23927" y="3"/>
                    <a:pt x="15112" y="8"/>
                    <a:pt x="13779" y="16"/>
                  </a:cubicBezTo>
                  <a:cubicBezTo>
                    <a:pt x="7620" y="56"/>
                    <a:pt x="3156" y="876"/>
                    <a:pt x="0" y="2226"/>
                  </a:cubicBezTo>
                  <a:close/>
                </a:path>
              </a:pathLst>
            </a:custGeom>
            <a:solidFill>
              <a:srgbClr val="577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C7A82CFE-FC2A-469E-AAFA-303040F09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172167"/>
              <a:ext cx="11834341" cy="4632577"/>
            </a:xfrm>
            <a:custGeom>
              <a:avLst/>
              <a:gdLst>
                <a:gd name="T0" fmla="*/ 0 w 32870"/>
                <a:gd name="T1" fmla="*/ 0 h 12864"/>
                <a:gd name="T2" fmla="*/ 0 w 32870"/>
                <a:gd name="T3" fmla="*/ 12864 h 12864"/>
                <a:gd name="T4" fmla="*/ 13779 w 32870"/>
                <a:gd name="T5" fmla="*/ 10654 h 12864"/>
                <a:gd name="T6" fmla="*/ 32870 w 32870"/>
                <a:gd name="T7" fmla="*/ 10638 h 12864"/>
                <a:gd name="T8" fmla="*/ 32870 w 32870"/>
                <a:gd name="T9" fmla="*/ 0 h 12864"/>
                <a:gd name="T10" fmla="*/ 0 w 32870"/>
                <a:gd name="T11" fmla="*/ 0 h 12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870" h="12864">
                  <a:moveTo>
                    <a:pt x="0" y="0"/>
                  </a:moveTo>
                  <a:lnTo>
                    <a:pt x="0" y="12864"/>
                  </a:lnTo>
                  <a:cubicBezTo>
                    <a:pt x="3156" y="11514"/>
                    <a:pt x="7620" y="10694"/>
                    <a:pt x="13779" y="10654"/>
                  </a:cubicBezTo>
                  <a:cubicBezTo>
                    <a:pt x="15112" y="10646"/>
                    <a:pt x="23927" y="10641"/>
                    <a:pt x="32870" y="10638"/>
                  </a:cubicBezTo>
                  <a:lnTo>
                    <a:pt x="328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8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271902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5" preserve="1" userDrawn="1">
  <p:cSld name="Osan ylätunnist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Ryhmä 7">
            <a:extLst>
              <a:ext uri="{FF2B5EF4-FFF2-40B4-BE49-F238E27FC236}">
                <a16:creationId xmlns:a16="http://schemas.microsoft.com/office/drawing/2014/main" id="{699CDD43-C904-4C83-89E3-B4A65DCAA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78632" y="180000"/>
            <a:ext cx="11834341" cy="6488159"/>
            <a:chOff x="178632" y="172167"/>
            <a:chExt cx="11834341" cy="6488159"/>
          </a:xfrm>
        </p:grpSpPr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90CE7767-6758-4913-9796-391DDD99B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3955066"/>
              <a:ext cx="11834341" cy="2705260"/>
            </a:xfrm>
            <a:custGeom>
              <a:avLst/>
              <a:gdLst>
                <a:gd name="T0" fmla="*/ 0 w 32870"/>
                <a:gd name="T1" fmla="*/ 2226 h 7510"/>
                <a:gd name="T2" fmla="*/ 0 w 32870"/>
                <a:gd name="T3" fmla="*/ 7510 h 7510"/>
                <a:gd name="T4" fmla="*/ 14422 w 32870"/>
                <a:gd name="T5" fmla="*/ 4695 h 7510"/>
                <a:gd name="T6" fmla="*/ 32870 w 32870"/>
                <a:gd name="T7" fmla="*/ 4690 h 7510"/>
                <a:gd name="T8" fmla="*/ 32870 w 32870"/>
                <a:gd name="T9" fmla="*/ 0 h 7510"/>
                <a:gd name="T10" fmla="*/ 13779 w 32870"/>
                <a:gd name="T11" fmla="*/ 16 h 7510"/>
                <a:gd name="T12" fmla="*/ 0 w 32870"/>
                <a:gd name="T13" fmla="*/ 2226 h 7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870" h="7510">
                  <a:moveTo>
                    <a:pt x="0" y="2226"/>
                  </a:moveTo>
                  <a:lnTo>
                    <a:pt x="0" y="7510"/>
                  </a:lnTo>
                  <a:cubicBezTo>
                    <a:pt x="4241" y="5081"/>
                    <a:pt x="10659" y="4690"/>
                    <a:pt x="14422" y="4695"/>
                  </a:cubicBezTo>
                  <a:cubicBezTo>
                    <a:pt x="15294" y="4696"/>
                    <a:pt x="23963" y="4693"/>
                    <a:pt x="32870" y="4690"/>
                  </a:cubicBezTo>
                  <a:lnTo>
                    <a:pt x="32870" y="0"/>
                  </a:lnTo>
                  <a:cubicBezTo>
                    <a:pt x="23927" y="3"/>
                    <a:pt x="15112" y="8"/>
                    <a:pt x="13779" y="16"/>
                  </a:cubicBezTo>
                  <a:cubicBezTo>
                    <a:pt x="7620" y="56"/>
                    <a:pt x="3156" y="876"/>
                    <a:pt x="0" y="2226"/>
                  </a:cubicBezTo>
                  <a:close/>
                </a:path>
              </a:pathLst>
            </a:custGeom>
            <a:solidFill>
              <a:srgbClr val="B6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C7A82CFE-FC2A-469E-AAFA-303040F09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172167"/>
              <a:ext cx="11834341" cy="4632577"/>
            </a:xfrm>
            <a:custGeom>
              <a:avLst/>
              <a:gdLst>
                <a:gd name="T0" fmla="*/ 0 w 32870"/>
                <a:gd name="T1" fmla="*/ 0 h 12864"/>
                <a:gd name="T2" fmla="*/ 0 w 32870"/>
                <a:gd name="T3" fmla="*/ 12864 h 12864"/>
                <a:gd name="T4" fmla="*/ 13779 w 32870"/>
                <a:gd name="T5" fmla="*/ 10654 h 12864"/>
                <a:gd name="T6" fmla="*/ 32870 w 32870"/>
                <a:gd name="T7" fmla="*/ 10638 h 12864"/>
                <a:gd name="T8" fmla="*/ 32870 w 32870"/>
                <a:gd name="T9" fmla="*/ 0 h 12864"/>
                <a:gd name="T10" fmla="*/ 0 w 32870"/>
                <a:gd name="T11" fmla="*/ 0 h 12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870" h="12864">
                  <a:moveTo>
                    <a:pt x="0" y="0"/>
                  </a:moveTo>
                  <a:lnTo>
                    <a:pt x="0" y="12864"/>
                  </a:lnTo>
                  <a:cubicBezTo>
                    <a:pt x="3156" y="11514"/>
                    <a:pt x="7620" y="10694"/>
                    <a:pt x="13779" y="10654"/>
                  </a:cubicBezTo>
                  <a:cubicBezTo>
                    <a:pt x="15112" y="10646"/>
                    <a:pt x="23927" y="10641"/>
                    <a:pt x="32870" y="10638"/>
                  </a:cubicBezTo>
                  <a:lnTo>
                    <a:pt x="328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81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73543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6" preserve="1" userDrawn="1">
  <p:cSld name="Osan ylätunnist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2">
            <a:extLst>
              <a:ext uri="{FF2B5EF4-FFF2-40B4-BE49-F238E27FC236}">
                <a16:creationId xmlns:a16="http://schemas.microsoft.com/office/drawing/2014/main" id="{90CE7767-6758-4913-9796-391DDD99B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3962899"/>
            <a:ext cx="11834341" cy="2705260"/>
          </a:xfrm>
          <a:custGeom>
            <a:avLst/>
            <a:gdLst>
              <a:gd name="T0" fmla="*/ 0 w 32870"/>
              <a:gd name="T1" fmla="*/ 2226 h 7510"/>
              <a:gd name="T2" fmla="*/ 0 w 32870"/>
              <a:gd name="T3" fmla="*/ 7510 h 7510"/>
              <a:gd name="T4" fmla="*/ 14422 w 32870"/>
              <a:gd name="T5" fmla="*/ 4695 h 7510"/>
              <a:gd name="T6" fmla="*/ 32870 w 32870"/>
              <a:gd name="T7" fmla="*/ 4690 h 7510"/>
              <a:gd name="T8" fmla="*/ 32870 w 32870"/>
              <a:gd name="T9" fmla="*/ 0 h 7510"/>
              <a:gd name="T10" fmla="*/ 13779 w 32870"/>
              <a:gd name="T11" fmla="*/ 16 h 7510"/>
              <a:gd name="T12" fmla="*/ 0 w 32870"/>
              <a:gd name="T13" fmla="*/ 2226 h 7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7510">
                <a:moveTo>
                  <a:pt x="0" y="2226"/>
                </a:moveTo>
                <a:lnTo>
                  <a:pt x="0" y="7510"/>
                </a:lnTo>
                <a:cubicBezTo>
                  <a:pt x="4241" y="5081"/>
                  <a:pt x="10659" y="4690"/>
                  <a:pt x="14422" y="4695"/>
                </a:cubicBezTo>
                <a:cubicBezTo>
                  <a:pt x="15294" y="4696"/>
                  <a:pt x="23963" y="4693"/>
                  <a:pt x="32870" y="4690"/>
                </a:cubicBezTo>
                <a:lnTo>
                  <a:pt x="32870" y="0"/>
                </a:lnTo>
                <a:cubicBezTo>
                  <a:pt x="23927" y="3"/>
                  <a:pt x="15112" y="8"/>
                  <a:pt x="13779" y="16"/>
                </a:cubicBezTo>
                <a:cubicBezTo>
                  <a:pt x="7620" y="56"/>
                  <a:pt x="3156" y="876"/>
                  <a:pt x="0" y="2226"/>
                </a:cubicBezTo>
                <a:close/>
              </a:path>
            </a:pathLst>
          </a:custGeom>
          <a:solidFill>
            <a:srgbClr val="D964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C7A82CFE-FC2A-469E-AAFA-303040F09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632577"/>
          </a:xfrm>
          <a:custGeom>
            <a:avLst/>
            <a:gdLst>
              <a:gd name="T0" fmla="*/ 0 w 32870"/>
              <a:gd name="T1" fmla="*/ 0 h 12864"/>
              <a:gd name="T2" fmla="*/ 0 w 32870"/>
              <a:gd name="T3" fmla="*/ 12864 h 12864"/>
              <a:gd name="T4" fmla="*/ 13779 w 32870"/>
              <a:gd name="T5" fmla="*/ 10654 h 12864"/>
              <a:gd name="T6" fmla="*/ 32870 w 32870"/>
              <a:gd name="T7" fmla="*/ 10638 h 12864"/>
              <a:gd name="T8" fmla="*/ 32870 w 32870"/>
              <a:gd name="T9" fmla="*/ 0 h 12864"/>
              <a:gd name="T10" fmla="*/ 0 w 32870"/>
              <a:gd name="T11" fmla="*/ 0 h 12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2864">
                <a:moveTo>
                  <a:pt x="0" y="0"/>
                </a:moveTo>
                <a:lnTo>
                  <a:pt x="0" y="12864"/>
                </a:lnTo>
                <a:cubicBezTo>
                  <a:pt x="3156" y="11514"/>
                  <a:pt x="7620" y="10694"/>
                  <a:pt x="13779" y="10654"/>
                </a:cubicBezTo>
                <a:cubicBezTo>
                  <a:pt x="15112" y="10646"/>
                  <a:pt x="23927" y="10641"/>
                  <a:pt x="32870" y="10638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BE5A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94865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kuva" preserve="1" userDrawn="1">
  <p:cSld name="Osan ylätunniste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9">
            <a:extLst>
              <a:ext uri="{FF2B5EF4-FFF2-40B4-BE49-F238E27FC236}">
                <a16:creationId xmlns:a16="http://schemas.microsoft.com/office/drawing/2014/main" id="{14FF7E8B-4CDF-4CAC-83E6-4DFDE038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80000"/>
            <a:ext cx="9144000" cy="6498000"/>
          </a:xfrm>
          <a:custGeom>
            <a:avLst/>
            <a:gdLst>
              <a:gd name="connsiteX0" fmla="*/ 0 w 9144000"/>
              <a:gd name="connsiteY0" fmla="*/ 0 h 6513234"/>
              <a:gd name="connsiteX1" fmla="*/ 9144000 w 9144000"/>
              <a:gd name="connsiteY1" fmla="*/ 0 h 6513234"/>
              <a:gd name="connsiteX2" fmla="*/ 9144000 w 9144000"/>
              <a:gd name="connsiteY2" fmla="*/ 6513234 h 6513234"/>
              <a:gd name="connsiteX3" fmla="*/ 0 w 9144000"/>
              <a:gd name="connsiteY3" fmla="*/ 6513234 h 6513234"/>
              <a:gd name="connsiteX4" fmla="*/ 0 w 9144000"/>
              <a:gd name="connsiteY4" fmla="*/ 0 h 6513234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9144000 w 9144000"/>
              <a:gd name="connsiteY2" fmla="*/ 6513234 h 6514355"/>
              <a:gd name="connsiteX3" fmla="*/ 7431035 w 9144000"/>
              <a:gd name="connsiteY3" fmla="*/ 6514355 h 6514355"/>
              <a:gd name="connsiteX4" fmla="*/ 0 w 9144000"/>
              <a:gd name="connsiteY4" fmla="*/ 6513234 h 6514355"/>
              <a:gd name="connsiteX5" fmla="*/ 0 w 9144000"/>
              <a:gd name="connsiteY5" fmla="*/ 0 h 6514355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7431035 w 9144000"/>
              <a:gd name="connsiteY2" fmla="*/ 6514355 h 6514355"/>
              <a:gd name="connsiteX3" fmla="*/ 0 w 9144000"/>
              <a:gd name="connsiteY3" fmla="*/ 6513234 h 6514355"/>
              <a:gd name="connsiteX4" fmla="*/ 0 w 9144000"/>
              <a:gd name="connsiteY4" fmla="*/ 0 h 651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514355">
                <a:moveTo>
                  <a:pt x="0" y="0"/>
                </a:moveTo>
                <a:lnTo>
                  <a:pt x="9144000" y="0"/>
                </a:lnTo>
                <a:lnTo>
                  <a:pt x="7431035" y="6514355"/>
                </a:lnTo>
                <a:lnTo>
                  <a:pt x="0" y="6513234"/>
                </a:lnTo>
                <a:lnTo>
                  <a:pt x="0" y="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2451851"/>
            <a:ext cx="6450106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Kuvallinen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väliotsikkosivu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r>
              <a:rPr lang="en-GB" err="1"/>
              <a:t>jäsentämiseen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A1F3F41D-5BA7-4AD3-81B0-B935DD9EF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601865" y="180000"/>
            <a:ext cx="441073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709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kuva 2" preserve="1" userDrawn="1">
  <p:cSld name="Osan ylätunniste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9">
            <a:extLst>
              <a:ext uri="{FF2B5EF4-FFF2-40B4-BE49-F238E27FC236}">
                <a16:creationId xmlns:a16="http://schemas.microsoft.com/office/drawing/2014/main" id="{86227721-48B2-43B3-8526-34B0C73A1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80000"/>
            <a:ext cx="9144000" cy="6498000"/>
          </a:xfrm>
          <a:custGeom>
            <a:avLst/>
            <a:gdLst>
              <a:gd name="connsiteX0" fmla="*/ 0 w 9144000"/>
              <a:gd name="connsiteY0" fmla="*/ 0 h 6513234"/>
              <a:gd name="connsiteX1" fmla="*/ 9144000 w 9144000"/>
              <a:gd name="connsiteY1" fmla="*/ 0 h 6513234"/>
              <a:gd name="connsiteX2" fmla="*/ 9144000 w 9144000"/>
              <a:gd name="connsiteY2" fmla="*/ 6513234 h 6513234"/>
              <a:gd name="connsiteX3" fmla="*/ 0 w 9144000"/>
              <a:gd name="connsiteY3" fmla="*/ 6513234 h 6513234"/>
              <a:gd name="connsiteX4" fmla="*/ 0 w 9144000"/>
              <a:gd name="connsiteY4" fmla="*/ 0 h 6513234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9144000 w 9144000"/>
              <a:gd name="connsiteY2" fmla="*/ 6513234 h 6514355"/>
              <a:gd name="connsiteX3" fmla="*/ 7431035 w 9144000"/>
              <a:gd name="connsiteY3" fmla="*/ 6514355 h 6514355"/>
              <a:gd name="connsiteX4" fmla="*/ 0 w 9144000"/>
              <a:gd name="connsiteY4" fmla="*/ 6513234 h 6514355"/>
              <a:gd name="connsiteX5" fmla="*/ 0 w 9144000"/>
              <a:gd name="connsiteY5" fmla="*/ 0 h 6514355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7431035 w 9144000"/>
              <a:gd name="connsiteY2" fmla="*/ 6514355 h 6514355"/>
              <a:gd name="connsiteX3" fmla="*/ 0 w 9144000"/>
              <a:gd name="connsiteY3" fmla="*/ 6513234 h 6514355"/>
              <a:gd name="connsiteX4" fmla="*/ 0 w 9144000"/>
              <a:gd name="connsiteY4" fmla="*/ 0 h 651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514355">
                <a:moveTo>
                  <a:pt x="0" y="0"/>
                </a:moveTo>
                <a:lnTo>
                  <a:pt x="9144000" y="0"/>
                </a:lnTo>
                <a:lnTo>
                  <a:pt x="7431035" y="6514355"/>
                </a:lnTo>
                <a:lnTo>
                  <a:pt x="0" y="6513234"/>
                </a:lnTo>
                <a:lnTo>
                  <a:pt x="0" y="0"/>
                </a:lnTo>
                <a:close/>
              </a:path>
            </a:pathLst>
          </a:custGeom>
          <a:solidFill>
            <a:srgbClr val="5A8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2451851"/>
            <a:ext cx="6450106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Kuvallinen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väliotsikkosivu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r>
              <a:rPr lang="en-GB" err="1"/>
              <a:t>jäsentämiseen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A1F3F41D-5BA7-4AD3-81B0-B935DD9EF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603200" y="180000"/>
            <a:ext cx="441073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58154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kuva 3" preserve="1" userDrawn="1">
  <p:cSld name="Osan ylätunniste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9">
            <a:extLst>
              <a:ext uri="{FF2B5EF4-FFF2-40B4-BE49-F238E27FC236}">
                <a16:creationId xmlns:a16="http://schemas.microsoft.com/office/drawing/2014/main" id="{F4B276F3-D064-4656-A9E4-A4F6D1ABB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80000"/>
            <a:ext cx="9144000" cy="6498000"/>
          </a:xfrm>
          <a:custGeom>
            <a:avLst/>
            <a:gdLst>
              <a:gd name="connsiteX0" fmla="*/ 0 w 9144000"/>
              <a:gd name="connsiteY0" fmla="*/ 0 h 6513234"/>
              <a:gd name="connsiteX1" fmla="*/ 9144000 w 9144000"/>
              <a:gd name="connsiteY1" fmla="*/ 0 h 6513234"/>
              <a:gd name="connsiteX2" fmla="*/ 9144000 w 9144000"/>
              <a:gd name="connsiteY2" fmla="*/ 6513234 h 6513234"/>
              <a:gd name="connsiteX3" fmla="*/ 0 w 9144000"/>
              <a:gd name="connsiteY3" fmla="*/ 6513234 h 6513234"/>
              <a:gd name="connsiteX4" fmla="*/ 0 w 9144000"/>
              <a:gd name="connsiteY4" fmla="*/ 0 h 6513234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9144000 w 9144000"/>
              <a:gd name="connsiteY2" fmla="*/ 6513234 h 6514355"/>
              <a:gd name="connsiteX3" fmla="*/ 7431035 w 9144000"/>
              <a:gd name="connsiteY3" fmla="*/ 6514355 h 6514355"/>
              <a:gd name="connsiteX4" fmla="*/ 0 w 9144000"/>
              <a:gd name="connsiteY4" fmla="*/ 6513234 h 6514355"/>
              <a:gd name="connsiteX5" fmla="*/ 0 w 9144000"/>
              <a:gd name="connsiteY5" fmla="*/ 0 h 6514355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7431035 w 9144000"/>
              <a:gd name="connsiteY2" fmla="*/ 6514355 h 6514355"/>
              <a:gd name="connsiteX3" fmla="*/ 0 w 9144000"/>
              <a:gd name="connsiteY3" fmla="*/ 6513234 h 6514355"/>
              <a:gd name="connsiteX4" fmla="*/ 0 w 9144000"/>
              <a:gd name="connsiteY4" fmla="*/ 0 h 651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514355">
                <a:moveTo>
                  <a:pt x="0" y="0"/>
                </a:moveTo>
                <a:lnTo>
                  <a:pt x="9144000" y="0"/>
                </a:lnTo>
                <a:lnTo>
                  <a:pt x="7431035" y="6514355"/>
                </a:lnTo>
                <a:lnTo>
                  <a:pt x="0" y="6513234"/>
                </a:lnTo>
                <a:lnTo>
                  <a:pt x="0" y="0"/>
                </a:lnTo>
                <a:close/>
              </a:path>
            </a:pathLst>
          </a:custGeom>
          <a:solidFill>
            <a:srgbClr val="D964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2451851"/>
            <a:ext cx="6450106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Kuvallinen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väliotsikkosivu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r>
              <a:rPr lang="en-GB" err="1"/>
              <a:t>jäsentämiseen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A1F3F41D-5BA7-4AD3-81B0-B935DD9EF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603200" y="180000"/>
            <a:ext cx="441073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50934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34B3679A-A389-400D-A744-C43C22701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EF9C706D-5C6A-42FA-B522-02CB8028F4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A08CEC9F-7456-473A-8F4A-6918F37BC3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8.4.2021   |   </a:t>
            </a: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9A5411A7-57B3-491D-9820-EBA16DCC4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Katriina Virtanen</a:t>
            </a:r>
          </a:p>
        </p:txBody>
      </p:sp>
    </p:spTree>
    <p:extLst>
      <p:ext uri="{BB962C8B-B14F-4D97-AF65-F5344CB8AC3E}">
        <p14:creationId xmlns:p14="http://schemas.microsoft.com/office/powerpoint/2010/main" val="165992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>
            <a:extLst>
              <a:ext uri="{FF2B5EF4-FFF2-40B4-BE49-F238E27FC236}">
                <a16:creationId xmlns:a16="http://schemas.microsoft.com/office/drawing/2014/main" id="{AF5ED276-0204-40E6-B3D6-A29A0811A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3510394"/>
            <a:ext cx="11834341" cy="3159498"/>
          </a:xfrm>
          <a:custGeom>
            <a:avLst/>
            <a:gdLst>
              <a:gd name="T0" fmla="*/ 0 w 32870"/>
              <a:gd name="T1" fmla="*/ 3229 h 8296"/>
              <a:gd name="T2" fmla="*/ 0 w 32870"/>
              <a:gd name="T3" fmla="*/ 8296 h 8296"/>
              <a:gd name="T4" fmla="*/ 16387 w 32870"/>
              <a:gd name="T5" fmla="*/ 4042 h 8296"/>
              <a:gd name="T6" fmla="*/ 32870 w 32870"/>
              <a:gd name="T7" fmla="*/ 4037 h 8296"/>
              <a:gd name="T8" fmla="*/ 32870 w 32870"/>
              <a:gd name="T9" fmla="*/ 0 h 8296"/>
              <a:gd name="T10" fmla="*/ 15744 w 32870"/>
              <a:gd name="T11" fmla="*/ 14 h 8296"/>
              <a:gd name="T12" fmla="*/ 0 w 32870"/>
              <a:gd name="T13" fmla="*/ 3229 h 8296"/>
              <a:gd name="connsiteX0" fmla="*/ 0 w 10000"/>
              <a:gd name="connsiteY0" fmla="*/ 4445 h 10553"/>
              <a:gd name="connsiteX1" fmla="*/ 0 w 10000"/>
              <a:gd name="connsiteY1" fmla="*/ 10553 h 10553"/>
              <a:gd name="connsiteX2" fmla="*/ 4985 w 10000"/>
              <a:gd name="connsiteY2" fmla="*/ 5425 h 10553"/>
              <a:gd name="connsiteX3" fmla="*/ 10000 w 10000"/>
              <a:gd name="connsiteY3" fmla="*/ 5419 h 10553"/>
              <a:gd name="connsiteX4" fmla="*/ 10000 w 10000"/>
              <a:gd name="connsiteY4" fmla="*/ 553 h 10553"/>
              <a:gd name="connsiteX5" fmla="*/ 4601 w 10000"/>
              <a:gd name="connsiteY5" fmla="*/ 0 h 10553"/>
              <a:gd name="connsiteX6" fmla="*/ 0 w 10000"/>
              <a:gd name="connsiteY6" fmla="*/ 4445 h 10553"/>
              <a:gd name="connsiteX0" fmla="*/ 0 w 10000"/>
              <a:gd name="connsiteY0" fmla="*/ 4468 h 10576"/>
              <a:gd name="connsiteX1" fmla="*/ 0 w 10000"/>
              <a:gd name="connsiteY1" fmla="*/ 10576 h 10576"/>
              <a:gd name="connsiteX2" fmla="*/ 4985 w 10000"/>
              <a:gd name="connsiteY2" fmla="*/ 5448 h 10576"/>
              <a:gd name="connsiteX3" fmla="*/ 10000 w 10000"/>
              <a:gd name="connsiteY3" fmla="*/ 5442 h 10576"/>
              <a:gd name="connsiteX4" fmla="*/ 10000 w 10000"/>
              <a:gd name="connsiteY4" fmla="*/ 576 h 10576"/>
              <a:gd name="connsiteX5" fmla="*/ 4601 w 10000"/>
              <a:gd name="connsiteY5" fmla="*/ 23 h 10576"/>
              <a:gd name="connsiteX6" fmla="*/ 0 w 10000"/>
              <a:gd name="connsiteY6" fmla="*/ 4468 h 10576"/>
              <a:gd name="connsiteX0" fmla="*/ 0 w 10000"/>
              <a:gd name="connsiteY0" fmla="*/ 4468 h 10576"/>
              <a:gd name="connsiteX1" fmla="*/ 0 w 10000"/>
              <a:gd name="connsiteY1" fmla="*/ 10576 h 10576"/>
              <a:gd name="connsiteX2" fmla="*/ 4985 w 10000"/>
              <a:gd name="connsiteY2" fmla="*/ 5448 h 10576"/>
              <a:gd name="connsiteX3" fmla="*/ 10000 w 10000"/>
              <a:gd name="connsiteY3" fmla="*/ 5442 h 10576"/>
              <a:gd name="connsiteX4" fmla="*/ 10000 w 10000"/>
              <a:gd name="connsiteY4" fmla="*/ 576 h 10576"/>
              <a:gd name="connsiteX5" fmla="*/ 4601 w 10000"/>
              <a:gd name="connsiteY5" fmla="*/ 23 h 10576"/>
              <a:gd name="connsiteX6" fmla="*/ 0 w 10000"/>
              <a:gd name="connsiteY6" fmla="*/ 4468 h 1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576">
                <a:moveTo>
                  <a:pt x="0" y="4468"/>
                </a:moveTo>
                <a:lnTo>
                  <a:pt x="0" y="10576"/>
                </a:lnTo>
                <a:cubicBezTo>
                  <a:pt x="1195" y="6090"/>
                  <a:pt x="3644" y="5440"/>
                  <a:pt x="4985" y="5448"/>
                </a:cubicBezTo>
                <a:lnTo>
                  <a:pt x="10000" y="5442"/>
                </a:lnTo>
                <a:lnTo>
                  <a:pt x="10000" y="576"/>
                </a:lnTo>
                <a:cubicBezTo>
                  <a:pt x="7689" y="-155"/>
                  <a:pt x="4944" y="14"/>
                  <a:pt x="4601" y="23"/>
                </a:cubicBezTo>
                <a:cubicBezTo>
                  <a:pt x="2299" y="83"/>
                  <a:pt x="342" y="2596"/>
                  <a:pt x="0" y="4468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18A66D6D-8F98-4660-A768-97FB85B49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674025"/>
          </a:xfrm>
          <a:custGeom>
            <a:avLst/>
            <a:gdLst>
              <a:gd name="T0" fmla="*/ 0 w 32870"/>
              <a:gd name="T1" fmla="*/ 4209 h 12980"/>
              <a:gd name="T2" fmla="*/ 0 w 32870"/>
              <a:gd name="T3" fmla="*/ 12980 h 12980"/>
              <a:gd name="T4" fmla="*/ 15744 w 32870"/>
              <a:gd name="T5" fmla="*/ 9766 h 12980"/>
              <a:gd name="T6" fmla="*/ 32870 w 32870"/>
              <a:gd name="T7" fmla="*/ 9751 h 12980"/>
              <a:gd name="T8" fmla="*/ 32870 w 32870"/>
              <a:gd name="T9" fmla="*/ 0 h 12980"/>
              <a:gd name="T10" fmla="*/ 11591 w 32870"/>
              <a:gd name="T11" fmla="*/ 0 h 12980"/>
              <a:gd name="T12" fmla="*/ 0 w 32870"/>
              <a:gd name="T13" fmla="*/ 4209 h 12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12980">
                <a:moveTo>
                  <a:pt x="0" y="4209"/>
                </a:moveTo>
                <a:lnTo>
                  <a:pt x="0" y="12980"/>
                </a:lnTo>
                <a:cubicBezTo>
                  <a:pt x="3166" y="11041"/>
                  <a:pt x="8177" y="9815"/>
                  <a:pt x="15744" y="9766"/>
                </a:cubicBezTo>
                <a:cubicBezTo>
                  <a:pt x="16871" y="9758"/>
                  <a:pt x="24550" y="9754"/>
                  <a:pt x="32870" y="9751"/>
                </a:cubicBez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378395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 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5458" y="5732590"/>
            <a:ext cx="7060949" cy="642035"/>
          </a:xfrm>
        </p:spPr>
        <p:txBody>
          <a:bodyPr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B88DF8E-5E02-40AB-90C4-DE45B779F0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14879" y="5732590"/>
            <a:ext cx="1242000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tx2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r>
              <a:rPr lang="fi-FI"/>
              <a:t>15.3.2021</a:t>
            </a:r>
            <a:endParaRPr lang="fi-FI" sz="1600">
              <a:solidFill>
                <a:schemeClr val="tx2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E79E75F-9A0D-4860-913E-C4C401DAD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28116" y="5455057"/>
            <a:ext cx="4114800" cy="204601"/>
          </a:xfrm>
        </p:spPr>
        <p:txBody>
          <a:bodyPr/>
          <a:lstStyle>
            <a:lvl1pPr algn="r">
              <a:defRPr lang="fi-FI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i-FI"/>
              <a:t>Kristiina Karppi</a:t>
            </a:r>
            <a:endParaRPr lang="fi-FI" sz="1600" kern="120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558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CB941E6F-111D-4022-8CFD-1CC1B2ADB7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3A4A4694-9735-4EF6-8D9E-9C60AE2853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8.4.2021   |   </a:t>
            </a:r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78F21DE0-9EC0-4B8E-AE3C-CC8F7C9E38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Katriina Virtanen</a:t>
            </a:r>
          </a:p>
        </p:txBody>
      </p:sp>
    </p:spTree>
    <p:extLst>
      <p:ext uri="{BB962C8B-B14F-4D97-AF65-F5344CB8AC3E}">
        <p14:creationId xmlns:p14="http://schemas.microsoft.com/office/powerpoint/2010/main" val="135323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petus" type="title" preserve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3">
            <a:extLst>
              <a:ext uri="{FF2B5EF4-FFF2-40B4-BE49-F238E27FC236}">
                <a16:creationId xmlns:a16="http://schemas.microsoft.com/office/drawing/2014/main" id="{E1153FAC-44DF-431E-A26D-60482F426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639603"/>
          </a:xfrm>
          <a:custGeom>
            <a:avLst/>
            <a:gdLst>
              <a:gd name="T0" fmla="*/ 32870 w 32870"/>
              <a:gd name="T1" fmla="*/ 11160 h 12864"/>
              <a:gd name="T2" fmla="*/ 32870 w 32870"/>
              <a:gd name="T3" fmla="*/ 0 h 12864"/>
              <a:gd name="T4" fmla="*/ 11591 w 32870"/>
              <a:gd name="T5" fmla="*/ 0 h 12864"/>
              <a:gd name="T6" fmla="*/ 0 w 32870"/>
              <a:gd name="T7" fmla="*/ 4209 h 12864"/>
              <a:gd name="T8" fmla="*/ 0 w 32870"/>
              <a:gd name="T9" fmla="*/ 12864 h 12864"/>
              <a:gd name="T10" fmla="*/ 13779 w 32870"/>
              <a:gd name="T11" fmla="*/ 10654 h 12864"/>
              <a:gd name="T12" fmla="*/ 32870 w 32870"/>
              <a:gd name="T13" fmla="*/ 10638 h 12864"/>
              <a:gd name="T14" fmla="*/ 32870 w 32870"/>
              <a:gd name="T15" fmla="*/ 11160 h 12864"/>
              <a:gd name="connsiteX0" fmla="*/ 32870 w 32870"/>
              <a:gd name="connsiteY0" fmla="*/ 11160 h 13093"/>
              <a:gd name="connsiteX1" fmla="*/ 32870 w 32870"/>
              <a:gd name="connsiteY1" fmla="*/ 0 h 13093"/>
              <a:gd name="connsiteX2" fmla="*/ 11591 w 32870"/>
              <a:gd name="connsiteY2" fmla="*/ 0 h 13093"/>
              <a:gd name="connsiteX3" fmla="*/ 0 w 32870"/>
              <a:gd name="connsiteY3" fmla="*/ 4209 h 13093"/>
              <a:gd name="connsiteX4" fmla="*/ 0 w 32870"/>
              <a:gd name="connsiteY4" fmla="*/ 12864 h 13093"/>
              <a:gd name="connsiteX5" fmla="*/ 32870 w 32870"/>
              <a:gd name="connsiteY5" fmla="*/ 10638 h 13093"/>
              <a:gd name="connsiteX6" fmla="*/ 32870 w 32870"/>
              <a:gd name="connsiteY6" fmla="*/ 11160 h 13093"/>
              <a:gd name="connsiteX0" fmla="*/ 32870 w 32870"/>
              <a:gd name="connsiteY0" fmla="*/ 11160 h 12864"/>
              <a:gd name="connsiteX1" fmla="*/ 32870 w 32870"/>
              <a:gd name="connsiteY1" fmla="*/ 0 h 12864"/>
              <a:gd name="connsiteX2" fmla="*/ 11591 w 32870"/>
              <a:gd name="connsiteY2" fmla="*/ 0 h 12864"/>
              <a:gd name="connsiteX3" fmla="*/ 0 w 32870"/>
              <a:gd name="connsiteY3" fmla="*/ 4209 h 12864"/>
              <a:gd name="connsiteX4" fmla="*/ 0 w 32870"/>
              <a:gd name="connsiteY4" fmla="*/ 12864 h 12864"/>
              <a:gd name="connsiteX5" fmla="*/ 32870 w 32870"/>
              <a:gd name="connsiteY5" fmla="*/ 10638 h 12864"/>
              <a:gd name="connsiteX6" fmla="*/ 32870 w 32870"/>
              <a:gd name="connsiteY6" fmla="*/ 11160 h 12864"/>
              <a:gd name="connsiteX0" fmla="*/ 32870 w 32870"/>
              <a:gd name="connsiteY0" fmla="*/ 10638 h 12864"/>
              <a:gd name="connsiteX1" fmla="*/ 32870 w 32870"/>
              <a:gd name="connsiteY1" fmla="*/ 0 h 12864"/>
              <a:gd name="connsiteX2" fmla="*/ 11591 w 32870"/>
              <a:gd name="connsiteY2" fmla="*/ 0 h 12864"/>
              <a:gd name="connsiteX3" fmla="*/ 0 w 32870"/>
              <a:gd name="connsiteY3" fmla="*/ 4209 h 12864"/>
              <a:gd name="connsiteX4" fmla="*/ 0 w 32870"/>
              <a:gd name="connsiteY4" fmla="*/ 12864 h 12864"/>
              <a:gd name="connsiteX5" fmla="*/ 32870 w 32870"/>
              <a:gd name="connsiteY5" fmla="*/ 10638 h 12864"/>
              <a:gd name="connsiteX0" fmla="*/ 32870 w 32870"/>
              <a:gd name="connsiteY0" fmla="*/ 10638 h 12864"/>
              <a:gd name="connsiteX1" fmla="*/ 32870 w 32870"/>
              <a:gd name="connsiteY1" fmla="*/ 0 h 12864"/>
              <a:gd name="connsiteX2" fmla="*/ 11591 w 32870"/>
              <a:gd name="connsiteY2" fmla="*/ 0 h 12864"/>
              <a:gd name="connsiteX3" fmla="*/ 0 w 32870"/>
              <a:gd name="connsiteY3" fmla="*/ 4209 h 12864"/>
              <a:gd name="connsiteX4" fmla="*/ 0 w 32870"/>
              <a:gd name="connsiteY4" fmla="*/ 12864 h 12864"/>
              <a:gd name="connsiteX5" fmla="*/ 32870 w 32870"/>
              <a:gd name="connsiteY5" fmla="*/ 10638 h 12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2864">
                <a:moveTo>
                  <a:pt x="32870" y="10638"/>
                </a:move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lnTo>
                  <a:pt x="0" y="12864"/>
                </a:lnTo>
                <a:cubicBezTo>
                  <a:pt x="65" y="12881"/>
                  <a:pt x="32861" y="10626"/>
                  <a:pt x="32870" y="10638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Freeform 12">
            <a:extLst>
              <a:ext uri="{FF2B5EF4-FFF2-40B4-BE49-F238E27FC236}">
                <a16:creationId xmlns:a16="http://schemas.microsoft.com/office/drawing/2014/main" id="{05F8CEAE-2B96-485D-B411-8B7C510B0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4016534"/>
            <a:ext cx="11834341" cy="2661466"/>
          </a:xfrm>
          <a:custGeom>
            <a:avLst/>
            <a:gdLst>
              <a:gd name="T0" fmla="*/ 0 w 32870"/>
              <a:gd name="T1" fmla="*/ 2226 h 7380"/>
              <a:gd name="T2" fmla="*/ 0 w 32870"/>
              <a:gd name="T3" fmla="*/ 7380 h 7380"/>
              <a:gd name="T4" fmla="*/ 14422 w 32870"/>
              <a:gd name="T5" fmla="*/ 4565 h 7380"/>
              <a:gd name="T6" fmla="*/ 32870 w 32870"/>
              <a:gd name="T7" fmla="*/ 4560 h 7380"/>
              <a:gd name="T8" fmla="*/ 32870 w 32870"/>
              <a:gd name="T9" fmla="*/ 0 h 7380"/>
              <a:gd name="T10" fmla="*/ 13779 w 32870"/>
              <a:gd name="T11" fmla="*/ 16 h 7380"/>
              <a:gd name="T12" fmla="*/ 0 w 32870"/>
              <a:gd name="T13" fmla="*/ 2226 h 7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7380">
                <a:moveTo>
                  <a:pt x="0" y="2226"/>
                </a:moveTo>
                <a:lnTo>
                  <a:pt x="0" y="7380"/>
                </a:lnTo>
                <a:cubicBezTo>
                  <a:pt x="4241" y="4951"/>
                  <a:pt x="10659" y="4560"/>
                  <a:pt x="14422" y="4565"/>
                </a:cubicBezTo>
                <a:cubicBezTo>
                  <a:pt x="15294" y="4566"/>
                  <a:pt x="23963" y="4563"/>
                  <a:pt x="32870" y="4560"/>
                </a:cubicBezTo>
                <a:lnTo>
                  <a:pt x="32870" y="0"/>
                </a:lnTo>
                <a:cubicBezTo>
                  <a:pt x="23927" y="3"/>
                  <a:pt x="15112" y="8"/>
                  <a:pt x="13779" y="16"/>
                </a:cubicBezTo>
                <a:cubicBezTo>
                  <a:pt x="7620" y="56"/>
                  <a:pt x="3156" y="876"/>
                  <a:pt x="0" y="2226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755647"/>
            <a:ext cx="8193024" cy="1170923"/>
          </a:xfrm>
        </p:spPr>
        <p:txBody>
          <a:bodyPr anchor="b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Loppunosto</a:t>
            </a:r>
            <a:r>
              <a:rPr lang="en-GB"/>
              <a:t> / </a:t>
            </a:r>
            <a:r>
              <a:rPr lang="en-GB" err="1"/>
              <a:t>kehoitus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2948" y="4375404"/>
            <a:ext cx="8193024" cy="891540"/>
          </a:xfrm>
        </p:spPr>
        <p:txBody>
          <a:bodyPr anchor="ctr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Esittäjän sähköpostiosoite, tasaus oikeaan reunaan</a:t>
            </a:r>
            <a:br>
              <a:rPr lang="fi-FI"/>
            </a:br>
            <a:r>
              <a:rPr lang="fi-FI"/>
              <a:t>Toinen rivi tarvittaessa</a:t>
            </a:r>
            <a:br>
              <a:rPr lang="fi-FI"/>
            </a:br>
            <a:r>
              <a:rPr lang="fi-FI"/>
              <a:t>ely-keskus.fi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22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petus 2" type="title" preserve="1">
  <p:cSld name="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7">
            <a:extLst>
              <a:ext uri="{FF2B5EF4-FFF2-40B4-BE49-F238E27FC236}">
                <a16:creationId xmlns:a16="http://schemas.microsoft.com/office/drawing/2014/main" id="{EB983361-D7DC-4F8A-A98B-CCC6C2C2A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180000"/>
            <a:ext cx="11832392" cy="4674025"/>
          </a:xfrm>
          <a:custGeom>
            <a:avLst/>
            <a:gdLst>
              <a:gd name="T0" fmla="*/ 0 w 32870"/>
              <a:gd name="T1" fmla="*/ 4209 h 12980"/>
              <a:gd name="T2" fmla="*/ 0 w 32870"/>
              <a:gd name="T3" fmla="*/ 12980 h 12980"/>
              <a:gd name="T4" fmla="*/ 15744 w 32870"/>
              <a:gd name="T5" fmla="*/ 9766 h 12980"/>
              <a:gd name="T6" fmla="*/ 32870 w 32870"/>
              <a:gd name="T7" fmla="*/ 9751 h 12980"/>
              <a:gd name="T8" fmla="*/ 32870 w 32870"/>
              <a:gd name="T9" fmla="*/ 0 h 12980"/>
              <a:gd name="T10" fmla="*/ 11591 w 32870"/>
              <a:gd name="T11" fmla="*/ 0 h 12980"/>
              <a:gd name="T12" fmla="*/ 0 w 32870"/>
              <a:gd name="T13" fmla="*/ 4209 h 12980"/>
              <a:gd name="connsiteX0" fmla="*/ 0 w 32870"/>
              <a:gd name="connsiteY0" fmla="*/ 4209 h 13212"/>
              <a:gd name="connsiteX1" fmla="*/ 0 w 32870"/>
              <a:gd name="connsiteY1" fmla="*/ 12980 h 13212"/>
              <a:gd name="connsiteX2" fmla="*/ 32870 w 32870"/>
              <a:gd name="connsiteY2" fmla="*/ 9751 h 13212"/>
              <a:gd name="connsiteX3" fmla="*/ 32870 w 32870"/>
              <a:gd name="connsiteY3" fmla="*/ 0 h 13212"/>
              <a:gd name="connsiteX4" fmla="*/ 11591 w 32870"/>
              <a:gd name="connsiteY4" fmla="*/ 0 h 13212"/>
              <a:gd name="connsiteX5" fmla="*/ 0 w 32870"/>
              <a:gd name="connsiteY5" fmla="*/ 4209 h 13212"/>
              <a:gd name="connsiteX0" fmla="*/ 0 w 32870"/>
              <a:gd name="connsiteY0" fmla="*/ 4209 h 12980"/>
              <a:gd name="connsiteX1" fmla="*/ 0 w 32870"/>
              <a:gd name="connsiteY1" fmla="*/ 12980 h 12980"/>
              <a:gd name="connsiteX2" fmla="*/ 32870 w 32870"/>
              <a:gd name="connsiteY2" fmla="*/ 9751 h 12980"/>
              <a:gd name="connsiteX3" fmla="*/ 32870 w 32870"/>
              <a:gd name="connsiteY3" fmla="*/ 0 h 12980"/>
              <a:gd name="connsiteX4" fmla="*/ 11591 w 32870"/>
              <a:gd name="connsiteY4" fmla="*/ 0 h 12980"/>
              <a:gd name="connsiteX5" fmla="*/ 0 w 32870"/>
              <a:gd name="connsiteY5" fmla="*/ 4209 h 12980"/>
              <a:gd name="connsiteX0" fmla="*/ 0 w 32870"/>
              <a:gd name="connsiteY0" fmla="*/ 4209 h 12980"/>
              <a:gd name="connsiteX1" fmla="*/ 0 w 32870"/>
              <a:gd name="connsiteY1" fmla="*/ 12980 h 12980"/>
              <a:gd name="connsiteX2" fmla="*/ 32870 w 32870"/>
              <a:gd name="connsiteY2" fmla="*/ 9751 h 12980"/>
              <a:gd name="connsiteX3" fmla="*/ 32870 w 32870"/>
              <a:gd name="connsiteY3" fmla="*/ 0 h 12980"/>
              <a:gd name="connsiteX4" fmla="*/ 11591 w 32870"/>
              <a:gd name="connsiteY4" fmla="*/ 0 h 12980"/>
              <a:gd name="connsiteX5" fmla="*/ 0 w 32870"/>
              <a:gd name="connsiteY5" fmla="*/ 4209 h 1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2980">
                <a:moveTo>
                  <a:pt x="0" y="4209"/>
                </a:moveTo>
                <a:lnTo>
                  <a:pt x="0" y="12980"/>
                </a:lnTo>
                <a:cubicBezTo>
                  <a:pt x="-29" y="12959"/>
                  <a:pt x="32843" y="9745"/>
                  <a:pt x="32870" y="9751"/>
                </a:cubicBez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8425028E-4F6B-423C-8786-AC5A436EB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3690302"/>
            <a:ext cx="11832392" cy="2987423"/>
          </a:xfrm>
          <a:custGeom>
            <a:avLst/>
            <a:gdLst>
              <a:gd name="T0" fmla="*/ 0 w 32870"/>
              <a:gd name="T1" fmla="*/ 3229 h 8296"/>
              <a:gd name="T2" fmla="*/ 0 w 32870"/>
              <a:gd name="T3" fmla="*/ 8296 h 8296"/>
              <a:gd name="T4" fmla="*/ 16387 w 32870"/>
              <a:gd name="T5" fmla="*/ 4042 h 8296"/>
              <a:gd name="T6" fmla="*/ 32870 w 32870"/>
              <a:gd name="T7" fmla="*/ 4037 h 8296"/>
              <a:gd name="T8" fmla="*/ 32870 w 32870"/>
              <a:gd name="T9" fmla="*/ 0 h 8296"/>
              <a:gd name="T10" fmla="*/ 15744 w 32870"/>
              <a:gd name="T11" fmla="*/ 14 h 8296"/>
              <a:gd name="T12" fmla="*/ 0 w 32870"/>
              <a:gd name="T13" fmla="*/ 3229 h 8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8296">
                <a:moveTo>
                  <a:pt x="0" y="3229"/>
                </a:moveTo>
                <a:lnTo>
                  <a:pt x="0" y="8296"/>
                </a:lnTo>
                <a:cubicBezTo>
                  <a:pt x="3928" y="4574"/>
                  <a:pt x="11978" y="4035"/>
                  <a:pt x="16387" y="4042"/>
                </a:cubicBezTo>
                <a:cubicBezTo>
                  <a:pt x="17194" y="4043"/>
                  <a:pt x="24691" y="4041"/>
                  <a:pt x="32870" y="4037"/>
                </a:cubicBezTo>
                <a:lnTo>
                  <a:pt x="32870" y="0"/>
                </a:lnTo>
                <a:cubicBezTo>
                  <a:pt x="24550" y="3"/>
                  <a:pt x="16871" y="7"/>
                  <a:pt x="15744" y="14"/>
                </a:cubicBezTo>
                <a:cubicBezTo>
                  <a:pt x="8177" y="64"/>
                  <a:pt x="3166" y="1290"/>
                  <a:pt x="0" y="3229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126571"/>
            <a:ext cx="8193024" cy="1415461"/>
          </a:xfrm>
        </p:spPr>
        <p:txBody>
          <a:bodyPr anchor="b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Loppunosto</a:t>
            </a:r>
            <a:r>
              <a:rPr lang="en-GB"/>
              <a:t> / </a:t>
            </a:r>
            <a:r>
              <a:rPr lang="en-GB" err="1"/>
              <a:t>kehoitus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2948" y="5518404"/>
            <a:ext cx="8193024" cy="891540"/>
          </a:xfrm>
        </p:spPr>
        <p:txBody>
          <a:bodyPr anchor="ctr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Esittäjän sähköpostiosoite, tasaus oikeaan reunaan</a:t>
            </a:r>
            <a:br>
              <a:rPr lang="fi-FI"/>
            </a:br>
            <a:r>
              <a:rPr lang="fi-FI"/>
              <a:t>Toinen rivi tarvittaessa</a:t>
            </a:r>
            <a:br>
              <a:rPr lang="fi-FI"/>
            </a:br>
            <a:r>
              <a:rPr lang="fi-FI"/>
              <a:t>ely-keskus.fi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87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petus 3" type="title" preserve="1">
  <p:cSld name="Lopetu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9">
            <a:extLst>
              <a:ext uri="{FF2B5EF4-FFF2-40B4-BE49-F238E27FC236}">
                <a16:creationId xmlns:a16="http://schemas.microsoft.com/office/drawing/2014/main" id="{2F879CE6-F58E-498F-BFF8-897875D764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098364"/>
            <a:ext cx="11832393" cy="4209097"/>
          </a:xfrm>
          <a:custGeom>
            <a:avLst/>
            <a:gdLst>
              <a:gd name="T0" fmla="*/ 0 w 32870"/>
              <a:gd name="T1" fmla="*/ 4740 h 11678"/>
              <a:gd name="T2" fmla="*/ 0 w 32870"/>
              <a:gd name="T3" fmla="*/ 11678 h 11678"/>
              <a:gd name="T4" fmla="*/ 19067 w 32870"/>
              <a:gd name="T5" fmla="*/ 4661 h 11678"/>
              <a:gd name="T6" fmla="*/ 32870 w 32870"/>
              <a:gd name="T7" fmla="*/ 4650 h 11678"/>
              <a:gd name="T8" fmla="*/ 32870 w 32870"/>
              <a:gd name="T9" fmla="*/ 0 h 11678"/>
              <a:gd name="T10" fmla="*/ 18389 w 32870"/>
              <a:gd name="T11" fmla="*/ 20 h 11678"/>
              <a:gd name="T12" fmla="*/ 0 w 32870"/>
              <a:gd name="T13" fmla="*/ 4740 h 11678"/>
              <a:gd name="connsiteX0" fmla="*/ 0 w 32870"/>
              <a:gd name="connsiteY0" fmla="*/ 4740 h 11678"/>
              <a:gd name="connsiteX1" fmla="*/ 0 w 32870"/>
              <a:gd name="connsiteY1" fmla="*/ 11678 h 11678"/>
              <a:gd name="connsiteX2" fmla="*/ 32870 w 32870"/>
              <a:gd name="connsiteY2" fmla="*/ 4650 h 11678"/>
              <a:gd name="connsiteX3" fmla="*/ 32870 w 32870"/>
              <a:gd name="connsiteY3" fmla="*/ 0 h 11678"/>
              <a:gd name="connsiteX4" fmla="*/ 18389 w 32870"/>
              <a:gd name="connsiteY4" fmla="*/ 20 h 11678"/>
              <a:gd name="connsiteX5" fmla="*/ 0 w 32870"/>
              <a:gd name="connsiteY5" fmla="*/ 4740 h 11678"/>
              <a:gd name="connsiteX0" fmla="*/ 0 w 32870"/>
              <a:gd name="connsiteY0" fmla="*/ 4740 h 11678"/>
              <a:gd name="connsiteX1" fmla="*/ 0 w 32870"/>
              <a:gd name="connsiteY1" fmla="*/ 11678 h 11678"/>
              <a:gd name="connsiteX2" fmla="*/ 32870 w 32870"/>
              <a:gd name="connsiteY2" fmla="*/ 4650 h 11678"/>
              <a:gd name="connsiteX3" fmla="*/ 32870 w 32870"/>
              <a:gd name="connsiteY3" fmla="*/ 0 h 11678"/>
              <a:gd name="connsiteX4" fmla="*/ 18389 w 32870"/>
              <a:gd name="connsiteY4" fmla="*/ 20 h 11678"/>
              <a:gd name="connsiteX5" fmla="*/ 0 w 32870"/>
              <a:gd name="connsiteY5" fmla="*/ 4740 h 11678"/>
              <a:gd name="connsiteX0" fmla="*/ 0 w 32870"/>
              <a:gd name="connsiteY0" fmla="*/ 4740 h 11678"/>
              <a:gd name="connsiteX1" fmla="*/ 0 w 32870"/>
              <a:gd name="connsiteY1" fmla="*/ 11678 h 11678"/>
              <a:gd name="connsiteX2" fmla="*/ 32870 w 32870"/>
              <a:gd name="connsiteY2" fmla="*/ 4650 h 11678"/>
              <a:gd name="connsiteX3" fmla="*/ 32870 w 32870"/>
              <a:gd name="connsiteY3" fmla="*/ 0 h 11678"/>
              <a:gd name="connsiteX4" fmla="*/ 18389 w 32870"/>
              <a:gd name="connsiteY4" fmla="*/ 20 h 11678"/>
              <a:gd name="connsiteX5" fmla="*/ 0 w 32870"/>
              <a:gd name="connsiteY5" fmla="*/ 4740 h 11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1678">
                <a:moveTo>
                  <a:pt x="0" y="4740"/>
                </a:moveTo>
                <a:lnTo>
                  <a:pt x="0" y="11678"/>
                </a:lnTo>
                <a:cubicBezTo>
                  <a:pt x="-29" y="11700"/>
                  <a:pt x="32880" y="4689"/>
                  <a:pt x="32870" y="4650"/>
                </a:cubicBezTo>
                <a:lnTo>
                  <a:pt x="32870" y="0"/>
                </a:lnTo>
                <a:lnTo>
                  <a:pt x="18389" y="20"/>
                </a:lnTo>
                <a:cubicBezTo>
                  <a:pt x="8797" y="82"/>
                  <a:pt x="3102" y="1939"/>
                  <a:pt x="0" y="4740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Freeform 18">
            <a:extLst>
              <a:ext uri="{FF2B5EF4-FFF2-40B4-BE49-F238E27FC236}">
                <a16:creationId xmlns:a16="http://schemas.microsoft.com/office/drawing/2014/main" id="{3308B19E-C811-4A25-A76E-FD76B06ED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098364"/>
            <a:ext cx="11832393" cy="5588186"/>
          </a:xfrm>
          <a:custGeom>
            <a:avLst/>
            <a:gdLst>
              <a:gd name="T0" fmla="*/ 32870 w 32870"/>
              <a:gd name="T1" fmla="*/ 15500 h 15500"/>
              <a:gd name="T2" fmla="*/ 32870 w 32870"/>
              <a:gd name="T3" fmla="*/ 0 h 15500"/>
              <a:gd name="T4" fmla="*/ 32870 w 32870"/>
              <a:gd name="T5" fmla="*/ 0 h 15500"/>
              <a:gd name="T6" fmla="*/ 32870 w 32870"/>
              <a:gd name="T7" fmla="*/ 4650 h 15500"/>
              <a:gd name="T8" fmla="*/ 19067 w 32870"/>
              <a:gd name="T9" fmla="*/ 4661 h 15500"/>
              <a:gd name="T10" fmla="*/ 0 w 32870"/>
              <a:gd name="T11" fmla="*/ 11678 h 15500"/>
              <a:gd name="T12" fmla="*/ 0 w 32870"/>
              <a:gd name="T13" fmla="*/ 15500 h 15500"/>
              <a:gd name="T14" fmla="*/ 32870 w 32870"/>
              <a:gd name="T15" fmla="*/ 15500 h 15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870" h="15500">
                <a:moveTo>
                  <a:pt x="32870" y="15500"/>
                </a:moveTo>
                <a:lnTo>
                  <a:pt x="32870" y="0"/>
                </a:lnTo>
                <a:lnTo>
                  <a:pt x="32870" y="0"/>
                </a:lnTo>
                <a:lnTo>
                  <a:pt x="32870" y="4650"/>
                </a:lnTo>
                <a:cubicBezTo>
                  <a:pt x="28166" y="4655"/>
                  <a:pt x="20406" y="4664"/>
                  <a:pt x="19067" y="4661"/>
                </a:cubicBezTo>
                <a:cubicBezTo>
                  <a:pt x="13563" y="4653"/>
                  <a:pt x="2671" y="5450"/>
                  <a:pt x="0" y="11678"/>
                </a:cubicBezTo>
                <a:lnTo>
                  <a:pt x="0" y="15500"/>
                </a:lnTo>
                <a:lnTo>
                  <a:pt x="32870" y="1550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3428999"/>
            <a:ext cx="8193024" cy="1125203"/>
          </a:xfrm>
        </p:spPr>
        <p:txBody>
          <a:bodyPr anchor="b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Loppunosto</a:t>
            </a:r>
            <a:r>
              <a:rPr lang="en-GB"/>
              <a:t> / </a:t>
            </a:r>
            <a:r>
              <a:rPr lang="en-GB" err="1"/>
              <a:t>kehoitus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2948" y="5102352"/>
            <a:ext cx="8193024" cy="891540"/>
          </a:xfrm>
        </p:spPr>
        <p:txBody>
          <a:bodyPr anchor="ctr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Esittäjän sähköpostiosoite, tasaus oikeaan reunaan</a:t>
            </a:r>
            <a:br>
              <a:rPr lang="fi-FI"/>
            </a:br>
            <a:r>
              <a:rPr lang="fi-FI"/>
              <a:t>Toinen rivi tarvittaessa</a:t>
            </a:r>
            <a:br>
              <a:rPr lang="fi-FI"/>
            </a:br>
            <a:r>
              <a:rPr lang="fi-FI"/>
              <a:t>ely-keskus.fi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01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9"/>
          <p:cNvSpPr/>
          <p:nvPr userDrawn="1"/>
        </p:nvSpPr>
        <p:spPr>
          <a:xfrm>
            <a:off x="0" y="981075"/>
            <a:ext cx="12216680" cy="58769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4" name="Otsikko 6"/>
          <p:cNvSpPr>
            <a:spLocks noGrp="1"/>
          </p:cNvSpPr>
          <p:nvPr>
            <p:ph type="title" hasCustomPrompt="1"/>
          </p:nvPr>
        </p:nvSpPr>
        <p:spPr>
          <a:xfrm>
            <a:off x="1091444" y="2744924"/>
            <a:ext cx="6984777" cy="1656184"/>
          </a:xfrm>
          <a:prstGeom prst="rect">
            <a:avLst/>
          </a:prstGeom>
        </p:spPr>
        <p:txBody>
          <a:bodyPr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</a:t>
            </a:r>
          </a:p>
        </p:txBody>
      </p:sp>
      <p:sp>
        <p:nvSpPr>
          <p:cNvPr id="16" name="Platshållare för datum 3"/>
          <p:cNvSpPr>
            <a:spLocks noGrp="1"/>
          </p:cNvSpPr>
          <p:nvPr>
            <p:ph type="dt" sz="half" idx="13"/>
          </p:nvPr>
        </p:nvSpPr>
        <p:spPr>
          <a:xfrm>
            <a:off x="1091444" y="6417332"/>
            <a:ext cx="6984777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29.9.2020</a:t>
            </a:r>
          </a:p>
        </p:txBody>
      </p:sp>
      <p:sp>
        <p:nvSpPr>
          <p:cNvPr id="17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91444" y="6021288"/>
            <a:ext cx="6984777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Virtanen Katriina</a:t>
            </a:r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88388" y="1952836"/>
            <a:ext cx="2628292" cy="4428492"/>
          </a:xfrm>
          <a:prstGeom prst="rect">
            <a:avLst/>
          </a:prstGeom>
        </p:spPr>
      </p:pic>
      <p:sp>
        <p:nvSpPr>
          <p:cNvPr id="8" name="Alaotsikko 2"/>
          <p:cNvSpPr>
            <a:spLocks noGrp="1"/>
          </p:cNvSpPr>
          <p:nvPr>
            <p:ph type="subTitle" idx="1"/>
          </p:nvPr>
        </p:nvSpPr>
        <p:spPr>
          <a:xfrm>
            <a:off x="1091444" y="4582800"/>
            <a:ext cx="6984777" cy="144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18511684"/>
      </p:ext>
    </p:extLst>
  </p:cSld>
  <p:clrMapOvr>
    <a:masterClrMapping/>
  </p:clrMapOvr>
  <p:hf hdr="0"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91445" y="6376243"/>
            <a:ext cx="9325036" cy="365125"/>
          </a:xfrm>
        </p:spPr>
        <p:txBody>
          <a:bodyPr/>
          <a:lstStyle/>
          <a:p>
            <a:r>
              <a:rPr lang="fi-FI"/>
              <a:t>Virtanen Katriina</a:t>
            </a:r>
          </a:p>
        </p:txBody>
      </p:sp>
      <p:sp>
        <p:nvSpPr>
          <p:cNvPr id="8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0" name="Otsikko 6"/>
          <p:cNvSpPr>
            <a:spLocks noGrp="1"/>
          </p:cNvSpPr>
          <p:nvPr>
            <p:ph type="title" hasCustomPrompt="1"/>
          </p:nvPr>
        </p:nvSpPr>
        <p:spPr>
          <a:xfrm>
            <a:off x="1091445" y="1278951"/>
            <a:ext cx="9325036" cy="642942"/>
          </a:xfrm>
          <a:prstGeom prst="rect">
            <a:avLst/>
          </a:prstGeom>
        </p:spPr>
        <p:txBody>
          <a:bodyPr/>
          <a:lstStyle>
            <a:lvl1pPr>
              <a:defRPr lang="fi-FI" sz="3000" dirty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</a:t>
            </a:r>
            <a:endParaRPr lang="fi-FI"/>
          </a:p>
        </p:txBody>
      </p:sp>
      <p:sp>
        <p:nvSpPr>
          <p:cNvPr id="11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1091444" y="2060848"/>
            <a:ext cx="9325037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2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2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918052586"/>
      </p:ext>
    </p:extLst>
  </p:cSld>
  <p:clrMapOvr>
    <a:masterClrMapping/>
  </p:clrMapOvr>
  <p:hf hdr="0"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 hankelog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 hasCustomPrompt="1"/>
          </p:nvPr>
        </p:nvSpPr>
        <p:spPr>
          <a:xfrm>
            <a:off x="1091444" y="1268760"/>
            <a:ext cx="9330377" cy="642942"/>
          </a:xfrm>
          <a:prstGeom prst="rect">
            <a:avLst/>
          </a:prstGeom>
        </p:spPr>
        <p:txBody>
          <a:bodyPr/>
          <a:lstStyle>
            <a:lvl1pPr>
              <a:defRPr lang="fi-FI" sz="3000" dirty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</a:t>
            </a:r>
            <a:endParaRPr lang="fi-FI"/>
          </a:p>
        </p:txBody>
      </p:sp>
      <p:sp>
        <p:nvSpPr>
          <p:cNvPr id="16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9268" y="6376243"/>
            <a:ext cx="9327212" cy="365125"/>
          </a:xfrm>
        </p:spPr>
        <p:txBody>
          <a:bodyPr/>
          <a:lstStyle/>
          <a:p>
            <a:r>
              <a:rPr lang="fi-FI"/>
              <a:t>Virtanen Katriina</a:t>
            </a:r>
          </a:p>
        </p:txBody>
      </p:sp>
      <p:sp>
        <p:nvSpPr>
          <p:cNvPr id="17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8" name="Kuva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668509" y="147396"/>
            <a:ext cx="853081" cy="8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Kuva 8" descr="VipuvoimaaEU_2014_2020_rgb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9136" y="188640"/>
            <a:ext cx="1049332" cy="742796"/>
          </a:xfrm>
          <a:prstGeom prst="rect">
            <a:avLst/>
          </a:prstGeom>
        </p:spPr>
      </p:pic>
      <p:sp>
        <p:nvSpPr>
          <p:cNvPr id="10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1091444" y="2060848"/>
            <a:ext cx="9325037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2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2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30329627"/>
      </p:ext>
    </p:extLst>
  </p:cSld>
  <p:clrMapOvr>
    <a:masterClrMapping/>
  </p:clrMapOvr>
  <p:hf hdr="0"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tsikko ja sisältö_ilman log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 hasCustomPrompt="1"/>
          </p:nvPr>
        </p:nvSpPr>
        <p:spPr>
          <a:xfrm>
            <a:off x="1091444" y="587655"/>
            <a:ext cx="9330377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</a:t>
            </a:r>
            <a:endParaRPr lang="fi-FI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91444" y="6376243"/>
            <a:ext cx="9330377" cy="365125"/>
          </a:xfrm>
        </p:spPr>
        <p:txBody>
          <a:bodyPr/>
          <a:lstStyle/>
          <a:p>
            <a:r>
              <a:rPr lang="fi-FI"/>
              <a:t>Virtanen Katriina</a:t>
            </a:r>
          </a:p>
        </p:txBody>
      </p:sp>
      <p:sp>
        <p:nvSpPr>
          <p:cNvPr id="12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8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1091444" y="2060848"/>
            <a:ext cx="9325037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2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2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238577411"/>
      </p:ext>
    </p:extLst>
  </p:cSld>
  <p:clrMapOvr>
    <a:masterClrMapping/>
  </p:clrMapOvr>
  <p:hf hdr="0"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 ja sisältö_keskitet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091442" y="1989181"/>
            <a:ext cx="9289034" cy="1470025"/>
          </a:xfrm>
          <a:prstGeom prst="rect">
            <a:avLst/>
          </a:prstGeom>
        </p:spPr>
        <p:txBody>
          <a:bodyPr/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</a:t>
            </a:r>
            <a:endParaRPr lang="fi-FI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91444" y="3825044"/>
            <a:ext cx="9289034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napsauttamalla</a:t>
            </a:r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91444" y="6376243"/>
            <a:ext cx="9289032" cy="365125"/>
          </a:xfrm>
        </p:spPr>
        <p:txBody>
          <a:bodyPr/>
          <a:lstStyle/>
          <a:p>
            <a:r>
              <a:rPr lang="fi-FI"/>
              <a:t>Virtanen Katriina</a:t>
            </a:r>
          </a:p>
        </p:txBody>
      </p:sp>
      <p:sp>
        <p:nvSpPr>
          <p:cNvPr id="9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4541706"/>
      </p:ext>
    </p:extLst>
  </p:cSld>
  <p:clrMapOvr>
    <a:masterClrMapping/>
  </p:clrMapOvr>
  <p:hf hdr="0"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Vain iso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091445" y="1268760"/>
            <a:ext cx="9325036" cy="44644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perustyyliä napsauttamalla</a:t>
            </a:r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477249" cy="365125"/>
          </a:xfrm>
        </p:spPr>
        <p:txBody>
          <a:bodyPr/>
          <a:lstStyle/>
          <a:p>
            <a:r>
              <a:rPr lang="fi-FI"/>
              <a:t>Virtanen Katriina</a:t>
            </a:r>
          </a:p>
        </p:txBody>
      </p:sp>
      <p:sp>
        <p:nvSpPr>
          <p:cNvPr id="8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1209123"/>
      </p:ext>
    </p:extLst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2">
            <a:extLst>
              <a:ext uri="{FF2B5EF4-FFF2-40B4-BE49-F238E27FC236}">
                <a16:creationId xmlns:a16="http://schemas.microsoft.com/office/drawing/2014/main" id="{05F8CEAE-2B96-485D-B411-8B7C510B0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3939871"/>
            <a:ext cx="11834341" cy="2720456"/>
          </a:xfrm>
          <a:custGeom>
            <a:avLst/>
            <a:gdLst>
              <a:gd name="T0" fmla="*/ 0 w 32870"/>
              <a:gd name="T1" fmla="*/ 2226 h 7380"/>
              <a:gd name="T2" fmla="*/ 0 w 32870"/>
              <a:gd name="T3" fmla="*/ 7380 h 7380"/>
              <a:gd name="T4" fmla="*/ 14422 w 32870"/>
              <a:gd name="T5" fmla="*/ 4565 h 7380"/>
              <a:gd name="T6" fmla="*/ 32870 w 32870"/>
              <a:gd name="T7" fmla="*/ 4560 h 7380"/>
              <a:gd name="T8" fmla="*/ 32870 w 32870"/>
              <a:gd name="T9" fmla="*/ 0 h 7380"/>
              <a:gd name="T10" fmla="*/ 13779 w 32870"/>
              <a:gd name="T11" fmla="*/ 16 h 7380"/>
              <a:gd name="T12" fmla="*/ 0 w 32870"/>
              <a:gd name="T13" fmla="*/ 2226 h 7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7380">
                <a:moveTo>
                  <a:pt x="0" y="2226"/>
                </a:moveTo>
                <a:lnTo>
                  <a:pt x="0" y="7380"/>
                </a:lnTo>
                <a:cubicBezTo>
                  <a:pt x="4241" y="4951"/>
                  <a:pt x="10659" y="4560"/>
                  <a:pt x="14422" y="4565"/>
                </a:cubicBezTo>
                <a:cubicBezTo>
                  <a:pt x="15294" y="4566"/>
                  <a:pt x="23963" y="4563"/>
                  <a:pt x="32870" y="4560"/>
                </a:cubicBezTo>
                <a:lnTo>
                  <a:pt x="32870" y="0"/>
                </a:lnTo>
                <a:cubicBezTo>
                  <a:pt x="23927" y="3"/>
                  <a:pt x="15112" y="8"/>
                  <a:pt x="13779" y="16"/>
                </a:cubicBezTo>
                <a:cubicBezTo>
                  <a:pt x="7620" y="56"/>
                  <a:pt x="3156" y="876"/>
                  <a:pt x="0" y="2226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E1153FAC-44DF-431E-A26D-60482F426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632577"/>
          </a:xfrm>
          <a:custGeom>
            <a:avLst/>
            <a:gdLst>
              <a:gd name="T0" fmla="*/ 32870 w 32870"/>
              <a:gd name="T1" fmla="*/ 11160 h 12864"/>
              <a:gd name="T2" fmla="*/ 32870 w 32870"/>
              <a:gd name="T3" fmla="*/ 0 h 12864"/>
              <a:gd name="T4" fmla="*/ 11591 w 32870"/>
              <a:gd name="T5" fmla="*/ 0 h 12864"/>
              <a:gd name="T6" fmla="*/ 0 w 32870"/>
              <a:gd name="T7" fmla="*/ 4209 h 12864"/>
              <a:gd name="T8" fmla="*/ 0 w 32870"/>
              <a:gd name="T9" fmla="*/ 12864 h 12864"/>
              <a:gd name="T10" fmla="*/ 13779 w 32870"/>
              <a:gd name="T11" fmla="*/ 10654 h 12864"/>
              <a:gd name="T12" fmla="*/ 32870 w 32870"/>
              <a:gd name="T13" fmla="*/ 10638 h 12864"/>
              <a:gd name="T14" fmla="*/ 32870 w 32870"/>
              <a:gd name="T15" fmla="*/ 11160 h 12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870" h="12864">
                <a:moveTo>
                  <a:pt x="32870" y="11160"/>
                </a:move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lnTo>
                  <a:pt x="0" y="12864"/>
                </a:lnTo>
                <a:cubicBezTo>
                  <a:pt x="3156" y="11514"/>
                  <a:pt x="7620" y="10694"/>
                  <a:pt x="13779" y="10654"/>
                </a:cubicBezTo>
                <a:cubicBezTo>
                  <a:pt x="15112" y="10646"/>
                  <a:pt x="23927" y="10641"/>
                  <a:pt x="32870" y="10638"/>
                </a:cubicBezTo>
                <a:lnTo>
                  <a:pt x="32870" y="1116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720931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 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5458" y="4737495"/>
            <a:ext cx="7068698" cy="642035"/>
          </a:xfrm>
        </p:spPr>
        <p:txBody>
          <a:bodyPr anchor="t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39075F1A-02C4-4735-B1E3-C64DC67FE1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4156" y="4737495"/>
            <a:ext cx="1240109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bg1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r>
              <a:rPr lang="fi-FI"/>
              <a:t>15.3.2021</a:t>
            </a:r>
            <a:endParaRPr lang="fi-FI" sz="1600">
              <a:solidFill>
                <a:schemeClr val="bg1"/>
              </a:solidFill>
            </a:endParaRPr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6BD6B811-C650-4A18-9C6D-CB0DEFCA7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1172" y="4459962"/>
            <a:ext cx="4114800" cy="204601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fi-FI" sz="1600" dirty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fi-FI"/>
              <a:t>Kristiina Karppi</a:t>
            </a:r>
            <a:endParaRPr lang="fi-FI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84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 elementillä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10956540" y="0"/>
            <a:ext cx="123546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6" name="Otsikko 6"/>
          <p:cNvSpPr>
            <a:spLocks noGrp="1"/>
          </p:cNvSpPr>
          <p:nvPr userDrawn="1">
            <p:ph type="title" hasCustomPrompt="1"/>
          </p:nvPr>
        </p:nvSpPr>
        <p:spPr>
          <a:xfrm>
            <a:off x="1091445" y="1267841"/>
            <a:ext cx="8832981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</a:t>
            </a:r>
            <a:endParaRPr lang="fi-FI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73"/>
          <a:stretch/>
        </p:blipFill>
        <p:spPr>
          <a:xfrm>
            <a:off x="10956540" y="2960948"/>
            <a:ext cx="1225485" cy="3735478"/>
          </a:xfrm>
          <a:prstGeom prst="rect">
            <a:avLst/>
          </a:prstGeom>
        </p:spPr>
      </p:pic>
      <p:sp>
        <p:nvSpPr>
          <p:cNvPr id="14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r>
              <a:rPr lang="fi-FI"/>
              <a:t>Virtanen Katriina</a:t>
            </a:r>
          </a:p>
        </p:txBody>
      </p:sp>
      <p:sp>
        <p:nvSpPr>
          <p:cNvPr id="15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9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1091444" y="2060848"/>
            <a:ext cx="9325037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2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2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872848973"/>
      </p:ext>
    </p:extLst>
  </p:cSld>
  <p:clrMapOvr>
    <a:masterClrMapping/>
  </p:clrMapOvr>
  <p:hf hdr="0"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 elementillä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6"/>
          <p:cNvSpPr>
            <a:spLocks noGrp="1"/>
          </p:cNvSpPr>
          <p:nvPr>
            <p:ph type="title" hasCustomPrompt="1"/>
          </p:nvPr>
        </p:nvSpPr>
        <p:spPr>
          <a:xfrm>
            <a:off x="1091445" y="1267841"/>
            <a:ext cx="8832981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</a:t>
            </a:r>
            <a:endParaRPr lang="fi-FI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r>
              <a:rPr lang="fi-FI"/>
              <a:t>Virtanen Katriina</a:t>
            </a:r>
          </a:p>
        </p:txBody>
      </p:sp>
      <p:sp>
        <p:nvSpPr>
          <p:cNvPr id="14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1091444" y="2060848"/>
            <a:ext cx="9325037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2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2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2346" y="4005368"/>
            <a:ext cx="1619654" cy="2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551201"/>
      </p:ext>
    </p:extLst>
  </p:cSld>
  <p:clrMapOvr>
    <a:masterClrMapping/>
  </p:clrMapOvr>
  <p:hf hdr="0"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2"/>
          <p:cNvSpPr>
            <a:spLocks noGrp="1"/>
          </p:cNvSpPr>
          <p:nvPr>
            <p:ph type="pic" idx="1"/>
          </p:nvPr>
        </p:nvSpPr>
        <p:spPr>
          <a:xfrm>
            <a:off x="9732404" y="0"/>
            <a:ext cx="2448272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Otsikko 6"/>
          <p:cNvSpPr>
            <a:spLocks noGrp="1"/>
          </p:cNvSpPr>
          <p:nvPr>
            <p:ph type="title" hasCustomPrompt="1"/>
          </p:nvPr>
        </p:nvSpPr>
        <p:spPr>
          <a:xfrm>
            <a:off x="1091446" y="1267841"/>
            <a:ext cx="824491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</a:t>
            </a:r>
            <a:endParaRPr lang="fi-FI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249436" cy="365125"/>
          </a:xfrm>
        </p:spPr>
        <p:txBody>
          <a:bodyPr/>
          <a:lstStyle/>
          <a:p>
            <a:r>
              <a:rPr lang="fi-FI"/>
              <a:t>Virtanen Katriina</a:t>
            </a:r>
          </a:p>
        </p:txBody>
      </p:sp>
      <p:sp>
        <p:nvSpPr>
          <p:cNvPr id="14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1091444" y="2060848"/>
            <a:ext cx="8244917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2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2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77705425"/>
      </p:ext>
    </p:extLst>
  </p:cSld>
  <p:clrMapOvr>
    <a:masterClrMapping/>
  </p:clrMapOvr>
  <p:hf hdr="0"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_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091444" y="4947046"/>
            <a:ext cx="8832980" cy="498178"/>
          </a:xfrm>
          <a:prstGeom prst="rect">
            <a:avLst/>
          </a:prstGeom>
        </p:spPr>
        <p:txBody>
          <a:bodyPr anchor="b"/>
          <a:lstStyle>
            <a:lvl1pPr algn="l">
              <a:defRPr sz="2200" b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perustyyliä napsauttamalla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091443" y="1268760"/>
            <a:ext cx="8832981" cy="360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091444" y="5511354"/>
            <a:ext cx="8832980" cy="50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r>
              <a:rPr lang="fi-FI"/>
              <a:t>Virtanen Katriina</a:t>
            </a:r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307285"/>
      </p:ext>
    </p:extLst>
  </p:cSld>
  <p:clrMapOvr>
    <a:masterClrMapping/>
  </p:clrMapOvr>
  <p:hf hdr="0"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35360" y="260648"/>
            <a:ext cx="11521280" cy="53285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335360" y="5661248"/>
            <a:ext cx="11521280" cy="50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r>
              <a:rPr lang="fi-FI"/>
              <a:t>Virtanen Katriina</a:t>
            </a:r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4120634"/>
      </p:ext>
    </p:extLst>
  </p:cSld>
  <p:clrMapOvr>
    <a:masterClrMapping/>
  </p:clrMapOvr>
  <p:hf hdr="0"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 otsikko ja sisältöloke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5360" y="1268760"/>
            <a:ext cx="11137237" cy="1143000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</a:t>
            </a:r>
            <a:endParaRPr lang="fi-FI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5360" y="2564904"/>
            <a:ext cx="11164821" cy="326896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200"/>
            </a:lvl1pPr>
            <a:lvl2pPr>
              <a:buClr>
                <a:schemeClr val="tx2"/>
              </a:buClr>
              <a:defRPr sz="22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accent2"/>
              </a:buClr>
              <a:defRPr/>
            </a:lvl5pPr>
            <a:lvl6pPr>
              <a:buClr>
                <a:schemeClr val="accent1"/>
              </a:buClr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r>
              <a:rPr lang="fi-FI"/>
              <a:t>Virtanen Katriina</a:t>
            </a:r>
          </a:p>
        </p:txBody>
      </p:sp>
      <p:sp>
        <p:nvSpPr>
          <p:cNvPr id="9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4490957"/>
      </p:ext>
    </p:extLst>
  </p:cSld>
  <p:clrMapOvr>
    <a:masterClrMapping/>
  </p:clrMapOvr>
  <p:hf hdr="0"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 Otsikko ja kaksi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5360" y="980728"/>
            <a:ext cx="11425269" cy="100811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</a:t>
            </a:r>
            <a:endParaRPr lang="fi-FI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35360" y="1988841"/>
            <a:ext cx="5672832" cy="432048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Char char="§"/>
              <a:defRPr sz="2200"/>
            </a:lvl1pPr>
            <a:lvl2pPr>
              <a:buClr>
                <a:schemeClr val="tx2"/>
              </a:buClr>
              <a:defRPr sz="22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accent2"/>
              </a:buClr>
              <a:defRPr sz="1800"/>
            </a:lvl5pPr>
            <a:lvl6pPr>
              <a:buClr>
                <a:schemeClr val="accent1"/>
              </a:buClr>
              <a:defRPr sz="1800"/>
            </a:lvl6pPr>
            <a:lvl7pPr>
              <a:buClr>
                <a:schemeClr val="accent1"/>
              </a:buClr>
              <a:defRPr sz="1800"/>
            </a:lvl7pPr>
            <a:lvl8pPr>
              <a:buClr>
                <a:schemeClr val="accent1"/>
              </a:buClr>
              <a:defRPr sz="1800"/>
            </a:lvl8pPr>
            <a:lvl9pPr>
              <a:buClr>
                <a:schemeClr val="accent1"/>
              </a:buCl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0" y="1988841"/>
            <a:ext cx="5664629" cy="432048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200"/>
            </a:lvl1pPr>
            <a:lvl2pPr>
              <a:buClr>
                <a:schemeClr val="tx2"/>
              </a:buClr>
              <a:defRPr sz="22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accent2"/>
              </a:buClr>
              <a:defRPr sz="1800"/>
            </a:lvl5pPr>
            <a:lvl6pPr>
              <a:buClr>
                <a:schemeClr val="accent1"/>
              </a:buClr>
              <a:defRPr sz="1800"/>
            </a:lvl6pPr>
            <a:lvl7pPr>
              <a:buClr>
                <a:schemeClr val="accent1"/>
              </a:buClr>
              <a:defRPr sz="1800"/>
            </a:lvl7pPr>
            <a:lvl8pPr>
              <a:buClr>
                <a:schemeClr val="accent1"/>
              </a:buClr>
              <a:defRPr sz="1800"/>
            </a:lvl8pPr>
            <a:lvl9pPr>
              <a:buClr>
                <a:schemeClr val="accent1"/>
              </a:buCl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r>
              <a:rPr lang="fi-FI"/>
              <a:t>Virtanen Katriina</a:t>
            </a:r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600689"/>
      </p:ext>
    </p:extLst>
  </p:cSld>
  <p:clrMapOvr>
    <a:masterClrMapping/>
  </p:clrMapOvr>
  <p:hf hdr="0"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 Otsikot ja kaksi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5360" y="1196752"/>
            <a:ext cx="11521280" cy="576064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</a:t>
            </a:r>
            <a:endParaRPr lang="fi-FI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35360" y="1988840"/>
            <a:ext cx="5664629" cy="7200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35360" y="2894956"/>
            <a:ext cx="5664629" cy="341436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200"/>
            </a:lvl1pPr>
            <a:lvl2pPr>
              <a:buClr>
                <a:schemeClr val="tx2"/>
              </a:buClr>
              <a:defRPr sz="22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accent2"/>
              </a:buClr>
              <a:defRPr sz="1600"/>
            </a:lvl5pPr>
            <a:lvl6pPr>
              <a:buClr>
                <a:schemeClr val="accent1"/>
              </a:buClr>
              <a:defRPr sz="1600"/>
            </a:lvl6pPr>
            <a:lvl7pPr>
              <a:buClr>
                <a:schemeClr val="accent1"/>
              </a:buClr>
              <a:defRPr sz="1600"/>
            </a:lvl7pPr>
            <a:lvl8pPr>
              <a:buClr>
                <a:schemeClr val="accent1"/>
              </a:buClr>
              <a:defRPr sz="1600"/>
            </a:lvl8pPr>
            <a:lvl9pPr>
              <a:buClr>
                <a:schemeClr val="accent1"/>
              </a:buCl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2011" y="1988840"/>
            <a:ext cx="5664629" cy="71177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r>
              <a:rPr lang="fi-FI"/>
              <a:t>Virtanen Katriina</a:t>
            </a:r>
          </a:p>
        </p:txBody>
      </p:sp>
      <p:sp>
        <p:nvSpPr>
          <p:cNvPr id="12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0" name="Platshållare för innehåll 3"/>
          <p:cNvSpPr>
            <a:spLocks noGrp="1"/>
          </p:cNvSpPr>
          <p:nvPr>
            <p:ph sz="half" idx="15"/>
          </p:nvPr>
        </p:nvSpPr>
        <p:spPr>
          <a:xfrm>
            <a:off x="6192011" y="2894956"/>
            <a:ext cx="5664629" cy="341436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200"/>
            </a:lvl1pPr>
            <a:lvl2pPr>
              <a:buClr>
                <a:schemeClr val="tx2"/>
              </a:buClr>
              <a:defRPr sz="22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accent2"/>
              </a:buClr>
              <a:defRPr sz="1600" baseline="0"/>
            </a:lvl5pPr>
            <a:lvl6pPr>
              <a:buClr>
                <a:schemeClr val="accent1"/>
              </a:buClr>
              <a:defRPr sz="1600"/>
            </a:lvl6pPr>
            <a:lvl7pPr>
              <a:buClr>
                <a:schemeClr val="accent1"/>
              </a:buClr>
              <a:defRPr sz="1600"/>
            </a:lvl7pPr>
            <a:lvl8pPr>
              <a:buClr>
                <a:schemeClr val="accent1"/>
              </a:buClr>
              <a:defRPr sz="1600"/>
            </a:lvl8pPr>
            <a:lvl9pPr>
              <a:buClr>
                <a:schemeClr val="accent1"/>
              </a:buCl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252272539"/>
      </p:ext>
    </p:extLst>
  </p:cSld>
  <p:clrMapOvr>
    <a:masterClrMapping/>
  </p:clrMapOvr>
  <p:hf hdr="0"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5_ Otsikko ja kaksi erikokoista 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5360" y="1268760"/>
            <a:ext cx="5376597" cy="792088"/>
          </a:xfrm>
          <a:prstGeom prst="rect">
            <a:avLst/>
          </a:prstGeom>
        </p:spPr>
        <p:txBody>
          <a:bodyPr anchor="b"/>
          <a:lstStyle>
            <a:lvl1pPr algn="l">
              <a:defRPr sz="2200" b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0" y="404665"/>
            <a:ext cx="5760640" cy="576064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200"/>
            </a:lvl1pPr>
            <a:lvl2pPr>
              <a:buClr>
                <a:schemeClr val="tx2"/>
              </a:buClr>
              <a:defRPr sz="22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accent2"/>
              </a:buClr>
              <a:defRPr sz="2000"/>
            </a:lvl5pPr>
            <a:lvl6pPr>
              <a:buClr>
                <a:schemeClr val="accent1"/>
              </a:buClr>
              <a:defRPr sz="2000"/>
            </a:lvl6pPr>
            <a:lvl7pPr>
              <a:buClr>
                <a:schemeClr val="accent1"/>
              </a:buClr>
              <a:defRPr sz="2000"/>
            </a:lvl7pPr>
            <a:lvl8pPr>
              <a:buClr>
                <a:schemeClr val="accent1"/>
              </a:buClr>
              <a:defRPr sz="2000"/>
            </a:lvl8pPr>
            <a:lvl9pPr>
              <a:buClr>
                <a:schemeClr val="accent1"/>
              </a:buCl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335360" y="2204864"/>
            <a:ext cx="5376597" cy="3960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r>
              <a:rPr lang="fi-FI"/>
              <a:t>Virtanen Katriina</a:t>
            </a:r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5984717"/>
      </p:ext>
    </p:extLst>
  </p:cSld>
  <p:clrMapOvr>
    <a:masterClrMapping/>
  </p:clrMapOvr>
  <p:hf hdr="0"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r>
              <a:rPr lang="fi-FI"/>
              <a:t>Virtanen Katriina</a:t>
            </a:r>
          </a:p>
        </p:txBody>
      </p:sp>
      <p:sp>
        <p:nvSpPr>
          <p:cNvPr id="7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4738618"/>
      </p:ext>
    </p:extLst>
  </p:cSld>
  <p:clrMapOvr>
    <a:masterClrMapping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3" preserve="1" userDrawn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19E26A5B-0527-2A40-8198-D97AB2849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0" y="180000"/>
            <a:ext cx="11834343" cy="5653369"/>
          </a:xfrm>
          <a:custGeom>
            <a:avLst/>
            <a:gdLst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3830951 h 5653369"/>
              <a:gd name="connsiteX4" fmla="*/ 11834343 w 11834343"/>
              <a:gd name="connsiteY4" fmla="*/ 4781242 h 5653369"/>
              <a:gd name="connsiteX5" fmla="*/ 2 w 11834343"/>
              <a:gd name="connsiteY5" fmla="*/ 5653369 h 5653369"/>
              <a:gd name="connsiteX6" fmla="*/ 2 w 11834343"/>
              <a:gd name="connsiteY6" fmla="*/ 4632577 h 5653369"/>
              <a:gd name="connsiteX7" fmla="*/ 2 w 11834343"/>
              <a:gd name="connsiteY7" fmla="*/ 2262418 h 5653369"/>
              <a:gd name="connsiteX8" fmla="*/ 2 w 11834343"/>
              <a:gd name="connsiteY8" fmla="*/ 1515743 h 5653369"/>
              <a:gd name="connsiteX9" fmla="*/ 4173164 w 11834343"/>
              <a:gd name="connsiteY9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3830951 h 5653369"/>
              <a:gd name="connsiteX4" fmla="*/ 11834343 w 11834343"/>
              <a:gd name="connsiteY4" fmla="*/ 4781242 h 5653369"/>
              <a:gd name="connsiteX5" fmla="*/ 2 w 11834343"/>
              <a:gd name="connsiteY5" fmla="*/ 5653369 h 5653369"/>
              <a:gd name="connsiteX6" fmla="*/ 2 w 11834343"/>
              <a:gd name="connsiteY6" fmla="*/ 2262418 h 5653369"/>
              <a:gd name="connsiteX7" fmla="*/ 2 w 11834343"/>
              <a:gd name="connsiteY7" fmla="*/ 1515743 h 5653369"/>
              <a:gd name="connsiteX8" fmla="*/ 4173164 w 11834343"/>
              <a:gd name="connsiteY8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3830951 h 5653369"/>
              <a:gd name="connsiteX4" fmla="*/ 11834343 w 11834343"/>
              <a:gd name="connsiteY4" fmla="*/ 4781242 h 5653369"/>
              <a:gd name="connsiteX5" fmla="*/ 2 w 11834343"/>
              <a:gd name="connsiteY5" fmla="*/ 5653369 h 5653369"/>
              <a:gd name="connsiteX6" fmla="*/ 2 w 11834343"/>
              <a:gd name="connsiteY6" fmla="*/ 1515743 h 5653369"/>
              <a:gd name="connsiteX7" fmla="*/ 4173164 w 11834343"/>
              <a:gd name="connsiteY7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4781242 h 5653369"/>
              <a:gd name="connsiteX4" fmla="*/ 2 w 11834343"/>
              <a:gd name="connsiteY4" fmla="*/ 5653369 h 5653369"/>
              <a:gd name="connsiteX5" fmla="*/ 2 w 11834343"/>
              <a:gd name="connsiteY5" fmla="*/ 1515743 h 5653369"/>
              <a:gd name="connsiteX6" fmla="*/ 4173164 w 11834343"/>
              <a:gd name="connsiteY6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4781242 h 5653369"/>
              <a:gd name="connsiteX3" fmla="*/ 2 w 11834343"/>
              <a:gd name="connsiteY3" fmla="*/ 5653369 h 5653369"/>
              <a:gd name="connsiteX4" fmla="*/ 2 w 11834343"/>
              <a:gd name="connsiteY4" fmla="*/ 1515743 h 5653369"/>
              <a:gd name="connsiteX5" fmla="*/ 4173164 w 11834343"/>
              <a:gd name="connsiteY5" fmla="*/ 0 h 565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34343" h="5653369">
                <a:moveTo>
                  <a:pt x="4173164" y="0"/>
                </a:moveTo>
                <a:lnTo>
                  <a:pt x="11834343" y="0"/>
                </a:lnTo>
                <a:lnTo>
                  <a:pt x="11834343" y="4781242"/>
                </a:lnTo>
                <a:cubicBezTo>
                  <a:pt x="11819942" y="4767138"/>
                  <a:pt x="-5758" y="5651802"/>
                  <a:pt x="2" y="5653369"/>
                </a:cubicBezTo>
                <a:lnTo>
                  <a:pt x="2" y="1515743"/>
                </a:lnTo>
                <a:cubicBezTo>
                  <a:pt x="2819434" y="1624499"/>
                  <a:pt x="3916820" y="928388"/>
                  <a:pt x="4173164" y="0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BFBF6B36-2C5D-4C96-B600-824137F55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78858" y="3996390"/>
            <a:ext cx="11834341" cy="2681610"/>
          </a:xfrm>
          <a:custGeom>
            <a:avLst/>
            <a:gdLst>
              <a:gd name="connsiteX0" fmla="*/ 0 w 11834341"/>
              <a:gd name="connsiteY0" fmla="*/ 0 h 2987423"/>
              <a:gd name="connsiteX1" fmla="*/ 11834341 w 11834341"/>
              <a:gd name="connsiteY1" fmla="*/ 0 h 2987423"/>
              <a:gd name="connsiteX2" fmla="*/ 11834341 w 11834341"/>
              <a:gd name="connsiteY2" fmla="*/ 2987423 h 2987423"/>
              <a:gd name="connsiteX3" fmla="*/ 0 w 11834341"/>
              <a:gd name="connsiteY3" fmla="*/ 2987423 h 2987423"/>
              <a:gd name="connsiteX4" fmla="*/ 0 w 11834341"/>
              <a:gd name="connsiteY4" fmla="*/ 0 h 2987423"/>
              <a:gd name="connsiteX0" fmla="*/ 9467 w 11843808"/>
              <a:gd name="connsiteY0" fmla="*/ 0 h 2987423"/>
              <a:gd name="connsiteX1" fmla="*/ 11843808 w 11843808"/>
              <a:gd name="connsiteY1" fmla="*/ 0 h 2987423"/>
              <a:gd name="connsiteX2" fmla="*/ 11843808 w 11843808"/>
              <a:gd name="connsiteY2" fmla="*/ 2987423 h 2987423"/>
              <a:gd name="connsiteX3" fmla="*/ 9467 w 11843808"/>
              <a:gd name="connsiteY3" fmla="*/ 2987423 h 2987423"/>
              <a:gd name="connsiteX4" fmla="*/ 0 w 11843808"/>
              <a:gd name="connsiteY4" fmla="*/ 1159280 h 2987423"/>
              <a:gd name="connsiteX5" fmla="*/ 9467 w 11843808"/>
              <a:gd name="connsiteY5" fmla="*/ 0 h 2987423"/>
              <a:gd name="connsiteX0" fmla="*/ 9467 w 11843808"/>
              <a:gd name="connsiteY0" fmla="*/ 2008 h 2989431"/>
              <a:gd name="connsiteX1" fmla="*/ 5925312 w 11843808"/>
              <a:gd name="connsiteY1" fmla="*/ 0 h 2989431"/>
              <a:gd name="connsiteX2" fmla="*/ 11843808 w 11843808"/>
              <a:gd name="connsiteY2" fmla="*/ 2008 h 2989431"/>
              <a:gd name="connsiteX3" fmla="*/ 11843808 w 11843808"/>
              <a:gd name="connsiteY3" fmla="*/ 2989431 h 2989431"/>
              <a:gd name="connsiteX4" fmla="*/ 9467 w 11843808"/>
              <a:gd name="connsiteY4" fmla="*/ 2989431 h 2989431"/>
              <a:gd name="connsiteX5" fmla="*/ 0 w 11843808"/>
              <a:gd name="connsiteY5" fmla="*/ 1161288 h 2989431"/>
              <a:gd name="connsiteX6" fmla="*/ 9467 w 11843808"/>
              <a:gd name="connsiteY6" fmla="*/ 2008 h 2989431"/>
              <a:gd name="connsiteX0" fmla="*/ 650 w 11834991"/>
              <a:gd name="connsiteY0" fmla="*/ 2008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6" fmla="*/ 650 w 11834991"/>
              <a:gd name="connsiteY6" fmla="*/ 2008 h 2989431"/>
              <a:gd name="connsiteX0" fmla="*/ 3883 w 11834991"/>
              <a:gd name="connsiteY0" fmla="*/ 1164463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0" fmla="*/ 3883 w 11834991"/>
              <a:gd name="connsiteY0" fmla="*/ 1164463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0" fmla="*/ 3883 w 11834991"/>
              <a:gd name="connsiteY0" fmla="*/ 1164732 h 2989700"/>
              <a:gd name="connsiteX1" fmla="*/ 5916495 w 11834991"/>
              <a:gd name="connsiteY1" fmla="*/ 269 h 2989700"/>
              <a:gd name="connsiteX2" fmla="*/ 11834991 w 11834991"/>
              <a:gd name="connsiteY2" fmla="*/ 2277 h 2989700"/>
              <a:gd name="connsiteX3" fmla="*/ 11834991 w 11834991"/>
              <a:gd name="connsiteY3" fmla="*/ 2989700 h 2989700"/>
              <a:gd name="connsiteX4" fmla="*/ 650 w 11834991"/>
              <a:gd name="connsiteY4" fmla="*/ 2989700 h 2989700"/>
              <a:gd name="connsiteX5" fmla="*/ 3883 w 11834991"/>
              <a:gd name="connsiteY5" fmla="*/ 1164732 h 2989700"/>
              <a:gd name="connsiteX0" fmla="*/ 3883 w 11834991"/>
              <a:gd name="connsiteY0" fmla="*/ 1164463 h 2989431"/>
              <a:gd name="connsiteX1" fmla="*/ 1805336 w 11834991"/>
              <a:gd name="connsiteY1" fmla="*/ 525357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6530 h 2991498"/>
              <a:gd name="connsiteX1" fmla="*/ 1758770 w 11834991"/>
              <a:gd name="connsiteY1" fmla="*/ 453341 h 2991498"/>
              <a:gd name="connsiteX2" fmla="*/ 5916495 w 11834991"/>
              <a:gd name="connsiteY2" fmla="*/ 2067 h 2991498"/>
              <a:gd name="connsiteX3" fmla="*/ 11834991 w 11834991"/>
              <a:gd name="connsiteY3" fmla="*/ 4075 h 2991498"/>
              <a:gd name="connsiteX4" fmla="*/ 11834991 w 11834991"/>
              <a:gd name="connsiteY4" fmla="*/ 2991498 h 2991498"/>
              <a:gd name="connsiteX5" fmla="*/ 650 w 11834991"/>
              <a:gd name="connsiteY5" fmla="*/ 2991498 h 2991498"/>
              <a:gd name="connsiteX6" fmla="*/ 3883 w 11834991"/>
              <a:gd name="connsiteY6" fmla="*/ 1166530 h 2991498"/>
              <a:gd name="connsiteX0" fmla="*/ 3883 w 11834991"/>
              <a:gd name="connsiteY0" fmla="*/ 1164834 h 2989802"/>
              <a:gd name="connsiteX1" fmla="*/ 1758770 w 11834991"/>
              <a:gd name="connsiteY1" fmla="*/ 451645 h 2989802"/>
              <a:gd name="connsiteX2" fmla="*/ 5916495 w 11834991"/>
              <a:gd name="connsiteY2" fmla="*/ 371 h 2989802"/>
              <a:gd name="connsiteX3" fmla="*/ 11834991 w 11834991"/>
              <a:gd name="connsiteY3" fmla="*/ 2379 h 2989802"/>
              <a:gd name="connsiteX4" fmla="*/ 11834991 w 11834991"/>
              <a:gd name="connsiteY4" fmla="*/ 2989802 h 2989802"/>
              <a:gd name="connsiteX5" fmla="*/ 650 w 11834991"/>
              <a:gd name="connsiteY5" fmla="*/ 2989802 h 2989802"/>
              <a:gd name="connsiteX6" fmla="*/ 3883 w 11834991"/>
              <a:gd name="connsiteY6" fmla="*/ 1164834 h 2989802"/>
              <a:gd name="connsiteX0" fmla="*/ 3883 w 11834991"/>
              <a:gd name="connsiteY0" fmla="*/ 1164834 h 2989802"/>
              <a:gd name="connsiteX1" fmla="*/ 1758770 w 11834991"/>
              <a:gd name="connsiteY1" fmla="*/ 451645 h 2989802"/>
              <a:gd name="connsiteX2" fmla="*/ 5916495 w 11834991"/>
              <a:gd name="connsiteY2" fmla="*/ 371 h 2989802"/>
              <a:gd name="connsiteX3" fmla="*/ 11834991 w 11834991"/>
              <a:gd name="connsiteY3" fmla="*/ 2379 h 2989802"/>
              <a:gd name="connsiteX4" fmla="*/ 11834991 w 11834991"/>
              <a:gd name="connsiteY4" fmla="*/ 2989802 h 2989802"/>
              <a:gd name="connsiteX5" fmla="*/ 650 w 11834991"/>
              <a:gd name="connsiteY5" fmla="*/ 2989802 h 2989802"/>
              <a:gd name="connsiteX6" fmla="*/ 3883 w 11834991"/>
              <a:gd name="connsiteY6" fmla="*/ 1164834 h 2989802"/>
              <a:gd name="connsiteX0" fmla="*/ 3883 w 11834991"/>
              <a:gd name="connsiteY0" fmla="*/ 1164775 h 2989743"/>
              <a:gd name="connsiteX1" fmla="*/ 1758770 w 11834991"/>
              <a:gd name="connsiteY1" fmla="*/ 451586 h 2989743"/>
              <a:gd name="connsiteX2" fmla="*/ 5916495 w 11834991"/>
              <a:gd name="connsiteY2" fmla="*/ 312 h 2989743"/>
              <a:gd name="connsiteX3" fmla="*/ 11834991 w 11834991"/>
              <a:gd name="connsiteY3" fmla="*/ 2320 h 2989743"/>
              <a:gd name="connsiteX4" fmla="*/ 11834991 w 11834991"/>
              <a:gd name="connsiteY4" fmla="*/ 2989743 h 2989743"/>
              <a:gd name="connsiteX5" fmla="*/ 650 w 11834991"/>
              <a:gd name="connsiteY5" fmla="*/ 2989743 h 2989743"/>
              <a:gd name="connsiteX6" fmla="*/ 3883 w 11834991"/>
              <a:gd name="connsiteY6" fmla="*/ 1164775 h 2989743"/>
              <a:gd name="connsiteX0" fmla="*/ 3883 w 11834991"/>
              <a:gd name="connsiteY0" fmla="*/ 1164880 h 2989848"/>
              <a:gd name="connsiteX1" fmla="*/ 1932336 w 11834991"/>
              <a:gd name="connsiteY1" fmla="*/ 411474 h 2989848"/>
              <a:gd name="connsiteX2" fmla="*/ 5916495 w 11834991"/>
              <a:gd name="connsiteY2" fmla="*/ 417 h 2989848"/>
              <a:gd name="connsiteX3" fmla="*/ 11834991 w 11834991"/>
              <a:gd name="connsiteY3" fmla="*/ 2425 h 2989848"/>
              <a:gd name="connsiteX4" fmla="*/ 11834991 w 11834991"/>
              <a:gd name="connsiteY4" fmla="*/ 2989848 h 2989848"/>
              <a:gd name="connsiteX5" fmla="*/ 650 w 11834991"/>
              <a:gd name="connsiteY5" fmla="*/ 2989848 h 2989848"/>
              <a:gd name="connsiteX6" fmla="*/ 3883 w 11834991"/>
              <a:gd name="connsiteY6" fmla="*/ 1164880 h 2989848"/>
              <a:gd name="connsiteX0" fmla="*/ 3883 w 11834991"/>
              <a:gd name="connsiteY0" fmla="*/ 1164867 h 2989835"/>
              <a:gd name="connsiteX1" fmla="*/ 1932336 w 11834991"/>
              <a:gd name="connsiteY1" fmla="*/ 411461 h 2989835"/>
              <a:gd name="connsiteX2" fmla="*/ 5916495 w 11834991"/>
              <a:gd name="connsiteY2" fmla="*/ 404 h 2989835"/>
              <a:gd name="connsiteX3" fmla="*/ 11834991 w 11834991"/>
              <a:gd name="connsiteY3" fmla="*/ 2412 h 2989835"/>
              <a:gd name="connsiteX4" fmla="*/ 11834991 w 11834991"/>
              <a:gd name="connsiteY4" fmla="*/ 2989835 h 2989835"/>
              <a:gd name="connsiteX5" fmla="*/ 650 w 11834991"/>
              <a:gd name="connsiteY5" fmla="*/ 2989835 h 2989835"/>
              <a:gd name="connsiteX6" fmla="*/ 3883 w 11834991"/>
              <a:gd name="connsiteY6" fmla="*/ 1164867 h 2989835"/>
              <a:gd name="connsiteX0" fmla="*/ 3883 w 11834991"/>
              <a:gd name="connsiteY0" fmla="*/ 1164888 h 2989856"/>
              <a:gd name="connsiteX1" fmla="*/ 1921753 w 11834991"/>
              <a:gd name="connsiteY1" fmla="*/ 405132 h 2989856"/>
              <a:gd name="connsiteX2" fmla="*/ 5916495 w 11834991"/>
              <a:gd name="connsiteY2" fmla="*/ 425 h 2989856"/>
              <a:gd name="connsiteX3" fmla="*/ 11834991 w 11834991"/>
              <a:gd name="connsiteY3" fmla="*/ 2433 h 2989856"/>
              <a:gd name="connsiteX4" fmla="*/ 11834991 w 11834991"/>
              <a:gd name="connsiteY4" fmla="*/ 2989856 h 2989856"/>
              <a:gd name="connsiteX5" fmla="*/ 650 w 11834991"/>
              <a:gd name="connsiteY5" fmla="*/ 2989856 h 2989856"/>
              <a:gd name="connsiteX6" fmla="*/ 3883 w 11834991"/>
              <a:gd name="connsiteY6" fmla="*/ 1164888 h 2989856"/>
              <a:gd name="connsiteX0" fmla="*/ 43 w 11835384"/>
              <a:gd name="connsiteY0" fmla="*/ 893516 h 2989610"/>
              <a:gd name="connsiteX1" fmla="*/ 1922146 w 11835384"/>
              <a:gd name="connsiteY1" fmla="*/ 404886 h 2989610"/>
              <a:gd name="connsiteX2" fmla="*/ 5916888 w 11835384"/>
              <a:gd name="connsiteY2" fmla="*/ 179 h 2989610"/>
              <a:gd name="connsiteX3" fmla="*/ 11835384 w 11835384"/>
              <a:gd name="connsiteY3" fmla="*/ 2187 h 2989610"/>
              <a:gd name="connsiteX4" fmla="*/ 11835384 w 11835384"/>
              <a:gd name="connsiteY4" fmla="*/ 2989610 h 2989610"/>
              <a:gd name="connsiteX5" fmla="*/ 1043 w 11835384"/>
              <a:gd name="connsiteY5" fmla="*/ 2989610 h 2989610"/>
              <a:gd name="connsiteX6" fmla="*/ 43 w 11835384"/>
              <a:gd name="connsiteY6" fmla="*/ 893516 h 2989610"/>
              <a:gd name="connsiteX0" fmla="*/ 0 w 11835341"/>
              <a:gd name="connsiteY0" fmla="*/ 893516 h 2989610"/>
              <a:gd name="connsiteX1" fmla="*/ 1922103 w 11835341"/>
              <a:gd name="connsiteY1" fmla="*/ 404886 h 2989610"/>
              <a:gd name="connsiteX2" fmla="*/ 5916845 w 11835341"/>
              <a:gd name="connsiteY2" fmla="*/ 179 h 2989610"/>
              <a:gd name="connsiteX3" fmla="*/ 11835341 w 11835341"/>
              <a:gd name="connsiteY3" fmla="*/ 2187 h 2989610"/>
              <a:gd name="connsiteX4" fmla="*/ 11835341 w 11835341"/>
              <a:gd name="connsiteY4" fmla="*/ 2989610 h 2989610"/>
              <a:gd name="connsiteX5" fmla="*/ 1000 w 11835341"/>
              <a:gd name="connsiteY5" fmla="*/ 2989610 h 2989610"/>
              <a:gd name="connsiteX6" fmla="*/ 0 w 11835341"/>
              <a:gd name="connsiteY6" fmla="*/ 893516 h 2989610"/>
              <a:gd name="connsiteX0" fmla="*/ 0 w 11835341"/>
              <a:gd name="connsiteY0" fmla="*/ 893720 h 2989814"/>
              <a:gd name="connsiteX1" fmla="*/ 2025820 w 11835341"/>
              <a:gd name="connsiteY1" fmla="*/ 260013 h 2989814"/>
              <a:gd name="connsiteX2" fmla="*/ 5916845 w 11835341"/>
              <a:gd name="connsiteY2" fmla="*/ 383 h 2989814"/>
              <a:gd name="connsiteX3" fmla="*/ 11835341 w 11835341"/>
              <a:gd name="connsiteY3" fmla="*/ 2391 h 2989814"/>
              <a:gd name="connsiteX4" fmla="*/ 11835341 w 11835341"/>
              <a:gd name="connsiteY4" fmla="*/ 2989814 h 2989814"/>
              <a:gd name="connsiteX5" fmla="*/ 1000 w 11835341"/>
              <a:gd name="connsiteY5" fmla="*/ 2989814 h 2989814"/>
              <a:gd name="connsiteX6" fmla="*/ 0 w 11835341"/>
              <a:gd name="connsiteY6" fmla="*/ 893720 h 2989814"/>
              <a:gd name="connsiteX0" fmla="*/ 0 w 11835341"/>
              <a:gd name="connsiteY0" fmla="*/ 897278 h 2993372"/>
              <a:gd name="connsiteX1" fmla="*/ 2025820 w 11835341"/>
              <a:gd name="connsiteY1" fmla="*/ 263571 h 2993372"/>
              <a:gd name="connsiteX2" fmla="*/ 5916845 w 11835341"/>
              <a:gd name="connsiteY2" fmla="*/ 3941 h 2993372"/>
              <a:gd name="connsiteX3" fmla="*/ 11835341 w 11835341"/>
              <a:gd name="connsiteY3" fmla="*/ 5949 h 2993372"/>
              <a:gd name="connsiteX4" fmla="*/ 11835341 w 11835341"/>
              <a:gd name="connsiteY4" fmla="*/ 2993372 h 2993372"/>
              <a:gd name="connsiteX5" fmla="*/ 1000 w 11835341"/>
              <a:gd name="connsiteY5" fmla="*/ 2993372 h 2993372"/>
              <a:gd name="connsiteX6" fmla="*/ 0 w 11835341"/>
              <a:gd name="connsiteY6" fmla="*/ 897278 h 2993372"/>
              <a:gd name="connsiteX0" fmla="*/ 0 w 11835341"/>
              <a:gd name="connsiteY0" fmla="*/ 898261 h 2994355"/>
              <a:gd name="connsiteX1" fmla="*/ 2025820 w 11835341"/>
              <a:gd name="connsiteY1" fmla="*/ 264554 h 2994355"/>
              <a:gd name="connsiteX2" fmla="*/ 5916845 w 11835341"/>
              <a:gd name="connsiteY2" fmla="*/ 4924 h 2994355"/>
              <a:gd name="connsiteX3" fmla="*/ 11835341 w 11835341"/>
              <a:gd name="connsiteY3" fmla="*/ 6932 h 2994355"/>
              <a:gd name="connsiteX4" fmla="*/ 11835341 w 11835341"/>
              <a:gd name="connsiteY4" fmla="*/ 2994355 h 2994355"/>
              <a:gd name="connsiteX5" fmla="*/ 1000 w 11835341"/>
              <a:gd name="connsiteY5" fmla="*/ 2994355 h 2994355"/>
              <a:gd name="connsiteX6" fmla="*/ 0 w 11835341"/>
              <a:gd name="connsiteY6" fmla="*/ 898261 h 299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5341" h="2994355">
                <a:moveTo>
                  <a:pt x="0" y="898261"/>
                </a:moveTo>
                <a:cubicBezTo>
                  <a:pt x="436248" y="646332"/>
                  <a:pt x="1024862" y="449117"/>
                  <a:pt x="2025820" y="264554"/>
                </a:cubicBezTo>
                <a:cubicBezTo>
                  <a:pt x="3026778" y="79991"/>
                  <a:pt x="3851536" y="-24505"/>
                  <a:pt x="5916845" y="4924"/>
                </a:cubicBezTo>
                <a:lnTo>
                  <a:pt x="11835341" y="6932"/>
                </a:lnTo>
                <a:lnTo>
                  <a:pt x="11835341" y="2994355"/>
                </a:lnTo>
                <a:lnTo>
                  <a:pt x="1000" y="2994355"/>
                </a:lnTo>
                <a:cubicBezTo>
                  <a:pt x="667" y="2295657"/>
                  <a:pt x="333" y="1596959"/>
                  <a:pt x="0" y="89826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">
            <a:noFill/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 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 tai poistamalla kuvan ja lisäämällä uuden kuvan napsauttamalla kuvaketta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184148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 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12948" y="3325673"/>
            <a:ext cx="6950798" cy="642034"/>
          </a:xfrm>
        </p:spPr>
        <p:txBody>
          <a:bodyPr anchor="t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885340FB-A085-44AC-B06C-1418A7E1FA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3972" y="3326656"/>
            <a:ext cx="1242000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bg1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r>
              <a:rPr lang="fi-FI"/>
              <a:t>15.3.2021</a:t>
            </a:r>
            <a:endParaRPr lang="fi-FI" sz="1600">
              <a:solidFill>
                <a:schemeClr val="bg1"/>
              </a:solidFill>
            </a:endParaRP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F912D628-CD7A-4946-A2B4-D103992E9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1172" y="3052610"/>
            <a:ext cx="4114800" cy="204601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fi-FI" sz="1600" dirty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fi-FI"/>
              <a:t>Kristiina Karppi</a:t>
            </a:r>
            <a:endParaRPr lang="fi-FI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16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F9AB59F-0532-DE42-803F-58E0666C33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FC2042E-97DB-F74D-A86A-D6E2B59E82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9998" y="1907722"/>
            <a:ext cx="6616700" cy="1739900"/>
          </a:xfrm>
          <a:prstGeom prst="rect">
            <a:avLst/>
          </a:prstGeom>
        </p:spPr>
      </p:pic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23DC9A41-8C7D-FA4A-8080-1171A02A10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26100" y="3757613"/>
            <a:ext cx="5715000" cy="179773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Tähän lisätietoa esityksestä</a:t>
            </a:r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5880990B-2DF8-7D4C-863A-41295D378B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72650" y="6278563"/>
            <a:ext cx="857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D9D09E47-ED84-1440-B542-535EF1E55ECB}" type="datetime1">
              <a:rPr lang="fi-FI" smtClean="0"/>
              <a:t>23.9.2021</a:t>
            </a:fld>
            <a:endParaRPr lang="fi-FI"/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1ECF05C0-05BB-1547-88CD-599C7F3A74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7049" y="6278563"/>
            <a:ext cx="6667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/>
              <a:t>dia </a:t>
            </a:r>
            <a:fld id="{4B3ABE4D-E3AA-DE44-821B-852CBCAB17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31FA9BF8-E4D5-F34D-BEBC-DAF69BBC1F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46394" y="6278563"/>
            <a:ext cx="6235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/>
              <a:t>Esityksen alatunniste tässä</a:t>
            </a:r>
          </a:p>
        </p:txBody>
      </p:sp>
    </p:spTree>
    <p:extLst>
      <p:ext uri="{BB962C8B-B14F-4D97-AF65-F5344CB8AC3E}">
        <p14:creationId xmlns:p14="http://schemas.microsoft.com/office/powerpoint/2010/main" val="281110134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F9AB59F-0532-DE42-803F-58E0666C33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FC2042E-97DB-F74D-A86A-D6E2B59E82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0430" y="5844946"/>
            <a:ext cx="3175340" cy="834974"/>
          </a:xfrm>
          <a:prstGeom prst="rect">
            <a:avLst/>
          </a:prstGeom>
        </p:spPr>
      </p:pic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EACCD4E2-38C8-674D-BD36-A983BAFFA2B2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495997" y="998590"/>
            <a:ext cx="6169747" cy="225926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600" b="1" spc="-1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Tähän esityksen otsikko</a:t>
            </a:r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D5FEC1AB-9B6F-C847-890B-E0D52B1EAF01}"/>
              </a:ext>
            </a:extLst>
          </p:cNvPr>
          <p:cNvCxnSpPr>
            <a:cxnSpLocks/>
          </p:cNvCxnSpPr>
          <p:nvPr userDrawn="1"/>
        </p:nvCxnSpPr>
        <p:spPr>
          <a:xfrm>
            <a:off x="5619335" y="3429000"/>
            <a:ext cx="95333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26E23A04-979E-BF47-814A-DF93C8FD3AA2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511084" y="3736663"/>
            <a:ext cx="6156552" cy="19854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Tähän lisätietoa esityksestä</a:t>
            </a:r>
          </a:p>
        </p:txBody>
      </p:sp>
    </p:spTree>
    <p:extLst>
      <p:ext uri="{BB962C8B-B14F-4D97-AF65-F5344CB8AC3E}">
        <p14:creationId xmlns:p14="http://schemas.microsoft.com/office/powerpoint/2010/main" val="3404694265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F9AB59F-0532-DE42-803F-58E0666C33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FC2042E-97DB-F74D-A86A-D6E2B59E82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429" y="143925"/>
            <a:ext cx="2898074" cy="762066"/>
          </a:xfrm>
          <a:prstGeom prst="rect">
            <a:avLst/>
          </a:prstGeom>
          <a:effectLst/>
        </p:spPr>
      </p:pic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23DC9A41-8C7D-FA4A-8080-1171A02A10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19332" y="756850"/>
            <a:ext cx="6311686" cy="225926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600" b="1" spc="-1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Tähän esityksen otsikko</a:t>
            </a:r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C15B0866-1F49-8C45-8297-F576612F51F4}"/>
              </a:ext>
            </a:extLst>
          </p:cNvPr>
          <p:cNvCxnSpPr>
            <a:cxnSpLocks/>
          </p:cNvCxnSpPr>
          <p:nvPr userDrawn="1"/>
        </p:nvCxnSpPr>
        <p:spPr>
          <a:xfrm>
            <a:off x="5142670" y="3187260"/>
            <a:ext cx="95333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C7C1B810-75B5-AE49-8B65-F8BAC809D426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034418" y="3494924"/>
            <a:ext cx="6296599" cy="10087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Tähän lisätietoa esityksestä</a:t>
            </a:r>
          </a:p>
        </p:txBody>
      </p:sp>
    </p:spTree>
    <p:extLst>
      <p:ext uri="{BB962C8B-B14F-4D97-AF65-F5344CB8AC3E}">
        <p14:creationId xmlns:p14="http://schemas.microsoft.com/office/powerpoint/2010/main" val="3557051475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-di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3CA2C02-7150-7C4B-A80D-FEBCA36C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EAA6B2A-6A76-2D4D-9164-11F14E8F3508}" type="datetime1">
              <a:rPr lang="fi-FI" smtClean="0"/>
              <a:pPr/>
              <a:t>23.9.2021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4424AD2-898D-5F44-A6A4-96EEEFA44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alatunniste tässä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7C16F94-EE62-0F41-9122-9FCCADAA7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B3ABE4D-E3AA-DE44-821B-852CBCAB17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4D5A7B7C-E81B-4E4D-BB27-E9495BA744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258222"/>
            <a:ext cx="12192000" cy="1325563"/>
          </a:xfrm>
          <a:prstGeom prst="rect">
            <a:avLst/>
          </a:prstGeom>
          <a:effectLst>
            <a:outerShdw blurRad="203200" dir="5400000" algn="ctr" rotWithShape="0">
              <a:srgbClr val="12346C"/>
            </a:outerShdw>
          </a:effectLst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tähän kiitosteksti</a:t>
            </a:r>
          </a:p>
        </p:txBody>
      </p:sp>
    </p:spTree>
    <p:extLst>
      <p:ext uri="{BB962C8B-B14F-4D97-AF65-F5344CB8AC3E}">
        <p14:creationId xmlns:p14="http://schemas.microsoft.com/office/powerpoint/2010/main" val="3748956825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Otsikko ja sisältö elementillä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6"/>
          <p:cNvSpPr>
            <a:spLocks noGrp="1"/>
          </p:cNvSpPr>
          <p:nvPr>
            <p:ph type="title" hasCustomPrompt="1"/>
          </p:nvPr>
        </p:nvSpPr>
        <p:spPr>
          <a:xfrm>
            <a:off x="1091445" y="1267841"/>
            <a:ext cx="8832981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</a:t>
            </a:r>
            <a:endParaRPr lang="fi-FI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Kerkkä Valeria</a:t>
            </a:r>
          </a:p>
        </p:txBody>
      </p:sp>
      <p:sp>
        <p:nvSpPr>
          <p:cNvPr id="14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C89A02-2183-4EC2-9978-996C81F899C4}" type="slidenum"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1091444" y="2060848"/>
            <a:ext cx="9325037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2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2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2346" y="4005368"/>
            <a:ext cx="1619654" cy="2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000334"/>
      </p:ext>
    </p:extLst>
  </p:cSld>
  <p:clrMapOvr>
    <a:masterClrMapping/>
  </p:clrMapOvr>
  <p:hf hdr="0"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>
            <a:extLst>
              <a:ext uri="{FF2B5EF4-FFF2-40B4-BE49-F238E27FC236}">
                <a16:creationId xmlns:a16="http://schemas.microsoft.com/office/drawing/2014/main" id="{AF5ED276-0204-40E6-B3D6-A29A0811A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3510394"/>
            <a:ext cx="11834341" cy="3159498"/>
          </a:xfrm>
          <a:custGeom>
            <a:avLst/>
            <a:gdLst>
              <a:gd name="T0" fmla="*/ 0 w 32870"/>
              <a:gd name="T1" fmla="*/ 3229 h 8296"/>
              <a:gd name="T2" fmla="*/ 0 w 32870"/>
              <a:gd name="T3" fmla="*/ 8296 h 8296"/>
              <a:gd name="T4" fmla="*/ 16387 w 32870"/>
              <a:gd name="T5" fmla="*/ 4042 h 8296"/>
              <a:gd name="T6" fmla="*/ 32870 w 32870"/>
              <a:gd name="T7" fmla="*/ 4037 h 8296"/>
              <a:gd name="T8" fmla="*/ 32870 w 32870"/>
              <a:gd name="T9" fmla="*/ 0 h 8296"/>
              <a:gd name="T10" fmla="*/ 15744 w 32870"/>
              <a:gd name="T11" fmla="*/ 14 h 8296"/>
              <a:gd name="T12" fmla="*/ 0 w 32870"/>
              <a:gd name="T13" fmla="*/ 3229 h 8296"/>
              <a:gd name="connsiteX0" fmla="*/ 0 w 10000"/>
              <a:gd name="connsiteY0" fmla="*/ 4445 h 10553"/>
              <a:gd name="connsiteX1" fmla="*/ 0 w 10000"/>
              <a:gd name="connsiteY1" fmla="*/ 10553 h 10553"/>
              <a:gd name="connsiteX2" fmla="*/ 4985 w 10000"/>
              <a:gd name="connsiteY2" fmla="*/ 5425 h 10553"/>
              <a:gd name="connsiteX3" fmla="*/ 10000 w 10000"/>
              <a:gd name="connsiteY3" fmla="*/ 5419 h 10553"/>
              <a:gd name="connsiteX4" fmla="*/ 10000 w 10000"/>
              <a:gd name="connsiteY4" fmla="*/ 553 h 10553"/>
              <a:gd name="connsiteX5" fmla="*/ 4601 w 10000"/>
              <a:gd name="connsiteY5" fmla="*/ 0 h 10553"/>
              <a:gd name="connsiteX6" fmla="*/ 0 w 10000"/>
              <a:gd name="connsiteY6" fmla="*/ 4445 h 10553"/>
              <a:gd name="connsiteX0" fmla="*/ 0 w 10000"/>
              <a:gd name="connsiteY0" fmla="*/ 4468 h 10576"/>
              <a:gd name="connsiteX1" fmla="*/ 0 w 10000"/>
              <a:gd name="connsiteY1" fmla="*/ 10576 h 10576"/>
              <a:gd name="connsiteX2" fmla="*/ 4985 w 10000"/>
              <a:gd name="connsiteY2" fmla="*/ 5448 h 10576"/>
              <a:gd name="connsiteX3" fmla="*/ 10000 w 10000"/>
              <a:gd name="connsiteY3" fmla="*/ 5442 h 10576"/>
              <a:gd name="connsiteX4" fmla="*/ 10000 w 10000"/>
              <a:gd name="connsiteY4" fmla="*/ 576 h 10576"/>
              <a:gd name="connsiteX5" fmla="*/ 4601 w 10000"/>
              <a:gd name="connsiteY5" fmla="*/ 23 h 10576"/>
              <a:gd name="connsiteX6" fmla="*/ 0 w 10000"/>
              <a:gd name="connsiteY6" fmla="*/ 4468 h 10576"/>
              <a:gd name="connsiteX0" fmla="*/ 0 w 10000"/>
              <a:gd name="connsiteY0" fmla="*/ 4468 h 10576"/>
              <a:gd name="connsiteX1" fmla="*/ 0 w 10000"/>
              <a:gd name="connsiteY1" fmla="*/ 10576 h 10576"/>
              <a:gd name="connsiteX2" fmla="*/ 4985 w 10000"/>
              <a:gd name="connsiteY2" fmla="*/ 5448 h 10576"/>
              <a:gd name="connsiteX3" fmla="*/ 10000 w 10000"/>
              <a:gd name="connsiteY3" fmla="*/ 5442 h 10576"/>
              <a:gd name="connsiteX4" fmla="*/ 10000 w 10000"/>
              <a:gd name="connsiteY4" fmla="*/ 576 h 10576"/>
              <a:gd name="connsiteX5" fmla="*/ 4601 w 10000"/>
              <a:gd name="connsiteY5" fmla="*/ 23 h 10576"/>
              <a:gd name="connsiteX6" fmla="*/ 0 w 10000"/>
              <a:gd name="connsiteY6" fmla="*/ 4468 h 1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576">
                <a:moveTo>
                  <a:pt x="0" y="4468"/>
                </a:moveTo>
                <a:lnTo>
                  <a:pt x="0" y="10576"/>
                </a:lnTo>
                <a:cubicBezTo>
                  <a:pt x="1195" y="6090"/>
                  <a:pt x="3644" y="5440"/>
                  <a:pt x="4985" y="5448"/>
                </a:cubicBezTo>
                <a:lnTo>
                  <a:pt x="10000" y="5442"/>
                </a:lnTo>
                <a:lnTo>
                  <a:pt x="10000" y="576"/>
                </a:lnTo>
                <a:cubicBezTo>
                  <a:pt x="7689" y="-155"/>
                  <a:pt x="4944" y="14"/>
                  <a:pt x="4601" y="23"/>
                </a:cubicBezTo>
                <a:cubicBezTo>
                  <a:pt x="2299" y="83"/>
                  <a:pt x="342" y="2596"/>
                  <a:pt x="0" y="4468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18A66D6D-8F98-4660-A768-97FB85B49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674025"/>
          </a:xfrm>
          <a:custGeom>
            <a:avLst/>
            <a:gdLst>
              <a:gd name="T0" fmla="*/ 0 w 32870"/>
              <a:gd name="T1" fmla="*/ 4209 h 12980"/>
              <a:gd name="T2" fmla="*/ 0 w 32870"/>
              <a:gd name="T3" fmla="*/ 12980 h 12980"/>
              <a:gd name="T4" fmla="*/ 15744 w 32870"/>
              <a:gd name="T5" fmla="*/ 9766 h 12980"/>
              <a:gd name="T6" fmla="*/ 32870 w 32870"/>
              <a:gd name="T7" fmla="*/ 9751 h 12980"/>
              <a:gd name="T8" fmla="*/ 32870 w 32870"/>
              <a:gd name="T9" fmla="*/ 0 h 12980"/>
              <a:gd name="T10" fmla="*/ 11591 w 32870"/>
              <a:gd name="T11" fmla="*/ 0 h 12980"/>
              <a:gd name="T12" fmla="*/ 0 w 32870"/>
              <a:gd name="T13" fmla="*/ 4209 h 12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12980">
                <a:moveTo>
                  <a:pt x="0" y="4209"/>
                </a:moveTo>
                <a:lnTo>
                  <a:pt x="0" y="12980"/>
                </a:lnTo>
                <a:cubicBezTo>
                  <a:pt x="3166" y="11041"/>
                  <a:pt x="8177" y="9815"/>
                  <a:pt x="15744" y="9766"/>
                </a:cubicBezTo>
                <a:cubicBezTo>
                  <a:pt x="16871" y="9758"/>
                  <a:pt x="24550" y="9754"/>
                  <a:pt x="32870" y="9751"/>
                </a:cubicBez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378395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 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5458" y="5732590"/>
            <a:ext cx="7060949" cy="642035"/>
          </a:xfrm>
        </p:spPr>
        <p:txBody>
          <a:bodyPr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B88DF8E-5E02-40AB-90C4-DE45B779F0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14879" y="5732590"/>
            <a:ext cx="1242000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tx2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r>
              <a:rPr lang="fi-FI"/>
              <a:t>8.4.2021</a:t>
            </a:r>
            <a:endParaRPr lang="fi-FI" sz="1600">
              <a:solidFill>
                <a:schemeClr val="tx2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E79E75F-9A0D-4860-913E-C4C401DAD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28116" y="5455057"/>
            <a:ext cx="4114800" cy="204601"/>
          </a:xfrm>
        </p:spPr>
        <p:txBody>
          <a:bodyPr/>
          <a:lstStyle>
            <a:lvl1pPr algn="r">
              <a:defRPr lang="fi-FI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i-FI"/>
              <a:t>Katriina Virtanen</a:t>
            </a:r>
            <a:endParaRPr lang="fi-FI" sz="1600" kern="120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92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2">
            <a:extLst>
              <a:ext uri="{FF2B5EF4-FFF2-40B4-BE49-F238E27FC236}">
                <a16:creationId xmlns:a16="http://schemas.microsoft.com/office/drawing/2014/main" id="{05F8CEAE-2B96-485D-B411-8B7C510B0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3939871"/>
            <a:ext cx="11834341" cy="2720456"/>
          </a:xfrm>
          <a:custGeom>
            <a:avLst/>
            <a:gdLst>
              <a:gd name="T0" fmla="*/ 0 w 32870"/>
              <a:gd name="T1" fmla="*/ 2226 h 7380"/>
              <a:gd name="T2" fmla="*/ 0 w 32870"/>
              <a:gd name="T3" fmla="*/ 7380 h 7380"/>
              <a:gd name="T4" fmla="*/ 14422 w 32870"/>
              <a:gd name="T5" fmla="*/ 4565 h 7380"/>
              <a:gd name="T6" fmla="*/ 32870 w 32870"/>
              <a:gd name="T7" fmla="*/ 4560 h 7380"/>
              <a:gd name="T8" fmla="*/ 32870 w 32870"/>
              <a:gd name="T9" fmla="*/ 0 h 7380"/>
              <a:gd name="T10" fmla="*/ 13779 w 32870"/>
              <a:gd name="T11" fmla="*/ 16 h 7380"/>
              <a:gd name="T12" fmla="*/ 0 w 32870"/>
              <a:gd name="T13" fmla="*/ 2226 h 7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7380">
                <a:moveTo>
                  <a:pt x="0" y="2226"/>
                </a:moveTo>
                <a:lnTo>
                  <a:pt x="0" y="7380"/>
                </a:lnTo>
                <a:cubicBezTo>
                  <a:pt x="4241" y="4951"/>
                  <a:pt x="10659" y="4560"/>
                  <a:pt x="14422" y="4565"/>
                </a:cubicBezTo>
                <a:cubicBezTo>
                  <a:pt x="15294" y="4566"/>
                  <a:pt x="23963" y="4563"/>
                  <a:pt x="32870" y="4560"/>
                </a:cubicBezTo>
                <a:lnTo>
                  <a:pt x="32870" y="0"/>
                </a:lnTo>
                <a:cubicBezTo>
                  <a:pt x="23927" y="3"/>
                  <a:pt x="15112" y="8"/>
                  <a:pt x="13779" y="16"/>
                </a:cubicBezTo>
                <a:cubicBezTo>
                  <a:pt x="7620" y="56"/>
                  <a:pt x="3156" y="876"/>
                  <a:pt x="0" y="2226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E1153FAC-44DF-431E-A26D-60482F426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632577"/>
          </a:xfrm>
          <a:custGeom>
            <a:avLst/>
            <a:gdLst>
              <a:gd name="T0" fmla="*/ 32870 w 32870"/>
              <a:gd name="T1" fmla="*/ 11160 h 12864"/>
              <a:gd name="T2" fmla="*/ 32870 w 32870"/>
              <a:gd name="T3" fmla="*/ 0 h 12864"/>
              <a:gd name="T4" fmla="*/ 11591 w 32870"/>
              <a:gd name="T5" fmla="*/ 0 h 12864"/>
              <a:gd name="T6" fmla="*/ 0 w 32870"/>
              <a:gd name="T7" fmla="*/ 4209 h 12864"/>
              <a:gd name="T8" fmla="*/ 0 w 32870"/>
              <a:gd name="T9" fmla="*/ 12864 h 12864"/>
              <a:gd name="T10" fmla="*/ 13779 w 32870"/>
              <a:gd name="T11" fmla="*/ 10654 h 12864"/>
              <a:gd name="T12" fmla="*/ 32870 w 32870"/>
              <a:gd name="T13" fmla="*/ 10638 h 12864"/>
              <a:gd name="T14" fmla="*/ 32870 w 32870"/>
              <a:gd name="T15" fmla="*/ 11160 h 12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870" h="12864">
                <a:moveTo>
                  <a:pt x="32870" y="11160"/>
                </a:move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lnTo>
                  <a:pt x="0" y="12864"/>
                </a:lnTo>
                <a:cubicBezTo>
                  <a:pt x="3156" y="11514"/>
                  <a:pt x="7620" y="10694"/>
                  <a:pt x="13779" y="10654"/>
                </a:cubicBezTo>
                <a:cubicBezTo>
                  <a:pt x="15112" y="10646"/>
                  <a:pt x="23927" y="10641"/>
                  <a:pt x="32870" y="10638"/>
                </a:cubicBezTo>
                <a:lnTo>
                  <a:pt x="32870" y="1116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720931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 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5458" y="4737495"/>
            <a:ext cx="7068698" cy="642035"/>
          </a:xfrm>
        </p:spPr>
        <p:txBody>
          <a:bodyPr anchor="t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39075F1A-02C4-4735-B1E3-C64DC67FE1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4156" y="4737495"/>
            <a:ext cx="1240109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bg1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r>
              <a:rPr lang="fi-FI"/>
              <a:t>8.4.2021</a:t>
            </a:r>
            <a:endParaRPr lang="fi-FI" sz="1600">
              <a:solidFill>
                <a:schemeClr val="bg1"/>
              </a:solidFill>
            </a:endParaRPr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6BD6B811-C650-4A18-9C6D-CB0DEFCA7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1172" y="4459962"/>
            <a:ext cx="4114800" cy="204601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fi-FI" sz="1600" dirty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fi-FI"/>
              <a:t>Katriina Virtanen</a:t>
            </a:r>
            <a:endParaRPr lang="fi-FI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02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3" preserve="1" userDrawn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19E26A5B-0527-2A40-8198-D97AB2849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0" y="180000"/>
            <a:ext cx="11834343" cy="5653369"/>
          </a:xfrm>
          <a:custGeom>
            <a:avLst/>
            <a:gdLst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3830951 h 5653369"/>
              <a:gd name="connsiteX4" fmla="*/ 11834343 w 11834343"/>
              <a:gd name="connsiteY4" fmla="*/ 4781242 h 5653369"/>
              <a:gd name="connsiteX5" fmla="*/ 2 w 11834343"/>
              <a:gd name="connsiteY5" fmla="*/ 5653369 h 5653369"/>
              <a:gd name="connsiteX6" fmla="*/ 2 w 11834343"/>
              <a:gd name="connsiteY6" fmla="*/ 4632577 h 5653369"/>
              <a:gd name="connsiteX7" fmla="*/ 2 w 11834343"/>
              <a:gd name="connsiteY7" fmla="*/ 2262418 h 5653369"/>
              <a:gd name="connsiteX8" fmla="*/ 2 w 11834343"/>
              <a:gd name="connsiteY8" fmla="*/ 1515743 h 5653369"/>
              <a:gd name="connsiteX9" fmla="*/ 4173164 w 11834343"/>
              <a:gd name="connsiteY9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3830951 h 5653369"/>
              <a:gd name="connsiteX4" fmla="*/ 11834343 w 11834343"/>
              <a:gd name="connsiteY4" fmla="*/ 4781242 h 5653369"/>
              <a:gd name="connsiteX5" fmla="*/ 2 w 11834343"/>
              <a:gd name="connsiteY5" fmla="*/ 5653369 h 5653369"/>
              <a:gd name="connsiteX6" fmla="*/ 2 w 11834343"/>
              <a:gd name="connsiteY6" fmla="*/ 2262418 h 5653369"/>
              <a:gd name="connsiteX7" fmla="*/ 2 w 11834343"/>
              <a:gd name="connsiteY7" fmla="*/ 1515743 h 5653369"/>
              <a:gd name="connsiteX8" fmla="*/ 4173164 w 11834343"/>
              <a:gd name="connsiteY8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3830951 h 5653369"/>
              <a:gd name="connsiteX4" fmla="*/ 11834343 w 11834343"/>
              <a:gd name="connsiteY4" fmla="*/ 4781242 h 5653369"/>
              <a:gd name="connsiteX5" fmla="*/ 2 w 11834343"/>
              <a:gd name="connsiteY5" fmla="*/ 5653369 h 5653369"/>
              <a:gd name="connsiteX6" fmla="*/ 2 w 11834343"/>
              <a:gd name="connsiteY6" fmla="*/ 1515743 h 5653369"/>
              <a:gd name="connsiteX7" fmla="*/ 4173164 w 11834343"/>
              <a:gd name="connsiteY7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4781242 h 5653369"/>
              <a:gd name="connsiteX4" fmla="*/ 2 w 11834343"/>
              <a:gd name="connsiteY4" fmla="*/ 5653369 h 5653369"/>
              <a:gd name="connsiteX5" fmla="*/ 2 w 11834343"/>
              <a:gd name="connsiteY5" fmla="*/ 1515743 h 5653369"/>
              <a:gd name="connsiteX6" fmla="*/ 4173164 w 11834343"/>
              <a:gd name="connsiteY6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4781242 h 5653369"/>
              <a:gd name="connsiteX3" fmla="*/ 2 w 11834343"/>
              <a:gd name="connsiteY3" fmla="*/ 5653369 h 5653369"/>
              <a:gd name="connsiteX4" fmla="*/ 2 w 11834343"/>
              <a:gd name="connsiteY4" fmla="*/ 1515743 h 5653369"/>
              <a:gd name="connsiteX5" fmla="*/ 4173164 w 11834343"/>
              <a:gd name="connsiteY5" fmla="*/ 0 h 565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34343" h="5653369">
                <a:moveTo>
                  <a:pt x="4173164" y="0"/>
                </a:moveTo>
                <a:lnTo>
                  <a:pt x="11834343" y="0"/>
                </a:lnTo>
                <a:lnTo>
                  <a:pt x="11834343" y="4781242"/>
                </a:lnTo>
                <a:cubicBezTo>
                  <a:pt x="11819942" y="4767138"/>
                  <a:pt x="-5758" y="5651802"/>
                  <a:pt x="2" y="5653369"/>
                </a:cubicBezTo>
                <a:lnTo>
                  <a:pt x="2" y="1515743"/>
                </a:lnTo>
                <a:cubicBezTo>
                  <a:pt x="2819434" y="1624499"/>
                  <a:pt x="3916820" y="928388"/>
                  <a:pt x="4173164" y="0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BFBF6B36-2C5D-4C96-B600-824137F55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78858" y="3996390"/>
            <a:ext cx="11834341" cy="2681610"/>
          </a:xfrm>
          <a:custGeom>
            <a:avLst/>
            <a:gdLst>
              <a:gd name="connsiteX0" fmla="*/ 0 w 11834341"/>
              <a:gd name="connsiteY0" fmla="*/ 0 h 2987423"/>
              <a:gd name="connsiteX1" fmla="*/ 11834341 w 11834341"/>
              <a:gd name="connsiteY1" fmla="*/ 0 h 2987423"/>
              <a:gd name="connsiteX2" fmla="*/ 11834341 w 11834341"/>
              <a:gd name="connsiteY2" fmla="*/ 2987423 h 2987423"/>
              <a:gd name="connsiteX3" fmla="*/ 0 w 11834341"/>
              <a:gd name="connsiteY3" fmla="*/ 2987423 h 2987423"/>
              <a:gd name="connsiteX4" fmla="*/ 0 w 11834341"/>
              <a:gd name="connsiteY4" fmla="*/ 0 h 2987423"/>
              <a:gd name="connsiteX0" fmla="*/ 9467 w 11843808"/>
              <a:gd name="connsiteY0" fmla="*/ 0 h 2987423"/>
              <a:gd name="connsiteX1" fmla="*/ 11843808 w 11843808"/>
              <a:gd name="connsiteY1" fmla="*/ 0 h 2987423"/>
              <a:gd name="connsiteX2" fmla="*/ 11843808 w 11843808"/>
              <a:gd name="connsiteY2" fmla="*/ 2987423 h 2987423"/>
              <a:gd name="connsiteX3" fmla="*/ 9467 w 11843808"/>
              <a:gd name="connsiteY3" fmla="*/ 2987423 h 2987423"/>
              <a:gd name="connsiteX4" fmla="*/ 0 w 11843808"/>
              <a:gd name="connsiteY4" fmla="*/ 1159280 h 2987423"/>
              <a:gd name="connsiteX5" fmla="*/ 9467 w 11843808"/>
              <a:gd name="connsiteY5" fmla="*/ 0 h 2987423"/>
              <a:gd name="connsiteX0" fmla="*/ 9467 w 11843808"/>
              <a:gd name="connsiteY0" fmla="*/ 2008 h 2989431"/>
              <a:gd name="connsiteX1" fmla="*/ 5925312 w 11843808"/>
              <a:gd name="connsiteY1" fmla="*/ 0 h 2989431"/>
              <a:gd name="connsiteX2" fmla="*/ 11843808 w 11843808"/>
              <a:gd name="connsiteY2" fmla="*/ 2008 h 2989431"/>
              <a:gd name="connsiteX3" fmla="*/ 11843808 w 11843808"/>
              <a:gd name="connsiteY3" fmla="*/ 2989431 h 2989431"/>
              <a:gd name="connsiteX4" fmla="*/ 9467 w 11843808"/>
              <a:gd name="connsiteY4" fmla="*/ 2989431 h 2989431"/>
              <a:gd name="connsiteX5" fmla="*/ 0 w 11843808"/>
              <a:gd name="connsiteY5" fmla="*/ 1161288 h 2989431"/>
              <a:gd name="connsiteX6" fmla="*/ 9467 w 11843808"/>
              <a:gd name="connsiteY6" fmla="*/ 2008 h 2989431"/>
              <a:gd name="connsiteX0" fmla="*/ 650 w 11834991"/>
              <a:gd name="connsiteY0" fmla="*/ 2008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6" fmla="*/ 650 w 11834991"/>
              <a:gd name="connsiteY6" fmla="*/ 2008 h 2989431"/>
              <a:gd name="connsiteX0" fmla="*/ 3883 w 11834991"/>
              <a:gd name="connsiteY0" fmla="*/ 1164463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0" fmla="*/ 3883 w 11834991"/>
              <a:gd name="connsiteY0" fmla="*/ 1164463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0" fmla="*/ 3883 w 11834991"/>
              <a:gd name="connsiteY0" fmla="*/ 1164732 h 2989700"/>
              <a:gd name="connsiteX1" fmla="*/ 5916495 w 11834991"/>
              <a:gd name="connsiteY1" fmla="*/ 269 h 2989700"/>
              <a:gd name="connsiteX2" fmla="*/ 11834991 w 11834991"/>
              <a:gd name="connsiteY2" fmla="*/ 2277 h 2989700"/>
              <a:gd name="connsiteX3" fmla="*/ 11834991 w 11834991"/>
              <a:gd name="connsiteY3" fmla="*/ 2989700 h 2989700"/>
              <a:gd name="connsiteX4" fmla="*/ 650 w 11834991"/>
              <a:gd name="connsiteY4" fmla="*/ 2989700 h 2989700"/>
              <a:gd name="connsiteX5" fmla="*/ 3883 w 11834991"/>
              <a:gd name="connsiteY5" fmla="*/ 1164732 h 2989700"/>
              <a:gd name="connsiteX0" fmla="*/ 3883 w 11834991"/>
              <a:gd name="connsiteY0" fmla="*/ 1164463 h 2989431"/>
              <a:gd name="connsiteX1" fmla="*/ 1805336 w 11834991"/>
              <a:gd name="connsiteY1" fmla="*/ 525357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6530 h 2991498"/>
              <a:gd name="connsiteX1" fmla="*/ 1758770 w 11834991"/>
              <a:gd name="connsiteY1" fmla="*/ 453341 h 2991498"/>
              <a:gd name="connsiteX2" fmla="*/ 5916495 w 11834991"/>
              <a:gd name="connsiteY2" fmla="*/ 2067 h 2991498"/>
              <a:gd name="connsiteX3" fmla="*/ 11834991 w 11834991"/>
              <a:gd name="connsiteY3" fmla="*/ 4075 h 2991498"/>
              <a:gd name="connsiteX4" fmla="*/ 11834991 w 11834991"/>
              <a:gd name="connsiteY4" fmla="*/ 2991498 h 2991498"/>
              <a:gd name="connsiteX5" fmla="*/ 650 w 11834991"/>
              <a:gd name="connsiteY5" fmla="*/ 2991498 h 2991498"/>
              <a:gd name="connsiteX6" fmla="*/ 3883 w 11834991"/>
              <a:gd name="connsiteY6" fmla="*/ 1166530 h 2991498"/>
              <a:gd name="connsiteX0" fmla="*/ 3883 w 11834991"/>
              <a:gd name="connsiteY0" fmla="*/ 1164834 h 2989802"/>
              <a:gd name="connsiteX1" fmla="*/ 1758770 w 11834991"/>
              <a:gd name="connsiteY1" fmla="*/ 451645 h 2989802"/>
              <a:gd name="connsiteX2" fmla="*/ 5916495 w 11834991"/>
              <a:gd name="connsiteY2" fmla="*/ 371 h 2989802"/>
              <a:gd name="connsiteX3" fmla="*/ 11834991 w 11834991"/>
              <a:gd name="connsiteY3" fmla="*/ 2379 h 2989802"/>
              <a:gd name="connsiteX4" fmla="*/ 11834991 w 11834991"/>
              <a:gd name="connsiteY4" fmla="*/ 2989802 h 2989802"/>
              <a:gd name="connsiteX5" fmla="*/ 650 w 11834991"/>
              <a:gd name="connsiteY5" fmla="*/ 2989802 h 2989802"/>
              <a:gd name="connsiteX6" fmla="*/ 3883 w 11834991"/>
              <a:gd name="connsiteY6" fmla="*/ 1164834 h 2989802"/>
              <a:gd name="connsiteX0" fmla="*/ 3883 w 11834991"/>
              <a:gd name="connsiteY0" fmla="*/ 1164834 h 2989802"/>
              <a:gd name="connsiteX1" fmla="*/ 1758770 w 11834991"/>
              <a:gd name="connsiteY1" fmla="*/ 451645 h 2989802"/>
              <a:gd name="connsiteX2" fmla="*/ 5916495 w 11834991"/>
              <a:gd name="connsiteY2" fmla="*/ 371 h 2989802"/>
              <a:gd name="connsiteX3" fmla="*/ 11834991 w 11834991"/>
              <a:gd name="connsiteY3" fmla="*/ 2379 h 2989802"/>
              <a:gd name="connsiteX4" fmla="*/ 11834991 w 11834991"/>
              <a:gd name="connsiteY4" fmla="*/ 2989802 h 2989802"/>
              <a:gd name="connsiteX5" fmla="*/ 650 w 11834991"/>
              <a:gd name="connsiteY5" fmla="*/ 2989802 h 2989802"/>
              <a:gd name="connsiteX6" fmla="*/ 3883 w 11834991"/>
              <a:gd name="connsiteY6" fmla="*/ 1164834 h 2989802"/>
              <a:gd name="connsiteX0" fmla="*/ 3883 w 11834991"/>
              <a:gd name="connsiteY0" fmla="*/ 1164775 h 2989743"/>
              <a:gd name="connsiteX1" fmla="*/ 1758770 w 11834991"/>
              <a:gd name="connsiteY1" fmla="*/ 451586 h 2989743"/>
              <a:gd name="connsiteX2" fmla="*/ 5916495 w 11834991"/>
              <a:gd name="connsiteY2" fmla="*/ 312 h 2989743"/>
              <a:gd name="connsiteX3" fmla="*/ 11834991 w 11834991"/>
              <a:gd name="connsiteY3" fmla="*/ 2320 h 2989743"/>
              <a:gd name="connsiteX4" fmla="*/ 11834991 w 11834991"/>
              <a:gd name="connsiteY4" fmla="*/ 2989743 h 2989743"/>
              <a:gd name="connsiteX5" fmla="*/ 650 w 11834991"/>
              <a:gd name="connsiteY5" fmla="*/ 2989743 h 2989743"/>
              <a:gd name="connsiteX6" fmla="*/ 3883 w 11834991"/>
              <a:gd name="connsiteY6" fmla="*/ 1164775 h 2989743"/>
              <a:gd name="connsiteX0" fmla="*/ 3883 w 11834991"/>
              <a:gd name="connsiteY0" fmla="*/ 1164880 h 2989848"/>
              <a:gd name="connsiteX1" fmla="*/ 1932336 w 11834991"/>
              <a:gd name="connsiteY1" fmla="*/ 411474 h 2989848"/>
              <a:gd name="connsiteX2" fmla="*/ 5916495 w 11834991"/>
              <a:gd name="connsiteY2" fmla="*/ 417 h 2989848"/>
              <a:gd name="connsiteX3" fmla="*/ 11834991 w 11834991"/>
              <a:gd name="connsiteY3" fmla="*/ 2425 h 2989848"/>
              <a:gd name="connsiteX4" fmla="*/ 11834991 w 11834991"/>
              <a:gd name="connsiteY4" fmla="*/ 2989848 h 2989848"/>
              <a:gd name="connsiteX5" fmla="*/ 650 w 11834991"/>
              <a:gd name="connsiteY5" fmla="*/ 2989848 h 2989848"/>
              <a:gd name="connsiteX6" fmla="*/ 3883 w 11834991"/>
              <a:gd name="connsiteY6" fmla="*/ 1164880 h 2989848"/>
              <a:gd name="connsiteX0" fmla="*/ 3883 w 11834991"/>
              <a:gd name="connsiteY0" fmla="*/ 1164867 h 2989835"/>
              <a:gd name="connsiteX1" fmla="*/ 1932336 w 11834991"/>
              <a:gd name="connsiteY1" fmla="*/ 411461 h 2989835"/>
              <a:gd name="connsiteX2" fmla="*/ 5916495 w 11834991"/>
              <a:gd name="connsiteY2" fmla="*/ 404 h 2989835"/>
              <a:gd name="connsiteX3" fmla="*/ 11834991 w 11834991"/>
              <a:gd name="connsiteY3" fmla="*/ 2412 h 2989835"/>
              <a:gd name="connsiteX4" fmla="*/ 11834991 w 11834991"/>
              <a:gd name="connsiteY4" fmla="*/ 2989835 h 2989835"/>
              <a:gd name="connsiteX5" fmla="*/ 650 w 11834991"/>
              <a:gd name="connsiteY5" fmla="*/ 2989835 h 2989835"/>
              <a:gd name="connsiteX6" fmla="*/ 3883 w 11834991"/>
              <a:gd name="connsiteY6" fmla="*/ 1164867 h 2989835"/>
              <a:gd name="connsiteX0" fmla="*/ 3883 w 11834991"/>
              <a:gd name="connsiteY0" fmla="*/ 1164888 h 2989856"/>
              <a:gd name="connsiteX1" fmla="*/ 1921753 w 11834991"/>
              <a:gd name="connsiteY1" fmla="*/ 405132 h 2989856"/>
              <a:gd name="connsiteX2" fmla="*/ 5916495 w 11834991"/>
              <a:gd name="connsiteY2" fmla="*/ 425 h 2989856"/>
              <a:gd name="connsiteX3" fmla="*/ 11834991 w 11834991"/>
              <a:gd name="connsiteY3" fmla="*/ 2433 h 2989856"/>
              <a:gd name="connsiteX4" fmla="*/ 11834991 w 11834991"/>
              <a:gd name="connsiteY4" fmla="*/ 2989856 h 2989856"/>
              <a:gd name="connsiteX5" fmla="*/ 650 w 11834991"/>
              <a:gd name="connsiteY5" fmla="*/ 2989856 h 2989856"/>
              <a:gd name="connsiteX6" fmla="*/ 3883 w 11834991"/>
              <a:gd name="connsiteY6" fmla="*/ 1164888 h 2989856"/>
              <a:gd name="connsiteX0" fmla="*/ 43 w 11835384"/>
              <a:gd name="connsiteY0" fmla="*/ 893516 h 2989610"/>
              <a:gd name="connsiteX1" fmla="*/ 1922146 w 11835384"/>
              <a:gd name="connsiteY1" fmla="*/ 404886 h 2989610"/>
              <a:gd name="connsiteX2" fmla="*/ 5916888 w 11835384"/>
              <a:gd name="connsiteY2" fmla="*/ 179 h 2989610"/>
              <a:gd name="connsiteX3" fmla="*/ 11835384 w 11835384"/>
              <a:gd name="connsiteY3" fmla="*/ 2187 h 2989610"/>
              <a:gd name="connsiteX4" fmla="*/ 11835384 w 11835384"/>
              <a:gd name="connsiteY4" fmla="*/ 2989610 h 2989610"/>
              <a:gd name="connsiteX5" fmla="*/ 1043 w 11835384"/>
              <a:gd name="connsiteY5" fmla="*/ 2989610 h 2989610"/>
              <a:gd name="connsiteX6" fmla="*/ 43 w 11835384"/>
              <a:gd name="connsiteY6" fmla="*/ 893516 h 2989610"/>
              <a:gd name="connsiteX0" fmla="*/ 0 w 11835341"/>
              <a:gd name="connsiteY0" fmla="*/ 893516 h 2989610"/>
              <a:gd name="connsiteX1" fmla="*/ 1922103 w 11835341"/>
              <a:gd name="connsiteY1" fmla="*/ 404886 h 2989610"/>
              <a:gd name="connsiteX2" fmla="*/ 5916845 w 11835341"/>
              <a:gd name="connsiteY2" fmla="*/ 179 h 2989610"/>
              <a:gd name="connsiteX3" fmla="*/ 11835341 w 11835341"/>
              <a:gd name="connsiteY3" fmla="*/ 2187 h 2989610"/>
              <a:gd name="connsiteX4" fmla="*/ 11835341 w 11835341"/>
              <a:gd name="connsiteY4" fmla="*/ 2989610 h 2989610"/>
              <a:gd name="connsiteX5" fmla="*/ 1000 w 11835341"/>
              <a:gd name="connsiteY5" fmla="*/ 2989610 h 2989610"/>
              <a:gd name="connsiteX6" fmla="*/ 0 w 11835341"/>
              <a:gd name="connsiteY6" fmla="*/ 893516 h 2989610"/>
              <a:gd name="connsiteX0" fmla="*/ 0 w 11835341"/>
              <a:gd name="connsiteY0" fmla="*/ 893720 h 2989814"/>
              <a:gd name="connsiteX1" fmla="*/ 2025820 w 11835341"/>
              <a:gd name="connsiteY1" fmla="*/ 260013 h 2989814"/>
              <a:gd name="connsiteX2" fmla="*/ 5916845 w 11835341"/>
              <a:gd name="connsiteY2" fmla="*/ 383 h 2989814"/>
              <a:gd name="connsiteX3" fmla="*/ 11835341 w 11835341"/>
              <a:gd name="connsiteY3" fmla="*/ 2391 h 2989814"/>
              <a:gd name="connsiteX4" fmla="*/ 11835341 w 11835341"/>
              <a:gd name="connsiteY4" fmla="*/ 2989814 h 2989814"/>
              <a:gd name="connsiteX5" fmla="*/ 1000 w 11835341"/>
              <a:gd name="connsiteY5" fmla="*/ 2989814 h 2989814"/>
              <a:gd name="connsiteX6" fmla="*/ 0 w 11835341"/>
              <a:gd name="connsiteY6" fmla="*/ 893720 h 2989814"/>
              <a:gd name="connsiteX0" fmla="*/ 0 w 11835341"/>
              <a:gd name="connsiteY0" fmla="*/ 897278 h 2993372"/>
              <a:gd name="connsiteX1" fmla="*/ 2025820 w 11835341"/>
              <a:gd name="connsiteY1" fmla="*/ 263571 h 2993372"/>
              <a:gd name="connsiteX2" fmla="*/ 5916845 w 11835341"/>
              <a:gd name="connsiteY2" fmla="*/ 3941 h 2993372"/>
              <a:gd name="connsiteX3" fmla="*/ 11835341 w 11835341"/>
              <a:gd name="connsiteY3" fmla="*/ 5949 h 2993372"/>
              <a:gd name="connsiteX4" fmla="*/ 11835341 w 11835341"/>
              <a:gd name="connsiteY4" fmla="*/ 2993372 h 2993372"/>
              <a:gd name="connsiteX5" fmla="*/ 1000 w 11835341"/>
              <a:gd name="connsiteY5" fmla="*/ 2993372 h 2993372"/>
              <a:gd name="connsiteX6" fmla="*/ 0 w 11835341"/>
              <a:gd name="connsiteY6" fmla="*/ 897278 h 2993372"/>
              <a:gd name="connsiteX0" fmla="*/ 0 w 11835341"/>
              <a:gd name="connsiteY0" fmla="*/ 898261 h 2994355"/>
              <a:gd name="connsiteX1" fmla="*/ 2025820 w 11835341"/>
              <a:gd name="connsiteY1" fmla="*/ 264554 h 2994355"/>
              <a:gd name="connsiteX2" fmla="*/ 5916845 w 11835341"/>
              <a:gd name="connsiteY2" fmla="*/ 4924 h 2994355"/>
              <a:gd name="connsiteX3" fmla="*/ 11835341 w 11835341"/>
              <a:gd name="connsiteY3" fmla="*/ 6932 h 2994355"/>
              <a:gd name="connsiteX4" fmla="*/ 11835341 w 11835341"/>
              <a:gd name="connsiteY4" fmla="*/ 2994355 h 2994355"/>
              <a:gd name="connsiteX5" fmla="*/ 1000 w 11835341"/>
              <a:gd name="connsiteY5" fmla="*/ 2994355 h 2994355"/>
              <a:gd name="connsiteX6" fmla="*/ 0 w 11835341"/>
              <a:gd name="connsiteY6" fmla="*/ 898261 h 299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5341" h="2994355">
                <a:moveTo>
                  <a:pt x="0" y="898261"/>
                </a:moveTo>
                <a:cubicBezTo>
                  <a:pt x="436248" y="646332"/>
                  <a:pt x="1024862" y="449117"/>
                  <a:pt x="2025820" y="264554"/>
                </a:cubicBezTo>
                <a:cubicBezTo>
                  <a:pt x="3026778" y="79991"/>
                  <a:pt x="3851536" y="-24505"/>
                  <a:pt x="5916845" y="4924"/>
                </a:cubicBezTo>
                <a:lnTo>
                  <a:pt x="11835341" y="6932"/>
                </a:lnTo>
                <a:lnTo>
                  <a:pt x="11835341" y="2994355"/>
                </a:lnTo>
                <a:lnTo>
                  <a:pt x="1000" y="2994355"/>
                </a:lnTo>
                <a:cubicBezTo>
                  <a:pt x="667" y="2295657"/>
                  <a:pt x="333" y="1596959"/>
                  <a:pt x="0" y="89826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">
            <a:noFill/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 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 tai poistamalla kuvan ja lisäämällä uuden kuvan napsauttamalla kuvaketta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184148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 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12948" y="3325673"/>
            <a:ext cx="6950798" cy="642034"/>
          </a:xfrm>
        </p:spPr>
        <p:txBody>
          <a:bodyPr anchor="t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885340FB-A085-44AC-B06C-1418A7E1FA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3972" y="3326656"/>
            <a:ext cx="1242000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bg1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r>
              <a:rPr lang="fi-FI"/>
              <a:t>8.4.2021</a:t>
            </a:r>
            <a:endParaRPr lang="fi-FI" sz="1600">
              <a:solidFill>
                <a:schemeClr val="bg1"/>
              </a:solidFill>
            </a:endParaRP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F912D628-CD7A-4946-A2B4-D103992E9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1172" y="3052610"/>
            <a:ext cx="4114800" cy="204601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fi-FI" sz="1600" dirty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fi-FI"/>
              <a:t>Katriina Virtanen</a:t>
            </a:r>
            <a:endParaRPr lang="fi-FI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06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4" preserve="1" userDrawn="1">
  <p:cSld name="Otsikko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8">
            <a:extLst>
              <a:ext uri="{FF2B5EF4-FFF2-40B4-BE49-F238E27FC236}">
                <a16:creationId xmlns:a16="http://schemas.microsoft.com/office/drawing/2014/main" id="{9D79146F-FB5D-482D-BEE2-42A25810F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2661957"/>
            <a:ext cx="11834341" cy="3985046"/>
          </a:xfrm>
          <a:custGeom>
            <a:avLst/>
            <a:gdLst>
              <a:gd name="T0" fmla="*/ 32870 w 32870"/>
              <a:gd name="T1" fmla="*/ 15500 h 15500"/>
              <a:gd name="T2" fmla="*/ 32870 w 32870"/>
              <a:gd name="T3" fmla="*/ 0 h 15500"/>
              <a:gd name="T4" fmla="*/ 32870 w 32870"/>
              <a:gd name="T5" fmla="*/ 0 h 15500"/>
              <a:gd name="T6" fmla="*/ 32870 w 32870"/>
              <a:gd name="T7" fmla="*/ 4650 h 15500"/>
              <a:gd name="T8" fmla="*/ 19067 w 32870"/>
              <a:gd name="T9" fmla="*/ 4661 h 15500"/>
              <a:gd name="T10" fmla="*/ 0 w 32870"/>
              <a:gd name="T11" fmla="*/ 11678 h 15500"/>
              <a:gd name="T12" fmla="*/ 0 w 32870"/>
              <a:gd name="T13" fmla="*/ 15500 h 15500"/>
              <a:gd name="T14" fmla="*/ 32870 w 32870"/>
              <a:gd name="T15" fmla="*/ 15500 h 15500"/>
              <a:gd name="connsiteX0" fmla="*/ 32870 w 32870"/>
              <a:gd name="connsiteY0" fmla="*/ 15500 h 15500"/>
              <a:gd name="connsiteX1" fmla="*/ 32870 w 32870"/>
              <a:gd name="connsiteY1" fmla="*/ 0 h 15500"/>
              <a:gd name="connsiteX2" fmla="*/ 32870 w 32870"/>
              <a:gd name="connsiteY2" fmla="*/ 4650 h 15500"/>
              <a:gd name="connsiteX3" fmla="*/ 19067 w 32870"/>
              <a:gd name="connsiteY3" fmla="*/ 4661 h 15500"/>
              <a:gd name="connsiteX4" fmla="*/ 0 w 32870"/>
              <a:gd name="connsiteY4" fmla="*/ 11678 h 15500"/>
              <a:gd name="connsiteX5" fmla="*/ 0 w 32870"/>
              <a:gd name="connsiteY5" fmla="*/ 15500 h 15500"/>
              <a:gd name="connsiteX6" fmla="*/ 32870 w 32870"/>
              <a:gd name="connsiteY6" fmla="*/ 15500 h 15500"/>
              <a:gd name="connsiteX0" fmla="*/ 32870 w 32870"/>
              <a:gd name="connsiteY0" fmla="*/ 10850 h 10850"/>
              <a:gd name="connsiteX1" fmla="*/ 32870 w 32870"/>
              <a:gd name="connsiteY1" fmla="*/ 0 h 10850"/>
              <a:gd name="connsiteX2" fmla="*/ 19067 w 32870"/>
              <a:gd name="connsiteY2" fmla="*/ 11 h 10850"/>
              <a:gd name="connsiteX3" fmla="*/ 0 w 32870"/>
              <a:gd name="connsiteY3" fmla="*/ 7028 h 10850"/>
              <a:gd name="connsiteX4" fmla="*/ 0 w 32870"/>
              <a:gd name="connsiteY4" fmla="*/ 10850 h 10850"/>
              <a:gd name="connsiteX5" fmla="*/ 32870 w 32870"/>
              <a:gd name="connsiteY5" fmla="*/ 10850 h 1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0850">
                <a:moveTo>
                  <a:pt x="32870" y="10850"/>
                </a:moveTo>
                <a:lnTo>
                  <a:pt x="32870" y="0"/>
                </a:lnTo>
                <a:lnTo>
                  <a:pt x="19067" y="11"/>
                </a:lnTo>
                <a:cubicBezTo>
                  <a:pt x="13563" y="3"/>
                  <a:pt x="2671" y="800"/>
                  <a:pt x="0" y="7028"/>
                </a:cubicBezTo>
                <a:lnTo>
                  <a:pt x="0" y="10850"/>
                </a:lnTo>
                <a:lnTo>
                  <a:pt x="32870" y="1085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19">
            <a:extLst>
              <a:ext uri="{FF2B5EF4-FFF2-40B4-BE49-F238E27FC236}">
                <a16:creationId xmlns:a16="http://schemas.microsoft.com/office/drawing/2014/main" id="{B5B976A8-CE61-4DC9-871A-17A9AC0F8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098364"/>
            <a:ext cx="11834341" cy="4209096"/>
          </a:xfrm>
          <a:custGeom>
            <a:avLst/>
            <a:gdLst>
              <a:gd name="T0" fmla="*/ 0 w 32870"/>
              <a:gd name="T1" fmla="*/ 4740 h 11678"/>
              <a:gd name="T2" fmla="*/ 0 w 32870"/>
              <a:gd name="T3" fmla="*/ 11678 h 11678"/>
              <a:gd name="T4" fmla="*/ 19067 w 32870"/>
              <a:gd name="T5" fmla="*/ 4661 h 11678"/>
              <a:gd name="T6" fmla="*/ 32870 w 32870"/>
              <a:gd name="T7" fmla="*/ 4650 h 11678"/>
              <a:gd name="T8" fmla="*/ 32870 w 32870"/>
              <a:gd name="T9" fmla="*/ 0 h 11678"/>
              <a:gd name="T10" fmla="*/ 18389 w 32870"/>
              <a:gd name="T11" fmla="*/ 20 h 11678"/>
              <a:gd name="T12" fmla="*/ 0 w 32870"/>
              <a:gd name="T13" fmla="*/ 4740 h 11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11678">
                <a:moveTo>
                  <a:pt x="0" y="4740"/>
                </a:moveTo>
                <a:lnTo>
                  <a:pt x="0" y="11678"/>
                </a:lnTo>
                <a:cubicBezTo>
                  <a:pt x="2671" y="5450"/>
                  <a:pt x="13563" y="4653"/>
                  <a:pt x="19067" y="4661"/>
                </a:cubicBezTo>
                <a:cubicBezTo>
                  <a:pt x="20406" y="4663"/>
                  <a:pt x="28166" y="4655"/>
                  <a:pt x="32870" y="4650"/>
                </a:cubicBezTo>
                <a:lnTo>
                  <a:pt x="32870" y="0"/>
                </a:lnTo>
                <a:cubicBezTo>
                  <a:pt x="28197" y="2"/>
                  <a:pt x="20433" y="7"/>
                  <a:pt x="18389" y="20"/>
                </a:cubicBezTo>
                <a:cubicBezTo>
                  <a:pt x="8797" y="82"/>
                  <a:pt x="3102" y="1939"/>
                  <a:pt x="0" y="4740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3012948" y="3387374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3012949" y="5597458"/>
            <a:ext cx="6969312" cy="642035"/>
          </a:xfrm>
        </p:spPr>
        <p:txBody>
          <a:bodyPr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1985E3F4-62CC-4CEC-8965-E8A66FBC78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2260" y="5597458"/>
            <a:ext cx="1242000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bg1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r>
              <a:rPr lang="fi-FI"/>
              <a:t>8.4.2021</a:t>
            </a:r>
            <a:endParaRPr lang="fi-FI" sz="1600">
              <a:solidFill>
                <a:schemeClr val="bg1"/>
              </a:solidFill>
            </a:endParaRPr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253E613E-3102-404E-9128-95F7165B5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09460" y="5307460"/>
            <a:ext cx="4114800" cy="241091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fi-FI" sz="1600" dirty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fi-FI"/>
              <a:t>Katriina Virtanen</a:t>
            </a:r>
            <a:endParaRPr lang="fi-FI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57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5" preserve="1" userDrawn="1">
  <p:cSld name="Otsikko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7" name="Freeform 24">
            <a:extLst>
              <a:ext uri="{FF2B5EF4-FFF2-40B4-BE49-F238E27FC236}">
                <a16:creationId xmlns:a16="http://schemas.microsoft.com/office/drawing/2014/main" id="{1A042BF1-EF78-493D-A6DE-B399BD8FC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8284039" cy="6515254"/>
          </a:xfrm>
          <a:custGeom>
            <a:avLst/>
            <a:gdLst>
              <a:gd name="T0" fmla="*/ 23006 w 23006"/>
              <a:gd name="T1" fmla="*/ 0 h 18070"/>
              <a:gd name="T2" fmla="*/ 11591 w 23006"/>
              <a:gd name="T3" fmla="*/ 0 h 18070"/>
              <a:gd name="T4" fmla="*/ 0 w 23006"/>
              <a:gd name="T5" fmla="*/ 4209 h 18070"/>
              <a:gd name="T6" fmla="*/ 0 w 23006"/>
              <a:gd name="T7" fmla="*/ 18070 h 18070"/>
              <a:gd name="T8" fmla="*/ 18262 w 23006"/>
              <a:gd name="T9" fmla="*/ 18070 h 18070"/>
              <a:gd name="T10" fmla="*/ 18262 w 23006"/>
              <a:gd name="T11" fmla="*/ 17566 h 18070"/>
              <a:gd name="T12" fmla="*/ 23006 w 23006"/>
              <a:gd name="T13" fmla="*/ 0 h 18070"/>
              <a:gd name="connsiteX0" fmla="*/ 23006 w 23006"/>
              <a:gd name="connsiteY0" fmla="*/ 0 h 18070"/>
              <a:gd name="connsiteX1" fmla="*/ 11591 w 23006"/>
              <a:gd name="connsiteY1" fmla="*/ 0 h 18070"/>
              <a:gd name="connsiteX2" fmla="*/ 0 w 23006"/>
              <a:gd name="connsiteY2" fmla="*/ 4209 h 18070"/>
              <a:gd name="connsiteX3" fmla="*/ 0 w 23006"/>
              <a:gd name="connsiteY3" fmla="*/ 18070 h 18070"/>
              <a:gd name="connsiteX4" fmla="*/ 18262 w 23006"/>
              <a:gd name="connsiteY4" fmla="*/ 18070 h 18070"/>
              <a:gd name="connsiteX5" fmla="*/ 18295 w 23006"/>
              <a:gd name="connsiteY5" fmla="*/ 17555 h 18070"/>
              <a:gd name="connsiteX6" fmla="*/ 23006 w 23006"/>
              <a:gd name="connsiteY6" fmla="*/ 0 h 18070"/>
              <a:gd name="connsiteX0" fmla="*/ 23006 w 23120"/>
              <a:gd name="connsiteY0" fmla="*/ 0 h 18070"/>
              <a:gd name="connsiteX1" fmla="*/ 11591 w 23120"/>
              <a:gd name="connsiteY1" fmla="*/ 0 h 18070"/>
              <a:gd name="connsiteX2" fmla="*/ 0 w 23120"/>
              <a:gd name="connsiteY2" fmla="*/ 4209 h 18070"/>
              <a:gd name="connsiteX3" fmla="*/ 0 w 23120"/>
              <a:gd name="connsiteY3" fmla="*/ 18070 h 18070"/>
              <a:gd name="connsiteX4" fmla="*/ 18262 w 23120"/>
              <a:gd name="connsiteY4" fmla="*/ 18070 h 18070"/>
              <a:gd name="connsiteX5" fmla="*/ 23120 w 23120"/>
              <a:gd name="connsiteY5" fmla="*/ 7420 h 18070"/>
              <a:gd name="connsiteX6" fmla="*/ 23006 w 23120"/>
              <a:gd name="connsiteY6" fmla="*/ 0 h 18070"/>
              <a:gd name="connsiteX0" fmla="*/ 23006 w 23309"/>
              <a:gd name="connsiteY0" fmla="*/ 0 h 18070"/>
              <a:gd name="connsiteX1" fmla="*/ 11591 w 23309"/>
              <a:gd name="connsiteY1" fmla="*/ 0 h 18070"/>
              <a:gd name="connsiteX2" fmla="*/ 0 w 23309"/>
              <a:gd name="connsiteY2" fmla="*/ 4209 h 18070"/>
              <a:gd name="connsiteX3" fmla="*/ 0 w 23309"/>
              <a:gd name="connsiteY3" fmla="*/ 18070 h 18070"/>
              <a:gd name="connsiteX4" fmla="*/ 18262 w 23309"/>
              <a:gd name="connsiteY4" fmla="*/ 18070 h 18070"/>
              <a:gd name="connsiteX5" fmla="*/ 23006 w 23309"/>
              <a:gd name="connsiteY5" fmla="*/ 0 h 18070"/>
              <a:gd name="connsiteX0" fmla="*/ 23006 w 23146"/>
              <a:gd name="connsiteY0" fmla="*/ 0 h 18070"/>
              <a:gd name="connsiteX1" fmla="*/ 11591 w 23146"/>
              <a:gd name="connsiteY1" fmla="*/ 0 h 18070"/>
              <a:gd name="connsiteX2" fmla="*/ 0 w 23146"/>
              <a:gd name="connsiteY2" fmla="*/ 4209 h 18070"/>
              <a:gd name="connsiteX3" fmla="*/ 0 w 23146"/>
              <a:gd name="connsiteY3" fmla="*/ 18070 h 18070"/>
              <a:gd name="connsiteX4" fmla="*/ 18262 w 23146"/>
              <a:gd name="connsiteY4" fmla="*/ 18070 h 18070"/>
              <a:gd name="connsiteX5" fmla="*/ 23006 w 23146"/>
              <a:gd name="connsiteY5" fmla="*/ 0 h 18070"/>
              <a:gd name="connsiteX0" fmla="*/ 23006 w 23006"/>
              <a:gd name="connsiteY0" fmla="*/ 0 h 18070"/>
              <a:gd name="connsiteX1" fmla="*/ 11591 w 23006"/>
              <a:gd name="connsiteY1" fmla="*/ 0 h 18070"/>
              <a:gd name="connsiteX2" fmla="*/ 0 w 23006"/>
              <a:gd name="connsiteY2" fmla="*/ 4209 h 18070"/>
              <a:gd name="connsiteX3" fmla="*/ 0 w 23006"/>
              <a:gd name="connsiteY3" fmla="*/ 18070 h 18070"/>
              <a:gd name="connsiteX4" fmla="*/ 18262 w 23006"/>
              <a:gd name="connsiteY4" fmla="*/ 18070 h 18070"/>
              <a:gd name="connsiteX5" fmla="*/ 23006 w 23006"/>
              <a:gd name="connsiteY5" fmla="*/ 0 h 1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06" h="18070">
                <a:moveTo>
                  <a:pt x="23006" y="0"/>
                </a:move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lnTo>
                  <a:pt x="0" y="18070"/>
                </a:lnTo>
                <a:lnTo>
                  <a:pt x="18262" y="18070"/>
                </a:lnTo>
                <a:cubicBezTo>
                  <a:pt x="18287" y="18090"/>
                  <a:pt x="22931" y="62"/>
                  <a:pt x="23006" y="0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29868" y="2825496"/>
            <a:ext cx="5143500" cy="2391156"/>
          </a:xfrm>
        </p:spPr>
        <p:txBody>
          <a:bodyPr anchor="ctr" anchorCtr="0"/>
          <a:lstStyle>
            <a:lvl1pPr algn="l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 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2074" y="5703145"/>
            <a:ext cx="4195818" cy="642035"/>
          </a:xfrm>
        </p:spPr>
        <p:txBody>
          <a:bodyPr anchor="t" anchorCtr="0"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BFBF6B36-2C5D-4C96-B600-824137F55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747818" y="180000"/>
            <a:ext cx="5266800" cy="6516000"/>
          </a:xfrm>
          <a:custGeom>
            <a:avLst/>
            <a:gdLst>
              <a:gd name="connsiteX0" fmla="*/ 0 w 11834341"/>
              <a:gd name="connsiteY0" fmla="*/ 0 h 2987423"/>
              <a:gd name="connsiteX1" fmla="*/ 11834341 w 11834341"/>
              <a:gd name="connsiteY1" fmla="*/ 0 h 2987423"/>
              <a:gd name="connsiteX2" fmla="*/ 11834341 w 11834341"/>
              <a:gd name="connsiteY2" fmla="*/ 2987423 h 2987423"/>
              <a:gd name="connsiteX3" fmla="*/ 0 w 11834341"/>
              <a:gd name="connsiteY3" fmla="*/ 2987423 h 2987423"/>
              <a:gd name="connsiteX4" fmla="*/ 0 w 11834341"/>
              <a:gd name="connsiteY4" fmla="*/ 0 h 2987423"/>
              <a:gd name="connsiteX0" fmla="*/ 9467 w 11843808"/>
              <a:gd name="connsiteY0" fmla="*/ 0 h 2987423"/>
              <a:gd name="connsiteX1" fmla="*/ 11843808 w 11843808"/>
              <a:gd name="connsiteY1" fmla="*/ 0 h 2987423"/>
              <a:gd name="connsiteX2" fmla="*/ 11843808 w 11843808"/>
              <a:gd name="connsiteY2" fmla="*/ 2987423 h 2987423"/>
              <a:gd name="connsiteX3" fmla="*/ 9467 w 11843808"/>
              <a:gd name="connsiteY3" fmla="*/ 2987423 h 2987423"/>
              <a:gd name="connsiteX4" fmla="*/ 0 w 11843808"/>
              <a:gd name="connsiteY4" fmla="*/ 1159280 h 2987423"/>
              <a:gd name="connsiteX5" fmla="*/ 9467 w 11843808"/>
              <a:gd name="connsiteY5" fmla="*/ 0 h 2987423"/>
              <a:gd name="connsiteX0" fmla="*/ 9467 w 11843808"/>
              <a:gd name="connsiteY0" fmla="*/ 2008 h 2989431"/>
              <a:gd name="connsiteX1" fmla="*/ 5925312 w 11843808"/>
              <a:gd name="connsiteY1" fmla="*/ 0 h 2989431"/>
              <a:gd name="connsiteX2" fmla="*/ 11843808 w 11843808"/>
              <a:gd name="connsiteY2" fmla="*/ 2008 h 2989431"/>
              <a:gd name="connsiteX3" fmla="*/ 11843808 w 11843808"/>
              <a:gd name="connsiteY3" fmla="*/ 2989431 h 2989431"/>
              <a:gd name="connsiteX4" fmla="*/ 9467 w 11843808"/>
              <a:gd name="connsiteY4" fmla="*/ 2989431 h 2989431"/>
              <a:gd name="connsiteX5" fmla="*/ 0 w 11843808"/>
              <a:gd name="connsiteY5" fmla="*/ 1161288 h 2989431"/>
              <a:gd name="connsiteX6" fmla="*/ 9467 w 11843808"/>
              <a:gd name="connsiteY6" fmla="*/ 2008 h 2989431"/>
              <a:gd name="connsiteX0" fmla="*/ 650 w 11834991"/>
              <a:gd name="connsiteY0" fmla="*/ 2008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6" fmla="*/ 650 w 11834991"/>
              <a:gd name="connsiteY6" fmla="*/ 2008 h 2989431"/>
              <a:gd name="connsiteX0" fmla="*/ 3883 w 11834991"/>
              <a:gd name="connsiteY0" fmla="*/ 1164463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0" fmla="*/ 3883 w 11834991"/>
              <a:gd name="connsiteY0" fmla="*/ 1164463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0" fmla="*/ 3883 w 11834991"/>
              <a:gd name="connsiteY0" fmla="*/ 1164732 h 2989700"/>
              <a:gd name="connsiteX1" fmla="*/ 5916495 w 11834991"/>
              <a:gd name="connsiteY1" fmla="*/ 269 h 2989700"/>
              <a:gd name="connsiteX2" fmla="*/ 11834991 w 11834991"/>
              <a:gd name="connsiteY2" fmla="*/ 2277 h 2989700"/>
              <a:gd name="connsiteX3" fmla="*/ 11834991 w 11834991"/>
              <a:gd name="connsiteY3" fmla="*/ 2989700 h 2989700"/>
              <a:gd name="connsiteX4" fmla="*/ 650 w 11834991"/>
              <a:gd name="connsiteY4" fmla="*/ 2989700 h 2989700"/>
              <a:gd name="connsiteX5" fmla="*/ 3883 w 11834991"/>
              <a:gd name="connsiteY5" fmla="*/ 1164732 h 2989700"/>
              <a:gd name="connsiteX0" fmla="*/ 3883 w 11834991"/>
              <a:gd name="connsiteY0" fmla="*/ 1164463 h 2989431"/>
              <a:gd name="connsiteX1" fmla="*/ 1805336 w 11834991"/>
              <a:gd name="connsiteY1" fmla="*/ 525357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6530 h 2991498"/>
              <a:gd name="connsiteX1" fmla="*/ 1758770 w 11834991"/>
              <a:gd name="connsiteY1" fmla="*/ 453341 h 2991498"/>
              <a:gd name="connsiteX2" fmla="*/ 5916495 w 11834991"/>
              <a:gd name="connsiteY2" fmla="*/ 2067 h 2991498"/>
              <a:gd name="connsiteX3" fmla="*/ 11834991 w 11834991"/>
              <a:gd name="connsiteY3" fmla="*/ 4075 h 2991498"/>
              <a:gd name="connsiteX4" fmla="*/ 11834991 w 11834991"/>
              <a:gd name="connsiteY4" fmla="*/ 2991498 h 2991498"/>
              <a:gd name="connsiteX5" fmla="*/ 650 w 11834991"/>
              <a:gd name="connsiteY5" fmla="*/ 2991498 h 2991498"/>
              <a:gd name="connsiteX6" fmla="*/ 3883 w 11834991"/>
              <a:gd name="connsiteY6" fmla="*/ 1166530 h 2991498"/>
              <a:gd name="connsiteX0" fmla="*/ 3883 w 11834991"/>
              <a:gd name="connsiteY0" fmla="*/ 1164834 h 2989802"/>
              <a:gd name="connsiteX1" fmla="*/ 1758770 w 11834991"/>
              <a:gd name="connsiteY1" fmla="*/ 451645 h 2989802"/>
              <a:gd name="connsiteX2" fmla="*/ 5916495 w 11834991"/>
              <a:gd name="connsiteY2" fmla="*/ 371 h 2989802"/>
              <a:gd name="connsiteX3" fmla="*/ 11834991 w 11834991"/>
              <a:gd name="connsiteY3" fmla="*/ 2379 h 2989802"/>
              <a:gd name="connsiteX4" fmla="*/ 11834991 w 11834991"/>
              <a:gd name="connsiteY4" fmla="*/ 2989802 h 2989802"/>
              <a:gd name="connsiteX5" fmla="*/ 650 w 11834991"/>
              <a:gd name="connsiteY5" fmla="*/ 2989802 h 2989802"/>
              <a:gd name="connsiteX6" fmla="*/ 3883 w 11834991"/>
              <a:gd name="connsiteY6" fmla="*/ 1164834 h 2989802"/>
              <a:gd name="connsiteX0" fmla="*/ 3883 w 11834991"/>
              <a:gd name="connsiteY0" fmla="*/ 1164834 h 2989802"/>
              <a:gd name="connsiteX1" fmla="*/ 1758770 w 11834991"/>
              <a:gd name="connsiteY1" fmla="*/ 451645 h 2989802"/>
              <a:gd name="connsiteX2" fmla="*/ 5916495 w 11834991"/>
              <a:gd name="connsiteY2" fmla="*/ 371 h 2989802"/>
              <a:gd name="connsiteX3" fmla="*/ 11834991 w 11834991"/>
              <a:gd name="connsiteY3" fmla="*/ 2379 h 2989802"/>
              <a:gd name="connsiteX4" fmla="*/ 11834991 w 11834991"/>
              <a:gd name="connsiteY4" fmla="*/ 2989802 h 2989802"/>
              <a:gd name="connsiteX5" fmla="*/ 650 w 11834991"/>
              <a:gd name="connsiteY5" fmla="*/ 2989802 h 2989802"/>
              <a:gd name="connsiteX6" fmla="*/ 3883 w 11834991"/>
              <a:gd name="connsiteY6" fmla="*/ 1164834 h 2989802"/>
              <a:gd name="connsiteX0" fmla="*/ 3883 w 11834991"/>
              <a:gd name="connsiteY0" fmla="*/ 1164775 h 2989743"/>
              <a:gd name="connsiteX1" fmla="*/ 1758770 w 11834991"/>
              <a:gd name="connsiteY1" fmla="*/ 451586 h 2989743"/>
              <a:gd name="connsiteX2" fmla="*/ 5916495 w 11834991"/>
              <a:gd name="connsiteY2" fmla="*/ 312 h 2989743"/>
              <a:gd name="connsiteX3" fmla="*/ 11834991 w 11834991"/>
              <a:gd name="connsiteY3" fmla="*/ 2320 h 2989743"/>
              <a:gd name="connsiteX4" fmla="*/ 11834991 w 11834991"/>
              <a:gd name="connsiteY4" fmla="*/ 2989743 h 2989743"/>
              <a:gd name="connsiteX5" fmla="*/ 650 w 11834991"/>
              <a:gd name="connsiteY5" fmla="*/ 2989743 h 2989743"/>
              <a:gd name="connsiteX6" fmla="*/ 3883 w 11834991"/>
              <a:gd name="connsiteY6" fmla="*/ 1164775 h 2989743"/>
              <a:gd name="connsiteX0" fmla="*/ 3883 w 11834991"/>
              <a:gd name="connsiteY0" fmla="*/ 1164880 h 2989848"/>
              <a:gd name="connsiteX1" fmla="*/ 1932336 w 11834991"/>
              <a:gd name="connsiteY1" fmla="*/ 411474 h 2989848"/>
              <a:gd name="connsiteX2" fmla="*/ 5916495 w 11834991"/>
              <a:gd name="connsiteY2" fmla="*/ 417 h 2989848"/>
              <a:gd name="connsiteX3" fmla="*/ 11834991 w 11834991"/>
              <a:gd name="connsiteY3" fmla="*/ 2425 h 2989848"/>
              <a:gd name="connsiteX4" fmla="*/ 11834991 w 11834991"/>
              <a:gd name="connsiteY4" fmla="*/ 2989848 h 2989848"/>
              <a:gd name="connsiteX5" fmla="*/ 650 w 11834991"/>
              <a:gd name="connsiteY5" fmla="*/ 2989848 h 2989848"/>
              <a:gd name="connsiteX6" fmla="*/ 3883 w 11834991"/>
              <a:gd name="connsiteY6" fmla="*/ 1164880 h 2989848"/>
              <a:gd name="connsiteX0" fmla="*/ 3883 w 11834991"/>
              <a:gd name="connsiteY0" fmla="*/ 1164867 h 2989835"/>
              <a:gd name="connsiteX1" fmla="*/ 1932336 w 11834991"/>
              <a:gd name="connsiteY1" fmla="*/ 411461 h 2989835"/>
              <a:gd name="connsiteX2" fmla="*/ 5916495 w 11834991"/>
              <a:gd name="connsiteY2" fmla="*/ 404 h 2989835"/>
              <a:gd name="connsiteX3" fmla="*/ 11834991 w 11834991"/>
              <a:gd name="connsiteY3" fmla="*/ 2412 h 2989835"/>
              <a:gd name="connsiteX4" fmla="*/ 11834991 w 11834991"/>
              <a:gd name="connsiteY4" fmla="*/ 2989835 h 2989835"/>
              <a:gd name="connsiteX5" fmla="*/ 650 w 11834991"/>
              <a:gd name="connsiteY5" fmla="*/ 2989835 h 2989835"/>
              <a:gd name="connsiteX6" fmla="*/ 3883 w 11834991"/>
              <a:gd name="connsiteY6" fmla="*/ 1164867 h 2989835"/>
              <a:gd name="connsiteX0" fmla="*/ 3883 w 11834991"/>
              <a:gd name="connsiteY0" fmla="*/ 1164888 h 2989856"/>
              <a:gd name="connsiteX1" fmla="*/ 1921753 w 11834991"/>
              <a:gd name="connsiteY1" fmla="*/ 405132 h 2989856"/>
              <a:gd name="connsiteX2" fmla="*/ 5916495 w 11834991"/>
              <a:gd name="connsiteY2" fmla="*/ 425 h 2989856"/>
              <a:gd name="connsiteX3" fmla="*/ 11834991 w 11834991"/>
              <a:gd name="connsiteY3" fmla="*/ 2433 h 2989856"/>
              <a:gd name="connsiteX4" fmla="*/ 11834991 w 11834991"/>
              <a:gd name="connsiteY4" fmla="*/ 2989856 h 2989856"/>
              <a:gd name="connsiteX5" fmla="*/ 650 w 11834991"/>
              <a:gd name="connsiteY5" fmla="*/ 2989856 h 2989856"/>
              <a:gd name="connsiteX6" fmla="*/ 3883 w 11834991"/>
              <a:gd name="connsiteY6" fmla="*/ 1164888 h 2989856"/>
              <a:gd name="connsiteX0" fmla="*/ 43 w 11835384"/>
              <a:gd name="connsiteY0" fmla="*/ 893516 h 2989610"/>
              <a:gd name="connsiteX1" fmla="*/ 1922146 w 11835384"/>
              <a:gd name="connsiteY1" fmla="*/ 404886 h 2989610"/>
              <a:gd name="connsiteX2" fmla="*/ 5916888 w 11835384"/>
              <a:gd name="connsiteY2" fmla="*/ 179 h 2989610"/>
              <a:gd name="connsiteX3" fmla="*/ 11835384 w 11835384"/>
              <a:gd name="connsiteY3" fmla="*/ 2187 h 2989610"/>
              <a:gd name="connsiteX4" fmla="*/ 11835384 w 11835384"/>
              <a:gd name="connsiteY4" fmla="*/ 2989610 h 2989610"/>
              <a:gd name="connsiteX5" fmla="*/ 1043 w 11835384"/>
              <a:gd name="connsiteY5" fmla="*/ 2989610 h 2989610"/>
              <a:gd name="connsiteX6" fmla="*/ 43 w 11835384"/>
              <a:gd name="connsiteY6" fmla="*/ 893516 h 2989610"/>
              <a:gd name="connsiteX0" fmla="*/ 0 w 11835341"/>
              <a:gd name="connsiteY0" fmla="*/ 893516 h 2989610"/>
              <a:gd name="connsiteX1" fmla="*/ 1922103 w 11835341"/>
              <a:gd name="connsiteY1" fmla="*/ 404886 h 2989610"/>
              <a:gd name="connsiteX2" fmla="*/ 5916845 w 11835341"/>
              <a:gd name="connsiteY2" fmla="*/ 179 h 2989610"/>
              <a:gd name="connsiteX3" fmla="*/ 11835341 w 11835341"/>
              <a:gd name="connsiteY3" fmla="*/ 2187 h 2989610"/>
              <a:gd name="connsiteX4" fmla="*/ 11835341 w 11835341"/>
              <a:gd name="connsiteY4" fmla="*/ 2989610 h 2989610"/>
              <a:gd name="connsiteX5" fmla="*/ 1000 w 11835341"/>
              <a:gd name="connsiteY5" fmla="*/ 2989610 h 2989610"/>
              <a:gd name="connsiteX6" fmla="*/ 0 w 11835341"/>
              <a:gd name="connsiteY6" fmla="*/ 893516 h 2989610"/>
              <a:gd name="connsiteX0" fmla="*/ 0 w 11835341"/>
              <a:gd name="connsiteY0" fmla="*/ 893720 h 2989814"/>
              <a:gd name="connsiteX1" fmla="*/ 2025820 w 11835341"/>
              <a:gd name="connsiteY1" fmla="*/ 260013 h 2989814"/>
              <a:gd name="connsiteX2" fmla="*/ 5916845 w 11835341"/>
              <a:gd name="connsiteY2" fmla="*/ 383 h 2989814"/>
              <a:gd name="connsiteX3" fmla="*/ 11835341 w 11835341"/>
              <a:gd name="connsiteY3" fmla="*/ 2391 h 2989814"/>
              <a:gd name="connsiteX4" fmla="*/ 11835341 w 11835341"/>
              <a:gd name="connsiteY4" fmla="*/ 2989814 h 2989814"/>
              <a:gd name="connsiteX5" fmla="*/ 1000 w 11835341"/>
              <a:gd name="connsiteY5" fmla="*/ 2989814 h 2989814"/>
              <a:gd name="connsiteX6" fmla="*/ 0 w 11835341"/>
              <a:gd name="connsiteY6" fmla="*/ 893720 h 2989814"/>
              <a:gd name="connsiteX0" fmla="*/ 0 w 11835341"/>
              <a:gd name="connsiteY0" fmla="*/ 897278 h 2993372"/>
              <a:gd name="connsiteX1" fmla="*/ 2025820 w 11835341"/>
              <a:gd name="connsiteY1" fmla="*/ 263571 h 2993372"/>
              <a:gd name="connsiteX2" fmla="*/ 5916845 w 11835341"/>
              <a:gd name="connsiteY2" fmla="*/ 3941 h 2993372"/>
              <a:gd name="connsiteX3" fmla="*/ 11835341 w 11835341"/>
              <a:gd name="connsiteY3" fmla="*/ 5949 h 2993372"/>
              <a:gd name="connsiteX4" fmla="*/ 11835341 w 11835341"/>
              <a:gd name="connsiteY4" fmla="*/ 2993372 h 2993372"/>
              <a:gd name="connsiteX5" fmla="*/ 1000 w 11835341"/>
              <a:gd name="connsiteY5" fmla="*/ 2993372 h 2993372"/>
              <a:gd name="connsiteX6" fmla="*/ 0 w 11835341"/>
              <a:gd name="connsiteY6" fmla="*/ 897278 h 2993372"/>
              <a:gd name="connsiteX0" fmla="*/ 0 w 11835341"/>
              <a:gd name="connsiteY0" fmla="*/ 898261 h 2994355"/>
              <a:gd name="connsiteX1" fmla="*/ 2025820 w 11835341"/>
              <a:gd name="connsiteY1" fmla="*/ 264554 h 2994355"/>
              <a:gd name="connsiteX2" fmla="*/ 5916845 w 11835341"/>
              <a:gd name="connsiteY2" fmla="*/ 4924 h 2994355"/>
              <a:gd name="connsiteX3" fmla="*/ 11835341 w 11835341"/>
              <a:gd name="connsiteY3" fmla="*/ 6932 h 2994355"/>
              <a:gd name="connsiteX4" fmla="*/ 11835341 w 11835341"/>
              <a:gd name="connsiteY4" fmla="*/ 2994355 h 2994355"/>
              <a:gd name="connsiteX5" fmla="*/ 1000 w 11835341"/>
              <a:gd name="connsiteY5" fmla="*/ 2994355 h 2994355"/>
              <a:gd name="connsiteX6" fmla="*/ 0 w 11835341"/>
              <a:gd name="connsiteY6" fmla="*/ 898261 h 2994355"/>
              <a:gd name="connsiteX0" fmla="*/ 0 w 11835341"/>
              <a:gd name="connsiteY0" fmla="*/ 901345 h 2997439"/>
              <a:gd name="connsiteX1" fmla="*/ 2025820 w 11835341"/>
              <a:gd name="connsiteY1" fmla="*/ 267638 h 2997439"/>
              <a:gd name="connsiteX2" fmla="*/ 3810844 w 11835341"/>
              <a:gd name="connsiteY2" fmla="*/ 3863 h 2997439"/>
              <a:gd name="connsiteX3" fmla="*/ 11835341 w 11835341"/>
              <a:gd name="connsiteY3" fmla="*/ 10016 h 2997439"/>
              <a:gd name="connsiteX4" fmla="*/ 11835341 w 11835341"/>
              <a:gd name="connsiteY4" fmla="*/ 2997439 h 2997439"/>
              <a:gd name="connsiteX5" fmla="*/ 1000 w 11835341"/>
              <a:gd name="connsiteY5" fmla="*/ 2997439 h 2997439"/>
              <a:gd name="connsiteX6" fmla="*/ 0 w 11835341"/>
              <a:gd name="connsiteY6" fmla="*/ 901345 h 2997439"/>
              <a:gd name="connsiteX0" fmla="*/ 0 w 11835341"/>
              <a:gd name="connsiteY0" fmla="*/ 897482 h 2993576"/>
              <a:gd name="connsiteX1" fmla="*/ 2025820 w 11835341"/>
              <a:gd name="connsiteY1" fmla="*/ 263775 h 2993576"/>
              <a:gd name="connsiteX2" fmla="*/ 3810844 w 11835341"/>
              <a:gd name="connsiteY2" fmla="*/ 0 h 2993576"/>
              <a:gd name="connsiteX3" fmla="*/ 11835341 w 11835341"/>
              <a:gd name="connsiteY3" fmla="*/ 6153 h 2993576"/>
              <a:gd name="connsiteX4" fmla="*/ 11835341 w 11835341"/>
              <a:gd name="connsiteY4" fmla="*/ 2993576 h 2993576"/>
              <a:gd name="connsiteX5" fmla="*/ 1000 w 11835341"/>
              <a:gd name="connsiteY5" fmla="*/ 2993576 h 2993576"/>
              <a:gd name="connsiteX6" fmla="*/ 0 w 11835341"/>
              <a:gd name="connsiteY6" fmla="*/ 897482 h 2993576"/>
              <a:gd name="connsiteX0" fmla="*/ 478839 w 12313180"/>
              <a:gd name="connsiteY0" fmla="*/ 2993576 h 2993576"/>
              <a:gd name="connsiteX1" fmla="*/ 2503659 w 12313180"/>
              <a:gd name="connsiteY1" fmla="*/ 263775 h 2993576"/>
              <a:gd name="connsiteX2" fmla="*/ 4288683 w 12313180"/>
              <a:gd name="connsiteY2" fmla="*/ 0 h 2993576"/>
              <a:gd name="connsiteX3" fmla="*/ 12313180 w 12313180"/>
              <a:gd name="connsiteY3" fmla="*/ 6153 h 2993576"/>
              <a:gd name="connsiteX4" fmla="*/ 12313180 w 12313180"/>
              <a:gd name="connsiteY4" fmla="*/ 2993576 h 2993576"/>
              <a:gd name="connsiteX5" fmla="*/ 478839 w 12313180"/>
              <a:gd name="connsiteY5" fmla="*/ 2993576 h 2993576"/>
              <a:gd name="connsiteX0" fmla="*/ 478855 w 12313196"/>
              <a:gd name="connsiteY0" fmla="*/ 2993576 h 2993576"/>
              <a:gd name="connsiteX1" fmla="*/ 2503675 w 12313196"/>
              <a:gd name="connsiteY1" fmla="*/ 263775 h 2993576"/>
              <a:gd name="connsiteX2" fmla="*/ 4288699 w 12313196"/>
              <a:gd name="connsiteY2" fmla="*/ 0 h 2993576"/>
              <a:gd name="connsiteX3" fmla="*/ 12313196 w 12313196"/>
              <a:gd name="connsiteY3" fmla="*/ 6153 h 2993576"/>
              <a:gd name="connsiteX4" fmla="*/ 12313196 w 12313196"/>
              <a:gd name="connsiteY4" fmla="*/ 2993576 h 2993576"/>
              <a:gd name="connsiteX5" fmla="*/ 478855 w 12313196"/>
              <a:gd name="connsiteY5" fmla="*/ 2993576 h 2993576"/>
              <a:gd name="connsiteX0" fmla="*/ 455988 w 12290329"/>
              <a:gd name="connsiteY0" fmla="*/ 2993576 h 2993576"/>
              <a:gd name="connsiteX1" fmla="*/ 2694909 w 12290329"/>
              <a:gd name="connsiteY1" fmla="*/ 983556 h 2993576"/>
              <a:gd name="connsiteX2" fmla="*/ 4265832 w 12290329"/>
              <a:gd name="connsiteY2" fmla="*/ 0 h 2993576"/>
              <a:gd name="connsiteX3" fmla="*/ 12290329 w 12290329"/>
              <a:gd name="connsiteY3" fmla="*/ 6153 h 2993576"/>
              <a:gd name="connsiteX4" fmla="*/ 12290329 w 12290329"/>
              <a:gd name="connsiteY4" fmla="*/ 2993576 h 2993576"/>
              <a:gd name="connsiteX5" fmla="*/ 455988 w 12290329"/>
              <a:gd name="connsiteY5" fmla="*/ 2993576 h 2993576"/>
              <a:gd name="connsiteX0" fmla="*/ 611227 w 12445568"/>
              <a:gd name="connsiteY0" fmla="*/ 2993576 h 2993576"/>
              <a:gd name="connsiteX1" fmla="*/ 1703514 w 12445568"/>
              <a:gd name="connsiteY1" fmla="*/ 1061475 h 2993576"/>
              <a:gd name="connsiteX2" fmla="*/ 4421071 w 12445568"/>
              <a:gd name="connsiteY2" fmla="*/ 0 h 2993576"/>
              <a:gd name="connsiteX3" fmla="*/ 12445568 w 12445568"/>
              <a:gd name="connsiteY3" fmla="*/ 6153 h 2993576"/>
              <a:gd name="connsiteX4" fmla="*/ 12445568 w 12445568"/>
              <a:gd name="connsiteY4" fmla="*/ 2993576 h 2993576"/>
              <a:gd name="connsiteX5" fmla="*/ 611227 w 12445568"/>
              <a:gd name="connsiteY5" fmla="*/ 2993576 h 2993576"/>
              <a:gd name="connsiteX0" fmla="*/ 591975 w 12426316"/>
              <a:gd name="connsiteY0" fmla="*/ 2993576 h 2993576"/>
              <a:gd name="connsiteX1" fmla="*/ 1684262 w 12426316"/>
              <a:gd name="connsiteY1" fmla="*/ 1061475 h 2993576"/>
              <a:gd name="connsiteX2" fmla="*/ 4401819 w 12426316"/>
              <a:gd name="connsiteY2" fmla="*/ 0 h 2993576"/>
              <a:gd name="connsiteX3" fmla="*/ 12426316 w 12426316"/>
              <a:gd name="connsiteY3" fmla="*/ 6153 h 2993576"/>
              <a:gd name="connsiteX4" fmla="*/ 12426316 w 12426316"/>
              <a:gd name="connsiteY4" fmla="*/ 2993576 h 2993576"/>
              <a:gd name="connsiteX5" fmla="*/ 591975 w 12426316"/>
              <a:gd name="connsiteY5" fmla="*/ 2993576 h 2993576"/>
              <a:gd name="connsiteX0" fmla="*/ 0 w 11834341"/>
              <a:gd name="connsiteY0" fmla="*/ 2993576 h 2993576"/>
              <a:gd name="connsiteX1" fmla="*/ 1092287 w 11834341"/>
              <a:gd name="connsiteY1" fmla="*/ 1061475 h 2993576"/>
              <a:gd name="connsiteX2" fmla="*/ 3809844 w 11834341"/>
              <a:gd name="connsiteY2" fmla="*/ 0 h 2993576"/>
              <a:gd name="connsiteX3" fmla="*/ 11834341 w 11834341"/>
              <a:gd name="connsiteY3" fmla="*/ 6153 h 2993576"/>
              <a:gd name="connsiteX4" fmla="*/ 11834341 w 11834341"/>
              <a:gd name="connsiteY4" fmla="*/ 2993576 h 2993576"/>
              <a:gd name="connsiteX5" fmla="*/ 0 w 11834341"/>
              <a:gd name="connsiteY5" fmla="*/ 2993576 h 2993576"/>
              <a:gd name="connsiteX0" fmla="*/ 274 w 11834615"/>
              <a:gd name="connsiteY0" fmla="*/ 2993576 h 2993576"/>
              <a:gd name="connsiteX1" fmla="*/ 1092561 w 11834615"/>
              <a:gd name="connsiteY1" fmla="*/ 1061475 h 2993576"/>
              <a:gd name="connsiteX2" fmla="*/ 3810118 w 11834615"/>
              <a:gd name="connsiteY2" fmla="*/ 0 h 2993576"/>
              <a:gd name="connsiteX3" fmla="*/ 11834615 w 11834615"/>
              <a:gd name="connsiteY3" fmla="*/ 6153 h 2993576"/>
              <a:gd name="connsiteX4" fmla="*/ 11834615 w 11834615"/>
              <a:gd name="connsiteY4" fmla="*/ 2993576 h 2993576"/>
              <a:gd name="connsiteX5" fmla="*/ 274 w 11834615"/>
              <a:gd name="connsiteY5" fmla="*/ 2993576 h 2993576"/>
              <a:gd name="connsiteX0" fmla="*/ 400 w 11834741"/>
              <a:gd name="connsiteY0" fmla="*/ 2993576 h 2993576"/>
              <a:gd name="connsiteX1" fmla="*/ 900311 w 11834741"/>
              <a:gd name="connsiteY1" fmla="*/ 1204494 h 2993576"/>
              <a:gd name="connsiteX2" fmla="*/ 3810244 w 11834741"/>
              <a:gd name="connsiteY2" fmla="*/ 0 h 2993576"/>
              <a:gd name="connsiteX3" fmla="*/ 11834741 w 11834741"/>
              <a:gd name="connsiteY3" fmla="*/ 6153 h 2993576"/>
              <a:gd name="connsiteX4" fmla="*/ 11834741 w 11834741"/>
              <a:gd name="connsiteY4" fmla="*/ 2993576 h 2993576"/>
              <a:gd name="connsiteX5" fmla="*/ 400 w 11834741"/>
              <a:gd name="connsiteY5" fmla="*/ 2993576 h 2993576"/>
              <a:gd name="connsiteX0" fmla="*/ 494 w 11834835"/>
              <a:gd name="connsiteY0" fmla="*/ 2993576 h 2993576"/>
              <a:gd name="connsiteX1" fmla="*/ 900405 w 11834835"/>
              <a:gd name="connsiteY1" fmla="*/ 1204494 h 2993576"/>
              <a:gd name="connsiteX2" fmla="*/ 3810338 w 11834835"/>
              <a:gd name="connsiteY2" fmla="*/ 0 h 2993576"/>
              <a:gd name="connsiteX3" fmla="*/ 11834835 w 11834835"/>
              <a:gd name="connsiteY3" fmla="*/ 6153 h 2993576"/>
              <a:gd name="connsiteX4" fmla="*/ 11834835 w 11834835"/>
              <a:gd name="connsiteY4" fmla="*/ 2993576 h 2993576"/>
              <a:gd name="connsiteX5" fmla="*/ 494 w 11834835"/>
              <a:gd name="connsiteY5" fmla="*/ 2993576 h 2993576"/>
              <a:gd name="connsiteX0" fmla="*/ 602 w 11834943"/>
              <a:gd name="connsiteY0" fmla="*/ 2993576 h 2993576"/>
              <a:gd name="connsiteX1" fmla="*/ 900513 w 11834943"/>
              <a:gd name="connsiteY1" fmla="*/ 1204494 h 2993576"/>
              <a:gd name="connsiteX2" fmla="*/ 3810446 w 11834943"/>
              <a:gd name="connsiteY2" fmla="*/ 0 h 2993576"/>
              <a:gd name="connsiteX3" fmla="*/ 11834943 w 11834943"/>
              <a:gd name="connsiteY3" fmla="*/ 6153 h 2993576"/>
              <a:gd name="connsiteX4" fmla="*/ 11834943 w 11834943"/>
              <a:gd name="connsiteY4" fmla="*/ 2993576 h 2993576"/>
              <a:gd name="connsiteX5" fmla="*/ 602 w 11834943"/>
              <a:gd name="connsiteY5" fmla="*/ 2993576 h 2993576"/>
              <a:gd name="connsiteX0" fmla="*/ 602 w 11834943"/>
              <a:gd name="connsiteY0" fmla="*/ 2993576 h 2993576"/>
              <a:gd name="connsiteX1" fmla="*/ 900513 w 11834943"/>
              <a:gd name="connsiteY1" fmla="*/ 1204494 h 2993576"/>
              <a:gd name="connsiteX2" fmla="*/ 3810446 w 11834943"/>
              <a:gd name="connsiteY2" fmla="*/ 0 h 2993576"/>
              <a:gd name="connsiteX3" fmla="*/ 11834943 w 11834943"/>
              <a:gd name="connsiteY3" fmla="*/ 6153 h 2993576"/>
              <a:gd name="connsiteX4" fmla="*/ 11834943 w 11834943"/>
              <a:gd name="connsiteY4" fmla="*/ 2993576 h 2993576"/>
              <a:gd name="connsiteX5" fmla="*/ 602 w 11834943"/>
              <a:gd name="connsiteY5" fmla="*/ 2993576 h 2993576"/>
              <a:gd name="connsiteX0" fmla="*/ 566 w 11834907"/>
              <a:gd name="connsiteY0" fmla="*/ 2991384 h 2991384"/>
              <a:gd name="connsiteX1" fmla="*/ 900477 w 11834907"/>
              <a:gd name="connsiteY1" fmla="*/ 1202302 h 2991384"/>
              <a:gd name="connsiteX2" fmla="*/ 3813977 w 11834907"/>
              <a:gd name="connsiteY2" fmla="*/ 0 h 2991384"/>
              <a:gd name="connsiteX3" fmla="*/ 11834907 w 11834907"/>
              <a:gd name="connsiteY3" fmla="*/ 3961 h 2991384"/>
              <a:gd name="connsiteX4" fmla="*/ 11834907 w 11834907"/>
              <a:gd name="connsiteY4" fmla="*/ 2991384 h 2991384"/>
              <a:gd name="connsiteX5" fmla="*/ 566 w 11834907"/>
              <a:gd name="connsiteY5" fmla="*/ 2991384 h 2991384"/>
              <a:gd name="connsiteX0" fmla="*/ 577 w 11834918"/>
              <a:gd name="connsiteY0" fmla="*/ 2992114 h 2992114"/>
              <a:gd name="connsiteX1" fmla="*/ 900488 w 11834918"/>
              <a:gd name="connsiteY1" fmla="*/ 1203032 h 2992114"/>
              <a:gd name="connsiteX2" fmla="*/ 3853241 w 11834918"/>
              <a:gd name="connsiteY2" fmla="*/ 0 h 2992114"/>
              <a:gd name="connsiteX3" fmla="*/ 11834918 w 11834918"/>
              <a:gd name="connsiteY3" fmla="*/ 4691 h 2992114"/>
              <a:gd name="connsiteX4" fmla="*/ 11834918 w 11834918"/>
              <a:gd name="connsiteY4" fmla="*/ 2992114 h 2992114"/>
              <a:gd name="connsiteX5" fmla="*/ 577 w 11834918"/>
              <a:gd name="connsiteY5" fmla="*/ 2992114 h 2992114"/>
              <a:gd name="connsiteX0" fmla="*/ 577 w 11834918"/>
              <a:gd name="connsiteY0" fmla="*/ 2992114 h 2992114"/>
              <a:gd name="connsiteX1" fmla="*/ 900488 w 11834918"/>
              <a:gd name="connsiteY1" fmla="*/ 1203032 h 2992114"/>
              <a:gd name="connsiteX2" fmla="*/ 3853241 w 11834918"/>
              <a:gd name="connsiteY2" fmla="*/ 0 h 2992114"/>
              <a:gd name="connsiteX3" fmla="*/ 11834918 w 11834918"/>
              <a:gd name="connsiteY3" fmla="*/ 4691 h 2992114"/>
              <a:gd name="connsiteX4" fmla="*/ 11834918 w 11834918"/>
              <a:gd name="connsiteY4" fmla="*/ 2992114 h 2992114"/>
              <a:gd name="connsiteX5" fmla="*/ 577 w 11834918"/>
              <a:gd name="connsiteY5" fmla="*/ 2992114 h 2992114"/>
              <a:gd name="connsiteX0" fmla="*/ 577 w 11834918"/>
              <a:gd name="connsiteY0" fmla="*/ 2992114 h 2992114"/>
              <a:gd name="connsiteX1" fmla="*/ 900488 w 11834918"/>
              <a:gd name="connsiteY1" fmla="*/ 1203032 h 2992114"/>
              <a:gd name="connsiteX2" fmla="*/ 3853241 w 11834918"/>
              <a:gd name="connsiteY2" fmla="*/ 0 h 2992114"/>
              <a:gd name="connsiteX3" fmla="*/ 11834918 w 11834918"/>
              <a:gd name="connsiteY3" fmla="*/ 4691 h 2992114"/>
              <a:gd name="connsiteX4" fmla="*/ 11834918 w 11834918"/>
              <a:gd name="connsiteY4" fmla="*/ 2992114 h 2992114"/>
              <a:gd name="connsiteX5" fmla="*/ 577 w 11834918"/>
              <a:gd name="connsiteY5" fmla="*/ 2992114 h 2992114"/>
              <a:gd name="connsiteX0" fmla="*/ 599 w 11834940"/>
              <a:gd name="connsiteY0" fmla="*/ 2992114 h 2992114"/>
              <a:gd name="connsiteX1" fmla="*/ 889804 w 11834940"/>
              <a:gd name="connsiteY1" fmla="*/ 1201573 h 2992114"/>
              <a:gd name="connsiteX2" fmla="*/ 3853263 w 11834940"/>
              <a:gd name="connsiteY2" fmla="*/ 0 h 2992114"/>
              <a:gd name="connsiteX3" fmla="*/ 11834940 w 11834940"/>
              <a:gd name="connsiteY3" fmla="*/ 4691 h 2992114"/>
              <a:gd name="connsiteX4" fmla="*/ 11834940 w 11834940"/>
              <a:gd name="connsiteY4" fmla="*/ 2992114 h 2992114"/>
              <a:gd name="connsiteX5" fmla="*/ 599 w 11834940"/>
              <a:gd name="connsiteY5" fmla="*/ 2992114 h 299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34940" h="2992114">
                <a:moveTo>
                  <a:pt x="599" y="2992114"/>
                </a:moveTo>
                <a:cubicBezTo>
                  <a:pt x="-14320" y="2456311"/>
                  <a:pt x="247693" y="1700259"/>
                  <a:pt x="889804" y="1201573"/>
                </a:cubicBezTo>
                <a:cubicBezTo>
                  <a:pt x="1531915" y="702887"/>
                  <a:pt x="2418364" y="284089"/>
                  <a:pt x="3853263" y="0"/>
                </a:cubicBezTo>
                <a:lnTo>
                  <a:pt x="11834940" y="4691"/>
                </a:lnTo>
                <a:lnTo>
                  <a:pt x="11834940" y="2992114"/>
                </a:lnTo>
                <a:lnTo>
                  <a:pt x="599" y="299211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">
            <a:noFill/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C6FEECCB-0ADF-4D17-9F84-4B82085D7D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29867" y="5719568"/>
            <a:ext cx="1242000" cy="642035"/>
          </a:xfrm>
        </p:spPr>
        <p:txBody>
          <a:bodyPr vert="horz" lIns="0" tIns="0" rIns="0" bIns="0" rtlCol="0" anchor="t" anchorCtr="0">
            <a:noAutofit/>
          </a:bodyPr>
          <a:lstStyle>
            <a:lvl1pPr algn="l">
              <a:defRPr lang="fi-FI" sz="1600" smtClean="0">
                <a:solidFill>
                  <a:schemeClr val="bg1"/>
                </a:solidFill>
              </a:defRPr>
            </a:lvl1pPr>
          </a:lstStyle>
          <a:p>
            <a:pPr algn="l">
              <a:lnSpc>
                <a:spcPct val="110000"/>
              </a:lnSpc>
              <a:buClr>
                <a:schemeClr val="tx2"/>
              </a:buClr>
            </a:pPr>
            <a:r>
              <a:rPr lang="fi-FI"/>
              <a:t>8.4.2021</a:t>
            </a: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580B187D-B133-4F32-8568-D26ED15FC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9868" y="5462054"/>
            <a:ext cx="4114800" cy="241091"/>
          </a:xfrm>
        </p:spPr>
        <p:txBody>
          <a:bodyPr vert="horz" lIns="0" tIns="0" rIns="0" bIns="0" rtlCol="0" anchor="t" anchorCtr="0">
            <a:noAutofit/>
          </a:bodyPr>
          <a:lstStyle>
            <a:lvl1pPr algn="l">
              <a:defRPr lang="fi-FI" sz="1600" dirty="0" smtClean="0">
                <a:solidFill>
                  <a:schemeClr val="bg1"/>
                </a:solidFill>
              </a:defRPr>
            </a:lvl1pPr>
          </a:lstStyle>
          <a:p>
            <a:pPr algn="l">
              <a:lnSpc>
                <a:spcPct val="110000"/>
              </a:lnSpc>
              <a:buClr>
                <a:schemeClr val="tx2"/>
              </a:buClr>
            </a:pPr>
            <a:r>
              <a:rPr lang="fi-FI"/>
              <a:t>Katriina Virtanen</a:t>
            </a:r>
          </a:p>
        </p:txBody>
      </p:sp>
    </p:spTree>
    <p:extLst>
      <p:ext uri="{BB962C8B-B14F-4D97-AF65-F5344CB8AC3E}">
        <p14:creationId xmlns:p14="http://schemas.microsoft.com/office/powerpoint/2010/main" val="420379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4" preserve="1" userDrawn="1">
  <p:cSld name="Otsikko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8">
            <a:extLst>
              <a:ext uri="{FF2B5EF4-FFF2-40B4-BE49-F238E27FC236}">
                <a16:creationId xmlns:a16="http://schemas.microsoft.com/office/drawing/2014/main" id="{9D79146F-FB5D-482D-BEE2-42A25810F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2661957"/>
            <a:ext cx="11834341" cy="3985046"/>
          </a:xfrm>
          <a:custGeom>
            <a:avLst/>
            <a:gdLst>
              <a:gd name="T0" fmla="*/ 32870 w 32870"/>
              <a:gd name="T1" fmla="*/ 15500 h 15500"/>
              <a:gd name="T2" fmla="*/ 32870 w 32870"/>
              <a:gd name="T3" fmla="*/ 0 h 15500"/>
              <a:gd name="T4" fmla="*/ 32870 w 32870"/>
              <a:gd name="T5" fmla="*/ 0 h 15500"/>
              <a:gd name="T6" fmla="*/ 32870 w 32870"/>
              <a:gd name="T7" fmla="*/ 4650 h 15500"/>
              <a:gd name="T8" fmla="*/ 19067 w 32870"/>
              <a:gd name="T9" fmla="*/ 4661 h 15500"/>
              <a:gd name="T10" fmla="*/ 0 w 32870"/>
              <a:gd name="T11" fmla="*/ 11678 h 15500"/>
              <a:gd name="T12" fmla="*/ 0 w 32870"/>
              <a:gd name="T13" fmla="*/ 15500 h 15500"/>
              <a:gd name="T14" fmla="*/ 32870 w 32870"/>
              <a:gd name="T15" fmla="*/ 15500 h 15500"/>
              <a:gd name="connsiteX0" fmla="*/ 32870 w 32870"/>
              <a:gd name="connsiteY0" fmla="*/ 15500 h 15500"/>
              <a:gd name="connsiteX1" fmla="*/ 32870 w 32870"/>
              <a:gd name="connsiteY1" fmla="*/ 0 h 15500"/>
              <a:gd name="connsiteX2" fmla="*/ 32870 w 32870"/>
              <a:gd name="connsiteY2" fmla="*/ 4650 h 15500"/>
              <a:gd name="connsiteX3" fmla="*/ 19067 w 32870"/>
              <a:gd name="connsiteY3" fmla="*/ 4661 h 15500"/>
              <a:gd name="connsiteX4" fmla="*/ 0 w 32870"/>
              <a:gd name="connsiteY4" fmla="*/ 11678 h 15500"/>
              <a:gd name="connsiteX5" fmla="*/ 0 w 32870"/>
              <a:gd name="connsiteY5" fmla="*/ 15500 h 15500"/>
              <a:gd name="connsiteX6" fmla="*/ 32870 w 32870"/>
              <a:gd name="connsiteY6" fmla="*/ 15500 h 15500"/>
              <a:gd name="connsiteX0" fmla="*/ 32870 w 32870"/>
              <a:gd name="connsiteY0" fmla="*/ 10850 h 10850"/>
              <a:gd name="connsiteX1" fmla="*/ 32870 w 32870"/>
              <a:gd name="connsiteY1" fmla="*/ 0 h 10850"/>
              <a:gd name="connsiteX2" fmla="*/ 19067 w 32870"/>
              <a:gd name="connsiteY2" fmla="*/ 11 h 10850"/>
              <a:gd name="connsiteX3" fmla="*/ 0 w 32870"/>
              <a:gd name="connsiteY3" fmla="*/ 7028 h 10850"/>
              <a:gd name="connsiteX4" fmla="*/ 0 w 32870"/>
              <a:gd name="connsiteY4" fmla="*/ 10850 h 10850"/>
              <a:gd name="connsiteX5" fmla="*/ 32870 w 32870"/>
              <a:gd name="connsiteY5" fmla="*/ 10850 h 1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0850">
                <a:moveTo>
                  <a:pt x="32870" y="10850"/>
                </a:moveTo>
                <a:lnTo>
                  <a:pt x="32870" y="0"/>
                </a:lnTo>
                <a:lnTo>
                  <a:pt x="19067" y="11"/>
                </a:lnTo>
                <a:cubicBezTo>
                  <a:pt x="13563" y="3"/>
                  <a:pt x="2671" y="800"/>
                  <a:pt x="0" y="7028"/>
                </a:cubicBezTo>
                <a:lnTo>
                  <a:pt x="0" y="10850"/>
                </a:lnTo>
                <a:lnTo>
                  <a:pt x="32870" y="1085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19">
            <a:extLst>
              <a:ext uri="{FF2B5EF4-FFF2-40B4-BE49-F238E27FC236}">
                <a16:creationId xmlns:a16="http://schemas.microsoft.com/office/drawing/2014/main" id="{B5B976A8-CE61-4DC9-871A-17A9AC0F8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098364"/>
            <a:ext cx="11834341" cy="4209096"/>
          </a:xfrm>
          <a:custGeom>
            <a:avLst/>
            <a:gdLst>
              <a:gd name="T0" fmla="*/ 0 w 32870"/>
              <a:gd name="T1" fmla="*/ 4740 h 11678"/>
              <a:gd name="T2" fmla="*/ 0 w 32870"/>
              <a:gd name="T3" fmla="*/ 11678 h 11678"/>
              <a:gd name="T4" fmla="*/ 19067 w 32870"/>
              <a:gd name="T5" fmla="*/ 4661 h 11678"/>
              <a:gd name="T6" fmla="*/ 32870 w 32870"/>
              <a:gd name="T7" fmla="*/ 4650 h 11678"/>
              <a:gd name="T8" fmla="*/ 32870 w 32870"/>
              <a:gd name="T9" fmla="*/ 0 h 11678"/>
              <a:gd name="T10" fmla="*/ 18389 w 32870"/>
              <a:gd name="T11" fmla="*/ 20 h 11678"/>
              <a:gd name="T12" fmla="*/ 0 w 32870"/>
              <a:gd name="T13" fmla="*/ 4740 h 11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11678">
                <a:moveTo>
                  <a:pt x="0" y="4740"/>
                </a:moveTo>
                <a:lnTo>
                  <a:pt x="0" y="11678"/>
                </a:lnTo>
                <a:cubicBezTo>
                  <a:pt x="2671" y="5450"/>
                  <a:pt x="13563" y="4653"/>
                  <a:pt x="19067" y="4661"/>
                </a:cubicBezTo>
                <a:cubicBezTo>
                  <a:pt x="20406" y="4663"/>
                  <a:pt x="28166" y="4655"/>
                  <a:pt x="32870" y="4650"/>
                </a:cubicBezTo>
                <a:lnTo>
                  <a:pt x="32870" y="0"/>
                </a:lnTo>
                <a:cubicBezTo>
                  <a:pt x="28197" y="2"/>
                  <a:pt x="20433" y="7"/>
                  <a:pt x="18389" y="20"/>
                </a:cubicBezTo>
                <a:cubicBezTo>
                  <a:pt x="8797" y="82"/>
                  <a:pt x="3102" y="1939"/>
                  <a:pt x="0" y="4740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3012948" y="3387374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3012949" y="5597458"/>
            <a:ext cx="6969312" cy="642035"/>
          </a:xfrm>
        </p:spPr>
        <p:txBody>
          <a:bodyPr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1985E3F4-62CC-4CEC-8965-E8A66FBC78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2260" y="5597458"/>
            <a:ext cx="1242000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bg1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r>
              <a:rPr lang="fi-FI"/>
              <a:t>15.3.2021</a:t>
            </a:r>
            <a:endParaRPr lang="fi-FI" sz="1600">
              <a:solidFill>
                <a:schemeClr val="bg1"/>
              </a:solidFill>
            </a:endParaRPr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253E613E-3102-404E-9128-95F7165B5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09460" y="5307460"/>
            <a:ext cx="4114800" cy="241091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fi-FI" sz="1600" dirty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fi-FI"/>
              <a:t>Kristiina Karppi</a:t>
            </a:r>
            <a:endParaRPr lang="fi-FI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09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Tekstisivu, yksipalstainen.</a:t>
            </a:r>
            <a:br>
              <a:rPr lang="fi-FI"/>
            </a:br>
            <a:r>
              <a:rPr lang="fi-FI"/>
              <a:t>Otsikon pituus korkeintaan kaksi riviä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marL="357188" marR="0" lvl="0" indent="-357188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Esityksen tarkoitus on toimia esiintyjän ja kuulijan tukena.</a:t>
            </a:r>
            <a:br>
              <a:rPr lang="fi-FI"/>
            </a:br>
            <a:r>
              <a:rPr lang="fi-FI"/>
              <a:t>     Toinen tekstitaso, jos sivulle tulee enemmän tekstiä.</a:t>
            </a:r>
            <a:br>
              <a:rPr lang="fi-FI"/>
            </a:br>
            <a:r>
              <a:rPr lang="fi-FI"/>
              <a:t>           Kolmas tekstitaso, jos haluat esittää enemmän tekstiä.</a:t>
            </a:r>
            <a:br>
              <a:rPr lang="fi-FI"/>
            </a:br>
            <a:r>
              <a:rPr lang="fi-FI"/>
              <a:t>Muistathan, että kun tekstin koko pienenee, myös viesti pienenee.</a:t>
            </a:r>
            <a:br>
              <a:rPr lang="fi-FI"/>
            </a:br>
            <a:r>
              <a:rPr lang="fi-FI" noProof="0"/>
              <a:t>Esityksen tulee olla myös kaukaa luettavissa.</a:t>
            </a:r>
            <a:endParaRPr lang="fi-FI"/>
          </a:p>
          <a:p>
            <a:pPr marL="715963" marR="0" lvl="1" indent="-357188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59A7EFB5-C255-48FB-AC67-FD651DD26D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AFC3A855-B6C3-4D1E-B148-55910A2578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8.4.2021   |   </a:t>
            </a: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032AC8CB-3366-4A2A-8272-93E3683840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Katriina Virtanen</a:t>
            </a:r>
          </a:p>
        </p:txBody>
      </p:sp>
    </p:spTree>
    <p:extLst>
      <p:ext uri="{BB962C8B-B14F-4D97-AF65-F5344CB8AC3E}">
        <p14:creationId xmlns:p14="http://schemas.microsoft.com/office/powerpoint/2010/main" val="81498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avio" preserve="1" userDrawn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/>
              <a:t>Graafisivu</a:t>
            </a:r>
            <a:endParaRPr lang="fi-FI"/>
          </a:p>
        </p:txBody>
      </p:sp>
      <p:sp>
        <p:nvSpPr>
          <p:cNvPr id="7" name="Kaavion paikkamerkki 6">
            <a:extLst>
              <a:ext uri="{FF2B5EF4-FFF2-40B4-BE49-F238E27FC236}">
                <a16:creationId xmlns:a16="http://schemas.microsoft.com/office/drawing/2014/main" id="{0579DF22-3A20-4908-84E3-C2B55F28B856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922338" y="1857375"/>
            <a:ext cx="10636236" cy="4087813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Käytä graafissa esityspohjan väripalettiin määriteltyjä värejä.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209C6B0D-979F-4D60-BDCD-B9E08FEB11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AC29B563-2EC1-44DE-A678-D8C61D32BA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8.4.2021   |   </a:t>
            </a:r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26AFE581-53A8-4FFC-BC3A-F2173293E0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Katriina Virtanen</a:t>
            </a:r>
          </a:p>
        </p:txBody>
      </p:sp>
    </p:spTree>
    <p:extLst>
      <p:ext uri="{BB962C8B-B14F-4D97-AF65-F5344CB8AC3E}">
        <p14:creationId xmlns:p14="http://schemas.microsoft.com/office/powerpoint/2010/main" val="224467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365B018F-777B-44D1-9664-1407CB8459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Tekstisivu, kaksi palstaa. </a:t>
            </a:r>
            <a:br>
              <a:rPr lang="fi-FI"/>
            </a:br>
            <a:r>
              <a:rPr lang="fi-FI"/>
              <a:t>Otsikon pituus korkeintaan kaksi riviä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60330"/>
            <a:ext cx="5094402" cy="4085499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i-FI"/>
              <a:t>Esityksen teksti tulee aina tiivistää mahdollisimman lyhyeksi ja selkeäksi.</a:t>
            </a:r>
            <a:br>
              <a:rPr lang="fi-FI"/>
            </a:br>
            <a:r>
              <a:rPr lang="fi-FI"/>
              <a:t>Esityksen tarkoitus on toimia esiintyjän ja kuulijan tukena.</a:t>
            </a:r>
            <a:br>
              <a:rPr lang="fi-FI"/>
            </a:br>
            <a:r>
              <a:rPr lang="fi-FI"/>
              <a:t>Muistathan, että kun tekstin koko pienenee, myös viesti pienenee. Esityksen tulee olla myös kaukaa luettavissa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  <a:p>
            <a:pPr lvl="0"/>
            <a:endParaRPr lang="fi-FI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28EEFB21-D5D7-40FA-809A-551ABC7D90A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64608" y="1860330"/>
            <a:ext cx="5094402" cy="4085499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i-FI"/>
              <a:t>Esityksen teksti tulee aina tiivistää mahdollisimman lyhyeksi ja selkeäksi.</a:t>
            </a:r>
            <a:br>
              <a:rPr lang="fi-FI"/>
            </a:br>
            <a:r>
              <a:rPr lang="fi-FI"/>
              <a:t>Esityksen tarkoitus on toimia esiintyjän ja kuulijan tukena.</a:t>
            </a:r>
            <a:br>
              <a:rPr lang="fi-FI"/>
            </a:br>
            <a:r>
              <a:rPr lang="fi-FI"/>
              <a:t>Muistathan, että kun tekstin koko pienenee, myös viesti pienenee. Esityksen tulee olla myös kaukaa luettavissa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D47A3072-D8CC-4075-92AE-6CB4C819BC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980BC45E-8E9E-4CF2-9961-01D9993652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8.4.2021   |   </a:t>
            </a:r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B063AE42-CA71-44E3-9D58-B8058F37EC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Katriina Virtanen</a:t>
            </a:r>
          </a:p>
        </p:txBody>
      </p:sp>
    </p:spTree>
    <p:extLst>
      <p:ext uri="{BB962C8B-B14F-4D97-AF65-F5344CB8AC3E}">
        <p14:creationId xmlns:p14="http://schemas.microsoft.com/office/powerpoint/2010/main" val="422147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aavio" preserve="1" userDrawn="1">
  <p:cSld name="Otsikko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365B018F-777B-44D1-9664-1407CB8459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/>
              <a:t>Graafisivu</a:t>
            </a:r>
            <a:br>
              <a:rPr lang="fi-FI" noProof="0"/>
            </a:br>
            <a:r>
              <a:rPr lang="fi-FI"/>
              <a:t>Otsikon pituus korkeintaan kaksi riviä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60330"/>
            <a:ext cx="3827881" cy="4085499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GB" err="1"/>
              <a:t>Värejä</a:t>
            </a:r>
            <a:r>
              <a:rPr lang="en-GB"/>
              <a:t> </a:t>
            </a:r>
            <a:r>
              <a:rPr lang="en-GB" err="1"/>
              <a:t>käytetään</a:t>
            </a:r>
            <a:r>
              <a:rPr lang="en-GB"/>
              <a:t> </a:t>
            </a:r>
            <a:r>
              <a:rPr lang="en-GB" err="1"/>
              <a:t>malliesimerkin</a:t>
            </a:r>
            <a:r>
              <a:rPr lang="en-GB"/>
              <a:t> </a:t>
            </a:r>
            <a:r>
              <a:rPr lang="en-GB" err="1"/>
              <a:t>järjestyksessä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Kaavion paikkamerkki 3">
            <a:extLst>
              <a:ext uri="{FF2B5EF4-FFF2-40B4-BE49-F238E27FC236}">
                <a16:creationId xmlns:a16="http://schemas.microsoft.com/office/drawing/2014/main" id="{E32C4822-3ED1-4503-A322-1C32778E2B1A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4866468" y="1860550"/>
            <a:ext cx="6692117" cy="4084638"/>
          </a:xfrm>
        </p:spPr>
        <p:txBody>
          <a:bodyPr/>
          <a:lstStyle/>
          <a:p>
            <a:r>
              <a:rPr lang="fi-FI"/>
              <a:t>Lisää kaavio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B133760A-D9BD-4C93-958B-C47029D5F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232B50DE-A870-4680-8BF1-626B59A71F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8.4.2021   |   </a:t>
            </a:r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660E423A-B2D8-4B91-B7C0-AB18B43AB2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Katriina Virtanen</a:t>
            </a:r>
          </a:p>
        </p:txBody>
      </p:sp>
    </p:spTree>
    <p:extLst>
      <p:ext uri="{BB962C8B-B14F-4D97-AF65-F5344CB8AC3E}">
        <p14:creationId xmlns:p14="http://schemas.microsoft.com/office/powerpoint/2010/main" val="6491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ulukko" preserve="1" userDrawn="1">
  <p:cSld name="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err="1"/>
              <a:t>Taulukkosivu</a:t>
            </a:r>
            <a:br>
              <a:rPr lang="en-GB"/>
            </a:br>
            <a:r>
              <a:rPr lang="fi-FI"/>
              <a:t>Otsikon pituus korkeintaan kaksi riviä</a:t>
            </a:r>
          </a:p>
        </p:txBody>
      </p:sp>
      <p:sp>
        <p:nvSpPr>
          <p:cNvPr id="3" name="Taulukon paikkamerkki 2">
            <a:extLst>
              <a:ext uri="{FF2B5EF4-FFF2-40B4-BE49-F238E27FC236}">
                <a16:creationId xmlns:a16="http://schemas.microsoft.com/office/drawing/2014/main" id="{E46430B6-E098-40A9-A388-1C65D76FE095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922338" y="1857375"/>
            <a:ext cx="10636236" cy="4087813"/>
          </a:xfrm>
        </p:spPr>
        <p:txBody>
          <a:bodyPr/>
          <a:lstStyle/>
          <a:p>
            <a:r>
              <a:rPr lang="fi-FI"/>
              <a:t>Lisää taulukko napsauttamalla kuvaketta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7027DE1D-8E91-406F-8B96-045A387C48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E58D47DE-4D0E-4225-AD7A-47FB6CC388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8.4.2021   |   </a:t>
            </a: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34D358F0-BE1E-4ABA-A0E1-A93C9E529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Katriina Virtanen</a:t>
            </a:r>
          </a:p>
        </p:txBody>
      </p:sp>
    </p:spTree>
    <p:extLst>
      <p:ext uri="{BB962C8B-B14F-4D97-AF65-F5344CB8AC3E}">
        <p14:creationId xmlns:p14="http://schemas.microsoft.com/office/powerpoint/2010/main" val="356905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tekstillinen kuva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E4DF926F-18A8-4323-87C1-43E1E0CBC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7092366" cy="1119501"/>
          </a:xfrm>
        </p:spPr>
        <p:txBody>
          <a:bodyPr/>
          <a:lstStyle/>
          <a:p>
            <a:r>
              <a:rPr lang="fi-FI"/>
              <a:t>Tekstisivu kapealla kuvalla</a:t>
            </a:r>
            <a:br>
              <a:rPr lang="fi-FI"/>
            </a:br>
            <a:r>
              <a:rPr lang="fi-FI"/>
              <a:t>ja lyhyellä otsikolla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7092366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FFD8799F-5DA0-4FBF-A2A7-B65BDEB3BC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A1F75C40-780C-491C-87BC-6A3B74DBF7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8.4.2021   |   </a:t>
            </a:r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A3A71661-0388-4C74-813D-CFA192A733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Katriina Virtanen</a:t>
            </a:r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14654" y="180000"/>
            <a:ext cx="3598545" cy="649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94692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tekstilliset kuvat" preserve="1" userDrawn="1">
  <p:cSld name="Kuvatekstilliset ku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E4DF926F-18A8-4323-87C1-43E1E0CBC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7092366" cy="1119501"/>
          </a:xfrm>
        </p:spPr>
        <p:txBody>
          <a:bodyPr/>
          <a:lstStyle/>
          <a:p>
            <a:r>
              <a:rPr lang="fi-FI" noProof="0"/>
              <a:t>Tekstisivu kahdella kuvalla</a:t>
            </a:r>
            <a:br>
              <a:rPr lang="fi-FI" noProof="0"/>
            </a:br>
            <a:r>
              <a:rPr lang="fi-FI" noProof="0"/>
              <a:t>ja lyhyellä otsikolla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7092366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15" name="Kuvan paikkamerkki 2">
            <a:extLst>
              <a:ext uri="{FF2B5EF4-FFF2-40B4-BE49-F238E27FC236}">
                <a16:creationId xmlns:a16="http://schemas.microsoft.com/office/drawing/2014/main" id="{FC94B34F-00DC-4D30-896A-91EC80CD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8427599" y="180000"/>
            <a:ext cx="3585600" cy="315537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7599" y="3527892"/>
            <a:ext cx="3585600" cy="315010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F7012681-75A7-47D7-8444-7D3FBA4E50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E0FBAD70-7499-4E1B-A701-03775CBA28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8.4.2021   |   </a:t>
            </a:r>
          </a:p>
        </p:txBody>
      </p:sp>
      <p:sp>
        <p:nvSpPr>
          <p:cNvPr id="17" name="Alatunnisteen paikkamerkki 4">
            <a:extLst>
              <a:ext uri="{FF2B5EF4-FFF2-40B4-BE49-F238E27FC236}">
                <a16:creationId xmlns:a16="http://schemas.microsoft.com/office/drawing/2014/main" id="{0AB49502-F625-40AF-9F75-9B1F2A7FD3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Katriina Virtanen</a:t>
            </a:r>
          </a:p>
        </p:txBody>
      </p:sp>
    </p:spTree>
    <p:extLst>
      <p:ext uri="{BB962C8B-B14F-4D97-AF65-F5344CB8AC3E}">
        <p14:creationId xmlns:p14="http://schemas.microsoft.com/office/powerpoint/2010/main" val="50905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tekstillinen kuva iso" preserve="1" userDrawn="1">
  <p:cSld name="Kuvatekstillinen 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E4DF926F-18A8-4323-87C1-43E1E0CBC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5224068" cy="1119501"/>
          </a:xfrm>
        </p:spPr>
        <p:txBody>
          <a:bodyPr/>
          <a:lstStyle/>
          <a:p>
            <a:r>
              <a:rPr lang="fi-FI" noProof="0"/>
              <a:t>Tekstisivu isolla  kuvalla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5224068" cy="40892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i-FI"/>
              <a:t>Kuvasivun teksti tulee tiivistää lyhyeksi.</a:t>
            </a:r>
            <a:br>
              <a:rPr lang="fi-FI"/>
            </a:br>
            <a:r>
              <a:rPr lang="fi-FI"/>
              <a:t>Käytä laadukkaita kuvia.</a:t>
            </a:r>
            <a:br>
              <a:rPr lang="fi-FI"/>
            </a:br>
            <a:r>
              <a:rPr lang="fi-FI"/>
              <a:t>Vältä tiedostokooltaan isoja kuvia, jotta esityksestä ei tule liian raskasta.</a:t>
            </a:r>
            <a:br>
              <a:rPr lang="fi-FI"/>
            </a:br>
            <a:r>
              <a:rPr lang="fi-FI"/>
              <a:t>Sivun tulee olla helposti silmäiltävissä ja teksti koon tulee olla luettavissa.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428597" y="180000"/>
            <a:ext cx="5584602" cy="649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B5F3AB46-DDE8-48A9-B165-54E07D0B6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0AA848AD-B333-42B9-B9E4-08ABFCD612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8.4.2021   |   </a:t>
            </a:r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697CFB4B-70A9-4C59-8AFC-86477E70AA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Katriina Virtanen</a:t>
            </a:r>
          </a:p>
        </p:txBody>
      </p:sp>
    </p:spTree>
    <p:extLst>
      <p:ext uri="{BB962C8B-B14F-4D97-AF65-F5344CB8AC3E}">
        <p14:creationId xmlns:p14="http://schemas.microsoft.com/office/powerpoint/2010/main" val="22526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79999" y="180000"/>
            <a:ext cx="11833200" cy="649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26276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sältö kaarevalla kuvalla" preserve="1" userDrawn="1">
  <p:cSld name="Sisältö kaarevall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6482227" cy="1119501"/>
          </a:xfrm>
        </p:spPr>
        <p:txBody>
          <a:bodyPr/>
          <a:lstStyle/>
          <a:p>
            <a:r>
              <a:rPr lang="en-GB" err="1"/>
              <a:t>Tekstisivu</a:t>
            </a:r>
            <a:r>
              <a:rPr lang="en-GB"/>
              <a:t> </a:t>
            </a:r>
            <a:r>
              <a:rPr lang="en-GB" err="1"/>
              <a:t>isolla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kaarevalla</a:t>
            </a:r>
            <a:r>
              <a:rPr lang="en-GB"/>
              <a:t> </a:t>
            </a:r>
            <a:r>
              <a:rPr lang="en-GB" err="1"/>
              <a:t>kuvalla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6482227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46D95DB7-D85C-4651-BD0D-60A1252BA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7603725" y="180000"/>
            <a:ext cx="440947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1709367 w 4408944"/>
              <a:gd name="connsiteY3" fmla="*/ 6487088 h 6488358"/>
              <a:gd name="connsiteX4" fmla="*/ 0 w 4408944"/>
              <a:gd name="connsiteY4" fmla="*/ 6488358 h 6488358"/>
              <a:gd name="connsiteX5" fmla="*/ 0 w 4408944"/>
              <a:gd name="connsiteY5" fmla="*/ 0 h 6488358"/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1709367 w 4408944"/>
              <a:gd name="connsiteY3" fmla="*/ 6487088 h 6488358"/>
              <a:gd name="connsiteX4" fmla="*/ 0 w 4408944"/>
              <a:gd name="connsiteY4" fmla="*/ 0 h 6488358"/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1709367 w 4408944"/>
              <a:gd name="connsiteY3" fmla="*/ 6487088 h 6488358"/>
              <a:gd name="connsiteX4" fmla="*/ 991817 w 4408944"/>
              <a:gd name="connsiteY4" fmla="*/ 3753413 h 6488358"/>
              <a:gd name="connsiteX5" fmla="*/ 0 w 4408944"/>
              <a:gd name="connsiteY5" fmla="*/ 0 h 6488358"/>
              <a:gd name="connsiteX0" fmla="*/ 144667 w 4553611"/>
              <a:gd name="connsiteY0" fmla="*/ 0 h 6488358"/>
              <a:gd name="connsiteX1" fmla="*/ 4553611 w 4553611"/>
              <a:gd name="connsiteY1" fmla="*/ 0 h 6488358"/>
              <a:gd name="connsiteX2" fmla="*/ 4553611 w 4553611"/>
              <a:gd name="connsiteY2" fmla="*/ 6488358 h 6488358"/>
              <a:gd name="connsiteX3" fmla="*/ 1854034 w 4553611"/>
              <a:gd name="connsiteY3" fmla="*/ 6487088 h 6488358"/>
              <a:gd name="connsiteX4" fmla="*/ 1136484 w 4553611"/>
              <a:gd name="connsiteY4" fmla="*/ 3753413 h 6488358"/>
              <a:gd name="connsiteX5" fmla="*/ 144667 w 4553611"/>
              <a:gd name="connsiteY5" fmla="*/ 0 h 6488358"/>
              <a:gd name="connsiteX0" fmla="*/ 214805 w 4623749"/>
              <a:gd name="connsiteY0" fmla="*/ 0 h 6488358"/>
              <a:gd name="connsiteX1" fmla="*/ 4623749 w 4623749"/>
              <a:gd name="connsiteY1" fmla="*/ 0 h 6488358"/>
              <a:gd name="connsiteX2" fmla="*/ 4623749 w 4623749"/>
              <a:gd name="connsiteY2" fmla="*/ 6488358 h 6488358"/>
              <a:gd name="connsiteX3" fmla="*/ 1924172 w 4623749"/>
              <a:gd name="connsiteY3" fmla="*/ 6487088 h 6488358"/>
              <a:gd name="connsiteX4" fmla="*/ 641472 w 4623749"/>
              <a:gd name="connsiteY4" fmla="*/ 4051863 h 6488358"/>
              <a:gd name="connsiteX5" fmla="*/ 214805 w 4623749"/>
              <a:gd name="connsiteY5" fmla="*/ 0 h 6488358"/>
              <a:gd name="connsiteX0" fmla="*/ 214805 w 4623749"/>
              <a:gd name="connsiteY0" fmla="*/ 0 h 6488358"/>
              <a:gd name="connsiteX1" fmla="*/ 4623749 w 4623749"/>
              <a:gd name="connsiteY1" fmla="*/ 0 h 6488358"/>
              <a:gd name="connsiteX2" fmla="*/ 4623749 w 4623749"/>
              <a:gd name="connsiteY2" fmla="*/ 6488358 h 6488358"/>
              <a:gd name="connsiteX3" fmla="*/ 1924172 w 4623749"/>
              <a:gd name="connsiteY3" fmla="*/ 6487088 h 6488358"/>
              <a:gd name="connsiteX4" fmla="*/ 641472 w 4623749"/>
              <a:gd name="connsiteY4" fmla="*/ 4051863 h 6488358"/>
              <a:gd name="connsiteX5" fmla="*/ 214805 w 4623749"/>
              <a:gd name="connsiteY5" fmla="*/ 0 h 6488358"/>
              <a:gd name="connsiteX0" fmla="*/ 530 w 4409474"/>
              <a:gd name="connsiteY0" fmla="*/ 0 h 6488358"/>
              <a:gd name="connsiteX1" fmla="*/ 4409474 w 4409474"/>
              <a:gd name="connsiteY1" fmla="*/ 0 h 6488358"/>
              <a:gd name="connsiteX2" fmla="*/ 4409474 w 4409474"/>
              <a:gd name="connsiteY2" fmla="*/ 6488358 h 6488358"/>
              <a:gd name="connsiteX3" fmla="*/ 1709897 w 4409474"/>
              <a:gd name="connsiteY3" fmla="*/ 6487088 h 6488358"/>
              <a:gd name="connsiteX4" fmla="*/ 427197 w 4409474"/>
              <a:gd name="connsiteY4" fmla="*/ 4051863 h 6488358"/>
              <a:gd name="connsiteX5" fmla="*/ 530 w 4409474"/>
              <a:gd name="connsiteY5" fmla="*/ 0 h 6488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09474" h="6488358">
                <a:moveTo>
                  <a:pt x="530" y="0"/>
                </a:moveTo>
                <a:lnTo>
                  <a:pt x="4409474" y="0"/>
                </a:lnTo>
                <a:lnTo>
                  <a:pt x="4409474" y="6488358"/>
                </a:lnTo>
                <a:lnTo>
                  <a:pt x="1709897" y="6487088"/>
                </a:lnTo>
                <a:cubicBezTo>
                  <a:pt x="1168951" y="5999514"/>
                  <a:pt x="712091" y="5133044"/>
                  <a:pt x="427197" y="4051863"/>
                </a:cubicBezTo>
                <a:cubicBezTo>
                  <a:pt x="142303" y="2970682"/>
                  <a:pt x="-10191" y="1358994"/>
                  <a:pt x="5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8CBE0249-DC84-4C39-89AB-E97D6F0F84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71815122-4A8E-4281-87AC-8D44BE6CC0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8.4.2021   |   </a:t>
            </a: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788FD0A6-21DD-4310-9D7C-EC77DE9DFE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Katriina Virtanen</a:t>
            </a:r>
          </a:p>
        </p:txBody>
      </p:sp>
    </p:spTree>
    <p:extLst>
      <p:ext uri="{BB962C8B-B14F-4D97-AF65-F5344CB8AC3E}">
        <p14:creationId xmlns:p14="http://schemas.microsoft.com/office/powerpoint/2010/main" val="247810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5" preserve="1" userDrawn="1">
  <p:cSld name="Otsikko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7" name="Freeform 24">
            <a:extLst>
              <a:ext uri="{FF2B5EF4-FFF2-40B4-BE49-F238E27FC236}">
                <a16:creationId xmlns:a16="http://schemas.microsoft.com/office/drawing/2014/main" id="{1A042BF1-EF78-493D-A6DE-B399BD8FC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8284039" cy="6515254"/>
          </a:xfrm>
          <a:custGeom>
            <a:avLst/>
            <a:gdLst>
              <a:gd name="T0" fmla="*/ 23006 w 23006"/>
              <a:gd name="T1" fmla="*/ 0 h 18070"/>
              <a:gd name="T2" fmla="*/ 11591 w 23006"/>
              <a:gd name="T3" fmla="*/ 0 h 18070"/>
              <a:gd name="T4" fmla="*/ 0 w 23006"/>
              <a:gd name="T5" fmla="*/ 4209 h 18070"/>
              <a:gd name="T6" fmla="*/ 0 w 23006"/>
              <a:gd name="T7" fmla="*/ 18070 h 18070"/>
              <a:gd name="T8" fmla="*/ 18262 w 23006"/>
              <a:gd name="T9" fmla="*/ 18070 h 18070"/>
              <a:gd name="T10" fmla="*/ 18262 w 23006"/>
              <a:gd name="T11" fmla="*/ 17566 h 18070"/>
              <a:gd name="T12" fmla="*/ 23006 w 23006"/>
              <a:gd name="T13" fmla="*/ 0 h 18070"/>
              <a:gd name="connsiteX0" fmla="*/ 23006 w 23006"/>
              <a:gd name="connsiteY0" fmla="*/ 0 h 18070"/>
              <a:gd name="connsiteX1" fmla="*/ 11591 w 23006"/>
              <a:gd name="connsiteY1" fmla="*/ 0 h 18070"/>
              <a:gd name="connsiteX2" fmla="*/ 0 w 23006"/>
              <a:gd name="connsiteY2" fmla="*/ 4209 h 18070"/>
              <a:gd name="connsiteX3" fmla="*/ 0 w 23006"/>
              <a:gd name="connsiteY3" fmla="*/ 18070 h 18070"/>
              <a:gd name="connsiteX4" fmla="*/ 18262 w 23006"/>
              <a:gd name="connsiteY4" fmla="*/ 18070 h 18070"/>
              <a:gd name="connsiteX5" fmla="*/ 18295 w 23006"/>
              <a:gd name="connsiteY5" fmla="*/ 17555 h 18070"/>
              <a:gd name="connsiteX6" fmla="*/ 23006 w 23006"/>
              <a:gd name="connsiteY6" fmla="*/ 0 h 18070"/>
              <a:gd name="connsiteX0" fmla="*/ 23006 w 23120"/>
              <a:gd name="connsiteY0" fmla="*/ 0 h 18070"/>
              <a:gd name="connsiteX1" fmla="*/ 11591 w 23120"/>
              <a:gd name="connsiteY1" fmla="*/ 0 h 18070"/>
              <a:gd name="connsiteX2" fmla="*/ 0 w 23120"/>
              <a:gd name="connsiteY2" fmla="*/ 4209 h 18070"/>
              <a:gd name="connsiteX3" fmla="*/ 0 w 23120"/>
              <a:gd name="connsiteY3" fmla="*/ 18070 h 18070"/>
              <a:gd name="connsiteX4" fmla="*/ 18262 w 23120"/>
              <a:gd name="connsiteY4" fmla="*/ 18070 h 18070"/>
              <a:gd name="connsiteX5" fmla="*/ 23120 w 23120"/>
              <a:gd name="connsiteY5" fmla="*/ 7420 h 18070"/>
              <a:gd name="connsiteX6" fmla="*/ 23006 w 23120"/>
              <a:gd name="connsiteY6" fmla="*/ 0 h 18070"/>
              <a:gd name="connsiteX0" fmla="*/ 23006 w 23309"/>
              <a:gd name="connsiteY0" fmla="*/ 0 h 18070"/>
              <a:gd name="connsiteX1" fmla="*/ 11591 w 23309"/>
              <a:gd name="connsiteY1" fmla="*/ 0 h 18070"/>
              <a:gd name="connsiteX2" fmla="*/ 0 w 23309"/>
              <a:gd name="connsiteY2" fmla="*/ 4209 h 18070"/>
              <a:gd name="connsiteX3" fmla="*/ 0 w 23309"/>
              <a:gd name="connsiteY3" fmla="*/ 18070 h 18070"/>
              <a:gd name="connsiteX4" fmla="*/ 18262 w 23309"/>
              <a:gd name="connsiteY4" fmla="*/ 18070 h 18070"/>
              <a:gd name="connsiteX5" fmla="*/ 23006 w 23309"/>
              <a:gd name="connsiteY5" fmla="*/ 0 h 18070"/>
              <a:gd name="connsiteX0" fmla="*/ 23006 w 23146"/>
              <a:gd name="connsiteY0" fmla="*/ 0 h 18070"/>
              <a:gd name="connsiteX1" fmla="*/ 11591 w 23146"/>
              <a:gd name="connsiteY1" fmla="*/ 0 h 18070"/>
              <a:gd name="connsiteX2" fmla="*/ 0 w 23146"/>
              <a:gd name="connsiteY2" fmla="*/ 4209 h 18070"/>
              <a:gd name="connsiteX3" fmla="*/ 0 w 23146"/>
              <a:gd name="connsiteY3" fmla="*/ 18070 h 18070"/>
              <a:gd name="connsiteX4" fmla="*/ 18262 w 23146"/>
              <a:gd name="connsiteY4" fmla="*/ 18070 h 18070"/>
              <a:gd name="connsiteX5" fmla="*/ 23006 w 23146"/>
              <a:gd name="connsiteY5" fmla="*/ 0 h 18070"/>
              <a:gd name="connsiteX0" fmla="*/ 23006 w 23006"/>
              <a:gd name="connsiteY0" fmla="*/ 0 h 18070"/>
              <a:gd name="connsiteX1" fmla="*/ 11591 w 23006"/>
              <a:gd name="connsiteY1" fmla="*/ 0 h 18070"/>
              <a:gd name="connsiteX2" fmla="*/ 0 w 23006"/>
              <a:gd name="connsiteY2" fmla="*/ 4209 h 18070"/>
              <a:gd name="connsiteX3" fmla="*/ 0 w 23006"/>
              <a:gd name="connsiteY3" fmla="*/ 18070 h 18070"/>
              <a:gd name="connsiteX4" fmla="*/ 18262 w 23006"/>
              <a:gd name="connsiteY4" fmla="*/ 18070 h 18070"/>
              <a:gd name="connsiteX5" fmla="*/ 23006 w 23006"/>
              <a:gd name="connsiteY5" fmla="*/ 0 h 1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06" h="18070">
                <a:moveTo>
                  <a:pt x="23006" y="0"/>
                </a:move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lnTo>
                  <a:pt x="0" y="18070"/>
                </a:lnTo>
                <a:lnTo>
                  <a:pt x="18262" y="18070"/>
                </a:lnTo>
                <a:cubicBezTo>
                  <a:pt x="18287" y="18090"/>
                  <a:pt x="22931" y="62"/>
                  <a:pt x="23006" y="0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29868" y="2825496"/>
            <a:ext cx="5143500" cy="2391156"/>
          </a:xfrm>
        </p:spPr>
        <p:txBody>
          <a:bodyPr anchor="ctr" anchorCtr="0"/>
          <a:lstStyle>
            <a:lvl1pPr algn="l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 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2074" y="5703145"/>
            <a:ext cx="4195818" cy="642035"/>
          </a:xfrm>
        </p:spPr>
        <p:txBody>
          <a:bodyPr anchor="t" anchorCtr="0"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BFBF6B36-2C5D-4C96-B600-824137F55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747818" y="180000"/>
            <a:ext cx="5266800" cy="6516000"/>
          </a:xfrm>
          <a:custGeom>
            <a:avLst/>
            <a:gdLst>
              <a:gd name="connsiteX0" fmla="*/ 0 w 11834341"/>
              <a:gd name="connsiteY0" fmla="*/ 0 h 2987423"/>
              <a:gd name="connsiteX1" fmla="*/ 11834341 w 11834341"/>
              <a:gd name="connsiteY1" fmla="*/ 0 h 2987423"/>
              <a:gd name="connsiteX2" fmla="*/ 11834341 w 11834341"/>
              <a:gd name="connsiteY2" fmla="*/ 2987423 h 2987423"/>
              <a:gd name="connsiteX3" fmla="*/ 0 w 11834341"/>
              <a:gd name="connsiteY3" fmla="*/ 2987423 h 2987423"/>
              <a:gd name="connsiteX4" fmla="*/ 0 w 11834341"/>
              <a:gd name="connsiteY4" fmla="*/ 0 h 2987423"/>
              <a:gd name="connsiteX0" fmla="*/ 9467 w 11843808"/>
              <a:gd name="connsiteY0" fmla="*/ 0 h 2987423"/>
              <a:gd name="connsiteX1" fmla="*/ 11843808 w 11843808"/>
              <a:gd name="connsiteY1" fmla="*/ 0 h 2987423"/>
              <a:gd name="connsiteX2" fmla="*/ 11843808 w 11843808"/>
              <a:gd name="connsiteY2" fmla="*/ 2987423 h 2987423"/>
              <a:gd name="connsiteX3" fmla="*/ 9467 w 11843808"/>
              <a:gd name="connsiteY3" fmla="*/ 2987423 h 2987423"/>
              <a:gd name="connsiteX4" fmla="*/ 0 w 11843808"/>
              <a:gd name="connsiteY4" fmla="*/ 1159280 h 2987423"/>
              <a:gd name="connsiteX5" fmla="*/ 9467 w 11843808"/>
              <a:gd name="connsiteY5" fmla="*/ 0 h 2987423"/>
              <a:gd name="connsiteX0" fmla="*/ 9467 w 11843808"/>
              <a:gd name="connsiteY0" fmla="*/ 2008 h 2989431"/>
              <a:gd name="connsiteX1" fmla="*/ 5925312 w 11843808"/>
              <a:gd name="connsiteY1" fmla="*/ 0 h 2989431"/>
              <a:gd name="connsiteX2" fmla="*/ 11843808 w 11843808"/>
              <a:gd name="connsiteY2" fmla="*/ 2008 h 2989431"/>
              <a:gd name="connsiteX3" fmla="*/ 11843808 w 11843808"/>
              <a:gd name="connsiteY3" fmla="*/ 2989431 h 2989431"/>
              <a:gd name="connsiteX4" fmla="*/ 9467 w 11843808"/>
              <a:gd name="connsiteY4" fmla="*/ 2989431 h 2989431"/>
              <a:gd name="connsiteX5" fmla="*/ 0 w 11843808"/>
              <a:gd name="connsiteY5" fmla="*/ 1161288 h 2989431"/>
              <a:gd name="connsiteX6" fmla="*/ 9467 w 11843808"/>
              <a:gd name="connsiteY6" fmla="*/ 2008 h 2989431"/>
              <a:gd name="connsiteX0" fmla="*/ 650 w 11834991"/>
              <a:gd name="connsiteY0" fmla="*/ 2008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6" fmla="*/ 650 w 11834991"/>
              <a:gd name="connsiteY6" fmla="*/ 2008 h 2989431"/>
              <a:gd name="connsiteX0" fmla="*/ 3883 w 11834991"/>
              <a:gd name="connsiteY0" fmla="*/ 1164463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0" fmla="*/ 3883 w 11834991"/>
              <a:gd name="connsiteY0" fmla="*/ 1164463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0" fmla="*/ 3883 w 11834991"/>
              <a:gd name="connsiteY0" fmla="*/ 1164732 h 2989700"/>
              <a:gd name="connsiteX1" fmla="*/ 5916495 w 11834991"/>
              <a:gd name="connsiteY1" fmla="*/ 269 h 2989700"/>
              <a:gd name="connsiteX2" fmla="*/ 11834991 w 11834991"/>
              <a:gd name="connsiteY2" fmla="*/ 2277 h 2989700"/>
              <a:gd name="connsiteX3" fmla="*/ 11834991 w 11834991"/>
              <a:gd name="connsiteY3" fmla="*/ 2989700 h 2989700"/>
              <a:gd name="connsiteX4" fmla="*/ 650 w 11834991"/>
              <a:gd name="connsiteY4" fmla="*/ 2989700 h 2989700"/>
              <a:gd name="connsiteX5" fmla="*/ 3883 w 11834991"/>
              <a:gd name="connsiteY5" fmla="*/ 1164732 h 2989700"/>
              <a:gd name="connsiteX0" fmla="*/ 3883 w 11834991"/>
              <a:gd name="connsiteY0" fmla="*/ 1164463 h 2989431"/>
              <a:gd name="connsiteX1" fmla="*/ 1805336 w 11834991"/>
              <a:gd name="connsiteY1" fmla="*/ 525357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6530 h 2991498"/>
              <a:gd name="connsiteX1" fmla="*/ 1758770 w 11834991"/>
              <a:gd name="connsiteY1" fmla="*/ 453341 h 2991498"/>
              <a:gd name="connsiteX2" fmla="*/ 5916495 w 11834991"/>
              <a:gd name="connsiteY2" fmla="*/ 2067 h 2991498"/>
              <a:gd name="connsiteX3" fmla="*/ 11834991 w 11834991"/>
              <a:gd name="connsiteY3" fmla="*/ 4075 h 2991498"/>
              <a:gd name="connsiteX4" fmla="*/ 11834991 w 11834991"/>
              <a:gd name="connsiteY4" fmla="*/ 2991498 h 2991498"/>
              <a:gd name="connsiteX5" fmla="*/ 650 w 11834991"/>
              <a:gd name="connsiteY5" fmla="*/ 2991498 h 2991498"/>
              <a:gd name="connsiteX6" fmla="*/ 3883 w 11834991"/>
              <a:gd name="connsiteY6" fmla="*/ 1166530 h 2991498"/>
              <a:gd name="connsiteX0" fmla="*/ 3883 w 11834991"/>
              <a:gd name="connsiteY0" fmla="*/ 1164834 h 2989802"/>
              <a:gd name="connsiteX1" fmla="*/ 1758770 w 11834991"/>
              <a:gd name="connsiteY1" fmla="*/ 451645 h 2989802"/>
              <a:gd name="connsiteX2" fmla="*/ 5916495 w 11834991"/>
              <a:gd name="connsiteY2" fmla="*/ 371 h 2989802"/>
              <a:gd name="connsiteX3" fmla="*/ 11834991 w 11834991"/>
              <a:gd name="connsiteY3" fmla="*/ 2379 h 2989802"/>
              <a:gd name="connsiteX4" fmla="*/ 11834991 w 11834991"/>
              <a:gd name="connsiteY4" fmla="*/ 2989802 h 2989802"/>
              <a:gd name="connsiteX5" fmla="*/ 650 w 11834991"/>
              <a:gd name="connsiteY5" fmla="*/ 2989802 h 2989802"/>
              <a:gd name="connsiteX6" fmla="*/ 3883 w 11834991"/>
              <a:gd name="connsiteY6" fmla="*/ 1164834 h 2989802"/>
              <a:gd name="connsiteX0" fmla="*/ 3883 w 11834991"/>
              <a:gd name="connsiteY0" fmla="*/ 1164834 h 2989802"/>
              <a:gd name="connsiteX1" fmla="*/ 1758770 w 11834991"/>
              <a:gd name="connsiteY1" fmla="*/ 451645 h 2989802"/>
              <a:gd name="connsiteX2" fmla="*/ 5916495 w 11834991"/>
              <a:gd name="connsiteY2" fmla="*/ 371 h 2989802"/>
              <a:gd name="connsiteX3" fmla="*/ 11834991 w 11834991"/>
              <a:gd name="connsiteY3" fmla="*/ 2379 h 2989802"/>
              <a:gd name="connsiteX4" fmla="*/ 11834991 w 11834991"/>
              <a:gd name="connsiteY4" fmla="*/ 2989802 h 2989802"/>
              <a:gd name="connsiteX5" fmla="*/ 650 w 11834991"/>
              <a:gd name="connsiteY5" fmla="*/ 2989802 h 2989802"/>
              <a:gd name="connsiteX6" fmla="*/ 3883 w 11834991"/>
              <a:gd name="connsiteY6" fmla="*/ 1164834 h 2989802"/>
              <a:gd name="connsiteX0" fmla="*/ 3883 w 11834991"/>
              <a:gd name="connsiteY0" fmla="*/ 1164775 h 2989743"/>
              <a:gd name="connsiteX1" fmla="*/ 1758770 w 11834991"/>
              <a:gd name="connsiteY1" fmla="*/ 451586 h 2989743"/>
              <a:gd name="connsiteX2" fmla="*/ 5916495 w 11834991"/>
              <a:gd name="connsiteY2" fmla="*/ 312 h 2989743"/>
              <a:gd name="connsiteX3" fmla="*/ 11834991 w 11834991"/>
              <a:gd name="connsiteY3" fmla="*/ 2320 h 2989743"/>
              <a:gd name="connsiteX4" fmla="*/ 11834991 w 11834991"/>
              <a:gd name="connsiteY4" fmla="*/ 2989743 h 2989743"/>
              <a:gd name="connsiteX5" fmla="*/ 650 w 11834991"/>
              <a:gd name="connsiteY5" fmla="*/ 2989743 h 2989743"/>
              <a:gd name="connsiteX6" fmla="*/ 3883 w 11834991"/>
              <a:gd name="connsiteY6" fmla="*/ 1164775 h 2989743"/>
              <a:gd name="connsiteX0" fmla="*/ 3883 w 11834991"/>
              <a:gd name="connsiteY0" fmla="*/ 1164880 h 2989848"/>
              <a:gd name="connsiteX1" fmla="*/ 1932336 w 11834991"/>
              <a:gd name="connsiteY1" fmla="*/ 411474 h 2989848"/>
              <a:gd name="connsiteX2" fmla="*/ 5916495 w 11834991"/>
              <a:gd name="connsiteY2" fmla="*/ 417 h 2989848"/>
              <a:gd name="connsiteX3" fmla="*/ 11834991 w 11834991"/>
              <a:gd name="connsiteY3" fmla="*/ 2425 h 2989848"/>
              <a:gd name="connsiteX4" fmla="*/ 11834991 w 11834991"/>
              <a:gd name="connsiteY4" fmla="*/ 2989848 h 2989848"/>
              <a:gd name="connsiteX5" fmla="*/ 650 w 11834991"/>
              <a:gd name="connsiteY5" fmla="*/ 2989848 h 2989848"/>
              <a:gd name="connsiteX6" fmla="*/ 3883 w 11834991"/>
              <a:gd name="connsiteY6" fmla="*/ 1164880 h 2989848"/>
              <a:gd name="connsiteX0" fmla="*/ 3883 w 11834991"/>
              <a:gd name="connsiteY0" fmla="*/ 1164867 h 2989835"/>
              <a:gd name="connsiteX1" fmla="*/ 1932336 w 11834991"/>
              <a:gd name="connsiteY1" fmla="*/ 411461 h 2989835"/>
              <a:gd name="connsiteX2" fmla="*/ 5916495 w 11834991"/>
              <a:gd name="connsiteY2" fmla="*/ 404 h 2989835"/>
              <a:gd name="connsiteX3" fmla="*/ 11834991 w 11834991"/>
              <a:gd name="connsiteY3" fmla="*/ 2412 h 2989835"/>
              <a:gd name="connsiteX4" fmla="*/ 11834991 w 11834991"/>
              <a:gd name="connsiteY4" fmla="*/ 2989835 h 2989835"/>
              <a:gd name="connsiteX5" fmla="*/ 650 w 11834991"/>
              <a:gd name="connsiteY5" fmla="*/ 2989835 h 2989835"/>
              <a:gd name="connsiteX6" fmla="*/ 3883 w 11834991"/>
              <a:gd name="connsiteY6" fmla="*/ 1164867 h 2989835"/>
              <a:gd name="connsiteX0" fmla="*/ 3883 w 11834991"/>
              <a:gd name="connsiteY0" fmla="*/ 1164888 h 2989856"/>
              <a:gd name="connsiteX1" fmla="*/ 1921753 w 11834991"/>
              <a:gd name="connsiteY1" fmla="*/ 405132 h 2989856"/>
              <a:gd name="connsiteX2" fmla="*/ 5916495 w 11834991"/>
              <a:gd name="connsiteY2" fmla="*/ 425 h 2989856"/>
              <a:gd name="connsiteX3" fmla="*/ 11834991 w 11834991"/>
              <a:gd name="connsiteY3" fmla="*/ 2433 h 2989856"/>
              <a:gd name="connsiteX4" fmla="*/ 11834991 w 11834991"/>
              <a:gd name="connsiteY4" fmla="*/ 2989856 h 2989856"/>
              <a:gd name="connsiteX5" fmla="*/ 650 w 11834991"/>
              <a:gd name="connsiteY5" fmla="*/ 2989856 h 2989856"/>
              <a:gd name="connsiteX6" fmla="*/ 3883 w 11834991"/>
              <a:gd name="connsiteY6" fmla="*/ 1164888 h 2989856"/>
              <a:gd name="connsiteX0" fmla="*/ 43 w 11835384"/>
              <a:gd name="connsiteY0" fmla="*/ 893516 h 2989610"/>
              <a:gd name="connsiteX1" fmla="*/ 1922146 w 11835384"/>
              <a:gd name="connsiteY1" fmla="*/ 404886 h 2989610"/>
              <a:gd name="connsiteX2" fmla="*/ 5916888 w 11835384"/>
              <a:gd name="connsiteY2" fmla="*/ 179 h 2989610"/>
              <a:gd name="connsiteX3" fmla="*/ 11835384 w 11835384"/>
              <a:gd name="connsiteY3" fmla="*/ 2187 h 2989610"/>
              <a:gd name="connsiteX4" fmla="*/ 11835384 w 11835384"/>
              <a:gd name="connsiteY4" fmla="*/ 2989610 h 2989610"/>
              <a:gd name="connsiteX5" fmla="*/ 1043 w 11835384"/>
              <a:gd name="connsiteY5" fmla="*/ 2989610 h 2989610"/>
              <a:gd name="connsiteX6" fmla="*/ 43 w 11835384"/>
              <a:gd name="connsiteY6" fmla="*/ 893516 h 2989610"/>
              <a:gd name="connsiteX0" fmla="*/ 0 w 11835341"/>
              <a:gd name="connsiteY0" fmla="*/ 893516 h 2989610"/>
              <a:gd name="connsiteX1" fmla="*/ 1922103 w 11835341"/>
              <a:gd name="connsiteY1" fmla="*/ 404886 h 2989610"/>
              <a:gd name="connsiteX2" fmla="*/ 5916845 w 11835341"/>
              <a:gd name="connsiteY2" fmla="*/ 179 h 2989610"/>
              <a:gd name="connsiteX3" fmla="*/ 11835341 w 11835341"/>
              <a:gd name="connsiteY3" fmla="*/ 2187 h 2989610"/>
              <a:gd name="connsiteX4" fmla="*/ 11835341 w 11835341"/>
              <a:gd name="connsiteY4" fmla="*/ 2989610 h 2989610"/>
              <a:gd name="connsiteX5" fmla="*/ 1000 w 11835341"/>
              <a:gd name="connsiteY5" fmla="*/ 2989610 h 2989610"/>
              <a:gd name="connsiteX6" fmla="*/ 0 w 11835341"/>
              <a:gd name="connsiteY6" fmla="*/ 893516 h 2989610"/>
              <a:gd name="connsiteX0" fmla="*/ 0 w 11835341"/>
              <a:gd name="connsiteY0" fmla="*/ 893720 h 2989814"/>
              <a:gd name="connsiteX1" fmla="*/ 2025820 w 11835341"/>
              <a:gd name="connsiteY1" fmla="*/ 260013 h 2989814"/>
              <a:gd name="connsiteX2" fmla="*/ 5916845 w 11835341"/>
              <a:gd name="connsiteY2" fmla="*/ 383 h 2989814"/>
              <a:gd name="connsiteX3" fmla="*/ 11835341 w 11835341"/>
              <a:gd name="connsiteY3" fmla="*/ 2391 h 2989814"/>
              <a:gd name="connsiteX4" fmla="*/ 11835341 w 11835341"/>
              <a:gd name="connsiteY4" fmla="*/ 2989814 h 2989814"/>
              <a:gd name="connsiteX5" fmla="*/ 1000 w 11835341"/>
              <a:gd name="connsiteY5" fmla="*/ 2989814 h 2989814"/>
              <a:gd name="connsiteX6" fmla="*/ 0 w 11835341"/>
              <a:gd name="connsiteY6" fmla="*/ 893720 h 2989814"/>
              <a:gd name="connsiteX0" fmla="*/ 0 w 11835341"/>
              <a:gd name="connsiteY0" fmla="*/ 897278 h 2993372"/>
              <a:gd name="connsiteX1" fmla="*/ 2025820 w 11835341"/>
              <a:gd name="connsiteY1" fmla="*/ 263571 h 2993372"/>
              <a:gd name="connsiteX2" fmla="*/ 5916845 w 11835341"/>
              <a:gd name="connsiteY2" fmla="*/ 3941 h 2993372"/>
              <a:gd name="connsiteX3" fmla="*/ 11835341 w 11835341"/>
              <a:gd name="connsiteY3" fmla="*/ 5949 h 2993372"/>
              <a:gd name="connsiteX4" fmla="*/ 11835341 w 11835341"/>
              <a:gd name="connsiteY4" fmla="*/ 2993372 h 2993372"/>
              <a:gd name="connsiteX5" fmla="*/ 1000 w 11835341"/>
              <a:gd name="connsiteY5" fmla="*/ 2993372 h 2993372"/>
              <a:gd name="connsiteX6" fmla="*/ 0 w 11835341"/>
              <a:gd name="connsiteY6" fmla="*/ 897278 h 2993372"/>
              <a:gd name="connsiteX0" fmla="*/ 0 w 11835341"/>
              <a:gd name="connsiteY0" fmla="*/ 898261 h 2994355"/>
              <a:gd name="connsiteX1" fmla="*/ 2025820 w 11835341"/>
              <a:gd name="connsiteY1" fmla="*/ 264554 h 2994355"/>
              <a:gd name="connsiteX2" fmla="*/ 5916845 w 11835341"/>
              <a:gd name="connsiteY2" fmla="*/ 4924 h 2994355"/>
              <a:gd name="connsiteX3" fmla="*/ 11835341 w 11835341"/>
              <a:gd name="connsiteY3" fmla="*/ 6932 h 2994355"/>
              <a:gd name="connsiteX4" fmla="*/ 11835341 w 11835341"/>
              <a:gd name="connsiteY4" fmla="*/ 2994355 h 2994355"/>
              <a:gd name="connsiteX5" fmla="*/ 1000 w 11835341"/>
              <a:gd name="connsiteY5" fmla="*/ 2994355 h 2994355"/>
              <a:gd name="connsiteX6" fmla="*/ 0 w 11835341"/>
              <a:gd name="connsiteY6" fmla="*/ 898261 h 2994355"/>
              <a:gd name="connsiteX0" fmla="*/ 0 w 11835341"/>
              <a:gd name="connsiteY0" fmla="*/ 901345 h 2997439"/>
              <a:gd name="connsiteX1" fmla="*/ 2025820 w 11835341"/>
              <a:gd name="connsiteY1" fmla="*/ 267638 h 2997439"/>
              <a:gd name="connsiteX2" fmla="*/ 3810844 w 11835341"/>
              <a:gd name="connsiteY2" fmla="*/ 3863 h 2997439"/>
              <a:gd name="connsiteX3" fmla="*/ 11835341 w 11835341"/>
              <a:gd name="connsiteY3" fmla="*/ 10016 h 2997439"/>
              <a:gd name="connsiteX4" fmla="*/ 11835341 w 11835341"/>
              <a:gd name="connsiteY4" fmla="*/ 2997439 h 2997439"/>
              <a:gd name="connsiteX5" fmla="*/ 1000 w 11835341"/>
              <a:gd name="connsiteY5" fmla="*/ 2997439 h 2997439"/>
              <a:gd name="connsiteX6" fmla="*/ 0 w 11835341"/>
              <a:gd name="connsiteY6" fmla="*/ 901345 h 2997439"/>
              <a:gd name="connsiteX0" fmla="*/ 0 w 11835341"/>
              <a:gd name="connsiteY0" fmla="*/ 897482 h 2993576"/>
              <a:gd name="connsiteX1" fmla="*/ 2025820 w 11835341"/>
              <a:gd name="connsiteY1" fmla="*/ 263775 h 2993576"/>
              <a:gd name="connsiteX2" fmla="*/ 3810844 w 11835341"/>
              <a:gd name="connsiteY2" fmla="*/ 0 h 2993576"/>
              <a:gd name="connsiteX3" fmla="*/ 11835341 w 11835341"/>
              <a:gd name="connsiteY3" fmla="*/ 6153 h 2993576"/>
              <a:gd name="connsiteX4" fmla="*/ 11835341 w 11835341"/>
              <a:gd name="connsiteY4" fmla="*/ 2993576 h 2993576"/>
              <a:gd name="connsiteX5" fmla="*/ 1000 w 11835341"/>
              <a:gd name="connsiteY5" fmla="*/ 2993576 h 2993576"/>
              <a:gd name="connsiteX6" fmla="*/ 0 w 11835341"/>
              <a:gd name="connsiteY6" fmla="*/ 897482 h 2993576"/>
              <a:gd name="connsiteX0" fmla="*/ 478839 w 12313180"/>
              <a:gd name="connsiteY0" fmla="*/ 2993576 h 2993576"/>
              <a:gd name="connsiteX1" fmla="*/ 2503659 w 12313180"/>
              <a:gd name="connsiteY1" fmla="*/ 263775 h 2993576"/>
              <a:gd name="connsiteX2" fmla="*/ 4288683 w 12313180"/>
              <a:gd name="connsiteY2" fmla="*/ 0 h 2993576"/>
              <a:gd name="connsiteX3" fmla="*/ 12313180 w 12313180"/>
              <a:gd name="connsiteY3" fmla="*/ 6153 h 2993576"/>
              <a:gd name="connsiteX4" fmla="*/ 12313180 w 12313180"/>
              <a:gd name="connsiteY4" fmla="*/ 2993576 h 2993576"/>
              <a:gd name="connsiteX5" fmla="*/ 478839 w 12313180"/>
              <a:gd name="connsiteY5" fmla="*/ 2993576 h 2993576"/>
              <a:gd name="connsiteX0" fmla="*/ 478855 w 12313196"/>
              <a:gd name="connsiteY0" fmla="*/ 2993576 h 2993576"/>
              <a:gd name="connsiteX1" fmla="*/ 2503675 w 12313196"/>
              <a:gd name="connsiteY1" fmla="*/ 263775 h 2993576"/>
              <a:gd name="connsiteX2" fmla="*/ 4288699 w 12313196"/>
              <a:gd name="connsiteY2" fmla="*/ 0 h 2993576"/>
              <a:gd name="connsiteX3" fmla="*/ 12313196 w 12313196"/>
              <a:gd name="connsiteY3" fmla="*/ 6153 h 2993576"/>
              <a:gd name="connsiteX4" fmla="*/ 12313196 w 12313196"/>
              <a:gd name="connsiteY4" fmla="*/ 2993576 h 2993576"/>
              <a:gd name="connsiteX5" fmla="*/ 478855 w 12313196"/>
              <a:gd name="connsiteY5" fmla="*/ 2993576 h 2993576"/>
              <a:gd name="connsiteX0" fmla="*/ 455988 w 12290329"/>
              <a:gd name="connsiteY0" fmla="*/ 2993576 h 2993576"/>
              <a:gd name="connsiteX1" fmla="*/ 2694909 w 12290329"/>
              <a:gd name="connsiteY1" fmla="*/ 983556 h 2993576"/>
              <a:gd name="connsiteX2" fmla="*/ 4265832 w 12290329"/>
              <a:gd name="connsiteY2" fmla="*/ 0 h 2993576"/>
              <a:gd name="connsiteX3" fmla="*/ 12290329 w 12290329"/>
              <a:gd name="connsiteY3" fmla="*/ 6153 h 2993576"/>
              <a:gd name="connsiteX4" fmla="*/ 12290329 w 12290329"/>
              <a:gd name="connsiteY4" fmla="*/ 2993576 h 2993576"/>
              <a:gd name="connsiteX5" fmla="*/ 455988 w 12290329"/>
              <a:gd name="connsiteY5" fmla="*/ 2993576 h 2993576"/>
              <a:gd name="connsiteX0" fmla="*/ 611227 w 12445568"/>
              <a:gd name="connsiteY0" fmla="*/ 2993576 h 2993576"/>
              <a:gd name="connsiteX1" fmla="*/ 1703514 w 12445568"/>
              <a:gd name="connsiteY1" fmla="*/ 1061475 h 2993576"/>
              <a:gd name="connsiteX2" fmla="*/ 4421071 w 12445568"/>
              <a:gd name="connsiteY2" fmla="*/ 0 h 2993576"/>
              <a:gd name="connsiteX3" fmla="*/ 12445568 w 12445568"/>
              <a:gd name="connsiteY3" fmla="*/ 6153 h 2993576"/>
              <a:gd name="connsiteX4" fmla="*/ 12445568 w 12445568"/>
              <a:gd name="connsiteY4" fmla="*/ 2993576 h 2993576"/>
              <a:gd name="connsiteX5" fmla="*/ 611227 w 12445568"/>
              <a:gd name="connsiteY5" fmla="*/ 2993576 h 2993576"/>
              <a:gd name="connsiteX0" fmla="*/ 591975 w 12426316"/>
              <a:gd name="connsiteY0" fmla="*/ 2993576 h 2993576"/>
              <a:gd name="connsiteX1" fmla="*/ 1684262 w 12426316"/>
              <a:gd name="connsiteY1" fmla="*/ 1061475 h 2993576"/>
              <a:gd name="connsiteX2" fmla="*/ 4401819 w 12426316"/>
              <a:gd name="connsiteY2" fmla="*/ 0 h 2993576"/>
              <a:gd name="connsiteX3" fmla="*/ 12426316 w 12426316"/>
              <a:gd name="connsiteY3" fmla="*/ 6153 h 2993576"/>
              <a:gd name="connsiteX4" fmla="*/ 12426316 w 12426316"/>
              <a:gd name="connsiteY4" fmla="*/ 2993576 h 2993576"/>
              <a:gd name="connsiteX5" fmla="*/ 591975 w 12426316"/>
              <a:gd name="connsiteY5" fmla="*/ 2993576 h 2993576"/>
              <a:gd name="connsiteX0" fmla="*/ 0 w 11834341"/>
              <a:gd name="connsiteY0" fmla="*/ 2993576 h 2993576"/>
              <a:gd name="connsiteX1" fmla="*/ 1092287 w 11834341"/>
              <a:gd name="connsiteY1" fmla="*/ 1061475 h 2993576"/>
              <a:gd name="connsiteX2" fmla="*/ 3809844 w 11834341"/>
              <a:gd name="connsiteY2" fmla="*/ 0 h 2993576"/>
              <a:gd name="connsiteX3" fmla="*/ 11834341 w 11834341"/>
              <a:gd name="connsiteY3" fmla="*/ 6153 h 2993576"/>
              <a:gd name="connsiteX4" fmla="*/ 11834341 w 11834341"/>
              <a:gd name="connsiteY4" fmla="*/ 2993576 h 2993576"/>
              <a:gd name="connsiteX5" fmla="*/ 0 w 11834341"/>
              <a:gd name="connsiteY5" fmla="*/ 2993576 h 2993576"/>
              <a:gd name="connsiteX0" fmla="*/ 274 w 11834615"/>
              <a:gd name="connsiteY0" fmla="*/ 2993576 h 2993576"/>
              <a:gd name="connsiteX1" fmla="*/ 1092561 w 11834615"/>
              <a:gd name="connsiteY1" fmla="*/ 1061475 h 2993576"/>
              <a:gd name="connsiteX2" fmla="*/ 3810118 w 11834615"/>
              <a:gd name="connsiteY2" fmla="*/ 0 h 2993576"/>
              <a:gd name="connsiteX3" fmla="*/ 11834615 w 11834615"/>
              <a:gd name="connsiteY3" fmla="*/ 6153 h 2993576"/>
              <a:gd name="connsiteX4" fmla="*/ 11834615 w 11834615"/>
              <a:gd name="connsiteY4" fmla="*/ 2993576 h 2993576"/>
              <a:gd name="connsiteX5" fmla="*/ 274 w 11834615"/>
              <a:gd name="connsiteY5" fmla="*/ 2993576 h 2993576"/>
              <a:gd name="connsiteX0" fmla="*/ 400 w 11834741"/>
              <a:gd name="connsiteY0" fmla="*/ 2993576 h 2993576"/>
              <a:gd name="connsiteX1" fmla="*/ 900311 w 11834741"/>
              <a:gd name="connsiteY1" fmla="*/ 1204494 h 2993576"/>
              <a:gd name="connsiteX2" fmla="*/ 3810244 w 11834741"/>
              <a:gd name="connsiteY2" fmla="*/ 0 h 2993576"/>
              <a:gd name="connsiteX3" fmla="*/ 11834741 w 11834741"/>
              <a:gd name="connsiteY3" fmla="*/ 6153 h 2993576"/>
              <a:gd name="connsiteX4" fmla="*/ 11834741 w 11834741"/>
              <a:gd name="connsiteY4" fmla="*/ 2993576 h 2993576"/>
              <a:gd name="connsiteX5" fmla="*/ 400 w 11834741"/>
              <a:gd name="connsiteY5" fmla="*/ 2993576 h 2993576"/>
              <a:gd name="connsiteX0" fmla="*/ 494 w 11834835"/>
              <a:gd name="connsiteY0" fmla="*/ 2993576 h 2993576"/>
              <a:gd name="connsiteX1" fmla="*/ 900405 w 11834835"/>
              <a:gd name="connsiteY1" fmla="*/ 1204494 h 2993576"/>
              <a:gd name="connsiteX2" fmla="*/ 3810338 w 11834835"/>
              <a:gd name="connsiteY2" fmla="*/ 0 h 2993576"/>
              <a:gd name="connsiteX3" fmla="*/ 11834835 w 11834835"/>
              <a:gd name="connsiteY3" fmla="*/ 6153 h 2993576"/>
              <a:gd name="connsiteX4" fmla="*/ 11834835 w 11834835"/>
              <a:gd name="connsiteY4" fmla="*/ 2993576 h 2993576"/>
              <a:gd name="connsiteX5" fmla="*/ 494 w 11834835"/>
              <a:gd name="connsiteY5" fmla="*/ 2993576 h 2993576"/>
              <a:gd name="connsiteX0" fmla="*/ 602 w 11834943"/>
              <a:gd name="connsiteY0" fmla="*/ 2993576 h 2993576"/>
              <a:gd name="connsiteX1" fmla="*/ 900513 w 11834943"/>
              <a:gd name="connsiteY1" fmla="*/ 1204494 h 2993576"/>
              <a:gd name="connsiteX2" fmla="*/ 3810446 w 11834943"/>
              <a:gd name="connsiteY2" fmla="*/ 0 h 2993576"/>
              <a:gd name="connsiteX3" fmla="*/ 11834943 w 11834943"/>
              <a:gd name="connsiteY3" fmla="*/ 6153 h 2993576"/>
              <a:gd name="connsiteX4" fmla="*/ 11834943 w 11834943"/>
              <a:gd name="connsiteY4" fmla="*/ 2993576 h 2993576"/>
              <a:gd name="connsiteX5" fmla="*/ 602 w 11834943"/>
              <a:gd name="connsiteY5" fmla="*/ 2993576 h 2993576"/>
              <a:gd name="connsiteX0" fmla="*/ 602 w 11834943"/>
              <a:gd name="connsiteY0" fmla="*/ 2993576 h 2993576"/>
              <a:gd name="connsiteX1" fmla="*/ 900513 w 11834943"/>
              <a:gd name="connsiteY1" fmla="*/ 1204494 h 2993576"/>
              <a:gd name="connsiteX2" fmla="*/ 3810446 w 11834943"/>
              <a:gd name="connsiteY2" fmla="*/ 0 h 2993576"/>
              <a:gd name="connsiteX3" fmla="*/ 11834943 w 11834943"/>
              <a:gd name="connsiteY3" fmla="*/ 6153 h 2993576"/>
              <a:gd name="connsiteX4" fmla="*/ 11834943 w 11834943"/>
              <a:gd name="connsiteY4" fmla="*/ 2993576 h 2993576"/>
              <a:gd name="connsiteX5" fmla="*/ 602 w 11834943"/>
              <a:gd name="connsiteY5" fmla="*/ 2993576 h 2993576"/>
              <a:gd name="connsiteX0" fmla="*/ 566 w 11834907"/>
              <a:gd name="connsiteY0" fmla="*/ 2991384 h 2991384"/>
              <a:gd name="connsiteX1" fmla="*/ 900477 w 11834907"/>
              <a:gd name="connsiteY1" fmla="*/ 1202302 h 2991384"/>
              <a:gd name="connsiteX2" fmla="*/ 3813977 w 11834907"/>
              <a:gd name="connsiteY2" fmla="*/ 0 h 2991384"/>
              <a:gd name="connsiteX3" fmla="*/ 11834907 w 11834907"/>
              <a:gd name="connsiteY3" fmla="*/ 3961 h 2991384"/>
              <a:gd name="connsiteX4" fmla="*/ 11834907 w 11834907"/>
              <a:gd name="connsiteY4" fmla="*/ 2991384 h 2991384"/>
              <a:gd name="connsiteX5" fmla="*/ 566 w 11834907"/>
              <a:gd name="connsiteY5" fmla="*/ 2991384 h 2991384"/>
              <a:gd name="connsiteX0" fmla="*/ 577 w 11834918"/>
              <a:gd name="connsiteY0" fmla="*/ 2992114 h 2992114"/>
              <a:gd name="connsiteX1" fmla="*/ 900488 w 11834918"/>
              <a:gd name="connsiteY1" fmla="*/ 1203032 h 2992114"/>
              <a:gd name="connsiteX2" fmla="*/ 3853241 w 11834918"/>
              <a:gd name="connsiteY2" fmla="*/ 0 h 2992114"/>
              <a:gd name="connsiteX3" fmla="*/ 11834918 w 11834918"/>
              <a:gd name="connsiteY3" fmla="*/ 4691 h 2992114"/>
              <a:gd name="connsiteX4" fmla="*/ 11834918 w 11834918"/>
              <a:gd name="connsiteY4" fmla="*/ 2992114 h 2992114"/>
              <a:gd name="connsiteX5" fmla="*/ 577 w 11834918"/>
              <a:gd name="connsiteY5" fmla="*/ 2992114 h 2992114"/>
              <a:gd name="connsiteX0" fmla="*/ 577 w 11834918"/>
              <a:gd name="connsiteY0" fmla="*/ 2992114 h 2992114"/>
              <a:gd name="connsiteX1" fmla="*/ 900488 w 11834918"/>
              <a:gd name="connsiteY1" fmla="*/ 1203032 h 2992114"/>
              <a:gd name="connsiteX2" fmla="*/ 3853241 w 11834918"/>
              <a:gd name="connsiteY2" fmla="*/ 0 h 2992114"/>
              <a:gd name="connsiteX3" fmla="*/ 11834918 w 11834918"/>
              <a:gd name="connsiteY3" fmla="*/ 4691 h 2992114"/>
              <a:gd name="connsiteX4" fmla="*/ 11834918 w 11834918"/>
              <a:gd name="connsiteY4" fmla="*/ 2992114 h 2992114"/>
              <a:gd name="connsiteX5" fmla="*/ 577 w 11834918"/>
              <a:gd name="connsiteY5" fmla="*/ 2992114 h 2992114"/>
              <a:gd name="connsiteX0" fmla="*/ 577 w 11834918"/>
              <a:gd name="connsiteY0" fmla="*/ 2992114 h 2992114"/>
              <a:gd name="connsiteX1" fmla="*/ 900488 w 11834918"/>
              <a:gd name="connsiteY1" fmla="*/ 1203032 h 2992114"/>
              <a:gd name="connsiteX2" fmla="*/ 3853241 w 11834918"/>
              <a:gd name="connsiteY2" fmla="*/ 0 h 2992114"/>
              <a:gd name="connsiteX3" fmla="*/ 11834918 w 11834918"/>
              <a:gd name="connsiteY3" fmla="*/ 4691 h 2992114"/>
              <a:gd name="connsiteX4" fmla="*/ 11834918 w 11834918"/>
              <a:gd name="connsiteY4" fmla="*/ 2992114 h 2992114"/>
              <a:gd name="connsiteX5" fmla="*/ 577 w 11834918"/>
              <a:gd name="connsiteY5" fmla="*/ 2992114 h 2992114"/>
              <a:gd name="connsiteX0" fmla="*/ 599 w 11834940"/>
              <a:gd name="connsiteY0" fmla="*/ 2992114 h 2992114"/>
              <a:gd name="connsiteX1" fmla="*/ 889804 w 11834940"/>
              <a:gd name="connsiteY1" fmla="*/ 1201573 h 2992114"/>
              <a:gd name="connsiteX2" fmla="*/ 3853263 w 11834940"/>
              <a:gd name="connsiteY2" fmla="*/ 0 h 2992114"/>
              <a:gd name="connsiteX3" fmla="*/ 11834940 w 11834940"/>
              <a:gd name="connsiteY3" fmla="*/ 4691 h 2992114"/>
              <a:gd name="connsiteX4" fmla="*/ 11834940 w 11834940"/>
              <a:gd name="connsiteY4" fmla="*/ 2992114 h 2992114"/>
              <a:gd name="connsiteX5" fmla="*/ 599 w 11834940"/>
              <a:gd name="connsiteY5" fmla="*/ 2992114 h 299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34940" h="2992114">
                <a:moveTo>
                  <a:pt x="599" y="2992114"/>
                </a:moveTo>
                <a:cubicBezTo>
                  <a:pt x="-14320" y="2456311"/>
                  <a:pt x="247693" y="1700259"/>
                  <a:pt x="889804" y="1201573"/>
                </a:cubicBezTo>
                <a:cubicBezTo>
                  <a:pt x="1531915" y="702887"/>
                  <a:pt x="2418364" y="284089"/>
                  <a:pt x="3853263" y="0"/>
                </a:cubicBezTo>
                <a:lnTo>
                  <a:pt x="11834940" y="4691"/>
                </a:lnTo>
                <a:lnTo>
                  <a:pt x="11834940" y="2992114"/>
                </a:lnTo>
                <a:lnTo>
                  <a:pt x="599" y="299211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">
            <a:noFill/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C6FEECCB-0ADF-4D17-9F84-4B82085D7D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29867" y="5719568"/>
            <a:ext cx="1242000" cy="642035"/>
          </a:xfrm>
        </p:spPr>
        <p:txBody>
          <a:bodyPr vert="horz" lIns="0" tIns="0" rIns="0" bIns="0" rtlCol="0" anchor="t" anchorCtr="0">
            <a:noAutofit/>
          </a:bodyPr>
          <a:lstStyle>
            <a:lvl1pPr algn="l">
              <a:defRPr lang="fi-FI" sz="1600" smtClean="0">
                <a:solidFill>
                  <a:schemeClr val="bg1"/>
                </a:solidFill>
              </a:defRPr>
            </a:lvl1pPr>
          </a:lstStyle>
          <a:p>
            <a:pPr algn="l">
              <a:lnSpc>
                <a:spcPct val="110000"/>
              </a:lnSpc>
              <a:buClr>
                <a:schemeClr val="tx2"/>
              </a:buClr>
            </a:pPr>
            <a:r>
              <a:rPr lang="fi-FI"/>
              <a:t>15.3.2021</a:t>
            </a: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580B187D-B133-4F32-8568-D26ED15FC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9868" y="5462054"/>
            <a:ext cx="4114800" cy="241091"/>
          </a:xfrm>
        </p:spPr>
        <p:txBody>
          <a:bodyPr vert="horz" lIns="0" tIns="0" rIns="0" bIns="0" rtlCol="0" anchor="t" anchorCtr="0">
            <a:noAutofit/>
          </a:bodyPr>
          <a:lstStyle>
            <a:lvl1pPr algn="l">
              <a:defRPr lang="fi-FI" sz="1600" dirty="0" smtClean="0">
                <a:solidFill>
                  <a:schemeClr val="bg1"/>
                </a:solidFill>
              </a:defRPr>
            </a:lvl1pPr>
          </a:lstStyle>
          <a:p>
            <a:pPr algn="l">
              <a:lnSpc>
                <a:spcPct val="110000"/>
              </a:lnSpc>
              <a:buClr>
                <a:schemeClr val="tx2"/>
              </a:buClr>
            </a:pPr>
            <a:r>
              <a:rPr lang="fi-FI"/>
              <a:t>Kristiina Karppi</a:t>
            </a:r>
          </a:p>
        </p:txBody>
      </p:sp>
    </p:spTree>
    <p:extLst>
      <p:ext uri="{BB962C8B-B14F-4D97-AF65-F5344CB8AC3E}">
        <p14:creationId xmlns:p14="http://schemas.microsoft.com/office/powerpoint/2010/main" val="253506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sältö kaarevalla kuvalla 2" preserve="1" userDrawn="1">
  <p:cSld name="Sisältö kaarevalla kuval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6482227" cy="1119501"/>
          </a:xfrm>
        </p:spPr>
        <p:txBody>
          <a:bodyPr/>
          <a:lstStyle/>
          <a:p>
            <a:r>
              <a:rPr lang="en-GB" err="1"/>
              <a:t>Tekstisivu</a:t>
            </a:r>
            <a:r>
              <a:rPr lang="en-GB"/>
              <a:t> </a:t>
            </a:r>
            <a:r>
              <a:rPr lang="en-GB" err="1"/>
              <a:t>isolla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kaarevalla</a:t>
            </a:r>
            <a:r>
              <a:rPr lang="en-GB"/>
              <a:t> </a:t>
            </a:r>
            <a:r>
              <a:rPr lang="en-GB" err="1"/>
              <a:t>kuvalla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6482227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46D95DB7-D85C-4651-BD0D-60A1252BA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7611518" y="180000"/>
            <a:ext cx="4401681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065E56D1-9BA4-4424-AA13-FA7AB9479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A889983E-086F-483E-ACC1-0D3B42D4E4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8.4.2021   |   </a:t>
            </a: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C519B920-C56F-4E32-B399-E7C752AC75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Katriina Virtanen</a:t>
            </a:r>
          </a:p>
        </p:txBody>
      </p:sp>
    </p:spTree>
    <p:extLst>
      <p:ext uri="{BB962C8B-B14F-4D97-AF65-F5344CB8AC3E}">
        <p14:creationId xmlns:p14="http://schemas.microsoft.com/office/powerpoint/2010/main" val="46662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kaarevalla kuvalla 3" preserve="1" userDrawn="1">
  <p:cSld name="Sisältö kaarevalla kuvall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77491" y="1856630"/>
            <a:ext cx="6482227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7491" y="470390"/>
            <a:ext cx="6482227" cy="1119501"/>
          </a:xfrm>
        </p:spPr>
        <p:txBody>
          <a:bodyPr/>
          <a:lstStyle/>
          <a:p>
            <a:r>
              <a:rPr lang="fi-FI" noProof="0"/>
              <a:t>Tekstisivu isolla </a:t>
            </a:r>
            <a:br>
              <a:rPr lang="fi-FI" noProof="0"/>
            </a:br>
            <a:r>
              <a:rPr lang="fi-FI" noProof="0"/>
              <a:t>kaarevalla kuvalla</a:t>
            </a:r>
            <a:endParaRPr lang="fi-FI"/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FFA32AF2-F2A2-4E4F-9C2B-365AAAFFC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179999" y="180000"/>
            <a:ext cx="4420767" cy="6498000"/>
          </a:xfrm>
          <a:custGeom>
            <a:avLst/>
            <a:gdLst>
              <a:gd name="connsiteX0" fmla="*/ 0 w 4430891"/>
              <a:gd name="connsiteY0" fmla="*/ 0 h 6488358"/>
              <a:gd name="connsiteX1" fmla="*/ 4430891 w 4430891"/>
              <a:gd name="connsiteY1" fmla="*/ 0 h 6488358"/>
              <a:gd name="connsiteX2" fmla="*/ 4430891 w 4430891"/>
              <a:gd name="connsiteY2" fmla="*/ 6488358 h 6488358"/>
              <a:gd name="connsiteX3" fmla="*/ 0 w 4430891"/>
              <a:gd name="connsiteY3" fmla="*/ 6488358 h 6488358"/>
              <a:gd name="connsiteX4" fmla="*/ 0 w 4430891"/>
              <a:gd name="connsiteY4" fmla="*/ 0 h 6488358"/>
              <a:gd name="connsiteX0" fmla="*/ 0 w 4430891"/>
              <a:gd name="connsiteY0" fmla="*/ 2986 h 6491344"/>
              <a:gd name="connsiteX1" fmla="*/ 2727596 w 4430891"/>
              <a:gd name="connsiteY1" fmla="*/ 0 h 6491344"/>
              <a:gd name="connsiteX2" fmla="*/ 4430891 w 4430891"/>
              <a:gd name="connsiteY2" fmla="*/ 2986 h 6491344"/>
              <a:gd name="connsiteX3" fmla="*/ 4430891 w 4430891"/>
              <a:gd name="connsiteY3" fmla="*/ 6491344 h 6491344"/>
              <a:gd name="connsiteX4" fmla="*/ 0 w 4430891"/>
              <a:gd name="connsiteY4" fmla="*/ 6491344 h 6491344"/>
              <a:gd name="connsiteX5" fmla="*/ 0 w 4430891"/>
              <a:gd name="connsiteY5" fmla="*/ 2986 h 6491344"/>
              <a:gd name="connsiteX0" fmla="*/ 0 w 4831678"/>
              <a:gd name="connsiteY0" fmla="*/ 481615 h 6969973"/>
              <a:gd name="connsiteX1" fmla="*/ 2727596 w 4831678"/>
              <a:gd name="connsiteY1" fmla="*/ 478629 h 6969973"/>
              <a:gd name="connsiteX2" fmla="*/ 4430891 w 4831678"/>
              <a:gd name="connsiteY2" fmla="*/ 481615 h 6969973"/>
              <a:gd name="connsiteX3" fmla="*/ 4430891 w 4831678"/>
              <a:gd name="connsiteY3" fmla="*/ 6969973 h 6969973"/>
              <a:gd name="connsiteX4" fmla="*/ 0 w 4831678"/>
              <a:gd name="connsiteY4" fmla="*/ 6969973 h 6969973"/>
              <a:gd name="connsiteX5" fmla="*/ 0 w 4831678"/>
              <a:gd name="connsiteY5" fmla="*/ 481615 h 6969973"/>
              <a:gd name="connsiteX0" fmla="*/ 0 w 4706556"/>
              <a:gd name="connsiteY0" fmla="*/ 2986 h 6491344"/>
              <a:gd name="connsiteX1" fmla="*/ 2727596 w 4706556"/>
              <a:gd name="connsiteY1" fmla="*/ 0 h 6491344"/>
              <a:gd name="connsiteX2" fmla="*/ 3937832 w 4706556"/>
              <a:gd name="connsiteY2" fmla="*/ 2217269 h 6491344"/>
              <a:gd name="connsiteX3" fmla="*/ 4430891 w 4706556"/>
              <a:gd name="connsiteY3" fmla="*/ 6491344 h 6491344"/>
              <a:gd name="connsiteX4" fmla="*/ 0 w 4706556"/>
              <a:gd name="connsiteY4" fmla="*/ 6491344 h 6491344"/>
              <a:gd name="connsiteX5" fmla="*/ 0 w 4706556"/>
              <a:gd name="connsiteY5" fmla="*/ 2986 h 6491344"/>
              <a:gd name="connsiteX0" fmla="*/ 0 w 4713104"/>
              <a:gd name="connsiteY0" fmla="*/ 2986 h 6491344"/>
              <a:gd name="connsiteX1" fmla="*/ 2727596 w 4713104"/>
              <a:gd name="connsiteY1" fmla="*/ 0 h 6491344"/>
              <a:gd name="connsiteX2" fmla="*/ 3937832 w 4713104"/>
              <a:gd name="connsiteY2" fmla="*/ 2217269 h 6491344"/>
              <a:gd name="connsiteX3" fmla="*/ 4430891 w 4713104"/>
              <a:gd name="connsiteY3" fmla="*/ 6491344 h 6491344"/>
              <a:gd name="connsiteX4" fmla="*/ 0 w 4713104"/>
              <a:gd name="connsiteY4" fmla="*/ 6491344 h 6491344"/>
              <a:gd name="connsiteX5" fmla="*/ 0 w 4713104"/>
              <a:gd name="connsiteY5" fmla="*/ 2986 h 6491344"/>
              <a:gd name="connsiteX0" fmla="*/ 0 w 4713104"/>
              <a:gd name="connsiteY0" fmla="*/ 2986 h 6491344"/>
              <a:gd name="connsiteX1" fmla="*/ 2727596 w 4713104"/>
              <a:gd name="connsiteY1" fmla="*/ 0 h 6491344"/>
              <a:gd name="connsiteX2" fmla="*/ 3937832 w 4713104"/>
              <a:gd name="connsiteY2" fmla="*/ 2217269 h 6491344"/>
              <a:gd name="connsiteX3" fmla="*/ 4430891 w 4713104"/>
              <a:gd name="connsiteY3" fmla="*/ 6491344 h 6491344"/>
              <a:gd name="connsiteX4" fmla="*/ 0 w 4713104"/>
              <a:gd name="connsiteY4" fmla="*/ 6491344 h 6491344"/>
              <a:gd name="connsiteX5" fmla="*/ 0 w 4713104"/>
              <a:gd name="connsiteY5" fmla="*/ 2986 h 6491344"/>
              <a:gd name="connsiteX0" fmla="*/ 0 w 4431482"/>
              <a:gd name="connsiteY0" fmla="*/ 2986 h 6491344"/>
              <a:gd name="connsiteX1" fmla="*/ 2727596 w 4431482"/>
              <a:gd name="connsiteY1" fmla="*/ 0 h 6491344"/>
              <a:gd name="connsiteX2" fmla="*/ 3937832 w 4431482"/>
              <a:gd name="connsiteY2" fmla="*/ 2217269 h 6491344"/>
              <a:gd name="connsiteX3" fmla="*/ 4430891 w 4431482"/>
              <a:gd name="connsiteY3" fmla="*/ 6491344 h 6491344"/>
              <a:gd name="connsiteX4" fmla="*/ 0 w 4431482"/>
              <a:gd name="connsiteY4" fmla="*/ 6491344 h 6491344"/>
              <a:gd name="connsiteX5" fmla="*/ 0 w 4431482"/>
              <a:gd name="connsiteY5" fmla="*/ 2986 h 6491344"/>
              <a:gd name="connsiteX0" fmla="*/ 0 w 4431482"/>
              <a:gd name="connsiteY0" fmla="*/ 2986 h 6491344"/>
              <a:gd name="connsiteX1" fmla="*/ 2727596 w 4431482"/>
              <a:gd name="connsiteY1" fmla="*/ 0 h 6491344"/>
              <a:gd name="connsiteX2" fmla="*/ 3937832 w 4431482"/>
              <a:gd name="connsiteY2" fmla="*/ 2217269 h 6491344"/>
              <a:gd name="connsiteX3" fmla="*/ 4430891 w 4431482"/>
              <a:gd name="connsiteY3" fmla="*/ 6491344 h 6491344"/>
              <a:gd name="connsiteX4" fmla="*/ 0 w 4431482"/>
              <a:gd name="connsiteY4" fmla="*/ 6491344 h 6491344"/>
              <a:gd name="connsiteX5" fmla="*/ 0 w 4431482"/>
              <a:gd name="connsiteY5" fmla="*/ 2986 h 6491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31482" h="6491344">
                <a:moveTo>
                  <a:pt x="0" y="2986"/>
                </a:moveTo>
                <a:lnTo>
                  <a:pt x="2727596" y="0"/>
                </a:lnTo>
                <a:cubicBezTo>
                  <a:pt x="3107490" y="349624"/>
                  <a:pt x="3613608" y="1148825"/>
                  <a:pt x="3937832" y="2217269"/>
                </a:cubicBezTo>
                <a:cubicBezTo>
                  <a:pt x="4262056" y="3285713"/>
                  <a:pt x="4443231" y="4809316"/>
                  <a:pt x="4430891" y="6491344"/>
                </a:cubicBezTo>
                <a:lnTo>
                  <a:pt x="0" y="6491344"/>
                </a:lnTo>
                <a:lnTo>
                  <a:pt x="0" y="29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98853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FCE9B700-78CD-4A46-8766-AF0BB370C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4020341"/>
            <a:ext cx="11832392" cy="2666209"/>
          </a:xfrm>
          <a:custGeom>
            <a:avLst/>
            <a:gdLst>
              <a:gd name="T0" fmla="*/ 0 w 32870"/>
              <a:gd name="T1" fmla="*/ 2673 h 7243"/>
              <a:gd name="T2" fmla="*/ 0 w 32870"/>
              <a:gd name="T3" fmla="*/ 7243 h 7243"/>
              <a:gd name="T4" fmla="*/ 19357 w 32870"/>
              <a:gd name="T5" fmla="*/ 7227 h 7243"/>
              <a:gd name="T6" fmla="*/ 32870 w 32870"/>
              <a:gd name="T7" fmla="*/ 5129 h 7243"/>
              <a:gd name="T8" fmla="*/ 32870 w 32870"/>
              <a:gd name="T9" fmla="*/ 0 h 7243"/>
              <a:gd name="T10" fmla="*/ 18713 w 32870"/>
              <a:gd name="T11" fmla="*/ 2667 h 7243"/>
              <a:gd name="T12" fmla="*/ 0 w 32870"/>
              <a:gd name="T13" fmla="*/ 2673 h 7243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0" y="3690"/>
                </a:moveTo>
                <a:lnTo>
                  <a:pt x="0" y="10000"/>
                </a:lnTo>
                <a:lnTo>
                  <a:pt x="5889" y="9978"/>
                </a:lnTo>
                <a:cubicBezTo>
                  <a:pt x="7711" y="9924"/>
                  <a:pt x="9045" y="8853"/>
                  <a:pt x="10000" y="7081"/>
                </a:cubicBezTo>
                <a:lnTo>
                  <a:pt x="10000" y="0"/>
                </a:lnTo>
                <a:cubicBezTo>
                  <a:pt x="8680" y="2670"/>
                  <a:pt x="6906" y="3414"/>
                  <a:pt x="5697" y="3613"/>
                </a:cubicBezTo>
                <a:lnTo>
                  <a:pt x="0" y="3690"/>
                </a:ln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6D37437-23D8-4818-9C76-1C816B514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180000"/>
            <a:ext cx="11832392" cy="4856905"/>
          </a:xfrm>
          <a:custGeom>
            <a:avLst/>
            <a:gdLst>
              <a:gd name="T0" fmla="*/ 0 w 32870"/>
              <a:gd name="T1" fmla="*/ 0 h 13403"/>
              <a:gd name="T2" fmla="*/ 0 w 32870"/>
              <a:gd name="T3" fmla="*/ 13403 h 13403"/>
              <a:gd name="T4" fmla="*/ 18713 w 32870"/>
              <a:gd name="T5" fmla="*/ 13397 h 13403"/>
              <a:gd name="T6" fmla="*/ 32870 w 32870"/>
              <a:gd name="T7" fmla="*/ 10730 h 13403"/>
              <a:gd name="T8" fmla="*/ 32870 w 32870"/>
              <a:gd name="T9" fmla="*/ 0 h 13403"/>
              <a:gd name="T10" fmla="*/ 0 w 32870"/>
              <a:gd name="T11" fmla="*/ 0 h 13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3403">
                <a:moveTo>
                  <a:pt x="0" y="0"/>
                </a:moveTo>
                <a:lnTo>
                  <a:pt x="0" y="13403"/>
                </a:lnTo>
                <a:cubicBezTo>
                  <a:pt x="9000" y="13399"/>
                  <a:pt x="17833" y="13396"/>
                  <a:pt x="18713" y="13397"/>
                </a:cubicBezTo>
                <a:cubicBezTo>
                  <a:pt x="22399" y="13403"/>
                  <a:pt x="28631" y="13027"/>
                  <a:pt x="32870" y="10730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293471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2" preserve="1" userDrawn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FCE9B700-78CD-4A46-8766-AF0BB370C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4020341"/>
            <a:ext cx="11834341" cy="2666209"/>
          </a:xfrm>
          <a:custGeom>
            <a:avLst/>
            <a:gdLst>
              <a:gd name="T0" fmla="*/ 0 w 32870"/>
              <a:gd name="T1" fmla="*/ 2673 h 7243"/>
              <a:gd name="T2" fmla="*/ 0 w 32870"/>
              <a:gd name="T3" fmla="*/ 7243 h 7243"/>
              <a:gd name="T4" fmla="*/ 19357 w 32870"/>
              <a:gd name="T5" fmla="*/ 7227 h 7243"/>
              <a:gd name="T6" fmla="*/ 32870 w 32870"/>
              <a:gd name="T7" fmla="*/ 5129 h 7243"/>
              <a:gd name="T8" fmla="*/ 32870 w 32870"/>
              <a:gd name="T9" fmla="*/ 0 h 7243"/>
              <a:gd name="T10" fmla="*/ 18713 w 32870"/>
              <a:gd name="T11" fmla="*/ 2667 h 7243"/>
              <a:gd name="T12" fmla="*/ 0 w 32870"/>
              <a:gd name="T13" fmla="*/ 2673 h 7243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0" y="3690"/>
                </a:moveTo>
                <a:lnTo>
                  <a:pt x="0" y="10000"/>
                </a:lnTo>
                <a:lnTo>
                  <a:pt x="5889" y="9978"/>
                </a:lnTo>
                <a:cubicBezTo>
                  <a:pt x="7711" y="9924"/>
                  <a:pt x="9045" y="8853"/>
                  <a:pt x="10000" y="7081"/>
                </a:cubicBezTo>
                <a:lnTo>
                  <a:pt x="10000" y="0"/>
                </a:lnTo>
                <a:cubicBezTo>
                  <a:pt x="8680" y="2670"/>
                  <a:pt x="6906" y="3414"/>
                  <a:pt x="5697" y="3613"/>
                </a:cubicBezTo>
                <a:lnTo>
                  <a:pt x="0" y="3690"/>
                </a:lnTo>
                <a:close/>
              </a:path>
            </a:pathLst>
          </a:custGeom>
          <a:solidFill>
            <a:srgbClr val="B6B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6D37437-23D8-4818-9C76-1C816B514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856905"/>
          </a:xfrm>
          <a:custGeom>
            <a:avLst/>
            <a:gdLst>
              <a:gd name="T0" fmla="*/ 0 w 32870"/>
              <a:gd name="T1" fmla="*/ 0 h 13403"/>
              <a:gd name="T2" fmla="*/ 0 w 32870"/>
              <a:gd name="T3" fmla="*/ 13403 h 13403"/>
              <a:gd name="T4" fmla="*/ 18713 w 32870"/>
              <a:gd name="T5" fmla="*/ 13397 h 13403"/>
              <a:gd name="T6" fmla="*/ 32870 w 32870"/>
              <a:gd name="T7" fmla="*/ 10730 h 13403"/>
              <a:gd name="T8" fmla="*/ 32870 w 32870"/>
              <a:gd name="T9" fmla="*/ 0 h 13403"/>
              <a:gd name="T10" fmla="*/ 0 w 32870"/>
              <a:gd name="T11" fmla="*/ 0 h 13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3403">
                <a:moveTo>
                  <a:pt x="0" y="0"/>
                </a:moveTo>
                <a:lnTo>
                  <a:pt x="0" y="13403"/>
                </a:lnTo>
                <a:cubicBezTo>
                  <a:pt x="9000" y="13399"/>
                  <a:pt x="17833" y="13396"/>
                  <a:pt x="18713" y="13397"/>
                </a:cubicBezTo>
                <a:cubicBezTo>
                  <a:pt x="22399" y="13403"/>
                  <a:pt x="28631" y="13027"/>
                  <a:pt x="32870" y="10730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5A81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374945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3" preserve="1" userDrawn="1">
  <p:cSld name="Osan ylätunnis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FCE9B700-78CD-4A46-8766-AF0BB370C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4020341"/>
            <a:ext cx="11834341" cy="2666209"/>
          </a:xfrm>
          <a:custGeom>
            <a:avLst/>
            <a:gdLst>
              <a:gd name="T0" fmla="*/ 0 w 32870"/>
              <a:gd name="T1" fmla="*/ 2673 h 7243"/>
              <a:gd name="T2" fmla="*/ 0 w 32870"/>
              <a:gd name="T3" fmla="*/ 7243 h 7243"/>
              <a:gd name="T4" fmla="*/ 19357 w 32870"/>
              <a:gd name="T5" fmla="*/ 7227 h 7243"/>
              <a:gd name="T6" fmla="*/ 32870 w 32870"/>
              <a:gd name="T7" fmla="*/ 5129 h 7243"/>
              <a:gd name="T8" fmla="*/ 32870 w 32870"/>
              <a:gd name="T9" fmla="*/ 0 h 7243"/>
              <a:gd name="T10" fmla="*/ 18713 w 32870"/>
              <a:gd name="T11" fmla="*/ 2667 h 7243"/>
              <a:gd name="T12" fmla="*/ 0 w 32870"/>
              <a:gd name="T13" fmla="*/ 2673 h 7243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0" y="3690"/>
                </a:moveTo>
                <a:lnTo>
                  <a:pt x="0" y="10000"/>
                </a:lnTo>
                <a:lnTo>
                  <a:pt x="5889" y="9978"/>
                </a:lnTo>
                <a:cubicBezTo>
                  <a:pt x="7711" y="9924"/>
                  <a:pt x="9045" y="8853"/>
                  <a:pt x="10000" y="7081"/>
                </a:cubicBezTo>
                <a:lnTo>
                  <a:pt x="10000" y="0"/>
                </a:lnTo>
                <a:cubicBezTo>
                  <a:pt x="8680" y="2670"/>
                  <a:pt x="6906" y="3414"/>
                  <a:pt x="5697" y="3613"/>
                </a:cubicBezTo>
                <a:lnTo>
                  <a:pt x="0" y="3690"/>
                </a:lnTo>
                <a:close/>
              </a:path>
            </a:pathLst>
          </a:custGeom>
          <a:solidFill>
            <a:srgbClr val="D964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6D37437-23D8-4818-9C76-1C816B514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856905"/>
          </a:xfrm>
          <a:custGeom>
            <a:avLst/>
            <a:gdLst>
              <a:gd name="T0" fmla="*/ 0 w 32870"/>
              <a:gd name="T1" fmla="*/ 0 h 13403"/>
              <a:gd name="T2" fmla="*/ 0 w 32870"/>
              <a:gd name="T3" fmla="*/ 13403 h 13403"/>
              <a:gd name="T4" fmla="*/ 18713 w 32870"/>
              <a:gd name="T5" fmla="*/ 13397 h 13403"/>
              <a:gd name="T6" fmla="*/ 32870 w 32870"/>
              <a:gd name="T7" fmla="*/ 10730 h 13403"/>
              <a:gd name="T8" fmla="*/ 32870 w 32870"/>
              <a:gd name="T9" fmla="*/ 0 h 13403"/>
              <a:gd name="T10" fmla="*/ 0 w 32870"/>
              <a:gd name="T11" fmla="*/ 0 h 13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3403">
                <a:moveTo>
                  <a:pt x="0" y="0"/>
                </a:moveTo>
                <a:lnTo>
                  <a:pt x="0" y="13403"/>
                </a:lnTo>
                <a:cubicBezTo>
                  <a:pt x="9000" y="13399"/>
                  <a:pt x="17833" y="13396"/>
                  <a:pt x="18713" y="13397"/>
                </a:cubicBezTo>
                <a:cubicBezTo>
                  <a:pt x="22399" y="13403"/>
                  <a:pt x="28631" y="13027"/>
                  <a:pt x="32870" y="10730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BE5A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248211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4" preserve="1" userDrawn="1">
  <p:cSld name="Osan ylätunnis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Ryhmä 7">
            <a:extLst>
              <a:ext uri="{FF2B5EF4-FFF2-40B4-BE49-F238E27FC236}">
                <a16:creationId xmlns:a16="http://schemas.microsoft.com/office/drawing/2014/main" id="{699CDD43-C904-4C83-89E3-B4A65DCAA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78632" y="180000"/>
            <a:ext cx="11834341" cy="6488159"/>
            <a:chOff x="178632" y="172167"/>
            <a:chExt cx="11834341" cy="6488159"/>
          </a:xfrm>
        </p:grpSpPr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90CE7767-6758-4913-9796-391DDD99B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3955066"/>
              <a:ext cx="11834341" cy="2705260"/>
            </a:xfrm>
            <a:custGeom>
              <a:avLst/>
              <a:gdLst>
                <a:gd name="T0" fmla="*/ 0 w 32870"/>
                <a:gd name="T1" fmla="*/ 2226 h 7510"/>
                <a:gd name="T2" fmla="*/ 0 w 32870"/>
                <a:gd name="T3" fmla="*/ 7510 h 7510"/>
                <a:gd name="T4" fmla="*/ 14422 w 32870"/>
                <a:gd name="T5" fmla="*/ 4695 h 7510"/>
                <a:gd name="T6" fmla="*/ 32870 w 32870"/>
                <a:gd name="T7" fmla="*/ 4690 h 7510"/>
                <a:gd name="T8" fmla="*/ 32870 w 32870"/>
                <a:gd name="T9" fmla="*/ 0 h 7510"/>
                <a:gd name="T10" fmla="*/ 13779 w 32870"/>
                <a:gd name="T11" fmla="*/ 16 h 7510"/>
                <a:gd name="T12" fmla="*/ 0 w 32870"/>
                <a:gd name="T13" fmla="*/ 2226 h 7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870" h="7510">
                  <a:moveTo>
                    <a:pt x="0" y="2226"/>
                  </a:moveTo>
                  <a:lnTo>
                    <a:pt x="0" y="7510"/>
                  </a:lnTo>
                  <a:cubicBezTo>
                    <a:pt x="4241" y="5081"/>
                    <a:pt x="10659" y="4690"/>
                    <a:pt x="14422" y="4695"/>
                  </a:cubicBezTo>
                  <a:cubicBezTo>
                    <a:pt x="15294" y="4696"/>
                    <a:pt x="23963" y="4693"/>
                    <a:pt x="32870" y="4690"/>
                  </a:cubicBezTo>
                  <a:lnTo>
                    <a:pt x="32870" y="0"/>
                  </a:lnTo>
                  <a:cubicBezTo>
                    <a:pt x="23927" y="3"/>
                    <a:pt x="15112" y="8"/>
                    <a:pt x="13779" y="16"/>
                  </a:cubicBezTo>
                  <a:cubicBezTo>
                    <a:pt x="7620" y="56"/>
                    <a:pt x="3156" y="876"/>
                    <a:pt x="0" y="2226"/>
                  </a:cubicBezTo>
                  <a:close/>
                </a:path>
              </a:pathLst>
            </a:custGeom>
            <a:solidFill>
              <a:srgbClr val="577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C7A82CFE-FC2A-469E-AAFA-303040F09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172167"/>
              <a:ext cx="11834341" cy="4632577"/>
            </a:xfrm>
            <a:custGeom>
              <a:avLst/>
              <a:gdLst>
                <a:gd name="T0" fmla="*/ 0 w 32870"/>
                <a:gd name="T1" fmla="*/ 0 h 12864"/>
                <a:gd name="T2" fmla="*/ 0 w 32870"/>
                <a:gd name="T3" fmla="*/ 12864 h 12864"/>
                <a:gd name="T4" fmla="*/ 13779 w 32870"/>
                <a:gd name="T5" fmla="*/ 10654 h 12864"/>
                <a:gd name="T6" fmla="*/ 32870 w 32870"/>
                <a:gd name="T7" fmla="*/ 10638 h 12864"/>
                <a:gd name="T8" fmla="*/ 32870 w 32870"/>
                <a:gd name="T9" fmla="*/ 0 h 12864"/>
                <a:gd name="T10" fmla="*/ 0 w 32870"/>
                <a:gd name="T11" fmla="*/ 0 h 12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870" h="12864">
                  <a:moveTo>
                    <a:pt x="0" y="0"/>
                  </a:moveTo>
                  <a:lnTo>
                    <a:pt x="0" y="12864"/>
                  </a:lnTo>
                  <a:cubicBezTo>
                    <a:pt x="3156" y="11514"/>
                    <a:pt x="7620" y="10694"/>
                    <a:pt x="13779" y="10654"/>
                  </a:cubicBezTo>
                  <a:cubicBezTo>
                    <a:pt x="15112" y="10646"/>
                    <a:pt x="23927" y="10641"/>
                    <a:pt x="32870" y="10638"/>
                  </a:cubicBezTo>
                  <a:lnTo>
                    <a:pt x="328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8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257720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5" preserve="1" userDrawn="1">
  <p:cSld name="Osan ylätunnist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Ryhmä 7">
            <a:extLst>
              <a:ext uri="{FF2B5EF4-FFF2-40B4-BE49-F238E27FC236}">
                <a16:creationId xmlns:a16="http://schemas.microsoft.com/office/drawing/2014/main" id="{699CDD43-C904-4C83-89E3-B4A65DCAA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78632" y="180000"/>
            <a:ext cx="11834341" cy="6488159"/>
            <a:chOff x="178632" y="172167"/>
            <a:chExt cx="11834341" cy="6488159"/>
          </a:xfrm>
        </p:grpSpPr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90CE7767-6758-4913-9796-391DDD99B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3955066"/>
              <a:ext cx="11834341" cy="2705260"/>
            </a:xfrm>
            <a:custGeom>
              <a:avLst/>
              <a:gdLst>
                <a:gd name="T0" fmla="*/ 0 w 32870"/>
                <a:gd name="T1" fmla="*/ 2226 h 7510"/>
                <a:gd name="T2" fmla="*/ 0 w 32870"/>
                <a:gd name="T3" fmla="*/ 7510 h 7510"/>
                <a:gd name="T4" fmla="*/ 14422 w 32870"/>
                <a:gd name="T5" fmla="*/ 4695 h 7510"/>
                <a:gd name="T6" fmla="*/ 32870 w 32870"/>
                <a:gd name="T7" fmla="*/ 4690 h 7510"/>
                <a:gd name="T8" fmla="*/ 32870 w 32870"/>
                <a:gd name="T9" fmla="*/ 0 h 7510"/>
                <a:gd name="T10" fmla="*/ 13779 w 32870"/>
                <a:gd name="T11" fmla="*/ 16 h 7510"/>
                <a:gd name="T12" fmla="*/ 0 w 32870"/>
                <a:gd name="T13" fmla="*/ 2226 h 7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870" h="7510">
                  <a:moveTo>
                    <a:pt x="0" y="2226"/>
                  </a:moveTo>
                  <a:lnTo>
                    <a:pt x="0" y="7510"/>
                  </a:lnTo>
                  <a:cubicBezTo>
                    <a:pt x="4241" y="5081"/>
                    <a:pt x="10659" y="4690"/>
                    <a:pt x="14422" y="4695"/>
                  </a:cubicBezTo>
                  <a:cubicBezTo>
                    <a:pt x="15294" y="4696"/>
                    <a:pt x="23963" y="4693"/>
                    <a:pt x="32870" y="4690"/>
                  </a:cubicBezTo>
                  <a:lnTo>
                    <a:pt x="32870" y="0"/>
                  </a:lnTo>
                  <a:cubicBezTo>
                    <a:pt x="23927" y="3"/>
                    <a:pt x="15112" y="8"/>
                    <a:pt x="13779" y="16"/>
                  </a:cubicBezTo>
                  <a:cubicBezTo>
                    <a:pt x="7620" y="56"/>
                    <a:pt x="3156" y="876"/>
                    <a:pt x="0" y="2226"/>
                  </a:cubicBezTo>
                  <a:close/>
                </a:path>
              </a:pathLst>
            </a:custGeom>
            <a:solidFill>
              <a:srgbClr val="B6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C7A82CFE-FC2A-469E-AAFA-303040F09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172167"/>
              <a:ext cx="11834341" cy="4632577"/>
            </a:xfrm>
            <a:custGeom>
              <a:avLst/>
              <a:gdLst>
                <a:gd name="T0" fmla="*/ 0 w 32870"/>
                <a:gd name="T1" fmla="*/ 0 h 12864"/>
                <a:gd name="T2" fmla="*/ 0 w 32870"/>
                <a:gd name="T3" fmla="*/ 12864 h 12864"/>
                <a:gd name="T4" fmla="*/ 13779 w 32870"/>
                <a:gd name="T5" fmla="*/ 10654 h 12864"/>
                <a:gd name="T6" fmla="*/ 32870 w 32870"/>
                <a:gd name="T7" fmla="*/ 10638 h 12864"/>
                <a:gd name="T8" fmla="*/ 32870 w 32870"/>
                <a:gd name="T9" fmla="*/ 0 h 12864"/>
                <a:gd name="T10" fmla="*/ 0 w 32870"/>
                <a:gd name="T11" fmla="*/ 0 h 12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870" h="12864">
                  <a:moveTo>
                    <a:pt x="0" y="0"/>
                  </a:moveTo>
                  <a:lnTo>
                    <a:pt x="0" y="12864"/>
                  </a:lnTo>
                  <a:cubicBezTo>
                    <a:pt x="3156" y="11514"/>
                    <a:pt x="7620" y="10694"/>
                    <a:pt x="13779" y="10654"/>
                  </a:cubicBezTo>
                  <a:cubicBezTo>
                    <a:pt x="15112" y="10646"/>
                    <a:pt x="23927" y="10641"/>
                    <a:pt x="32870" y="10638"/>
                  </a:cubicBezTo>
                  <a:lnTo>
                    <a:pt x="328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81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217760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6" preserve="1" userDrawn="1">
  <p:cSld name="Osan ylätunnist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2">
            <a:extLst>
              <a:ext uri="{FF2B5EF4-FFF2-40B4-BE49-F238E27FC236}">
                <a16:creationId xmlns:a16="http://schemas.microsoft.com/office/drawing/2014/main" id="{90CE7767-6758-4913-9796-391DDD99B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3962899"/>
            <a:ext cx="11834341" cy="2705260"/>
          </a:xfrm>
          <a:custGeom>
            <a:avLst/>
            <a:gdLst>
              <a:gd name="T0" fmla="*/ 0 w 32870"/>
              <a:gd name="T1" fmla="*/ 2226 h 7510"/>
              <a:gd name="T2" fmla="*/ 0 w 32870"/>
              <a:gd name="T3" fmla="*/ 7510 h 7510"/>
              <a:gd name="T4" fmla="*/ 14422 w 32870"/>
              <a:gd name="T5" fmla="*/ 4695 h 7510"/>
              <a:gd name="T6" fmla="*/ 32870 w 32870"/>
              <a:gd name="T7" fmla="*/ 4690 h 7510"/>
              <a:gd name="T8" fmla="*/ 32870 w 32870"/>
              <a:gd name="T9" fmla="*/ 0 h 7510"/>
              <a:gd name="T10" fmla="*/ 13779 w 32870"/>
              <a:gd name="T11" fmla="*/ 16 h 7510"/>
              <a:gd name="T12" fmla="*/ 0 w 32870"/>
              <a:gd name="T13" fmla="*/ 2226 h 7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7510">
                <a:moveTo>
                  <a:pt x="0" y="2226"/>
                </a:moveTo>
                <a:lnTo>
                  <a:pt x="0" y="7510"/>
                </a:lnTo>
                <a:cubicBezTo>
                  <a:pt x="4241" y="5081"/>
                  <a:pt x="10659" y="4690"/>
                  <a:pt x="14422" y="4695"/>
                </a:cubicBezTo>
                <a:cubicBezTo>
                  <a:pt x="15294" y="4696"/>
                  <a:pt x="23963" y="4693"/>
                  <a:pt x="32870" y="4690"/>
                </a:cubicBezTo>
                <a:lnTo>
                  <a:pt x="32870" y="0"/>
                </a:lnTo>
                <a:cubicBezTo>
                  <a:pt x="23927" y="3"/>
                  <a:pt x="15112" y="8"/>
                  <a:pt x="13779" y="16"/>
                </a:cubicBezTo>
                <a:cubicBezTo>
                  <a:pt x="7620" y="56"/>
                  <a:pt x="3156" y="876"/>
                  <a:pt x="0" y="2226"/>
                </a:cubicBezTo>
                <a:close/>
              </a:path>
            </a:pathLst>
          </a:custGeom>
          <a:solidFill>
            <a:srgbClr val="D964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C7A82CFE-FC2A-469E-AAFA-303040F09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632577"/>
          </a:xfrm>
          <a:custGeom>
            <a:avLst/>
            <a:gdLst>
              <a:gd name="T0" fmla="*/ 0 w 32870"/>
              <a:gd name="T1" fmla="*/ 0 h 12864"/>
              <a:gd name="T2" fmla="*/ 0 w 32870"/>
              <a:gd name="T3" fmla="*/ 12864 h 12864"/>
              <a:gd name="T4" fmla="*/ 13779 w 32870"/>
              <a:gd name="T5" fmla="*/ 10654 h 12864"/>
              <a:gd name="T6" fmla="*/ 32870 w 32870"/>
              <a:gd name="T7" fmla="*/ 10638 h 12864"/>
              <a:gd name="T8" fmla="*/ 32870 w 32870"/>
              <a:gd name="T9" fmla="*/ 0 h 12864"/>
              <a:gd name="T10" fmla="*/ 0 w 32870"/>
              <a:gd name="T11" fmla="*/ 0 h 12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2864">
                <a:moveTo>
                  <a:pt x="0" y="0"/>
                </a:moveTo>
                <a:lnTo>
                  <a:pt x="0" y="12864"/>
                </a:lnTo>
                <a:cubicBezTo>
                  <a:pt x="3156" y="11514"/>
                  <a:pt x="7620" y="10694"/>
                  <a:pt x="13779" y="10654"/>
                </a:cubicBezTo>
                <a:cubicBezTo>
                  <a:pt x="15112" y="10646"/>
                  <a:pt x="23927" y="10641"/>
                  <a:pt x="32870" y="10638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BE5A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390360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kuva" preserve="1" userDrawn="1">
  <p:cSld name="Osan ylätunniste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9">
            <a:extLst>
              <a:ext uri="{FF2B5EF4-FFF2-40B4-BE49-F238E27FC236}">
                <a16:creationId xmlns:a16="http://schemas.microsoft.com/office/drawing/2014/main" id="{14FF7E8B-4CDF-4CAC-83E6-4DFDE038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80000"/>
            <a:ext cx="9144000" cy="6498000"/>
          </a:xfrm>
          <a:custGeom>
            <a:avLst/>
            <a:gdLst>
              <a:gd name="connsiteX0" fmla="*/ 0 w 9144000"/>
              <a:gd name="connsiteY0" fmla="*/ 0 h 6513234"/>
              <a:gd name="connsiteX1" fmla="*/ 9144000 w 9144000"/>
              <a:gd name="connsiteY1" fmla="*/ 0 h 6513234"/>
              <a:gd name="connsiteX2" fmla="*/ 9144000 w 9144000"/>
              <a:gd name="connsiteY2" fmla="*/ 6513234 h 6513234"/>
              <a:gd name="connsiteX3" fmla="*/ 0 w 9144000"/>
              <a:gd name="connsiteY3" fmla="*/ 6513234 h 6513234"/>
              <a:gd name="connsiteX4" fmla="*/ 0 w 9144000"/>
              <a:gd name="connsiteY4" fmla="*/ 0 h 6513234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9144000 w 9144000"/>
              <a:gd name="connsiteY2" fmla="*/ 6513234 h 6514355"/>
              <a:gd name="connsiteX3" fmla="*/ 7431035 w 9144000"/>
              <a:gd name="connsiteY3" fmla="*/ 6514355 h 6514355"/>
              <a:gd name="connsiteX4" fmla="*/ 0 w 9144000"/>
              <a:gd name="connsiteY4" fmla="*/ 6513234 h 6514355"/>
              <a:gd name="connsiteX5" fmla="*/ 0 w 9144000"/>
              <a:gd name="connsiteY5" fmla="*/ 0 h 6514355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7431035 w 9144000"/>
              <a:gd name="connsiteY2" fmla="*/ 6514355 h 6514355"/>
              <a:gd name="connsiteX3" fmla="*/ 0 w 9144000"/>
              <a:gd name="connsiteY3" fmla="*/ 6513234 h 6514355"/>
              <a:gd name="connsiteX4" fmla="*/ 0 w 9144000"/>
              <a:gd name="connsiteY4" fmla="*/ 0 h 651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514355">
                <a:moveTo>
                  <a:pt x="0" y="0"/>
                </a:moveTo>
                <a:lnTo>
                  <a:pt x="9144000" y="0"/>
                </a:lnTo>
                <a:lnTo>
                  <a:pt x="7431035" y="6514355"/>
                </a:lnTo>
                <a:lnTo>
                  <a:pt x="0" y="6513234"/>
                </a:lnTo>
                <a:lnTo>
                  <a:pt x="0" y="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2451851"/>
            <a:ext cx="6450106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Kuvallinen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väliotsikkosivu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r>
              <a:rPr lang="en-GB" err="1"/>
              <a:t>jäsentämiseen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A1F3F41D-5BA7-4AD3-81B0-B935DD9EF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601865" y="180000"/>
            <a:ext cx="441073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0649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kuva 2" preserve="1" userDrawn="1">
  <p:cSld name="Osan ylätunniste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9">
            <a:extLst>
              <a:ext uri="{FF2B5EF4-FFF2-40B4-BE49-F238E27FC236}">
                <a16:creationId xmlns:a16="http://schemas.microsoft.com/office/drawing/2014/main" id="{86227721-48B2-43B3-8526-34B0C73A1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80000"/>
            <a:ext cx="9144000" cy="6498000"/>
          </a:xfrm>
          <a:custGeom>
            <a:avLst/>
            <a:gdLst>
              <a:gd name="connsiteX0" fmla="*/ 0 w 9144000"/>
              <a:gd name="connsiteY0" fmla="*/ 0 h 6513234"/>
              <a:gd name="connsiteX1" fmla="*/ 9144000 w 9144000"/>
              <a:gd name="connsiteY1" fmla="*/ 0 h 6513234"/>
              <a:gd name="connsiteX2" fmla="*/ 9144000 w 9144000"/>
              <a:gd name="connsiteY2" fmla="*/ 6513234 h 6513234"/>
              <a:gd name="connsiteX3" fmla="*/ 0 w 9144000"/>
              <a:gd name="connsiteY3" fmla="*/ 6513234 h 6513234"/>
              <a:gd name="connsiteX4" fmla="*/ 0 w 9144000"/>
              <a:gd name="connsiteY4" fmla="*/ 0 h 6513234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9144000 w 9144000"/>
              <a:gd name="connsiteY2" fmla="*/ 6513234 h 6514355"/>
              <a:gd name="connsiteX3" fmla="*/ 7431035 w 9144000"/>
              <a:gd name="connsiteY3" fmla="*/ 6514355 h 6514355"/>
              <a:gd name="connsiteX4" fmla="*/ 0 w 9144000"/>
              <a:gd name="connsiteY4" fmla="*/ 6513234 h 6514355"/>
              <a:gd name="connsiteX5" fmla="*/ 0 w 9144000"/>
              <a:gd name="connsiteY5" fmla="*/ 0 h 6514355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7431035 w 9144000"/>
              <a:gd name="connsiteY2" fmla="*/ 6514355 h 6514355"/>
              <a:gd name="connsiteX3" fmla="*/ 0 w 9144000"/>
              <a:gd name="connsiteY3" fmla="*/ 6513234 h 6514355"/>
              <a:gd name="connsiteX4" fmla="*/ 0 w 9144000"/>
              <a:gd name="connsiteY4" fmla="*/ 0 h 651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514355">
                <a:moveTo>
                  <a:pt x="0" y="0"/>
                </a:moveTo>
                <a:lnTo>
                  <a:pt x="9144000" y="0"/>
                </a:lnTo>
                <a:lnTo>
                  <a:pt x="7431035" y="6514355"/>
                </a:lnTo>
                <a:lnTo>
                  <a:pt x="0" y="6513234"/>
                </a:lnTo>
                <a:lnTo>
                  <a:pt x="0" y="0"/>
                </a:lnTo>
                <a:close/>
              </a:path>
            </a:pathLst>
          </a:custGeom>
          <a:solidFill>
            <a:srgbClr val="5A8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2451851"/>
            <a:ext cx="6450106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Kuvallinen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väliotsikkosivu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r>
              <a:rPr lang="en-GB" err="1"/>
              <a:t>jäsentämiseen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A1F3F41D-5BA7-4AD3-81B0-B935DD9EF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603200" y="180000"/>
            <a:ext cx="441073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09047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Tekstisivu, yksipalstainen.</a:t>
            </a:r>
            <a:br>
              <a:rPr lang="fi-FI"/>
            </a:br>
            <a:r>
              <a:rPr lang="fi-FI"/>
              <a:t>Otsikon pituus korkeintaan kaksi riviä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marL="357188" marR="0" lvl="0" indent="-357188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Esityksen tarkoitus on toimia esiintyjän ja kuulijan tukena.</a:t>
            </a:r>
            <a:br>
              <a:rPr lang="fi-FI"/>
            </a:br>
            <a:r>
              <a:rPr lang="fi-FI"/>
              <a:t>     Toinen tekstitaso, jos sivulle tulee enemmän tekstiä.</a:t>
            </a:r>
            <a:br>
              <a:rPr lang="fi-FI"/>
            </a:br>
            <a:r>
              <a:rPr lang="fi-FI"/>
              <a:t>           Kolmas tekstitaso, jos haluat esittää enemmän tekstiä.</a:t>
            </a:r>
            <a:br>
              <a:rPr lang="fi-FI"/>
            </a:br>
            <a:r>
              <a:rPr lang="fi-FI"/>
              <a:t>Muistathan, että kun tekstin koko pienenee, myös viesti pienenee.</a:t>
            </a:r>
            <a:br>
              <a:rPr lang="fi-FI"/>
            </a:br>
            <a:r>
              <a:rPr lang="fi-FI" noProof="0"/>
              <a:t>Esityksen tulee olla myös kaukaa luettavissa.</a:t>
            </a:r>
            <a:endParaRPr lang="fi-FI"/>
          </a:p>
          <a:p>
            <a:pPr marL="715963" marR="0" lvl="1" indent="-357188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59A7EFB5-C255-48FB-AC67-FD651DD26D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AFC3A855-B6C3-4D1E-B148-55910A2578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15.3.2021   |   </a:t>
            </a: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032AC8CB-3366-4A2A-8272-93E3683840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Kristiina Karppi</a:t>
            </a:r>
          </a:p>
        </p:txBody>
      </p:sp>
    </p:spTree>
    <p:extLst>
      <p:ext uri="{BB962C8B-B14F-4D97-AF65-F5344CB8AC3E}">
        <p14:creationId xmlns:p14="http://schemas.microsoft.com/office/powerpoint/2010/main" val="318444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kuva 3" preserve="1" userDrawn="1">
  <p:cSld name="Osan ylätunniste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9">
            <a:extLst>
              <a:ext uri="{FF2B5EF4-FFF2-40B4-BE49-F238E27FC236}">
                <a16:creationId xmlns:a16="http://schemas.microsoft.com/office/drawing/2014/main" id="{F4B276F3-D064-4656-A9E4-A4F6D1ABB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80000"/>
            <a:ext cx="9144000" cy="6498000"/>
          </a:xfrm>
          <a:custGeom>
            <a:avLst/>
            <a:gdLst>
              <a:gd name="connsiteX0" fmla="*/ 0 w 9144000"/>
              <a:gd name="connsiteY0" fmla="*/ 0 h 6513234"/>
              <a:gd name="connsiteX1" fmla="*/ 9144000 w 9144000"/>
              <a:gd name="connsiteY1" fmla="*/ 0 h 6513234"/>
              <a:gd name="connsiteX2" fmla="*/ 9144000 w 9144000"/>
              <a:gd name="connsiteY2" fmla="*/ 6513234 h 6513234"/>
              <a:gd name="connsiteX3" fmla="*/ 0 w 9144000"/>
              <a:gd name="connsiteY3" fmla="*/ 6513234 h 6513234"/>
              <a:gd name="connsiteX4" fmla="*/ 0 w 9144000"/>
              <a:gd name="connsiteY4" fmla="*/ 0 h 6513234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9144000 w 9144000"/>
              <a:gd name="connsiteY2" fmla="*/ 6513234 h 6514355"/>
              <a:gd name="connsiteX3" fmla="*/ 7431035 w 9144000"/>
              <a:gd name="connsiteY3" fmla="*/ 6514355 h 6514355"/>
              <a:gd name="connsiteX4" fmla="*/ 0 w 9144000"/>
              <a:gd name="connsiteY4" fmla="*/ 6513234 h 6514355"/>
              <a:gd name="connsiteX5" fmla="*/ 0 w 9144000"/>
              <a:gd name="connsiteY5" fmla="*/ 0 h 6514355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7431035 w 9144000"/>
              <a:gd name="connsiteY2" fmla="*/ 6514355 h 6514355"/>
              <a:gd name="connsiteX3" fmla="*/ 0 w 9144000"/>
              <a:gd name="connsiteY3" fmla="*/ 6513234 h 6514355"/>
              <a:gd name="connsiteX4" fmla="*/ 0 w 9144000"/>
              <a:gd name="connsiteY4" fmla="*/ 0 h 651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514355">
                <a:moveTo>
                  <a:pt x="0" y="0"/>
                </a:moveTo>
                <a:lnTo>
                  <a:pt x="9144000" y="0"/>
                </a:lnTo>
                <a:lnTo>
                  <a:pt x="7431035" y="6514355"/>
                </a:lnTo>
                <a:lnTo>
                  <a:pt x="0" y="6513234"/>
                </a:lnTo>
                <a:lnTo>
                  <a:pt x="0" y="0"/>
                </a:lnTo>
                <a:close/>
              </a:path>
            </a:pathLst>
          </a:custGeom>
          <a:solidFill>
            <a:srgbClr val="D964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2451851"/>
            <a:ext cx="6450106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Kuvallinen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väliotsikkosivu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r>
              <a:rPr lang="en-GB" err="1"/>
              <a:t>jäsentämiseen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A1F3F41D-5BA7-4AD3-81B0-B935DD9EF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603200" y="180000"/>
            <a:ext cx="441073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64462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34B3679A-A389-400D-A744-C43C22701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EF9C706D-5C6A-42FA-B522-02CB8028F4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A08CEC9F-7456-473A-8F4A-6918F37BC3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8.4.2021   |   </a:t>
            </a: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9A5411A7-57B3-491D-9820-EBA16DCC4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Katriina Virtanen</a:t>
            </a:r>
          </a:p>
        </p:txBody>
      </p:sp>
    </p:spTree>
    <p:extLst>
      <p:ext uri="{BB962C8B-B14F-4D97-AF65-F5344CB8AC3E}">
        <p14:creationId xmlns:p14="http://schemas.microsoft.com/office/powerpoint/2010/main" val="53730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CB941E6F-111D-4022-8CFD-1CC1B2ADB7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3A4A4694-9735-4EF6-8D9E-9C60AE2853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8.4.2021   |   </a:t>
            </a:r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78F21DE0-9EC0-4B8E-AE3C-CC8F7C9E38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Katriina Virtanen</a:t>
            </a:r>
          </a:p>
        </p:txBody>
      </p:sp>
    </p:spTree>
    <p:extLst>
      <p:ext uri="{BB962C8B-B14F-4D97-AF65-F5344CB8AC3E}">
        <p14:creationId xmlns:p14="http://schemas.microsoft.com/office/powerpoint/2010/main" val="355809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petus" type="title" preserve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3">
            <a:extLst>
              <a:ext uri="{FF2B5EF4-FFF2-40B4-BE49-F238E27FC236}">
                <a16:creationId xmlns:a16="http://schemas.microsoft.com/office/drawing/2014/main" id="{E1153FAC-44DF-431E-A26D-60482F426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639603"/>
          </a:xfrm>
          <a:custGeom>
            <a:avLst/>
            <a:gdLst>
              <a:gd name="T0" fmla="*/ 32870 w 32870"/>
              <a:gd name="T1" fmla="*/ 11160 h 12864"/>
              <a:gd name="T2" fmla="*/ 32870 w 32870"/>
              <a:gd name="T3" fmla="*/ 0 h 12864"/>
              <a:gd name="T4" fmla="*/ 11591 w 32870"/>
              <a:gd name="T5" fmla="*/ 0 h 12864"/>
              <a:gd name="T6" fmla="*/ 0 w 32870"/>
              <a:gd name="T7" fmla="*/ 4209 h 12864"/>
              <a:gd name="T8" fmla="*/ 0 w 32870"/>
              <a:gd name="T9" fmla="*/ 12864 h 12864"/>
              <a:gd name="T10" fmla="*/ 13779 w 32870"/>
              <a:gd name="T11" fmla="*/ 10654 h 12864"/>
              <a:gd name="T12" fmla="*/ 32870 w 32870"/>
              <a:gd name="T13" fmla="*/ 10638 h 12864"/>
              <a:gd name="T14" fmla="*/ 32870 w 32870"/>
              <a:gd name="T15" fmla="*/ 11160 h 12864"/>
              <a:gd name="connsiteX0" fmla="*/ 32870 w 32870"/>
              <a:gd name="connsiteY0" fmla="*/ 11160 h 13093"/>
              <a:gd name="connsiteX1" fmla="*/ 32870 w 32870"/>
              <a:gd name="connsiteY1" fmla="*/ 0 h 13093"/>
              <a:gd name="connsiteX2" fmla="*/ 11591 w 32870"/>
              <a:gd name="connsiteY2" fmla="*/ 0 h 13093"/>
              <a:gd name="connsiteX3" fmla="*/ 0 w 32870"/>
              <a:gd name="connsiteY3" fmla="*/ 4209 h 13093"/>
              <a:gd name="connsiteX4" fmla="*/ 0 w 32870"/>
              <a:gd name="connsiteY4" fmla="*/ 12864 h 13093"/>
              <a:gd name="connsiteX5" fmla="*/ 32870 w 32870"/>
              <a:gd name="connsiteY5" fmla="*/ 10638 h 13093"/>
              <a:gd name="connsiteX6" fmla="*/ 32870 w 32870"/>
              <a:gd name="connsiteY6" fmla="*/ 11160 h 13093"/>
              <a:gd name="connsiteX0" fmla="*/ 32870 w 32870"/>
              <a:gd name="connsiteY0" fmla="*/ 11160 h 12864"/>
              <a:gd name="connsiteX1" fmla="*/ 32870 w 32870"/>
              <a:gd name="connsiteY1" fmla="*/ 0 h 12864"/>
              <a:gd name="connsiteX2" fmla="*/ 11591 w 32870"/>
              <a:gd name="connsiteY2" fmla="*/ 0 h 12864"/>
              <a:gd name="connsiteX3" fmla="*/ 0 w 32870"/>
              <a:gd name="connsiteY3" fmla="*/ 4209 h 12864"/>
              <a:gd name="connsiteX4" fmla="*/ 0 w 32870"/>
              <a:gd name="connsiteY4" fmla="*/ 12864 h 12864"/>
              <a:gd name="connsiteX5" fmla="*/ 32870 w 32870"/>
              <a:gd name="connsiteY5" fmla="*/ 10638 h 12864"/>
              <a:gd name="connsiteX6" fmla="*/ 32870 w 32870"/>
              <a:gd name="connsiteY6" fmla="*/ 11160 h 12864"/>
              <a:gd name="connsiteX0" fmla="*/ 32870 w 32870"/>
              <a:gd name="connsiteY0" fmla="*/ 10638 h 12864"/>
              <a:gd name="connsiteX1" fmla="*/ 32870 w 32870"/>
              <a:gd name="connsiteY1" fmla="*/ 0 h 12864"/>
              <a:gd name="connsiteX2" fmla="*/ 11591 w 32870"/>
              <a:gd name="connsiteY2" fmla="*/ 0 h 12864"/>
              <a:gd name="connsiteX3" fmla="*/ 0 w 32870"/>
              <a:gd name="connsiteY3" fmla="*/ 4209 h 12864"/>
              <a:gd name="connsiteX4" fmla="*/ 0 w 32870"/>
              <a:gd name="connsiteY4" fmla="*/ 12864 h 12864"/>
              <a:gd name="connsiteX5" fmla="*/ 32870 w 32870"/>
              <a:gd name="connsiteY5" fmla="*/ 10638 h 12864"/>
              <a:gd name="connsiteX0" fmla="*/ 32870 w 32870"/>
              <a:gd name="connsiteY0" fmla="*/ 10638 h 12864"/>
              <a:gd name="connsiteX1" fmla="*/ 32870 w 32870"/>
              <a:gd name="connsiteY1" fmla="*/ 0 h 12864"/>
              <a:gd name="connsiteX2" fmla="*/ 11591 w 32870"/>
              <a:gd name="connsiteY2" fmla="*/ 0 h 12864"/>
              <a:gd name="connsiteX3" fmla="*/ 0 w 32870"/>
              <a:gd name="connsiteY3" fmla="*/ 4209 h 12864"/>
              <a:gd name="connsiteX4" fmla="*/ 0 w 32870"/>
              <a:gd name="connsiteY4" fmla="*/ 12864 h 12864"/>
              <a:gd name="connsiteX5" fmla="*/ 32870 w 32870"/>
              <a:gd name="connsiteY5" fmla="*/ 10638 h 12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2864">
                <a:moveTo>
                  <a:pt x="32870" y="10638"/>
                </a:move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lnTo>
                  <a:pt x="0" y="12864"/>
                </a:lnTo>
                <a:cubicBezTo>
                  <a:pt x="65" y="12881"/>
                  <a:pt x="32861" y="10626"/>
                  <a:pt x="32870" y="10638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Freeform 12">
            <a:extLst>
              <a:ext uri="{FF2B5EF4-FFF2-40B4-BE49-F238E27FC236}">
                <a16:creationId xmlns:a16="http://schemas.microsoft.com/office/drawing/2014/main" id="{05F8CEAE-2B96-485D-B411-8B7C510B0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4016534"/>
            <a:ext cx="11834341" cy="2661466"/>
          </a:xfrm>
          <a:custGeom>
            <a:avLst/>
            <a:gdLst>
              <a:gd name="T0" fmla="*/ 0 w 32870"/>
              <a:gd name="T1" fmla="*/ 2226 h 7380"/>
              <a:gd name="T2" fmla="*/ 0 w 32870"/>
              <a:gd name="T3" fmla="*/ 7380 h 7380"/>
              <a:gd name="T4" fmla="*/ 14422 w 32870"/>
              <a:gd name="T5" fmla="*/ 4565 h 7380"/>
              <a:gd name="T6" fmla="*/ 32870 w 32870"/>
              <a:gd name="T7" fmla="*/ 4560 h 7380"/>
              <a:gd name="T8" fmla="*/ 32870 w 32870"/>
              <a:gd name="T9" fmla="*/ 0 h 7380"/>
              <a:gd name="T10" fmla="*/ 13779 w 32870"/>
              <a:gd name="T11" fmla="*/ 16 h 7380"/>
              <a:gd name="T12" fmla="*/ 0 w 32870"/>
              <a:gd name="T13" fmla="*/ 2226 h 7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7380">
                <a:moveTo>
                  <a:pt x="0" y="2226"/>
                </a:moveTo>
                <a:lnTo>
                  <a:pt x="0" y="7380"/>
                </a:lnTo>
                <a:cubicBezTo>
                  <a:pt x="4241" y="4951"/>
                  <a:pt x="10659" y="4560"/>
                  <a:pt x="14422" y="4565"/>
                </a:cubicBezTo>
                <a:cubicBezTo>
                  <a:pt x="15294" y="4566"/>
                  <a:pt x="23963" y="4563"/>
                  <a:pt x="32870" y="4560"/>
                </a:cubicBezTo>
                <a:lnTo>
                  <a:pt x="32870" y="0"/>
                </a:lnTo>
                <a:cubicBezTo>
                  <a:pt x="23927" y="3"/>
                  <a:pt x="15112" y="8"/>
                  <a:pt x="13779" y="16"/>
                </a:cubicBezTo>
                <a:cubicBezTo>
                  <a:pt x="7620" y="56"/>
                  <a:pt x="3156" y="876"/>
                  <a:pt x="0" y="2226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755647"/>
            <a:ext cx="8193024" cy="1170923"/>
          </a:xfrm>
        </p:spPr>
        <p:txBody>
          <a:bodyPr anchor="b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Loppunosto</a:t>
            </a:r>
            <a:r>
              <a:rPr lang="en-GB"/>
              <a:t> / </a:t>
            </a:r>
            <a:r>
              <a:rPr lang="en-GB" err="1"/>
              <a:t>kehoitus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2948" y="4375404"/>
            <a:ext cx="8193024" cy="891540"/>
          </a:xfrm>
        </p:spPr>
        <p:txBody>
          <a:bodyPr anchor="ctr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Esittäjän sähköpostiosoite, tasaus oikeaan reunaan</a:t>
            </a:r>
            <a:br>
              <a:rPr lang="fi-FI"/>
            </a:br>
            <a:r>
              <a:rPr lang="fi-FI"/>
              <a:t>Toinen rivi tarvittaessa</a:t>
            </a:r>
            <a:br>
              <a:rPr lang="fi-FI"/>
            </a:br>
            <a:r>
              <a:rPr lang="fi-FI"/>
              <a:t>ely-keskus.fi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87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petus 2" type="title" preserve="1">
  <p:cSld name="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7">
            <a:extLst>
              <a:ext uri="{FF2B5EF4-FFF2-40B4-BE49-F238E27FC236}">
                <a16:creationId xmlns:a16="http://schemas.microsoft.com/office/drawing/2014/main" id="{EB983361-D7DC-4F8A-A98B-CCC6C2C2A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180000"/>
            <a:ext cx="11832392" cy="4674025"/>
          </a:xfrm>
          <a:custGeom>
            <a:avLst/>
            <a:gdLst>
              <a:gd name="T0" fmla="*/ 0 w 32870"/>
              <a:gd name="T1" fmla="*/ 4209 h 12980"/>
              <a:gd name="T2" fmla="*/ 0 w 32870"/>
              <a:gd name="T3" fmla="*/ 12980 h 12980"/>
              <a:gd name="T4" fmla="*/ 15744 w 32870"/>
              <a:gd name="T5" fmla="*/ 9766 h 12980"/>
              <a:gd name="T6" fmla="*/ 32870 w 32870"/>
              <a:gd name="T7" fmla="*/ 9751 h 12980"/>
              <a:gd name="T8" fmla="*/ 32870 w 32870"/>
              <a:gd name="T9" fmla="*/ 0 h 12980"/>
              <a:gd name="T10" fmla="*/ 11591 w 32870"/>
              <a:gd name="T11" fmla="*/ 0 h 12980"/>
              <a:gd name="T12" fmla="*/ 0 w 32870"/>
              <a:gd name="T13" fmla="*/ 4209 h 12980"/>
              <a:gd name="connsiteX0" fmla="*/ 0 w 32870"/>
              <a:gd name="connsiteY0" fmla="*/ 4209 h 13212"/>
              <a:gd name="connsiteX1" fmla="*/ 0 w 32870"/>
              <a:gd name="connsiteY1" fmla="*/ 12980 h 13212"/>
              <a:gd name="connsiteX2" fmla="*/ 32870 w 32870"/>
              <a:gd name="connsiteY2" fmla="*/ 9751 h 13212"/>
              <a:gd name="connsiteX3" fmla="*/ 32870 w 32870"/>
              <a:gd name="connsiteY3" fmla="*/ 0 h 13212"/>
              <a:gd name="connsiteX4" fmla="*/ 11591 w 32870"/>
              <a:gd name="connsiteY4" fmla="*/ 0 h 13212"/>
              <a:gd name="connsiteX5" fmla="*/ 0 w 32870"/>
              <a:gd name="connsiteY5" fmla="*/ 4209 h 13212"/>
              <a:gd name="connsiteX0" fmla="*/ 0 w 32870"/>
              <a:gd name="connsiteY0" fmla="*/ 4209 h 12980"/>
              <a:gd name="connsiteX1" fmla="*/ 0 w 32870"/>
              <a:gd name="connsiteY1" fmla="*/ 12980 h 12980"/>
              <a:gd name="connsiteX2" fmla="*/ 32870 w 32870"/>
              <a:gd name="connsiteY2" fmla="*/ 9751 h 12980"/>
              <a:gd name="connsiteX3" fmla="*/ 32870 w 32870"/>
              <a:gd name="connsiteY3" fmla="*/ 0 h 12980"/>
              <a:gd name="connsiteX4" fmla="*/ 11591 w 32870"/>
              <a:gd name="connsiteY4" fmla="*/ 0 h 12980"/>
              <a:gd name="connsiteX5" fmla="*/ 0 w 32870"/>
              <a:gd name="connsiteY5" fmla="*/ 4209 h 12980"/>
              <a:gd name="connsiteX0" fmla="*/ 0 w 32870"/>
              <a:gd name="connsiteY0" fmla="*/ 4209 h 12980"/>
              <a:gd name="connsiteX1" fmla="*/ 0 w 32870"/>
              <a:gd name="connsiteY1" fmla="*/ 12980 h 12980"/>
              <a:gd name="connsiteX2" fmla="*/ 32870 w 32870"/>
              <a:gd name="connsiteY2" fmla="*/ 9751 h 12980"/>
              <a:gd name="connsiteX3" fmla="*/ 32870 w 32870"/>
              <a:gd name="connsiteY3" fmla="*/ 0 h 12980"/>
              <a:gd name="connsiteX4" fmla="*/ 11591 w 32870"/>
              <a:gd name="connsiteY4" fmla="*/ 0 h 12980"/>
              <a:gd name="connsiteX5" fmla="*/ 0 w 32870"/>
              <a:gd name="connsiteY5" fmla="*/ 4209 h 1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2980">
                <a:moveTo>
                  <a:pt x="0" y="4209"/>
                </a:moveTo>
                <a:lnTo>
                  <a:pt x="0" y="12980"/>
                </a:lnTo>
                <a:cubicBezTo>
                  <a:pt x="-29" y="12959"/>
                  <a:pt x="32843" y="9745"/>
                  <a:pt x="32870" y="9751"/>
                </a:cubicBez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8425028E-4F6B-423C-8786-AC5A436EB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3690302"/>
            <a:ext cx="11832392" cy="2987423"/>
          </a:xfrm>
          <a:custGeom>
            <a:avLst/>
            <a:gdLst>
              <a:gd name="T0" fmla="*/ 0 w 32870"/>
              <a:gd name="T1" fmla="*/ 3229 h 8296"/>
              <a:gd name="T2" fmla="*/ 0 w 32870"/>
              <a:gd name="T3" fmla="*/ 8296 h 8296"/>
              <a:gd name="T4" fmla="*/ 16387 w 32870"/>
              <a:gd name="T5" fmla="*/ 4042 h 8296"/>
              <a:gd name="T6" fmla="*/ 32870 w 32870"/>
              <a:gd name="T7" fmla="*/ 4037 h 8296"/>
              <a:gd name="T8" fmla="*/ 32870 w 32870"/>
              <a:gd name="T9" fmla="*/ 0 h 8296"/>
              <a:gd name="T10" fmla="*/ 15744 w 32870"/>
              <a:gd name="T11" fmla="*/ 14 h 8296"/>
              <a:gd name="T12" fmla="*/ 0 w 32870"/>
              <a:gd name="T13" fmla="*/ 3229 h 8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8296">
                <a:moveTo>
                  <a:pt x="0" y="3229"/>
                </a:moveTo>
                <a:lnTo>
                  <a:pt x="0" y="8296"/>
                </a:lnTo>
                <a:cubicBezTo>
                  <a:pt x="3928" y="4574"/>
                  <a:pt x="11978" y="4035"/>
                  <a:pt x="16387" y="4042"/>
                </a:cubicBezTo>
                <a:cubicBezTo>
                  <a:pt x="17194" y="4043"/>
                  <a:pt x="24691" y="4041"/>
                  <a:pt x="32870" y="4037"/>
                </a:cubicBezTo>
                <a:lnTo>
                  <a:pt x="32870" y="0"/>
                </a:lnTo>
                <a:cubicBezTo>
                  <a:pt x="24550" y="3"/>
                  <a:pt x="16871" y="7"/>
                  <a:pt x="15744" y="14"/>
                </a:cubicBezTo>
                <a:cubicBezTo>
                  <a:pt x="8177" y="64"/>
                  <a:pt x="3166" y="1290"/>
                  <a:pt x="0" y="3229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126571"/>
            <a:ext cx="8193024" cy="1415461"/>
          </a:xfrm>
        </p:spPr>
        <p:txBody>
          <a:bodyPr anchor="b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Loppunosto</a:t>
            </a:r>
            <a:r>
              <a:rPr lang="en-GB"/>
              <a:t> / </a:t>
            </a:r>
            <a:r>
              <a:rPr lang="en-GB" err="1"/>
              <a:t>kehoitus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2948" y="5518404"/>
            <a:ext cx="8193024" cy="891540"/>
          </a:xfrm>
        </p:spPr>
        <p:txBody>
          <a:bodyPr anchor="ctr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Esittäjän sähköpostiosoite, tasaus oikeaan reunaan</a:t>
            </a:r>
            <a:br>
              <a:rPr lang="fi-FI"/>
            </a:br>
            <a:r>
              <a:rPr lang="fi-FI"/>
              <a:t>Toinen rivi tarvittaessa</a:t>
            </a:r>
            <a:br>
              <a:rPr lang="fi-FI"/>
            </a:br>
            <a:r>
              <a:rPr lang="fi-FI"/>
              <a:t>ely-keskus.fi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petus 3" type="title" preserve="1">
  <p:cSld name="Lopetu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9">
            <a:extLst>
              <a:ext uri="{FF2B5EF4-FFF2-40B4-BE49-F238E27FC236}">
                <a16:creationId xmlns:a16="http://schemas.microsoft.com/office/drawing/2014/main" id="{2F879CE6-F58E-498F-BFF8-897875D764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098364"/>
            <a:ext cx="11832393" cy="4209097"/>
          </a:xfrm>
          <a:custGeom>
            <a:avLst/>
            <a:gdLst>
              <a:gd name="T0" fmla="*/ 0 w 32870"/>
              <a:gd name="T1" fmla="*/ 4740 h 11678"/>
              <a:gd name="T2" fmla="*/ 0 w 32870"/>
              <a:gd name="T3" fmla="*/ 11678 h 11678"/>
              <a:gd name="T4" fmla="*/ 19067 w 32870"/>
              <a:gd name="T5" fmla="*/ 4661 h 11678"/>
              <a:gd name="T6" fmla="*/ 32870 w 32870"/>
              <a:gd name="T7" fmla="*/ 4650 h 11678"/>
              <a:gd name="T8" fmla="*/ 32870 w 32870"/>
              <a:gd name="T9" fmla="*/ 0 h 11678"/>
              <a:gd name="T10" fmla="*/ 18389 w 32870"/>
              <a:gd name="T11" fmla="*/ 20 h 11678"/>
              <a:gd name="T12" fmla="*/ 0 w 32870"/>
              <a:gd name="T13" fmla="*/ 4740 h 11678"/>
              <a:gd name="connsiteX0" fmla="*/ 0 w 32870"/>
              <a:gd name="connsiteY0" fmla="*/ 4740 h 11678"/>
              <a:gd name="connsiteX1" fmla="*/ 0 w 32870"/>
              <a:gd name="connsiteY1" fmla="*/ 11678 h 11678"/>
              <a:gd name="connsiteX2" fmla="*/ 32870 w 32870"/>
              <a:gd name="connsiteY2" fmla="*/ 4650 h 11678"/>
              <a:gd name="connsiteX3" fmla="*/ 32870 w 32870"/>
              <a:gd name="connsiteY3" fmla="*/ 0 h 11678"/>
              <a:gd name="connsiteX4" fmla="*/ 18389 w 32870"/>
              <a:gd name="connsiteY4" fmla="*/ 20 h 11678"/>
              <a:gd name="connsiteX5" fmla="*/ 0 w 32870"/>
              <a:gd name="connsiteY5" fmla="*/ 4740 h 11678"/>
              <a:gd name="connsiteX0" fmla="*/ 0 w 32870"/>
              <a:gd name="connsiteY0" fmla="*/ 4740 h 11678"/>
              <a:gd name="connsiteX1" fmla="*/ 0 w 32870"/>
              <a:gd name="connsiteY1" fmla="*/ 11678 h 11678"/>
              <a:gd name="connsiteX2" fmla="*/ 32870 w 32870"/>
              <a:gd name="connsiteY2" fmla="*/ 4650 h 11678"/>
              <a:gd name="connsiteX3" fmla="*/ 32870 w 32870"/>
              <a:gd name="connsiteY3" fmla="*/ 0 h 11678"/>
              <a:gd name="connsiteX4" fmla="*/ 18389 w 32870"/>
              <a:gd name="connsiteY4" fmla="*/ 20 h 11678"/>
              <a:gd name="connsiteX5" fmla="*/ 0 w 32870"/>
              <a:gd name="connsiteY5" fmla="*/ 4740 h 11678"/>
              <a:gd name="connsiteX0" fmla="*/ 0 w 32870"/>
              <a:gd name="connsiteY0" fmla="*/ 4740 h 11678"/>
              <a:gd name="connsiteX1" fmla="*/ 0 w 32870"/>
              <a:gd name="connsiteY1" fmla="*/ 11678 h 11678"/>
              <a:gd name="connsiteX2" fmla="*/ 32870 w 32870"/>
              <a:gd name="connsiteY2" fmla="*/ 4650 h 11678"/>
              <a:gd name="connsiteX3" fmla="*/ 32870 w 32870"/>
              <a:gd name="connsiteY3" fmla="*/ 0 h 11678"/>
              <a:gd name="connsiteX4" fmla="*/ 18389 w 32870"/>
              <a:gd name="connsiteY4" fmla="*/ 20 h 11678"/>
              <a:gd name="connsiteX5" fmla="*/ 0 w 32870"/>
              <a:gd name="connsiteY5" fmla="*/ 4740 h 11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1678">
                <a:moveTo>
                  <a:pt x="0" y="4740"/>
                </a:moveTo>
                <a:lnTo>
                  <a:pt x="0" y="11678"/>
                </a:lnTo>
                <a:cubicBezTo>
                  <a:pt x="-29" y="11700"/>
                  <a:pt x="32880" y="4689"/>
                  <a:pt x="32870" y="4650"/>
                </a:cubicBezTo>
                <a:lnTo>
                  <a:pt x="32870" y="0"/>
                </a:lnTo>
                <a:lnTo>
                  <a:pt x="18389" y="20"/>
                </a:lnTo>
                <a:cubicBezTo>
                  <a:pt x="8797" y="82"/>
                  <a:pt x="3102" y="1939"/>
                  <a:pt x="0" y="4740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Freeform 18">
            <a:extLst>
              <a:ext uri="{FF2B5EF4-FFF2-40B4-BE49-F238E27FC236}">
                <a16:creationId xmlns:a16="http://schemas.microsoft.com/office/drawing/2014/main" id="{3308B19E-C811-4A25-A76E-FD76B06ED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098364"/>
            <a:ext cx="11832393" cy="5588186"/>
          </a:xfrm>
          <a:custGeom>
            <a:avLst/>
            <a:gdLst>
              <a:gd name="T0" fmla="*/ 32870 w 32870"/>
              <a:gd name="T1" fmla="*/ 15500 h 15500"/>
              <a:gd name="T2" fmla="*/ 32870 w 32870"/>
              <a:gd name="T3" fmla="*/ 0 h 15500"/>
              <a:gd name="T4" fmla="*/ 32870 w 32870"/>
              <a:gd name="T5" fmla="*/ 0 h 15500"/>
              <a:gd name="T6" fmla="*/ 32870 w 32870"/>
              <a:gd name="T7" fmla="*/ 4650 h 15500"/>
              <a:gd name="T8" fmla="*/ 19067 w 32870"/>
              <a:gd name="T9" fmla="*/ 4661 h 15500"/>
              <a:gd name="T10" fmla="*/ 0 w 32870"/>
              <a:gd name="T11" fmla="*/ 11678 h 15500"/>
              <a:gd name="T12" fmla="*/ 0 w 32870"/>
              <a:gd name="T13" fmla="*/ 15500 h 15500"/>
              <a:gd name="T14" fmla="*/ 32870 w 32870"/>
              <a:gd name="T15" fmla="*/ 15500 h 15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870" h="15500">
                <a:moveTo>
                  <a:pt x="32870" y="15500"/>
                </a:moveTo>
                <a:lnTo>
                  <a:pt x="32870" y="0"/>
                </a:lnTo>
                <a:lnTo>
                  <a:pt x="32870" y="0"/>
                </a:lnTo>
                <a:lnTo>
                  <a:pt x="32870" y="4650"/>
                </a:lnTo>
                <a:cubicBezTo>
                  <a:pt x="28166" y="4655"/>
                  <a:pt x="20406" y="4664"/>
                  <a:pt x="19067" y="4661"/>
                </a:cubicBezTo>
                <a:cubicBezTo>
                  <a:pt x="13563" y="4653"/>
                  <a:pt x="2671" y="5450"/>
                  <a:pt x="0" y="11678"/>
                </a:cubicBezTo>
                <a:lnTo>
                  <a:pt x="0" y="15500"/>
                </a:lnTo>
                <a:lnTo>
                  <a:pt x="32870" y="1550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3428999"/>
            <a:ext cx="8193024" cy="1125203"/>
          </a:xfrm>
        </p:spPr>
        <p:txBody>
          <a:bodyPr anchor="b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Loppunosto</a:t>
            </a:r>
            <a:r>
              <a:rPr lang="en-GB"/>
              <a:t> / </a:t>
            </a:r>
            <a:r>
              <a:rPr lang="en-GB" err="1"/>
              <a:t>kehoitus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2948" y="5102352"/>
            <a:ext cx="8193024" cy="891540"/>
          </a:xfrm>
        </p:spPr>
        <p:txBody>
          <a:bodyPr anchor="ctr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Esittäjän sähköpostiosoite, tasaus oikeaan reunaan</a:t>
            </a:r>
            <a:br>
              <a:rPr lang="fi-FI"/>
            </a:br>
            <a:r>
              <a:rPr lang="fi-FI"/>
              <a:t>Toinen rivi tarvittaessa</a:t>
            </a:r>
            <a:br>
              <a:rPr lang="fi-FI"/>
            </a:br>
            <a:r>
              <a:rPr lang="fi-FI"/>
              <a:t>ely-keskus.fi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86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F25D384-D6A2-42F5-9814-5A155D0860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1EAA507-2652-4C3C-9C80-23AF905D5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0BC5D08-B173-4D1E-8708-C261D9198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A9459-82A7-488D-807F-F0C3ED0C2038}" type="datetimeFigureOut">
              <a:rPr lang="fi-FI" smtClean="0"/>
              <a:t>23.9.2021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CEC97F7-C250-40FA-8B3D-3F2B29A9B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9227AC5-839C-4E5D-B07E-4A9E96125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9647-E790-419D-B77D-6D342902F5B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4140564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4686B5-CFFC-4E42-A9D4-9BED2DEF9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2215239-4F0D-4465-AD2D-0F83AFD39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3A37913-CD03-4816-BE82-D2C67C0DE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A9459-82A7-488D-807F-F0C3ED0C2038}" type="datetimeFigureOut">
              <a:rPr lang="fi-FI" smtClean="0"/>
              <a:t>23.9.2021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ED2B9B-D4ED-42FF-9296-E022566D3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1E5AB53-C64F-40E9-969B-525F76D8C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9647-E790-419D-B77D-6D342902F5B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1208195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B6CA4F-FEDB-4180-9E8E-8E7B0666E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C94E802-1856-47EB-8B72-77D2EC2FF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BF41569-92AF-4397-890C-1C99BC690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A9459-82A7-488D-807F-F0C3ED0C2038}" type="datetimeFigureOut">
              <a:rPr lang="fi-FI" smtClean="0"/>
              <a:t>23.9.2021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FB09E0B-AD08-4F45-AFD8-2B1B71F6B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9FB9D82-E89A-446E-AE99-048EE3DC3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9647-E790-419D-B77D-6D342902F5B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5611811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9036B3-34AD-470F-B209-7D5F4EDE3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F7BD2B-D2B8-4367-8688-67FB2DC44D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B10DA52-91C7-4836-9F88-8E4B33C9F4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B4CA46F-C220-484A-9A6A-F5DF3B52D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A9459-82A7-488D-807F-F0C3ED0C2038}" type="datetimeFigureOut">
              <a:rPr lang="fi-FI" smtClean="0"/>
              <a:t>23.9.2021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55E27B9-01A2-46B8-BA6C-8ADDA51AD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F8C32B9-EA04-43B6-B28C-977195B21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9647-E790-419D-B77D-6D342902F5B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3051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F9AB59F-0532-DE42-803F-58E0666C33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FC2042E-97DB-F74D-A86A-D6E2B59E82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429" y="143925"/>
            <a:ext cx="2898074" cy="762066"/>
          </a:xfrm>
          <a:prstGeom prst="rect">
            <a:avLst/>
          </a:prstGeom>
          <a:effectLst/>
        </p:spPr>
      </p:pic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23DC9A41-8C7D-FA4A-8080-1171A02A10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19332" y="756850"/>
            <a:ext cx="6311686" cy="2259260"/>
          </a:xfrm>
        </p:spPr>
        <p:txBody>
          <a:bodyPr anchor="b">
            <a:noAutofit/>
          </a:bodyPr>
          <a:lstStyle>
            <a:lvl1pPr marL="0" indent="0">
              <a:buNone/>
              <a:defRPr sz="4600" b="1" spc="-1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Tähän esityksen otsikko</a:t>
            </a:r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C15B0866-1F49-8C45-8297-F576612F51F4}"/>
              </a:ext>
            </a:extLst>
          </p:cNvPr>
          <p:cNvCxnSpPr>
            <a:cxnSpLocks/>
          </p:cNvCxnSpPr>
          <p:nvPr userDrawn="1"/>
        </p:nvCxnSpPr>
        <p:spPr>
          <a:xfrm>
            <a:off x="5142670" y="3187260"/>
            <a:ext cx="95333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C7C1B810-75B5-AE49-8B65-F8BAC809D426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034418" y="3494924"/>
            <a:ext cx="6296599" cy="100871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Tähän lisätietoa esityksestä</a:t>
            </a:r>
          </a:p>
        </p:txBody>
      </p:sp>
    </p:spTree>
    <p:extLst>
      <p:ext uri="{BB962C8B-B14F-4D97-AF65-F5344CB8AC3E}">
        <p14:creationId xmlns:p14="http://schemas.microsoft.com/office/powerpoint/2010/main" val="5982670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avio" preserve="1" userDrawn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/>
              <a:t>Graafisivu</a:t>
            </a:r>
            <a:endParaRPr lang="fi-FI"/>
          </a:p>
        </p:txBody>
      </p:sp>
      <p:sp>
        <p:nvSpPr>
          <p:cNvPr id="7" name="Kaavion paikkamerkki 6">
            <a:extLst>
              <a:ext uri="{FF2B5EF4-FFF2-40B4-BE49-F238E27FC236}">
                <a16:creationId xmlns:a16="http://schemas.microsoft.com/office/drawing/2014/main" id="{0579DF22-3A20-4908-84E3-C2B55F28B856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922338" y="1857375"/>
            <a:ext cx="10636236" cy="4087813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Käytä graafissa esityspohjan väripalettiin määriteltyjä värejä.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209C6B0D-979F-4D60-BDCD-B9E08FEB11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AC29B563-2EC1-44DE-A678-D8C61D32BA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15.3.2021   |   </a:t>
            </a:r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26AFE581-53A8-4FFC-BC3A-F2173293E0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Kristiina Karppi</a:t>
            </a:r>
          </a:p>
        </p:txBody>
      </p:sp>
    </p:spTree>
    <p:extLst>
      <p:ext uri="{BB962C8B-B14F-4D97-AF65-F5344CB8AC3E}">
        <p14:creationId xmlns:p14="http://schemas.microsoft.com/office/powerpoint/2010/main" val="128335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07E9F05-A05A-4B33-B1C3-40D97E371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81EA801-233D-4F82-8080-0AFC9EAF40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2985238-4BB4-4F7C-9026-107E875A16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6258B98-5358-4114-B064-DBB71A37F5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A305477-0C2C-4060-9C3E-21BDD79FF5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3C1F7CE-B0DA-4FDD-9BFD-AA84F9CC1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A9459-82A7-488D-807F-F0C3ED0C2038}" type="datetimeFigureOut">
              <a:rPr lang="fi-FI" smtClean="0"/>
              <a:t>23.9.2021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7575C9C9-6F08-4113-9CE7-CDDDDDA9F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A49B2295-0550-456D-B62D-3F8BC37E8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9647-E790-419D-B77D-6D342902F5B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5347520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35E1741-1F9B-476E-AA93-632614FD9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F5A86E9-4004-4644-BCFC-B176B809B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A9459-82A7-488D-807F-F0C3ED0C2038}" type="datetimeFigureOut">
              <a:rPr lang="fi-FI" smtClean="0"/>
              <a:t>23.9.2021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64F0BF6-4855-4C6F-A985-41A61D9AD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B249AA9-225F-4382-BD1A-CF2867C80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9647-E790-419D-B77D-6D342902F5B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6798572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F50AA4F-B5BE-4327-8313-39770322C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A9459-82A7-488D-807F-F0C3ED0C2038}" type="datetimeFigureOut">
              <a:rPr lang="fi-FI" smtClean="0"/>
              <a:t>23.9.2021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D68B7B7-5CA1-457D-A46E-4ADCE7523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8014FB3-6B59-4892-BE2B-78776A0E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9647-E790-419D-B77D-6D342902F5B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0356930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4086BA-A0BD-4FE5-85D6-4019EF743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1E66018-9B80-49AB-B33C-7997C6DB0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BC78E42-705A-4556-B0B4-9CD693861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7752EAF-D308-4F14-8308-534149877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A9459-82A7-488D-807F-F0C3ED0C2038}" type="datetimeFigureOut">
              <a:rPr lang="fi-FI" smtClean="0"/>
              <a:t>23.9.2021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06410FD-E655-4559-AA72-127F65BE8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8C3224D-F1AD-487D-BA08-DFEF14812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9647-E790-419D-B77D-6D342902F5B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3204767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93E8E3-E855-4846-9C7F-C54884603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DB3BE513-BC36-48BE-A9C3-63C58A9FB8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8E748EC-F6F7-4C8B-B2C9-8A1BFED9D9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39CD9CC-149C-4934-966F-7BA61F2DB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A9459-82A7-488D-807F-F0C3ED0C2038}" type="datetimeFigureOut">
              <a:rPr lang="fi-FI" smtClean="0"/>
              <a:t>23.9.2021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5127C20-A047-4565-8196-A6392B46C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1F04E25-FCA6-4F51-A26C-0EB240494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9647-E790-419D-B77D-6D342902F5B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5188398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53E065-E95E-43EE-B8F1-1EF4DBD23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A70A0EA-0417-4FA1-96E1-533508DF92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5CC3385-95AB-4BB7-8A08-9A66E208F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A9459-82A7-488D-807F-F0C3ED0C2038}" type="datetimeFigureOut">
              <a:rPr lang="fi-FI" smtClean="0"/>
              <a:t>23.9.2021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A498402-E9CA-444B-A42D-4779AA69E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E07A8E2-D998-4589-959D-6F0C653FA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9647-E790-419D-B77D-6D342902F5B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8110929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BB072067-F7CD-4CA7-B71B-626B24184A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3D1D969-014F-4937-97DD-DE6BF5D56F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AB5AD41-8F55-4CC5-986A-42AFFCF4B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A9459-82A7-488D-807F-F0C3ED0C2038}" type="datetimeFigureOut">
              <a:rPr lang="fi-FI" smtClean="0"/>
              <a:t>23.9.2021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0BE751-4A6D-4B98-9647-1EF8A4FA4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1902F19-A1F4-4F38-BA24-898BD5BBF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9647-E790-419D-B77D-6D342902F5B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6070636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>
            <a:extLst>
              <a:ext uri="{FF2B5EF4-FFF2-40B4-BE49-F238E27FC236}">
                <a16:creationId xmlns:a16="http://schemas.microsoft.com/office/drawing/2014/main" id="{AF5ED276-0204-40E6-B3D6-A29A0811A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3510394"/>
            <a:ext cx="11834341" cy="3159498"/>
          </a:xfrm>
          <a:custGeom>
            <a:avLst/>
            <a:gdLst>
              <a:gd name="T0" fmla="*/ 0 w 32870"/>
              <a:gd name="T1" fmla="*/ 3229 h 8296"/>
              <a:gd name="T2" fmla="*/ 0 w 32870"/>
              <a:gd name="T3" fmla="*/ 8296 h 8296"/>
              <a:gd name="T4" fmla="*/ 16387 w 32870"/>
              <a:gd name="T5" fmla="*/ 4042 h 8296"/>
              <a:gd name="T6" fmla="*/ 32870 w 32870"/>
              <a:gd name="T7" fmla="*/ 4037 h 8296"/>
              <a:gd name="T8" fmla="*/ 32870 w 32870"/>
              <a:gd name="T9" fmla="*/ 0 h 8296"/>
              <a:gd name="T10" fmla="*/ 15744 w 32870"/>
              <a:gd name="T11" fmla="*/ 14 h 8296"/>
              <a:gd name="T12" fmla="*/ 0 w 32870"/>
              <a:gd name="T13" fmla="*/ 3229 h 8296"/>
              <a:gd name="connsiteX0" fmla="*/ 0 w 10000"/>
              <a:gd name="connsiteY0" fmla="*/ 4445 h 10553"/>
              <a:gd name="connsiteX1" fmla="*/ 0 w 10000"/>
              <a:gd name="connsiteY1" fmla="*/ 10553 h 10553"/>
              <a:gd name="connsiteX2" fmla="*/ 4985 w 10000"/>
              <a:gd name="connsiteY2" fmla="*/ 5425 h 10553"/>
              <a:gd name="connsiteX3" fmla="*/ 10000 w 10000"/>
              <a:gd name="connsiteY3" fmla="*/ 5419 h 10553"/>
              <a:gd name="connsiteX4" fmla="*/ 10000 w 10000"/>
              <a:gd name="connsiteY4" fmla="*/ 553 h 10553"/>
              <a:gd name="connsiteX5" fmla="*/ 4601 w 10000"/>
              <a:gd name="connsiteY5" fmla="*/ 0 h 10553"/>
              <a:gd name="connsiteX6" fmla="*/ 0 w 10000"/>
              <a:gd name="connsiteY6" fmla="*/ 4445 h 10553"/>
              <a:gd name="connsiteX0" fmla="*/ 0 w 10000"/>
              <a:gd name="connsiteY0" fmla="*/ 4468 h 10576"/>
              <a:gd name="connsiteX1" fmla="*/ 0 w 10000"/>
              <a:gd name="connsiteY1" fmla="*/ 10576 h 10576"/>
              <a:gd name="connsiteX2" fmla="*/ 4985 w 10000"/>
              <a:gd name="connsiteY2" fmla="*/ 5448 h 10576"/>
              <a:gd name="connsiteX3" fmla="*/ 10000 w 10000"/>
              <a:gd name="connsiteY3" fmla="*/ 5442 h 10576"/>
              <a:gd name="connsiteX4" fmla="*/ 10000 w 10000"/>
              <a:gd name="connsiteY4" fmla="*/ 576 h 10576"/>
              <a:gd name="connsiteX5" fmla="*/ 4601 w 10000"/>
              <a:gd name="connsiteY5" fmla="*/ 23 h 10576"/>
              <a:gd name="connsiteX6" fmla="*/ 0 w 10000"/>
              <a:gd name="connsiteY6" fmla="*/ 4468 h 10576"/>
              <a:gd name="connsiteX0" fmla="*/ 0 w 10000"/>
              <a:gd name="connsiteY0" fmla="*/ 4468 h 10576"/>
              <a:gd name="connsiteX1" fmla="*/ 0 w 10000"/>
              <a:gd name="connsiteY1" fmla="*/ 10576 h 10576"/>
              <a:gd name="connsiteX2" fmla="*/ 4985 w 10000"/>
              <a:gd name="connsiteY2" fmla="*/ 5448 h 10576"/>
              <a:gd name="connsiteX3" fmla="*/ 10000 w 10000"/>
              <a:gd name="connsiteY3" fmla="*/ 5442 h 10576"/>
              <a:gd name="connsiteX4" fmla="*/ 10000 w 10000"/>
              <a:gd name="connsiteY4" fmla="*/ 576 h 10576"/>
              <a:gd name="connsiteX5" fmla="*/ 4601 w 10000"/>
              <a:gd name="connsiteY5" fmla="*/ 23 h 10576"/>
              <a:gd name="connsiteX6" fmla="*/ 0 w 10000"/>
              <a:gd name="connsiteY6" fmla="*/ 4468 h 1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576">
                <a:moveTo>
                  <a:pt x="0" y="4468"/>
                </a:moveTo>
                <a:lnTo>
                  <a:pt x="0" y="10576"/>
                </a:lnTo>
                <a:cubicBezTo>
                  <a:pt x="1195" y="6090"/>
                  <a:pt x="3644" y="5440"/>
                  <a:pt x="4985" y="5448"/>
                </a:cubicBezTo>
                <a:lnTo>
                  <a:pt x="10000" y="5442"/>
                </a:lnTo>
                <a:lnTo>
                  <a:pt x="10000" y="576"/>
                </a:lnTo>
                <a:cubicBezTo>
                  <a:pt x="7689" y="-155"/>
                  <a:pt x="4944" y="14"/>
                  <a:pt x="4601" y="23"/>
                </a:cubicBezTo>
                <a:cubicBezTo>
                  <a:pt x="2299" y="83"/>
                  <a:pt x="342" y="2596"/>
                  <a:pt x="0" y="4468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18A66D6D-8F98-4660-A768-97FB85B49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674025"/>
          </a:xfrm>
          <a:custGeom>
            <a:avLst/>
            <a:gdLst>
              <a:gd name="T0" fmla="*/ 0 w 32870"/>
              <a:gd name="T1" fmla="*/ 4209 h 12980"/>
              <a:gd name="T2" fmla="*/ 0 w 32870"/>
              <a:gd name="T3" fmla="*/ 12980 h 12980"/>
              <a:gd name="T4" fmla="*/ 15744 w 32870"/>
              <a:gd name="T5" fmla="*/ 9766 h 12980"/>
              <a:gd name="T6" fmla="*/ 32870 w 32870"/>
              <a:gd name="T7" fmla="*/ 9751 h 12980"/>
              <a:gd name="T8" fmla="*/ 32870 w 32870"/>
              <a:gd name="T9" fmla="*/ 0 h 12980"/>
              <a:gd name="T10" fmla="*/ 11591 w 32870"/>
              <a:gd name="T11" fmla="*/ 0 h 12980"/>
              <a:gd name="T12" fmla="*/ 0 w 32870"/>
              <a:gd name="T13" fmla="*/ 4209 h 12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12980">
                <a:moveTo>
                  <a:pt x="0" y="4209"/>
                </a:moveTo>
                <a:lnTo>
                  <a:pt x="0" y="12980"/>
                </a:lnTo>
                <a:cubicBezTo>
                  <a:pt x="3166" y="11041"/>
                  <a:pt x="8177" y="9815"/>
                  <a:pt x="15744" y="9766"/>
                </a:cubicBezTo>
                <a:cubicBezTo>
                  <a:pt x="16871" y="9758"/>
                  <a:pt x="24550" y="9754"/>
                  <a:pt x="32870" y="9751"/>
                </a:cubicBez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378395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 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5458" y="5732590"/>
            <a:ext cx="7060949" cy="642035"/>
          </a:xfrm>
        </p:spPr>
        <p:txBody>
          <a:bodyPr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B88DF8E-5E02-40AB-90C4-DE45B779F0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14879" y="5732590"/>
            <a:ext cx="1242000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tx2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r>
              <a:rPr lang="fi-FI"/>
              <a:t>|  19.05.2021</a:t>
            </a:r>
            <a:endParaRPr lang="fi-FI" sz="1600">
              <a:solidFill>
                <a:schemeClr val="tx2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E79E75F-9A0D-4860-913E-C4C401DAD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28116" y="5455057"/>
            <a:ext cx="4114800" cy="204601"/>
          </a:xfrm>
        </p:spPr>
        <p:txBody>
          <a:bodyPr/>
          <a:lstStyle>
            <a:lvl1pPr algn="r">
              <a:defRPr lang="fi-FI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i-FI"/>
              <a:t> </a:t>
            </a:r>
            <a:endParaRPr lang="fi-FI" sz="1600" kern="120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286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2">
            <a:extLst>
              <a:ext uri="{FF2B5EF4-FFF2-40B4-BE49-F238E27FC236}">
                <a16:creationId xmlns:a16="http://schemas.microsoft.com/office/drawing/2014/main" id="{05F8CEAE-2B96-485D-B411-8B7C510B0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3939871"/>
            <a:ext cx="11834341" cy="2720456"/>
          </a:xfrm>
          <a:custGeom>
            <a:avLst/>
            <a:gdLst>
              <a:gd name="T0" fmla="*/ 0 w 32870"/>
              <a:gd name="T1" fmla="*/ 2226 h 7380"/>
              <a:gd name="T2" fmla="*/ 0 w 32870"/>
              <a:gd name="T3" fmla="*/ 7380 h 7380"/>
              <a:gd name="T4" fmla="*/ 14422 w 32870"/>
              <a:gd name="T5" fmla="*/ 4565 h 7380"/>
              <a:gd name="T6" fmla="*/ 32870 w 32870"/>
              <a:gd name="T7" fmla="*/ 4560 h 7380"/>
              <a:gd name="T8" fmla="*/ 32870 w 32870"/>
              <a:gd name="T9" fmla="*/ 0 h 7380"/>
              <a:gd name="T10" fmla="*/ 13779 w 32870"/>
              <a:gd name="T11" fmla="*/ 16 h 7380"/>
              <a:gd name="T12" fmla="*/ 0 w 32870"/>
              <a:gd name="T13" fmla="*/ 2226 h 7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7380">
                <a:moveTo>
                  <a:pt x="0" y="2226"/>
                </a:moveTo>
                <a:lnTo>
                  <a:pt x="0" y="7380"/>
                </a:lnTo>
                <a:cubicBezTo>
                  <a:pt x="4241" y="4951"/>
                  <a:pt x="10659" y="4560"/>
                  <a:pt x="14422" y="4565"/>
                </a:cubicBezTo>
                <a:cubicBezTo>
                  <a:pt x="15294" y="4566"/>
                  <a:pt x="23963" y="4563"/>
                  <a:pt x="32870" y="4560"/>
                </a:cubicBezTo>
                <a:lnTo>
                  <a:pt x="32870" y="0"/>
                </a:lnTo>
                <a:cubicBezTo>
                  <a:pt x="23927" y="3"/>
                  <a:pt x="15112" y="8"/>
                  <a:pt x="13779" y="16"/>
                </a:cubicBezTo>
                <a:cubicBezTo>
                  <a:pt x="7620" y="56"/>
                  <a:pt x="3156" y="876"/>
                  <a:pt x="0" y="2226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E1153FAC-44DF-431E-A26D-60482F426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632577"/>
          </a:xfrm>
          <a:custGeom>
            <a:avLst/>
            <a:gdLst>
              <a:gd name="T0" fmla="*/ 32870 w 32870"/>
              <a:gd name="T1" fmla="*/ 11160 h 12864"/>
              <a:gd name="T2" fmla="*/ 32870 w 32870"/>
              <a:gd name="T3" fmla="*/ 0 h 12864"/>
              <a:gd name="T4" fmla="*/ 11591 w 32870"/>
              <a:gd name="T5" fmla="*/ 0 h 12864"/>
              <a:gd name="T6" fmla="*/ 0 w 32870"/>
              <a:gd name="T7" fmla="*/ 4209 h 12864"/>
              <a:gd name="T8" fmla="*/ 0 w 32870"/>
              <a:gd name="T9" fmla="*/ 12864 h 12864"/>
              <a:gd name="T10" fmla="*/ 13779 w 32870"/>
              <a:gd name="T11" fmla="*/ 10654 h 12864"/>
              <a:gd name="T12" fmla="*/ 32870 w 32870"/>
              <a:gd name="T13" fmla="*/ 10638 h 12864"/>
              <a:gd name="T14" fmla="*/ 32870 w 32870"/>
              <a:gd name="T15" fmla="*/ 11160 h 12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870" h="12864">
                <a:moveTo>
                  <a:pt x="32870" y="11160"/>
                </a:move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lnTo>
                  <a:pt x="0" y="12864"/>
                </a:lnTo>
                <a:cubicBezTo>
                  <a:pt x="3156" y="11514"/>
                  <a:pt x="7620" y="10694"/>
                  <a:pt x="13779" y="10654"/>
                </a:cubicBezTo>
                <a:cubicBezTo>
                  <a:pt x="15112" y="10646"/>
                  <a:pt x="23927" y="10641"/>
                  <a:pt x="32870" y="10638"/>
                </a:cubicBezTo>
                <a:lnTo>
                  <a:pt x="32870" y="1116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720931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 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5458" y="4737495"/>
            <a:ext cx="7068698" cy="642035"/>
          </a:xfrm>
        </p:spPr>
        <p:txBody>
          <a:bodyPr anchor="t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39075F1A-02C4-4735-B1E3-C64DC67FE1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4156" y="4737495"/>
            <a:ext cx="1240109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bg1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r>
              <a:rPr lang="fi-FI"/>
              <a:t>|  19.05.2021</a:t>
            </a:r>
            <a:endParaRPr lang="fi-FI" sz="1600">
              <a:solidFill>
                <a:schemeClr val="bg1"/>
              </a:solidFill>
            </a:endParaRPr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6BD6B811-C650-4A18-9C6D-CB0DEFCA7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1172" y="4459962"/>
            <a:ext cx="4114800" cy="204601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fi-FI" sz="1600" dirty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fi-FI"/>
              <a:t> </a:t>
            </a:r>
            <a:endParaRPr lang="fi-FI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59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3" preserve="1" userDrawn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19E26A5B-0527-2A40-8198-D97AB2849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0" y="180000"/>
            <a:ext cx="11834343" cy="5653369"/>
          </a:xfrm>
          <a:custGeom>
            <a:avLst/>
            <a:gdLst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3830951 h 5653369"/>
              <a:gd name="connsiteX4" fmla="*/ 11834343 w 11834343"/>
              <a:gd name="connsiteY4" fmla="*/ 4781242 h 5653369"/>
              <a:gd name="connsiteX5" fmla="*/ 2 w 11834343"/>
              <a:gd name="connsiteY5" fmla="*/ 5653369 h 5653369"/>
              <a:gd name="connsiteX6" fmla="*/ 2 w 11834343"/>
              <a:gd name="connsiteY6" fmla="*/ 4632577 h 5653369"/>
              <a:gd name="connsiteX7" fmla="*/ 2 w 11834343"/>
              <a:gd name="connsiteY7" fmla="*/ 2262418 h 5653369"/>
              <a:gd name="connsiteX8" fmla="*/ 2 w 11834343"/>
              <a:gd name="connsiteY8" fmla="*/ 1515743 h 5653369"/>
              <a:gd name="connsiteX9" fmla="*/ 4173164 w 11834343"/>
              <a:gd name="connsiteY9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3830951 h 5653369"/>
              <a:gd name="connsiteX4" fmla="*/ 11834343 w 11834343"/>
              <a:gd name="connsiteY4" fmla="*/ 4781242 h 5653369"/>
              <a:gd name="connsiteX5" fmla="*/ 2 w 11834343"/>
              <a:gd name="connsiteY5" fmla="*/ 5653369 h 5653369"/>
              <a:gd name="connsiteX6" fmla="*/ 2 w 11834343"/>
              <a:gd name="connsiteY6" fmla="*/ 2262418 h 5653369"/>
              <a:gd name="connsiteX7" fmla="*/ 2 w 11834343"/>
              <a:gd name="connsiteY7" fmla="*/ 1515743 h 5653369"/>
              <a:gd name="connsiteX8" fmla="*/ 4173164 w 11834343"/>
              <a:gd name="connsiteY8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3830951 h 5653369"/>
              <a:gd name="connsiteX4" fmla="*/ 11834343 w 11834343"/>
              <a:gd name="connsiteY4" fmla="*/ 4781242 h 5653369"/>
              <a:gd name="connsiteX5" fmla="*/ 2 w 11834343"/>
              <a:gd name="connsiteY5" fmla="*/ 5653369 h 5653369"/>
              <a:gd name="connsiteX6" fmla="*/ 2 w 11834343"/>
              <a:gd name="connsiteY6" fmla="*/ 1515743 h 5653369"/>
              <a:gd name="connsiteX7" fmla="*/ 4173164 w 11834343"/>
              <a:gd name="connsiteY7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4781242 h 5653369"/>
              <a:gd name="connsiteX4" fmla="*/ 2 w 11834343"/>
              <a:gd name="connsiteY4" fmla="*/ 5653369 h 5653369"/>
              <a:gd name="connsiteX5" fmla="*/ 2 w 11834343"/>
              <a:gd name="connsiteY5" fmla="*/ 1515743 h 5653369"/>
              <a:gd name="connsiteX6" fmla="*/ 4173164 w 11834343"/>
              <a:gd name="connsiteY6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4781242 h 5653369"/>
              <a:gd name="connsiteX3" fmla="*/ 2 w 11834343"/>
              <a:gd name="connsiteY3" fmla="*/ 5653369 h 5653369"/>
              <a:gd name="connsiteX4" fmla="*/ 2 w 11834343"/>
              <a:gd name="connsiteY4" fmla="*/ 1515743 h 5653369"/>
              <a:gd name="connsiteX5" fmla="*/ 4173164 w 11834343"/>
              <a:gd name="connsiteY5" fmla="*/ 0 h 565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34343" h="5653369">
                <a:moveTo>
                  <a:pt x="4173164" y="0"/>
                </a:moveTo>
                <a:lnTo>
                  <a:pt x="11834343" y="0"/>
                </a:lnTo>
                <a:lnTo>
                  <a:pt x="11834343" y="4781242"/>
                </a:lnTo>
                <a:cubicBezTo>
                  <a:pt x="11819942" y="4767138"/>
                  <a:pt x="-5758" y="5651802"/>
                  <a:pt x="2" y="5653369"/>
                </a:cubicBezTo>
                <a:lnTo>
                  <a:pt x="2" y="1515743"/>
                </a:lnTo>
                <a:cubicBezTo>
                  <a:pt x="2819434" y="1624499"/>
                  <a:pt x="3916820" y="928388"/>
                  <a:pt x="4173164" y="0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BFBF6B36-2C5D-4C96-B600-824137F55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78858" y="3996390"/>
            <a:ext cx="11834341" cy="2681610"/>
          </a:xfrm>
          <a:custGeom>
            <a:avLst/>
            <a:gdLst>
              <a:gd name="connsiteX0" fmla="*/ 0 w 11834341"/>
              <a:gd name="connsiteY0" fmla="*/ 0 h 2987423"/>
              <a:gd name="connsiteX1" fmla="*/ 11834341 w 11834341"/>
              <a:gd name="connsiteY1" fmla="*/ 0 h 2987423"/>
              <a:gd name="connsiteX2" fmla="*/ 11834341 w 11834341"/>
              <a:gd name="connsiteY2" fmla="*/ 2987423 h 2987423"/>
              <a:gd name="connsiteX3" fmla="*/ 0 w 11834341"/>
              <a:gd name="connsiteY3" fmla="*/ 2987423 h 2987423"/>
              <a:gd name="connsiteX4" fmla="*/ 0 w 11834341"/>
              <a:gd name="connsiteY4" fmla="*/ 0 h 2987423"/>
              <a:gd name="connsiteX0" fmla="*/ 9467 w 11843808"/>
              <a:gd name="connsiteY0" fmla="*/ 0 h 2987423"/>
              <a:gd name="connsiteX1" fmla="*/ 11843808 w 11843808"/>
              <a:gd name="connsiteY1" fmla="*/ 0 h 2987423"/>
              <a:gd name="connsiteX2" fmla="*/ 11843808 w 11843808"/>
              <a:gd name="connsiteY2" fmla="*/ 2987423 h 2987423"/>
              <a:gd name="connsiteX3" fmla="*/ 9467 w 11843808"/>
              <a:gd name="connsiteY3" fmla="*/ 2987423 h 2987423"/>
              <a:gd name="connsiteX4" fmla="*/ 0 w 11843808"/>
              <a:gd name="connsiteY4" fmla="*/ 1159280 h 2987423"/>
              <a:gd name="connsiteX5" fmla="*/ 9467 w 11843808"/>
              <a:gd name="connsiteY5" fmla="*/ 0 h 2987423"/>
              <a:gd name="connsiteX0" fmla="*/ 9467 w 11843808"/>
              <a:gd name="connsiteY0" fmla="*/ 2008 h 2989431"/>
              <a:gd name="connsiteX1" fmla="*/ 5925312 w 11843808"/>
              <a:gd name="connsiteY1" fmla="*/ 0 h 2989431"/>
              <a:gd name="connsiteX2" fmla="*/ 11843808 w 11843808"/>
              <a:gd name="connsiteY2" fmla="*/ 2008 h 2989431"/>
              <a:gd name="connsiteX3" fmla="*/ 11843808 w 11843808"/>
              <a:gd name="connsiteY3" fmla="*/ 2989431 h 2989431"/>
              <a:gd name="connsiteX4" fmla="*/ 9467 w 11843808"/>
              <a:gd name="connsiteY4" fmla="*/ 2989431 h 2989431"/>
              <a:gd name="connsiteX5" fmla="*/ 0 w 11843808"/>
              <a:gd name="connsiteY5" fmla="*/ 1161288 h 2989431"/>
              <a:gd name="connsiteX6" fmla="*/ 9467 w 11843808"/>
              <a:gd name="connsiteY6" fmla="*/ 2008 h 2989431"/>
              <a:gd name="connsiteX0" fmla="*/ 650 w 11834991"/>
              <a:gd name="connsiteY0" fmla="*/ 2008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6" fmla="*/ 650 w 11834991"/>
              <a:gd name="connsiteY6" fmla="*/ 2008 h 2989431"/>
              <a:gd name="connsiteX0" fmla="*/ 3883 w 11834991"/>
              <a:gd name="connsiteY0" fmla="*/ 1164463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0" fmla="*/ 3883 w 11834991"/>
              <a:gd name="connsiteY0" fmla="*/ 1164463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0" fmla="*/ 3883 w 11834991"/>
              <a:gd name="connsiteY0" fmla="*/ 1164732 h 2989700"/>
              <a:gd name="connsiteX1" fmla="*/ 5916495 w 11834991"/>
              <a:gd name="connsiteY1" fmla="*/ 269 h 2989700"/>
              <a:gd name="connsiteX2" fmla="*/ 11834991 w 11834991"/>
              <a:gd name="connsiteY2" fmla="*/ 2277 h 2989700"/>
              <a:gd name="connsiteX3" fmla="*/ 11834991 w 11834991"/>
              <a:gd name="connsiteY3" fmla="*/ 2989700 h 2989700"/>
              <a:gd name="connsiteX4" fmla="*/ 650 w 11834991"/>
              <a:gd name="connsiteY4" fmla="*/ 2989700 h 2989700"/>
              <a:gd name="connsiteX5" fmla="*/ 3883 w 11834991"/>
              <a:gd name="connsiteY5" fmla="*/ 1164732 h 2989700"/>
              <a:gd name="connsiteX0" fmla="*/ 3883 w 11834991"/>
              <a:gd name="connsiteY0" fmla="*/ 1164463 h 2989431"/>
              <a:gd name="connsiteX1" fmla="*/ 1805336 w 11834991"/>
              <a:gd name="connsiteY1" fmla="*/ 525357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6530 h 2991498"/>
              <a:gd name="connsiteX1" fmla="*/ 1758770 w 11834991"/>
              <a:gd name="connsiteY1" fmla="*/ 453341 h 2991498"/>
              <a:gd name="connsiteX2" fmla="*/ 5916495 w 11834991"/>
              <a:gd name="connsiteY2" fmla="*/ 2067 h 2991498"/>
              <a:gd name="connsiteX3" fmla="*/ 11834991 w 11834991"/>
              <a:gd name="connsiteY3" fmla="*/ 4075 h 2991498"/>
              <a:gd name="connsiteX4" fmla="*/ 11834991 w 11834991"/>
              <a:gd name="connsiteY4" fmla="*/ 2991498 h 2991498"/>
              <a:gd name="connsiteX5" fmla="*/ 650 w 11834991"/>
              <a:gd name="connsiteY5" fmla="*/ 2991498 h 2991498"/>
              <a:gd name="connsiteX6" fmla="*/ 3883 w 11834991"/>
              <a:gd name="connsiteY6" fmla="*/ 1166530 h 2991498"/>
              <a:gd name="connsiteX0" fmla="*/ 3883 w 11834991"/>
              <a:gd name="connsiteY0" fmla="*/ 1164834 h 2989802"/>
              <a:gd name="connsiteX1" fmla="*/ 1758770 w 11834991"/>
              <a:gd name="connsiteY1" fmla="*/ 451645 h 2989802"/>
              <a:gd name="connsiteX2" fmla="*/ 5916495 w 11834991"/>
              <a:gd name="connsiteY2" fmla="*/ 371 h 2989802"/>
              <a:gd name="connsiteX3" fmla="*/ 11834991 w 11834991"/>
              <a:gd name="connsiteY3" fmla="*/ 2379 h 2989802"/>
              <a:gd name="connsiteX4" fmla="*/ 11834991 w 11834991"/>
              <a:gd name="connsiteY4" fmla="*/ 2989802 h 2989802"/>
              <a:gd name="connsiteX5" fmla="*/ 650 w 11834991"/>
              <a:gd name="connsiteY5" fmla="*/ 2989802 h 2989802"/>
              <a:gd name="connsiteX6" fmla="*/ 3883 w 11834991"/>
              <a:gd name="connsiteY6" fmla="*/ 1164834 h 2989802"/>
              <a:gd name="connsiteX0" fmla="*/ 3883 w 11834991"/>
              <a:gd name="connsiteY0" fmla="*/ 1164834 h 2989802"/>
              <a:gd name="connsiteX1" fmla="*/ 1758770 w 11834991"/>
              <a:gd name="connsiteY1" fmla="*/ 451645 h 2989802"/>
              <a:gd name="connsiteX2" fmla="*/ 5916495 w 11834991"/>
              <a:gd name="connsiteY2" fmla="*/ 371 h 2989802"/>
              <a:gd name="connsiteX3" fmla="*/ 11834991 w 11834991"/>
              <a:gd name="connsiteY3" fmla="*/ 2379 h 2989802"/>
              <a:gd name="connsiteX4" fmla="*/ 11834991 w 11834991"/>
              <a:gd name="connsiteY4" fmla="*/ 2989802 h 2989802"/>
              <a:gd name="connsiteX5" fmla="*/ 650 w 11834991"/>
              <a:gd name="connsiteY5" fmla="*/ 2989802 h 2989802"/>
              <a:gd name="connsiteX6" fmla="*/ 3883 w 11834991"/>
              <a:gd name="connsiteY6" fmla="*/ 1164834 h 2989802"/>
              <a:gd name="connsiteX0" fmla="*/ 3883 w 11834991"/>
              <a:gd name="connsiteY0" fmla="*/ 1164775 h 2989743"/>
              <a:gd name="connsiteX1" fmla="*/ 1758770 w 11834991"/>
              <a:gd name="connsiteY1" fmla="*/ 451586 h 2989743"/>
              <a:gd name="connsiteX2" fmla="*/ 5916495 w 11834991"/>
              <a:gd name="connsiteY2" fmla="*/ 312 h 2989743"/>
              <a:gd name="connsiteX3" fmla="*/ 11834991 w 11834991"/>
              <a:gd name="connsiteY3" fmla="*/ 2320 h 2989743"/>
              <a:gd name="connsiteX4" fmla="*/ 11834991 w 11834991"/>
              <a:gd name="connsiteY4" fmla="*/ 2989743 h 2989743"/>
              <a:gd name="connsiteX5" fmla="*/ 650 w 11834991"/>
              <a:gd name="connsiteY5" fmla="*/ 2989743 h 2989743"/>
              <a:gd name="connsiteX6" fmla="*/ 3883 w 11834991"/>
              <a:gd name="connsiteY6" fmla="*/ 1164775 h 2989743"/>
              <a:gd name="connsiteX0" fmla="*/ 3883 w 11834991"/>
              <a:gd name="connsiteY0" fmla="*/ 1164880 h 2989848"/>
              <a:gd name="connsiteX1" fmla="*/ 1932336 w 11834991"/>
              <a:gd name="connsiteY1" fmla="*/ 411474 h 2989848"/>
              <a:gd name="connsiteX2" fmla="*/ 5916495 w 11834991"/>
              <a:gd name="connsiteY2" fmla="*/ 417 h 2989848"/>
              <a:gd name="connsiteX3" fmla="*/ 11834991 w 11834991"/>
              <a:gd name="connsiteY3" fmla="*/ 2425 h 2989848"/>
              <a:gd name="connsiteX4" fmla="*/ 11834991 w 11834991"/>
              <a:gd name="connsiteY4" fmla="*/ 2989848 h 2989848"/>
              <a:gd name="connsiteX5" fmla="*/ 650 w 11834991"/>
              <a:gd name="connsiteY5" fmla="*/ 2989848 h 2989848"/>
              <a:gd name="connsiteX6" fmla="*/ 3883 w 11834991"/>
              <a:gd name="connsiteY6" fmla="*/ 1164880 h 2989848"/>
              <a:gd name="connsiteX0" fmla="*/ 3883 w 11834991"/>
              <a:gd name="connsiteY0" fmla="*/ 1164867 h 2989835"/>
              <a:gd name="connsiteX1" fmla="*/ 1932336 w 11834991"/>
              <a:gd name="connsiteY1" fmla="*/ 411461 h 2989835"/>
              <a:gd name="connsiteX2" fmla="*/ 5916495 w 11834991"/>
              <a:gd name="connsiteY2" fmla="*/ 404 h 2989835"/>
              <a:gd name="connsiteX3" fmla="*/ 11834991 w 11834991"/>
              <a:gd name="connsiteY3" fmla="*/ 2412 h 2989835"/>
              <a:gd name="connsiteX4" fmla="*/ 11834991 w 11834991"/>
              <a:gd name="connsiteY4" fmla="*/ 2989835 h 2989835"/>
              <a:gd name="connsiteX5" fmla="*/ 650 w 11834991"/>
              <a:gd name="connsiteY5" fmla="*/ 2989835 h 2989835"/>
              <a:gd name="connsiteX6" fmla="*/ 3883 w 11834991"/>
              <a:gd name="connsiteY6" fmla="*/ 1164867 h 2989835"/>
              <a:gd name="connsiteX0" fmla="*/ 3883 w 11834991"/>
              <a:gd name="connsiteY0" fmla="*/ 1164888 h 2989856"/>
              <a:gd name="connsiteX1" fmla="*/ 1921753 w 11834991"/>
              <a:gd name="connsiteY1" fmla="*/ 405132 h 2989856"/>
              <a:gd name="connsiteX2" fmla="*/ 5916495 w 11834991"/>
              <a:gd name="connsiteY2" fmla="*/ 425 h 2989856"/>
              <a:gd name="connsiteX3" fmla="*/ 11834991 w 11834991"/>
              <a:gd name="connsiteY3" fmla="*/ 2433 h 2989856"/>
              <a:gd name="connsiteX4" fmla="*/ 11834991 w 11834991"/>
              <a:gd name="connsiteY4" fmla="*/ 2989856 h 2989856"/>
              <a:gd name="connsiteX5" fmla="*/ 650 w 11834991"/>
              <a:gd name="connsiteY5" fmla="*/ 2989856 h 2989856"/>
              <a:gd name="connsiteX6" fmla="*/ 3883 w 11834991"/>
              <a:gd name="connsiteY6" fmla="*/ 1164888 h 2989856"/>
              <a:gd name="connsiteX0" fmla="*/ 43 w 11835384"/>
              <a:gd name="connsiteY0" fmla="*/ 893516 h 2989610"/>
              <a:gd name="connsiteX1" fmla="*/ 1922146 w 11835384"/>
              <a:gd name="connsiteY1" fmla="*/ 404886 h 2989610"/>
              <a:gd name="connsiteX2" fmla="*/ 5916888 w 11835384"/>
              <a:gd name="connsiteY2" fmla="*/ 179 h 2989610"/>
              <a:gd name="connsiteX3" fmla="*/ 11835384 w 11835384"/>
              <a:gd name="connsiteY3" fmla="*/ 2187 h 2989610"/>
              <a:gd name="connsiteX4" fmla="*/ 11835384 w 11835384"/>
              <a:gd name="connsiteY4" fmla="*/ 2989610 h 2989610"/>
              <a:gd name="connsiteX5" fmla="*/ 1043 w 11835384"/>
              <a:gd name="connsiteY5" fmla="*/ 2989610 h 2989610"/>
              <a:gd name="connsiteX6" fmla="*/ 43 w 11835384"/>
              <a:gd name="connsiteY6" fmla="*/ 893516 h 2989610"/>
              <a:gd name="connsiteX0" fmla="*/ 0 w 11835341"/>
              <a:gd name="connsiteY0" fmla="*/ 893516 h 2989610"/>
              <a:gd name="connsiteX1" fmla="*/ 1922103 w 11835341"/>
              <a:gd name="connsiteY1" fmla="*/ 404886 h 2989610"/>
              <a:gd name="connsiteX2" fmla="*/ 5916845 w 11835341"/>
              <a:gd name="connsiteY2" fmla="*/ 179 h 2989610"/>
              <a:gd name="connsiteX3" fmla="*/ 11835341 w 11835341"/>
              <a:gd name="connsiteY3" fmla="*/ 2187 h 2989610"/>
              <a:gd name="connsiteX4" fmla="*/ 11835341 w 11835341"/>
              <a:gd name="connsiteY4" fmla="*/ 2989610 h 2989610"/>
              <a:gd name="connsiteX5" fmla="*/ 1000 w 11835341"/>
              <a:gd name="connsiteY5" fmla="*/ 2989610 h 2989610"/>
              <a:gd name="connsiteX6" fmla="*/ 0 w 11835341"/>
              <a:gd name="connsiteY6" fmla="*/ 893516 h 2989610"/>
              <a:gd name="connsiteX0" fmla="*/ 0 w 11835341"/>
              <a:gd name="connsiteY0" fmla="*/ 893720 h 2989814"/>
              <a:gd name="connsiteX1" fmla="*/ 2025820 w 11835341"/>
              <a:gd name="connsiteY1" fmla="*/ 260013 h 2989814"/>
              <a:gd name="connsiteX2" fmla="*/ 5916845 w 11835341"/>
              <a:gd name="connsiteY2" fmla="*/ 383 h 2989814"/>
              <a:gd name="connsiteX3" fmla="*/ 11835341 w 11835341"/>
              <a:gd name="connsiteY3" fmla="*/ 2391 h 2989814"/>
              <a:gd name="connsiteX4" fmla="*/ 11835341 w 11835341"/>
              <a:gd name="connsiteY4" fmla="*/ 2989814 h 2989814"/>
              <a:gd name="connsiteX5" fmla="*/ 1000 w 11835341"/>
              <a:gd name="connsiteY5" fmla="*/ 2989814 h 2989814"/>
              <a:gd name="connsiteX6" fmla="*/ 0 w 11835341"/>
              <a:gd name="connsiteY6" fmla="*/ 893720 h 2989814"/>
              <a:gd name="connsiteX0" fmla="*/ 0 w 11835341"/>
              <a:gd name="connsiteY0" fmla="*/ 897278 h 2993372"/>
              <a:gd name="connsiteX1" fmla="*/ 2025820 w 11835341"/>
              <a:gd name="connsiteY1" fmla="*/ 263571 h 2993372"/>
              <a:gd name="connsiteX2" fmla="*/ 5916845 w 11835341"/>
              <a:gd name="connsiteY2" fmla="*/ 3941 h 2993372"/>
              <a:gd name="connsiteX3" fmla="*/ 11835341 w 11835341"/>
              <a:gd name="connsiteY3" fmla="*/ 5949 h 2993372"/>
              <a:gd name="connsiteX4" fmla="*/ 11835341 w 11835341"/>
              <a:gd name="connsiteY4" fmla="*/ 2993372 h 2993372"/>
              <a:gd name="connsiteX5" fmla="*/ 1000 w 11835341"/>
              <a:gd name="connsiteY5" fmla="*/ 2993372 h 2993372"/>
              <a:gd name="connsiteX6" fmla="*/ 0 w 11835341"/>
              <a:gd name="connsiteY6" fmla="*/ 897278 h 2993372"/>
              <a:gd name="connsiteX0" fmla="*/ 0 w 11835341"/>
              <a:gd name="connsiteY0" fmla="*/ 898261 h 2994355"/>
              <a:gd name="connsiteX1" fmla="*/ 2025820 w 11835341"/>
              <a:gd name="connsiteY1" fmla="*/ 264554 h 2994355"/>
              <a:gd name="connsiteX2" fmla="*/ 5916845 w 11835341"/>
              <a:gd name="connsiteY2" fmla="*/ 4924 h 2994355"/>
              <a:gd name="connsiteX3" fmla="*/ 11835341 w 11835341"/>
              <a:gd name="connsiteY3" fmla="*/ 6932 h 2994355"/>
              <a:gd name="connsiteX4" fmla="*/ 11835341 w 11835341"/>
              <a:gd name="connsiteY4" fmla="*/ 2994355 h 2994355"/>
              <a:gd name="connsiteX5" fmla="*/ 1000 w 11835341"/>
              <a:gd name="connsiteY5" fmla="*/ 2994355 h 2994355"/>
              <a:gd name="connsiteX6" fmla="*/ 0 w 11835341"/>
              <a:gd name="connsiteY6" fmla="*/ 898261 h 299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5341" h="2994355">
                <a:moveTo>
                  <a:pt x="0" y="898261"/>
                </a:moveTo>
                <a:cubicBezTo>
                  <a:pt x="436248" y="646332"/>
                  <a:pt x="1024862" y="449117"/>
                  <a:pt x="2025820" y="264554"/>
                </a:cubicBezTo>
                <a:cubicBezTo>
                  <a:pt x="3026778" y="79991"/>
                  <a:pt x="3851536" y="-24505"/>
                  <a:pt x="5916845" y="4924"/>
                </a:cubicBezTo>
                <a:lnTo>
                  <a:pt x="11835341" y="6932"/>
                </a:lnTo>
                <a:lnTo>
                  <a:pt x="11835341" y="2994355"/>
                </a:lnTo>
                <a:lnTo>
                  <a:pt x="1000" y="2994355"/>
                </a:lnTo>
                <a:cubicBezTo>
                  <a:pt x="667" y="2295657"/>
                  <a:pt x="333" y="1596959"/>
                  <a:pt x="0" y="89826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">
            <a:noFill/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 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 tai poistamalla kuvan ja lisäämällä uuden kuvan napsauttamalla kuvaketta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184148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 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12948" y="3325673"/>
            <a:ext cx="6950798" cy="642034"/>
          </a:xfrm>
        </p:spPr>
        <p:txBody>
          <a:bodyPr anchor="t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885340FB-A085-44AC-B06C-1418A7E1FA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3972" y="3326656"/>
            <a:ext cx="1242000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bg1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r>
              <a:rPr lang="fi-FI"/>
              <a:t>|  19.05.2021</a:t>
            </a:r>
            <a:endParaRPr lang="fi-FI" sz="1600">
              <a:solidFill>
                <a:schemeClr val="bg1"/>
              </a:solidFill>
            </a:endParaRP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F912D628-CD7A-4946-A2B4-D103992E9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1172" y="3052610"/>
            <a:ext cx="4114800" cy="204601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fi-FI" sz="1600" dirty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fi-FI"/>
              <a:t> </a:t>
            </a:r>
            <a:endParaRPr lang="fi-FI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58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365B018F-777B-44D1-9664-1407CB8459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Tekstisivu, kaksi palstaa. </a:t>
            </a:r>
            <a:br>
              <a:rPr lang="fi-FI"/>
            </a:br>
            <a:r>
              <a:rPr lang="fi-FI"/>
              <a:t>Otsikon pituus korkeintaan kaksi riviä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60330"/>
            <a:ext cx="5094402" cy="4085499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i-FI"/>
              <a:t>Esityksen teksti tulee aina tiivistää mahdollisimman lyhyeksi ja selkeäksi.</a:t>
            </a:r>
            <a:br>
              <a:rPr lang="fi-FI"/>
            </a:br>
            <a:r>
              <a:rPr lang="fi-FI"/>
              <a:t>Esityksen tarkoitus on toimia esiintyjän ja kuulijan tukena.</a:t>
            </a:r>
            <a:br>
              <a:rPr lang="fi-FI"/>
            </a:br>
            <a:r>
              <a:rPr lang="fi-FI"/>
              <a:t>Muistathan, että kun tekstin koko pienenee, myös viesti pienenee. Esityksen tulee olla myös kaukaa luettavissa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  <a:p>
            <a:pPr lvl="0"/>
            <a:endParaRPr lang="fi-FI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28EEFB21-D5D7-40FA-809A-551ABC7D90A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64608" y="1860330"/>
            <a:ext cx="5094402" cy="4085499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i-FI"/>
              <a:t>Esityksen teksti tulee aina tiivistää mahdollisimman lyhyeksi ja selkeäksi.</a:t>
            </a:r>
            <a:br>
              <a:rPr lang="fi-FI"/>
            </a:br>
            <a:r>
              <a:rPr lang="fi-FI"/>
              <a:t>Esityksen tarkoitus on toimia esiintyjän ja kuulijan tukena.</a:t>
            </a:r>
            <a:br>
              <a:rPr lang="fi-FI"/>
            </a:br>
            <a:r>
              <a:rPr lang="fi-FI"/>
              <a:t>Muistathan, että kun tekstin koko pienenee, myös viesti pienenee. Esityksen tulee olla myös kaukaa luettavissa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D47A3072-D8CC-4075-92AE-6CB4C819BC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980BC45E-8E9E-4CF2-9961-01D9993652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15.3.2021   |   </a:t>
            </a:r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B063AE42-CA71-44E3-9D58-B8058F37EC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Kristiina Karppi</a:t>
            </a:r>
          </a:p>
        </p:txBody>
      </p:sp>
    </p:spTree>
    <p:extLst>
      <p:ext uri="{BB962C8B-B14F-4D97-AF65-F5344CB8AC3E}">
        <p14:creationId xmlns:p14="http://schemas.microsoft.com/office/powerpoint/2010/main" val="328884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4" preserve="1" userDrawn="1">
  <p:cSld name="Otsikko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8">
            <a:extLst>
              <a:ext uri="{FF2B5EF4-FFF2-40B4-BE49-F238E27FC236}">
                <a16:creationId xmlns:a16="http://schemas.microsoft.com/office/drawing/2014/main" id="{9D79146F-FB5D-482D-BEE2-42A25810F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2661957"/>
            <a:ext cx="11834341" cy="3985046"/>
          </a:xfrm>
          <a:custGeom>
            <a:avLst/>
            <a:gdLst>
              <a:gd name="T0" fmla="*/ 32870 w 32870"/>
              <a:gd name="T1" fmla="*/ 15500 h 15500"/>
              <a:gd name="T2" fmla="*/ 32870 w 32870"/>
              <a:gd name="T3" fmla="*/ 0 h 15500"/>
              <a:gd name="T4" fmla="*/ 32870 w 32870"/>
              <a:gd name="T5" fmla="*/ 0 h 15500"/>
              <a:gd name="T6" fmla="*/ 32870 w 32870"/>
              <a:gd name="T7" fmla="*/ 4650 h 15500"/>
              <a:gd name="T8" fmla="*/ 19067 w 32870"/>
              <a:gd name="T9" fmla="*/ 4661 h 15500"/>
              <a:gd name="T10" fmla="*/ 0 w 32870"/>
              <a:gd name="T11" fmla="*/ 11678 h 15500"/>
              <a:gd name="T12" fmla="*/ 0 w 32870"/>
              <a:gd name="T13" fmla="*/ 15500 h 15500"/>
              <a:gd name="T14" fmla="*/ 32870 w 32870"/>
              <a:gd name="T15" fmla="*/ 15500 h 15500"/>
              <a:gd name="connsiteX0" fmla="*/ 32870 w 32870"/>
              <a:gd name="connsiteY0" fmla="*/ 15500 h 15500"/>
              <a:gd name="connsiteX1" fmla="*/ 32870 w 32870"/>
              <a:gd name="connsiteY1" fmla="*/ 0 h 15500"/>
              <a:gd name="connsiteX2" fmla="*/ 32870 w 32870"/>
              <a:gd name="connsiteY2" fmla="*/ 4650 h 15500"/>
              <a:gd name="connsiteX3" fmla="*/ 19067 w 32870"/>
              <a:gd name="connsiteY3" fmla="*/ 4661 h 15500"/>
              <a:gd name="connsiteX4" fmla="*/ 0 w 32870"/>
              <a:gd name="connsiteY4" fmla="*/ 11678 h 15500"/>
              <a:gd name="connsiteX5" fmla="*/ 0 w 32870"/>
              <a:gd name="connsiteY5" fmla="*/ 15500 h 15500"/>
              <a:gd name="connsiteX6" fmla="*/ 32870 w 32870"/>
              <a:gd name="connsiteY6" fmla="*/ 15500 h 15500"/>
              <a:gd name="connsiteX0" fmla="*/ 32870 w 32870"/>
              <a:gd name="connsiteY0" fmla="*/ 10850 h 10850"/>
              <a:gd name="connsiteX1" fmla="*/ 32870 w 32870"/>
              <a:gd name="connsiteY1" fmla="*/ 0 h 10850"/>
              <a:gd name="connsiteX2" fmla="*/ 19067 w 32870"/>
              <a:gd name="connsiteY2" fmla="*/ 11 h 10850"/>
              <a:gd name="connsiteX3" fmla="*/ 0 w 32870"/>
              <a:gd name="connsiteY3" fmla="*/ 7028 h 10850"/>
              <a:gd name="connsiteX4" fmla="*/ 0 w 32870"/>
              <a:gd name="connsiteY4" fmla="*/ 10850 h 10850"/>
              <a:gd name="connsiteX5" fmla="*/ 32870 w 32870"/>
              <a:gd name="connsiteY5" fmla="*/ 10850 h 1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0850">
                <a:moveTo>
                  <a:pt x="32870" y="10850"/>
                </a:moveTo>
                <a:lnTo>
                  <a:pt x="32870" y="0"/>
                </a:lnTo>
                <a:lnTo>
                  <a:pt x="19067" y="11"/>
                </a:lnTo>
                <a:cubicBezTo>
                  <a:pt x="13563" y="3"/>
                  <a:pt x="2671" y="800"/>
                  <a:pt x="0" y="7028"/>
                </a:cubicBezTo>
                <a:lnTo>
                  <a:pt x="0" y="10850"/>
                </a:lnTo>
                <a:lnTo>
                  <a:pt x="32870" y="1085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19">
            <a:extLst>
              <a:ext uri="{FF2B5EF4-FFF2-40B4-BE49-F238E27FC236}">
                <a16:creationId xmlns:a16="http://schemas.microsoft.com/office/drawing/2014/main" id="{B5B976A8-CE61-4DC9-871A-17A9AC0F8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098364"/>
            <a:ext cx="11834341" cy="4209096"/>
          </a:xfrm>
          <a:custGeom>
            <a:avLst/>
            <a:gdLst>
              <a:gd name="T0" fmla="*/ 0 w 32870"/>
              <a:gd name="T1" fmla="*/ 4740 h 11678"/>
              <a:gd name="T2" fmla="*/ 0 w 32870"/>
              <a:gd name="T3" fmla="*/ 11678 h 11678"/>
              <a:gd name="T4" fmla="*/ 19067 w 32870"/>
              <a:gd name="T5" fmla="*/ 4661 h 11678"/>
              <a:gd name="T6" fmla="*/ 32870 w 32870"/>
              <a:gd name="T7" fmla="*/ 4650 h 11678"/>
              <a:gd name="T8" fmla="*/ 32870 w 32870"/>
              <a:gd name="T9" fmla="*/ 0 h 11678"/>
              <a:gd name="T10" fmla="*/ 18389 w 32870"/>
              <a:gd name="T11" fmla="*/ 20 h 11678"/>
              <a:gd name="T12" fmla="*/ 0 w 32870"/>
              <a:gd name="T13" fmla="*/ 4740 h 11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11678">
                <a:moveTo>
                  <a:pt x="0" y="4740"/>
                </a:moveTo>
                <a:lnTo>
                  <a:pt x="0" y="11678"/>
                </a:lnTo>
                <a:cubicBezTo>
                  <a:pt x="2671" y="5450"/>
                  <a:pt x="13563" y="4653"/>
                  <a:pt x="19067" y="4661"/>
                </a:cubicBezTo>
                <a:cubicBezTo>
                  <a:pt x="20406" y="4663"/>
                  <a:pt x="28166" y="4655"/>
                  <a:pt x="32870" y="4650"/>
                </a:cubicBezTo>
                <a:lnTo>
                  <a:pt x="32870" y="0"/>
                </a:lnTo>
                <a:cubicBezTo>
                  <a:pt x="28197" y="2"/>
                  <a:pt x="20433" y="7"/>
                  <a:pt x="18389" y="20"/>
                </a:cubicBezTo>
                <a:cubicBezTo>
                  <a:pt x="8797" y="82"/>
                  <a:pt x="3102" y="1939"/>
                  <a:pt x="0" y="4740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3012948" y="3387374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3012949" y="5597458"/>
            <a:ext cx="6969312" cy="642035"/>
          </a:xfrm>
        </p:spPr>
        <p:txBody>
          <a:bodyPr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1985E3F4-62CC-4CEC-8965-E8A66FBC78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2260" y="5597458"/>
            <a:ext cx="1242000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bg1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r>
              <a:rPr lang="fi-FI"/>
              <a:t>|  19.05.2021</a:t>
            </a:r>
            <a:endParaRPr lang="fi-FI" sz="1600">
              <a:solidFill>
                <a:schemeClr val="bg1"/>
              </a:solidFill>
            </a:endParaRPr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253E613E-3102-404E-9128-95F7165B5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09460" y="5307460"/>
            <a:ext cx="4114800" cy="241091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fi-FI" sz="1600" dirty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fi-FI"/>
              <a:t> </a:t>
            </a:r>
            <a:endParaRPr lang="fi-FI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41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5" preserve="1" userDrawn="1">
  <p:cSld name="Otsikko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7" name="Freeform 24">
            <a:extLst>
              <a:ext uri="{FF2B5EF4-FFF2-40B4-BE49-F238E27FC236}">
                <a16:creationId xmlns:a16="http://schemas.microsoft.com/office/drawing/2014/main" id="{1A042BF1-EF78-493D-A6DE-B399BD8FC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8284039" cy="6515254"/>
          </a:xfrm>
          <a:custGeom>
            <a:avLst/>
            <a:gdLst>
              <a:gd name="T0" fmla="*/ 23006 w 23006"/>
              <a:gd name="T1" fmla="*/ 0 h 18070"/>
              <a:gd name="T2" fmla="*/ 11591 w 23006"/>
              <a:gd name="T3" fmla="*/ 0 h 18070"/>
              <a:gd name="T4" fmla="*/ 0 w 23006"/>
              <a:gd name="T5" fmla="*/ 4209 h 18070"/>
              <a:gd name="T6" fmla="*/ 0 w 23006"/>
              <a:gd name="T7" fmla="*/ 18070 h 18070"/>
              <a:gd name="T8" fmla="*/ 18262 w 23006"/>
              <a:gd name="T9" fmla="*/ 18070 h 18070"/>
              <a:gd name="T10" fmla="*/ 18262 w 23006"/>
              <a:gd name="T11" fmla="*/ 17566 h 18070"/>
              <a:gd name="T12" fmla="*/ 23006 w 23006"/>
              <a:gd name="T13" fmla="*/ 0 h 18070"/>
              <a:gd name="connsiteX0" fmla="*/ 23006 w 23006"/>
              <a:gd name="connsiteY0" fmla="*/ 0 h 18070"/>
              <a:gd name="connsiteX1" fmla="*/ 11591 w 23006"/>
              <a:gd name="connsiteY1" fmla="*/ 0 h 18070"/>
              <a:gd name="connsiteX2" fmla="*/ 0 w 23006"/>
              <a:gd name="connsiteY2" fmla="*/ 4209 h 18070"/>
              <a:gd name="connsiteX3" fmla="*/ 0 w 23006"/>
              <a:gd name="connsiteY3" fmla="*/ 18070 h 18070"/>
              <a:gd name="connsiteX4" fmla="*/ 18262 w 23006"/>
              <a:gd name="connsiteY4" fmla="*/ 18070 h 18070"/>
              <a:gd name="connsiteX5" fmla="*/ 18295 w 23006"/>
              <a:gd name="connsiteY5" fmla="*/ 17555 h 18070"/>
              <a:gd name="connsiteX6" fmla="*/ 23006 w 23006"/>
              <a:gd name="connsiteY6" fmla="*/ 0 h 18070"/>
              <a:gd name="connsiteX0" fmla="*/ 23006 w 23120"/>
              <a:gd name="connsiteY0" fmla="*/ 0 h 18070"/>
              <a:gd name="connsiteX1" fmla="*/ 11591 w 23120"/>
              <a:gd name="connsiteY1" fmla="*/ 0 h 18070"/>
              <a:gd name="connsiteX2" fmla="*/ 0 w 23120"/>
              <a:gd name="connsiteY2" fmla="*/ 4209 h 18070"/>
              <a:gd name="connsiteX3" fmla="*/ 0 w 23120"/>
              <a:gd name="connsiteY3" fmla="*/ 18070 h 18070"/>
              <a:gd name="connsiteX4" fmla="*/ 18262 w 23120"/>
              <a:gd name="connsiteY4" fmla="*/ 18070 h 18070"/>
              <a:gd name="connsiteX5" fmla="*/ 23120 w 23120"/>
              <a:gd name="connsiteY5" fmla="*/ 7420 h 18070"/>
              <a:gd name="connsiteX6" fmla="*/ 23006 w 23120"/>
              <a:gd name="connsiteY6" fmla="*/ 0 h 18070"/>
              <a:gd name="connsiteX0" fmla="*/ 23006 w 23309"/>
              <a:gd name="connsiteY0" fmla="*/ 0 h 18070"/>
              <a:gd name="connsiteX1" fmla="*/ 11591 w 23309"/>
              <a:gd name="connsiteY1" fmla="*/ 0 h 18070"/>
              <a:gd name="connsiteX2" fmla="*/ 0 w 23309"/>
              <a:gd name="connsiteY2" fmla="*/ 4209 h 18070"/>
              <a:gd name="connsiteX3" fmla="*/ 0 w 23309"/>
              <a:gd name="connsiteY3" fmla="*/ 18070 h 18070"/>
              <a:gd name="connsiteX4" fmla="*/ 18262 w 23309"/>
              <a:gd name="connsiteY4" fmla="*/ 18070 h 18070"/>
              <a:gd name="connsiteX5" fmla="*/ 23006 w 23309"/>
              <a:gd name="connsiteY5" fmla="*/ 0 h 18070"/>
              <a:gd name="connsiteX0" fmla="*/ 23006 w 23146"/>
              <a:gd name="connsiteY0" fmla="*/ 0 h 18070"/>
              <a:gd name="connsiteX1" fmla="*/ 11591 w 23146"/>
              <a:gd name="connsiteY1" fmla="*/ 0 h 18070"/>
              <a:gd name="connsiteX2" fmla="*/ 0 w 23146"/>
              <a:gd name="connsiteY2" fmla="*/ 4209 h 18070"/>
              <a:gd name="connsiteX3" fmla="*/ 0 w 23146"/>
              <a:gd name="connsiteY3" fmla="*/ 18070 h 18070"/>
              <a:gd name="connsiteX4" fmla="*/ 18262 w 23146"/>
              <a:gd name="connsiteY4" fmla="*/ 18070 h 18070"/>
              <a:gd name="connsiteX5" fmla="*/ 23006 w 23146"/>
              <a:gd name="connsiteY5" fmla="*/ 0 h 18070"/>
              <a:gd name="connsiteX0" fmla="*/ 23006 w 23006"/>
              <a:gd name="connsiteY0" fmla="*/ 0 h 18070"/>
              <a:gd name="connsiteX1" fmla="*/ 11591 w 23006"/>
              <a:gd name="connsiteY1" fmla="*/ 0 h 18070"/>
              <a:gd name="connsiteX2" fmla="*/ 0 w 23006"/>
              <a:gd name="connsiteY2" fmla="*/ 4209 h 18070"/>
              <a:gd name="connsiteX3" fmla="*/ 0 w 23006"/>
              <a:gd name="connsiteY3" fmla="*/ 18070 h 18070"/>
              <a:gd name="connsiteX4" fmla="*/ 18262 w 23006"/>
              <a:gd name="connsiteY4" fmla="*/ 18070 h 18070"/>
              <a:gd name="connsiteX5" fmla="*/ 23006 w 23006"/>
              <a:gd name="connsiteY5" fmla="*/ 0 h 1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06" h="18070">
                <a:moveTo>
                  <a:pt x="23006" y="0"/>
                </a:move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lnTo>
                  <a:pt x="0" y="18070"/>
                </a:lnTo>
                <a:lnTo>
                  <a:pt x="18262" y="18070"/>
                </a:lnTo>
                <a:cubicBezTo>
                  <a:pt x="18287" y="18090"/>
                  <a:pt x="22931" y="62"/>
                  <a:pt x="23006" y="0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29868" y="2825496"/>
            <a:ext cx="5143500" cy="2391156"/>
          </a:xfrm>
        </p:spPr>
        <p:txBody>
          <a:bodyPr anchor="ctr" anchorCtr="0"/>
          <a:lstStyle>
            <a:lvl1pPr algn="l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 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2074" y="5703145"/>
            <a:ext cx="4195818" cy="642035"/>
          </a:xfrm>
        </p:spPr>
        <p:txBody>
          <a:bodyPr anchor="t" anchorCtr="0"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BFBF6B36-2C5D-4C96-B600-824137F55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747818" y="180000"/>
            <a:ext cx="5266800" cy="6516000"/>
          </a:xfrm>
          <a:custGeom>
            <a:avLst/>
            <a:gdLst>
              <a:gd name="connsiteX0" fmla="*/ 0 w 11834341"/>
              <a:gd name="connsiteY0" fmla="*/ 0 h 2987423"/>
              <a:gd name="connsiteX1" fmla="*/ 11834341 w 11834341"/>
              <a:gd name="connsiteY1" fmla="*/ 0 h 2987423"/>
              <a:gd name="connsiteX2" fmla="*/ 11834341 w 11834341"/>
              <a:gd name="connsiteY2" fmla="*/ 2987423 h 2987423"/>
              <a:gd name="connsiteX3" fmla="*/ 0 w 11834341"/>
              <a:gd name="connsiteY3" fmla="*/ 2987423 h 2987423"/>
              <a:gd name="connsiteX4" fmla="*/ 0 w 11834341"/>
              <a:gd name="connsiteY4" fmla="*/ 0 h 2987423"/>
              <a:gd name="connsiteX0" fmla="*/ 9467 w 11843808"/>
              <a:gd name="connsiteY0" fmla="*/ 0 h 2987423"/>
              <a:gd name="connsiteX1" fmla="*/ 11843808 w 11843808"/>
              <a:gd name="connsiteY1" fmla="*/ 0 h 2987423"/>
              <a:gd name="connsiteX2" fmla="*/ 11843808 w 11843808"/>
              <a:gd name="connsiteY2" fmla="*/ 2987423 h 2987423"/>
              <a:gd name="connsiteX3" fmla="*/ 9467 w 11843808"/>
              <a:gd name="connsiteY3" fmla="*/ 2987423 h 2987423"/>
              <a:gd name="connsiteX4" fmla="*/ 0 w 11843808"/>
              <a:gd name="connsiteY4" fmla="*/ 1159280 h 2987423"/>
              <a:gd name="connsiteX5" fmla="*/ 9467 w 11843808"/>
              <a:gd name="connsiteY5" fmla="*/ 0 h 2987423"/>
              <a:gd name="connsiteX0" fmla="*/ 9467 w 11843808"/>
              <a:gd name="connsiteY0" fmla="*/ 2008 h 2989431"/>
              <a:gd name="connsiteX1" fmla="*/ 5925312 w 11843808"/>
              <a:gd name="connsiteY1" fmla="*/ 0 h 2989431"/>
              <a:gd name="connsiteX2" fmla="*/ 11843808 w 11843808"/>
              <a:gd name="connsiteY2" fmla="*/ 2008 h 2989431"/>
              <a:gd name="connsiteX3" fmla="*/ 11843808 w 11843808"/>
              <a:gd name="connsiteY3" fmla="*/ 2989431 h 2989431"/>
              <a:gd name="connsiteX4" fmla="*/ 9467 w 11843808"/>
              <a:gd name="connsiteY4" fmla="*/ 2989431 h 2989431"/>
              <a:gd name="connsiteX5" fmla="*/ 0 w 11843808"/>
              <a:gd name="connsiteY5" fmla="*/ 1161288 h 2989431"/>
              <a:gd name="connsiteX6" fmla="*/ 9467 w 11843808"/>
              <a:gd name="connsiteY6" fmla="*/ 2008 h 2989431"/>
              <a:gd name="connsiteX0" fmla="*/ 650 w 11834991"/>
              <a:gd name="connsiteY0" fmla="*/ 2008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6" fmla="*/ 650 w 11834991"/>
              <a:gd name="connsiteY6" fmla="*/ 2008 h 2989431"/>
              <a:gd name="connsiteX0" fmla="*/ 3883 w 11834991"/>
              <a:gd name="connsiteY0" fmla="*/ 1164463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0" fmla="*/ 3883 w 11834991"/>
              <a:gd name="connsiteY0" fmla="*/ 1164463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0" fmla="*/ 3883 w 11834991"/>
              <a:gd name="connsiteY0" fmla="*/ 1164732 h 2989700"/>
              <a:gd name="connsiteX1" fmla="*/ 5916495 w 11834991"/>
              <a:gd name="connsiteY1" fmla="*/ 269 h 2989700"/>
              <a:gd name="connsiteX2" fmla="*/ 11834991 w 11834991"/>
              <a:gd name="connsiteY2" fmla="*/ 2277 h 2989700"/>
              <a:gd name="connsiteX3" fmla="*/ 11834991 w 11834991"/>
              <a:gd name="connsiteY3" fmla="*/ 2989700 h 2989700"/>
              <a:gd name="connsiteX4" fmla="*/ 650 w 11834991"/>
              <a:gd name="connsiteY4" fmla="*/ 2989700 h 2989700"/>
              <a:gd name="connsiteX5" fmla="*/ 3883 w 11834991"/>
              <a:gd name="connsiteY5" fmla="*/ 1164732 h 2989700"/>
              <a:gd name="connsiteX0" fmla="*/ 3883 w 11834991"/>
              <a:gd name="connsiteY0" fmla="*/ 1164463 h 2989431"/>
              <a:gd name="connsiteX1" fmla="*/ 1805336 w 11834991"/>
              <a:gd name="connsiteY1" fmla="*/ 525357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6530 h 2991498"/>
              <a:gd name="connsiteX1" fmla="*/ 1758770 w 11834991"/>
              <a:gd name="connsiteY1" fmla="*/ 453341 h 2991498"/>
              <a:gd name="connsiteX2" fmla="*/ 5916495 w 11834991"/>
              <a:gd name="connsiteY2" fmla="*/ 2067 h 2991498"/>
              <a:gd name="connsiteX3" fmla="*/ 11834991 w 11834991"/>
              <a:gd name="connsiteY3" fmla="*/ 4075 h 2991498"/>
              <a:gd name="connsiteX4" fmla="*/ 11834991 w 11834991"/>
              <a:gd name="connsiteY4" fmla="*/ 2991498 h 2991498"/>
              <a:gd name="connsiteX5" fmla="*/ 650 w 11834991"/>
              <a:gd name="connsiteY5" fmla="*/ 2991498 h 2991498"/>
              <a:gd name="connsiteX6" fmla="*/ 3883 w 11834991"/>
              <a:gd name="connsiteY6" fmla="*/ 1166530 h 2991498"/>
              <a:gd name="connsiteX0" fmla="*/ 3883 w 11834991"/>
              <a:gd name="connsiteY0" fmla="*/ 1164834 h 2989802"/>
              <a:gd name="connsiteX1" fmla="*/ 1758770 w 11834991"/>
              <a:gd name="connsiteY1" fmla="*/ 451645 h 2989802"/>
              <a:gd name="connsiteX2" fmla="*/ 5916495 w 11834991"/>
              <a:gd name="connsiteY2" fmla="*/ 371 h 2989802"/>
              <a:gd name="connsiteX3" fmla="*/ 11834991 w 11834991"/>
              <a:gd name="connsiteY3" fmla="*/ 2379 h 2989802"/>
              <a:gd name="connsiteX4" fmla="*/ 11834991 w 11834991"/>
              <a:gd name="connsiteY4" fmla="*/ 2989802 h 2989802"/>
              <a:gd name="connsiteX5" fmla="*/ 650 w 11834991"/>
              <a:gd name="connsiteY5" fmla="*/ 2989802 h 2989802"/>
              <a:gd name="connsiteX6" fmla="*/ 3883 w 11834991"/>
              <a:gd name="connsiteY6" fmla="*/ 1164834 h 2989802"/>
              <a:gd name="connsiteX0" fmla="*/ 3883 w 11834991"/>
              <a:gd name="connsiteY0" fmla="*/ 1164834 h 2989802"/>
              <a:gd name="connsiteX1" fmla="*/ 1758770 w 11834991"/>
              <a:gd name="connsiteY1" fmla="*/ 451645 h 2989802"/>
              <a:gd name="connsiteX2" fmla="*/ 5916495 w 11834991"/>
              <a:gd name="connsiteY2" fmla="*/ 371 h 2989802"/>
              <a:gd name="connsiteX3" fmla="*/ 11834991 w 11834991"/>
              <a:gd name="connsiteY3" fmla="*/ 2379 h 2989802"/>
              <a:gd name="connsiteX4" fmla="*/ 11834991 w 11834991"/>
              <a:gd name="connsiteY4" fmla="*/ 2989802 h 2989802"/>
              <a:gd name="connsiteX5" fmla="*/ 650 w 11834991"/>
              <a:gd name="connsiteY5" fmla="*/ 2989802 h 2989802"/>
              <a:gd name="connsiteX6" fmla="*/ 3883 w 11834991"/>
              <a:gd name="connsiteY6" fmla="*/ 1164834 h 2989802"/>
              <a:gd name="connsiteX0" fmla="*/ 3883 w 11834991"/>
              <a:gd name="connsiteY0" fmla="*/ 1164775 h 2989743"/>
              <a:gd name="connsiteX1" fmla="*/ 1758770 w 11834991"/>
              <a:gd name="connsiteY1" fmla="*/ 451586 h 2989743"/>
              <a:gd name="connsiteX2" fmla="*/ 5916495 w 11834991"/>
              <a:gd name="connsiteY2" fmla="*/ 312 h 2989743"/>
              <a:gd name="connsiteX3" fmla="*/ 11834991 w 11834991"/>
              <a:gd name="connsiteY3" fmla="*/ 2320 h 2989743"/>
              <a:gd name="connsiteX4" fmla="*/ 11834991 w 11834991"/>
              <a:gd name="connsiteY4" fmla="*/ 2989743 h 2989743"/>
              <a:gd name="connsiteX5" fmla="*/ 650 w 11834991"/>
              <a:gd name="connsiteY5" fmla="*/ 2989743 h 2989743"/>
              <a:gd name="connsiteX6" fmla="*/ 3883 w 11834991"/>
              <a:gd name="connsiteY6" fmla="*/ 1164775 h 2989743"/>
              <a:gd name="connsiteX0" fmla="*/ 3883 w 11834991"/>
              <a:gd name="connsiteY0" fmla="*/ 1164880 h 2989848"/>
              <a:gd name="connsiteX1" fmla="*/ 1932336 w 11834991"/>
              <a:gd name="connsiteY1" fmla="*/ 411474 h 2989848"/>
              <a:gd name="connsiteX2" fmla="*/ 5916495 w 11834991"/>
              <a:gd name="connsiteY2" fmla="*/ 417 h 2989848"/>
              <a:gd name="connsiteX3" fmla="*/ 11834991 w 11834991"/>
              <a:gd name="connsiteY3" fmla="*/ 2425 h 2989848"/>
              <a:gd name="connsiteX4" fmla="*/ 11834991 w 11834991"/>
              <a:gd name="connsiteY4" fmla="*/ 2989848 h 2989848"/>
              <a:gd name="connsiteX5" fmla="*/ 650 w 11834991"/>
              <a:gd name="connsiteY5" fmla="*/ 2989848 h 2989848"/>
              <a:gd name="connsiteX6" fmla="*/ 3883 w 11834991"/>
              <a:gd name="connsiteY6" fmla="*/ 1164880 h 2989848"/>
              <a:gd name="connsiteX0" fmla="*/ 3883 w 11834991"/>
              <a:gd name="connsiteY0" fmla="*/ 1164867 h 2989835"/>
              <a:gd name="connsiteX1" fmla="*/ 1932336 w 11834991"/>
              <a:gd name="connsiteY1" fmla="*/ 411461 h 2989835"/>
              <a:gd name="connsiteX2" fmla="*/ 5916495 w 11834991"/>
              <a:gd name="connsiteY2" fmla="*/ 404 h 2989835"/>
              <a:gd name="connsiteX3" fmla="*/ 11834991 w 11834991"/>
              <a:gd name="connsiteY3" fmla="*/ 2412 h 2989835"/>
              <a:gd name="connsiteX4" fmla="*/ 11834991 w 11834991"/>
              <a:gd name="connsiteY4" fmla="*/ 2989835 h 2989835"/>
              <a:gd name="connsiteX5" fmla="*/ 650 w 11834991"/>
              <a:gd name="connsiteY5" fmla="*/ 2989835 h 2989835"/>
              <a:gd name="connsiteX6" fmla="*/ 3883 w 11834991"/>
              <a:gd name="connsiteY6" fmla="*/ 1164867 h 2989835"/>
              <a:gd name="connsiteX0" fmla="*/ 3883 w 11834991"/>
              <a:gd name="connsiteY0" fmla="*/ 1164888 h 2989856"/>
              <a:gd name="connsiteX1" fmla="*/ 1921753 w 11834991"/>
              <a:gd name="connsiteY1" fmla="*/ 405132 h 2989856"/>
              <a:gd name="connsiteX2" fmla="*/ 5916495 w 11834991"/>
              <a:gd name="connsiteY2" fmla="*/ 425 h 2989856"/>
              <a:gd name="connsiteX3" fmla="*/ 11834991 w 11834991"/>
              <a:gd name="connsiteY3" fmla="*/ 2433 h 2989856"/>
              <a:gd name="connsiteX4" fmla="*/ 11834991 w 11834991"/>
              <a:gd name="connsiteY4" fmla="*/ 2989856 h 2989856"/>
              <a:gd name="connsiteX5" fmla="*/ 650 w 11834991"/>
              <a:gd name="connsiteY5" fmla="*/ 2989856 h 2989856"/>
              <a:gd name="connsiteX6" fmla="*/ 3883 w 11834991"/>
              <a:gd name="connsiteY6" fmla="*/ 1164888 h 2989856"/>
              <a:gd name="connsiteX0" fmla="*/ 43 w 11835384"/>
              <a:gd name="connsiteY0" fmla="*/ 893516 h 2989610"/>
              <a:gd name="connsiteX1" fmla="*/ 1922146 w 11835384"/>
              <a:gd name="connsiteY1" fmla="*/ 404886 h 2989610"/>
              <a:gd name="connsiteX2" fmla="*/ 5916888 w 11835384"/>
              <a:gd name="connsiteY2" fmla="*/ 179 h 2989610"/>
              <a:gd name="connsiteX3" fmla="*/ 11835384 w 11835384"/>
              <a:gd name="connsiteY3" fmla="*/ 2187 h 2989610"/>
              <a:gd name="connsiteX4" fmla="*/ 11835384 w 11835384"/>
              <a:gd name="connsiteY4" fmla="*/ 2989610 h 2989610"/>
              <a:gd name="connsiteX5" fmla="*/ 1043 w 11835384"/>
              <a:gd name="connsiteY5" fmla="*/ 2989610 h 2989610"/>
              <a:gd name="connsiteX6" fmla="*/ 43 w 11835384"/>
              <a:gd name="connsiteY6" fmla="*/ 893516 h 2989610"/>
              <a:gd name="connsiteX0" fmla="*/ 0 w 11835341"/>
              <a:gd name="connsiteY0" fmla="*/ 893516 h 2989610"/>
              <a:gd name="connsiteX1" fmla="*/ 1922103 w 11835341"/>
              <a:gd name="connsiteY1" fmla="*/ 404886 h 2989610"/>
              <a:gd name="connsiteX2" fmla="*/ 5916845 w 11835341"/>
              <a:gd name="connsiteY2" fmla="*/ 179 h 2989610"/>
              <a:gd name="connsiteX3" fmla="*/ 11835341 w 11835341"/>
              <a:gd name="connsiteY3" fmla="*/ 2187 h 2989610"/>
              <a:gd name="connsiteX4" fmla="*/ 11835341 w 11835341"/>
              <a:gd name="connsiteY4" fmla="*/ 2989610 h 2989610"/>
              <a:gd name="connsiteX5" fmla="*/ 1000 w 11835341"/>
              <a:gd name="connsiteY5" fmla="*/ 2989610 h 2989610"/>
              <a:gd name="connsiteX6" fmla="*/ 0 w 11835341"/>
              <a:gd name="connsiteY6" fmla="*/ 893516 h 2989610"/>
              <a:gd name="connsiteX0" fmla="*/ 0 w 11835341"/>
              <a:gd name="connsiteY0" fmla="*/ 893720 h 2989814"/>
              <a:gd name="connsiteX1" fmla="*/ 2025820 w 11835341"/>
              <a:gd name="connsiteY1" fmla="*/ 260013 h 2989814"/>
              <a:gd name="connsiteX2" fmla="*/ 5916845 w 11835341"/>
              <a:gd name="connsiteY2" fmla="*/ 383 h 2989814"/>
              <a:gd name="connsiteX3" fmla="*/ 11835341 w 11835341"/>
              <a:gd name="connsiteY3" fmla="*/ 2391 h 2989814"/>
              <a:gd name="connsiteX4" fmla="*/ 11835341 w 11835341"/>
              <a:gd name="connsiteY4" fmla="*/ 2989814 h 2989814"/>
              <a:gd name="connsiteX5" fmla="*/ 1000 w 11835341"/>
              <a:gd name="connsiteY5" fmla="*/ 2989814 h 2989814"/>
              <a:gd name="connsiteX6" fmla="*/ 0 w 11835341"/>
              <a:gd name="connsiteY6" fmla="*/ 893720 h 2989814"/>
              <a:gd name="connsiteX0" fmla="*/ 0 w 11835341"/>
              <a:gd name="connsiteY0" fmla="*/ 897278 h 2993372"/>
              <a:gd name="connsiteX1" fmla="*/ 2025820 w 11835341"/>
              <a:gd name="connsiteY1" fmla="*/ 263571 h 2993372"/>
              <a:gd name="connsiteX2" fmla="*/ 5916845 w 11835341"/>
              <a:gd name="connsiteY2" fmla="*/ 3941 h 2993372"/>
              <a:gd name="connsiteX3" fmla="*/ 11835341 w 11835341"/>
              <a:gd name="connsiteY3" fmla="*/ 5949 h 2993372"/>
              <a:gd name="connsiteX4" fmla="*/ 11835341 w 11835341"/>
              <a:gd name="connsiteY4" fmla="*/ 2993372 h 2993372"/>
              <a:gd name="connsiteX5" fmla="*/ 1000 w 11835341"/>
              <a:gd name="connsiteY5" fmla="*/ 2993372 h 2993372"/>
              <a:gd name="connsiteX6" fmla="*/ 0 w 11835341"/>
              <a:gd name="connsiteY6" fmla="*/ 897278 h 2993372"/>
              <a:gd name="connsiteX0" fmla="*/ 0 w 11835341"/>
              <a:gd name="connsiteY0" fmla="*/ 898261 h 2994355"/>
              <a:gd name="connsiteX1" fmla="*/ 2025820 w 11835341"/>
              <a:gd name="connsiteY1" fmla="*/ 264554 h 2994355"/>
              <a:gd name="connsiteX2" fmla="*/ 5916845 w 11835341"/>
              <a:gd name="connsiteY2" fmla="*/ 4924 h 2994355"/>
              <a:gd name="connsiteX3" fmla="*/ 11835341 w 11835341"/>
              <a:gd name="connsiteY3" fmla="*/ 6932 h 2994355"/>
              <a:gd name="connsiteX4" fmla="*/ 11835341 w 11835341"/>
              <a:gd name="connsiteY4" fmla="*/ 2994355 h 2994355"/>
              <a:gd name="connsiteX5" fmla="*/ 1000 w 11835341"/>
              <a:gd name="connsiteY5" fmla="*/ 2994355 h 2994355"/>
              <a:gd name="connsiteX6" fmla="*/ 0 w 11835341"/>
              <a:gd name="connsiteY6" fmla="*/ 898261 h 2994355"/>
              <a:gd name="connsiteX0" fmla="*/ 0 w 11835341"/>
              <a:gd name="connsiteY0" fmla="*/ 901345 h 2997439"/>
              <a:gd name="connsiteX1" fmla="*/ 2025820 w 11835341"/>
              <a:gd name="connsiteY1" fmla="*/ 267638 h 2997439"/>
              <a:gd name="connsiteX2" fmla="*/ 3810844 w 11835341"/>
              <a:gd name="connsiteY2" fmla="*/ 3863 h 2997439"/>
              <a:gd name="connsiteX3" fmla="*/ 11835341 w 11835341"/>
              <a:gd name="connsiteY3" fmla="*/ 10016 h 2997439"/>
              <a:gd name="connsiteX4" fmla="*/ 11835341 w 11835341"/>
              <a:gd name="connsiteY4" fmla="*/ 2997439 h 2997439"/>
              <a:gd name="connsiteX5" fmla="*/ 1000 w 11835341"/>
              <a:gd name="connsiteY5" fmla="*/ 2997439 h 2997439"/>
              <a:gd name="connsiteX6" fmla="*/ 0 w 11835341"/>
              <a:gd name="connsiteY6" fmla="*/ 901345 h 2997439"/>
              <a:gd name="connsiteX0" fmla="*/ 0 w 11835341"/>
              <a:gd name="connsiteY0" fmla="*/ 897482 h 2993576"/>
              <a:gd name="connsiteX1" fmla="*/ 2025820 w 11835341"/>
              <a:gd name="connsiteY1" fmla="*/ 263775 h 2993576"/>
              <a:gd name="connsiteX2" fmla="*/ 3810844 w 11835341"/>
              <a:gd name="connsiteY2" fmla="*/ 0 h 2993576"/>
              <a:gd name="connsiteX3" fmla="*/ 11835341 w 11835341"/>
              <a:gd name="connsiteY3" fmla="*/ 6153 h 2993576"/>
              <a:gd name="connsiteX4" fmla="*/ 11835341 w 11835341"/>
              <a:gd name="connsiteY4" fmla="*/ 2993576 h 2993576"/>
              <a:gd name="connsiteX5" fmla="*/ 1000 w 11835341"/>
              <a:gd name="connsiteY5" fmla="*/ 2993576 h 2993576"/>
              <a:gd name="connsiteX6" fmla="*/ 0 w 11835341"/>
              <a:gd name="connsiteY6" fmla="*/ 897482 h 2993576"/>
              <a:gd name="connsiteX0" fmla="*/ 478839 w 12313180"/>
              <a:gd name="connsiteY0" fmla="*/ 2993576 h 2993576"/>
              <a:gd name="connsiteX1" fmla="*/ 2503659 w 12313180"/>
              <a:gd name="connsiteY1" fmla="*/ 263775 h 2993576"/>
              <a:gd name="connsiteX2" fmla="*/ 4288683 w 12313180"/>
              <a:gd name="connsiteY2" fmla="*/ 0 h 2993576"/>
              <a:gd name="connsiteX3" fmla="*/ 12313180 w 12313180"/>
              <a:gd name="connsiteY3" fmla="*/ 6153 h 2993576"/>
              <a:gd name="connsiteX4" fmla="*/ 12313180 w 12313180"/>
              <a:gd name="connsiteY4" fmla="*/ 2993576 h 2993576"/>
              <a:gd name="connsiteX5" fmla="*/ 478839 w 12313180"/>
              <a:gd name="connsiteY5" fmla="*/ 2993576 h 2993576"/>
              <a:gd name="connsiteX0" fmla="*/ 478855 w 12313196"/>
              <a:gd name="connsiteY0" fmla="*/ 2993576 h 2993576"/>
              <a:gd name="connsiteX1" fmla="*/ 2503675 w 12313196"/>
              <a:gd name="connsiteY1" fmla="*/ 263775 h 2993576"/>
              <a:gd name="connsiteX2" fmla="*/ 4288699 w 12313196"/>
              <a:gd name="connsiteY2" fmla="*/ 0 h 2993576"/>
              <a:gd name="connsiteX3" fmla="*/ 12313196 w 12313196"/>
              <a:gd name="connsiteY3" fmla="*/ 6153 h 2993576"/>
              <a:gd name="connsiteX4" fmla="*/ 12313196 w 12313196"/>
              <a:gd name="connsiteY4" fmla="*/ 2993576 h 2993576"/>
              <a:gd name="connsiteX5" fmla="*/ 478855 w 12313196"/>
              <a:gd name="connsiteY5" fmla="*/ 2993576 h 2993576"/>
              <a:gd name="connsiteX0" fmla="*/ 455988 w 12290329"/>
              <a:gd name="connsiteY0" fmla="*/ 2993576 h 2993576"/>
              <a:gd name="connsiteX1" fmla="*/ 2694909 w 12290329"/>
              <a:gd name="connsiteY1" fmla="*/ 983556 h 2993576"/>
              <a:gd name="connsiteX2" fmla="*/ 4265832 w 12290329"/>
              <a:gd name="connsiteY2" fmla="*/ 0 h 2993576"/>
              <a:gd name="connsiteX3" fmla="*/ 12290329 w 12290329"/>
              <a:gd name="connsiteY3" fmla="*/ 6153 h 2993576"/>
              <a:gd name="connsiteX4" fmla="*/ 12290329 w 12290329"/>
              <a:gd name="connsiteY4" fmla="*/ 2993576 h 2993576"/>
              <a:gd name="connsiteX5" fmla="*/ 455988 w 12290329"/>
              <a:gd name="connsiteY5" fmla="*/ 2993576 h 2993576"/>
              <a:gd name="connsiteX0" fmla="*/ 611227 w 12445568"/>
              <a:gd name="connsiteY0" fmla="*/ 2993576 h 2993576"/>
              <a:gd name="connsiteX1" fmla="*/ 1703514 w 12445568"/>
              <a:gd name="connsiteY1" fmla="*/ 1061475 h 2993576"/>
              <a:gd name="connsiteX2" fmla="*/ 4421071 w 12445568"/>
              <a:gd name="connsiteY2" fmla="*/ 0 h 2993576"/>
              <a:gd name="connsiteX3" fmla="*/ 12445568 w 12445568"/>
              <a:gd name="connsiteY3" fmla="*/ 6153 h 2993576"/>
              <a:gd name="connsiteX4" fmla="*/ 12445568 w 12445568"/>
              <a:gd name="connsiteY4" fmla="*/ 2993576 h 2993576"/>
              <a:gd name="connsiteX5" fmla="*/ 611227 w 12445568"/>
              <a:gd name="connsiteY5" fmla="*/ 2993576 h 2993576"/>
              <a:gd name="connsiteX0" fmla="*/ 591975 w 12426316"/>
              <a:gd name="connsiteY0" fmla="*/ 2993576 h 2993576"/>
              <a:gd name="connsiteX1" fmla="*/ 1684262 w 12426316"/>
              <a:gd name="connsiteY1" fmla="*/ 1061475 h 2993576"/>
              <a:gd name="connsiteX2" fmla="*/ 4401819 w 12426316"/>
              <a:gd name="connsiteY2" fmla="*/ 0 h 2993576"/>
              <a:gd name="connsiteX3" fmla="*/ 12426316 w 12426316"/>
              <a:gd name="connsiteY3" fmla="*/ 6153 h 2993576"/>
              <a:gd name="connsiteX4" fmla="*/ 12426316 w 12426316"/>
              <a:gd name="connsiteY4" fmla="*/ 2993576 h 2993576"/>
              <a:gd name="connsiteX5" fmla="*/ 591975 w 12426316"/>
              <a:gd name="connsiteY5" fmla="*/ 2993576 h 2993576"/>
              <a:gd name="connsiteX0" fmla="*/ 0 w 11834341"/>
              <a:gd name="connsiteY0" fmla="*/ 2993576 h 2993576"/>
              <a:gd name="connsiteX1" fmla="*/ 1092287 w 11834341"/>
              <a:gd name="connsiteY1" fmla="*/ 1061475 h 2993576"/>
              <a:gd name="connsiteX2" fmla="*/ 3809844 w 11834341"/>
              <a:gd name="connsiteY2" fmla="*/ 0 h 2993576"/>
              <a:gd name="connsiteX3" fmla="*/ 11834341 w 11834341"/>
              <a:gd name="connsiteY3" fmla="*/ 6153 h 2993576"/>
              <a:gd name="connsiteX4" fmla="*/ 11834341 w 11834341"/>
              <a:gd name="connsiteY4" fmla="*/ 2993576 h 2993576"/>
              <a:gd name="connsiteX5" fmla="*/ 0 w 11834341"/>
              <a:gd name="connsiteY5" fmla="*/ 2993576 h 2993576"/>
              <a:gd name="connsiteX0" fmla="*/ 274 w 11834615"/>
              <a:gd name="connsiteY0" fmla="*/ 2993576 h 2993576"/>
              <a:gd name="connsiteX1" fmla="*/ 1092561 w 11834615"/>
              <a:gd name="connsiteY1" fmla="*/ 1061475 h 2993576"/>
              <a:gd name="connsiteX2" fmla="*/ 3810118 w 11834615"/>
              <a:gd name="connsiteY2" fmla="*/ 0 h 2993576"/>
              <a:gd name="connsiteX3" fmla="*/ 11834615 w 11834615"/>
              <a:gd name="connsiteY3" fmla="*/ 6153 h 2993576"/>
              <a:gd name="connsiteX4" fmla="*/ 11834615 w 11834615"/>
              <a:gd name="connsiteY4" fmla="*/ 2993576 h 2993576"/>
              <a:gd name="connsiteX5" fmla="*/ 274 w 11834615"/>
              <a:gd name="connsiteY5" fmla="*/ 2993576 h 2993576"/>
              <a:gd name="connsiteX0" fmla="*/ 400 w 11834741"/>
              <a:gd name="connsiteY0" fmla="*/ 2993576 h 2993576"/>
              <a:gd name="connsiteX1" fmla="*/ 900311 w 11834741"/>
              <a:gd name="connsiteY1" fmla="*/ 1204494 h 2993576"/>
              <a:gd name="connsiteX2" fmla="*/ 3810244 w 11834741"/>
              <a:gd name="connsiteY2" fmla="*/ 0 h 2993576"/>
              <a:gd name="connsiteX3" fmla="*/ 11834741 w 11834741"/>
              <a:gd name="connsiteY3" fmla="*/ 6153 h 2993576"/>
              <a:gd name="connsiteX4" fmla="*/ 11834741 w 11834741"/>
              <a:gd name="connsiteY4" fmla="*/ 2993576 h 2993576"/>
              <a:gd name="connsiteX5" fmla="*/ 400 w 11834741"/>
              <a:gd name="connsiteY5" fmla="*/ 2993576 h 2993576"/>
              <a:gd name="connsiteX0" fmla="*/ 494 w 11834835"/>
              <a:gd name="connsiteY0" fmla="*/ 2993576 h 2993576"/>
              <a:gd name="connsiteX1" fmla="*/ 900405 w 11834835"/>
              <a:gd name="connsiteY1" fmla="*/ 1204494 h 2993576"/>
              <a:gd name="connsiteX2" fmla="*/ 3810338 w 11834835"/>
              <a:gd name="connsiteY2" fmla="*/ 0 h 2993576"/>
              <a:gd name="connsiteX3" fmla="*/ 11834835 w 11834835"/>
              <a:gd name="connsiteY3" fmla="*/ 6153 h 2993576"/>
              <a:gd name="connsiteX4" fmla="*/ 11834835 w 11834835"/>
              <a:gd name="connsiteY4" fmla="*/ 2993576 h 2993576"/>
              <a:gd name="connsiteX5" fmla="*/ 494 w 11834835"/>
              <a:gd name="connsiteY5" fmla="*/ 2993576 h 2993576"/>
              <a:gd name="connsiteX0" fmla="*/ 602 w 11834943"/>
              <a:gd name="connsiteY0" fmla="*/ 2993576 h 2993576"/>
              <a:gd name="connsiteX1" fmla="*/ 900513 w 11834943"/>
              <a:gd name="connsiteY1" fmla="*/ 1204494 h 2993576"/>
              <a:gd name="connsiteX2" fmla="*/ 3810446 w 11834943"/>
              <a:gd name="connsiteY2" fmla="*/ 0 h 2993576"/>
              <a:gd name="connsiteX3" fmla="*/ 11834943 w 11834943"/>
              <a:gd name="connsiteY3" fmla="*/ 6153 h 2993576"/>
              <a:gd name="connsiteX4" fmla="*/ 11834943 w 11834943"/>
              <a:gd name="connsiteY4" fmla="*/ 2993576 h 2993576"/>
              <a:gd name="connsiteX5" fmla="*/ 602 w 11834943"/>
              <a:gd name="connsiteY5" fmla="*/ 2993576 h 2993576"/>
              <a:gd name="connsiteX0" fmla="*/ 602 w 11834943"/>
              <a:gd name="connsiteY0" fmla="*/ 2993576 h 2993576"/>
              <a:gd name="connsiteX1" fmla="*/ 900513 w 11834943"/>
              <a:gd name="connsiteY1" fmla="*/ 1204494 h 2993576"/>
              <a:gd name="connsiteX2" fmla="*/ 3810446 w 11834943"/>
              <a:gd name="connsiteY2" fmla="*/ 0 h 2993576"/>
              <a:gd name="connsiteX3" fmla="*/ 11834943 w 11834943"/>
              <a:gd name="connsiteY3" fmla="*/ 6153 h 2993576"/>
              <a:gd name="connsiteX4" fmla="*/ 11834943 w 11834943"/>
              <a:gd name="connsiteY4" fmla="*/ 2993576 h 2993576"/>
              <a:gd name="connsiteX5" fmla="*/ 602 w 11834943"/>
              <a:gd name="connsiteY5" fmla="*/ 2993576 h 2993576"/>
              <a:gd name="connsiteX0" fmla="*/ 566 w 11834907"/>
              <a:gd name="connsiteY0" fmla="*/ 2991384 h 2991384"/>
              <a:gd name="connsiteX1" fmla="*/ 900477 w 11834907"/>
              <a:gd name="connsiteY1" fmla="*/ 1202302 h 2991384"/>
              <a:gd name="connsiteX2" fmla="*/ 3813977 w 11834907"/>
              <a:gd name="connsiteY2" fmla="*/ 0 h 2991384"/>
              <a:gd name="connsiteX3" fmla="*/ 11834907 w 11834907"/>
              <a:gd name="connsiteY3" fmla="*/ 3961 h 2991384"/>
              <a:gd name="connsiteX4" fmla="*/ 11834907 w 11834907"/>
              <a:gd name="connsiteY4" fmla="*/ 2991384 h 2991384"/>
              <a:gd name="connsiteX5" fmla="*/ 566 w 11834907"/>
              <a:gd name="connsiteY5" fmla="*/ 2991384 h 2991384"/>
              <a:gd name="connsiteX0" fmla="*/ 577 w 11834918"/>
              <a:gd name="connsiteY0" fmla="*/ 2992114 h 2992114"/>
              <a:gd name="connsiteX1" fmla="*/ 900488 w 11834918"/>
              <a:gd name="connsiteY1" fmla="*/ 1203032 h 2992114"/>
              <a:gd name="connsiteX2" fmla="*/ 3853241 w 11834918"/>
              <a:gd name="connsiteY2" fmla="*/ 0 h 2992114"/>
              <a:gd name="connsiteX3" fmla="*/ 11834918 w 11834918"/>
              <a:gd name="connsiteY3" fmla="*/ 4691 h 2992114"/>
              <a:gd name="connsiteX4" fmla="*/ 11834918 w 11834918"/>
              <a:gd name="connsiteY4" fmla="*/ 2992114 h 2992114"/>
              <a:gd name="connsiteX5" fmla="*/ 577 w 11834918"/>
              <a:gd name="connsiteY5" fmla="*/ 2992114 h 2992114"/>
              <a:gd name="connsiteX0" fmla="*/ 577 w 11834918"/>
              <a:gd name="connsiteY0" fmla="*/ 2992114 h 2992114"/>
              <a:gd name="connsiteX1" fmla="*/ 900488 w 11834918"/>
              <a:gd name="connsiteY1" fmla="*/ 1203032 h 2992114"/>
              <a:gd name="connsiteX2" fmla="*/ 3853241 w 11834918"/>
              <a:gd name="connsiteY2" fmla="*/ 0 h 2992114"/>
              <a:gd name="connsiteX3" fmla="*/ 11834918 w 11834918"/>
              <a:gd name="connsiteY3" fmla="*/ 4691 h 2992114"/>
              <a:gd name="connsiteX4" fmla="*/ 11834918 w 11834918"/>
              <a:gd name="connsiteY4" fmla="*/ 2992114 h 2992114"/>
              <a:gd name="connsiteX5" fmla="*/ 577 w 11834918"/>
              <a:gd name="connsiteY5" fmla="*/ 2992114 h 2992114"/>
              <a:gd name="connsiteX0" fmla="*/ 577 w 11834918"/>
              <a:gd name="connsiteY0" fmla="*/ 2992114 h 2992114"/>
              <a:gd name="connsiteX1" fmla="*/ 900488 w 11834918"/>
              <a:gd name="connsiteY1" fmla="*/ 1203032 h 2992114"/>
              <a:gd name="connsiteX2" fmla="*/ 3853241 w 11834918"/>
              <a:gd name="connsiteY2" fmla="*/ 0 h 2992114"/>
              <a:gd name="connsiteX3" fmla="*/ 11834918 w 11834918"/>
              <a:gd name="connsiteY3" fmla="*/ 4691 h 2992114"/>
              <a:gd name="connsiteX4" fmla="*/ 11834918 w 11834918"/>
              <a:gd name="connsiteY4" fmla="*/ 2992114 h 2992114"/>
              <a:gd name="connsiteX5" fmla="*/ 577 w 11834918"/>
              <a:gd name="connsiteY5" fmla="*/ 2992114 h 2992114"/>
              <a:gd name="connsiteX0" fmla="*/ 599 w 11834940"/>
              <a:gd name="connsiteY0" fmla="*/ 2992114 h 2992114"/>
              <a:gd name="connsiteX1" fmla="*/ 889804 w 11834940"/>
              <a:gd name="connsiteY1" fmla="*/ 1201573 h 2992114"/>
              <a:gd name="connsiteX2" fmla="*/ 3853263 w 11834940"/>
              <a:gd name="connsiteY2" fmla="*/ 0 h 2992114"/>
              <a:gd name="connsiteX3" fmla="*/ 11834940 w 11834940"/>
              <a:gd name="connsiteY3" fmla="*/ 4691 h 2992114"/>
              <a:gd name="connsiteX4" fmla="*/ 11834940 w 11834940"/>
              <a:gd name="connsiteY4" fmla="*/ 2992114 h 2992114"/>
              <a:gd name="connsiteX5" fmla="*/ 599 w 11834940"/>
              <a:gd name="connsiteY5" fmla="*/ 2992114 h 299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34940" h="2992114">
                <a:moveTo>
                  <a:pt x="599" y="2992114"/>
                </a:moveTo>
                <a:cubicBezTo>
                  <a:pt x="-14320" y="2456311"/>
                  <a:pt x="247693" y="1700259"/>
                  <a:pt x="889804" y="1201573"/>
                </a:cubicBezTo>
                <a:cubicBezTo>
                  <a:pt x="1531915" y="702887"/>
                  <a:pt x="2418364" y="284089"/>
                  <a:pt x="3853263" y="0"/>
                </a:cubicBezTo>
                <a:lnTo>
                  <a:pt x="11834940" y="4691"/>
                </a:lnTo>
                <a:lnTo>
                  <a:pt x="11834940" y="2992114"/>
                </a:lnTo>
                <a:lnTo>
                  <a:pt x="599" y="299211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">
            <a:noFill/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C6FEECCB-0ADF-4D17-9F84-4B82085D7D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29867" y="5719568"/>
            <a:ext cx="1242000" cy="642035"/>
          </a:xfrm>
        </p:spPr>
        <p:txBody>
          <a:bodyPr vert="horz" lIns="0" tIns="0" rIns="0" bIns="0" rtlCol="0" anchor="t" anchorCtr="0">
            <a:noAutofit/>
          </a:bodyPr>
          <a:lstStyle>
            <a:lvl1pPr algn="l">
              <a:defRPr lang="fi-FI" sz="1600" smtClean="0">
                <a:solidFill>
                  <a:schemeClr val="bg1"/>
                </a:solidFill>
              </a:defRPr>
            </a:lvl1pPr>
          </a:lstStyle>
          <a:p>
            <a:pPr algn="l">
              <a:lnSpc>
                <a:spcPct val="110000"/>
              </a:lnSpc>
              <a:buClr>
                <a:schemeClr val="tx2"/>
              </a:buClr>
            </a:pPr>
            <a:r>
              <a:rPr lang="fi-FI"/>
              <a:t>19.05.2021  |  </a:t>
            </a: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580B187D-B133-4F32-8568-D26ED15FC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9868" y="5462054"/>
            <a:ext cx="4114800" cy="241091"/>
          </a:xfrm>
        </p:spPr>
        <p:txBody>
          <a:bodyPr vert="horz" lIns="0" tIns="0" rIns="0" bIns="0" rtlCol="0" anchor="t" anchorCtr="0">
            <a:noAutofit/>
          </a:bodyPr>
          <a:lstStyle>
            <a:lvl1pPr algn="l">
              <a:defRPr lang="fi-FI" sz="1600" dirty="0" smtClean="0">
                <a:solidFill>
                  <a:schemeClr val="bg1"/>
                </a:solidFill>
              </a:defRPr>
            </a:lvl1pPr>
          </a:lstStyle>
          <a:p>
            <a:pPr algn="l">
              <a:lnSpc>
                <a:spcPct val="110000"/>
              </a:lnSpc>
              <a:buClr>
                <a:schemeClr val="tx2"/>
              </a:buClr>
            </a:pPr>
            <a:r>
              <a:rPr lang="fi-FI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316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Tekstisivu, yksipalstainen.</a:t>
            </a:r>
            <a:br>
              <a:rPr lang="fi-FI"/>
            </a:br>
            <a:r>
              <a:rPr lang="fi-FI"/>
              <a:t>Otsikon pituus korkeintaan kaksi riviä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marL="357188" marR="0" lvl="0" indent="-357188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Esityksen tarkoitus on toimia esiintyjän ja kuulijan tukena.</a:t>
            </a:r>
            <a:br>
              <a:rPr lang="fi-FI"/>
            </a:br>
            <a:r>
              <a:rPr lang="fi-FI"/>
              <a:t>     Toinen tekstitaso, jos sivulle tulee enemmän tekstiä.</a:t>
            </a:r>
            <a:br>
              <a:rPr lang="fi-FI"/>
            </a:br>
            <a:r>
              <a:rPr lang="fi-FI"/>
              <a:t>           Kolmas tekstitaso, jos haluat esittää enemmän tekstiä.</a:t>
            </a:r>
            <a:br>
              <a:rPr lang="fi-FI"/>
            </a:br>
            <a:r>
              <a:rPr lang="fi-FI"/>
              <a:t>Muistathan, että kun tekstin koko pienenee, myös viesti pienenee.</a:t>
            </a:r>
            <a:br>
              <a:rPr lang="fi-FI"/>
            </a:br>
            <a:r>
              <a:rPr lang="fi-FI" noProof="0"/>
              <a:t>Esityksen tulee olla myös kaukaa luettavissa.</a:t>
            </a:r>
            <a:endParaRPr lang="fi-FI"/>
          </a:p>
          <a:p>
            <a:pPr marL="715963" marR="0" lvl="1" indent="-357188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59A7EFB5-C255-48FB-AC67-FD651DD26D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AFC3A855-B6C3-4D1E-B148-55910A2578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19.05.2021   |   </a:t>
            </a: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032AC8CB-3366-4A2A-8272-93E3683840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000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avio" preserve="1" userDrawn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/>
              <a:t>Graafisivu</a:t>
            </a:r>
            <a:endParaRPr lang="fi-FI"/>
          </a:p>
        </p:txBody>
      </p:sp>
      <p:sp>
        <p:nvSpPr>
          <p:cNvPr id="7" name="Kaavion paikkamerkki 6">
            <a:extLst>
              <a:ext uri="{FF2B5EF4-FFF2-40B4-BE49-F238E27FC236}">
                <a16:creationId xmlns:a16="http://schemas.microsoft.com/office/drawing/2014/main" id="{0579DF22-3A20-4908-84E3-C2B55F28B856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922338" y="1857375"/>
            <a:ext cx="10636236" cy="4087813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Käytä graafissa esityspohjan väripalettiin määriteltyjä värejä.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209C6B0D-979F-4D60-BDCD-B9E08FEB11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AC29B563-2EC1-44DE-A678-D8C61D32BA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19.05.2021   |   </a:t>
            </a:r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26AFE581-53A8-4FFC-BC3A-F2173293E0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181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365B018F-777B-44D1-9664-1407CB8459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Tekstisivu, kaksi palstaa. </a:t>
            </a:r>
            <a:br>
              <a:rPr lang="fi-FI"/>
            </a:br>
            <a:r>
              <a:rPr lang="fi-FI"/>
              <a:t>Otsikon pituus korkeintaan kaksi riviä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60330"/>
            <a:ext cx="5094402" cy="4085499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i-FI"/>
              <a:t>Esityksen teksti tulee aina tiivistää mahdollisimman lyhyeksi ja selkeäksi.</a:t>
            </a:r>
            <a:br>
              <a:rPr lang="fi-FI"/>
            </a:br>
            <a:r>
              <a:rPr lang="fi-FI"/>
              <a:t>Esityksen tarkoitus on toimia esiintyjän ja kuulijan tukena.</a:t>
            </a:r>
            <a:br>
              <a:rPr lang="fi-FI"/>
            </a:br>
            <a:r>
              <a:rPr lang="fi-FI"/>
              <a:t>Muistathan, että kun tekstin koko pienenee, myös viesti pienenee. Esityksen tulee olla myös kaukaa luettavissa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  <a:p>
            <a:pPr lvl="0"/>
            <a:endParaRPr lang="fi-FI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28EEFB21-D5D7-40FA-809A-551ABC7D90A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64608" y="1860330"/>
            <a:ext cx="5094402" cy="4085499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i-FI"/>
              <a:t>Esityksen teksti tulee aina tiivistää mahdollisimman lyhyeksi ja selkeäksi.</a:t>
            </a:r>
            <a:br>
              <a:rPr lang="fi-FI"/>
            </a:br>
            <a:r>
              <a:rPr lang="fi-FI"/>
              <a:t>Esityksen tarkoitus on toimia esiintyjän ja kuulijan tukena.</a:t>
            </a:r>
            <a:br>
              <a:rPr lang="fi-FI"/>
            </a:br>
            <a:r>
              <a:rPr lang="fi-FI"/>
              <a:t>Muistathan, että kun tekstin koko pienenee, myös viesti pienenee. Esityksen tulee olla myös kaukaa luettavissa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D47A3072-D8CC-4075-92AE-6CB4C819BC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980BC45E-8E9E-4CF2-9961-01D9993652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19.05.2021   |   </a:t>
            </a:r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B063AE42-CA71-44E3-9D58-B8058F37EC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523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aavio" preserve="1" userDrawn="1">
  <p:cSld name="Otsikko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365B018F-777B-44D1-9664-1407CB8459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/>
              <a:t>Graafisivu</a:t>
            </a:r>
            <a:br>
              <a:rPr lang="fi-FI" noProof="0"/>
            </a:br>
            <a:r>
              <a:rPr lang="fi-FI"/>
              <a:t>Otsikon pituus korkeintaan kaksi riviä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60330"/>
            <a:ext cx="3827881" cy="4085499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GB" err="1"/>
              <a:t>Värejä</a:t>
            </a:r>
            <a:r>
              <a:rPr lang="en-GB"/>
              <a:t> </a:t>
            </a:r>
            <a:r>
              <a:rPr lang="en-GB" err="1"/>
              <a:t>käytetään</a:t>
            </a:r>
            <a:r>
              <a:rPr lang="en-GB"/>
              <a:t> </a:t>
            </a:r>
            <a:r>
              <a:rPr lang="en-GB" err="1"/>
              <a:t>malliesimerkin</a:t>
            </a:r>
            <a:r>
              <a:rPr lang="en-GB"/>
              <a:t> </a:t>
            </a:r>
            <a:r>
              <a:rPr lang="en-GB" err="1"/>
              <a:t>järjestyksessä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Kaavion paikkamerkki 3">
            <a:extLst>
              <a:ext uri="{FF2B5EF4-FFF2-40B4-BE49-F238E27FC236}">
                <a16:creationId xmlns:a16="http://schemas.microsoft.com/office/drawing/2014/main" id="{E32C4822-3ED1-4503-A322-1C32778E2B1A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4866468" y="1860550"/>
            <a:ext cx="6692117" cy="4084638"/>
          </a:xfrm>
        </p:spPr>
        <p:txBody>
          <a:bodyPr/>
          <a:lstStyle/>
          <a:p>
            <a:r>
              <a:rPr lang="fi-FI"/>
              <a:t>Lisää kaavio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B133760A-D9BD-4C93-958B-C47029D5F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232B50DE-A870-4680-8BF1-626B59A71F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19.05.2021   |   </a:t>
            </a:r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660E423A-B2D8-4B91-B7C0-AB18B43AB2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500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ulukko" preserve="1" userDrawn="1">
  <p:cSld name="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err="1"/>
              <a:t>Taulukkosivu</a:t>
            </a:r>
            <a:br>
              <a:rPr lang="en-GB"/>
            </a:br>
            <a:r>
              <a:rPr lang="fi-FI"/>
              <a:t>Otsikon pituus korkeintaan kaksi riviä</a:t>
            </a:r>
          </a:p>
        </p:txBody>
      </p:sp>
      <p:sp>
        <p:nvSpPr>
          <p:cNvPr id="3" name="Taulukon paikkamerkki 2">
            <a:extLst>
              <a:ext uri="{FF2B5EF4-FFF2-40B4-BE49-F238E27FC236}">
                <a16:creationId xmlns:a16="http://schemas.microsoft.com/office/drawing/2014/main" id="{E46430B6-E098-40A9-A388-1C65D76FE095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922338" y="1857375"/>
            <a:ext cx="10636236" cy="4087813"/>
          </a:xfrm>
        </p:spPr>
        <p:txBody>
          <a:bodyPr/>
          <a:lstStyle/>
          <a:p>
            <a:r>
              <a:rPr lang="fi-FI"/>
              <a:t>Lisää taulukko napsauttamalla kuvaketta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7027DE1D-8E91-406F-8B96-045A387C48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E58D47DE-4D0E-4225-AD7A-47FB6CC388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19.05.2021   |   </a:t>
            </a: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34D358F0-BE1E-4ABA-A0E1-A93C9E529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191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tekstillinen kuva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E4DF926F-18A8-4323-87C1-43E1E0CBC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7092366" cy="1119501"/>
          </a:xfrm>
        </p:spPr>
        <p:txBody>
          <a:bodyPr/>
          <a:lstStyle/>
          <a:p>
            <a:r>
              <a:rPr lang="fi-FI"/>
              <a:t>Tekstisivu kapealla kuvalla</a:t>
            </a:r>
            <a:br>
              <a:rPr lang="fi-FI"/>
            </a:br>
            <a:r>
              <a:rPr lang="fi-FI"/>
              <a:t>ja lyhyellä otsikolla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7092366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FFD8799F-5DA0-4FBF-A2A7-B65BDEB3BC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A1F75C40-780C-491C-87BC-6A3B74DBF7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19.05.2021   |   </a:t>
            </a:r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A3A71661-0388-4C74-813D-CFA192A733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 </a:t>
            </a:r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14654" y="180000"/>
            <a:ext cx="3598545" cy="649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61265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tekstilliset kuvat" preserve="1" userDrawn="1">
  <p:cSld name="Kuvatekstilliset ku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E4DF926F-18A8-4323-87C1-43E1E0CBC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7092366" cy="1119501"/>
          </a:xfrm>
        </p:spPr>
        <p:txBody>
          <a:bodyPr/>
          <a:lstStyle/>
          <a:p>
            <a:r>
              <a:rPr lang="fi-FI" noProof="0"/>
              <a:t>Tekstisivu kahdella kuvalla</a:t>
            </a:r>
            <a:br>
              <a:rPr lang="fi-FI" noProof="0"/>
            </a:br>
            <a:r>
              <a:rPr lang="fi-FI" noProof="0"/>
              <a:t>ja lyhyellä otsikolla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7092366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15" name="Kuvan paikkamerkki 2">
            <a:extLst>
              <a:ext uri="{FF2B5EF4-FFF2-40B4-BE49-F238E27FC236}">
                <a16:creationId xmlns:a16="http://schemas.microsoft.com/office/drawing/2014/main" id="{FC94B34F-00DC-4D30-896A-91EC80CD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8427599" y="180000"/>
            <a:ext cx="3585600" cy="315537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7599" y="3527892"/>
            <a:ext cx="3585600" cy="315010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F7012681-75A7-47D7-8444-7D3FBA4E50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E0FBAD70-7499-4E1B-A701-03775CBA28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19.05.2021   |   </a:t>
            </a:r>
          </a:p>
        </p:txBody>
      </p:sp>
      <p:sp>
        <p:nvSpPr>
          <p:cNvPr id="17" name="Alatunnisteen paikkamerkki 4">
            <a:extLst>
              <a:ext uri="{FF2B5EF4-FFF2-40B4-BE49-F238E27FC236}">
                <a16:creationId xmlns:a16="http://schemas.microsoft.com/office/drawing/2014/main" id="{0AB49502-F625-40AF-9F75-9B1F2A7FD3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110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tekstillinen kuva iso" preserve="1" userDrawn="1">
  <p:cSld name="Kuvatekstillinen 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E4DF926F-18A8-4323-87C1-43E1E0CBC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5224068" cy="1119501"/>
          </a:xfrm>
        </p:spPr>
        <p:txBody>
          <a:bodyPr/>
          <a:lstStyle/>
          <a:p>
            <a:r>
              <a:rPr lang="fi-FI" noProof="0"/>
              <a:t>Tekstisivu isolla  kuvalla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5224068" cy="40892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i-FI"/>
              <a:t>Kuvasivun teksti tulee tiivistää lyhyeksi.</a:t>
            </a:r>
            <a:br>
              <a:rPr lang="fi-FI"/>
            </a:br>
            <a:r>
              <a:rPr lang="fi-FI"/>
              <a:t>Käytä laadukkaita kuvia.</a:t>
            </a:r>
            <a:br>
              <a:rPr lang="fi-FI"/>
            </a:br>
            <a:r>
              <a:rPr lang="fi-FI"/>
              <a:t>Vältä tiedostokooltaan isoja kuvia, jotta esityksestä ei tule liian raskasta.</a:t>
            </a:r>
            <a:br>
              <a:rPr lang="fi-FI"/>
            </a:br>
            <a:r>
              <a:rPr lang="fi-FI"/>
              <a:t>Sivun tulee olla helposti silmäiltävissä ja teksti koon tulee olla luettavissa.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428597" y="180000"/>
            <a:ext cx="5584602" cy="649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B5F3AB46-DDE8-48A9-B165-54E07D0B6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0AA848AD-B333-42B9-B9E4-08ABFCD612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19.05.2021   |   </a:t>
            </a:r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697CFB4B-70A9-4C59-8AFC-86477E70AA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130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aavio" preserve="1" userDrawn="1">
  <p:cSld name="Otsikko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365B018F-777B-44D1-9664-1407CB8459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/>
              <a:t>Graafisivu</a:t>
            </a:r>
            <a:br>
              <a:rPr lang="fi-FI" noProof="0"/>
            </a:br>
            <a:r>
              <a:rPr lang="fi-FI"/>
              <a:t>Otsikon pituus korkeintaan kaksi riviä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60330"/>
            <a:ext cx="3827881" cy="4085499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GB" err="1"/>
              <a:t>Värejä</a:t>
            </a:r>
            <a:r>
              <a:rPr lang="en-GB"/>
              <a:t> </a:t>
            </a:r>
            <a:r>
              <a:rPr lang="en-GB" err="1"/>
              <a:t>käytetään</a:t>
            </a:r>
            <a:r>
              <a:rPr lang="en-GB"/>
              <a:t> </a:t>
            </a:r>
            <a:r>
              <a:rPr lang="en-GB" err="1"/>
              <a:t>malliesimerkin</a:t>
            </a:r>
            <a:r>
              <a:rPr lang="en-GB"/>
              <a:t> </a:t>
            </a:r>
            <a:r>
              <a:rPr lang="en-GB" err="1"/>
              <a:t>järjestyksessä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Kaavion paikkamerkki 3">
            <a:extLst>
              <a:ext uri="{FF2B5EF4-FFF2-40B4-BE49-F238E27FC236}">
                <a16:creationId xmlns:a16="http://schemas.microsoft.com/office/drawing/2014/main" id="{E32C4822-3ED1-4503-A322-1C32778E2B1A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4866468" y="1860550"/>
            <a:ext cx="6692117" cy="4084638"/>
          </a:xfrm>
        </p:spPr>
        <p:txBody>
          <a:bodyPr/>
          <a:lstStyle/>
          <a:p>
            <a:r>
              <a:rPr lang="fi-FI"/>
              <a:t>Lisää kaavio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B133760A-D9BD-4C93-958B-C47029D5F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232B50DE-A870-4680-8BF1-626B59A71F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15.3.2021   |   </a:t>
            </a:r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660E423A-B2D8-4B91-B7C0-AB18B43AB2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Kristiina Karppi</a:t>
            </a:r>
          </a:p>
        </p:txBody>
      </p:sp>
    </p:spTree>
    <p:extLst>
      <p:ext uri="{BB962C8B-B14F-4D97-AF65-F5344CB8AC3E}">
        <p14:creationId xmlns:p14="http://schemas.microsoft.com/office/powerpoint/2010/main" val="241832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79999" y="180000"/>
            <a:ext cx="11833200" cy="649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02092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sältö kaarevalla kuvalla" preserve="1" userDrawn="1">
  <p:cSld name="Sisältö kaarevall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6482227" cy="1119501"/>
          </a:xfrm>
        </p:spPr>
        <p:txBody>
          <a:bodyPr/>
          <a:lstStyle/>
          <a:p>
            <a:r>
              <a:rPr lang="en-GB" err="1"/>
              <a:t>Tekstisivu</a:t>
            </a:r>
            <a:r>
              <a:rPr lang="en-GB"/>
              <a:t> </a:t>
            </a:r>
            <a:r>
              <a:rPr lang="en-GB" err="1"/>
              <a:t>isolla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kaarevalla</a:t>
            </a:r>
            <a:r>
              <a:rPr lang="en-GB"/>
              <a:t> </a:t>
            </a:r>
            <a:r>
              <a:rPr lang="en-GB" err="1"/>
              <a:t>kuvalla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6482227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46D95DB7-D85C-4651-BD0D-60A1252BA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7603725" y="180000"/>
            <a:ext cx="440947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1709367 w 4408944"/>
              <a:gd name="connsiteY3" fmla="*/ 6487088 h 6488358"/>
              <a:gd name="connsiteX4" fmla="*/ 0 w 4408944"/>
              <a:gd name="connsiteY4" fmla="*/ 6488358 h 6488358"/>
              <a:gd name="connsiteX5" fmla="*/ 0 w 4408944"/>
              <a:gd name="connsiteY5" fmla="*/ 0 h 6488358"/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1709367 w 4408944"/>
              <a:gd name="connsiteY3" fmla="*/ 6487088 h 6488358"/>
              <a:gd name="connsiteX4" fmla="*/ 0 w 4408944"/>
              <a:gd name="connsiteY4" fmla="*/ 0 h 6488358"/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1709367 w 4408944"/>
              <a:gd name="connsiteY3" fmla="*/ 6487088 h 6488358"/>
              <a:gd name="connsiteX4" fmla="*/ 991817 w 4408944"/>
              <a:gd name="connsiteY4" fmla="*/ 3753413 h 6488358"/>
              <a:gd name="connsiteX5" fmla="*/ 0 w 4408944"/>
              <a:gd name="connsiteY5" fmla="*/ 0 h 6488358"/>
              <a:gd name="connsiteX0" fmla="*/ 144667 w 4553611"/>
              <a:gd name="connsiteY0" fmla="*/ 0 h 6488358"/>
              <a:gd name="connsiteX1" fmla="*/ 4553611 w 4553611"/>
              <a:gd name="connsiteY1" fmla="*/ 0 h 6488358"/>
              <a:gd name="connsiteX2" fmla="*/ 4553611 w 4553611"/>
              <a:gd name="connsiteY2" fmla="*/ 6488358 h 6488358"/>
              <a:gd name="connsiteX3" fmla="*/ 1854034 w 4553611"/>
              <a:gd name="connsiteY3" fmla="*/ 6487088 h 6488358"/>
              <a:gd name="connsiteX4" fmla="*/ 1136484 w 4553611"/>
              <a:gd name="connsiteY4" fmla="*/ 3753413 h 6488358"/>
              <a:gd name="connsiteX5" fmla="*/ 144667 w 4553611"/>
              <a:gd name="connsiteY5" fmla="*/ 0 h 6488358"/>
              <a:gd name="connsiteX0" fmla="*/ 214805 w 4623749"/>
              <a:gd name="connsiteY0" fmla="*/ 0 h 6488358"/>
              <a:gd name="connsiteX1" fmla="*/ 4623749 w 4623749"/>
              <a:gd name="connsiteY1" fmla="*/ 0 h 6488358"/>
              <a:gd name="connsiteX2" fmla="*/ 4623749 w 4623749"/>
              <a:gd name="connsiteY2" fmla="*/ 6488358 h 6488358"/>
              <a:gd name="connsiteX3" fmla="*/ 1924172 w 4623749"/>
              <a:gd name="connsiteY3" fmla="*/ 6487088 h 6488358"/>
              <a:gd name="connsiteX4" fmla="*/ 641472 w 4623749"/>
              <a:gd name="connsiteY4" fmla="*/ 4051863 h 6488358"/>
              <a:gd name="connsiteX5" fmla="*/ 214805 w 4623749"/>
              <a:gd name="connsiteY5" fmla="*/ 0 h 6488358"/>
              <a:gd name="connsiteX0" fmla="*/ 214805 w 4623749"/>
              <a:gd name="connsiteY0" fmla="*/ 0 h 6488358"/>
              <a:gd name="connsiteX1" fmla="*/ 4623749 w 4623749"/>
              <a:gd name="connsiteY1" fmla="*/ 0 h 6488358"/>
              <a:gd name="connsiteX2" fmla="*/ 4623749 w 4623749"/>
              <a:gd name="connsiteY2" fmla="*/ 6488358 h 6488358"/>
              <a:gd name="connsiteX3" fmla="*/ 1924172 w 4623749"/>
              <a:gd name="connsiteY3" fmla="*/ 6487088 h 6488358"/>
              <a:gd name="connsiteX4" fmla="*/ 641472 w 4623749"/>
              <a:gd name="connsiteY4" fmla="*/ 4051863 h 6488358"/>
              <a:gd name="connsiteX5" fmla="*/ 214805 w 4623749"/>
              <a:gd name="connsiteY5" fmla="*/ 0 h 6488358"/>
              <a:gd name="connsiteX0" fmla="*/ 530 w 4409474"/>
              <a:gd name="connsiteY0" fmla="*/ 0 h 6488358"/>
              <a:gd name="connsiteX1" fmla="*/ 4409474 w 4409474"/>
              <a:gd name="connsiteY1" fmla="*/ 0 h 6488358"/>
              <a:gd name="connsiteX2" fmla="*/ 4409474 w 4409474"/>
              <a:gd name="connsiteY2" fmla="*/ 6488358 h 6488358"/>
              <a:gd name="connsiteX3" fmla="*/ 1709897 w 4409474"/>
              <a:gd name="connsiteY3" fmla="*/ 6487088 h 6488358"/>
              <a:gd name="connsiteX4" fmla="*/ 427197 w 4409474"/>
              <a:gd name="connsiteY4" fmla="*/ 4051863 h 6488358"/>
              <a:gd name="connsiteX5" fmla="*/ 530 w 4409474"/>
              <a:gd name="connsiteY5" fmla="*/ 0 h 6488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09474" h="6488358">
                <a:moveTo>
                  <a:pt x="530" y="0"/>
                </a:moveTo>
                <a:lnTo>
                  <a:pt x="4409474" y="0"/>
                </a:lnTo>
                <a:lnTo>
                  <a:pt x="4409474" y="6488358"/>
                </a:lnTo>
                <a:lnTo>
                  <a:pt x="1709897" y="6487088"/>
                </a:lnTo>
                <a:cubicBezTo>
                  <a:pt x="1168951" y="5999514"/>
                  <a:pt x="712091" y="5133044"/>
                  <a:pt x="427197" y="4051863"/>
                </a:cubicBezTo>
                <a:cubicBezTo>
                  <a:pt x="142303" y="2970682"/>
                  <a:pt x="-10191" y="1358994"/>
                  <a:pt x="5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8CBE0249-DC84-4C39-89AB-E97D6F0F84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71815122-4A8E-4281-87AC-8D44BE6CC0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19.05.2021   |   </a:t>
            </a: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788FD0A6-21DD-4310-9D7C-EC77DE9DFE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269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sältö kaarevalla kuvalla 2" preserve="1" userDrawn="1">
  <p:cSld name="Sisältö kaarevalla kuval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6482227" cy="1119501"/>
          </a:xfrm>
        </p:spPr>
        <p:txBody>
          <a:bodyPr/>
          <a:lstStyle/>
          <a:p>
            <a:r>
              <a:rPr lang="en-GB" err="1"/>
              <a:t>Tekstisivu</a:t>
            </a:r>
            <a:r>
              <a:rPr lang="en-GB"/>
              <a:t> </a:t>
            </a:r>
            <a:r>
              <a:rPr lang="en-GB" err="1"/>
              <a:t>isolla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kaarevalla</a:t>
            </a:r>
            <a:r>
              <a:rPr lang="en-GB"/>
              <a:t> </a:t>
            </a:r>
            <a:r>
              <a:rPr lang="en-GB" err="1"/>
              <a:t>kuvalla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6482227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46D95DB7-D85C-4651-BD0D-60A1252BA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7611518" y="180000"/>
            <a:ext cx="4401681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065E56D1-9BA4-4424-AA13-FA7AB9479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A889983E-086F-483E-ACC1-0D3B42D4E4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19.05.2021   |   </a:t>
            </a: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C519B920-C56F-4E32-B399-E7C752AC75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422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kaarevalla kuvalla 3" preserve="1" userDrawn="1">
  <p:cSld name="Sisältö kaarevalla kuvall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77491" y="1856630"/>
            <a:ext cx="6482227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7491" y="470390"/>
            <a:ext cx="6482227" cy="1119501"/>
          </a:xfrm>
        </p:spPr>
        <p:txBody>
          <a:bodyPr/>
          <a:lstStyle/>
          <a:p>
            <a:r>
              <a:rPr lang="fi-FI" noProof="0"/>
              <a:t>Tekstisivu isolla </a:t>
            </a:r>
            <a:br>
              <a:rPr lang="fi-FI" noProof="0"/>
            </a:br>
            <a:r>
              <a:rPr lang="fi-FI" noProof="0"/>
              <a:t>kaarevalla kuvalla</a:t>
            </a:r>
            <a:endParaRPr lang="fi-FI"/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FFA32AF2-F2A2-4E4F-9C2B-365AAAFFC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179999" y="180000"/>
            <a:ext cx="4420767" cy="6498000"/>
          </a:xfrm>
          <a:custGeom>
            <a:avLst/>
            <a:gdLst>
              <a:gd name="connsiteX0" fmla="*/ 0 w 4430891"/>
              <a:gd name="connsiteY0" fmla="*/ 0 h 6488358"/>
              <a:gd name="connsiteX1" fmla="*/ 4430891 w 4430891"/>
              <a:gd name="connsiteY1" fmla="*/ 0 h 6488358"/>
              <a:gd name="connsiteX2" fmla="*/ 4430891 w 4430891"/>
              <a:gd name="connsiteY2" fmla="*/ 6488358 h 6488358"/>
              <a:gd name="connsiteX3" fmla="*/ 0 w 4430891"/>
              <a:gd name="connsiteY3" fmla="*/ 6488358 h 6488358"/>
              <a:gd name="connsiteX4" fmla="*/ 0 w 4430891"/>
              <a:gd name="connsiteY4" fmla="*/ 0 h 6488358"/>
              <a:gd name="connsiteX0" fmla="*/ 0 w 4430891"/>
              <a:gd name="connsiteY0" fmla="*/ 2986 h 6491344"/>
              <a:gd name="connsiteX1" fmla="*/ 2727596 w 4430891"/>
              <a:gd name="connsiteY1" fmla="*/ 0 h 6491344"/>
              <a:gd name="connsiteX2" fmla="*/ 4430891 w 4430891"/>
              <a:gd name="connsiteY2" fmla="*/ 2986 h 6491344"/>
              <a:gd name="connsiteX3" fmla="*/ 4430891 w 4430891"/>
              <a:gd name="connsiteY3" fmla="*/ 6491344 h 6491344"/>
              <a:gd name="connsiteX4" fmla="*/ 0 w 4430891"/>
              <a:gd name="connsiteY4" fmla="*/ 6491344 h 6491344"/>
              <a:gd name="connsiteX5" fmla="*/ 0 w 4430891"/>
              <a:gd name="connsiteY5" fmla="*/ 2986 h 6491344"/>
              <a:gd name="connsiteX0" fmla="*/ 0 w 4831678"/>
              <a:gd name="connsiteY0" fmla="*/ 481615 h 6969973"/>
              <a:gd name="connsiteX1" fmla="*/ 2727596 w 4831678"/>
              <a:gd name="connsiteY1" fmla="*/ 478629 h 6969973"/>
              <a:gd name="connsiteX2" fmla="*/ 4430891 w 4831678"/>
              <a:gd name="connsiteY2" fmla="*/ 481615 h 6969973"/>
              <a:gd name="connsiteX3" fmla="*/ 4430891 w 4831678"/>
              <a:gd name="connsiteY3" fmla="*/ 6969973 h 6969973"/>
              <a:gd name="connsiteX4" fmla="*/ 0 w 4831678"/>
              <a:gd name="connsiteY4" fmla="*/ 6969973 h 6969973"/>
              <a:gd name="connsiteX5" fmla="*/ 0 w 4831678"/>
              <a:gd name="connsiteY5" fmla="*/ 481615 h 6969973"/>
              <a:gd name="connsiteX0" fmla="*/ 0 w 4706556"/>
              <a:gd name="connsiteY0" fmla="*/ 2986 h 6491344"/>
              <a:gd name="connsiteX1" fmla="*/ 2727596 w 4706556"/>
              <a:gd name="connsiteY1" fmla="*/ 0 h 6491344"/>
              <a:gd name="connsiteX2" fmla="*/ 3937832 w 4706556"/>
              <a:gd name="connsiteY2" fmla="*/ 2217269 h 6491344"/>
              <a:gd name="connsiteX3" fmla="*/ 4430891 w 4706556"/>
              <a:gd name="connsiteY3" fmla="*/ 6491344 h 6491344"/>
              <a:gd name="connsiteX4" fmla="*/ 0 w 4706556"/>
              <a:gd name="connsiteY4" fmla="*/ 6491344 h 6491344"/>
              <a:gd name="connsiteX5" fmla="*/ 0 w 4706556"/>
              <a:gd name="connsiteY5" fmla="*/ 2986 h 6491344"/>
              <a:gd name="connsiteX0" fmla="*/ 0 w 4713104"/>
              <a:gd name="connsiteY0" fmla="*/ 2986 h 6491344"/>
              <a:gd name="connsiteX1" fmla="*/ 2727596 w 4713104"/>
              <a:gd name="connsiteY1" fmla="*/ 0 h 6491344"/>
              <a:gd name="connsiteX2" fmla="*/ 3937832 w 4713104"/>
              <a:gd name="connsiteY2" fmla="*/ 2217269 h 6491344"/>
              <a:gd name="connsiteX3" fmla="*/ 4430891 w 4713104"/>
              <a:gd name="connsiteY3" fmla="*/ 6491344 h 6491344"/>
              <a:gd name="connsiteX4" fmla="*/ 0 w 4713104"/>
              <a:gd name="connsiteY4" fmla="*/ 6491344 h 6491344"/>
              <a:gd name="connsiteX5" fmla="*/ 0 w 4713104"/>
              <a:gd name="connsiteY5" fmla="*/ 2986 h 6491344"/>
              <a:gd name="connsiteX0" fmla="*/ 0 w 4713104"/>
              <a:gd name="connsiteY0" fmla="*/ 2986 h 6491344"/>
              <a:gd name="connsiteX1" fmla="*/ 2727596 w 4713104"/>
              <a:gd name="connsiteY1" fmla="*/ 0 h 6491344"/>
              <a:gd name="connsiteX2" fmla="*/ 3937832 w 4713104"/>
              <a:gd name="connsiteY2" fmla="*/ 2217269 h 6491344"/>
              <a:gd name="connsiteX3" fmla="*/ 4430891 w 4713104"/>
              <a:gd name="connsiteY3" fmla="*/ 6491344 h 6491344"/>
              <a:gd name="connsiteX4" fmla="*/ 0 w 4713104"/>
              <a:gd name="connsiteY4" fmla="*/ 6491344 h 6491344"/>
              <a:gd name="connsiteX5" fmla="*/ 0 w 4713104"/>
              <a:gd name="connsiteY5" fmla="*/ 2986 h 6491344"/>
              <a:gd name="connsiteX0" fmla="*/ 0 w 4431482"/>
              <a:gd name="connsiteY0" fmla="*/ 2986 h 6491344"/>
              <a:gd name="connsiteX1" fmla="*/ 2727596 w 4431482"/>
              <a:gd name="connsiteY1" fmla="*/ 0 h 6491344"/>
              <a:gd name="connsiteX2" fmla="*/ 3937832 w 4431482"/>
              <a:gd name="connsiteY2" fmla="*/ 2217269 h 6491344"/>
              <a:gd name="connsiteX3" fmla="*/ 4430891 w 4431482"/>
              <a:gd name="connsiteY3" fmla="*/ 6491344 h 6491344"/>
              <a:gd name="connsiteX4" fmla="*/ 0 w 4431482"/>
              <a:gd name="connsiteY4" fmla="*/ 6491344 h 6491344"/>
              <a:gd name="connsiteX5" fmla="*/ 0 w 4431482"/>
              <a:gd name="connsiteY5" fmla="*/ 2986 h 6491344"/>
              <a:gd name="connsiteX0" fmla="*/ 0 w 4431482"/>
              <a:gd name="connsiteY0" fmla="*/ 2986 h 6491344"/>
              <a:gd name="connsiteX1" fmla="*/ 2727596 w 4431482"/>
              <a:gd name="connsiteY1" fmla="*/ 0 h 6491344"/>
              <a:gd name="connsiteX2" fmla="*/ 3937832 w 4431482"/>
              <a:gd name="connsiteY2" fmla="*/ 2217269 h 6491344"/>
              <a:gd name="connsiteX3" fmla="*/ 4430891 w 4431482"/>
              <a:gd name="connsiteY3" fmla="*/ 6491344 h 6491344"/>
              <a:gd name="connsiteX4" fmla="*/ 0 w 4431482"/>
              <a:gd name="connsiteY4" fmla="*/ 6491344 h 6491344"/>
              <a:gd name="connsiteX5" fmla="*/ 0 w 4431482"/>
              <a:gd name="connsiteY5" fmla="*/ 2986 h 6491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31482" h="6491344">
                <a:moveTo>
                  <a:pt x="0" y="2986"/>
                </a:moveTo>
                <a:lnTo>
                  <a:pt x="2727596" y="0"/>
                </a:lnTo>
                <a:cubicBezTo>
                  <a:pt x="3107490" y="349624"/>
                  <a:pt x="3613608" y="1148825"/>
                  <a:pt x="3937832" y="2217269"/>
                </a:cubicBezTo>
                <a:cubicBezTo>
                  <a:pt x="4262056" y="3285713"/>
                  <a:pt x="4443231" y="4809316"/>
                  <a:pt x="4430891" y="6491344"/>
                </a:cubicBezTo>
                <a:lnTo>
                  <a:pt x="0" y="6491344"/>
                </a:lnTo>
                <a:lnTo>
                  <a:pt x="0" y="29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2090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FCE9B700-78CD-4A46-8766-AF0BB370C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4020341"/>
            <a:ext cx="11832392" cy="2666209"/>
          </a:xfrm>
          <a:custGeom>
            <a:avLst/>
            <a:gdLst>
              <a:gd name="T0" fmla="*/ 0 w 32870"/>
              <a:gd name="T1" fmla="*/ 2673 h 7243"/>
              <a:gd name="T2" fmla="*/ 0 w 32870"/>
              <a:gd name="T3" fmla="*/ 7243 h 7243"/>
              <a:gd name="T4" fmla="*/ 19357 w 32870"/>
              <a:gd name="T5" fmla="*/ 7227 h 7243"/>
              <a:gd name="T6" fmla="*/ 32870 w 32870"/>
              <a:gd name="T7" fmla="*/ 5129 h 7243"/>
              <a:gd name="T8" fmla="*/ 32870 w 32870"/>
              <a:gd name="T9" fmla="*/ 0 h 7243"/>
              <a:gd name="T10" fmla="*/ 18713 w 32870"/>
              <a:gd name="T11" fmla="*/ 2667 h 7243"/>
              <a:gd name="T12" fmla="*/ 0 w 32870"/>
              <a:gd name="T13" fmla="*/ 2673 h 7243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0" y="3690"/>
                </a:moveTo>
                <a:lnTo>
                  <a:pt x="0" y="10000"/>
                </a:lnTo>
                <a:lnTo>
                  <a:pt x="5889" y="9978"/>
                </a:lnTo>
                <a:cubicBezTo>
                  <a:pt x="7711" y="9924"/>
                  <a:pt x="9045" y="8853"/>
                  <a:pt x="10000" y="7081"/>
                </a:cubicBezTo>
                <a:lnTo>
                  <a:pt x="10000" y="0"/>
                </a:lnTo>
                <a:cubicBezTo>
                  <a:pt x="8680" y="2670"/>
                  <a:pt x="6906" y="3414"/>
                  <a:pt x="5697" y="3613"/>
                </a:cubicBezTo>
                <a:lnTo>
                  <a:pt x="0" y="3690"/>
                </a:ln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6D37437-23D8-4818-9C76-1C816B514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180000"/>
            <a:ext cx="11832392" cy="4856905"/>
          </a:xfrm>
          <a:custGeom>
            <a:avLst/>
            <a:gdLst>
              <a:gd name="T0" fmla="*/ 0 w 32870"/>
              <a:gd name="T1" fmla="*/ 0 h 13403"/>
              <a:gd name="T2" fmla="*/ 0 w 32870"/>
              <a:gd name="T3" fmla="*/ 13403 h 13403"/>
              <a:gd name="T4" fmla="*/ 18713 w 32870"/>
              <a:gd name="T5" fmla="*/ 13397 h 13403"/>
              <a:gd name="T6" fmla="*/ 32870 w 32870"/>
              <a:gd name="T7" fmla="*/ 10730 h 13403"/>
              <a:gd name="T8" fmla="*/ 32870 w 32870"/>
              <a:gd name="T9" fmla="*/ 0 h 13403"/>
              <a:gd name="T10" fmla="*/ 0 w 32870"/>
              <a:gd name="T11" fmla="*/ 0 h 13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3403">
                <a:moveTo>
                  <a:pt x="0" y="0"/>
                </a:moveTo>
                <a:lnTo>
                  <a:pt x="0" y="13403"/>
                </a:lnTo>
                <a:cubicBezTo>
                  <a:pt x="9000" y="13399"/>
                  <a:pt x="17833" y="13396"/>
                  <a:pt x="18713" y="13397"/>
                </a:cubicBezTo>
                <a:cubicBezTo>
                  <a:pt x="22399" y="13403"/>
                  <a:pt x="28631" y="13027"/>
                  <a:pt x="32870" y="10730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67658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2" preserve="1" userDrawn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FCE9B700-78CD-4A46-8766-AF0BB370C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4020341"/>
            <a:ext cx="11834341" cy="2666209"/>
          </a:xfrm>
          <a:custGeom>
            <a:avLst/>
            <a:gdLst>
              <a:gd name="T0" fmla="*/ 0 w 32870"/>
              <a:gd name="T1" fmla="*/ 2673 h 7243"/>
              <a:gd name="T2" fmla="*/ 0 w 32870"/>
              <a:gd name="T3" fmla="*/ 7243 h 7243"/>
              <a:gd name="T4" fmla="*/ 19357 w 32870"/>
              <a:gd name="T5" fmla="*/ 7227 h 7243"/>
              <a:gd name="T6" fmla="*/ 32870 w 32870"/>
              <a:gd name="T7" fmla="*/ 5129 h 7243"/>
              <a:gd name="T8" fmla="*/ 32870 w 32870"/>
              <a:gd name="T9" fmla="*/ 0 h 7243"/>
              <a:gd name="T10" fmla="*/ 18713 w 32870"/>
              <a:gd name="T11" fmla="*/ 2667 h 7243"/>
              <a:gd name="T12" fmla="*/ 0 w 32870"/>
              <a:gd name="T13" fmla="*/ 2673 h 7243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0" y="3690"/>
                </a:moveTo>
                <a:lnTo>
                  <a:pt x="0" y="10000"/>
                </a:lnTo>
                <a:lnTo>
                  <a:pt x="5889" y="9978"/>
                </a:lnTo>
                <a:cubicBezTo>
                  <a:pt x="7711" y="9924"/>
                  <a:pt x="9045" y="8853"/>
                  <a:pt x="10000" y="7081"/>
                </a:cubicBezTo>
                <a:lnTo>
                  <a:pt x="10000" y="0"/>
                </a:lnTo>
                <a:cubicBezTo>
                  <a:pt x="8680" y="2670"/>
                  <a:pt x="6906" y="3414"/>
                  <a:pt x="5697" y="3613"/>
                </a:cubicBezTo>
                <a:lnTo>
                  <a:pt x="0" y="3690"/>
                </a:lnTo>
                <a:close/>
              </a:path>
            </a:pathLst>
          </a:custGeom>
          <a:solidFill>
            <a:srgbClr val="B6B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6D37437-23D8-4818-9C76-1C816B514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856905"/>
          </a:xfrm>
          <a:custGeom>
            <a:avLst/>
            <a:gdLst>
              <a:gd name="T0" fmla="*/ 0 w 32870"/>
              <a:gd name="T1" fmla="*/ 0 h 13403"/>
              <a:gd name="T2" fmla="*/ 0 w 32870"/>
              <a:gd name="T3" fmla="*/ 13403 h 13403"/>
              <a:gd name="T4" fmla="*/ 18713 w 32870"/>
              <a:gd name="T5" fmla="*/ 13397 h 13403"/>
              <a:gd name="T6" fmla="*/ 32870 w 32870"/>
              <a:gd name="T7" fmla="*/ 10730 h 13403"/>
              <a:gd name="T8" fmla="*/ 32870 w 32870"/>
              <a:gd name="T9" fmla="*/ 0 h 13403"/>
              <a:gd name="T10" fmla="*/ 0 w 32870"/>
              <a:gd name="T11" fmla="*/ 0 h 13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3403">
                <a:moveTo>
                  <a:pt x="0" y="0"/>
                </a:moveTo>
                <a:lnTo>
                  <a:pt x="0" y="13403"/>
                </a:lnTo>
                <a:cubicBezTo>
                  <a:pt x="9000" y="13399"/>
                  <a:pt x="17833" y="13396"/>
                  <a:pt x="18713" y="13397"/>
                </a:cubicBezTo>
                <a:cubicBezTo>
                  <a:pt x="22399" y="13403"/>
                  <a:pt x="28631" y="13027"/>
                  <a:pt x="32870" y="10730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5A81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212860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3" preserve="1" userDrawn="1">
  <p:cSld name="Osan ylätunnis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FCE9B700-78CD-4A46-8766-AF0BB370C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4020341"/>
            <a:ext cx="11834341" cy="2666209"/>
          </a:xfrm>
          <a:custGeom>
            <a:avLst/>
            <a:gdLst>
              <a:gd name="T0" fmla="*/ 0 w 32870"/>
              <a:gd name="T1" fmla="*/ 2673 h 7243"/>
              <a:gd name="T2" fmla="*/ 0 w 32870"/>
              <a:gd name="T3" fmla="*/ 7243 h 7243"/>
              <a:gd name="T4" fmla="*/ 19357 w 32870"/>
              <a:gd name="T5" fmla="*/ 7227 h 7243"/>
              <a:gd name="T6" fmla="*/ 32870 w 32870"/>
              <a:gd name="T7" fmla="*/ 5129 h 7243"/>
              <a:gd name="T8" fmla="*/ 32870 w 32870"/>
              <a:gd name="T9" fmla="*/ 0 h 7243"/>
              <a:gd name="T10" fmla="*/ 18713 w 32870"/>
              <a:gd name="T11" fmla="*/ 2667 h 7243"/>
              <a:gd name="T12" fmla="*/ 0 w 32870"/>
              <a:gd name="T13" fmla="*/ 2673 h 7243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0" y="3690"/>
                </a:moveTo>
                <a:lnTo>
                  <a:pt x="0" y="10000"/>
                </a:lnTo>
                <a:lnTo>
                  <a:pt x="5889" y="9978"/>
                </a:lnTo>
                <a:cubicBezTo>
                  <a:pt x="7711" y="9924"/>
                  <a:pt x="9045" y="8853"/>
                  <a:pt x="10000" y="7081"/>
                </a:cubicBezTo>
                <a:lnTo>
                  <a:pt x="10000" y="0"/>
                </a:lnTo>
                <a:cubicBezTo>
                  <a:pt x="8680" y="2670"/>
                  <a:pt x="6906" y="3414"/>
                  <a:pt x="5697" y="3613"/>
                </a:cubicBezTo>
                <a:lnTo>
                  <a:pt x="0" y="3690"/>
                </a:lnTo>
                <a:close/>
              </a:path>
            </a:pathLst>
          </a:custGeom>
          <a:solidFill>
            <a:srgbClr val="D964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6D37437-23D8-4818-9C76-1C816B514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856905"/>
          </a:xfrm>
          <a:custGeom>
            <a:avLst/>
            <a:gdLst>
              <a:gd name="T0" fmla="*/ 0 w 32870"/>
              <a:gd name="T1" fmla="*/ 0 h 13403"/>
              <a:gd name="T2" fmla="*/ 0 w 32870"/>
              <a:gd name="T3" fmla="*/ 13403 h 13403"/>
              <a:gd name="T4" fmla="*/ 18713 w 32870"/>
              <a:gd name="T5" fmla="*/ 13397 h 13403"/>
              <a:gd name="T6" fmla="*/ 32870 w 32870"/>
              <a:gd name="T7" fmla="*/ 10730 h 13403"/>
              <a:gd name="T8" fmla="*/ 32870 w 32870"/>
              <a:gd name="T9" fmla="*/ 0 h 13403"/>
              <a:gd name="T10" fmla="*/ 0 w 32870"/>
              <a:gd name="T11" fmla="*/ 0 h 13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3403">
                <a:moveTo>
                  <a:pt x="0" y="0"/>
                </a:moveTo>
                <a:lnTo>
                  <a:pt x="0" y="13403"/>
                </a:lnTo>
                <a:cubicBezTo>
                  <a:pt x="9000" y="13399"/>
                  <a:pt x="17833" y="13396"/>
                  <a:pt x="18713" y="13397"/>
                </a:cubicBezTo>
                <a:cubicBezTo>
                  <a:pt x="22399" y="13403"/>
                  <a:pt x="28631" y="13027"/>
                  <a:pt x="32870" y="10730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BE5A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417616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4" preserve="1" userDrawn="1">
  <p:cSld name="Osan ylätunnis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Ryhmä 7">
            <a:extLst>
              <a:ext uri="{FF2B5EF4-FFF2-40B4-BE49-F238E27FC236}">
                <a16:creationId xmlns:a16="http://schemas.microsoft.com/office/drawing/2014/main" id="{699CDD43-C904-4C83-89E3-B4A65DCAA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78632" y="180000"/>
            <a:ext cx="11834341" cy="6488159"/>
            <a:chOff x="178632" y="172167"/>
            <a:chExt cx="11834341" cy="6488159"/>
          </a:xfrm>
        </p:grpSpPr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90CE7767-6758-4913-9796-391DDD99B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3955066"/>
              <a:ext cx="11834341" cy="2705260"/>
            </a:xfrm>
            <a:custGeom>
              <a:avLst/>
              <a:gdLst>
                <a:gd name="T0" fmla="*/ 0 w 32870"/>
                <a:gd name="T1" fmla="*/ 2226 h 7510"/>
                <a:gd name="T2" fmla="*/ 0 w 32870"/>
                <a:gd name="T3" fmla="*/ 7510 h 7510"/>
                <a:gd name="T4" fmla="*/ 14422 w 32870"/>
                <a:gd name="T5" fmla="*/ 4695 h 7510"/>
                <a:gd name="T6" fmla="*/ 32870 w 32870"/>
                <a:gd name="T7" fmla="*/ 4690 h 7510"/>
                <a:gd name="T8" fmla="*/ 32870 w 32870"/>
                <a:gd name="T9" fmla="*/ 0 h 7510"/>
                <a:gd name="T10" fmla="*/ 13779 w 32870"/>
                <a:gd name="T11" fmla="*/ 16 h 7510"/>
                <a:gd name="T12" fmla="*/ 0 w 32870"/>
                <a:gd name="T13" fmla="*/ 2226 h 7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870" h="7510">
                  <a:moveTo>
                    <a:pt x="0" y="2226"/>
                  </a:moveTo>
                  <a:lnTo>
                    <a:pt x="0" y="7510"/>
                  </a:lnTo>
                  <a:cubicBezTo>
                    <a:pt x="4241" y="5081"/>
                    <a:pt x="10659" y="4690"/>
                    <a:pt x="14422" y="4695"/>
                  </a:cubicBezTo>
                  <a:cubicBezTo>
                    <a:pt x="15294" y="4696"/>
                    <a:pt x="23963" y="4693"/>
                    <a:pt x="32870" y="4690"/>
                  </a:cubicBezTo>
                  <a:lnTo>
                    <a:pt x="32870" y="0"/>
                  </a:lnTo>
                  <a:cubicBezTo>
                    <a:pt x="23927" y="3"/>
                    <a:pt x="15112" y="8"/>
                    <a:pt x="13779" y="16"/>
                  </a:cubicBezTo>
                  <a:cubicBezTo>
                    <a:pt x="7620" y="56"/>
                    <a:pt x="3156" y="876"/>
                    <a:pt x="0" y="2226"/>
                  </a:cubicBezTo>
                  <a:close/>
                </a:path>
              </a:pathLst>
            </a:custGeom>
            <a:solidFill>
              <a:srgbClr val="577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C7A82CFE-FC2A-469E-AAFA-303040F09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172167"/>
              <a:ext cx="11834341" cy="4632577"/>
            </a:xfrm>
            <a:custGeom>
              <a:avLst/>
              <a:gdLst>
                <a:gd name="T0" fmla="*/ 0 w 32870"/>
                <a:gd name="T1" fmla="*/ 0 h 12864"/>
                <a:gd name="T2" fmla="*/ 0 w 32870"/>
                <a:gd name="T3" fmla="*/ 12864 h 12864"/>
                <a:gd name="T4" fmla="*/ 13779 w 32870"/>
                <a:gd name="T5" fmla="*/ 10654 h 12864"/>
                <a:gd name="T6" fmla="*/ 32870 w 32870"/>
                <a:gd name="T7" fmla="*/ 10638 h 12864"/>
                <a:gd name="T8" fmla="*/ 32870 w 32870"/>
                <a:gd name="T9" fmla="*/ 0 h 12864"/>
                <a:gd name="T10" fmla="*/ 0 w 32870"/>
                <a:gd name="T11" fmla="*/ 0 h 12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870" h="12864">
                  <a:moveTo>
                    <a:pt x="0" y="0"/>
                  </a:moveTo>
                  <a:lnTo>
                    <a:pt x="0" y="12864"/>
                  </a:lnTo>
                  <a:cubicBezTo>
                    <a:pt x="3156" y="11514"/>
                    <a:pt x="7620" y="10694"/>
                    <a:pt x="13779" y="10654"/>
                  </a:cubicBezTo>
                  <a:cubicBezTo>
                    <a:pt x="15112" y="10646"/>
                    <a:pt x="23927" y="10641"/>
                    <a:pt x="32870" y="10638"/>
                  </a:cubicBezTo>
                  <a:lnTo>
                    <a:pt x="328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8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162716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5" preserve="1" userDrawn="1">
  <p:cSld name="Osan ylätunnist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Ryhmä 7">
            <a:extLst>
              <a:ext uri="{FF2B5EF4-FFF2-40B4-BE49-F238E27FC236}">
                <a16:creationId xmlns:a16="http://schemas.microsoft.com/office/drawing/2014/main" id="{699CDD43-C904-4C83-89E3-B4A65DCAA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78632" y="180000"/>
            <a:ext cx="11834341" cy="6488159"/>
            <a:chOff x="178632" y="172167"/>
            <a:chExt cx="11834341" cy="6488159"/>
          </a:xfrm>
        </p:grpSpPr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90CE7767-6758-4913-9796-391DDD99B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3955066"/>
              <a:ext cx="11834341" cy="2705260"/>
            </a:xfrm>
            <a:custGeom>
              <a:avLst/>
              <a:gdLst>
                <a:gd name="T0" fmla="*/ 0 w 32870"/>
                <a:gd name="T1" fmla="*/ 2226 h 7510"/>
                <a:gd name="T2" fmla="*/ 0 w 32870"/>
                <a:gd name="T3" fmla="*/ 7510 h 7510"/>
                <a:gd name="T4" fmla="*/ 14422 w 32870"/>
                <a:gd name="T5" fmla="*/ 4695 h 7510"/>
                <a:gd name="T6" fmla="*/ 32870 w 32870"/>
                <a:gd name="T7" fmla="*/ 4690 h 7510"/>
                <a:gd name="T8" fmla="*/ 32870 w 32870"/>
                <a:gd name="T9" fmla="*/ 0 h 7510"/>
                <a:gd name="T10" fmla="*/ 13779 w 32870"/>
                <a:gd name="T11" fmla="*/ 16 h 7510"/>
                <a:gd name="T12" fmla="*/ 0 w 32870"/>
                <a:gd name="T13" fmla="*/ 2226 h 7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870" h="7510">
                  <a:moveTo>
                    <a:pt x="0" y="2226"/>
                  </a:moveTo>
                  <a:lnTo>
                    <a:pt x="0" y="7510"/>
                  </a:lnTo>
                  <a:cubicBezTo>
                    <a:pt x="4241" y="5081"/>
                    <a:pt x="10659" y="4690"/>
                    <a:pt x="14422" y="4695"/>
                  </a:cubicBezTo>
                  <a:cubicBezTo>
                    <a:pt x="15294" y="4696"/>
                    <a:pt x="23963" y="4693"/>
                    <a:pt x="32870" y="4690"/>
                  </a:cubicBezTo>
                  <a:lnTo>
                    <a:pt x="32870" y="0"/>
                  </a:lnTo>
                  <a:cubicBezTo>
                    <a:pt x="23927" y="3"/>
                    <a:pt x="15112" y="8"/>
                    <a:pt x="13779" y="16"/>
                  </a:cubicBezTo>
                  <a:cubicBezTo>
                    <a:pt x="7620" y="56"/>
                    <a:pt x="3156" y="876"/>
                    <a:pt x="0" y="2226"/>
                  </a:cubicBezTo>
                  <a:close/>
                </a:path>
              </a:pathLst>
            </a:custGeom>
            <a:solidFill>
              <a:srgbClr val="B6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C7A82CFE-FC2A-469E-AAFA-303040F09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172167"/>
              <a:ext cx="11834341" cy="4632577"/>
            </a:xfrm>
            <a:custGeom>
              <a:avLst/>
              <a:gdLst>
                <a:gd name="T0" fmla="*/ 0 w 32870"/>
                <a:gd name="T1" fmla="*/ 0 h 12864"/>
                <a:gd name="T2" fmla="*/ 0 w 32870"/>
                <a:gd name="T3" fmla="*/ 12864 h 12864"/>
                <a:gd name="T4" fmla="*/ 13779 w 32870"/>
                <a:gd name="T5" fmla="*/ 10654 h 12864"/>
                <a:gd name="T6" fmla="*/ 32870 w 32870"/>
                <a:gd name="T7" fmla="*/ 10638 h 12864"/>
                <a:gd name="T8" fmla="*/ 32870 w 32870"/>
                <a:gd name="T9" fmla="*/ 0 h 12864"/>
                <a:gd name="T10" fmla="*/ 0 w 32870"/>
                <a:gd name="T11" fmla="*/ 0 h 12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870" h="12864">
                  <a:moveTo>
                    <a:pt x="0" y="0"/>
                  </a:moveTo>
                  <a:lnTo>
                    <a:pt x="0" y="12864"/>
                  </a:lnTo>
                  <a:cubicBezTo>
                    <a:pt x="3156" y="11514"/>
                    <a:pt x="7620" y="10694"/>
                    <a:pt x="13779" y="10654"/>
                  </a:cubicBezTo>
                  <a:cubicBezTo>
                    <a:pt x="15112" y="10646"/>
                    <a:pt x="23927" y="10641"/>
                    <a:pt x="32870" y="10638"/>
                  </a:cubicBezTo>
                  <a:lnTo>
                    <a:pt x="328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81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199466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6" preserve="1" userDrawn="1">
  <p:cSld name="Osan ylätunnist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2">
            <a:extLst>
              <a:ext uri="{FF2B5EF4-FFF2-40B4-BE49-F238E27FC236}">
                <a16:creationId xmlns:a16="http://schemas.microsoft.com/office/drawing/2014/main" id="{90CE7767-6758-4913-9796-391DDD99B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3962899"/>
            <a:ext cx="11834341" cy="2705260"/>
          </a:xfrm>
          <a:custGeom>
            <a:avLst/>
            <a:gdLst>
              <a:gd name="T0" fmla="*/ 0 w 32870"/>
              <a:gd name="T1" fmla="*/ 2226 h 7510"/>
              <a:gd name="T2" fmla="*/ 0 w 32870"/>
              <a:gd name="T3" fmla="*/ 7510 h 7510"/>
              <a:gd name="T4" fmla="*/ 14422 w 32870"/>
              <a:gd name="T5" fmla="*/ 4695 h 7510"/>
              <a:gd name="T6" fmla="*/ 32870 w 32870"/>
              <a:gd name="T7" fmla="*/ 4690 h 7510"/>
              <a:gd name="T8" fmla="*/ 32870 w 32870"/>
              <a:gd name="T9" fmla="*/ 0 h 7510"/>
              <a:gd name="T10" fmla="*/ 13779 w 32870"/>
              <a:gd name="T11" fmla="*/ 16 h 7510"/>
              <a:gd name="T12" fmla="*/ 0 w 32870"/>
              <a:gd name="T13" fmla="*/ 2226 h 7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7510">
                <a:moveTo>
                  <a:pt x="0" y="2226"/>
                </a:moveTo>
                <a:lnTo>
                  <a:pt x="0" y="7510"/>
                </a:lnTo>
                <a:cubicBezTo>
                  <a:pt x="4241" y="5081"/>
                  <a:pt x="10659" y="4690"/>
                  <a:pt x="14422" y="4695"/>
                </a:cubicBezTo>
                <a:cubicBezTo>
                  <a:pt x="15294" y="4696"/>
                  <a:pt x="23963" y="4693"/>
                  <a:pt x="32870" y="4690"/>
                </a:cubicBezTo>
                <a:lnTo>
                  <a:pt x="32870" y="0"/>
                </a:lnTo>
                <a:cubicBezTo>
                  <a:pt x="23927" y="3"/>
                  <a:pt x="15112" y="8"/>
                  <a:pt x="13779" y="16"/>
                </a:cubicBezTo>
                <a:cubicBezTo>
                  <a:pt x="7620" y="56"/>
                  <a:pt x="3156" y="876"/>
                  <a:pt x="0" y="2226"/>
                </a:cubicBezTo>
                <a:close/>
              </a:path>
            </a:pathLst>
          </a:custGeom>
          <a:solidFill>
            <a:srgbClr val="D964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C7A82CFE-FC2A-469E-AAFA-303040F09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632577"/>
          </a:xfrm>
          <a:custGeom>
            <a:avLst/>
            <a:gdLst>
              <a:gd name="T0" fmla="*/ 0 w 32870"/>
              <a:gd name="T1" fmla="*/ 0 h 12864"/>
              <a:gd name="T2" fmla="*/ 0 w 32870"/>
              <a:gd name="T3" fmla="*/ 12864 h 12864"/>
              <a:gd name="T4" fmla="*/ 13779 w 32870"/>
              <a:gd name="T5" fmla="*/ 10654 h 12864"/>
              <a:gd name="T6" fmla="*/ 32870 w 32870"/>
              <a:gd name="T7" fmla="*/ 10638 h 12864"/>
              <a:gd name="T8" fmla="*/ 32870 w 32870"/>
              <a:gd name="T9" fmla="*/ 0 h 12864"/>
              <a:gd name="T10" fmla="*/ 0 w 32870"/>
              <a:gd name="T11" fmla="*/ 0 h 12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2864">
                <a:moveTo>
                  <a:pt x="0" y="0"/>
                </a:moveTo>
                <a:lnTo>
                  <a:pt x="0" y="12864"/>
                </a:lnTo>
                <a:cubicBezTo>
                  <a:pt x="3156" y="11514"/>
                  <a:pt x="7620" y="10694"/>
                  <a:pt x="13779" y="10654"/>
                </a:cubicBezTo>
                <a:cubicBezTo>
                  <a:pt x="15112" y="10646"/>
                  <a:pt x="23927" y="10641"/>
                  <a:pt x="32870" y="10638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BE5A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180213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ulukko" preserve="1" userDrawn="1">
  <p:cSld name="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err="1"/>
              <a:t>Taulukkosivu</a:t>
            </a:r>
            <a:br>
              <a:rPr lang="en-GB"/>
            </a:br>
            <a:r>
              <a:rPr lang="fi-FI"/>
              <a:t>Otsikon pituus korkeintaan kaksi riviä</a:t>
            </a:r>
          </a:p>
        </p:txBody>
      </p:sp>
      <p:sp>
        <p:nvSpPr>
          <p:cNvPr id="3" name="Taulukon paikkamerkki 2">
            <a:extLst>
              <a:ext uri="{FF2B5EF4-FFF2-40B4-BE49-F238E27FC236}">
                <a16:creationId xmlns:a16="http://schemas.microsoft.com/office/drawing/2014/main" id="{E46430B6-E098-40A9-A388-1C65D76FE095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922338" y="1857375"/>
            <a:ext cx="10636236" cy="4087813"/>
          </a:xfrm>
        </p:spPr>
        <p:txBody>
          <a:bodyPr/>
          <a:lstStyle/>
          <a:p>
            <a:r>
              <a:rPr lang="fi-FI"/>
              <a:t>Lisää taulukko napsauttamalla kuvaketta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7027DE1D-8E91-406F-8B96-045A387C48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E58D47DE-4D0E-4225-AD7A-47FB6CC388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15.3.2021   |   </a:t>
            </a: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34D358F0-BE1E-4ABA-A0E1-A93C9E529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Kristiina Karppi</a:t>
            </a:r>
          </a:p>
        </p:txBody>
      </p:sp>
    </p:spTree>
    <p:extLst>
      <p:ext uri="{BB962C8B-B14F-4D97-AF65-F5344CB8AC3E}">
        <p14:creationId xmlns:p14="http://schemas.microsoft.com/office/powerpoint/2010/main" val="139495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kuva" preserve="1" userDrawn="1">
  <p:cSld name="Osan ylätunniste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9">
            <a:extLst>
              <a:ext uri="{FF2B5EF4-FFF2-40B4-BE49-F238E27FC236}">
                <a16:creationId xmlns:a16="http://schemas.microsoft.com/office/drawing/2014/main" id="{14FF7E8B-4CDF-4CAC-83E6-4DFDE038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80000"/>
            <a:ext cx="9144000" cy="6498000"/>
          </a:xfrm>
          <a:custGeom>
            <a:avLst/>
            <a:gdLst>
              <a:gd name="connsiteX0" fmla="*/ 0 w 9144000"/>
              <a:gd name="connsiteY0" fmla="*/ 0 h 6513234"/>
              <a:gd name="connsiteX1" fmla="*/ 9144000 w 9144000"/>
              <a:gd name="connsiteY1" fmla="*/ 0 h 6513234"/>
              <a:gd name="connsiteX2" fmla="*/ 9144000 w 9144000"/>
              <a:gd name="connsiteY2" fmla="*/ 6513234 h 6513234"/>
              <a:gd name="connsiteX3" fmla="*/ 0 w 9144000"/>
              <a:gd name="connsiteY3" fmla="*/ 6513234 h 6513234"/>
              <a:gd name="connsiteX4" fmla="*/ 0 w 9144000"/>
              <a:gd name="connsiteY4" fmla="*/ 0 h 6513234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9144000 w 9144000"/>
              <a:gd name="connsiteY2" fmla="*/ 6513234 h 6514355"/>
              <a:gd name="connsiteX3" fmla="*/ 7431035 w 9144000"/>
              <a:gd name="connsiteY3" fmla="*/ 6514355 h 6514355"/>
              <a:gd name="connsiteX4" fmla="*/ 0 w 9144000"/>
              <a:gd name="connsiteY4" fmla="*/ 6513234 h 6514355"/>
              <a:gd name="connsiteX5" fmla="*/ 0 w 9144000"/>
              <a:gd name="connsiteY5" fmla="*/ 0 h 6514355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7431035 w 9144000"/>
              <a:gd name="connsiteY2" fmla="*/ 6514355 h 6514355"/>
              <a:gd name="connsiteX3" fmla="*/ 0 w 9144000"/>
              <a:gd name="connsiteY3" fmla="*/ 6513234 h 6514355"/>
              <a:gd name="connsiteX4" fmla="*/ 0 w 9144000"/>
              <a:gd name="connsiteY4" fmla="*/ 0 h 651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514355">
                <a:moveTo>
                  <a:pt x="0" y="0"/>
                </a:moveTo>
                <a:lnTo>
                  <a:pt x="9144000" y="0"/>
                </a:lnTo>
                <a:lnTo>
                  <a:pt x="7431035" y="6514355"/>
                </a:lnTo>
                <a:lnTo>
                  <a:pt x="0" y="6513234"/>
                </a:lnTo>
                <a:lnTo>
                  <a:pt x="0" y="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2451851"/>
            <a:ext cx="6450106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Kuvallinen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väliotsikkosivu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r>
              <a:rPr lang="en-GB" err="1"/>
              <a:t>jäsentämiseen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A1F3F41D-5BA7-4AD3-81B0-B935DD9EF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601865" y="180000"/>
            <a:ext cx="441073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35510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kuva 2" preserve="1" userDrawn="1">
  <p:cSld name="Osan ylätunniste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9">
            <a:extLst>
              <a:ext uri="{FF2B5EF4-FFF2-40B4-BE49-F238E27FC236}">
                <a16:creationId xmlns:a16="http://schemas.microsoft.com/office/drawing/2014/main" id="{86227721-48B2-43B3-8526-34B0C73A1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80000"/>
            <a:ext cx="9144000" cy="6498000"/>
          </a:xfrm>
          <a:custGeom>
            <a:avLst/>
            <a:gdLst>
              <a:gd name="connsiteX0" fmla="*/ 0 w 9144000"/>
              <a:gd name="connsiteY0" fmla="*/ 0 h 6513234"/>
              <a:gd name="connsiteX1" fmla="*/ 9144000 w 9144000"/>
              <a:gd name="connsiteY1" fmla="*/ 0 h 6513234"/>
              <a:gd name="connsiteX2" fmla="*/ 9144000 w 9144000"/>
              <a:gd name="connsiteY2" fmla="*/ 6513234 h 6513234"/>
              <a:gd name="connsiteX3" fmla="*/ 0 w 9144000"/>
              <a:gd name="connsiteY3" fmla="*/ 6513234 h 6513234"/>
              <a:gd name="connsiteX4" fmla="*/ 0 w 9144000"/>
              <a:gd name="connsiteY4" fmla="*/ 0 h 6513234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9144000 w 9144000"/>
              <a:gd name="connsiteY2" fmla="*/ 6513234 h 6514355"/>
              <a:gd name="connsiteX3" fmla="*/ 7431035 w 9144000"/>
              <a:gd name="connsiteY3" fmla="*/ 6514355 h 6514355"/>
              <a:gd name="connsiteX4" fmla="*/ 0 w 9144000"/>
              <a:gd name="connsiteY4" fmla="*/ 6513234 h 6514355"/>
              <a:gd name="connsiteX5" fmla="*/ 0 w 9144000"/>
              <a:gd name="connsiteY5" fmla="*/ 0 h 6514355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7431035 w 9144000"/>
              <a:gd name="connsiteY2" fmla="*/ 6514355 h 6514355"/>
              <a:gd name="connsiteX3" fmla="*/ 0 w 9144000"/>
              <a:gd name="connsiteY3" fmla="*/ 6513234 h 6514355"/>
              <a:gd name="connsiteX4" fmla="*/ 0 w 9144000"/>
              <a:gd name="connsiteY4" fmla="*/ 0 h 651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514355">
                <a:moveTo>
                  <a:pt x="0" y="0"/>
                </a:moveTo>
                <a:lnTo>
                  <a:pt x="9144000" y="0"/>
                </a:lnTo>
                <a:lnTo>
                  <a:pt x="7431035" y="6514355"/>
                </a:lnTo>
                <a:lnTo>
                  <a:pt x="0" y="6513234"/>
                </a:lnTo>
                <a:lnTo>
                  <a:pt x="0" y="0"/>
                </a:lnTo>
                <a:close/>
              </a:path>
            </a:pathLst>
          </a:custGeom>
          <a:solidFill>
            <a:srgbClr val="5A8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2451851"/>
            <a:ext cx="6450106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Kuvallinen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väliotsikkosivu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r>
              <a:rPr lang="en-GB" err="1"/>
              <a:t>jäsentämiseen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A1F3F41D-5BA7-4AD3-81B0-B935DD9EF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603200" y="180000"/>
            <a:ext cx="441073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92880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kuva 3" preserve="1" userDrawn="1">
  <p:cSld name="Osan ylätunniste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9">
            <a:extLst>
              <a:ext uri="{FF2B5EF4-FFF2-40B4-BE49-F238E27FC236}">
                <a16:creationId xmlns:a16="http://schemas.microsoft.com/office/drawing/2014/main" id="{F4B276F3-D064-4656-A9E4-A4F6D1ABB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80000"/>
            <a:ext cx="9144000" cy="6498000"/>
          </a:xfrm>
          <a:custGeom>
            <a:avLst/>
            <a:gdLst>
              <a:gd name="connsiteX0" fmla="*/ 0 w 9144000"/>
              <a:gd name="connsiteY0" fmla="*/ 0 h 6513234"/>
              <a:gd name="connsiteX1" fmla="*/ 9144000 w 9144000"/>
              <a:gd name="connsiteY1" fmla="*/ 0 h 6513234"/>
              <a:gd name="connsiteX2" fmla="*/ 9144000 w 9144000"/>
              <a:gd name="connsiteY2" fmla="*/ 6513234 h 6513234"/>
              <a:gd name="connsiteX3" fmla="*/ 0 w 9144000"/>
              <a:gd name="connsiteY3" fmla="*/ 6513234 h 6513234"/>
              <a:gd name="connsiteX4" fmla="*/ 0 w 9144000"/>
              <a:gd name="connsiteY4" fmla="*/ 0 h 6513234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9144000 w 9144000"/>
              <a:gd name="connsiteY2" fmla="*/ 6513234 h 6514355"/>
              <a:gd name="connsiteX3" fmla="*/ 7431035 w 9144000"/>
              <a:gd name="connsiteY3" fmla="*/ 6514355 h 6514355"/>
              <a:gd name="connsiteX4" fmla="*/ 0 w 9144000"/>
              <a:gd name="connsiteY4" fmla="*/ 6513234 h 6514355"/>
              <a:gd name="connsiteX5" fmla="*/ 0 w 9144000"/>
              <a:gd name="connsiteY5" fmla="*/ 0 h 6514355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7431035 w 9144000"/>
              <a:gd name="connsiteY2" fmla="*/ 6514355 h 6514355"/>
              <a:gd name="connsiteX3" fmla="*/ 0 w 9144000"/>
              <a:gd name="connsiteY3" fmla="*/ 6513234 h 6514355"/>
              <a:gd name="connsiteX4" fmla="*/ 0 w 9144000"/>
              <a:gd name="connsiteY4" fmla="*/ 0 h 651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514355">
                <a:moveTo>
                  <a:pt x="0" y="0"/>
                </a:moveTo>
                <a:lnTo>
                  <a:pt x="9144000" y="0"/>
                </a:lnTo>
                <a:lnTo>
                  <a:pt x="7431035" y="6514355"/>
                </a:lnTo>
                <a:lnTo>
                  <a:pt x="0" y="6513234"/>
                </a:lnTo>
                <a:lnTo>
                  <a:pt x="0" y="0"/>
                </a:lnTo>
                <a:close/>
              </a:path>
            </a:pathLst>
          </a:custGeom>
          <a:solidFill>
            <a:srgbClr val="D964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2451851"/>
            <a:ext cx="6450106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Kuvallinen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väliotsikkosivu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r>
              <a:rPr lang="en-GB" err="1"/>
              <a:t>jäsentämiseen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A1F3F41D-5BA7-4AD3-81B0-B935DD9EF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603200" y="180000"/>
            <a:ext cx="441073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37113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34B3679A-A389-400D-A744-C43C22701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EF9C706D-5C6A-42FA-B522-02CB8028F4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A08CEC9F-7456-473A-8F4A-6918F37BC3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19.05.2021   |   </a:t>
            </a: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9A5411A7-57B3-491D-9820-EBA16DCC4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144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CB941E6F-111D-4022-8CFD-1CC1B2ADB7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3A4A4694-9735-4EF6-8D9E-9C60AE2853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19.05.2021   |   </a:t>
            </a:r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78F21DE0-9EC0-4B8E-AE3C-CC8F7C9E38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94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petus" type="title" preserve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3">
            <a:extLst>
              <a:ext uri="{FF2B5EF4-FFF2-40B4-BE49-F238E27FC236}">
                <a16:creationId xmlns:a16="http://schemas.microsoft.com/office/drawing/2014/main" id="{E1153FAC-44DF-431E-A26D-60482F426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639603"/>
          </a:xfrm>
          <a:custGeom>
            <a:avLst/>
            <a:gdLst>
              <a:gd name="T0" fmla="*/ 32870 w 32870"/>
              <a:gd name="T1" fmla="*/ 11160 h 12864"/>
              <a:gd name="T2" fmla="*/ 32870 w 32870"/>
              <a:gd name="T3" fmla="*/ 0 h 12864"/>
              <a:gd name="T4" fmla="*/ 11591 w 32870"/>
              <a:gd name="T5" fmla="*/ 0 h 12864"/>
              <a:gd name="T6" fmla="*/ 0 w 32870"/>
              <a:gd name="T7" fmla="*/ 4209 h 12864"/>
              <a:gd name="T8" fmla="*/ 0 w 32870"/>
              <a:gd name="T9" fmla="*/ 12864 h 12864"/>
              <a:gd name="T10" fmla="*/ 13779 w 32870"/>
              <a:gd name="T11" fmla="*/ 10654 h 12864"/>
              <a:gd name="T12" fmla="*/ 32870 w 32870"/>
              <a:gd name="T13" fmla="*/ 10638 h 12864"/>
              <a:gd name="T14" fmla="*/ 32870 w 32870"/>
              <a:gd name="T15" fmla="*/ 11160 h 12864"/>
              <a:gd name="connsiteX0" fmla="*/ 32870 w 32870"/>
              <a:gd name="connsiteY0" fmla="*/ 11160 h 13093"/>
              <a:gd name="connsiteX1" fmla="*/ 32870 w 32870"/>
              <a:gd name="connsiteY1" fmla="*/ 0 h 13093"/>
              <a:gd name="connsiteX2" fmla="*/ 11591 w 32870"/>
              <a:gd name="connsiteY2" fmla="*/ 0 h 13093"/>
              <a:gd name="connsiteX3" fmla="*/ 0 w 32870"/>
              <a:gd name="connsiteY3" fmla="*/ 4209 h 13093"/>
              <a:gd name="connsiteX4" fmla="*/ 0 w 32870"/>
              <a:gd name="connsiteY4" fmla="*/ 12864 h 13093"/>
              <a:gd name="connsiteX5" fmla="*/ 32870 w 32870"/>
              <a:gd name="connsiteY5" fmla="*/ 10638 h 13093"/>
              <a:gd name="connsiteX6" fmla="*/ 32870 w 32870"/>
              <a:gd name="connsiteY6" fmla="*/ 11160 h 13093"/>
              <a:gd name="connsiteX0" fmla="*/ 32870 w 32870"/>
              <a:gd name="connsiteY0" fmla="*/ 11160 h 12864"/>
              <a:gd name="connsiteX1" fmla="*/ 32870 w 32870"/>
              <a:gd name="connsiteY1" fmla="*/ 0 h 12864"/>
              <a:gd name="connsiteX2" fmla="*/ 11591 w 32870"/>
              <a:gd name="connsiteY2" fmla="*/ 0 h 12864"/>
              <a:gd name="connsiteX3" fmla="*/ 0 w 32870"/>
              <a:gd name="connsiteY3" fmla="*/ 4209 h 12864"/>
              <a:gd name="connsiteX4" fmla="*/ 0 w 32870"/>
              <a:gd name="connsiteY4" fmla="*/ 12864 h 12864"/>
              <a:gd name="connsiteX5" fmla="*/ 32870 w 32870"/>
              <a:gd name="connsiteY5" fmla="*/ 10638 h 12864"/>
              <a:gd name="connsiteX6" fmla="*/ 32870 w 32870"/>
              <a:gd name="connsiteY6" fmla="*/ 11160 h 12864"/>
              <a:gd name="connsiteX0" fmla="*/ 32870 w 32870"/>
              <a:gd name="connsiteY0" fmla="*/ 10638 h 12864"/>
              <a:gd name="connsiteX1" fmla="*/ 32870 w 32870"/>
              <a:gd name="connsiteY1" fmla="*/ 0 h 12864"/>
              <a:gd name="connsiteX2" fmla="*/ 11591 w 32870"/>
              <a:gd name="connsiteY2" fmla="*/ 0 h 12864"/>
              <a:gd name="connsiteX3" fmla="*/ 0 w 32870"/>
              <a:gd name="connsiteY3" fmla="*/ 4209 h 12864"/>
              <a:gd name="connsiteX4" fmla="*/ 0 w 32870"/>
              <a:gd name="connsiteY4" fmla="*/ 12864 h 12864"/>
              <a:gd name="connsiteX5" fmla="*/ 32870 w 32870"/>
              <a:gd name="connsiteY5" fmla="*/ 10638 h 12864"/>
              <a:gd name="connsiteX0" fmla="*/ 32870 w 32870"/>
              <a:gd name="connsiteY0" fmla="*/ 10638 h 12864"/>
              <a:gd name="connsiteX1" fmla="*/ 32870 w 32870"/>
              <a:gd name="connsiteY1" fmla="*/ 0 h 12864"/>
              <a:gd name="connsiteX2" fmla="*/ 11591 w 32870"/>
              <a:gd name="connsiteY2" fmla="*/ 0 h 12864"/>
              <a:gd name="connsiteX3" fmla="*/ 0 w 32870"/>
              <a:gd name="connsiteY3" fmla="*/ 4209 h 12864"/>
              <a:gd name="connsiteX4" fmla="*/ 0 w 32870"/>
              <a:gd name="connsiteY4" fmla="*/ 12864 h 12864"/>
              <a:gd name="connsiteX5" fmla="*/ 32870 w 32870"/>
              <a:gd name="connsiteY5" fmla="*/ 10638 h 12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2864">
                <a:moveTo>
                  <a:pt x="32870" y="10638"/>
                </a:move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lnTo>
                  <a:pt x="0" y="12864"/>
                </a:lnTo>
                <a:cubicBezTo>
                  <a:pt x="65" y="12881"/>
                  <a:pt x="32861" y="10626"/>
                  <a:pt x="32870" y="10638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Freeform 12">
            <a:extLst>
              <a:ext uri="{FF2B5EF4-FFF2-40B4-BE49-F238E27FC236}">
                <a16:creationId xmlns:a16="http://schemas.microsoft.com/office/drawing/2014/main" id="{05F8CEAE-2B96-485D-B411-8B7C510B0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4016534"/>
            <a:ext cx="11834341" cy="2661466"/>
          </a:xfrm>
          <a:custGeom>
            <a:avLst/>
            <a:gdLst>
              <a:gd name="T0" fmla="*/ 0 w 32870"/>
              <a:gd name="T1" fmla="*/ 2226 h 7380"/>
              <a:gd name="T2" fmla="*/ 0 w 32870"/>
              <a:gd name="T3" fmla="*/ 7380 h 7380"/>
              <a:gd name="T4" fmla="*/ 14422 w 32870"/>
              <a:gd name="T5" fmla="*/ 4565 h 7380"/>
              <a:gd name="T6" fmla="*/ 32870 w 32870"/>
              <a:gd name="T7" fmla="*/ 4560 h 7380"/>
              <a:gd name="T8" fmla="*/ 32870 w 32870"/>
              <a:gd name="T9" fmla="*/ 0 h 7380"/>
              <a:gd name="T10" fmla="*/ 13779 w 32870"/>
              <a:gd name="T11" fmla="*/ 16 h 7380"/>
              <a:gd name="T12" fmla="*/ 0 w 32870"/>
              <a:gd name="T13" fmla="*/ 2226 h 7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7380">
                <a:moveTo>
                  <a:pt x="0" y="2226"/>
                </a:moveTo>
                <a:lnTo>
                  <a:pt x="0" y="7380"/>
                </a:lnTo>
                <a:cubicBezTo>
                  <a:pt x="4241" y="4951"/>
                  <a:pt x="10659" y="4560"/>
                  <a:pt x="14422" y="4565"/>
                </a:cubicBezTo>
                <a:cubicBezTo>
                  <a:pt x="15294" y="4566"/>
                  <a:pt x="23963" y="4563"/>
                  <a:pt x="32870" y="4560"/>
                </a:cubicBezTo>
                <a:lnTo>
                  <a:pt x="32870" y="0"/>
                </a:lnTo>
                <a:cubicBezTo>
                  <a:pt x="23927" y="3"/>
                  <a:pt x="15112" y="8"/>
                  <a:pt x="13779" y="16"/>
                </a:cubicBezTo>
                <a:cubicBezTo>
                  <a:pt x="7620" y="56"/>
                  <a:pt x="3156" y="876"/>
                  <a:pt x="0" y="2226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755647"/>
            <a:ext cx="8193024" cy="1170923"/>
          </a:xfrm>
        </p:spPr>
        <p:txBody>
          <a:bodyPr anchor="b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Loppunosto</a:t>
            </a:r>
            <a:r>
              <a:rPr lang="en-GB"/>
              <a:t> / </a:t>
            </a:r>
            <a:r>
              <a:rPr lang="en-GB" err="1"/>
              <a:t>kehoitus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2948" y="4375404"/>
            <a:ext cx="8193024" cy="891540"/>
          </a:xfrm>
        </p:spPr>
        <p:txBody>
          <a:bodyPr anchor="ctr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Esittäjän sähköpostiosoite, tasaus oikeaan reunaan</a:t>
            </a:r>
            <a:br>
              <a:rPr lang="fi-FI"/>
            </a:br>
            <a:r>
              <a:rPr lang="fi-FI"/>
              <a:t>Toinen rivi tarvittaessa</a:t>
            </a:r>
            <a:br>
              <a:rPr lang="fi-FI"/>
            </a:br>
            <a:r>
              <a:rPr lang="fi-FI"/>
              <a:t>ely-keskus.fi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72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petus 2" type="title" preserve="1">
  <p:cSld name="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7">
            <a:extLst>
              <a:ext uri="{FF2B5EF4-FFF2-40B4-BE49-F238E27FC236}">
                <a16:creationId xmlns:a16="http://schemas.microsoft.com/office/drawing/2014/main" id="{EB983361-D7DC-4F8A-A98B-CCC6C2C2A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180000"/>
            <a:ext cx="11832392" cy="4674025"/>
          </a:xfrm>
          <a:custGeom>
            <a:avLst/>
            <a:gdLst>
              <a:gd name="T0" fmla="*/ 0 w 32870"/>
              <a:gd name="T1" fmla="*/ 4209 h 12980"/>
              <a:gd name="T2" fmla="*/ 0 w 32870"/>
              <a:gd name="T3" fmla="*/ 12980 h 12980"/>
              <a:gd name="T4" fmla="*/ 15744 w 32870"/>
              <a:gd name="T5" fmla="*/ 9766 h 12980"/>
              <a:gd name="T6" fmla="*/ 32870 w 32870"/>
              <a:gd name="T7" fmla="*/ 9751 h 12980"/>
              <a:gd name="T8" fmla="*/ 32870 w 32870"/>
              <a:gd name="T9" fmla="*/ 0 h 12980"/>
              <a:gd name="T10" fmla="*/ 11591 w 32870"/>
              <a:gd name="T11" fmla="*/ 0 h 12980"/>
              <a:gd name="T12" fmla="*/ 0 w 32870"/>
              <a:gd name="T13" fmla="*/ 4209 h 12980"/>
              <a:gd name="connsiteX0" fmla="*/ 0 w 32870"/>
              <a:gd name="connsiteY0" fmla="*/ 4209 h 13212"/>
              <a:gd name="connsiteX1" fmla="*/ 0 w 32870"/>
              <a:gd name="connsiteY1" fmla="*/ 12980 h 13212"/>
              <a:gd name="connsiteX2" fmla="*/ 32870 w 32870"/>
              <a:gd name="connsiteY2" fmla="*/ 9751 h 13212"/>
              <a:gd name="connsiteX3" fmla="*/ 32870 w 32870"/>
              <a:gd name="connsiteY3" fmla="*/ 0 h 13212"/>
              <a:gd name="connsiteX4" fmla="*/ 11591 w 32870"/>
              <a:gd name="connsiteY4" fmla="*/ 0 h 13212"/>
              <a:gd name="connsiteX5" fmla="*/ 0 w 32870"/>
              <a:gd name="connsiteY5" fmla="*/ 4209 h 13212"/>
              <a:gd name="connsiteX0" fmla="*/ 0 w 32870"/>
              <a:gd name="connsiteY0" fmla="*/ 4209 h 12980"/>
              <a:gd name="connsiteX1" fmla="*/ 0 w 32870"/>
              <a:gd name="connsiteY1" fmla="*/ 12980 h 12980"/>
              <a:gd name="connsiteX2" fmla="*/ 32870 w 32870"/>
              <a:gd name="connsiteY2" fmla="*/ 9751 h 12980"/>
              <a:gd name="connsiteX3" fmla="*/ 32870 w 32870"/>
              <a:gd name="connsiteY3" fmla="*/ 0 h 12980"/>
              <a:gd name="connsiteX4" fmla="*/ 11591 w 32870"/>
              <a:gd name="connsiteY4" fmla="*/ 0 h 12980"/>
              <a:gd name="connsiteX5" fmla="*/ 0 w 32870"/>
              <a:gd name="connsiteY5" fmla="*/ 4209 h 12980"/>
              <a:gd name="connsiteX0" fmla="*/ 0 w 32870"/>
              <a:gd name="connsiteY0" fmla="*/ 4209 h 12980"/>
              <a:gd name="connsiteX1" fmla="*/ 0 w 32870"/>
              <a:gd name="connsiteY1" fmla="*/ 12980 h 12980"/>
              <a:gd name="connsiteX2" fmla="*/ 32870 w 32870"/>
              <a:gd name="connsiteY2" fmla="*/ 9751 h 12980"/>
              <a:gd name="connsiteX3" fmla="*/ 32870 w 32870"/>
              <a:gd name="connsiteY3" fmla="*/ 0 h 12980"/>
              <a:gd name="connsiteX4" fmla="*/ 11591 w 32870"/>
              <a:gd name="connsiteY4" fmla="*/ 0 h 12980"/>
              <a:gd name="connsiteX5" fmla="*/ 0 w 32870"/>
              <a:gd name="connsiteY5" fmla="*/ 4209 h 1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2980">
                <a:moveTo>
                  <a:pt x="0" y="4209"/>
                </a:moveTo>
                <a:lnTo>
                  <a:pt x="0" y="12980"/>
                </a:lnTo>
                <a:cubicBezTo>
                  <a:pt x="-29" y="12959"/>
                  <a:pt x="32843" y="9745"/>
                  <a:pt x="32870" y="9751"/>
                </a:cubicBez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8425028E-4F6B-423C-8786-AC5A436EB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3690302"/>
            <a:ext cx="11832392" cy="2987423"/>
          </a:xfrm>
          <a:custGeom>
            <a:avLst/>
            <a:gdLst>
              <a:gd name="T0" fmla="*/ 0 w 32870"/>
              <a:gd name="T1" fmla="*/ 3229 h 8296"/>
              <a:gd name="T2" fmla="*/ 0 w 32870"/>
              <a:gd name="T3" fmla="*/ 8296 h 8296"/>
              <a:gd name="T4" fmla="*/ 16387 w 32870"/>
              <a:gd name="T5" fmla="*/ 4042 h 8296"/>
              <a:gd name="T6" fmla="*/ 32870 w 32870"/>
              <a:gd name="T7" fmla="*/ 4037 h 8296"/>
              <a:gd name="T8" fmla="*/ 32870 w 32870"/>
              <a:gd name="T9" fmla="*/ 0 h 8296"/>
              <a:gd name="T10" fmla="*/ 15744 w 32870"/>
              <a:gd name="T11" fmla="*/ 14 h 8296"/>
              <a:gd name="T12" fmla="*/ 0 w 32870"/>
              <a:gd name="T13" fmla="*/ 3229 h 8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8296">
                <a:moveTo>
                  <a:pt x="0" y="3229"/>
                </a:moveTo>
                <a:lnTo>
                  <a:pt x="0" y="8296"/>
                </a:lnTo>
                <a:cubicBezTo>
                  <a:pt x="3928" y="4574"/>
                  <a:pt x="11978" y="4035"/>
                  <a:pt x="16387" y="4042"/>
                </a:cubicBezTo>
                <a:cubicBezTo>
                  <a:pt x="17194" y="4043"/>
                  <a:pt x="24691" y="4041"/>
                  <a:pt x="32870" y="4037"/>
                </a:cubicBezTo>
                <a:lnTo>
                  <a:pt x="32870" y="0"/>
                </a:lnTo>
                <a:cubicBezTo>
                  <a:pt x="24550" y="3"/>
                  <a:pt x="16871" y="7"/>
                  <a:pt x="15744" y="14"/>
                </a:cubicBezTo>
                <a:cubicBezTo>
                  <a:pt x="8177" y="64"/>
                  <a:pt x="3166" y="1290"/>
                  <a:pt x="0" y="3229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126571"/>
            <a:ext cx="8193024" cy="1415461"/>
          </a:xfrm>
        </p:spPr>
        <p:txBody>
          <a:bodyPr anchor="b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Loppunosto</a:t>
            </a:r>
            <a:r>
              <a:rPr lang="en-GB"/>
              <a:t> / </a:t>
            </a:r>
            <a:r>
              <a:rPr lang="en-GB" err="1"/>
              <a:t>kehoitus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2948" y="5518404"/>
            <a:ext cx="8193024" cy="891540"/>
          </a:xfrm>
        </p:spPr>
        <p:txBody>
          <a:bodyPr anchor="ctr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Esittäjän sähköpostiosoite, tasaus oikeaan reunaan</a:t>
            </a:r>
            <a:br>
              <a:rPr lang="fi-FI"/>
            </a:br>
            <a:r>
              <a:rPr lang="fi-FI"/>
              <a:t>Toinen rivi tarvittaessa</a:t>
            </a:r>
            <a:br>
              <a:rPr lang="fi-FI"/>
            </a:br>
            <a:r>
              <a:rPr lang="fi-FI"/>
              <a:t>ely-keskus.fi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38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petus 3" type="title" preserve="1">
  <p:cSld name="Lopetu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9">
            <a:extLst>
              <a:ext uri="{FF2B5EF4-FFF2-40B4-BE49-F238E27FC236}">
                <a16:creationId xmlns:a16="http://schemas.microsoft.com/office/drawing/2014/main" id="{2F879CE6-F58E-498F-BFF8-897875D764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098364"/>
            <a:ext cx="11832393" cy="4209097"/>
          </a:xfrm>
          <a:custGeom>
            <a:avLst/>
            <a:gdLst>
              <a:gd name="T0" fmla="*/ 0 w 32870"/>
              <a:gd name="T1" fmla="*/ 4740 h 11678"/>
              <a:gd name="T2" fmla="*/ 0 w 32870"/>
              <a:gd name="T3" fmla="*/ 11678 h 11678"/>
              <a:gd name="T4" fmla="*/ 19067 w 32870"/>
              <a:gd name="T5" fmla="*/ 4661 h 11678"/>
              <a:gd name="T6" fmla="*/ 32870 w 32870"/>
              <a:gd name="T7" fmla="*/ 4650 h 11678"/>
              <a:gd name="T8" fmla="*/ 32870 w 32870"/>
              <a:gd name="T9" fmla="*/ 0 h 11678"/>
              <a:gd name="T10" fmla="*/ 18389 w 32870"/>
              <a:gd name="T11" fmla="*/ 20 h 11678"/>
              <a:gd name="T12" fmla="*/ 0 w 32870"/>
              <a:gd name="T13" fmla="*/ 4740 h 11678"/>
              <a:gd name="connsiteX0" fmla="*/ 0 w 32870"/>
              <a:gd name="connsiteY0" fmla="*/ 4740 h 11678"/>
              <a:gd name="connsiteX1" fmla="*/ 0 w 32870"/>
              <a:gd name="connsiteY1" fmla="*/ 11678 h 11678"/>
              <a:gd name="connsiteX2" fmla="*/ 32870 w 32870"/>
              <a:gd name="connsiteY2" fmla="*/ 4650 h 11678"/>
              <a:gd name="connsiteX3" fmla="*/ 32870 w 32870"/>
              <a:gd name="connsiteY3" fmla="*/ 0 h 11678"/>
              <a:gd name="connsiteX4" fmla="*/ 18389 w 32870"/>
              <a:gd name="connsiteY4" fmla="*/ 20 h 11678"/>
              <a:gd name="connsiteX5" fmla="*/ 0 w 32870"/>
              <a:gd name="connsiteY5" fmla="*/ 4740 h 11678"/>
              <a:gd name="connsiteX0" fmla="*/ 0 w 32870"/>
              <a:gd name="connsiteY0" fmla="*/ 4740 h 11678"/>
              <a:gd name="connsiteX1" fmla="*/ 0 w 32870"/>
              <a:gd name="connsiteY1" fmla="*/ 11678 h 11678"/>
              <a:gd name="connsiteX2" fmla="*/ 32870 w 32870"/>
              <a:gd name="connsiteY2" fmla="*/ 4650 h 11678"/>
              <a:gd name="connsiteX3" fmla="*/ 32870 w 32870"/>
              <a:gd name="connsiteY3" fmla="*/ 0 h 11678"/>
              <a:gd name="connsiteX4" fmla="*/ 18389 w 32870"/>
              <a:gd name="connsiteY4" fmla="*/ 20 h 11678"/>
              <a:gd name="connsiteX5" fmla="*/ 0 w 32870"/>
              <a:gd name="connsiteY5" fmla="*/ 4740 h 11678"/>
              <a:gd name="connsiteX0" fmla="*/ 0 w 32870"/>
              <a:gd name="connsiteY0" fmla="*/ 4740 h 11678"/>
              <a:gd name="connsiteX1" fmla="*/ 0 w 32870"/>
              <a:gd name="connsiteY1" fmla="*/ 11678 h 11678"/>
              <a:gd name="connsiteX2" fmla="*/ 32870 w 32870"/>
              <a:gd name="connsiteY2" fmla="*/ 4650 h 11678"/>
              <a:gd name="connsiteX3" fmla="*/ 32870 w 32870"/>
              <a:gd name="connsiteY3" fmla="*/ 0 h 11678"/>
              <a:gd name="connsiteX4" fmla="*/ 18389 w 32870"/>
              <a:gd name="connsiteY4" fmla="*/ 20 h 11678"/>
              <a:gd name="connsiteX5" fmla="*/ 0 w 32870"/>
              <a:gd name="connsiteY5" fmla="*/ 4740 h 11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1678">
                <a:moveTo>
                  <a:pt x="0" y="4740"/>
                </a:moveTo>
                <a:lnTo>
                  <a:pt x="0" y="11678"/>
                </a:lnTo>
                <a:cubicBezTo>
                  <a:pt x="-29" y="11700"/>
                  <a:pt x="32880" y="4689"/>
                  <a:pt x="32870" y="4650"/>
                </a:cubicBezTo>
                <a:lnTo>
                  <a:pt x="32870" y="0"/>
                </a:lnTo>
                <a:lnTo>
                  <a:pt x="18389" y="20"/>
                </a:lnTo>
                <a:cubicBezTo>
                  <a:pt x="8797" y="82"/>
                  <a:pt x="3102" y="1939"/>
                  <a:pt x="0" y="4740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Freeform 18">
            <a:extLst>
              <a:ext uri="{FF2B5EF4-FFF2-40B4-BE49-F238E27FC236}">
                <a16:creationId xmlns:a16="http://schemas.microsoft.com/office/drawing/2014/main" id="{3308B19E-C811-4A25-A76E-FD76B06ED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098364"/>
            <a:ext cx="11832393" cy="5588186"/>
          </a:xfrm>
          <a:custGeom>
            <a:avLst/>
            <a:gdLst>
              <a:gd name="T0" fmla="*/ 32870 w 32870"/>
              <a:gd name="T1" fmla="*/ 15500 h 15500"/>
              <a:gd name="T2" fmla="*/ 32870 w 32870"/>
              <a:gd name="T3" fmla="*/ 0 h 15500"/>
              <a:gd name="T4" fmla="*/ 32870 w 32870"/>
              <a:gd name="T5" fmla="*/ 0 h 15500"/>
              <a:gd name="T6" fmla="*/ 32870 w 32870"/>
              <a:gd name="T7" fmla="*/ 4650 h 15500"/>
              <a:gd name="T8" fmla="*/ 19067 w 32870"/>
              <a:gd name="T9" fmla="*/ 4661 h 15500"/>
              <a:gd name="T10" fmla="*/ 0 w 32870"/>
              <a:gd name="T11" fmla="*/ 11678 h 15500"/>
              <a:gd name="T12" fmla="*/ 0 w 32870"/>
              <a:gd name="T13" fmla="*/ 15500 h 15500"/>
              <a:gd name="T14" fmla="*/ 32870 w 32870"/>
              <a:gd name="T15" fmla="*/ 15500 h 15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870" h="15500">
                <a:moveTo>
                  <a:pt x="32870" y="15500"/>
                </a:moveTo>
                <a:lnTo>
                  <a:pt x="32870" y="0"/>
                </a:lnTo>
                <a:lnTo>
                  <a:pt x="32870" y="0"/>
                </a:lnTo>
                <a:lnTo>
                  <a:pt x="32870" y="4650"/>
                </a:lnTo>
                <a:cubicBezTo>
                  <a:pt x="28166" y="4655"/>
                  <a:pt x="20406" y="4664"/>
                  <a:pt x="19067" y="4661"/>
                </a:cubicBezTo>
                <a:cubicBezTo>
                  <a:pt x="13563" y="4653"/>
                  <a:pt x="2671" y="5450"/>
                  <a:pt x="0" y="11678"/>
                </a:cubicBezTo>
                <a:lnTo>
                  <a:pt x="0" y="15500"/>
                </a:lnTo>
                <a:lnTo>
                  <a:pt x="32870" y="1550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3428999"/>
            <a:ext cx="8193024" cy="1125203"/>
          </a:xfrm>
        </p:spPr>
        <p:txBody>
          <a:bodyPr anchor="b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Loppunosto</a:t>
            </a:r>
            <a:r>
              <a:rPr lang="en-GB"/>
              <a:t> / </a:t>
            </a:r>
            <a:r>
              <a:rPr lang="en-GB" err="1"/>
              <a:t>kehoitus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2948" y="5102352"/>
            <a:ext cx="8193024" cy="891540"/>
          </a:xfrm>
        </p:spPr>
        <p:txBody>
          <a:bodyPr anchor="ctr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Esittäjän sähköpostiosoite, tasaus oikeaan reunaan</a:t>
            </a:r>
            <a:br>
              <a:rPr lang="fi-FI"/>
            </a:br>
            <a:r>
              <a:rPr lang="fi-FI"/>
              <a:t>Toinen rivi tarvittaessa</a:t>
            </a:r>
            <a:br>
              <a:rPr lang="fi-FI"/>
            </a:br>
            <a:r>
              <a:rPr lang="fi-FI"/>
              <a:t>ely-keskus.fi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9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>
            <a:extLst>
              <a:ext uri="{FF2B5EF4-FFF2-40B4-BE49-F238E27FC236}">
                <a16:creationId xmlns:a16="http://schemas.microsoft.com/office/drawing/2014/main" id="{AF5ED276-0204-40E6-B3D6-A29A0811A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3510394"/>
            <a:ext cx="11834341" cy="3159498"/>
          </a:xfrm>
          <a:custGeom>
            <a:avLst/>
            <a:gdLst>
              <a:gd name="T0" fmla="*/ 0 w 32870"/>
              <a:gd name="T1" fmla="*/ 3229 h 8296"/>
              <a:gd name="T2" fmla="*/ 0 w 32870"/>
              <a:gd name="T3" fmla="*/ 8296 h 8296"/>
              <a:gd name="T4" fmla="*/ 16387 w 32870"/>
              <a:gd name="T5" fmla="*/ 4042 h 8296"/>
              <a:gd name="T6" fmla="*/ 32870 w 32870"/>
              <a:gd name="T7" fmla="*/ 4037 h 8296"/>
              <a:gd name="T8" fmla="*/ 32870 w 32870"/>
              <a:gd name="T9" fmla="*/ 0 h 8296"/>
              <a:gd name="T10" fmla="*/ 15744 w 32870"/>
              <a:gd name="T11" fmla="*/ 14 h 8296"/>
              <a:gd name="T12" fmla="*/ 0 w 32870"/>
              <a:gd name="T13" fmla="*/ 3229 h 8296"/>
              <a:gd name="connsiteX0" fmla="*/ 0 w 10000"/>
              <a:gd name="connsiteY0" fmla="*/ 4445 h 10553"/>
              <a:gd name="connsiteX1" fmla="*/ 0 w 10000"/>
              <a:gd name="connsiteY1" fmla="*/ 10553 h 10553"/>
              <a:gd name="connsiteX2" fmla="*/ 4985 w 10000"/>
              <a:gd name="connsiteY2" fmla="*/ 5425 h 10553"/>
              <a:gd name="connsiteX3" fmla="*/ 10000 w 10000"/>
              <a:gd name="connsiteY3" fmla="*/ 5419 h 10553"/>
              <a:gd name="connsiteX4" fmla="*/ 10000 w 10000"/>
              <a:gd name="connsiteY4" fmla="*/ 553 h 10553"/>
              <a:gd name="connsiteX5" fmla="*/ 4601 w 10000"/>
              <a:gd name="connsiteY5" fmla="*/ 0 h 10553"/>
              <a:gd name="connsiteX6" fmla="*/ 0 w 10000"/>
              <a:gd name="connsiteY6" fmla="*/ 4445 h 10553"/>
              <a:gd name="connsiteX0" fmla="*/ 0 w 10000"/>
              <a:gd name="connsiteY0" fmla="*/ 4468 h 10576"/>
              <a:gd name="connsiteX1" fmla="*/ 0 w 10000"/>
              <a:gd name="connsiteY1" fmla="*/ 10576 h 10576"/>
              <a:gd name="connsiteX2" fmla="*/ 4985 w 10000"/>
              <a:gd name="connsiteY2" fmla="*/ 5448 h 10576"/>
              <a:gd name="connsiteX3" fmla="*/ 10000 w 10000"/>
              <a:gd name="connsiteY3" fmla="*/ 5442 h 10576"/>
              <a:gd name="connsiteX4" fmla="*/ 10000 w 10000"/>
              <a:gd name="connsiteY4" fmla="*/ 576 h 10576"/>
              <a:gd name="connsiteX5" fmla="*/ 4601 w 10000"/>
              <a:gd name="connsiteY5" fmla="*/ 23 h 10576"/>
              <a:gd name="connsiteX6" fmla="*/ 0 w 10000"/>
              <a:gd name="connsiteY6" fmla="*/ 4468 h 10576"/>
              <a:gd name="connsiteX0" fmla="*/ 0 w 10000"/>
              <a:gd name="connsiteY0" fmla="*/ 4468 h 10576"/>
              <a:gd name="connsiteX1" fmla="*/ 0 w 10000"/>
              <a:gd name="connsiteY1" fmla="*/ 10576 h 10576"/>
              <a:gd name="connsiteX2" fmla="*/ 4985 w 10000"/>
              <a:gd name="connsiteY2" fmla="*/ 5448 h 10576"/>
              <a:gd name="connsiteX3" fmla="*/ 10000 w 10000"/>
              <a:gd name="connsiteY3" fmla="*/ 5442 h 10576"/>
              <a:gd name="connsiteX4" fmla="*/ 10000 w 10000"/>
              <a:gd name="connsiteY4" fmla="*/ 576 h 10576"/>
              <a:gd name="connsiteX5" fmla="*/ 4601 w 10000"/>
              <a:gd name="connsiteY5" fmla="*/ 23 h 10576"/>
              <a:gd name="connsiteX6" fmla="*/ 0 w 10000"/>
              <a:gd name="connsiteY6" fmla="*/ 4468 h 1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576">
                <a:moveTo>
                  <a:pt x="0" y="4468"/>
                </a:moveTo>
                <a:lnTo>
                  <a:pt x="0" y="10576"/>
                </a:lnTo>
                <a:cubicBezTo>
                  <a:pt x="1195" y="6090"/>
                  <a:pt x="3644" y="5440"/>
                  <a:pt x="4985" y="5448"/>
                </a:cubicBezTo>
                <a:lnTo>
                  <a:pt x="10000" y="5442"/>
                </a:lnTo>
                <a:lnTo>
                  <a:pt x="10000" y="576"/>
                </a:lnTo>
                <a:cubicBezTo>
                  <a:pt x="7689" y="-155"/>
                  <a:pt x="4944" y="14"/>
                  <a:pt x="4601" y="23"/>
                </a:cubicBezTo>
                <a:cubicBezTo>
                  <a:pt x="2299" y="83"/>
                  <a:pt x="342" y="2596"/>
                  <a:pt x="0" y="4468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18A66D6D-8F98-4660-A768-97FB85B49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674025"/>
          </a:xfrm>
          <a:custGeom>
            <a:avLst/>
            <a:gdLst>
              <a:gd name="T0" fmla="*/ 0 w 32870"/>
              <a:gd name="T1" fmla="*/ 4209 h 12980"/>
              <a:gd name="T2" fmla="*/ 0 w 32870"/>
              <a:gd name="T3" fmla="*/ 12980 h 12980"/>
              <a:gd name="T4" fmla="*/ 15744 w 32870"/>
              <a:gd name="T5" fmla="*/ 9766 h 12980"/>
              <a:gd name="T6" fmla="*/ 32870 w 32870"/>
              <a:gd name="T7" fmla="*/ 9751 h 12980"/>
              <a:gd name="T8" fmla="*/ 32870 w 32870"/>
              <a:gd name="T9" fmla="*/ 0 h 12980"/>
              <a:gd name="T10" fmla="*/ 11591 w 32870"/>
              <a:gd name="T11" fmla="*/ 0 h 12980"/>
              <a:gd name="T12" fmla="*/ 0 w 32870"/>
              <a:gd name="T13" fmla="*/ 4209 h 12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12980">
                <a:moveTo>
                  <a:pt x="0" y="4209"/>
                </a:moveTo>
                <a:lnTo>
                  <a:pt x="0" y="12980"/>
                </a:lnTo>
                <a:cubicBezTo>
                  <a:pt x="3166" y="11041"/>
                  <a:pt x="8177" y="9815"/>
                  <a:pt x="15744" y="9766"/>
                </a:cubicBezTo>
                <a:cubicBezTo>
                  <a:pt x="16871" y="9758"/>
                  <a:pt x="24550" y="9754"/>
                  <a:pt x="32870" y="9751"/>
                </a:cubicBez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378395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 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5458" y="5732590"/>
            <a:ext cx="7060949" cy="642035"/>
          </a:xfrm>
        </p:spPr>
        <p:txBody>
          <a:bodyPr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B88DF8E-5E02-40AB-90C4-DE45B779F0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14879" y="5732590"/>
            <a:ext cx="1242000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tx2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r>
              <a:rPr lang="fi-FI"/>
              <a:t>5.7.2021</a:t>
            </a:r>
            <a:endParaRPr lang="fi-FI" sz="1600">
              <a:solidFill>
                <a:schemeClr val="tx2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E79E75F-9A0D-4860-913E-C4C401DAD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28116" y="5455057"/>
            <a:ext cx="4114800" cy="204601"/>
          </a:xfrm>
        </p:spPr>
        <p:txBody>
          <a:bodyPr/>
          <a:lstStyle>
            <a:lvl1pPr algn="r">
              <a:defRPr lang="fi-FI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i-FI"/>
              <a:t>Valeria Kerkkä</a:t>
            </a:r>
            <a:endParaRPr lang="fi-FI" sz="1600" kern="120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03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2">
            <a:extLst>
              <a:ext uri="{FF2B5EF4-FFF2-40B4-BE49-F238E27FC236}">
                <a16:creationId xmlns:a16="http://schemas.microsoft.com/office/drawing/2014/main" id="{05F8CEAE-2B96-485D-B411-8B7C510B0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3939871"/>
            <a:ext cx="11834341" cy="2720456"/>
          </a:xfrm>
          <a:custGeom>
            <a:avLst/>
            <a:gdLst>
              <a:gd name="T0" fmla="*/ 0 w 32870"/>
              <a:gd name="T1" fmla="*/ 2226 h 7380"/>
              <a:gd name="T2" fmla="*/ 0 w 32870"/>
              <a:gd name="T3" fmla="*/ 7380 h 7380"/>
              <a:gd name="T4" fmla="*/ 14422 w 32870"/>
              <a:gd name="T5" fmla="*/ 4565 h 7380"/>
              <a:gd name="T6" fmla="*/ 32870 w 32870"/>
              <a:gd name="T7" fmla="*/ 4560 h 7380"/>
              <a:gd name="T8" fmla="*/ 32870 w 32870"/>
              <a:gd name="T9" fmla="*/ 0 h 7380"/>
              <a:gd name="T10" fmla="*/ 13779 w 32870"/>
              <a:gd name="T11" fmla="*/ 16 h 7380"/>
              <a:gd name="T12" fmla="*/ 0 w 32870"/>
              <a:gd name="T13" fmla="*/ 2226 h 7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7380">
                <a:moveTo>
                  <a:pt x="0" y="2226"/>
                </a:moveTo>
                <a:lnTo>
                  <a:pt x="0" y="7380"/>
                </a:lnTo>
                <a:cubicBezTo>
                  <a:pt x="4241" y="4951"/>
                  <a:pt x="10659" y="4560"/>
                  <a:pt x="14422" y="4565"/>
                </a:cubicBezTo>
                <a:cubicBezTo>
                  <a:pt x="15294" y="4566"/>
                  <a:pt x="23963" y="4563"/>
                  <a:pt x="32870" y="4560"/>
                </a:cubicBezTo>
                <a:lnTo>
                  <a:pt x="32870" y="0"/>
                </a:lnTo>
                <a:cubicBezTo>
                  <a:pt x="23927" y="3"/>
                  <a:pt x="15112" y="8"/>
                  <a:pt x="13779" y="16"/>
                </a:cubicBezTo>
                <a:cubicBezTo>
                  <a:pt x="7620" y="56"/>
                  <a:pt x="3156" y="876"/>
                  <a:pt x="0" y="2226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E1153FAC-44DF-431E-A26D-60482F426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632577"/>
          </a:xfrm>
          <a:custGeom>
            <a:avLst/>
            <a:gdLst>
              <a:gd name="T0" fmla="*/ 32870 w 32870"/>
              <a:gd name="T1" fmla="*/ 11160 h 12864"/>
              <a:gd name="T2" fmla="*/ 32870 w 32870"/>
              <a:gd name="T3" fmla="*/ 0 h 12864"/>
              <a:gd name="T4" fmla="*/ 11591 w 32870"/>
              <a:gd name="T5" fmla="*/ 0 h 12864"/>
              <a:gd name="T6" fmla="*/ 0 w 32870"/>
              <a:gd name="T7" fmla="*/ 4209 h 12864"/>
              <a:gd name="T8" fmla="*/ 0 w 32870"/>
              <a:gd name="T9" fmla="*/ 12864 h 12864"/>
              <a:gd name="T10" fmla="*/ 13779 w 32870"/>
              <a:gd name="T11" fmla="*/ 10654 h 12864"/>
              <a:gd name="T12" fmla="*/ 32870 w 32870"/>
              <a:gd name="T13" fmla="*/ 10638 h 12864"/>
              <a:gd name="T14" fmla="*/ 32870 w 32870"/>
              <a:gd name="T15" fmla="*/ 11160 h 12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870" h="12864">
                <a:moveTo>
                  <a:pt x="32870" y="11160"/>
                </a:move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lnTo>
                  <a:pt x="0" y="12864"/>
                </a:lnTo>
                <a:cubicBezTo>
                  <a:pt x="3156" y="11514"/>
                  <a:pt x="7620" y="10694"/>
                  <a:pt x="13779" y="10654"/>
                </a:cubicBezTo>
                <a:cubicBezTo>
                  <a:pt x="15112" y="10646"/>
                  <a:pt x="23927" y="10641"/>
                  <a:pt x="32870" y="10638"/>
                </a:cubicBezTo>
                <a:lnTo>
                  <a:pt x="32870" y="1116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720931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 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5458" y="4737495"/>
            <a:ext cx="7068698" cy="642035"/>
          </a:xfrm>
        </p:spPr>
        <p:txBody>
          <a:bodyPr anchor="t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39075F1A-02C4-4735-B1E3-C64DC67FE1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4156" y="4737495"/>
            <a:ext cx="1240109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bg1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r>
              <a:rPr lang="fi-FI"/>
              <a:t>5.7.2021</a:t>
            </a:r>
            <a:endParaRPr lang="fi-FI" sz="1600">
              <a:solidFill>
                <a:schemeClr val="bg1"/>
              </a:solidFill>
            </a:endParaRPr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6BD6B811-C650-4A18-9C6D-CB0DEFCA7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1172" y="4459962"/>
            <a:ext cx="4114800" cy="204601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fi-FI" sz="1600" dirty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fi-FI"/>
              <a:t>Valeria Kerkkä</a:t>
            </a:r>
            <a:endParaRPr lang="fi-FI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48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tekstillinen kuva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E4DF926F-18A8-4323-87C1-43E1E0CBC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7092366" cy="1119501"/>
          </a:xfrm>
        </p:spPr>
        <p:txBody>
          <a:bodyPr/>
          <a:lstStyle/>
          <a:p>
            <a:r>
              <a:rPr lang="fi-FI"/>
              <a:t>Tekstisivu kapealla kuvalla</a:t>
            </a:r>
            <a:br>
              <a:rPr lang="fi-FI"/>
            </a:br>
            <a:r>
              <a:rPr lang="fi-FI"/>
              <a:t>ja lyhyellä otsikolla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7092366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FFD8799F-5DA0-4FBF-A2A7-B65BDEB3BC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A1F75C40-780C-491C-87BC-6A3B74DBF7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15.3.2021   |   </a:t>
            </a:r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A3A71661-0388-4C74-813D-CFA192A733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Kristiina Karppi</a:t>
            </a:r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14654" y="180000"/>
            <a:ext cx="3598545" cy="649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20683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3" preserve="1" userDrawn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19E26A5B-0527-2A40-8198-D97AB2849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0" y="180000"/>
            <a:ext cx="11834343" cy="5653369"/>
          </a:xfrm>
          <a:custGeom>
            <a:avLst/>
            <a:gdLst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3830951 h 5653369"/>
              <a:gd name="connsiteX4" fmla="*/ 11834343 w 11834343"/>
              <a:gd name="connsiteY4" fmla="*/ 4781242 h 5653369"/>
              <a:gd name="connsiteX5" fmla="*/ 2 w 11834343"/>
              <a:gd name="connsiteY5" fmla="*/ 5653369 h 5653369"/>
              <a:gd name="connsiteX6" fmla="*/ 2 w 11834343"/>
              <a:gd name="connsiteY6" fmla="*/ 4632577 h 5653369"/>
              <a:gd name="connsiteX7" fmla="*/ 2 w 11834343"/>
              <a:gd name="connsiteY7" fmla="*/ 2262418 h 5653369"/>
              <a:gd name="connsiteX8" fmla="*/ 2 w 11834343"/>
              <a:gd name="connsiteY8" fmla="*/ 1515743 h 5653369"/>
              <a:gd name="connsiteX9" fmla="*/ 4173164 w 11834343"/>
              <a:gd name="connsiteY9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3830951 h 5653369"/>
              <a:gd name="connsiteX4" fmla="*/ 11834343 w 11834343"/>
              <a:gd name="connsiteY4" fmla="*/ 4781242 h 5653369"/>
              <a:gd name="connsiteX5" fmla="*/ 2 w 11834343"/>
              <a:gd name="connsiteY5" fmla="*/ 5653369 h 5653369"/>
              <a:gd name="connsiteX6" fmla="*/ 2 w 11834343"/>
              <a:gd name="connsiteY6" fmla="*/ 2262418 h 5653369"/>
              <a:gd name="connsiteX7" fmla="*/ 2 w 11834343"/>
              <a:gd name="connsiteY7" fmla="*/ 1515743 h 5653369"/>
              <a:gd name="connsiteX8" fmla="*/ 4173164 w 11834343"/>
              <a:gd name="connsiteY8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3830951 h 5653369"/>
              <a:gd name="connsiteX4" fmla="*/ 11834343 w 11834343"/>
              <a:gd name="connsiteY4" fmla="*/ 4781242 h 5653369"/>
              <a:gd name="connsiteX5" fmla="*/ 2 w 11834343"/>
              <a:gd name="connsiteY5" fmla="*/ 5653369 h 5653369"/>
              <a:gd name="connsiteX6" fmla="*/ 2 w 11834343"/>
              <a:gd name="connsiteY6" fmla="*/ 1515743 h 5653369"/>
              <a:gd name="connsiteX7" fmla="*/ 4173164 w 11834343"/>
              <a:gd name="connsiteY7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4781242 h 5653369"/>
              <a:gd name="connsiteX4" fmla="*/ 2 w 11834343"/>
              <a:gd name="connsiteY4" fmla="*/ 5653369 h 5653369"/>
              <a:gd name="connsiteX5" fmla="*/ 2 w 11834343"/>
              <a:gd name="connsiteY5" fmla="*/ 1515743 h 5653369"/>
              <a:gd name="connsiteX6" fmla="*/ 4173164 w 11834343"/>
              <a:gd name="connsiteY6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4781242 h 5653369"/>
              <a:gd name="connsiteX3" fmla="*/ 2 w 11834343"/>
              <a:gd name="connsiteY3" fmla="*/ 5653369 h 5653369"/>
              <a:gd name="connsiteX4" fmla="*/ 2 w 11834343"/>
              <a:gd name="connsiteY4" fmla="*/ 1515743 h 5653369"/>
              <a:gd name="connsiteX5" fmla="*/ 4173164 w 11834343"/>
              <a:gd name="connsiteY5" fmla="*/ 0 h 565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34343" h="5653369">
                <a:moveTo>
                  <a:pt x="4173164" y="0"/>
                </a:moveTo>
                <a:lnTo>
                  <a:pt x="11834343" y="0"/>
                </a:lnTo>
                <a:lnTo>
                  <a:pt x="11834343" y="4781242"/>
                </a:lnTo>
                <a:cubicBezTo>
                  <a:pt x="11819942" y="4767138"/>
                  <a:pt x="-5758" y="5651802"/>
                  <a:pt x="2" y="5653369"/>
                </a:cubicBezTo>
                <a:lnTo>
                  <a:pt x="2" y="1515743"/>
                </a:lnTo>
                <a:cubicBezTo>
                  <a:pt x="2819434" y="1624499"/>
                  <a:pt x="3916820" y="928388"/>
                  <a:pt x="4173164" y="0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BFBF6B36-2C5D-4C96-B600-824137F55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78858" y="3996390"/>
            <a:ext cx="11834341" cy="2681610"/>
          </a:xfrm>
          <a:custGeom>
            <a:avLst/>
            <a:gdLst>
              <a:gd name="connsiteX0" fmla="*/ 0 w 11834341"/>
              <a:gd name="connsiteY0" fmla="*/ 0 h 2987423"/>
              <a:gd name="connsiteX1" fmla="*/ 11834341 w 11834341"/>
              <a:gd name="connsiteY1" fmla="*/ 0 h 2987423"/>
              <a:gd name="connsiteX2" fmla="*/ 11834341 w 11834341"/>
              <a:gd name="connsiteY2" fmla="*/ 2987423 h 2987423"/>
              <a:gd name="connsiteX3" fmla="*/ 0 w 11834341"/>
              <a:gd name="connsiteY3" fmla="*/ 2987423 h 2987423"/>
              <a:gd name="connsiteX4" fmla="*/ 0 w 11834341"/>
              <a:gd name="connsiteY4" fmla="*/ 0 h 2987423"/>
              <a:gd name="connsiteX0" fmla="*/ 9467 w 11843808"/>
              <a:gd name="connsiteY0" fmla="*/ 0 h 2987423"/>
              <a:gd name="connsiteX1" fmla="*/ 11843808 w 11843808"/>
              <a:gd name="connsiteY1" fmla="*/ 0 h 2987423"/>
              <a:gd name="connsiteX2" fmla="*/ 11843808 w 11843808"/>
              <a:gd name="connsiteY2" fmla="*/ 2987423 h 2987423"/>
              <a:gd name="connsiteX3" fmla="*/ 9467 w 11843808"/>
              <a:gd name="connsiteY3" fmla="*/ 2987423 h 2987423"/>
              <a:gd name="connsiteX4" fmla="*/ 0 w 11843808"/>
              <a:gd name="connsiteY4" fmla="*/ 1159280 h 2987423"/>
              <a:gd name="connsiteX5" fmla="*/ 9467 w 11843808"/>
              <a:gd name="connsiteY5" fmla="*/ 0 h 2987423"/>
              <a:gd name="connsiteX0" fmla="*/ 9467 w 11843808"/>
              <a:gd name="connsiteY0" fmla="*/ 2008 h 2989431"/>
              <a:gd name="connsiteX1" fmla="*/ 5925312 w 11843808"/>
              <a:gd name="connsiteY1" fmla="*/ 0 h 2989431"/>
              <a:gd name="connsiteX2" fmla="*/ 11843808 w 11843808"/>
              <a:gd name="connsiteY2" fmla="*/ 2008 h 2989431"/>
              <a:gd name="connsiteX3" fmla="*/ 11843808 w 11843808"/>
              <a:gd name="connsiteY3" fmla="*/ 2989431 h 2989431"/>
              <a:gd name="connsiteX4" fmla="*/ 9467 w 11843808"/>
              <a:gd name="connsiteY4" fmla="*/ 2989431 h 2989431"/>
              <a:gd name="connsiteX5" fmla="*/ 0 w 11843808"/>
              <a:gd name="connsiteY5" fmla="*/ 1161288 h 2989431"/>
              <a:gd name="connsiteX6" fmla="*/ 9467 w 11843808"/>
              <a:gd name="connsiteY6" fmla="*/ 2008 h 2989431"/>
              <a:gd name="connsiteX0" fmla="*/ 650 w 11834991"/>
              <a:gd name="connsiteY0" fmla="*/ 2008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6" fmla="*/ 650 w 11834991"/>
              <a:gd name="connsiteY6" fmla="*/ 2008 h 2989431"/>
              <a:gd name="connsiteX0" fmla="*/ 3883 w 11834991"/>
              <a:gd name="connsiteY0" fmla="*/ 1164463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0" fmla="*/ 3883 w 11834991"/>
              <a:gd name="connsiteY0" fmla="*/ 1164463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0" fmla="*/ 3883 w 11834991"/>
              <a:gd name="connsiteY0" fmla="*/ 1164732 h 2989700"/>
              <a:gd name="connsiteX1" fmla="*/ 5916495 w 11834991"/>
              <a:gd name="connsiteY1" fmla="*/ 269 h 2989700"/>
              <a:gd name="connsiteX2" fmla="*/ 11834991 w 11834991"/>
              <a:gd name="connsiteY2" fmla="*/ 2277 h 2989700"/>
              <a:gd name="connsiteX3" fmla="*/ 11834991 w 11834991"/>
              <a:gd name="connsiteY3" fmla="*/ 2989700 h 2989700"/>
              <a:gd name="connsiteX4" fmla="*/ 650 w 11834991"/>
              <a:gd name="connsiteY4" fmla="*/ 2989700 h 2989700"/>
              <a:gd name="connsiteX5" fmla="*/ 3883 w 11834991"/>
              <a:gd name="connsiteY5" fmla="*/ 1164732 h 2989700"/>
              <a:gd name="connsiteX0" fmla="*/ 3883 w 11834991"/>
              <a:gd name="connsiteY0" fmla="*/ 1164463 h 2989431"/>
              <a:gd name="connsiteX1" fmla="*/ 1805336 w 11834991"/>
              <a:gd name="connsiteY1" fmla="*/ 525357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6530 h 2991498"/>
              <a:gd name="connsiteX1" fmla="*/ 1758770 w 11834991"/>
              <a:gd name="connsiteY1" fmla="*/ 453341 h 2991498"/>
              <a:gd name="connsiteX2" fmla="*/ 5916495 w 11834991"/>
              <a:gd name="connsiteY2" fmla="*/ 2067 h 2991498"/>
              <a:gd name="connsiteX3" fmla="*/ 11834991 w 11834991"/>
              <a:gd name="connsiteY3" fmla="*/ 4075 h 2991498"/>
              <a:gd name="connsiteX4" fmla="*/ 11834991 w 11834991"/>
              <a:gd name="connsiteY4" fmla="*/ 2991498 h 2991498"/>
              <a:gd name="connsiteX5" fmla="*/ 650 w 11834991"/>
              <a:gd name="connsiteY5" fmla="*/ 2991498 h 2991498"/>
              <a:gd name="connsiteX6" fmla="*/ 3883 w 11834991"/>
              <a:gd name="connsiteY6" fmla="*/ 1166530 h 2991498"/>
              <a:gd name="connsiteX0" fmla="*/ 3883 w 11834991"/>
              <a:gd name="connsiteY0" fmla="*/ 1164834 h 2989802"/>
              <a:gd name="connsiteX1" fmla="*/ 1758770 w 11834991"/>
              <a:gd name="connsiteY1" fmla="*/ 451645 h 2989802"/>
              <a:gd name="connsiteX2" fmla="*/ 5916495 w 11834991"/>
              <a:gd name="connsiteY2" fmla="*/ 371 h 2989802"/>
              <a:gd name="connsiteX3" fmla="*/ 11834991 w 11834991"/>
              <a:gd name="connsiteY3" fmla="*/ 2379 h 2989802"/>
              <a:gd name="connsiteX4" fmla="*/ 11834991 w 11834991"/>
              <a:gd name="connsiteY4" fmla="*/ 2989802 h 2989802"/>
              <a:gd name="connsiteX5" fmla="*/ 650 w 11834991"/>
              <a:gd name="connsiteY5" fmla="*/ 2989802 h 2989802"/>
              <a:gd name="connsiteX6" fmla="*/ 3883 w 11834991"/>
              <a:gd name="connsiteY6" fmla="*/ 1164834 h 2989802"/>
              <a:gd name="connsiteX0" fmla="*/ 3883 w 11834991"/>
              <a:gd name="connsiteY0" fmla="*/ 1164834 h 2989802"/>
              <a:gd name="connsiteX1" fmla="*/ 1758770 w 11834991"/>
              <a:gd name="connsiteY1" fmla="*/ 451645 h 2989802"/>
              <a:gd name="connsiteX2" fmla="*/ 5916495 w 11834991"/>
              <a:gd name="connsiteY2" fmla="*/ 371 h 2989802"/>
              <a:gd name="connsiteX3" fmla="*/ 11834991 w 11834991"/>
              <a:gd name="connsiteY3" fmla="*/ 2379 h 2989802"/>
              <a:gd name="connsiteX4" fmla="*/ 11834991 w 11834991"/>
              <a:gd name="connsiteY4" fmla="*/ 2989802 h 2989802"/>
              <a:gd name="connsiteX5" fmla="*/ 650 w 11834991"/>
              <a:gd name="connsiteY5" fmla="*/ 2989802 h 2989802"/>
              <a:gd name="connsiteX6" fmla="*/ 3883 w 11834991"/>
              <a:gd name="connsiteY6" fmla="*/ 1164834 h 2989802"/>
              <a:gd name="connsiteX0" fmla="*/ 3883 w 11834991"/>
              <a:gd name="connsiteY0" fmla="*/ 1164775 h 2989743"/>
              <a:gd name="connsiteX1" fmla="*/ 1758770 w 11834991"/>
              <a:gd name="connsiteY1" fmla="*/ 451586 h 2989743"/>
              <a:gd name="connsiteX2" fmla="*/ 5916495 w 11834991"/>
              <a:gd name="connsiteY2" fmla="*/ 312 h 2989743"/>
              <a:gd name="connsiteX3" fmla="*/ 11834991 w 11834991"/>
              <a:gd name="connsiteY3" fmla="*/ 2320 h 2989743"/>
              <a:gd name="connsiteX4" fmla="*/ 11834991 w 11834991"/>
              <a:gd name="connsiteY4" fmla="*/ 2989743 h 2989743"/>
              <a:gd name="connsiteX5" fmla="*/ 650 w 11834991"/>
              <a:gd name="connsiteY5" fmla="*/ 2989743 h 2989743"/>
              <a:gd name="connsiteX6" fmla="*/ 3883 w 11834991"/>
              <a:gd name="connsiteY6" fmla="*/ 1164775 h 2989743"/>
              <a:gd name="connsiteX0" fmla="*/ 3883 w 11834991"/>
              <a:gd name="connsiteY0" fmla="*/ 1164880 h 2989848"/>
              <a:gd name="connsiteX1" fmla="*/ 1932336 w 11834991"/>
              <a:gd name="connsiteY1" fmla="*/ 411474 h 2989848"/>
              <a:gd name="connsiteX2" fmla="*/ 5916495 w 11834991"/>
              <a:gd name="connsiteY2" fmla="*/ 417 h 2989848"/>
              <a:gd name="connsiteX3" fmla="*/ 11834991 w 11834991"/>
              <a:gd name="connsiteY3" fmla="*/ 2425 h 2989848"/>
              <a:gd name="connsiteX4" fmla="*/ 11834991 w 11834991"/>
              <a:gd name="connsiteY4" fmla="*/ 2989848 h 2989848"/>
              <a:gd name="connsiteX5" fmla="*/ 650 w 11834991"/>
              <a:gd name="connsiteY5" fmla="*/ 2989848 h 2989848"/>
              <a:gd name="connsiteX6" fmla="*/ 3883 w 11834991"/>
              <a:gd name="connsiteY6" fmla="*/ 1164880 h 2989848"/>
              <a:gd name="connsiteX0" fmla="*/ 3883 w 11834991"/>
              <a:gd name="connsiteY0" fmla="*/ 1164867 h 2989835"/>
              <a:gd name="connsiteX1" fmla="*/ 1932336 w 11834991"/>
              <a:gd name="connsiteY1" fmla="*/ 411461 h 2989835"/>
              <a:gd name="connsiteX2" fmla="*/ 5916495 w 11834991"/>
              <a:gd name="connsiteY2" fmla="*/ 404 h 2989835"/>
              <a:gd name="connsiteX3" fmla="*/ 11834991 w 11834991"/>
              <a:gd name="connsiteY3" fmla="*/ 2412 h 2989835"/>
              <a:gd name="connsiteX4" fmla="*/ 11834991 w 11834991"/>
              <a:gd name="connsiteY4" fmla="*/ 2989835 h 2989835"/>
              <a:gd name="connsiteX5" fmla="*/ 650 w 11834991"/>
              <a:gd name="connsiteY5" fmla="*/ 2989835 h 2989835"/>
              <a:gd name="connsiteX6" fmla="*/ 3883 w 11834991"/>
              <a:gd name="connsiteY6" fmla="*/ 1164867 h 2989835"/>
              <a:gd name="connsiteX0" fmla="*/ 3883 w 11834991"/>
              <a:gd name="connsiteY0" fmla="*/ 1164888 h 2989856"/>
              <a:gd name="connsiteX1" fmla="*/ 1921753 w 11834991"/>
              <a:gd name="connsiteY1" fmla="*/ 405132 h 2989856"/>
              <a:gd name="connsiteX2" fmla="*/ 5916495 w 11834991"/>
              <a:gd name="connsiteY2" fmla="*/ 425 h 2989856"/>
              <a:gd name="connsiteX3" fmla="*/ 11834991 w 11834991"/>
              <a:gd name="connsiteY3" fmla="*/ 2433 h 2989856"/>
              <a:gd name="connsiteX4" fmla="*/ 11834991 w 11834991"/>
              <a:gd name="connsiteY4" fmla="*/ 2989856 h 2989856"/>
              <a:gd name="connsiteX5" fmla="*/ 650 w 11834991"/>
              <a:gd name="connsiteY5" fmla="*/ 2989856 h 2989856"/>
              <a:gd name="connsiteX6" fmla="*/ 3883 w 11834991"/>
              <a:gd name="connsiteY6" fmla="*/ 1164888 h 2989856"/>
              <a:gd name="connsiteX0" fmla="*/ 43 w 11835384"/>
              <a:gd name="connsiteY0" fmla="*/ 893516 h 2989610"/>
              <a:gd name="connsiteX1" fmla="*/ 1922146 w 11835384"/>
              <a:gd name="connsiteY1" fmla="*/ 404886 h 2989610"/>
              <a:gd name="connsiteX2" fmla="*/ 5916888 w 11835384"/>
              <a:gd name="connsiteY2" fmla="*/ 179 h 2989610"/>
              <a:gd name="connsiteX3" fmla="*/ 11835384 w 11835384"/>
              <a:gd name="connsiteY3" fmla="*/ 2187 h 2989610"/>
              <a:gd name="connsiteX4" fmla="*/ 11835384 w 11835384"/>
              <a:gd name="connsiteY4" fmla="*/ 2989610 h 2989610"/>
              <a:gd name="connsiteX5" fmla="*/ 1043 w 11835384"/>
              <a:gd name="connsiteY5" fmla="*/ 2989610 h 2989610"/>
              <a:gd name="connsiteX6" fmla="*/ 43 w 11835384"/>
              <a:gd name="connsiteY6" fmla="*/ 893516 h 2989610"/>
              <a:gd name="connsiteX0" fmla="*/ 0 w 11835341"/>
              <a:gd name="connsiteY0" fmla="*/ 893516 h 2989610"/>
              <a:gd name="connsiteX1" fmla="*/ 1922103 w 11835341"/>
              <a:gd name="connsiteY1" fmla="*/ 404886 h 2989610"/>
              <a:gd name="connsiteX2" fmla="*/ 5916845 w 11835341"/>
              <a:gd name="connsiteY2" fmla="*/ 179 h 2989610"/>
              <a:gd name="connsiteX3" fmla="*/ 11835341 w 11835341"/>
              <a:gd name="connsiteY3" fmla="*/ 2187 h 2989610"/>
              <a:gd name="connsiteX4" fmla="*/ 11835341 w 11835341"/>
              <a:gd name="connsiteY4" fmla="*/ 2989610 h 2989610"/>
              <a:gd name="connsiteX5" fmla="*/ 1000 w 11835341"/>
              <a:gd name="connsiteY5" fmla="*/ 2989610 h 2989610"/>
              <a:gd name="connsiteX6" fmla="*/ 0 w 11835341"/>
              <a:gd name="connsiteY6" fmla="*/ 893516 h 2989610"/>
              <a:gd name="connsiteX0" fmla="*/ 0 w 11835341"/>
              <a:gd name="connsiteY0" fmla="*/ 893720 h 2989814"/>
              <a:gd name="connsiteX1" fmla="*/ 2025820 w 11835341"/>
              <a:gd name="connsiteY1" fmla="*/ 260013 h 2989814"/>
              <a:gd name="connsiteX2" fmla="*/ 5916845 w 11835341"/>
              <a:gd name="connsiteY2" fmla="*/ 383 h 2989814"/>
              <a:gd name="connsiteX3" fmla="*/ 11835341 w 11835341"/>
              <a:gd name="connsiteY3" fmla="*/ 2391 h 2989814"/>
              <a:gd name="connsiteX4" fmla="*/ 11835341 w 11835341"/>
              <a:gd name="connsiteY4" fmla="*/ 2989814 h 2989814"/>
              <a:gd name="connsiteX5" fmla="*/ 1000 w 11835341"/>
              <a:gd name="connsiteY5" fmla="*/ 2989814 h 2989814"/>
              <a:gd name="connsiteX6" fmla="*/ 0 w 11835341"/>
              <a:gd name="connsiteY6" fmla="*/ 893720 h 2989814"/>
              <a:gd name="connsiteX0" fmla="*/ 0 w 11835341"/>
              <a:gd name="connsiteY0" fmla="*/ 897278 h 2993372"/>
              <a:gd name="connsiteX1" fmla="*/ 2025820 w 11835341"/>
              <a:gd name="connsiteY1" fmla="*/ 263571 h 2993372"/>
              <a:gd name="connsiteX2" fmla="*/ 5916845 w 11835341"/>
              <a:gd name="connsiteY2" fmla="*/ 3941 h 2993372"/>
              <a:gd name="connsiteX3" fmla="*/ 11835341 w 11835341"/>
              <a:gd name="connsiteY3" fmla="*/ 5949 h 2993372"/>
              <a:gd name="connsiteX4" fmla="*/ 11835341 w 11835341"/>
              <a:gd name="connsiteY4" fmla="*/ 2993372 h 2993372"/>
              <a:gd name="connsiteX5" fmla="*/ 1000 w 11835341"/>
              <a:gd name="connsiteY5" fmla="*/ 2993372 h 2993372"/>
              <a:gd name="connsiteX6" fmla="*/ 0 w 11835341"/>
              <a:gd name="connsiteY6" fmla="*/ 897278 h 2993372"/>
              <a:gd name="connsiteX0" fmla="*/ 0 w 11835341"/>
              <a:gd name="connsiteY0" fmla="*/ 898261 h 2994355"/>
              <a:gd name="connsiteX1" fmla="*/ 2025820 w 11835341"/>
              <a:gd name="connsiteY1" fmla="*/ 264554 h 2994355"/>
              <a:gd name="connsiteX2" fmla="*/ 5916845 w 11835341"/>
              <a:gd name="connsiteY2" fmla="*/ 4924 h 2994355"/>
              <a:gd name="connsiteX3" fmla="*/ 11835341 w 11835341"/>
              <a:gd name="connsiteY3" fmla="*/ 6932 h 2994355"/>
              <a:gd name="connsiteX4" fmla="*/ 11835341 w 11835341"/>
              <a:gd name="connsiteY4" fmla="*/ 2994355 h 2994355"/>
              <a:gd name="connsiteX5" fmla="*/ 1000 w 11835341"/>
              <a:gd name="connsiteY5" fmla="*/ 2994355 h 2994355"/>
              <a:gd name="connsiteX6" fmla="*/ 0 w 11835341"/>
              <a:gd name="connsiteY6" fmla="*/ 898261 h 299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5341" h="2994355">
                <a:moveTo>
                  <a:pt x="0" y="898261"/>
                </a:moveTo>
                <a:cubicBezTo>
                  <a:pt x="436248" y="646332"/>
                  <a:pt x="1024862" y="449117"/>
                  <a:pt x="2025820" y="264554"/>
                </a:cubicBezTo>
                <a:cubicBezTo>
                  <a:pt x="3026778" y="79991"/>
                  <a:pt x="3851536" y="-24505"/>
                  <a:pt x="5916845" y="4924"/>
                </a:cubicBezTo>
                <a:lnTo>
                  <a:pt x="11835341" y="6932"/>
                </a:lnTo>
                <a:lnTo>
                  <a:pt x="11835341" y="2994355"/>
                </a:lnTo>
                <a:lnTo>
                  <a:pt x="1000" y="2994355"/>
                </a:lnTo>
                <a:cubicBezTo>
                  <a:pt x="667" y="2295657"/>
                  <a:pt x="333" y="1596959"/>
                  <a:pt x="0" y="89826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">
            <a:noFill/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 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 tai poistamalla kuvan ja lisäämällä uuden kuvan napsauttamalla kuvaketta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184148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 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12948" y="3325673"/>
            <a:ext cx="6950798" cy="642034"/>
          </a:xfrm>
        </p:spPr>
        <p:txBody>
          <a:bodyPr anchor="t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885340FB-A085-44AC-B06C-1418A7E1FA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3972" y="3326656"/>
            <a:ext cx="1242000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bg1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r>
              <a:rPr lang="fi-FI"/>
              <a:t>5.7.2021</a:t>
            </a:r>
            <a:endParaRPr lang="fi-FI" sz="1600">
              <a:solidFill>
                <a:schemeClr val="bg1"/>
              </a:solidFill>
            </a:endParaRP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F912D628-CD7A-4946-A2B4-D103992E9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1172" y="3052610"/>
            <a:ext cx="4114800" cy="204601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fi-FI" sz="1600" dirty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fi-FI"/>
              <a:t>Valeria Kerkkä</a:t>
            </a:r>
            <a:endParaRPr lang="fi-FI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02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4" preserve="1" userDrawn="1">
  <p:cSld name="Otsikko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8">
            <a:extLst>
              <a:ext uri="{FF2B5EF4-FFF2-40B4-BE49-F238E27FC236}">
                <a16:creationId xmlns:a16="http://schemas.microsoft.com/office/drawing/2014/main" id="{9D79146F-FB5D-482D-BEE2-42A25810F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2661957"/>
            <a:ext cx="11834341" cy="3985046"/>
          </a:xfrm>
          <a:custGeom>
            <a:avLst/>
            <a:gdLst>
              <a:gd name="T0" fmla="*/ 32870 w 32870"/>
              <a:gd name="T1" fmla="*/ 15500 h 15500"/>
              <a:gd name="T2" fmla="*/ 32870 w 32870"/>
              <a:gd name="T3" fmla="*/ 0 h 15500"/>
              <a:gd name="T4" fmla="*/ 32870 w 32870"/>
              <a:gd name="T5" fmla="*/ 0 h 15500"/>
              <a:gd name="T6" fmla="*/ 32870 w 32870"/>
              <a:gd name="T7" fmla="*/ 4650 h 15500"/>
              <a:gd name="T8" fmla="*/ 19067 w 32870"/>
              <a:gd name="T9" fmla="*/ 4661 h 15500"/>
              <a:gd name="T10" fmla="*/ 0 w 32870"/>
              <a:gd name="T11" fmla="*/ 11678 h 15500"/>
              <a:gd name="T12" fmla="*/ 0 w 32870"/>
              <a:gd name="T13" fmla="*/ 15500 h 15500"/>
              <a:gd name="T14" fmla="*/ 32870 w 32870"/>
              <a:gd name="T15" fmla="*/ 15500 h 15500"/>
              <a:gd name="connsiteX0" fmla="*/ 32870 w 32870"/>
              <a:gd name="connsiteY0" fmla="*/ 15500 h 15500"/>
              <a:gd name="connsiteX1" fmla="*/ 32870 w 32870"/>
              <a:gd name="connsiteY1" fmla="*/ 0 h 15500"/>
              <a:gd name="connsiteX2" fmla="*/ 32870 w 32870"/>
              <a:gd name="connsiteY2" fmla="*/ 4650 h 15500"/>
              <a:gd name="connsiteX3" fmla="*/ 19067 w 32870"/>
              <a:gd name="connsiteY3" fmla="*/ 4661 h 15500"/>
              <a:gd name="connsiteX4" fmla="*/ 0 w 32870"/>
              <a:gd name="connsiteY4" fmla="*/ 11678 h 15500"/>
              <a:gd name="connsiteX5" fmla="*/ 0 w 32870"/>
              <a:gd name="connsiteY5" fmla="*/ 15500 h 15500"/>
              <a:gd name="connsiteX6" fmla="*/ 32870 w 32870"/>
              <a:gd name="connsiteY6" fmla="*/ 15500 h 15500"/>
              <a:gd name="connsiteX0" fmla="*/ 32870 w 32870"/>
              <a:gd name="connsiteY0" fmla="*/ 10850 h 10850"/>
              <a:gd name="connsiteX1" fmla="*/ 32870 w 32870"/>
              <a:gd name="connsiteY1" fmla="*/ 0 h 10850"/>
              <a:gd name="connsiteX2" fmla="*/ 19067 w 32870"/>
              <a:gd name="connsiteY2" fmla="*/ 11 h 10850"/>
              <a:gd name="connsiteX3" fmla="*/ 0 w 32870"/>
              <a:gd name="connsiteY3" fmla="*/ 7028 h 10850"/>
              <a:gd name="connsiteX4" fmla="*/ 0 w 32870"/>
              <a:gd name="connsiteY4" fmla="*/ 10850 h 10850"/>
              <a:gd name="connsiteX5" fmla="*/ 32870 w 32870"/>
              <a:gd name="connsiteY5" fmla="*/ 10850 h 1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0850">
                <a:moveTo>
                  <a:pt x="32870" y="10850"/>
                </a:moveTo>
                <a:lnTo>
                  <a:pt x="32870" y="0"/>
                </a:lnTo>
                <a:lnTo>
                  <a:pt x="19067" y="11"/>
                </a:lnTo>
                <a:cubicBezTo>
                  <a:pt x="13563" y="3"/>
                  <a:pt x="2671" y="800"/>
                  <a:pt x="0" y="7028"/>
                </a:cubicBezTo>
                <a:lnTo>
                  <a:pt x="0" y="10850"/>
                </a:lnTo>
                <a:lnTo>
                  <a:pt x="32870" y="1085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19">
            <a:extLst>
              <a:ext uri="{FF2B5EF4-FFF2-40B4-BE49-F238E27FC236}">
                <a16:creationId xmlns:a16="http://schemas.microsoft.com/office/drawing/2014/main" id="{B5B976A8-CE61-4DC9-871A-17A9AC0F8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098364"/>
            <a:ext cx="11834341" cy="4209096"/>
          </a:xfrm>
          <a:custGeom>
            <a:avLst/>
            <a:gdLst>
              <a:gd name="T0" fmla="*/ 0 w 32870"/>
              <a:gd name="T1" fmla="*/ 4740 h 11678"/>
              <a:gd name="T2" fmla="*/ 0 w 32870"/>
              <a:gd name="T3" fmla="*/ 11678 h 11678"/>
              <a:gd name="T4" fmla="*/ 19067 w 32870"/>
              <a:gd name="T5" fmla="*/ 4661 h 11678"/>
              <a:gd name="T6" fmla="*/ 32870 w 32870"/>
              <a:gd name="T7" fmla="*/ 4650 h 11678"/>
              <a:gd name="T8" fmla="*/ 32870 w 32870"/>
              <a:gd name="T9" fmla="*/ 0 h 11678"/>
              <a:gd name="T10" fmla="*/ 18389 w 32870"/>
              <a:gd name="T11" fmla="*/ 20 h 11678"/>
              <a:gd name="T12" fmla="*/ 0 w 32870"/>
              <a:gd name="T13" fmla="*/ 4740 h 11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11678">
                <a:moveTo>
                  <a:pt x="0" y="4740"/>
                </a:moveTo>
                <a:lnTo>
                  <a:pt x="0" y="11678"/>
                </a:lnTo>
                <a:cubicBezTo>
                  <a:pt x="2671" y="5450"/>
                  <a:pt x="13563" y="4653"/>
                  <a:pt x="19067" y="4661"/>
                </a:cubicBezTo>
                <a:cubicBezTo>
                  <a:pt x="20406" y="4663"/>
                  <a:pt x="28166" y="4655"/>
                  <a:pt x="32870" y="4650"/>
                </a:cubicBezTo>
                <a:lnTo>
                  <a:pt x="32870" y="0"/>
                </a:lnTo>
                <a:cubicBezTo>
                  <a:pt x="28197" y="2"/>
                  <a:pt x="20433" y="7"/>
                  <a:pt x="18389" y="20"/>
                </a:cubicBezTo>
                <a:cubicBezTo>
                  <a:pt x="8797" y="82"/>
                  <a:pt x="3102" y="1939"/>
                  <a:pt x="0" y="4740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3012948" y="3387374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3012949" y="5597458"/>
            <a:ext cx="6969312" cy="642035"/>
          </a:xfrm>
        </p:spPr>
        <p:txBody>
          <a:bodyPr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1985E3F4-62CC-4CEC-8965-E8A66FBC78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2260" y="5597458"/>
            <a:ext cx="1242000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bg1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r>
              <a:rPr lang="fi-FI"/>
              <a:t>5.7.2021</a:t>
            </a:r>
            <a:endParaRPr lang="fi-FI" sz="1600">
              <a:solidFill>
                <a:schemeClr val="bg1"/>
              </a:solidFill>
            </a:endParaRPr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253E613E-3102-404E-9128-95F7165B5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09460" y="5307460"/>
            <a:ext cx="4114800" cy="241091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fi-FI" sz="1600" dirty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fi-FI"/>
              <a:t>Valeria Kerkkä</a:t>
            </a:r>
            <a:endParaRPr lang="fi-FI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10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5" preserve="1" userDrawn="1">
  <p:cSld name="Otsikko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7" name="Freeform 24">
            <a:extLst>
              <a:ext uri="{FF2B5EF4-FFF2-40B4-BE49-F238E27FC236}">
                <a16:creationId xmlns:a16="http://schemas.microsoft.com/office/drawing/2014/main" id="{1A042BF1-EF78-493D-A6DE-B399BD8FC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8284039" cy="6515254"/>
          </a:xfrm>
          <a:custGeom>
            <a:avLst/>
            <a:gdLst>
              <a:gd name="T0" fmla="*/ 23006 w 23006"/>
              <a:gd name="T1" fmla="*/ 0 h 18070"/>
              <a:gd name="T2" fmla="*/ 11591 w 23006"/>
              <a:gd name="T3" fmla="*/ 0 h 18070"/>
              <a:gd name="T4" fmla="*/ 0 w 23006"/>
              <a:gd name="T5" fmla="*/ 4209 h 18070"/>
              <a:gd name="T6" fmla="*/ 0 w 23006"/>
              <a:gd name="T7" fmla="*/ 18070 h 18070"/>
              <a:gd name="T8" fmla="*/ 18262 w 23006"/>
              <a:gd name="T9" fmla="*/ 18070 h 18070"/>
              <a:gd name="T10" fmla="*/ 18262 w 23006"/>
              <a:gd name="T11" fmla="*/ 17566 h 18070"/>
              <a:gd name="T12" fmla="*/ 23006 w 23006"/>
              <a:gd name="T13" fmla="*/ 0 h 18070"/>
              <a:gd name="connsiteX0" fmla="*/ 23006 w 23006"/>
              <a:gd name="connsiteY0" fmla="*/ 0 h 18070"/>
              <a:gd name="connsiteX1" fmla="*/ 11591 w 23006"/>
              <a:gd name="connsiteY1" fmla="*/ 0 h 18070"/>
              <a:gd name="connsiteX2" fmla="*/ 0 w 23006"/>
              <a:gd name="connsiteY2" fmla="*/ 4209 h 18070"/>
              <a:gd name="connsiteX3" fmla="*/ 0 w 23006"/>
              <a:gd name="connsiteY3" fmla="*/ 18070 h 18070"/>
              <a:gd name="connsiteX4" fmla="*/ 18262 w 23006"/>
              <a:gd name="connsiteY4" fmla="*/ 18070 h 18070"/>
              <a:gd name="connsiteX5" fmla="*/ 18295 w 23006"/>
              <a:gd name="connsiteY5" fmla="*/ 17555 h 18070"/>
              <a:gd name="connsiteX6" fmla="*/ 23006 w 23006"/>
              <a:gd name="connsiteY6" fmla="*/ 0 h 18070"/>
              <a:gd name="connsiteX0" fmla="*/ 23006 w 23120"/>
              <a:gd name="connsiteY0" fmla="*/ 0 h 18070"/>
              <a:gd name="connsiteX1" fmla="*/ 11591 w 23120"/>
              <a:gd name="connsiteY1" fmla="*/ 0 h 18070"/>
              <a:gd name="connsiteX2" fmla="*/ 0 w 23120"/>
              <a:gd name="connsiteY2" fmla="*/ 4209 h 18070"/>
              <a:gd name="connsiteX3" fmla="*/ 0 w 23120"/>
              <a:gd name="connsiteY3" fmla="*/ 18070 h 18070"/>
              <a:gd name="connsiteX4" fmla="*/ 18262 w 23120"/>
              <a:gd name="connsiteY4" fmla="*/ 18070 h 18070"/>
              <a:gd name="connsiteX5" fmla="*/ 23120 w 23120"/>
              <a:gd name="connsiteY5" fmla="*/ 7420 h 18070"/>
              <a:gd name="connsiteX6" fmla="*/ 23006 w 23120"/>
              <a:gd name="connsiteY6" fmla="*/ 0 h 18070"/>
              <a:gd name="connsiteX0" fmla="*/ 23006 w 23309"/>
              <a:gd name="connsiteY0" fmla="*/ 0 h 18070"/>
              <a:gd name="connsiteX1" fmla="*/ 11591 w 23309"/>
              <a:gd name="connsiteY1" fmla="*/ 0 h 18070"/>
              <a:gd name="connsiteX2" fmla="*/ 0 w 23309"/>
              <a:gd name="connsiteY2" fmla="*/ 4209 h 18070"/>
              <a:gd name="connsiteX3" fmla="*/ 0 w 23309"/>
              <a:gd name="connsiteY3" fmla="*/ 18070 h 18070"/>
              <a:gd name="connsiteX4" fmla="*/ 18262 w 23309"/>
              <a:gd name="connsiteY4" fmla="*/ 18070 h 18070"/>
              <a:gd name="connsiteX5" fmla="*/ 23006 w 23309"/>
              <a:gd name="connsiteY5" fmla="*/ 0 h 18070"/>
              <a:gd name="connsiteX0" fmla="*/ 23006 w 23146"/>
              <a:gd name="connsiteY0" fmla="*/ 0 h 18070"/>
              <a:gd name="connsiteX1" fmla="*/ 11591 w 23146"/>
              <a:gd name="connsiteY1" fmla="*/ 0 h 18070"/>
              <a:gd name="connsiteX2" fmla="*/ 0 w 23146"/>
              <a:gd name="connsiteY2" fmla="*/ 4209 h 18070"/>
              <a:gd name="connsiteX3" fmla="*/ 0 w 23146"/>
              <a:gd name="connsiteY3" fmla="*/ 18070 h 18070"/>
              <a:gd name="connsiteX4" fmla="*/ 18262 w 23146"/>
              <a:gd name="connsiteY4" fmla="*/ 18070 h 18070"/>
              <a:gd name="connsiteX5" fmla="*/ 23006 w 23146"/>
              <a:gd name="connsiteY5" fmla="*/ 0 h 18070"/>
              <a:gd name="connsiteX0" fmla="*/ 23006 w 23006"/>
              <a:gd name="connsiteY0" fmla="*/ 0 h 18070"/>
              <a:gd name="connsiteX1" fmla="*/ 11591 w 23006"/>
              <a:gd name="connsiteY1" fmla="*/ 0 h 18070"/>
              <a:gd name="connsiteX2" fmla="*/ 0 w 23006"/>
              <a:gd name="connsiteY2" fmla="*/ 4209 h 18070"/>
              <a:gd name="connsiteX3" fmla="*/ 0 w 23006"/>
              <a:gd name="connsiteY3" fmla="*/ 18070 h 18070"/>
              <a:gd name="connsiteX4" fmla="*/ 18262 w 23006"/>
              <a:gd name="connsiteY4" fmla="*/ 18070 h 18070"/>
              <a:gd name="connsiteX5" fmla="*/ 23006 w 23006"/>
              <a:gd name="connsiteY5" fmla="*/ 0 h 1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06" h="18070">
                <a:moveTo>
                  <a:pt x="23006" y="0"/>
                </a:move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lnTo>
                  <a:pt x="0" y="18070"/>
                </a:lnTo>
                <a:lnTo>
                  <a:pt x="18262" y="18070"/>
                </a:lnTo>
                <a:cubicBezTo>
                  <a:pt x="18287" y="18090"/>
                  <a:pt x="22931" y="62"/>
                  <a:pt x="23006" y="0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29868" y="2825496"/>
            <a:ext cx="5143500" cy="2391156"/>
          </a:xfrm>
        </p:spPr>
        <p:txBody>
          <a:bodyPr anchor="ctr" anchorCtr="0"/>
          <a:lstStyle>
            <a:lvl1pPr algn="l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 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2074" y="5703145"/>
            <a:ext cx="4195818" cy="642035"/>
          </a:xfrm>
        </p:spPr>
        <p:txBody>
          <a:bodyPr anchor="t" anchorCtr="0"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BFBF6B36-2C5D-4C96-B600-824137F55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747818" y="180000"/>
            <a:ext cx="5266800" cy="6516000"/>
          </a:xfrm>
          <a:custGeom>
            <a:avLst/>
            <a:gdLst>
              <a:gd name="connsiteX0" fmla="*/ 0 w 11834341"/>
              <a:gd name="connsiteY0" fmla="*/ 0 h 2987423"/>
              <a:gd name="connsiteX1" fmla="*/ 11834341 w 11834341"/>
              <a:gd name="connsiteY1" fmla="*/ 0 h 2987423"/>
              <a:gd name="connsiteX2" fmla="*/ 11834341 w 11834341"/>
              <a:gd name="connsiteY2" fmla="*/ 2987423 h 2987423"/>
              <a:gd name="connsiteX3" fmla="*/ 0 w 11834341"/>
              <a:gd name="connsiteY3" fmla="*/ 2987423 h 2987423"/>
              <a:gd name="connsiteX4" fmla="*/ 0 w 11834341"/>
              <a:gd name="connsiteY4" fmla="*/ 0 h 2987423"/>
              <a:gd name="connsiteX0" fmla="*/ 9467 w 11843808"/>
              <a:gd name="connsiteY0" fmla="*/ 0 h 2987423"/>
              <a:gd name="connsiteX1" fmla="*/ 11843808 w 11843808"/>
              <a:gd name="connsiteY1" fmla="*/ 0 h 2987423"/>
              <a:gd name="connsiteX2" fmla="*/ 11843808 w 11843808"/>
              <a:gd name="connsiteY2" fmla="*/ 2987423 h 2987423"/>
              <a:gd name="connsiteX3" fmla="*/ 9467 w 11843808"/>
              <a:gd name="connsiteY3" fmla="*/ 2987423 h 2987423"/>
              <a:gd name="connsiteX4" fmla="*/ 0 w 11843808"/>
              <a:gd name="connsiteY4" fmla="*/ 1159280 h 2987423"/>
              <a:gd name="connsiteX5" fmla="*/ 9467 w 11843808"/>
              <a:gd name="connsiteY5" fmla="*/ 0 h 2987423"/>
              <a:gd name="connsiteX0" fmla="*/ 9467 w 11843808"/>
              <a:gd name="connsiteY0" fmla="*/ 2008 h 2989431"/>
              <a:gd name="connsiteX1" fmla="*/ 5925312 w 11843808"/>
              <a:gd name="connsiteY1" fmla="*/ 0 h 2989431"/>
              <a:gd name="connsiteX2" fmla="*/ 11843808 w 11843808"/>
              <a:gd name="connsiteY2" fmla="*/ 2008 h 2989431"/>
              <a:gd name="connsiteX3" fmla="*/ 11843808 w 11843808"/>
              <a:gd name="connsiteY3" fmla="*/ 2989431 h 2989431"/>
              <a:gd name="connsiteX4" fmla="*/ 9467 w 11843808"/>
              <a:gd name="connsiteY4" fmla="*/ 2989431 h 2989431"/>
              <a:gd name="connsiteX5" fmla="*/ 0 w 11843808"/>
              <a:gd name="connsiteY5" fmla="*/ 1161288 h 2989431"/>
              <a:gd name="connsiteX6" fmla="*/ 9467 w 11843808"/>
              <a:gd name="connsiteY6" fmla="*/ 2008 h 2989431"/>
              <a:gd name="connsiteX0" fmla="*/ 650 w 11834991"/>
              <a:gd name="connsiteY0" fmla="*/ 2008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6" fmla="*/ 650 w 11834991"/>
              <a:gd name="connsiteY6" fmla="*/ 2008 h 2989431"/>
              <a:gd name="connsiteX0" fmla="*/ 3883 w 11834991"/>
              <a:gd name="connsiteY0" fmla="*/ 1164463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0" fmla="*/ 3883 w 11834991"/>
              <a:gd name="connsiteY0" fmla="*/ 1164463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0" fmla="*/ 3883 w 11834991"/>
              <a:gd name="connsiteY0" fmla="*/ 1164732 h 2989700"/>
              <a:gd name="connsiteX1" fmla="*/ 5916495 w 11834991"/>
              <a:gd name="connsiteY1" fmla="*/ 269 h 2989700"/>
              <a:gd name="connsiteX2" fmla="*/ 11834991 w 11834991"/>
              <a:gd name="connsiteY2" fmla="*/ 2277 h 2989700"/>
              <a:gd name="connsiteX3" fmla="*/ 11834991 w 11834991"/>
              <a:gd name="connsiteY3" fmla="*/ 2989700 h 2989700"/>
              <a:gd name="connsiteX4" fmla="*/ 650 w 11834991"/>
              <a:gd name="connsiteY4" fmla="*/ 2989700 h 2989700"/>
              <a:gd name="connsiteX5" fmla="*/ 3883 w 11834991"/>
              <a:gd name="connsiteY5" fmla="*/ 1164732 h 2989700"/>
              <a:gd name="connsiteX0" fmla="*/ 3883 w 11834991"/>
              <a:gd name="connsiteY0" fmla="*/ 1164463 h 2989431"/>
              <a:gd name="connsiteX1" fmla="*/ 1805336 w 11834991"/>
              <a:gd name="connsiteY1" fmla="*/ 525357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6530 h 2991498"/>
              <a:gd name="connsiteX1" fmla="*/ 1758770 w 11834991"/>
              <a:gd name="connsiteY1" fmla="*/ 453341 h 2991498"/>
              <a:gd name="connsiteX2" fmla="*/ 5916495 w 11834991"/>
              <a:gd name="connsiteY2" fmla="*/ 2067 h 2991498"/>
              <a:gd name="connsiteX3" fmla="*/ 11834991 w 11834991"/>
              <a:gd name="connsiteY3" fmla="*/ 4075 h 2991498"/>
              <a:gd name="connsiteX4" fmla="*/ 11834991 w 11834991"/>
              <a:gd name="connsiteY4" fmla="*/ 2991498 h 2991498"/>
              <a:gd name="connsiteX5" fmla="*/ 650 w 11834991"/>
              <a:gd name="connsiteY5" fmla="*/ 2991498 h 2991498"/>
              <a:gd name="connsiteX6" fmla="*/ 3883 w 11834991"/>
              <a:gd name="connsiteY6" fmla="*/ 1166530 h 2991498"/>
              <a:gd name="connsiteX0" fmla="*/ 3883 w 11834991"/>
              <a:gd name="connsiteY0" fmla="*/ 1164834 h 2989802"/>
              <a:gd name="connsiteX1" fmla="*/ 1758770 w 11834991"/>
              <a:gd name="connsiteY1" fmla="*/ 451645 h 2989802"/>
              <a:gd name="connsiteX2" fmla="*/ 5916495 w 11834991"/>
              <a:gd name="connsiteY2" fmla="*/ 371 h 2989802"/>
              <a:gd name="connsiteX3" fmla="*/ 11834991 w 11834991"/>
              <a:gd name="connsiteY3" fmla="*/ 2379 h 2989802"/>
              <a:gd name="connsiteX4" fmla="*/ 11834991 w 11834991"/>
              <a:gd name="connsiteY4" fmla="*/ 2989802 h 2989802"/>
              <a:gd name="connsiteX5" fmla="*/ 650 w 11834991"/>
              <a:gd name="connsiteY5" fmla="*/ 2989802 h 2989802"/>
              <a:gd name="connsiteX6" fmla="*/ 3883 w 11834991"/>
              <a:gd name="connsiteY6" fmla="*/ 1164834 h 2989802"/>
              <a:gd name="connsiteX0" fmla="*/ 3883 w 11834991"/>
              <a:gd name="connsiteY0" fmla="*/ 1164834 h 2989802"/>
              <a:gd name="connsiteX1" fmla="*/ 1758770 w 11834991"/>
              <a:gd name="connsiteY1" fmla="*/ 451645 h 2989802"/>
              <a:gd name="connsiteX2" fmla="*/ 5916495 w 11834991"/>
              <a:gd name="connsiteY2" fmla="*/ 371 h 2989802"/>
              <a:gd name="connsiteX3" fmla="*/ 11834991 w 11834991"/>
              <a:gd name="connsiteY3" fmla="*/ 2379 h 2989802"/>
              <a:gd name="connsiteX4" fmla="*/ 11834991 w 11834991"/>
              <a:gd name="connsiteY4" fmla="*/ 2989802 h 2989802"/>
              <a:gd name="connsiteX5" fmla="*/ 650 w 11834991"/>
              <a:gd name="connsiteY5" fmla="*/ 2989802 h 2989802"/>
              <a:gd name="connsiteX6" fmla="*/ 3883 w 11834991"/>
              <a:gd name="connsiteY6" fmla="*/ 1164834 h 2989802"/>
              <a:gd name="connsiteX0" fmla="*/ 3883 w 11834991"/>
              <a:gd name="connsiteY0" fmla="*/ 1164775 h 2989743"/>
              <a:gd name="connsiteX1" fmla="*/ 1758770 w 11834991"/>
              <a:gd name="connsiteY1" fmla="*/ 451586 h 2989743"/>
              <a:gd name="connsiteX2" fmla="*/ 5916495 w 11834991"/>
              <a:gd name="connsiteY2" fmla="*/ 312 h 2989743"/>
              <a:gd name="connsiteX3" fmla="*/ 11834991 w 11834991"/>
              <a:gd name="connsiteY3" fmla="*/ 2320 h 2989743"/>
              <a:gd name="connsiteX4" fmla="*/ 11834991 w 11834991"/>
              <a:gd name="connsiteY4" fmla="*/ 2989743 h 2989743"/>
              <a:gd name="connsiteX5" fmla="*/ 650 w 11834991"/>
              <a:gd name="connsiteY5" fmla="*/ 2989743 h 2989743"/>
              <a:gd name="connsiteX6" fmla="*/ 3883 w 11834991"/>
              <a:gd name="connsiteY6" fmla="*/ 1164775 h 2989743"/>
              <a:gd name="connsiteX0" fmla="*/ 3883 w 11834991"/>
              <a:gd name="connsiteY0" fmla="*/ 1164880 h 2989848"/>
              <a:gd name="connsiteX1" fmla="*/ 1932336 w 11834991"/>
              <a:gd name="connsiteY1" fmla="*/ 411474 h 2989848"/>
              <a:gd name="connsiteX2" fmla="*/ 5916495 w 11834991"/>
              <a:gd name="connsiteY2" fmla="*/ 417 h 2989848"/>
              <a:gd name="connsiteX3" fmla="*/ 11834991 w 11834991"/>
              <a:gd name="connsiteY3" fmla="*/ 2425 h 2989848"/>
              <a:gd name="connsiteX4" fmla="*/ 11834991 w 11834991"/>
              <a:gd name="connsiteY4" fmla="*/ 2989848 h 2989848"/>
              <a:gd name="connsiteX5" fmla="*/ 650 w 11834991"/>
              <a:gd name="connsiteY5" fmla="*/ 2989848 h 2989848"/>
              <a:gd name="connsiteX6" fmla="*/ 3883 w 11834991"/>
              <a:gd name="connsiteY6" fmla="*/ 1164880 h 2989848"/>
              <a:gd name="connsiteX0" fmla="*/ 3883 w 11834991"/>
              <a:gd name="connsiteY0" fmla="*/ 1164867 h 2989835"/>
              <a:gd name="connsiteX1" fmla="*/ 1932336 w 11834991"/>
              <a:gd name="connsiteY1" fmla="*/ 411461 h 2989835"/>
              <a:gd name="connsiteX2" fmla="*/ 5916495 w 11834991"/>
              <a:gd name="connsiteY2" fmla="*/ 404 h 2989835"/>
              <a:gd name="connsiteX3" fmla="*/ 11834991 w 11834991"/>
              <a:gd name="connsiteY3" fmla="*/ 2412 h 2989835"/>
              <a:gd name="connsiteX4" fmla="*/ 11834991 w 11834991"/>
              <a:gd name="connsiteY4" fmla="*/ 2989835 h 2989835"/>
              <a:gd name="connsiteX5" fmla="*/ 650 w 11834991"/>
              <a:gd name="connsiteY5" fmla="*/ 2989835 h 2989835"/>
              <a:gd name="connsiteX6" fmla="*/ 3883 w 11834991"/>
              <a:gd name="connsiteY6" fmla="*/ 1164867 h 2989835"/>
              <a:gd name="connsiteX0" fmla="*/ 3883 w 11834991"/>
              <a:gd name="connsiteY0" fmla="*/ 1164888 h 2989856"/>
              <a:gd name="connsiteX1" fmla="*/ 1921753 w 11834991"/>
              <a:gd name="connsiteY1" fmla="*/ 405132 h 2989856"/>
              <a:gd name="connsiteX2" fmla="*/ 5916495 w 11834991"/>
              <a:gd name="connsiteY2" fmla="*/ 425 h 2989856"/>
              <a:gd name="connsiteX3" fmla="*/ 11834991 w 11834991"/>
              <a:gd name="connsiteY3" fmla="*/ 2433 h 2989856"/>
              <a:gd name="connsiteX4" fmla="*/ 11834991 w 11834991"/>
              <a:gd name="connsiteY4" fmla="*/ 2989856 h 2989856"/>
              <a:gd name="connsiteX5" fmla="*/ 650 w 11834991"/>
              <a:gd name="connsiteY5" fmla="*/ 2989856 h 2989856"/>
              <a:gd name="connsiteX6" fmla="*/ 3883 w 11834991"/>
              <a:gd name="connsiteY6" fmla="*/ 1164888 h 2989856"/>
              <a:gd name="connsiteX0" fmla="*/ 43 w 11835384"/>
              <a:gd name="connsiteY0" fmla="*/ 893516 h 2989610"/>
              <a:gd name="connsiteX1" fmla="*/ 1922146 w 11835384"/>
              <a:gd name="connsiteY1" fmla="*/ 404886 h 2989610"/>
              <a:gd name="connsiteX2" fmla="*/ 5916888 w 11835384"/>
              <a:gd name="connsiteY2" fmla="*/ 179 h 2989610"/>
              <a:gd name="connsiteX3" fmla="*/ 11835384 w 11835384"/>
              <a:gd name="connsiteY3" fmla="*/ 2187 h 2989610"/>
              <a:gd name="connsiteX4" fmla="*/ 11835384 w 11835384"/>
              <a:gd name="connsiteY4" fmla="*/ 2989610 h 2989610"/>
              <a:gd name="connsiteX5" fmla="*/ 1043 w 11835384"/>
              <a:gd name="connsiteY5" fmla="*/ 2989610 h 2989610"/>
              <a:gd name="connsiteX6" fmla="*/ 43 w 11835384"/>
              <a:gd name="connsiteY6" fmla="*/ 893516 h 2989610"/>
              <a:gd name="connsiteX0" fmla="*/ 0 w 11835341"/>
              <a:gd name="connsiteY0" fmla="*/ 893516 h 2989610"/>
              <a:gd name="connsiteX1" fmla="*/ 1922103 w 11835341"/>
              <a:gd name="connsiteY1" fmla="*/ 404886 h 2989610"/>
              <a:gd name="connsiteX2" fmla="*/ 5916845 w 11835341"/>
              <a:gd name="connsiteY2" fmla="*/ 179 h 2989610"/>
              <a:gd name="connsiteX3" fmla="*/ 11835341 w 11835341"/>
              <a:gd name="connsiteY3" fmla="*/ 2187 h 2989610"/>
              <a:gd name="connsiteX4" fmla="*/ 11835341 w 11835341"/>
              <a:gd name="connsiteY4" fmla="*/ 2989610 h 2989610"/>
              <a:gd name="connsiteX5" fmla="*/ 1000 w 11835341"/>
              <a:gd name="connsiteY5" fmla="*/ 2989610 h 2989610"/>
              <a:gd name="connsiteX6" fmla="*/ 0 w 11835341"/>
              <a:gd name="connsiteY6" fmla="*/ 893516 h 2989610"/>
              <a:gd name="connsiteX0" fmla="*/ 0 w 11835341"/>
              <a:gd name="connsiteY0" fmla="*/ 893720 h 2989814"/>
              <a:gd name="connsiteX1" fmla="*/ 2025820 w 11835341"/>
              <a:gd name="connsiteY1" fmla="*/ 260013 h 2989814"/>
              <a:gd name="connsiteX2" fmla="*/ 5916845 w 11835341"/>
              <a:gd name="connsiteY2" fmla="*/ 383 h 2989814"/>
              <a:gd name="connsiteX3" fmla="*/ 11835341 w 11835341"/>
              <a:gd name="connsiteY3" fmla="*/ 2391 h 2989814"/>
              <a:gd name="connsiteX4" fmla="*/ 11835341 w 11835341"/>
              <a:gd name="connsiteY4" fmla="*/ 2989814 h 2989814"/>
              <a:gd name="connsiteX5" fmla="*/ 1000 w 11835341"/>
              <a:gd name="connsiteY5" fmla="*/ 2989814 h 2989814"/>
              <a:gd name="connsiteX6" fmla="*/ 0 w 11835341"/>
              <a:gd name="connsiteY6" fmla="*/ 893720 h 2989814"/>
              <a:gd name="connsiteX0" fmla="*/ 0 w 11835341"/>
              <a:gd name="connsiteY0" fmla="*/ 897278 h 2993372"/>
              <a:gd name="connsiteX1" fmla="*/ 2025820 w 11835341"/>
              <a:gd name="connsiteY1" fmla="*/ 263571 h 2993372"/>
              <a:gd name="connsiteX2" fmla="*/ 5916845 w 11835341"/>
              <a:gd name="connsiteY2" fmla="*/ 3941 h 2993372"/>
              <a:gd name="connsiteX3" fmla="*/ 11835341 w 11835341"/>
              <a:gd name="connsiteY3" fmla="*/ 5949 h 2993372"/>
              <a:gd name="connsiteX4" fmla="*/ 11835341 w 11835341"/>
              <a:gd name="connsiteY4" fmla="*/ 2993372 h 2993372"/>
              <a:gd name="connsiteX5" fmla="*/ 1000 w 11835341"/>
              <a:gd name="connsiteY5" fmla="*/ 2993372 h 2993372"/>
              <a:gd name="connsiteX6" fmla="*/ 0 w 11835341"/>
              <a:gd name="connsiteY6" fmla="*/ 897278 h 2993372"/>
              <a:gd name="connsiteX0" fmla="*/ 0 w 11835341"/>
              <a:gd name="connsiteY0" fmla="*/ 898261 h 2994355"/>
              <a:gd name="connsiteX1" fmla="*/ 2025820 w 11835341"/>
              <a:gd name="connsiteY1" fmla="*/ 264554 h 2994355"/>
              <a:gd name="connsiteX2" fmla="*/ 5916845 w 11835341"/>
              <a:gd name="connsiteY2" fmla="*/ 4924 h 2994355"/>
              <a:gd name="connsiteX3" fmla="*/ 11835341 w 11835341"/>
              <a:gd name="connsiteY3" fmla="*/ 6932 h 2994355"/>
              <a:gd name="connsiteX4" fmla="*/ 11835341 w 11835341"/>
              <a:gd name="connsiteY4" fmla="*/ 2994355 h 2994355"/>
              <a:gd name="connsiteX5" fmla="*/ 1000 w 11835341"/>
              <a:gd name="connsiteY5" fmla="*/ 2994355 h 2994355"/>
              <a:gd name="connsiteX6" fmla="*/ 0 w 11835341"/>
              <a:gd name="connsiteY6" fmla="*/ 898261 h 2994355"/>
              <a:gd name="connsiteX0" fmla="*/ 0 w 11835341"/>
              <a:gd name="connsiteY0" fmla="*/ 901345 h 2997439"/>
              <a:gd name="connsiteX1" fmla="*/ 2025820 w 11835341"/>
              <a:gd name="connsiteY1" fmla="*/ 267638 h 2997439"/>
              <a:gd name="connsiteX2" fmla="*/ 3810844 w 11835341"/>
              <a:gd name="connsiteY2" fmla="*/ 3863 h 2997439"/>
              <a:gd name="connsiteX3" fmla="*/ 11835341 w 11835341"/>
              <a:gd name="connsiteY3" fmla="*/ 10016 h 2997439"/>
              <a:gd name="connsiteX4" fmla="*/ 11835341 w 11835341"/>
              <a:gd name="connsiteY4" fmla="*/ 2997439 h 2997439"/>
              <a:gd name="connsiteX5" fmla="*/ 1000 w 11835341"/>
              <a:gd name="connsiteY5" fmla="*/ 2997439 h 2997439"/>
              <a:gd name="connsiteX6" fmla="*/ 0 w 11835341"/>
              <a:gd name="connsiteY6" fmla="*/ 901345 h 2997439"/>
              <a:gd name="connsiteX0" fmla="*/ 0 w 11835341"/>
              <a:gd name="connsiteY0" fmla="*/ 897482 h 2993576"/>
              <a:gd name="connsiteX1" fmla="*/ 2025820 w 11835341"/>
              <a:gd name="connsiteY1" fmla="*/ 263775 h 2993576"/>
              <a:gd name="connsiteX2" fmla="*/ 3810844 w 11835341"/>
              <a:gd name="connsiteY2" fmla="*/ 0 h 2993576"/>
              <a:gd name="connsiteX3" fmla="*/ 11835341 w 11835341"/>
              <a:gd name="connsiteY3" fmla="*/ 6153 h 2993576"/>
              <a:gd name="connsiteX4" fmla="*/ 11835341 w 11835341"/>
              <a:gd name="connsiteY4" fmla="*/ 2993576 h 2993576"/>
              <a:gd name="connsiteX5" fmla="*/ 1000 w 11835341"/>
              <a:gd name="connsiteY5" fmla="*/ 2993576 h 2993576"/>
              <a:gd name="connsiteX6" fmla="*/ 0 w 11835341"/>
              <a:gd name="connsiteY6" fmla="*/ 897482 h 2993576"/>
              <a:gd name="connsiteX0" fmla="*/ 478839 w 12313180"/>
              <a:gd name="connsiteY0" fmla="*/ 2993576 h 2993576"/>
              <a:gd name="connsiteX1" fmla="*/ 2503659 w 12313180"/>
              <a:gd name="connsiteY1" fmla="*/ 263775 h 2993576"/>
              <a:gd name="connsiteX2" fmla="*/ 4288683 w 12313180"/>
              <a:gd name="connsiteY2" fmla="*/ 0 h 2993576"/>
              <a:gd name="connsiteX3" fmla="*/ 12313180 w 12313180"/>
              <a:gd name="connsiteY3" fmla="*/ 6153 h 2993576"/>
              <a:gd name="connsiteX4" fmla="*/ 12313180 w 12313180"/>
              <a:gd name="connsiteY4" fmla="*/ 2993576 h 2993576"/>
              <a:gd name="connsiteX5" fmla="*/ 478839 w 12313180"/>
              <a:gd name="connsiteY5" fmla="*/ 2993576 h 2993576"/>
              <a:gd name="connsiteX0" fmla="*/ 478855 w 12313196"/>
              <a:gd name="connsiteY0" fmla="*/ 2993576 h 2993576"/>
              <a:gd name="connsiteX1" fmla="*/ 2503675 w 12313196"/>
              <a:gd name="connsiteY1" fmla="*/ 263775 h 2993576"/>
              <a:gd name="connsiteX2" fmla="*/ 4288699 w 12313196"/>
              <a:gd name="connsiteY2" fmla="*/ 0 h 2993576"/>
              <a:gd name="connsiteX3" fmla="*/ 12313196 w 12313196"/>
              <a:gd name="connsiteY3" fmla="*/ 6153 h 2993576"/>
              <a:gd name="connsiteX4" fmla="*/ 12313196 w 12313196"/>
              <a:gd name="connsiteY4" fmla="*/ 2993576 h 2993576"/>
              <a:gd name="connsiteX5" fmla="*/ 478855 w 12313196"/>
              <a:gd name="connsiteY5" fmla="*/ 2993576 h 2993576"/>
              <a:gd name="connsiteX0" fmla="*/ 455988 w 12290329"/>
              <a:gd name="connsiteY0" fmla="*/ 2993576 h 2993576"/>
              <a:gd name="connsiteX1" fmla="*/ 2694909 w 12290329"/>
              <a:gd name="connsiteY1" fmla="*/ 983556 h 2993576"/>
              <a:gd name="connsiteX2" fmla="*/ 4265832 w 12290329"/>
              <a:gd name="connsiteY2" fmla="*/ 0 h 2993576"/>
              <a:gd name="connsiteX3" fmla="*/ 12290329 w 12290329"/>
              <a:gd name="connsiteY3" fmla="*/ 6153 h 2993576"/>
              <a:gd name="connsiteX4" fmla="*/ 12290329 w 12290329"/>
              <a:gd name="connsiteY4" fmla="*/ 2993576 h 2993576"/>
              <a:gd name="connsiteX5" fmla="*/ 455988 w 12290329"/>
              <a:gd name="connsiteY5" fmla="*/ 2993576 h 2993576"/>
              <a:gd name="connsiteX0" fmla="*/ 611227 w 12445568"/>
              <a:gd name="connsiteY0" fmla="*/ 2993576 h 2993576"/>
              <a:gd name="connsiteX1" fmla="*/ 1703514 w 12445568"/>
              <a:gd name="connsiteY1" fmla="*/ 1061475 h 2993576"/>
              <a:gd name="connsiteX2" fmla="*/ 4421071 w 12445568"/>
              <a:gd name="connsiteY2" fmla="*/ 0 h 2993576"/>
              <a:gd name="connsiteX3" fmla="*/ 12445568 w 12445568"/>
              <a:gd name="connsiteY3" fmla="*/ 6153 h 2993576"/>
              <a:gd name="connsiteX4" fmla="*/ 12445568 w 12445568"/>
              <a:gd name="connsiteY4" fmla="*/ 2993576 h 2993576"/>
              <a:gd name="connsiteX5" fmla="*/ 611227 w 12445568"/>
              <a:gd name="connsiteY5" fmla="*/ 2993576 h 2993576"/>
              <a:gd name="connsiteX0" fmla="*/ 591975 w 12426316"/>
              <a:gd name="connsiteY0" fmla="*/ 2993576 h 2993576"/>
              <a:gd name="connsiteX1" fmla="*/ 1684262 w 12426316"/>
              <a:gd name="connsiteY1" fmla="*/ 1061475 h 2993576"/>
              <a:gd name="connsiteX2" fmla="*/ 4401819 w 12426316"/>
              <a:gd name="connsiteY2" fmla="*/ 0 h 2993576"/>
              <a:gd name="connsiteX3" fmla="*/ 12426316 w 12426316"/>
              <a:gd name="connsiteY3" fmla="*/ 6153 h 2993576"/>
              <a:gd name="connsiteX4" fmla="*/ 12426316 w 12426316"/>
              <a:gd name="connsiteY4" fmla="*/ 2993576 h 2993576"/>
              <a:gd name="connsiteX5" fmla="*/ 591975 w 12426316"/>
              <a:gd name="connsiteY5" fmla="*/ 2993576 h 2993576"/>
              <a:gd name="connsiteX0" fmla="*/ 0 w 11834341"/>
              <a:gd name="connsiteY0" fmla="*/ 2993576 h 2993576"/>
              <a:gd name="connsiteX1" fmla="*/ 1092287 w 11834341"/>
              <a:gd name="connsiteY1" fmla="*/ 1061475 h 2993576"/>
              <a:gd name="connsiteX2" fmla="*/ 3809844 w 11834341"/>
              <a:gd name="connsiteY2" fmla="*/ 0 h 2993576"/>
              <a:gd name="connsiteX3" fmla="*/ 11834341 w 11834341"/>
              <a:gd name="connsiteY3" fmla="*/ 6153 h 2993576"/>
              <a:gd name="connsiteX4" fmla="*/ 11834341 w 11834341"/>
              <a:gd name="connsiteY4" fmla="*/ 2993576 h 2993576"/>
              <a:gd name="connsiteX5" fmla="*/ 0 w 11834341"/>
              <a:gd name="connsiteY5" fmla="*/ 2993576 h 2993576"/>
              <a:gd name="connsiteX0" fmla="*/ 274 w 11834615"/>
              <a:gd name="connsiteY0" fmla="*/ 2993576 h 2993576"/>
              <a:gd name="connsiteX1" fmla="*/ 1092561 w 11834615"/>
              <a:gd name="connsiteY1" fmla="*/ 1061475 h 2993576"/>
              <a:gd name="connsiteX2" fmla="*/ 3810118 w 11834615"/>
              <a:gd name="connsiteY2" fmla="*/ 0 h 2993576"/>
              <a:gd name="connsiteX3" fmla="*/ 11834615 w 11834615"/>
              <a:gd name="connsiteY3" fmla="*/ 6153 h 2993576"/>
              <a:gd name="connsiteX4" fmla="*/ 11834615 w 11834615"/>
              <a:gd name="connsiteY4" fmla="*/ 2993576 h 2993576"/>
              <a:gd name="connsiteX5" fmla="*/ 274 w 11834615"/>
              <a:gd name="connsiteY5" fmla="*/ 2993576 h 2993576"/>
              <a:gd name="connsiteX0" fmla="*/ 400 w 11834741"/>
              <a:gd name="connsiteY0" fmla="*/ 2993576 h 2993576"/>
              <a:gd name="connsiteX1" fmla="*/ 900311 w 11834741"/>
              <a:gd name="connsiteY1" fmla="*/ 1204494 h 2993576"/>
              <a:gd name="connsiteX2" fmla="*/ 3810244 w 11834741"/>
              <a:gd name="connsiteY2" fmla="*/ 0 h 2993576"/>
              <a:gd name="connsiteX3" fmla="*/ 11834741 w 11834741"/>
              <a:gd name="connsiteY3" fmla="*/ 6153 h 2993576"/>
              <a:gd name="connsiteX4" fmla="*/ 11834741 w 11834741"/>
              <a:gd name="connsiteY4" fmla="*/ 2993576 h 2993576"/>
              <a:gd name="connsiteX5" fmla="*/ 400 w 11834741"/>
              <a:gd name="connsiteY5" fmla="*/ 2993576 h 2993576"/>
              <a:gd name="connsiteX0" fmla="*/ 494 w 11834835"/>
              <a:gd name="connsiteY0" fmla="*/ 2993576 h 2993576"/>
              <a:gd name="connsiteX1" fmla="*/ 900405 w 11834835"/>
              <a:gd name="connsiteY1" fmla="*/ 1204494 h 2993576"/>
              <a:gd name="connsiteX2" fmla="*/ 3810338 w 11834835"/>
              <a:gd name="connsiteY2" fmla="*/ 0 h 2993576"/>
              <a:gd name="connsiteX3" fmla="*/ 11834835 w 11834835"/>
              <a:gd name="connsiteY3" fmla="*/ 6153 h 2993576"/>
              <a:gd name="connsiteX4" fmla="*/ 11834835 w 11834835"/>
              <a:gd name="connsiteY4" fmla="*/ 2993576 h 2993576"/>
              <a:gd name="connsiteX5" fmla="*/ 494 w 11834835"/>
              <a:gd name="connsiteY5" fmla="*/ 2993576 h 2993576"/>
              <a:gd name="connsiteX0" fmla="*/ 602 w 11834943"/>
              <a:gd name="connsiteY0" fmla="*/ 2993576 h 2993576"/>
              <a:gd name="connsiteX1" fmla="*/ 900513 w 11834943"/>
              <a:gd name="connsiteY1" fmla="*/ 1204494 h 2993576"/>
              <a:gd name="connsiteX2" fmla="*/ 3810446 w 11834943"/>
              <a:gd name="connsiteY2" fmla="*/ 0 h 2993576"/>
              <a:gd name="connsiteX3" fmla="*/ 11834943 w 11834943"/>
              <a:gd name="connsiteY3" fmla="*/ 6153 h 2993576"/>
              <a:gd name="connsiteX4" fmla="*/ 11834943 w 11834943"/>
              <a:gd name="connsiteY4" fmla="*/ 2993576 h 2993576"/>
              <a:gd name="connsiteX5" fmla="*/ 602 w 11834943"/>
              <a:gd name="connsiteY5" fmla="*/ 2993576 h 2993576"/>
              <a:gd name="connsiteX0" fmla="*/ 602 w 11834943"/>
              <a:gd name="connsiteY0" fmla="*/ 2993576 h 2993576"/>
              <a:gd name="connsiteX1" fmla="*/ 900513 w 11834943"/>
              <a:gd name="connsiteY1" fmla="*/ 1204494 h 2993576"/>
              <a:gd name="connsiteX2" fmla="*/ 3810446 w 11834943"/>
              <a:gd name="connsiteY2" fmla="*/ 0 h 2993576"/>
              <a:gd name="connsiteX3" fmla="*/ 11834943 w 11834943"/>
              <a:gd name="connsiteY3" fmla="*/ 6153 h 2993576"/>
              <a:gd name="connsiteX4" fmla="*/ 11834943 w 11834943"/>
              <a:gd name="connsiteY4" fmla="*/ 2993576 h 2993576"/>
              <a:gd name="connsiteX5" fmla="*/ 602 w 11834943"/>
              <a:gd name="connsiteY5" fmla="*/ 2993576 h 2993576"/>
              <a:gd name="connsiteX0" fmla="*/ 566 w 11834907"/>
              <a:gd name="connsiteY0" fmla="*/ 2991384 h 2991384"/>
              <a:gd name="connsiteX1" fmla="*/ 900477 w 11834907"/>
              <a:gd name="connsiteY1" fmla="*/ 1202302 h 2991384"/>
              <a:gd name="connsiteX2" fmla="*/ 3813977 w 11834907"/>
              <a:gd name="connsiteY2" fmla="*/ 0 h 2991384"/>
              <a:gd name="connsiteX3" fmla="*/ 11834907 w 11834907"/>
              <a:gd name="connsiteY3" fmla="*/ 3961 h 2991384"/>
              <a:gd name="connsiteX4" fmla="*/ 11834907 w 11834907"/>
              <a:gd name="connsiteY4" fmla="*/ 2991384 h 2991384"/>
              <a:gd name="connsiteX5" fmla="*/ 566 w 11834907"/>
              <a:gd name="connsiteY5" fmla="*/ 2991384 h 2991384"/>
              <a:gd name="connsiteX0" fmla="*/ 577 w 11834918"/>
              <a:gd name="connsiteY0" fmla="*/ 2992114 h 2992114"/>
              <a:gd name="connsiteX1" fmla="*/ 900488 w 11834918"/>
              <a:gd name="connsiteY1" fmla="*/ 1203032 h 2992114"/>
              <a:gd name="connsiteX2" fmla="*/ 3853241 w 11834918"/>
              <a:gd name="connsiteY2" fmla="*/ 0 h 2992114"/>
              <a:gd name="connsiteX3" fmla="*/ 11834918 w 11834918"/>
              <a:gd name="connsiteY3" fmla="*/ 4691 h 2992114"/>
              <a:gd name="connsiteX4" fmla="*/ 11834918 w 11834918"/>
              <a:gd name="connsiteY4" fmla="*/ 2992114 h 2992114"/>
              <a:gd name="connsiteX5" fmla="*/ 577 w 11834918"/>
              <a:gd name="connsiteY5" fmla="*/ 2992114 h 2992114"/>
              <a:gd name="connsiteX0" fmla="*/ 577 w 11834918"/>
              <a:gd name="connsiteY0" fmla="*/ 2992114 h 2992114"/>
              <a:gd name="connsiteX1" fmla="*/ 900488 w 11834918"/>
              <a:gd name="connsiteY1" fmla="*/ 1203032 h 2992114"/>
              <a:gd name="connsiteX2" fmla="*/ 3853241 w 11834918"/>
              <a:gd name="connsiteY2" fmla="*/ 0 h 2992114"/>
              <a:gd name="connsiteX3" fmla="*/ 11834918 w 11834918"/>
              <a:gd name="connsiteY3" fmla="*/ 4691 h 2992114"/>
              <a:gd name="connsiteX4" fmla="*/ 11834918 w 11834918"/>
              <a:gd name="connsiteY4" fmla="*/ 2992114 h 2992114"/>
              <a:gd name="connsiteX5" fmla="*/ 577 w 11834918"/>
              <a:gd name="connsiteY5" fmla="*/ 2992114 h 2992114"/>
              <a:gd name="connsiteX0" fmla="*/ 577 w 11834918"/>
              <a:gd name="connsiteY0" fmla="*/ 2992114 h 2992114"/>
              <a:gd name="connsiteX1" fmla="*/ 900488 w 11834918"/>
              <a:gd name="connsiteY1" fmla="*/ 1203032 h 2992114"/>
              <a:gd name="connsiteX2" fmla="*/ 3853241 w 11834918"/>
              <a:gd name="connsiteY2" fmla="*/ 0 h 2992114"/>
              <a:gd name="connsiteX3" fmla="*/ 11834918 w 11834918"/>
              <a:gd name="connsiteY3" fmla="*/ 4691 h 2992114"/>
              <a:gd name="connsiteX4" fmla="*/ 11834918 w 11834918"/>
              <a:gd name="connsiteY4" fmla="*/ 2992114 h 2992114"/>
              <a:gd name="connsiteX5" fmla="*/ 577 w 11834918"/>
              <a:gd name="connsiteY5" fmla="*/ 2992114 h 2992114"/>
              <a:gd name="connsiteX0" fmla="*/ 599 w 11834940"/>
              <a:gd name="connsiteY0" fmla="*/ 2992114 h 2992114"/>
              <a:gd name="connsiteX1" fmla="*/ 889804 w 11834940"/>
              <a:gd name="connsiteY1" fmla="*/ 1201573 h 2992114"/>
              <a:gd name="connsiteX2" fmla="*/ 3853263 w 11834940"/>
              <a:gd name="connsiteY2" fmla="*/ 0 h 2992114"/>
              <a:gd name="connsiteX3" fmla="*/ 11834940 w 11834940"/>
              <a:gd name="connsiteY3" fmla="*/ 4691 h 2992114"/>
              <a:gd name="connsiteX4" fmla="*/ 11834940 w 11834940"/>
              <a:gd name="connsiteY4" fmla="*/ 2992114 h 2992114"/>
              <a:gd name="connsiteX5" fmla="*/ 599 w 11834940"/>
              <a:gd name="connsiteY5" fmla="*/ 2992114 h 299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34940" h="2992114">
                <a:moveTo>
                  <a:pt x="599" y="2992114"/>
                </a:moveTo>
                <a:cubicBezTo>
                  <a:pt x="-14320" y="2456311"/>
                  <a:pt x="247693" y="1700259"/>
                  <a:pt x="889804" y="1201573"/>
                </a:cubicBezTo>
                <a:cubicBezTo>
                  <a:pt x="1531915" y="702887"/>
                  <a:pt x="2418364" y="284089"/>
                  <a:pt x="3853263" y="0"/>
                </a:cubicBezTo>
                <a:lnTo>
                  <a:pt x="11834940" y="4691"/>
                </a:lnTo>
                <a:lnTo>
                  <a:pt x="11834940" y="2992114"/>
                </a:lnTo>
                <a:lnTo>
                  <a:pt x="599" y="299211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">
            <a:noFill/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C6FEECCB-0ADF-4D17-9F84-4B82085D7D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29867" y="5719568"/>
            <a:ext cx="1242000" cy="642035"/>
          </a:xfrm>
        </p:spPr>
        <p:txBody>
          <a:bodyPr vert="horz" lIns="0" tIns="0" rIns="0" bIns="0" rtlCol="0" anchor="t" anchorCtr="0">
            <a:noAutofit/>
          </a:bodyPr>
          <a:lstStyle>
            <a:lvl1pPr algn="l">
              <a:defRPr lang="fi-FI" sz="1600" smtClean="0">
                <a:solidFill>
                  <a:schemeClr val="bg1"/>
                </a:solidFill>
              </a:defRPr>
            </a:lvl1pPr>
          </a:lstStyle>
          <a:p>
            <a:pPr algn="l">
              <a:lnSpc>
                <a:spcPct val="110000"/>
              </a:lnSpc>
              <a:buClr>
                <a:schemeClr val="tx2"/>
              </a:buClr>
            </a:pPr>
            <a:r>
              <a:rPr lang="fi-FI"/>
              <a:t>5.7.2021</a:t>
            </a: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580B187D-B133-4F32-8568-D26ED15FC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9868" y="5462054"/>
            <a:ext cx="4114800" cy="241091"/>
          </a:xfrm>
        </p:spPr>
        <p:txBody>
          <a:bodyPr vert="horz" lIns="0" tIns="0" rIns="0" bIns="0" rtlCol="0" anchor="t" anchorCtr="0">
            <a:noAutofit/>
          </a:bodyPr>
          <a:lstStyle>
            <a:lvl1pPr algn="l">
              <a:defRPr lang="fi-FI" sz="1600" dirty="0" smtClean="0">
                <a:solidFill>
                  <a:schemeClr val="bg1"/>
                </a:solidFill>
              </a:defRPr>
            </a:lvl1pPr>
          </a:lstStyle>
          <a:p>
            <a:pPr algn="l">
              <a:lnSpc>
                <a:spcPct val="110000"/>
              </a:lnSpc>
              <a:buClr>
                <a:schemeClr val="tx2"/>
              </a:buClr>
            </a:pPr>
            <a:r>
              <a:rPr lang="fi-FI"/>
              <a:t>Valeria Kerkkä</a:t>
            </a:r>
          </a:p>
        </p:txBody>
      </p:sp>
    </p:spTree>
    <p:extLst>
      <p:ext uri="{BB962C8B-B14F-4D97-AF65-F5344CB8AC3E}">
        <p14:creationId xmlns:p14="http://schemas.microsoft.com/office/powerpoint/2010/main" val="339668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Tekstisivu, yksipalstainen.</a:t>
            </a:r>
            <a:br>
              <a:rPr lang="fi-FI"/>
            </a:br>
            <a:r>
              <a:rPr lang="fi-FI"/>
              <a:t>Otsikon pituus korkeintaan kaksi riviä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marL="357188" marR="0" lvl="0" indent="-357188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Esityksen tarkoitus on toimia esiintyjän ja kuulijan tukena.</a:t>
            </a:r>
            <a:br>
              <a:rPr lang="fi-FI"/>
            </a:br>
            <a:r>
              <a:rPr lang="fi-FI"/>
              <a:t>     Toinen tekstitaso, jos sivulle tulee enemmän tekstiä.</a:t>
            </a:r>
            <a:br>
              <a:rPr lang="fi-FI"/>
            </a:br>
            <a:r>
              <a:rPr lang="fi-FI"/>
              <a:t>           Kolmas tekstitaso, jos haluat esittää enemmän tekstiä.</a:t>
            </a:r>
            <a:br>
              <a:rPr lang="fi-FI"/>
            </a:br>
            <a:r>
              <a:rPr lang="fi-FI"/>
              <a:t>Muistathan, että kun tekstin koko pienenee, myös viesti pienenee.</a:t>
            </a:r>
            <a:br>
              <a:rPr lang="fi-FI"/>
            </a:br>
            <a:r>
              <a:rPr lang="fi-FI" noProof="0"/>
              <a:t>Esityksen tulee olla myös kaukaa luettavissa.</a:t>
            </a:r>
            <a:endParaRPr lang="fi-FI"/>
          </a:p>
          <a:p>
            <a:pPr marL="715963" marR="0" lvl="1" indent="-357188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59A7EFB5-C255-48FB-AC67-FD651DD26D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AFC3A855-B6C3-4D1E-B148-55910A2578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5.7.2021   |   </a:t>
            </a: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032AC8CB-3366-4A2A-8272-93E3683840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Valeria Kerkkä</a:t>
            </a:r>
          </a:p>
        </p:txBody>
      </p:sp>
    </p:spTree>
    <p:extLst>
      <p:ext uri="{BB962C8B-B14F-4D97-AF65-F5344CB8AC3E}">
        <p14:creationId xmlns:p14="http://schemas.microsoft.com/office/powerpoint/2010/main" val="93204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avio" preserve="1" userDrawn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/>
              <a:t>Graafisivu</a:t>
            </a:r>
            <a:endParaRPr lang="fi-FI"/>
          </a:p>
        </p:txBody>
      </p:sp>
      <p:sp>
        <p:nvSpPr>
          <p:cNvPr id="7" name="Kaavion paikkamerkki 6">
            <a:extLst>
              <a:ext uri="{FF2B5EF4-FFF2-40B4-BE49-F238E27FC236}">
                <a16:creationId xmlns:a16="http://schemas.microsoft.com/office/drawing/2014/main" id="{0579DF22-3A20-4908-84E3-C2B55F28B856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922338" y="1857375"/>
            <a:ext cx="10636236" cy="4087813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Käytä graafissa esityspohjan väripalettiin määriteltyjä värejä.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209C6B0D-979F-4D60-BDCD-B9E08FEB11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AC29B563-2EC1-44DE-A678-D8C61D32BA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5.7.2021   |   </a:t>
            </a:r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26AFE581-53A8-4FFC-BC3A-F2173293E0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Valeria Kerkkä</a:t>
            </a:r>
          </a:p>
        </p:txBody>
      </p:sp>
    </p:spTree>
    <p:extLst>
      <p:ext uri="{BB962C8B-B14F-4D97-AF65-F5344CB8AC3E}">
        <p14:creationId xmlns:p14="http://schemas.microsoft.com/office/powerpoint/2010/main" val="274037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365B018F-777B-44D1-9664-1407CB8459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Tekstisivu, kaksi palstaa. </a:t>
            </a:r>
            <a:br>
              <a:rPr lang="fi-FI"/>
            </a:br>
            <a:r>
              <a:rPr lang="fi-FI"/>
              <a:t>Otsikon pituus korkeintaan kaksi riviä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60330"/>
            <a:ext cx="5094402" cy="4085499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i-FI"/>
              <a:t>Esityksen teksti tulee aina tiivistää mahdollisimman lyhyeksi ja selkeäksi.</a:t>
            </a:r>
            <a:br>
              <a:rPr lang="fi-FI"/>
            </a:br>
            <a:r>
              <a:rPr lang="fi-FI"/>
              <a:t>Esityksen tarkoitus on toimia esiintyjän ja kuulijan tukena.</a:t>
            </a:r>
            <a:br>
              <a:rPr lang="fi-FI"/>
            </a:br>
            <a:r>
              <a:rPr lang="fi-FI"/>
              <a:t>Muistathan, että kun tekstin koko pienenee, myös viesti pienenee. Esityksen tulee olla myös kaukaa luettavissa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  <a:p>
            <a:pPr lvl="0"/>
            <a:endParaRPr lang="fi-FI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28EEFB21-D5D7-40FA-809A-551ABC7D90A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64608" y="1860330"/>
            <a:ext cx="5094402" cy="4085499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i-FI"/>
              <a:t>Esityksen teksti tulee aina tiivistää mahdollisimman lyhyeksi ja selkeäksi.</a:t>
            </a:r>
            <a:br>
              <a:rPr lang="fi-FI"/>
            </a:br>
            <a:r>
              <a:rPr lang="fi-FI"/>
              <a:t>Esityksen tarkoitus on toimia esiintyjän ja kuulijan tukena.</a:t>
            </a:r>
            <a:br>
              <a:rPr lang="fi-FI"/>
            </a:br>
            <a:r>
              <a:rPr lang="fi-FI"/>
              <a:t>Muistathan, että kun tekstin koko pienenee, myös viesti pienenee. Esityksen tulee olla myös kaukaa luettavissa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D47A3072-D8CC-4075-92AE-6CB4C819BC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980BC45E-8E9E-4CF2-9961-01D9993652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5.7.2021   |   </a:t>
            </a:r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B063AE42-CA71-44E3-9D58-B8058F37EC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Valeria Kerkkä</a:t>
            </a:r>
          </a:p>
        </p:txBody>
      </p:sp>
    </p:spTree>
    <p:extLst>
      <p:ext uri="{BB962C8B-B14F-4D97-AF65-F5344CB8AC3E}">
        <p14:creationId xmlns:p14="http://schemas.microsoft.com/office/powerpoint/2010/main" val="264982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aavio" preserve="1" userDrawn="1">
  <p:cSld name="Otsikko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365B018F-777B-44D1-9664-1407CB8459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/>
              <a:t>Graafisivu</a:t>
            </a:r>
            <a:br>
              <a:rPr lang="fi-FI" noProof="0"/>
            </a:br>
            <a:r>
              <a:rPr lang="fi-FI"/>
              <a:t>Otsikon pituus korkeintaan kaksi riviä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60330"/>
            <a:ext cx="3827881" cy="4085499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GB" err="1"/>
              <a:t>Värejä</a:t>
            </a:r>
            <a:r>
              <a:rPr lang="en-GB"/>
              <a:t> </a:t>
            </a:r>
            <a:r>
              <a:rPr lang="en-GB" err="1"/>
              <a:t>käytetään</a:t>
            </a:r>
            <a:r>
              <a:rPr lang="en-GB"/>
              <a:t> </a:t>
            </a:r>
            <a:r>
              <a:rPr lang="en-GB" err="1"/>
              <a:t>malliesimerkin</a:t>
            </a:r>
            <a:r>
              <a:rPr lang="en-GB"/>
              <a:t> </a:t>
            </a:r>
            <a:r>
              <a:rPr lang="en-GB" err="1"/>
              <a:t>järjestyksessä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Kaavion paikkamerkki 3">
            <a:extLst>
              <a:ext uri="{FF2B5EF4-FFF2-40B4-BE49-F238E27FC236}">
                <a16:creationId xmlns:a16="http://schemas.microsoft.com/office/drawing/2014/main" id="{E32C4822-3ED1-4503-A322-1C32778E2B1A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4866468" y="1860550"/>
            <a:ext cx="6692117" cy="4084638"/>
          </a:xfrm>
        </p:spPr>
        <p:txBody>
          <a:bodyPr/>
          <a:lstStyle/>
          <a:p>
            <a:r>
              <a:rPr lang="fi-FI"/>
              <a:t>Lisää kaavio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B133760A-D9BD-4C93-958B-C47029D5F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232B50DE-A870-4680-8BF1-626B59A71F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5.7.2021   |   </a:t>
            </a:r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660E423A-B2D8-4B91-B7C0-AB18B43AB2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Valeria Kerkkä</a:t>
            </a:r>
          </a:p>
        </p:txBody>
      </p:sp>
    </p:spTree>
    <p:extLst>
      <p:ext uri="{BB962C8B-B14F-4D97-AF65-F5344CB8AC3E}">
        <p14:creationId xmlns:p14="http://schemas.microsoft.com/office/powerpoint/2010/main" val="312743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ulukko" preserve="1" userDrawn="1">
  <p:cSld name="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err="1"/>
              <a:t>Taulukkosivu</a:t>
            </a:r>
            <a:br>
              <a:rPr lang="en-GB"/>
            </a:br>
            <a:r>
              <a:rPr lang="fi-FI"/>
              <a:t>Otsikon pituus korkeintaan kaksi riviä</a:t>
            </a:r>
          </a:p>
        </p:txBody>
      </p:sp>
      <p:sp>
        <p:nvSpPr>
          <p:cNvPr id="3" name="Taulukon paikkamerkki 2">
            <a:extLst>
              <a:ext uri="{FF2B5EF4-FFF2-40B4-BE49-F238E27FC236}">
                <a16:creationId xmlns:a16="http://schemas.microsoft.com/office/drawing/2014/main" id="{E46430B6-E098-40A9-A388-1C65D76FE095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922338" y="1857375"/>
            <a:ext cx="10636236" cy="4087813"/>
          </a:xfrm>
        </p:spPr>
        <p:txBody>
          <a:bodyPr/>
          <a:lstStyle/>
          <a:p>
            <a:r>
              <a:rPr lang="fi-FI"/>
              <a:t>Lisää taulukko napsauttamalla kuvaketta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7027DE1D-8E91-406F-8B96-045A387C48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E58D47DE-4D0E-4225-AD7A-47FB6CC388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5.7.2021   |   </a:t>
            </a: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34D358F0-BE1E-4ABA-A0E1-A93C9E529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Valeria Kerkkä</a:t>
            </a:r>
          </a:p>
        </p:txBody>
      </p:sp>
    </p:spTree>
    <p:extLst>
      <p:ext uri="{BB962C8B-B14F-4D97-AF65-F5344CB8AC3E}">
        <p14:creationId xmlns:p14="http://schemas.microsoft.com/office/powerpoint/2010/main" val="163114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tekstillinen kuva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E4DF926F-18A8-4323-87C1-43E1E0CBC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7092366" cy="1119501"/>
          </a:xfrm>
        </p:spPr>
        <p:txBody>
          <a:bodyPr/>
          <a:lstStyle/>
          <a:p>
            <a:r>
              <a:rPr lang="fi-FI"/>
              <a:t>Tekstisivu kapealla kuvalla</a:t>
            </a:r>
            <a:br>
              <a:rPr lang="fi-FI"/>
            </a:br>
            <a:r>
              <a:rPr lang="fi-FI"/>
              <a:t>ja lyhyellä otsikolla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7092366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FFD8799F-5DA0-4FBF-A2A7-B65BDEB3BC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A1F75C40-780C-491C-87BC-6A3B74DBF7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5.7.2021   |   </a:t>
            </a:r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A3A71661-0388-4C74-813D-CFA192A733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Valeria Kerkkä</a:t>
            </a:r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14654" y="180000"/>
            <a:ext cx="3598545" cy="649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79308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tekstilliset kuvat" preserve="1" userDrawn="1">
  <p:cSld name="Kuvatekstilliset ku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E4DF926F-18A8-4323-87C1-43E1E0CBC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7092366" cy="1119501"/>
          </a:xfrm>
        </p:spPr>
        <p:txBody>
          <a:bodyPr/>
          <a:lstStyle/>
          <a:p>
            <a:r>
              <a:rPr lang="fi-FI" noProof="0"/>
              <a:t>Tekstisivu kahdella kuvalla</a:t>
            </a:r>
            <a:br>
              <a:rPr lang="fi-FI" noProof="0"/>
            </a:br>
            <a:r>
              <a:rPr lang="fi-FI" noProof="0"/>
              <a:t>ja lyhyellä otsikolla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7092366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15" name="Kuvan paikkamerkki 2">
            <a:extLst>
              <a:ext uri="{FF2B5EF4-FFF2-40B4-BE49-F238E27FC236}">
                <a16:creationId xmlns:a16="http://schemas.microsoft.com/office/drawing/2014/main" id="{FC94B34F-00DC-4D30-896A-91EC80CD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8427599" y="180000"/>
            <a:ext cx="3585600" cy="315537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7599" y="3527892"/>
            <a:ext cx="3585600" cy="315010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F7012681-75A7-47D7-8444-7D3FBA4E50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E0FBAD70-7499-4E1B-A701-03775CBA28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5.7.2021   |   </a:t>
            </a:r>
          </a:p>
        </p:txBody>
      </p:sp>
      <p:sp>
        <p:nvSpPr>
          <p:cNvPr id="17" name="Alatunnisteen paikkamerkki 4">
            <a:extLst>
              <a:ext uri="{FF2B5EF4-FFF2-40B4-BE49-F238E27FC236}">
                <a16:creationId xmlns:a16="http://schemas.microsoft.com/office/drawing/2014/main" id="{0AB49502-F625-40AF-9F75-9B1F2A7FD3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Valeria Kerkkä</a:t>
            </a:r>
          </a:p>
        </p:txBody>
      </p:sp>
    </p:spTree>
    <p:extLst>
      <p:ext uri="{BB962C8B-B14F-4D97-AF65-F5344CB8AC3E}">
        <p14:creationId xmlns:p14="http://schemas.microsoft.com/office/powerpoint/2010/main" val="325423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tekstilliset kuvat" preserve="1" userDrawn="1">
  <p:cSld name="Kuvatekstilliset ku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E4DF926F-18A8-4323-87C1-43E1E0CBC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7092366" cy="1119501"/>
          </a:xfrm>
        </p:spPr>
        <p:txBody>
          <a:bodyPr/>
          <a:lstStyle/>
          <a:p>
            <a:r>
              <a:rPr lang="fi-FI" noProof="0"/>
              <a:t>Tekstisivu kahdella kuvalla</a:t>
            </a:r>
            <a:br>
              <a:rPr lang="fi-FI" noProof="0"/>
            </a:br>
            <a:r>
              <a:rPr lang="fi-FI" noProof="0"/>
              <a:t>ja lyhyellä otsikolla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7092366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15" name="Kuvan paikkamerkki 2">
            <a:extLst>
              <a:ext uri="{FF2B5EF4-FFF2-40B4-BE49-F238E27FC236}">
                <a16:creationId xmlns:a16="http://schemas.microsoft.com/office/drawing/2014/main" id="{FC94B34F-00DC-4D30-896A-91EC80CD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8427599" y="180000"/>
            <a:ext cx="3585600" cy="315537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7599" y="3527892"/>
            <a:ext cx="3585600" cy="315010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F7012681-75A7-47D7-8444-7D3FBA4E50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E0FBAD70-7499-4E1B-A701-03775CBA28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15.3.2021   |   </a:t>
            </a:r>
          </a:p>
        </p:txBody>
      </p:sp>
      <p:sp>
        <p:nvSpPr>
          <p:cNvPr id="17" name="Alatunnisteen paikkamerkki 4">
            <a:extLst>
              <a:ext uri="{FF2B5EF4-FFF2-40B4-BE49-F238E27FC236}">
                <a16:creationId xmlns:a16="http://schemas.microsoft.com/office/drawing/2014/main" id="{0AB49502-F625-40AF-9F75-9B1F2A7FD3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Kristiina Karppi</a:t>
            </a:r>
          </a:p>
        </p:txBody>
      </p:sp>
    </p:spTree>
    <p:extLst>
      <p:ext uri="{BB962C8B-B14F-4D97-AF65-F5344CB8AC3E}">
        <p14:creationId xmlns:p14="http://schemas.microsoft.com/office/powerpoint/2010/main" val="282414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tekstillinen kuva iso" preserve="1" userDrawn="1">
  <p:cSld name="Kuvatekstillinen 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E4DF926F-18A8-4323-87C1-43E1E0CBC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5224068" cy="1119501"/>
          </a:xfrm>
        </p:spPr>
        <p:txBody>
          <a:bodyPr/>
          <a:lstStyle/>
          <a:p>
            <a:r>
              <a:rPr lang="fi-FI" noProof="0"/>
              <a:t>Tekstisivu isolla  kuvalla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5224068" cy="40892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i-FI"/>
              <a:t>Kuvasivun teksti tulee tiivistää lyhyeksi.</a:t>
            </a:r>
            <a:br>
              <a:rPr lang="fi-FI"/>
            </a:br>
            <a:r>
              <a:rPr lang="fi-FI"/>
              <a:t>Käytä laadukkaita kuvia.</a:t>
            </a:r>
            <a:br>
              <a:rPr lang="fi-FI"/>
            </a:br>
            <a:r>
              <a:rPr lang="fi-FI"/>
              <a:t>Vältä tiedostokooltaan isoja kuvia, jotta esityksestä ei tule liian raskasta.</a:t>
            </a:r>
            <a:br>
              <a:rPr lang="fi-FI"/>
            </a:br>
            <a:r>
              <a:rPr lang="fi-FI"/>
              <a:t>Sivun tulee olla helposti silmäiltävissä ja teksti koon tulee olla luettavissa.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428597" y="180000"/>
            <a:ext cx="5584602" cy="649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B5F3AB46-DDE8-48A9-B165-54E07D0B6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0AA848AD-B333-42B9-B9E4-08ABFCD612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5.7.2021   |   </a:t>
            </a:r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697CFB4B-70A9-4C59-8AFC-86477E70AA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Valeria Kerkkä</a:t>
            </a:r>
          </a:p>
        </p:txBody>
      </p:sp>
    </p:spTree>
    <p:extLst>
      <p:ext uri="{BB962C8B-B14F-4D97-AF65-F5344CB8AC3E}">
        <p14:creationId xmlns:p14="http://schemas.microsoft.com/office/powerpoint/2010/main" val="378127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79999" y="180000"/>
            <a:ext cx="11833200" cy="649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09476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sältö kaarevalla kuvalla" preserve="1" userDrawn="1">
  <p:cSld name="Sisältö kaarevall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6482227" cy="1119501"/>
          </a:xfrm>
        </p:spPr>
        <p:txBody>
          <a:bodyPr/>
          <a:lstStyle/>
          <a:p>
            <a:r>
              <a:rPr lang="en-GB" err="1"/>
              <a:t>Tekstisivu</a:t>
            </a:r>
            <a:r>
              <a:rPr lang="en-GB"/>
              <a:t> </a:t>
            </a:r>
            <a:r>
              <a:rPr lang="en-GB" err="1"/>
              <a:t>isolla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kaarevalla</a:t>
            </a:r>
            <a:r>
              <a:rPr lang="en-GB"/>
              <a:t> </a:t>
            </a:r>
            <a:r>
              <a:rPr lang="en-GB" err="1"/>
              <a:t>kuvalla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6482227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46D95DB7-D85C-4651-BD0D-60A1252BA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7603725" y="180000"/>
            <a:ext cx="440947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1709367 w 4408944"/>
              <a:gd name="connsiteY3" fmla="*/ 6487088 h 6488358"/>
              <a:gd name="connsiteX4" fmla="*/ 0 w 4408944"/>
              <a:gd name="connsiteY4" fmla="*/ 6488358 h 6488358"/>
              <a:gd name="connsiteX5" fmla="*/ 0 w 4408944"/>
              <a:gd name="connsiteY5" fmla="*/ 0 h 6488358"/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1709367 w 4408944"/>
              <a:gd name="connsiteY3" fmla="*/ 6487088 h 6488358"/>
              <a:gd name="connsiteX4" fmla="*/ 0 w 4408944"/>
              <a:gd name="connsiteY4" fmla="*/ 0 h 6488358"/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1709367 w 4408944"/>
              <a:gd name="connsiteY3" fmla="*/ 6487088 h 6488358"/>
              <a:gd name="connsiteX4" fmla="*/ 991817 w 4408944"/>
              <a:gd name="connsiteY4" fmla="*/ 3753413 h 6488358"/>
              <a:gd name="connsiteX5" fmla="*/ 0 w 4408944"/>
              <a:gd name="connsiteY5" fmla="*/ 0 h 6488358"/>
              <a:gd name="connsiteX0" fmla="*/ 144667 w 4553611"/>
              <a:gd name="connsiteY0" fmla="*/ 0 h 6488358"/>
              <a:gd name="connsiteX1" fmla="*/ 4553611 w 4553611"/>
              <a:gd name="connsiteY1" fmla="*/ 0 h 6488358"/>
              <a:gd name="connsiteX2" fmla="*/ 4553611 w 4553611"/>
              <a:gd name="connsiteY2" fmla="*/ 6488358 h 6488358"/>
              <a:gd name="connsiteX3" fmla="*/ 1854034 w 4553611"/>
              <a:gd name="connsiteY3" fmla="*/ 6487088 h 6488358"/>
              <a:gd name="connsiteX4" fmla="*/ 1136484 w 4553611"/>
              <a:gd name="connsiteY4" fmla="*/ 3753413 h 6488358"/>
              <a:gd name="connsiteX5" fmla="*/ 144667 w 4553611"/>
              <a:gd name="connsiteY5" fmla="*/ 0 h 6488358"/>
              <a:gd name="connsiteX0" fmla="*/ 214805 w 4623749"/>
              <a:gd name="connsiteY0" fmla="*/ 0 h 6488358"/>
              <a:gd name="connsiteX1" fmla="*/ 4623749 w 4623749"/>
              <a:gd name="connsiteY1" fmla="*/ 0 h 6488358"/>
              <a:gd name="connsiteX2" fmla="*/ 4623749 w 4623749"/>
              <a:gd name="connsiteY2" fmla="*/ 6488358 h 6488358"/>
              <a:gd name="connsiteX3" fmla="*/ 1924172 w 4623749"/>
              <a:gd name="connsiteY3" fmla="*/ 6487088 h 6488358"/>
              <a:gd name="connsiteX4" fmla="*/ 641472 w 4623749"/>
              <a:gd name="connsiteY4" fmla="*/ 4051863 h 6488358"/>
              <a:gd name="connsiteX5" fmla="*/ 214805 w 4623749"/>
              <a:gd name="connsiteY5" fmla="*/ 0 h 6488358"/>
              <a:gd name="connsiteX0" fmla="*/ 214805 w 4623749"/>
              <a:gd name="connsiteY0" fmla="*/ 0 h 6488358"/>
              <a:gd name="connsiteX1" fmla="*/ 4623749 w 4623749"/>
              <a:gd name="connsiteY1" fmla="*/ 0 h 6488358"/>
              <a:gd name="connsiteX2" fmla="*/ 4623749 w 4623749"/>
              <a:gd name="connsiteY2" fmla="*/ 6488358 h 6488358"/>
              <a:gd name="connsiteX3" fmla="*/ 1924172 w 4623749"/>
              <a:gd name="connsiteY3" fmla="*/ 6487088 h 6488358"/>
              <a:gd name="connsiteX4" fmla="*/ 641472 w 4623749"/>
              <a:gd name="connsiteY4" fmla="*/ 4051863 h 6488358"/>
              <a:gd name="connsiteX5" fmla="*/ 214805 w 4623749"/>
              <a:gd name="connsiteY5" fmla="*/ 0 h 6488358"/>
              <a:gd name="connsiteX0" fmla="*/ 530 w 4409474"/>
              <a:gd name="connsiteY0" fmla="*/ 0 h 6488358"/>
              <a:gd name="connsiteX1" fmla="*/ 4409474 w 4409474"/>
              <a:gd name="connsiteY1" fmla="*/ 0 h 6488358"/>
              <a:gd name="connsiteX2" fmla="*/ 4409474 w 4409474"/>
              <a:gd name="connsiteY2" fmla="*/ 6488358 h 6488358"/>
              <a:gd name="connsiteX3" fmla="*/ 1709897 w 4409474"/>
              <a:gd name="connsiteY3" fmla="*/ 6487088 h 6488358"/>
              <a:gd name="connsiteX4" fmla="*/ 427197 w 4409474"/>
              <a:gd name="connsiteY4" fmla="*/ 4051863 h 6488358"/>
              <a:gd name="connsiteX5" fmla="*/ 530 w 4409474"/>
              <a:gd name="connsiteY5" fmla="*/ 0 h 6488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09474" h="6488358">
                <a:moveTo>
                  <a:pt x="530" y="0"/>
                </a:moveTo>
                <a:lnTo>
                  <a:pt x="4409474" y="0"/>
                </a:lnTo>
                <a:lnTo>
                  <a:pt x="4409474" y="6488358"/>
                </a:lnTo>
                <a:lnTo>
                  <a:pt x="1709897" y="6487088"/>
                </a:lnTo>
                <a:cubicBezTo>
                  <a:pt x="1168951" y="5999514"/>
                  <a:pt x="712091" y="5133044"/>
                  <a:pt x="427197" y="4051863"/>
                </a:cubicBezTo>
                <a:cubicBezTo>
                  <a:pt x="142303" y="2970682"/>
                  <a:pt x="-10191" y="1358994"/>
                  <a:pt x="5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8CBE0249-DC84-4C39-89AB-E97D6F0F84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71815122-4A8E-4281-87AC-8D44BE6CC0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5.7.2021   |   </a:t>
            </a: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788FD0A6-21DD-4310-9D7C-EC77DE9DFE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Valeria Kerkkä</a:t>
            </a:r>
          </a:p>
        </p:txBody>
      </p:sp>
    </p:spTree>
    <p:extLst>
      <p:ext uri="{BB962C8B-B14F-4D97-AF65-F5344CB8AC3E}">
        <p14:creationId xmlns:p14="http://schemas.microsoft.com/office/powerpoint/2010/main" val="221058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sältö kaarevalla kuvalla 2" preserve="1" userDrawn="1">
  <p:cSld name="Sisältö kaarevalla kuval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6482227" cy="1119501"/>
          </a:xfrm>
        </p:spPr>
        <p:txBody>
          <a:bodyPr/>
          <a:lstStyle/>
          <a:p>
            <a:r>
              <a:rPr lang="en-GB" err="1"/>
              <a:t>Tekstisivu</a:t>
            </a:r>
            <a:r>
              <a:rPr lang="en-GB"/>
              <a:t> </a:t>
            </a:r>
            <a:r>
              <a:rPr lang="en-GB" err="1"/>
              <a:t>isolla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kaarevalla</a:t>
            </a:r>
            <a:r>
              <a:rPr lang="en-GB"/>
              <a:t> </a:t>
            </a:r>
            <a:r>
              <a:rPr lang="en-GB" err="1"/>
              <a:t>kuvalla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6482227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46D95DB7-D85C-4651-BD0D-60A1252BA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7611518" y="180000"/>
            <a:ext cx="4401681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065E56D1-9BA4-4424-AA13-FA7AB9479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A889983E-086F-483E-ACC1-0D3B42D4E4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5.7.2021   |   </a:t>
            </a: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C519B920-C56F-4E32-B399-E7C752AC75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Valeria Kerkkä</a:t>
            </a:r>
          </a:p>
        </p:txBody>
      </p:sp>
    </p:spTree>
    <p:extLst>
      <p:ext uri="{BB962C8B-B14F-4D97-AF65-F5344CB8AC3E}">
        <p14:creationId xmlns:p14="http://schemas.microsoft.com/office/powerpoint/2010/main" val="252401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kaarevalla kuvalla 3" preserve="1" userDrawn="1">
  <p:cSld name="Sisältö kaarevalla kuvall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77491" y="1856630"/>
            <a:ext cx="6482227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7491" y="470390"/>
            <a:ext cx="6482227" cy="1119501"/>
          </a:xfrm>
        </p:spPr>
        <p:txBody>
          <a:bodyPr/>
          <a:lstStyle/>
          <a:p>
            <a:r>
              <a:rPr lang="fi-FI" noProof="0"/>
              <a:t>Tekstisivu isolla </a:t>
            </a:r>
            <a:br>
              <a:rPr lang="fi-FI" noProof="0"/>
            </a:br>
            <a:r>
              <a:rPr lang="fi-FI" noProof="0"/>
              <a:t>kaarevalla kuvalla</a:t>
            </a:r>
            <a:endParaRPr lang="fi-FI"/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FFA32AF2-F2A2-4E4F-9C2B-365AAAFFC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179999" y="180000"/>
            <a:ext cx="4420767" cy="6498000"/>
          </a:xfrm>
          <a:custGeom>
            <a:avLst/>
            <a:gdLst>
              <a:gd name="connsiteX0" fmla="*/ 0 w 4430891"/>
              <a:gd name="connsiteY0" fmla="*/ 0 h 6488358"/>
              <a:gd name="connsiteX1" fmla="*/ 4430891 w 4430891"/>
              <a:gd name="connsiteY1" fmla="*/ 0 h 6488358"/>
              <a:gd name="connsiteX2" fmla="*/ 4430891 w 4430891"/>
              <a:gd name="connsiteY2" fmla="*/ 6488358 h 6488358"/>
              <a:gd name="connsiteX3" fmla="*/ 0 w 4430891"/>
              <a:gd name="connsiteY3" fmla="*/ 6488358 h 6488358"/>
              <a:gd name="connsiteX4" fmla="*/ 0 w 4430891"/>
              <a:gd name="connsiteY4" fmla="*/ 0 h 6488358"/>
              <a:gd name="connsiteX0" fmla="*/ 0 w 4430891"/>
              <a:gd name="connsiteY0" fmla="*/ 2986 h 6491344"/>
              <a:gd name="connsiteX1" fmla="*/ 2727596 w 4430891"/>
              <a:gd name="connsiteY1" fmla="*/ 0 h 6491344"/>
              <a:gd name="connsiteX2" fmla="*/ 4430891 w 4430891"/>
              <a:gd name="connsiteY2" fmla="*/ 2986 h 6491344"/>
              <a:gd name="connsiteX3" fmla="*/ 4430891 w 4430891"/>
              <a:gd name="connsiteY3" fmla="*/ 6491344 h 6491344"/>
              <a:gd name="connsiteX4" fmla="*/ 0 w 4430891"/>
              <a:gd name="connsiteY4" fmla="*/ 6491344 h 6491344"/>
              <a:gd name="connsiteX5" fmla="*/ 0 w 4430891"/>
              <a:gd name="connsiteY5" fmla="*/ 2986 h 6491344"/>
              <a:gd name="connsiteX0" fmla="*/ 0 w 4831678"/>
              <a:gd name="connsiteY0" fmla="*/ 481615 h 6969973"/>
              <a:gd name="connsiteX1" fmla="*/ 2727596 w 4831678"/>
              <a:gd name="connsiteY1" fmla="*/ 478629 h 6969973"/>
              <a:gd name="connsiteX2" fmla="*/ 4430891 w 4831678"/>
              <a:gd name="connsiteY2" fmla="*/ 481615 h 6969973"/>
              <a:gd name="connsiteX3" fmla="*/ 4430891 w 4831678"/>
              <a:gd name="connsiteY3" fmla="*/ 6969973 h 6969973"/>
              <a:gd name="connsiteX4" fmla="*/ 0 w 4831678"/>
              <a:gd name="connsiteY4" fmla="*/ 6969973 h 6969973"/>
              <a:gd name="connsiteX5" fmla="*/ 0 w 4831678"/>
              <a:gd name="connsiteY5" fmla="*/ 481615 h 6969973"/>
              <a:gd name="connsiteX0" fmla="*/ 0 w 4706556"/>
              <a:gd name="connsiteY0" fmla="*/ 2986 h 6491344"/>
              <a:gd name="connsiteX1" fmla="*/ 2727596 w 4706556"/>
              <a:gd name="connsiteY1" fmla="*/ 0 h 6491344"/>
              <a:gd name="connsiteX2" fmla="*/ 3937832 w 4706556"/>
              <a:gd name="connsiteY2" fmla="*/ 2217269 h 6491344"/>
              <a:gd name="connsiteX3" fmla="*/ 4430891 w 4706556"/>
              <a:gd name="connsiteY3" fmla="*/ 6491344 h 6491344"/>
              <a:gd name="connsiteX4" fmla="*/ 0 w 4706556"/>
              <a:gd name="connsiteY4" fmla="*/ 6491344 h 6491344"/>
              <a:gd name="connsiteX5" fmla="*/ 0 w 4706556"/>
              <a:gd name="connsiteY5" fmla="*/ 2986 h 6491344"/>
              <a:gd name="connsiteX0" fmla="*/ 0 w 4713104"/>
              <a:gd name="connsiteY0" fmla="*/ 2986 h 6491344"/>
              <a:gd name="connsiteX1" fmla="*/ 2727596 w 4713104"/>
              <a:gd name="connsiteY1" fmla="*/ 0 h 6491344"/>
              <a:gd name="connsiteX2" fmla="*/ 3937832 w 4713104"/>
              <a:gd name="connsiteY2" fmla="*/ 2217269 h 6491344"/>
              <a:gd name="connsiteX3" fmla="*/ 4430891 w 4713104"/>
              <a:gd name="connsiteY3" fmla="*/ 6491344 h 6491344"/>
              <a:gd name="connsiteX4" fmla="*/ 0 w 4713104"/>
              <a:gd name="connsiteY4" fmla="*/ 6491344 h 6491344"/>
              <a:gd name="connsiteX5" fmla="*/ 0 w 4713104"/>
              <a:gd name="connsiteY5" fmla="*/ 2986 h 6491344"/>
              <a:gd name="connsiteX0" fmla="*/ 0 w 4713104"/>
              <a:gd name="connsiteY0" fmla="*/ 2986 h 6491344"/>
              <a:gd name="connsiteX1" fmla="*/ 2727596 w 4713104"/>
              <a:gd name="connsiteY1" fmla="*/ 0 h 6491344"/>
              <a:gd name="connsiteX2" fmla="*/ 3937832 w 4713104"/>
              <a:gd name="connsiteY2" fmla="*/ 2217269 h 6491344"/>
              <a:gd name="connsiteX3" fmla="*/ 4430891 w 4713104"/>
              <a:gd name="connsiteY3" fmla="*/ 6491344 h 6491344"/>
              <a:gd name="connsiteX4" fmla="*/ 0 w 4713104"/>
              <a:gd name="connsiteY4" fmla="*/ 6491344 h 6491344"/>
              <a:gd name="connsiteX5" fmla="*/ 0 w 4713104"/>
              <a:gd name="connsiteY5" fmla="*/ 2986 h 6491344"/>
              <a:gd name="connsiteX0" fmla="*/ 0 w 4431482"/>
              <a:gd name="connsiteY0" fmla="*/ 2986 h 6491344"/>
              <a:gd name="connsiteX1" fmla="*/ 2727596 w 4431482"/>
              <a:gd name="connsiteY1" fmla="*/ 0 h 6491344"/>
              <a:gd name="connsiteX2" fmla="*/ 3937832 w 4431482"/>
              <a:gd name="connsiteY2" fmla="*/ 2217269 h 6491344"/>
              <a:gd name="connsiteX3" fmla="*/ 4430891 w 4431482"/>
              <a:gd name="connsiteY3" fmla="*/ 6491344 h 6491344"/>
              <a:gd name="connsiteX4" fmla="*/ 0 w 4431482"/>
              <a:gd name="connsiteY4" fmla="*/ 6491344 h 6491344"/>
              <a:gd name="connsiteX5" fmla="*/ 0 w 4431482"/>
              <a:gd name="connsiteY5" fmla="*/ 2986 h 6491344"/>
              <a:gd name="connsiteX0" fmla="*/ 0 w 4431482"/>
              <a:gd name="connsiteY0" fmla="*/ 2986 h 6491344"/>
              <a:gd name="connsiteX1" fmla="*/ 2727596 w 4431482"/>
              <a:gd name="connsiteY1" fmla="*/ 0 h 6491344"/>
              <a:gd name="connsiteX2" fmla="*/ 3937832 w 4431482"/>
              <a:gd name="connsiteY2" fmla="*/ 2217269 h 6491344"/>
              <a:gd name="connsiteX3" fmla="*/ 4430891 w 4431482"/>
              <a:gd name="connsiteY3" fmla="*/ 6491344 h 6491344"/>
              <a:gd name="connsiteX4" fmla="*/ 0 w 4431482"/>
              <a:gd name="connsiteY4" fmla="*/ 6491344 h 6491344"/>
              <a:gd name="connsiteX5" fmla="*/ 0 w 4431482"/>
              <a:gd name="connsiteY5" fmla="*/ 2986 h 6491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31482" h="6491344">
                <a:moveTo>
                  <a:pt x="0" y="2986"/>
                </a:moveTo>
                <a:lnTo>
                  <a:pt x="2727596" y="0"/>
                </a:lnTo>
                <a:cubicBezTo>
                  <a:pt x="3107490" y="349624"/>
                  <a:pt x="3613608" y="1148825"/>
                  <a:pt x="3937832" y="2217269"/>
                </a:cubicBezTo>
                <a:cubicBezTo>
                  <a:pt x="4262056" y="3285713"/>
                  <a:pt x="4443231" y="4809316"/>
                  <a:pt x="4430891" y="6491344"/>
                </a:cubicBezTo>
                <a:lnTo>
                  <a:pt x="0" y="6491344"/>
                </a:lnTo>
                <a:lnTo>
                  <a:pt x="0" y="29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16932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FCE9B700-78CD-4A46-8766-AF0BB370C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4020341"/>
            <a:ext cx="11832392" cy="2666209"/>
          </a:xfrm>
          <a:custGeom>
            <a:avLst/>
            <a:gdLst>
              <a:gd name="T0" fmla="*/ 0 w 32870"/>
              <a:gd name="T1" fmla="*/ 2673 h 7243"/>
              <a:gd name="T2" fmla="*/ 0 w 32870"/>
              <a:gd name="T3" fmla="*/ 7243 h 7243"/>
              <a:gd name="T4" fmla="*/ 19357 w 32870"/>
              <a:gd name="T5" fmla="*/ 7227 h 7243"/>
              <a:gd name="T6" fmla="*/ 32870 w 32870"/>
              <a:gd name="T7" fmla="*/ 5129 h 7243"/>
              <a:gd name="T8" fmla="*/ 32870 w 32870"/>
              <a:gd name="T9" fmla="*/ 0 h 7243"/>
              <a:gd name="T10" fmla="*/ 18713 w 32870"/>
              <a:gd name="T11" fmla="*/ 2667 h 7243"/>
              <a:gd name="T12" fmla="*/ 0 w 32870"/>
              <a:gd name="T13" fmla="*/ 2673 h 7243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0" y="3690"/>
                </a:moveTo>
                <a:lnTo>
                  <a:pt x="0" y="10000"/>
                </a:lnTo>
                <a:lnTo>
                  <a:pt x="5889" y="9978"/>
                </a:lnTo>
                <a:cubicBezTo>
                  <a:pt x="7711" y="9924"/>
                  <a:pt x="9045" y="8853"/>
                  <a:pt x="10000" y="7081"/>
                </a:cubicBezTo>
                <a:lnTo>
                  <a:pt x="10000" y="0"/>
                </a:lnTo>
                <a:cubicBezTo>
                  <a:pt x="8680" y="2670"/>
                  <a:pt x="6906" y="3414"/>
                  <a:pt x="5697" y="3613"/>
                </a:cubicBezTo>
                <a:lnTo>
                  <a:pt x="0" y="3690"/>
                </a:ln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6D37437-23D8-4818-9C76-1C816B514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180000"/>
            <a:ext cx="11832392" cy="4856905"/>
          </a:xfrm>
          <a:custGeom>
            <a:avLst/>
            <a:gdLst>
              <a:gd name="T0" fmla="*/ 0 w 32870"/>
              <a:gd name="T1" fmla="*/ 0 h 13403"/>
              <a:gd name="T2" fmla="*/ 0 w 32870"/>
              <a:gd name="T3" fmla="*/ 13403 h 13403"/>
              <a:gd name="T4" fmla="*/ 18713 w 32870"/>
              <a:gd name="T5" fmla="*/ 13397 h 13403"/>
              <a:gd name="T6" fmla="*/ 32870 w 32870"/>
              <a:gd name="T7" fmla="*/ 10730 h 13403"/>
              <a:gd name="T8" fmla="*/ 32870 w 32870"/>
              <a:gd name="T9" fmla="*/ 0 h 13403"/>
              <a:gd name="T10" fmla="*/ 0 w 32870"/>
              <a:gd name="T11" fmla="*/ 0 h 13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3403">
                <a:moveTo>
                  <a:pt x="0" y="0"/>
                </a:moveTo>
                <a:lnTo>
                  <a:pt x="0" y="13403"/>
                </a:lnTo>
                <a:cubicBezTo>
                  <a:pt x="9000" y="13399"/>
                  <a:pt x="17833" y="13396"/>
                  <a:pt x="18713" y="13397"/>
                </a:cubicBezTo>
                <a:cubicBezTo>
                  <a:pt x="22399" y="13403"/>
                  <a:pt x="28631" y="13027"/>
                  <a:pt x="32870" y="10730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424277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2" preserve="1" userDrawn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FCE9B700-78CD-4A46-8766-AF0BB370C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4020341"/>
            <a:ext cx="11834341" cy="2666209"/>
          </a:xfrm>
          <a:custGeom>
            <a:avLst/>
            <a:gdLst>
              <a:gd name="T0" fmla="*/ 0 w 32870"/>
              <a:gd name="T1" fmla="*/ 2673 h 7243"/>
              <a:gd name="T2" fmla="*/ 0 w 32870"/>
              <a:gd name="T3" fmla="*/ 7243 h 7243"/>
              <a:gd name="T4" fmla="*/ 19357 w 32870"/>
              <a:gd name="T5" fmla="*/ 7227 h 7243"/>
              <a:gd name="T6" fmla="*/ 32870 w 32870"/>
              <a:gd name="T7" fmla="*/ 5129 h 7243"/>
              <a:gd name="T8" fmla="*/ 32870 w 32870"/>
              <a:gd name="T9" fmla="*/ 0 h 7243"/>
              <a:gd name="T10" fmla="*/ 18713 w 32870"/>
              <a:gd name="T11" fmla="*/ 2667 h 7243"/>
              <a:gd name="T12" fmla="*/ 0 w 32870"/>
              <a:gd name="T13" fmla="*/ 2673 h 7243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0" y="3690"/>
                </a:moveTo>
                <a:lnTo>
                  <a:pt x="0" y="10000"/>
                </a:lnTo>
                <a:lnTo>
                  <a:pt x="5889" y="9978"/>
                </a:lnTo>
                <a:cubicBezTo>
                  <a:pt x="7711" y="9924"/>
                  <a:pt x="9045" y="8853"/>
                  <a:pt x="10000" y="7081"/>
                </a:cubicBezTo>
                <a:lnTo>
                  <a:pt x="10000" y="0"/>
                </a:lnTo>
                <a:cubicBezTo>
                  <a:pt x="8680" y="2670"/>
                  <a:pt x="6906" y="3414"/>
                  <a:pt x="5697" y="3613"/>
                </a:cubicBezTo>
                <a:lnTo>
                  <a:pt x="0" y="3690"/>
                </a:lnTo>
                <a:close/>
              </a:path>
            </a:pathLst>
          </a:custGeom>
          <a:solidFill>
            <a:srgbClr val="B6B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6D37437-23D8-4818-9C76-1C816B514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856905"/>
          </a:xfrm>
          <a:custGeom>
            <a:avLst/>
            <a:gdLst>
              <a:gd name="T0" fmla="*/ 0 w 32870"/>
              <a:gd name="T1" fmla="*/ 0 h 13403"/>
              <a:gd name="T2" fmla="*/ 0 w 32870"/>
              <a:gd name="T3" fmla="*/ 13403 h 13403"/>
              <a:gd name="T4" fmla="*/ 18713 w 32870"/>
              <a:gd name="T5" fmla="*/ 13397 h 13403"/>
              <a:gd name="T6" fmla="*/ 32870 w 32870"/>
              <a:gd name="T7" fmla="*/ 10730 h 13403"/>
              <a:gd name="T8" fmla="*/ 32870 w 32870"/>
              <a:gd name="T9" fmla="*/ 0 h 13403"/>
              <a:gd name="T10" fmla="*/ 0 w 32870"/>
              <a:gd name="T11" fmla="*/ 0 h 13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3403">
                <a:moveTo>
                  <a:pt x="0" y="0"/>
                </a:moveTo>
                <a:lnTo>
                  <a:pt x="0" y="13403"/>
                </a:lnTo>
                <a:cubicBezTo>
                  <a:pt x="9000" y="13399"/>
                  <a:pt x="17833" y="13396"/>
                  <a:pt x="18713" y="13397"/>
                </a:cubicBezTo>
                <a:cubicBezTo>
                  <a:pt x="22399" y="13403"/>
                  <a:pt x="28631" y="13027"/>
                  <a:pt x="32870" y="10730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5A81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169943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3" preserve="1" userDrawn="1">
  <p:cSld name="Osan ylätunnis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FCE9B700-78CD-4A46-8766-AF0BB370C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4020341"/>
            <a:ext cx="11834341" cy="2666209"/>
          </a:xfrm>
          <a:custGeom>
            <a:avLst/>
            <a:gdLst>
              <a:gd name="T0" fmla="*/ 0 w 32870"/>
              <a:gd name="T1" fmla="*/ 2673 h 7243"/>
              <a:gd name="T2" fmla="*/ 0 w 32870"/>
              <a:gd name="T3" fmla="*/ 7243 h 7243"/>
              <a:gd name="T4" fmla="*/ 19357 w 32870"/>
              <a:gd name="T5" fmla="*/ 7227 h 7243"/>
              <a:gd name="T6" fmla="*/ 32870 w 32870"/>
              <a:gd name="T7" fmla="*/ 5129 h 7243"/>
              <a:gd name="T8" fmla="*/ 32870 w 32870"/>
              <a:gd name="T9" fmla="*/ 0 h 7243"/>
              <a:gd name="T10" fmla="*/ 18713 w 32870"/>
              <a:gd name="T11" fmla="*/ 2667 h 7243"/>
              <a:gd name="T12" fmla="*/ 0 w 32870"/>
              <a:gd name="T13" fmla="*/ 2673 h 7243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0" y="3690"/>
                </a:moveTo>
                <a:lnTo>
                  <a:pt x="0" y="10000"/>
                </a:lnTo>
                <a:lnTo>
                  <a:pt x="5889" y="9978"/>
                </a:lnTo>
                <a:cubicBezTo>
                  <a:pt x="7711" y="9924"/>
                  <a:pt x="9045" y="8853"/>
                  <a:pt x="10000" y="7081"/>
                </a:cubicBezTo>
                <a:lnTo>
                  <a:pt x="10000" y="0"/>
                </a:lnTo>
                <a:cubicBezTo>
                  <a:pt x="8680" y="2670"/>
                  <a:pt x="6906" y="3414"/>
                  <a:pt x="5697" y="3613"/>
                </a:cubicBezTo>
                <a:lnTo>
                  <a:pt x="0" y="3690"/>
                </a:lnTo>
                <a:close/>
              </a:path>
            </a:pathLst>
          </a:custGeom>
          <a:solidFill>
            <a:srgbClr val="D964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6D37437-23D8-4818-9C76-1C816B514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856905"/>
          </a:xfrm>
          <a:custGeom>
            <a:avLst/>
            <a:gdLst>
              <a:gd name="T0" fmla="*/ 0 w 32870"/>
              <a:gd name="T1" fmla="*/ 0 h 13403"/>
              <a:gd name="T2" fmla="*/ 0 w 32870"/>
              <a:gd name="T3" fmla="*/ 13403 h 13403"/>
              <a:gd name="T4" fmla="*/ 18713 w 32870"/>
              <a:gd name="T5" fmla="*/ 13397 h 13403"/>
              <a:gd name="T6" fmla="*/ 32870 w 32870"/>
              <a:gd name="T7" fmla="*/ 10730 h 13403"/>
              <a:gd name="T8" fmla="*/ 32870 w 32870"/>
              <a:gd name="T9" fmla="*/ 0 h 13403"/>
              <a:gd name="T10" fmla="*/ 0 w 32870"/>
              <a:gd name="T11" fmla="*/ 0 h 13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3403">
                <a:moveTo>
                  <a:pt x="0" y="0"/>
                </a:moveTo>
                <a:lnTo>
                  <a:pt x="0" y="13403"/>
                </a:lnTo>
                <a:cubicBezTo>
                  <a:pt x="9000" y="13399"/>
                  <a:pt x="17833" y="13396"/>
                  <a:pt x="18713" y="13397"/>
                </a:cubicBezTo>
                <a:cubicBezTo>
                  <a:pt x="22399" y="13403"/>
                  <a:pt x="28631" y="13027"/>
                  <a:pt x="32870" y="10730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BE5A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270203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4" preserve="1" userDrawn="1">
  <p:cSld name="Osan ylätunnis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Ryhmä 7">
            <a:extLst>
              <a:ext uri="{FF2B5EF4-FFF2-40B4-BE49-F238E27FC236}">
                <a16:creationId xmlns:a16="http://schemas.microsoft.com/office/drawing/2014/main" id="{699CDD43-C904-4C83-89E3-B4A65DCAA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78632" y="180000"/>
            <a:ext cx="11834341" cy="6488159"/>
            <a:chOff x="178632" y="172167"/>
            <a:chExt cx="11834341" cy="6488159"/>
          </a:xfrm>
        </p:grpSpPr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90CE7767-6758-4913-9796-391DDD99B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3955066"/>
              <a:ext cx="11834341" cy="2705260"/>
            </a:xfrm>
            <a:custGeom>
              <a:avLst/>
              <a:gdLst>
                <a:gd name="T0" fmla="*/ 0 w 32870"/>
                <a:gd name="T1" fmla="*/ 2226 h 7510"/>
                <a:gd name="T2" fmla="*/ 0 w 32870"/>
                <a:gd name="T3" fmla="*/ 7510 h 7510"/>
                <a:gd name="T4" fmla="*/ 14422 w 32870"/>
                <a:gd name="T5" fmla="*/ 4695 h 7510"/>
                <a:gd name="T6" fmla="*/ 32870 w 32870"/>
                <a:gd name="T7" fmla="*/ 4690 h 7510"/>
                <a:gd name="T8" fmla="*/ 32870 w 32870"/>
                <a:gd name="T9" fmla="*/ 0 h 7510"/>
                <a:gd name="T10" fmla="*/ 13779 w 32870"/>
                <a:gd name="T11" fmla="*/ 16 h 7510"/>
                <a:gd name="T12" fmla="*/ 0 w 32870"/>
                <a:gd name="T13" fmla="*/ 2226 h 7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870" h="7510">
                  <a:moveTo>
                    <a:pt x="0" y="2226"/>
                  </a:moveTo>
                  <a:lnTo>
                    <a:pt x="0" y="7510"/>
                  </a:lnTo>
                  <a:cubicBezTo>
                    <a:pt x="4241" y="5081"/>
                    <a:pt x="10659" y="4690"/>
                    <a:pt x="14422" y="4695"/>
                  </a:cubicBezTo>
                  <a:cubicBezTo>
                    <a:pt x="15294" y="4696"/>
                    <a:pt x="23963" y="4693"/>
                    <a:pt x="32870" y="4690"/>
                  </a:cubicBezTo>
                  <a:lnTo>
                    <a:pt x="32870" y="0"/>
                  </a:lnTo>
                  <a:cubicBezTo>
                    <a:pt x="23927" y="3"/>
                    <a:pt x="15112" y="8"/>
                    <a:pt x="13779" y="16"/>
                  </a:cubicBezTo>
                  <a:cubicBezTo>
                    <a:pt x="7620" y="56"/>
                    <a:pt x="3156" y="876"/>
                    <a:pt x="0" y="2226"/>
                  </a:cubicBezTo>
                  <a:close/>
                </a:path>
              </a:pathLst>
            </a:custGeom>
            <a:solidFill>
              <a:srgbClr val="577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C7A82CFE-FC2A-469E-AAFA-303040F09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172167"/>
              <a:ext cx="11834341" cy="4632577"/>
            </a:xfrm>
            <a:custGeom>
              <a:avLst/>
              <a:gdLst>
                <a:gd name="T0" fmla="*/ 0 w 32870"/>
                <a:gd name="T1" fmla="*/ 0 h 12864"/>
                <a:gd name="T2" fmla="*/ 0 w 32870"/>
                <a:gd name="T3" fmla="*/ 12864 h 12864"/>
                <a:gd name="T4" fmla="*/ 13779 w 32870"/>
                <a:gd name="T5" fmla="*/ 10654 h 12864"/>
                <a:gd name="T6" fmla="*/ 32870 w 32870"/>
                <a:gd name="T7" fmla="*/ 10638 h 12864"/>
                <a:gd name="T8" fmla="*/ 32870 w 32870"/>
                <a:gd name="T9" fmla="*/ 0 h 12864"/>
                <a:gd name="T10" fmla="*/ 0 w 32870"/>
                <a:gd name="T11" fmla="*/ 0 h 12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870" h="12864">
                  <a:moveTo>
                    <a:pt x="0" y="0"/>
                  </a:moveTo>
                  <a:lnTo>
                    <a:pt x="0" y="12864"/>
                  </a:lnTo>
                  <a:cubicBezTo>
                    <a:pt x="3156" y="11514"/>
                    <a:pt x="7620" y="10694"/>
                    <a:pt x="13779" y="10654"/>
                  </a:cubicBezTo>
                  <a:cubicBezTo>
                    <a:pt x="15112" y="10646"/>
                    <a:pt x="23927" y="10641"/>
                    <a:pt x="32870" y="10638"/>
                  </a:cubicBezTo>
                  <a:lnTo>
                    <a:pt x="328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8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1963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5" preserve="1" userDrawn="1">
  <p:cSld name="Osan ylätunnist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Ryhmä 7">
            <a:extLst>
              <a:ext uri="{FF2B5EF4-FFF2-40B4-BE49-F238E27FC236}">
                <a16:creationId xmlns:a16="http://schemas.microsoft.com/office/drawing/2014/main" id="{699CDD43-C904-4C83-89E3-B4A65DCAA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78632" y="180000"/>
            <a:ext cx="11834341" cy="6488159"/>
            <a:chOff x="178632" y="172167"/>
            <a:chExt cx="11834341" cy="6488159"/>
          </a:xfrm>
        </p:grpSpPr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90CE7767-6758-4913-9796-391DDD99B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3955066"/>
              <a:ext cx="11834341" cy="2705260"/>
            </a:xfrm>
            <a:custGeom>
              <a:avLst/>
              <a:gdLst>
                <a:gd name="T0" fmla="*/ 0 w 32870"/>
                <a:gd name="T1" fmla="*/ 2226 h 7510"/>
                <a:gd name="T2" fmla="*/ 0 w 32870"/>
                <a:gd name="T3" fmla="*/ 7510 h 7510"/>
                <a:gd name="T4" fmla="*/ 14422 w 32870"/>
                <a:gd name="T5" fmla="*/ 4695 h 7510"/>
                <a:gd name="T6" fmla="*/ 32870 w 32870"/>
                <a:gd name="T7" fmla="*/ 4690 h 7510"/>
                <a:gd name="T8" fmla="*/ 32870 w 32870"/>
                <a:gd name="T9" fmla="*/ 0 h 7510"/>
                <a:gd name="T10" fmla="*/ 13779 w 32870"/>
                <a:gd name="T11" fmla="*/ 16 h 7510"/>
                <a:gd name="T12" fmla="*/ 0 w 32870"/>
                <a:gd name="T13" fmla="*/ 2226 h 7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870" h="7510">
                  <a:moveTo>
                    <a:pt x="0" y="2226"/>
                  </a:moveTo>
                  <a:lnTo>
                    <a:pt x="0" y="7510"/>
                  </a:lnTo>
                  <a:cubicBezTo>
                    <a:pt x="4241" y="5081"/>
                    <a:pt x="10659" y="4690"/>
                    <a:pt x="14422" y="4695"/>
                  </a:cubicBezTo>
                  <a:cubicBezTo>
                    <a:pt x="15294" y="4696"/>
                    <a:pt x="23963" y="4693"/>
                    <a:pt x="32870" y="4690"/>
                  </a:cubicBezTo>
                  <a:lnTo>
                    <a:pt x="32870" y="0"/>
                  </a:lnTo>
                  <a:cubicBezTo>
                    <a:pt x="23927" y="3"/>
                    <a:pt x="15112" y="8"/>
                    <a:pt x="13779" y="16"/>
                  </a:cubicBezTo>
                  <a:cubicBezTo>
                    <a:pt x="7620" y="56"/>
                    <a:pt x="3156" y="876"/>
                    <a:pt x="0" y="2226"/>
                  </a:cubicBezTo>
                  <a:close/>
                </a:path>
              </a:pathLst>
            </a:custGeom>
            <a:solidFill>
              <a:srgbClr val="B6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C7A82CFE-FC2A-469E-AAFA-303040F09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172167"/>
              <a:ext cx="11834341" cy="4632577"/>
            </a:xfrm>
            <a:custGeom>
              <a:avLst/>
              <a:gdLst>
                <a:gd name="T0" fmla="*/ 0 w 32870"/>
                <a:gd name="T1" fmla="*/ 0 h 12864"/>
                <a:gd name="T2" fmla="*/ 0 w 32870"/>
                <a:gd name="T3" fmla="*/ 12864 h 12864"/>
                <a:gd name="T4" fmla="*/ 13779 w 32870"/>
                <a:gd name="T5" fmla="*/ 10654 h 12864"/>
                <a:gd name="T6" fmla="*/ 32870 w 32870"/>
                <a:gd name="T7" fmla="*/ 10638 h 12864"/>
                <a:gd name="T8" fmla="*/ 32870 w 32870"/>
                <a:gd name="T9" fmla="*/ 0 h 12864"/>
                <a:gd name="T10" fmla="*/ 0 w 32870"/>
                <a:gd name="T11" fmla="*/ 0 h 12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870" h="12864">
                  <a:moveTo>
                    <a:pt x="0" y="0"/>
                  </a:moveTo>
                  <a:lnTo>
                    <a:pt x="0" y="12864"/>
                  </a:lnTo>
                  <a:cubicBezTo>
                    <a:pt x="3156" y="11514"/>
                    <a:pt x="7620" y="10694"/>
                    <a:pt x="13779" y="10654"/>
                  </a:cubicBezTo>
                  <a:cubicBezTo>
                    <a:pt x="15112" y="10646"/>
                    <a:pt x="23927" y="10641"/>
                    <a:pt x="32870" y="10638"/>
                  </a:cubicBezTo>
                  <a:lnTo>
                    <a:pt x="328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81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102862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tekstillinen kuva iso" preserve="1" userDrawn="1">
  <p:cSld name="Kuvatekstillinen 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E4DF926F-18A8-4323-87C1-43E1E0CBC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5224068" cy="1119501"/>
          </a:xfrm>
        </p:spPr>
        <p:txBody>
          <a:bodyPr/>
          <a:lstStyle/>
          <a:p>
            <a:r>
              <a:rPr lang="fi-FI" noProof="0"/>
              <a:t>Tekstisivu isolla  kuvalla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5224068" cy="40892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i-FI"/>
              <a:t>Kuvasivun teksti tulee tiivistää lyhyeksi.</a:t>
            </a:r>
            <a:br>
              <a:rPr lang="fi-FI"/>
            </a:br>
            <a:r>
              <a:rPr lang="fi-FI"/>
              <a:t>Käytä laadukkaita kuvia.</a:t>
            </a:r>
            <a:br>
              <a:rPr lang="fi-FI"/>
            </a:br>
            <a:r>
              <a:rPr lang="fi-FI"/>
              <a:t>Vältä tiedostokooltaan isoja kuvia, jotta esityksestä ei tule liian raskasta.</a:t>
            </a:r>
            <a:br>
              <a:rPr lang="fi-FI"/>
            </a:br>
            <a:r>
              <a:rPr lang="fi-FI"/>
              <a:t>Sivun tulee olla helposti silmäiltävissä ja teksti koon tulee olla luettavissa.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428597" y="180000"/>
            <a:ext cx="5584602" cy="649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B5F3AB46-DDE8-48A9-B165-54E07D0B6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0AA848AD-B333-42B9-B9E4-08ABFCD612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15.3.2021   |   </a:t>
            </a:r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697CFB4B-70A9-4C59-8AFC-86477E70AA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Kristiina Karppi</a:t>
            </a:r>
          </a:p>
        </p:txBody>
      </p:sp>
    </p:spTree>
    <p:extLst>
      <p:ext uri="{BB962C8B-B14F-4D97-AF65-F5344CB8AC3E}">
        <p14:creationId xmlns:p14="http://schemas.microsoft.com/office/powerpoint/2010/main" val="355049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6" preserve="1" userDrawn="1">
  <p:cSld name="Osan ylätunnist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2">
            <a:extLst>
              <a:ext uri="{FF2B5EF4-FFF2-40B4-BE49-F238E27FC236}">
                <a16:creationId xmlns:a16="http://schemas.microsoft.com/office/drawing/2014/main" id="{90CE7767-6758-4913-9796-391DDD99B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3962899"/>
            <a:ext cx="11834341" cy="2705260"/>
          </a:xfrm>
          <a:custGeom>
            <a:avLst/>
            <a:gdLst>
              <a:gd name="T0" fmla="*/ 0 w 32870"/>
              <a:gd name="T1" fmla="*/ 2226 h 7510"/>
              <a:gd name="T2" fmla="*/ 0 w 32870"/>
              <a:gd name="T3" fmla="*/ 7510 h 7510"/>
              <a:gd name="T4" fmla="*/ 14422 w 32870"/>
              <a:gd name="T5" fmla="*/ 4695 h 7510"/>
              <a:gd name="T6" fmla="*/ 32870 w 32870"/>
              <a:gd name="T7" fmla="*/ 4690 h 7510"/>
              <a:gd name="T8" fmla="*/ 32870 w 32870"/>
              <a:gd name="T9" fmla="*/ 0 h 7510"/>
              <a:gd name="T10" fmla="*/ 13779 w 32870"/>
              <a:gd name="T11" fmla="*/ 16 h 7510"/>
              <a:gd name="T12" fmla="*/ 0 w 32870"/>
              <a:gd name="T13" fmla="*/ 2226 h 7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7510">
                <a:moveTo>
                  <a:pt x="0" y="2226"/>
                </a:moveTo>
                <a:lnTo>
                  <a:pt x="0" y="7510"/>
                </a:lnTo>
                <a:cubicBezTo>
                  <a:pt x="4241" y="5081"/>
                  <a:pt x="10659" y="4690"/>
                  <a:pt x="14422" y="4695"/>
                </a:cubicBezTo>
                <a:cubicBezTo>
                  <a:pt x="15294" y="4696"/>
                  <a:pt x="23963" y="4693"/>
                  <a:pt x="32870" y="4690"/>
                </a:cubicBezTo>
                <a:lnTo>
                  <a:pt x="32870" y="0"/>
                </a:lnTo>
                <a:cubicBezTo>
                  <a:pt x="23927" y="3"/>
                  <a:pt x="15112" y="8"/>
                  <a:pt x="13779" y="16"/>
                </a:cubicBezTo>
                <a:cubicBezTo>
                  <a:pt x="7620" y="56"/>
                  <a:pt x="3156" y="876"/>
                  <a:pt x="0" y="2226"/>
                </a:cubicBezTo>
                <a:close/>
              </a:path>
            </a:pathLst>
          </a:custGeom>
          <a:solidFill>
            <a:srgbClr val="D964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C7A82CFE-FC2A-469E-AAFA-303040F09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632577"/>
          </a:xfrm>
          <a:custGeom>
            <a:avLst/>
            <a:gdLst>
              <a:gd name="T0" fmla="*/ 0 w 32870"/>
              <a:gd name="T1" fmla="*/ 0 h 12864"/>
              <a:gd name="T2" fmla="*/ 0 w 32870"/>
              <a:gd name="T3" fmla="*/ 12864 h 12864"/>
              <a:gd name="T4" fmla="*/ 13779 w 32870"/>
              <a:gd name="T5" fmla="*/ 10654 h 12864"/>
              <a:gd name="T6" fmla="*/ 32870 w 32870"/>
              <a:gd name="T7" fmla="*/ 10638 h 12864"/>
              <a:gd name="T8" fmla="*/ 32870 w 32870"/>
              <a:gd name="T9" fmla="*/ 0 h 12864"/>
              <a:gd name="T10" fmla="*/ 0 w 32870"/>
              <a:gd name="T11" fmla="*/ 0 h 12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2864">
                <a:moveTo>
                  <a:pt x="0" y="0"/>
                </a:moveTo>
                <a:lnTo>
                  <a:pt x="0" y="12864"/>
                </a:lnTo>
                <a:cubicBezTo>
                  <a:pt x="3156" y="11514"/>
                  <a:pt x="7620" y="10694"/>
                  <a:pt x="13779" y="10654"/>
                </a:cubicBezTo>
                <a:cubicBezTo>
                  <a:pt x="15112" y="10646"/>
                  <a:pt x="23927" y="10641"/>
                  <a:pt x="32870" y="10638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BE5A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244813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kuva" preserve="1" userDrawn="1">
  <p:cSld name="Osan ylätunniste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9">
            <a:extLst>
              <a:ext uri="{FF2B5EF4-FFF2-40B4-BE49-F238E27FC236}">
                <a16:creationId xmlns:a16="http://schemas.microsoft.com/office/drawing/2014/main" id="{14FF7E8B-4CDF-4CAC-83E6-4DFDE038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80000"/>
            <a:ext cx="9144000" cy="6498000"/>
          </a:xfrm>
          <a:custGeom>
            <a:avLst/>
            <a:gdLst>
              <a:gd name="connsiteX0" fmla="*/ 0 w 9144000"/>
              <a:gd name="connsiteY0" fmla="*/ 0 h 6513234"/>
              <a:gd name="connsiteX1" fmla="*/ 9144000 w 9144000"/>
              <a:gd name="connsiteY1" fmla="*/ 0 h 6513234"/>
              <a:gd name="connsiteX2" fmla="*/ 9144000 w 9144000"/>
              <a:gd name="connsiteY2" fmla="*/ 6513234 h 6513234"/>
              <a:gd name="connsiteX3" fmla="*/ 0 w 9144000"/>
              <a:gd name="connsiteY3" fmla="*/ 6513234 h 6513234"/>
              <a:gd name="connsiteX4" fmla="*/ 0 w 9144000"/>
              <a:gd name="connsiteY4" fmla="*/ 0 h 6513234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9144000 w 9144000"/>
              <a:gd name="connsiteY2" fmla="*/ 6513234 h 6514355"/>
              <a:gd name="connsiteX3" fmla="*/ 7431035 w 9144000"/>
              <a:gd name="connsiteY3" fmla="*/ 6514355 h 6514355"/>
              <a:gd name="connsiteX4" fmla="*/ 0 w 9144000"/>
              <a:gd name="connsiteY4" fmla="*/ 6513234 h 6514355"/>
              <a:gd name="connsiteX5" fmla="*/ 0 w 9144000"/>
              <a:gd name="connsiteY5" fmla="*/ 0 h 6514355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7431035 w 9144000"/>
              <a:gd name="connsiteY2" fmla="*/ 6514355 h 6514355"/>
              <a:gd name="connsiteX3" fmla="*/ 0 w 9144000"/>
              <a:gd name="connsiteY3" fmla="*/ 6513234 h 6514355"/>
              <a:gd name="connsiteX4" fmla="*/ 0 w 9144000"/>
              <a:gd name="connsiteY4" fmla="*/ 0 h 651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514355">
                <a:moveTo>
                  <a:pt x="0" y="0"/>
                </a:moveTo>
                <a:lnTo>
                  <a:pt x="9144000" y="0"/>
                </a:lnTo>
                <a:lnTo>
                  <a:pt x="7431035" y="6514355"/>
                </a:lnTo>
                <a:lnTo>
                  <a:pt x="0" y="6513234"/>
                </a:lnTo>
                <a:lnTo>
                  <a:pt x="0" y="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2451851"/>
            <a:ext cx="6450106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Kuvallinen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väliotsikkosivu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r>
              <a:rPr lang="en-GB" err="1"/>
              <a:t>jäsentämiseen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A1F3F41D-5BA7-4AD3-81B0-B935DD9EF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601865" y="180000"/>
            <a:ext cx="441073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5633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kuva 2" preserve="1" userDrawn="1">
  <p:cSld name="Osan ylätunniste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9">
            <a:extLst>
              <a:ext uri="{FF2B5EF4-FFF2-40B4-BE49-F238E27FC236}">
                <a16:creationId xmlns:a16="http://schemas.microsoft.com/office/drawing/2014/main" id="{86227721-48B2-43B3-8526-34B0C73A1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80000"/>
            <a:ext cx="9144000" cy="6498000"/>
          </a:xfrm>
          <a:custGeom>
            <a:avLst/>
            <a:gdLst>
              <a:gd name="connsiteX0" fmla="*/ 0 w 9144000"/>
              <a:gd name="connsiteY0" fmla="*/ 0 h 6513234"/>
              <a:gd name="connsiteX1" fmla="*/ 9144000 w 9144000"/>
              <a:gd name="connsiteY1" fmla="*/ 0 h 6513234"/>
              <a:gd name="connsiteX2" fmla="*/ 9144000 w 9144000"/>
              <a:gd name="connsiteY2" fmla="*/ 6513234 h 6513234"/>
              <a:gd name="connsiteX3" fmla="*/ 0 w 9144000"/>
              <a:gd name="connsiteY3" fmla="*/ 6513234 h 6513234"/>
              <a:gd name="connsiteX4" fmla="*/ 0 w 9144000"/>
              <a:gd name="connsiteY4" fmla="*/ 0 h 6513234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9144000 w 9144000"/>
              <a:gd name="connsiteY2" fmla="*/ 6513234 h 6514355"/>
              <a:gd name="connsiteX3" fmla="*/ 7431035 w 9144000"/>
              <a:gd name="connsiteY3" fmla="*/ 6514355 h 6514355"/>
              <a:gd name="connsiteX4" fmla="*/ 0 w 9144000"/>
              <a:gd name="connsiteY4" fmla="*/ 6513234 h 6514355"/>
              <a:gd name="connsiteX5" fmla="*/ 0 w 9144000"/>
              <a:gd name="connsiteY5" fmla="*/ 0 h 6514355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7431035 w 9144000"/>
              <a:gd name="connsiteY2" fmla="*/ 6514355 h 6514355"/>
              <a:gd name="connsiteX3" fmla="*/ 0 w 9144000"/>
              <a:gd name="connsiteY3" fmla="*/ 6513234 h 6514355"/>
              <a:gd name="connsiteX4" fmla="*/ 0 w 9144000"/>
              <a:gd name="connsiteY4" fmla="*/ 0 h 651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514355">
                <a:moveTo>
                  <a:pt x="0" y="0"/>
                </a:moveTo>
                <a:lnTo>
                  <a:pt x="9144000" y="0"/>
                </a:lnTo>
                <a:lnTo>
                  <a:pt x="7431035" y="6514355"/>
                </a:lnTo>
                <a:lnTo>
                  <a:pt x="0" y="6513234"/>
                </a:lnTo>
                <a:lnTo>
                  <a:pt x="0" y="0"/>
                </a:lnTo>
                <a:close/>
              </a:path>
            </a:pathLst>
          </a:custGeom>
          <a:solidFill>
            <a:srgbClr val="5A8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2451851"/>
            <a:ext cx="6450106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Kuvallinen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väliotsikkosivu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r>
              <a:rPr lang="en-GB" err="1"/>
              <a:t>jäsentämiseen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A1F3F41D-5BA7-4AD3-81B0-B935DD9EF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603200" y="180000"/>
            <a:ext cx="441073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32215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kuva 3" preserve="1" userDrawn="1">
  <p:cSld name="Osan ylätunniste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9">
            <a:extLst>
              <a:ext uri="{FF2B5EF4-FFF2-40B4-BE49-F238E27FC236}">
                <a16:creationId xmlns:a16="http://schemas.microsoft.com/office/drawing/2014/main" id="{F4B276F3-D064-4656-A9E4-A4F6D1ABB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80000"/>
            <a:ext cx="9144000" cy="6498000"/>
          </a:xfrm>
          <a:custGeom>
            <a:avLst/>
            <a:gdLst>
              <a:gd name="connsiteX0" fmla="*/ 0 w 9144000"/>
              <a:gd name="connsiteY0" fmla="*/ 0 h 6513234"/>
              <a:gd name="connsiteX1" fmla="*/ 9144000 w 9144000"/>
              <a:gd name="connsiteY1" fmla="*/ 0 h 6513234"/>
              <a:gd name="connsiteX2" fmla="*/ 9144000 w 9144000"/>
              <a:gd name="connsiteY2" fmla="*/ 6513234 h 6513234"/>
              <a:gd name="connsiteX3" fmla="*/ 0 w 9144000"/>
              <a:gd name="connsiteY3" fmla="*/ 6513234 h 6513234"/>
              <a:gd name="connsiteX4" fmla="*/ 0 w 9144000"/>
              <a:gd name="connsiteY4" fmla="*/ 0 h 6513234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9144000 w 9144000"/>
              <a:gd name="connsiteY2" fmla="*/ 6513234 h 6514355"/>
              <a:gd name="connsiteX3" fmla="*/ 7431035 w 9144000"/>
              <a:gd name="connsiteY3" fmla="*/ 6514355 h 6514355"/>
              <a:gd name="connsiteX4" fmla="*/ 0 w 9144000"/>
              <a:gd name="connsiteY4" fmla="*/ 6513234 h 6514355"/>
              <a:gd name="connsiteX5" fmla="*/ 0 w 9144000"/>
              <a:gd name="connsiteY5" fmla="*/ 0 h 6514355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7431035 w 9144000"/>
              <a:gd name="connsiteY2" fmla="*/ 6514355 h 6514355"/>
              <a:gd name="connsiteX3" fmla="*/ 0 w 9144000"/>
              <a:gd name="connsiteY3" fmla="*/ 6513234 h 6514355"/>
              <a:gd name="connsiteX4" fmla="*/ 0 w 9144000"/>
              <a:gd name="connsiteY4" fmla="*/ 0 h 651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514355">
                <a:moveTo>
                  <a:pt x="0" y="0"/>
                </a:moveTo>
                <a:lnTo>
                  <a:pt x="9144000" y="0"/>
                </a:lnTo>
                <a:lnTo>
                  <a:pt x="7431035" y="6514355"/>
                </a:lnTo>
                <a:lnTo>
                  <a:pt x="0" y="6513234"/>
                </a:lnTo>
                <a:lnTo>
                  <a:pt x="0" y="0"/>
                </a:lnTo>
                <a:close/>
              </a:path>
            </a:pathLst>
          </a:custGeom>
          <a:solidFill>
            <a:srgbClr val="D964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2451851"/>
            <a:ext cx="6450106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Kuvallinen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väliotsikkosivu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r>
              <a:rPr lang="en-GB" err="1"/>
              <a:t>jäsentämiseen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A1F3F41D-5BA7-4AD3-81B0-B935DD9EF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603200" y="180000"/>
            <a:ext cx="441073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18363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34B3679A-A389-400D-A744-C43C22701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EF9C706D-5C6A-42FA-B522-02CB8028F4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A08CEC9F-7456-473A-8F4A-6918F37BC3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5.7.2021   |   </a:t>
            </a: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9A5411A7-57B3-491D-9820-EBA16DCC4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Valeria Kerkkä</a:t>
            </a:r>
          </a:p>
        </p:txBody>
      </p:sp>
    </p:spTree>
    <p:extLst>
      <p:ext uri="{BB962C8B-B14F-4D97-AF65-F5344CB8AC3E}">
        <p14:creationId xmlns:p14="http://schemas.microsoft.com/office/powerpoint/2010/main" val="377733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CB941E6F-111D-4022-8CFD-1CC1B2ADB7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3A4A4694-9735-4EF6-8D9E-9C60AE2853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5.7.2021   |   </a:t>
            </a:r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78F21DE0-9EC0-4B8E-AE3C-CC8F7C9E38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Valeria Kerkkä</a:t>
            </a:r>
          </a:p>
        </p:txBody>
      </p:sp>
    </p:spTree>
    <p:extLst>
      <p:ext uri="{BB962C8B-B14F-4D97-AF65-F5344CB8AC3E}">
        <p14:creationId xmlns:p14="http://schemas.microsoft.com/office/powerpoint/2010/main" val="403131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petus" type="title" preserve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3">
            <a:extLst>
              <a:ext uri="{FF2B5EF4-FFF2-40B4-BE49-F238E27FC236}">
                <a16:creationId xmlns:a16="http://schemas.microsoft.com/office/drawing/2014/main" id="{E1153FAC-44DF-431E-A26D-60482F426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639603"/>
          </a:xfrm>
          <a:custGeom>
            <a:avLst/>
            <a:gdLst>
              <a:gd name="T0" fmla="*/ 32870 w 32870"/>
              <a:gd name="T1" fmla="*/ 11160 h 12864"/>
              <a:gd name="T2" fmla="*/ 32870 w 32870"/>
              <a:gd name="T3" fmla="*/ 0 h 12864"/>
              <a:gd name="T4" fmla="*/ 11591 w 32870"/>
              <a:gd name="T5" fmla="*/ 0 h 12864"/>
              <a:gd name="T6" fmla="*/ 0 w 32870"/>
              <a:gd name="T7" fmla="*/ 4209 h 12864"/>
              <a:gd name="T8" fmla="*/ 0 w 32870"/>
              <a:gd name="T9" fmla="*/ 12864 h 12864"/>
              <a:gd name="T10" fmla="*/ 13779 w 32870"/>
              <a:gd name="T11" fmla="*/ 10654 h 12864"/>
              <a:gd name="T12" fmla="*/ 32870 w 32870"/>
              <a:gd name="T13" fmla="*/ 10638 h 12864"/>
              <a:gd name="T14" fmla="*/ 32870 w 32870"/>
              <a:gd name="T15" fmla="*/ 11160 h 12864"/>
              <a:gd name="connsiteX0" fmla="*/ 32870 w 32870"/>
              <a:gd name="connsiteY0" fmla="*/ 11160 h 13093"/>
              <a:gd name="connsiteX1" fmla="*/ 32870 w 32870"/>
              <a:gd name="connsiteY1" fmla="*/ 0 h 13093"/>
              <a:gd name="connsiteX2" fmla="*/ 11591 w 32870"/>
              <a:gd name="connsiteY2" fmla="*/ 0 h 13093"/>
              <a:gd name="connsiteX3" fmla="*/ 0 w 32870"/>
              <a:gd name="connsiteY3" fmla="*/ 4209 h 13093"/>
              <a:gd name="connsiteX4" fmla="*/ 0 w 32870"/>
              <a:gd name="connsiteY4" fmla="*/ 12864 h 13093"/>
              <a:gd name="connsiteX5" fmla="*/ 32870 w 32870"/>
              <a:gd name="connsiteY5" fmla="*/ 10638 h 13093"/>
              <a:gd name="connsiteX6" fmla="*/ 32870 w 32870"/>
              <a:gd name="connsiteY6" fmla="*/ 11160 h 13093"/>
              <a:gd name="connsiteX0" fmla="*/ 32870 w 32870"/>
              <a:gd name="connsiteY0" fmla="*/ 11160 h 12864"/>
              <a:gd name="connsiteX1" fmla="*/ 32870 w 32870"/>
              <a:gd name="connsiteY1" fmla="*/ 0 h 12864"/>
              <a:gd name="connsiteX2" fmla="*/ 11591 w 32870"/>
              <a:gd name="connsiteY2" fmla="*/ 0 h 12864"/>
              <a:gd name="connsiteX3" fmla="*/ 0 w 32870"/>
              <a:gd name="connsiteY3" fmla="*/ 4209 h 12864"/>
              <a:gd name="connsiteX4" fmla="*/ 0 w 32870"/>
              <a:gd name="connsiteY4" fmla="*/ 12864 h 12864"/>
              <a:gd name="connsiteX5" fmla="*/ 32870 w 32870"/>
              <a:gd name="connsiteY5" fmla="*/ 10638 h 12864"/>
              <a:gd name="connsiteX6" fmla="*/ 32870 w 32870"/>
              <a:gd name="connsiteY6" fmla="*/ 11160 h 12864"/>
              <a:gd name="connsiteX0" fmla="*/ 32870 w 32870"/>
              <a:gd name="connsiteY0" fmla="*/ 10638 h 12864"/>
              <a:gd name="connsiteX1" fmla="*/ 32870 w 32870"/>
              <a:gd name="connsiteY1" fmla="*/ 0 h 12864"/>
              <a:gd name="connsiteX2" fmla="*/ 11591 w 32870"/>
              <a:gd name="connsiteY2" fmla="*/ 0 h 12864"/>
              <a:gd name="connsiteX3" fmla="*/ 0 w 32870"/>
              <a:gd name="connsiteY3" fmla="*/ 4209 h 12864"/>
              <a:gd name="connsiteX4" fmla="*/ 0 w 32870"/>
              <a:gd name="connsiteY4" fmla="*/ 12864 h 12864"/>
              <a:gd name="connsiteX5" fmla="*/ 32870 w 32870"/>
              <a:gd name="connsiteY5" fmla="*/ 10638 h 12864"/>
              <a:gd name="connsiteX0" fmla="*/ 32870 w 32870"/>
              <a:gd name="connsiteY0" fmla="*/ 10638 h 12864"/>
              <a:gd name="connsiteX1" fmla="*/ 32870 w 32870"/>
              <a:gd name="connsiteY1" fmla="*/ 0 h 12864"/>
              <a:gd name="connsiteX2" fmla="*/ 11591 w 32870"/>
              <a:gd name="connsiteY2" fmla="*/ 0 h 12864"/>
              <a:gd name="connsiteX3" fmla="*/ 0 w 32870"/>
              <a:gd name="connsiteY3" fmla="*/ 4209 h 12864"/>
              <a:gd name="connsiteX4" fmla="*/ 0 w 32870"/>
              <a:gd name="connsiteY4" fmla="*/ 12864 h 12864"/>
              <a:gd name="connsiteX5" fmla="*/ 32870 w 32870"/>
              <a:gd name="connsiteY5" fmla="*/ 10638 h 12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2864">
                <a:moveTo>
                  <a:pt x="32870" y="10638"/>
                </a:move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lnTo>
                  <a:pt x="0" y="12864"/>
                </a:lnTo>
                <a:cubicBezTo>
                  <a:pt x="65" y="12881"/>
                  <a:pt x="32861" y="10626"/>
                  <a:pt x="32870" y="10638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Freeform 12">
            <a:extLst>
              <a:ext uri="{FF2B5EF4-FFF2-40B4-BE49-F238E27FC236}">
                <a16:creationId xmlns:a16="http://schemas.microsoft.com/office/drawing/2014/main" id="{05F8CEAE-2B96-485D-B411-8B7C510B0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4016534"/>
            <a:ext cx="11834341" cy="2661466"/>
          </a:xfrm>
          <a:custGeom>
            <a:avLst/>
            <a:gdLst>
              <a:gd name="T0" fmla="*/ 0 w 32870"/>
              <a:gd name="T1" fmla="*/ 2226 h 7380"/>
              <a:gd name="T2" fmla="*/ 0 w 32870"/>
              <a:gd name="T3" fmla="*/ 7380 h 7380"/>
              <a:gd name="T4" fmla="*/ 14422 w 32870"/>
              <a:gd name="T5" fmla="*/ 4565 h 7380"/>
              <a:gd name="T6" fmla="*/ 32870 w 32870"/>
              <a:gd name="T7" fmla="*/ 4560 h 7380"/>
              <a:gd name="T8" fmla="*/ 32870 w 32870"/>
              <a:gd name="T9" fmla="*/ 0 h 7380"/>
              <a:gd name="T10" fmla="*/ 13779 w 32870"/>
              <a:gd name="T11" fmla="*/ 16 h 7380"/>
              <a:gd name="T12" fmla="*/ 0 w 32870"/>
              <a:gd name="T13" fmla="*/ 2226 h 7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7380">
                <a:moveTo>
                  <a:pt x="0" y="2226"/>
                </a:moveTo>
                <a:lnTo>
                  <a:pt x="0" y="7380"/>
                </a:lnTo>
                <a:cubicBezTo>
                  <a:pt x="4241" y="4951"/>
                  <a:pt x="10659" y="4560"/>
                  <a:pt x="14422" y="4565"/>
                </a:cubicBezTo>
                <a:cubicBezTo>
                  <a:pt x="15294" y="4566"/>
                  <a:pt x="23963" y="4563"/>
                  <a:pt x="32870" y="4560"/>
                </a:cubicBezTo>
                <a:lnTo>
                  <a:pt x="32870" y="0"/>
                </a:lnTo>
                <a:cubicBezTo>
                  <a:pt x="23927" y="3"/>
                  <a:pt x="15112" y="8"/>
                  <a:pt x="13779" y="16"/>
                </a:cubicBezTo>
                <a:cubicBezTo>
                  <a:pt x="7620" y="56"/>
                  <a:pt x="3156" y="876"/>
                  <a:pt x="0" y="2226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755647"/>
            <a:ext cx="8193024" cy="1170923"/>
          </a:xfrm>
        </p:spPr>
        <p:txBody>
          <a:bodyPr anchor="b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Loppunosto</a:t>
            </a:r>
            <a:r>
              <a:rPr lang="en-GB"/>
              <a:t> / </a:t>
            </a:r>
            <a:r>
              <a:rPr lang="en-GB" err="1"/>
              <a:t>kehoitus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2948" y="4375404"/>
            <a:ext cx="8193024" cy="891540"/>
          </a:xfrm>
        </p:spPr>
        <p:txBody>
          <a:bodyPr anchor="ctr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Esittäjän sähköpostiosoite, tasaus oikeaan reunaan</a:t>
            </a:r>
            <a:br>
              <a:rPr lang="fi-FI"/>
            </a:br>
            <a:r>
              <a:rPr lang="fi-FI"/>
              <a:t>Toinen rivi tarvittaessa</a:t>
            </a:r>
            <a:br>
              <a:rPr lang="fi-FI"/>
            </a:br>
            <a:r>
              <a:rPr lang="fi-FI"/>
              <a:t>ely-keskus.fi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50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petus 2" type="title" preserve="1">
  <p:cSld name="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7">
            <a:extLst>
              <a:ext uri="{FF2B5EF4-FFF2-40B4-BE49-F238E27FC236}">
                <a16:creationId xmlns:a16="http://schemas.microsoft.com/office/drawing/2014/main" id="{EB983361-D7DC-4F8A-A98B-CCC6C2C2A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180000"/>
            <a:ext cx="11832392" cy="4674025"/>
          </a:xfrm>
          <a:custGeom>
            <a:avLst/>
            <a:gdLst>
              <a:gd name="T0" fmla="*/ 0 w 32870"/>
              <a:gd name="T1" fmla="*/ 4209 h 12980"/>
              <a:gd name="T2" fmla="*/ 0 w 32870"/>
              <a:gd name="T3" fmla="*/ 12980 h 12980"/>
              <a:gd name="T4" fmla="*/ 15744 w 32870"/>
              <a:gd name="T5" fmla="*/ 9766 h 12980"/>
              <a:gd name="T6" fmla="*/ 32870 w 32870"/>
              <a:gd name="T7" fmla="*/ 9751 h 12980"/>
              <a:gd name="T8" fmla="*/ 32870 w 32870"/>
              <a:gd name="T9" fmla="*/ 0 h 12980"/>
              <a:gd name="T10" fmla="*/ 11591 w 32870"/>
              <a:gd name="T11" fmla="*/ 0 h 12980"/>
              <a:gd name="T12" fmla="*/ 0 w 32870"/>
              <a:gd name="T13" fmla="*/ 4209 h 12980"/>
              <a:gd name="connsiteX0" fmla="*/ 0 w 32870"/>
              <a:gd name="connsiteY0" fmla="*/ 4209 h 13212"/>
              <a:gd name="connsiteX1" fmla="*/ 0 w 32870"/>
              <a:gd name="connsiteY1" fmla="*/ 12980 h 13212"/>
              <a:gd name="connsiteX2" fmla="*/ 32870 w 32870"/>
              <a:gd name="connsiteY2" fmla="*/ 9751 h 13212"/>
              <a:gd name="connsiteX3" fmla="*/ 32870 w 32870"/>
              <a:gd name="connsiteY3" fmla="*/ 0 h 13212"/>
              <a:gd name="connsiteX4" fmla="*/ 11591 w 32870"/>
              <a:gd name="connsiteY4" fmla="*/ 0 h 13212"/>
              <a:gd name="connsiteX5" fmla="*/ 0 w 32870"/>
              <a:gd name="connsiteY5" fmla="*/ 4209 h 13212"/>
              <a:gd name="connsiteX0" fmla="*/ 0 w 32870"/>
              <a:gd name="connsiteY0" fmla="*/ 4209 h 12980"/>
              <a:gd name="connsiteX1" fmla="*/ 0 w 32870"/>
              <a:gd name="connsiteY1" fmla="*/ 12980 h 12980"/>
              <a:gd name="connsiteX2" fmla="*/ 32870 w 32870"/>
              <a:gd name="connsiteY2" fmla="*/ 9751 h 12980"/>
              <a:gd name="connsiteX3" fmla="*/ 32870 w 32870"/>
              <a:gd name="connsiteY3" fmla="*/ 0 h 12980"/>
              <a:gd name="connsiteX4" fmla="*/ 11591 w 32870"/>
              <a:gd name="connsiteY4" fmla="*/ 0 h 12980"/>
              <a:gd name="connsiteX5" fmla="*/ 0 w 32870"/>
              <a:gd name="connsiteY5" fmla="*/ 4209 h 12980"/>
              <a:gd name="connsiteX0" fmla="*/ 0 w 32870"/>
              <a:gd name="connsiteY0" fmla="*/ 4209 h 12980"/>
              <a:gd name="connsiteX1" fmla="*/ 0 w 32870"/>
              <a:gd name="connsiteY1" fmla="*/ 12980 h 12980"/>
              <a:gd name="connsiteX2" fmla="*/ 32870 w 32870"/>
              <a:gd name="connsiteY2" fmla="*/ 9751 h 12980"/>
              <a:gd name="connsiteX3" fmla="*/ 32870 w 32870"/>
              <a:gd name="connsiteY3" fmla="*/ 0 h 12980"/>
              <a:gd name="connsiteX4" fmla="*/ 11591 w 32870"/>
              <a:gd name="connsiteY4" fmla="*/ 0 h 12980"/>
              <a:gd name="connsiteX5" fmla="*/ 0 w 32870"/>
              <a:gd name="connsiteY5" fmla="*/ 4209 h 1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2980">
                <a:moveTo>
                  <a:pt x="0" y="4209"/>
                </a:moveTo>
                <a:lnTo>
                  <a:pt x="0" y="12980"/>
                </a:lnTo>
                <a:cubicBezTo>
                  <a:pt x="-29" y="12959"/>
                  <a:pt x="32843" y="9745"/>
                  <a:pt x="32870" y="9751"/>
                </a:cubicBez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8425028E-4F6B-423C-8786-AC5A436EB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3690302"/>
            <a:ext cx="11832392" cy="2987423"/>
          </a:xfrm>
          <a:custGeom>
            <a:avLst/>
            <a:gdLst>
              <a:gd name="T0" fmla="*/ 0 w 32870"/>
              <a:gd name="T1" fmla="*/ 3229 h 8296"/>
              <a:gd name="T2" fmla="*/ 0 w 32870"/>
              <a:gd name="T3" fmla="*/ 8296 h 8296"/>
              <a:gd name="T4" fmla="*/ 16387 w 32870"/>
              <a:gd name="T5" fmla="*/ 4042 h 8296"/>
              <a:gd name="T6" fmla="*/ 32870 w 32870"/>
              <a:gd name="T7" fmla="*/ 4037 h 8296"/>
              <a:gd name="T8" fmla="*/ 32870 w 32870"/>
              <a:gd name="T9" fmla="*/ 0 h 8296"/>
              <a:gd name="T10" fmla="*/ 15744 w 32870"/>
              <a:gd name="T11" fmla="*/ 14 h 8296"/>
              <a:gd name="T12" fmla="*/ 0 w 32870"/>
              <a:gd name="T13" fmla="*/ 3229 h 8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8296">
                <a:moveTo>
                  <a:pt x="0" y="3229"/>
                </a:moveTo>
                <a:lnTo>
                  <a:pt x="0" y="8296"/>
                </a:lnTo>
                <a:cubicBezTo>
                  <a:pt x="3928" y="4574"/>
                  <a:pt x="11978" y="4035"/>
                  <a:pt x="16387" y="4042"/>
                </a:cubicBezTo>
                <a:cubicBezTo>
                  <a:pt x="17194" y="4043"/>
                  <a:pt x="24691" y="4041"/>
                  <a:pt x="32870" y="4037"/>
                </a:cubicBezTo>
                <a:lnTo>
                  <a:pt x="32870" y="0"/>
                </a:lnTo>
                <a:cubicBezTo>
                  <a:pt x="24550" y="3"/>
                  <a:pt x="16871" y="7"/>
                  <a:pt x="15744" y="14"/>
                </a:cubicBezTo>
                <a:cubicBezTo>
                  <a:pt x="8177" y="64"/>
                  <a:pt x="3166" y="1290"/>
                  <a:pt x="0" y="3229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126571"/>
            <a:ext cx="8193024" cy="1415461"/>
          </a:xfrm>
        </p:spPr>
        <p:txBody>
          <a:bodyPr anchor="b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Loppunosto</a:t>
            </a:r>
            <a:r>
              <a:rPr lang="en-GB"/>
              <a:t> / </a:t>
            </a:r>
            <a:r>
              <a:rPr lang="en-GB" err="1"/>
              <a:t>kehoitus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2948" y="5518404"/>
            <a:ext cx="8193024" cy="891540"/>
          </a:xfrm>
        </p:spPr>
        <p:txBody>
          <a:bodyPr anchor="ctr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Esittäjän sähköpostiosoite, tasaus oikeaan reunaan</a:t>
            </a:r>
            <a:br>
              <a:rPr lang="fi-FI"/>
            </a:br>
            <a:r>
              <a:rPr lang="fi-FI"/>
              <a:t>Toinen rivi tarvittaessa</a:t>
            </a:r>
            <a:br>
              <a:rPr lang="fi-FI"/>
            </a:br>
            <a:r>
              <a:rPr lang="fi-FI"/>
              <a:t>ely-keskus.fi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10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petus 3" type="title" preserve="1">
  <p:cSld name="Lopetu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9">
            <a:extLst>
              <a:ext uri="{FF2B5EF4-FFF2-40B4-BE49-F238E27FC236}">
                <a16:creationId xmlns:a16="http://schemas.microsoft.com/office/drawing/2014/main" id="{2F879CE6-F58E-498F-BFF8-897875D764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098364"/>
            <a:ext cx="11832393" cy="4209097"/>
          </a:xfrm>
          <a:custGeom>
            <a:avLst/>
            <a:gdLst>
              <a:gd name="T0" fmla="*/ 0 w 32870"/>
              <a:gd name="T1" fmla="*/ 4740 h 11678"/>
              <a:gd name="T2" fmla="*/ 0 w 32870"/>
              <a:gd name="T3" fmla="*/ 11678 h 11678"/>
              <a:gd name="T4" fmla="*/ 19067 w 32870"/>
              <a:gd name="T5" fmla="*/ 4661 h 11678"/>
              <a:gd name="T6" fmla="*/ 32870 w 32870"/>
              <a:gd name="T7" fmla="*/ 4650 h 11678"/>
              <a:gd name="T8" fmla="*/ 32870 w 32870"/>
              <a:gd name="T9" fmla="*/ 0 h 11678"/>
              <a:gd name="T10" fmla="*/ 18389 w 32870"/>
              <a:gd name="T11" fmla="*/ 20 h 11678"/>
              <a:gd name="T12" fmla="*/ 0 w 32870"/>
              <a:gd name="T13" fmla="*/ 4740 h 11678"/>
              <a:gd name="connsiteX0" fmla="*/ 0 w 32870"/>
              <a:gd name="connsiteY0" fmla="*/ 4740 h 11678"/>
              <a:gd name="connsiteX1" fmla="*/ 0 w 32870"/>
              <a:gd name="connsiteY1" fmla="*/ 11678 h 11678"/>
              <a:gd name="connsiteX2" fmla="*/ 32870 w 32870"/>
              <a:gd name="connsiteY2" fmla="*/ 4650 h 11678"/>
              <a:gd name="connsiteX3" fmla="*/ 32870 w 32870"/>
              <a:gd name="connsiteY3" fmla="*/ 0 h 11678"/>
              <a:gd name="connsiteX4" fmla="*/ 18389 w 32870"/>
              <a:gd name="connsiteY4" fmla="*/ 20 h 11678"/>
              <a:gd name="connsiteX5" fmla="*/ 0 w 32870"/>
              <a:gd name="connsiteY5" fmla="*/ 4740 h 11678"/>
              <a:gd name="connsiteX0" fmla="*/ 0 w 32870"/>
              <a:gd name="connsiteY0" fmla="*/ 4740 h 11678"/>
              <a:gd name="connsiteX1" fmla="*/ 0 w 32870"/>
              <a:gd name="connsiteY1" fmla="*/ 11678 h 11678"/>
              <a:gd name="connsiteX2" fmla="*/ 32870 w 32870"/>
              <a:gd name="connsiteY2" fmla="*/ 4650 h 11678"/>
              <a:gd name="connsiteX3" fmla="*/ 32870 w 32870"/>
              <a:gd name="connsiteY3" fmla="*/ 0 h 11678"/>
              <a:gd name="connsiteX4" fmla="*/ 18389 w 32870"/>
              <a:gd name="connsiteY4" fmla="*/ 20 h 11678"/>
              <a:gd name="connsiteX5" fmla="*/ 0 w 32870"/>
              <a:gd name="connsiteY5" fmla="*/ 4740 h 11678"/>
              <a:gd name="connsiteX0" fmla="*/ 0 w 32870"/>
              <a:gd name="connsiteY0" fmla="*/ 4740 h 11678"/>
              <a:gd name="connsiteX1" fmla="*/ 0 w 32870"/>
              <a:gd name="connsiteY1" fmla="*/ 11678 h 11678"/>
              <a:gd name="connsiteX2" fmla="*/ 32870 w 32870"/>
              <a:gd name="connsiteY2" fmla="*/ 4650 h 11678"/>
              <a:gd name="connsiteX3" fmla="*/ 32870 w 32870"/>
              <a:gd name="connsiteY3" fmla="*/ 0 h 11678"/>
              <a:gd name="connsiteX4" fmla="*/ 18389 w 32870"/>
              <a:gd name="connsiteY4" fmla="*/ 20 h 11678"/>
              <a:gd name="connsiteX5" fmla="*/ 0 w 32870"/>
              <a:gd name="connsiteY5" fmla="*/ 4740 h 11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1678">
                <a:moveTo>
                  <a:pt x="0" y="4740"/>
                </a:moveTo>
                <a:lnTo>
                  <a:pt x="0" y="11678"/>
                </a:lnTo>
                <a:cubicBezTo>
                  <a:pt x="-29" y="11700"/>
                  <a:pt x="32880" y="4689"/>
                  <a:pt x="32870" y="4650"/>
                </a:cubicBezTo>
                <a:lnTo>
                  <a:pt x="32870" y="0"/>
                </a:lnTo>
                <a:lnTo>
                  <a:pt x="18389" y="20"/>
                </a:lnTo>
                <a:cubicBezTo>
                  <a:pt x="8797" y="82"/>
                  <a:pt x="3102" y="1939"/>
                  <a:pt x="0" y="4740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Freeform 18">
            <a:extLst>
              <a:ext uri="{FF2B5EF4-FFF2-40B4-BE49-F238E27FC236}">
                <a16:creationId xmlns:a16="http://schemas.microsoft.com/office/drawing/2014/main" id="{3308B19E-C811-4A25-A76E-FD76B06ED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098364"/>
            <a:ext cx="11832393" cy="5588186"/>
          </a:xfrm>
          <a:custGeom>
            <a:avLst/>
            <a:gdLst>
              <a:gd name="T0" fmla="*/ 32870 w 32870"/>
              <a:gd name="T1" fmla="*/ 15500 h 15500"/>
              <a:gd name="T2" fmla="*/ 32870 w 32870"/>
              <a:gd name="T3" fmla="*/ 0 h 15500"/>
              <a:gd name="T4" fmla="*/ 32870 w 32870"/>
              <a:gd name="T5" fmla="*/ 0 h 15500"/>
              <a:gd name="T6" fmla="*/ 32870 w 32870"/>
              <a:gd name="T7" fmla="*/ 4650 h 15500"/>
              <a:gd name="T8" fmla="*/ 19067 w 32870"/>
              <a:gd name="T9" fmla="*/ 4661 h 15500"/>
              <a:gd name="T10" fmla="*/ 0 w 32870"/>
              <a:gd name="T11" fmla="*/ 11678 h 15500"/>
              <a:gd name="T12" fmla="*/ 0 w 32870"/>
              <a:gd name="T13" fmla="*/ 15500 h 15500"/>
              <a:gd name="T14" fmla="*/ 32870 w 32870"/>
              <a:gd name="T15" fmla="*/ 15500 h 15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870" h="15500">
                <a:moveTo>
                  <a:pt x="32870" y="15500"/>
                </a:moveTo>
                <a:lnTo>
                  <a:pt x="32870" y="0"/>
                </a:lnTo>
                <a:lnTo>
                  <a:pt x="32870" y="0"/>
                </a:lnTo>
                <a:lnTo>
                  <a:pt x="32870" y="4650"/>
                </a:lnTo>
                <a:cubicBezTo>
                  <a:pt x="28166" y="4655"/>
                  <a:pt x="20406" y="4664"/>
                  <a:pt x="19067" y="4661"/>
                </a:cubicBezTo>
                <a:cubicBezTo>
                  <a:pt x="13563" y="4653"/>
                  <a:pt x="2671" y="5450"/>
                  <a:pt x="0" y="11678"/>
                </a:cubicBezTo>
                <a:lnTo>
                  <a:pt x="0" y="15500"/>
                </a:lnTo>
                <a:lnTo>
                  <a:pt x="32870" y="1550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3428999"/>
            <a:ext cx="8193024" cy="1125203"/>
          </a:xfrm>
        </p:spPr>
        <p:txBody>
          <a:bodyPr anchor="b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Loppunosto</a:t>
            </a:r>
            <a:r>
              <a:rPr lang="en-GB"/>
              <a:t> / </a:t>
            </a:r>
            <a:r>
              <a:rPr lang="en-GB" err="1"/>
              <a:t>kehoitus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2948" y="5102352"/>
            <a:ext cx="8193024" cy="891540"/>
          </a:xfrm>
        </p:spPr>
        <p:txBody>
          <a:bodyPr anchor="ctr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Esittäjän sähköpostiosoite, tasaus oikeaan reunaan</a:t>
            </a:r>
            <a:br>
              <a:rPr lang="fi-FI"/>
            </a:br>
            <a:r>
              <a:rPr lang="fi-FI"/>
              <a:t>Toinen rivi tarvittaessa</a:t>
            </a:r>
            <a:br>
              <a:rPr lang="fi-FI"/>
            </a:br>
            <a:r>
              <a:rPr lang="fi-FI"/>
              <a:t>ely-keskus.fi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16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Thursday, September 23,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2415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79999" y="180000"/>
            <a:ext cx="11833200" cy="649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2583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Thursday, September 23,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27306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Thursday, September 23,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22426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Thursday, September 23,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84563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Thursday, September 23,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2817485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Thursday, September 23,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321256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Thursday, September 23,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020179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Thursday, September 23,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00068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Thursday, September 23,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172346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Thursday, September 23,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159040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Thursday, September 23,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322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sältö kaarevalla kuvalla" preserve="1" userDrawn="1">
  <p:cSld name="Sisältö kaarevall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6482227" cy="1119501"/>
          </a:xfrm>
        </p:spPr>
        <p:txBody>
          <a:bodyPr/>
          <a:lstStyle/>
          <a:p>
            <a:r>
              <a:rPr lang="en-GB" err="1"/>
              <a:t>Tekstisivu</a:t>
            </a:r>
            <a:r>
              <a:rPr lang="en-GB"/>
              <a:t> </a:t>
            </a:r>
            <a:r>
              <a:rPr lang="en-GB" err="1"/>
              <a:t>isolla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kaarevalla</a:t>
            </a:r>
            <a:r>
              <a:rPr lang="en-GB"/>
              <a:t> </a:t>
            </a:r>
            <a:r>
              <a:rPr lang="en-GB" err="1"/>
              <a:t>kuvalla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6482227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46D95DB7-D85C-4651-BD0D-60A1252BA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7603725" y="180000"/>
            <a:ext cx="440947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1709367 w 4408944"/>
              <a:gd name="connsiteY3" fmla="*/ 6487088 h 6488358"/>
              <a:gd name="connsiteX4" fmla="*/ 0 w 4408944"/>
              <a:gd name="connsiteY4" fmla="*/ 6488358 h 6488358"/>
              <a:gd name="connsiteX5" fmla="*/ 0 w 4408944"/>
              <a:gd name="connsiteY5" fmla="*/ 0 h 6488358"/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1709367 w 4408944"/>
              <a:gd name="connsiteY3" fmla="*/ 6487088 h 6488358"/>
              <a:gd name="connsiteX4" fmla="*/ 0 w 4408944"/>
              <a:gd name="connsiteY4" fmla="*/ 0 h 6488358"/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1709367 w 4408944"/>
              <a:gd name="connsiteY3" fmla="*/ 6487088 h 6488358"/>
              <a:gd name="connsiteX4" fmla="*/ 991817 w 4408944"/>
              <a:gd name="connsiteY4" fmla="*/ 3753413 h 6488358"/>
              <a:gd name="connsiteX5" fmla="*/ 0 w 4408944"/>
              <a:gd name="connsiteY5" fmla="*/ 0 h 6488358"/>
              <a:gd name="connsiteX0" fmla="*/ 144667 w 4553611"/>
              <a:gd name="connsiteY0" fmla="*/ 0 h 6488358"/>
              <a:gd name="connsiteX1" fmla="*/ 4553611 w 4553611"/>
              <a:gd name="connsiteY1" fmla="*/ 0 h 6488358"/>
              <a:gd name="connsiteX2" fmla="*/ 4553611 w 4553611"/>
              <a:gd name="connsiteY2" fmla="*/ 6488358 h 6488358"/>
              <a:gd name="connsiteX3" fmla="*/ 1854034 w 4553611"/>
              <a:gd name="connsiteY3" fmla="*/ 6487088 h 6488358"/>
              <a:gd name="connsiteX4" fmla="*/ 1136484 w 4553611"/>
              <a:gd name="connsiteY4" fmla="*/ 3753413 h 6488358"/>
              <a:gd name="connsiteX5" fmla="*/ 144667 w 4553611"/>
              <a:gd name="connsiteY5" fmla="*/ 0 h 6488358"/>
              <a:gd name="connsiteX0" fmla="*/ 214805 w 4623749"/>
              <a:gd name="connsiteY0" fmla="*/ 0 h 6488358"/>
              <a:gd name="connsiteX1" fmla="*/ 4623749 w 4623749"/>
              <a:gd name="connsiteY1" fmla="*/ 0 h 6488358"/>
              <a:gd name="connsiteX2" fmla="*/ 4623749 w 4623749"/>
              <a:gd name="connsiteY2" fmla="*/ 6488358 h 6488358"/>
              <a:gd name="connsiteX3" fmla="*/ 1924172 w 4623749"/>
              <a:gd name="connsiteY3" fmla="*/ 6487088 h 6488358"/>
              <a:gd name="connsiteX4" fmla="*/ 641472 w 4623749"/>
              <a:gd name="connsiteY4" fmla="*/ 4051863 h 6488358"/>
              <a:gd name="connsiteX5" fmla="*/ 214805 w 4623749"/>
              <a:gd name="connsiteY5" fmla="*/ 0 h 6488358"/>
              <a:gd name="connsiteX0" fmla="*/ 214805 w 4623749"/>
              <a:gd name="connsiteY0" fmla="*/ 0 h 6488358"/>
              <a:gd name="connsiteX1" fmla="*/ 4623749 w 4623749"/>
              <a:gd name="connsiteY1" fmla="*/ 0 h 6488358"/>
              <a:gd name="connsiteX2" fmla="*/ 4623749 w 4623749"/>
              <a:gd name="connsiteY2" fmla="*/ 6488358 h 6488358"/>
              <a:gd name="connsiteX3" fmla="*/ 1924172 w 4623749"/>
              <a:gd name="connsiteY3" fmla="*/ 6487088 h 6488358"/>
              <a:gd name="connsiteX4" fmla="*/ 641472 w 4623749"/>
              <a:gd name="connsiteY4" fmla="*/ 4051863 h 6488358"/>
              <a:gd name="connsiteX5" fmla="*/ 214805 w 4623749"/>
              <a:gd name="connsiteY5" fmla="*/ 0 h 6488358"/>
              <a:gd name="connsiteX0" fmla="*/ 530 w 4409474"/>
              <a:gd name="connsiteY0" fmla="*/ 0 h 6488358"/>
              <a:gd name="connsiteX1" fmla="*/ 4409474 w 4409474"/>
              <a:gd name="connsiteY1" fmla="*/ 0 h 6488358"/>
              <a:gd name="connsiteX2" fmla="*/ 4409474 w 4409474"/>
              <a:gd name="connsiteY2" fmla="*/ 6488358 h 6488358"/>
              <a:gd name="connsiteX3" fmla="*/ 1709897 w 4409474"/>
              <a:gd name="connsiteY3" fmla="*/ 6487088 h 6488358"/>
              <a:gd name="connsiteX4" fmla="*/ 427197 w 4409474"/>
              <a:gd name="connsiteY4" fmla="*/ 4051863 h 6488358"/>
              <a:gd name="connsiteX5" fmla="*/ 530 w 4409474"/>
              <a:gd name="connsiteY5" fmla="*/ 0 h 6488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09474" h="6488358">
                <a:moveTo>
                  <a:pt x="530" y="0"/>
                </a:moveTo>
                <a:lnTo>
                  <a:pt x="4409474" y="0"/>
                </a:lnTo>
                <a:lnTo>
                  <a:pt x="4409474" y="6488358"/>
                </a:lnTo>
                <a:lnTo>
                  <a:pt x="1709897" y="6487088"/>
                </a:lnTo>
                <a:cubicBezTo>
                  <a:pt x="1168951" y="5999514"/>
                  <a:pt x="712091" y="5133044"/>
                  <a:pt x="427197" y="4051863"/>
                </a:cubicBezTo>
                <a:cubicBezTo>
                  <a:pt x="142303" y="2970682"/>
                  <a:pt x="-10191" y="1358994"/>
                  <a:pt x="5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8CBE0249-DC84-4C39-89AB-E97D6F0F84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71815122-4A8E-4281-87AC-8D44BE6CC0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15.3.2021   |   </a:t>
            </a: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788FD0A6-21DD-4310-9D7C-EC77DE9DFE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Kristiina Karppi</a:t>
            </a:r>
          </a:p>
        </p:txBody>
      </p:sp>
    </p:spTree>
    <p:extLst>
      <p:ext uri="{BB962C8B-B14F-4D97-AF65-F5344CB8AC3E}">
        <p14:creationId xmlns:p14="http://schemas.microsoft.com/office/powerpoint/2010/main" val="429036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9"/>
          <p:cNvSpPr/>
          <p:nvPr userDrawn="1"/>
        </p:nvSpPr>
        <p:spPr>
          <a:xfrm>
            <a:off x="0" y="981075"/>
            <a:ext cx="12216680" cy="58769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4" name="Otsikko 6"/>
          <p:cNvSpPr>
            <a:spLocks noGrp="1"/>
          </p:cNvSpPr>
          <p:nvPr>
            <p:ph type="title" hasCustomPrompt="1"/>
          </p:nvPr>
        </p:nvSpPr>
        <p:spPr>
          <a:xfrm>
            <a:off x="1091444" y="2744924"/>
            <a:ext cx="6984777" cy="1656184"/>
          </a:xfrm>
          <a:prstGeom prst="rect">
            <a:avLst/>
          </a:prstGeom>
        </p:spPr>
        <p:txBody>
          <a:bodyPr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</a:t>
            </a:r>
          </a:p>
        </p:txBody>
      </p:sp>
      <p:sp>
        <p:nvSpPr>
          <p:cNvPr id="16" name="Platshållare för datum 3"/>
          <p:cNvSpPr>
            <a:spLocks noGrp="1"/>
          </p:cNvSpPr>
          <p:nvPr>
            <p:ph type="dt" sz="half" idx="13"/>
          </p:nvPr>
        </p:nvSpPr>
        <p:spPr>
          <a:xfrm>
            <a:off x="1091444" y="6417332"/>
            <a:ext cx="6984777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9.3.2020</a:t>
            </a:r>
          </a:p>
        </p:txBody>
      </p:sp>
      <p:sp>
        <p:nvSpPr>
          <p:cNvPr id="17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91444" y="6021288"/>
            <a:ext cx="6984777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Kerkkä Valeria</a:t>
            </a:r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88388" y="1952836"/>
            <a:ext cx="2628292" cy="4428492"/>
          </a:xfrm>
          <a:prstGeom prst="rect">
            <a:avLst/>
          </a:prstGeom>
        </p:spPr>
      </p:pic>
      <p:sp>
        <p:nvSpPr>
          <p:cNvPr id="8" name="Alaotsikko 2"/>
          <p:cNvSpPr>
            <a:spLocks noGrp="1"/>
          </p:cNvSpPr>
          <p:nvPr>
            <p:ph type="subTitle" idx="1"/>
          </p:nvPr>
        </p:nvSpPr>
        <p:spPr>
          <a:xfrm>
            <a:off x="1091444" y="4582800"/>
            <a:ext cx="6984777" cy="144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797526882"/>
      </p:ext>
    </p:extLst>
  </p:cSld>
  <p:clrMapOvr>
    <a:masterClrMapping/>
  </p:clrMapOvr>
  <p:hf hdr="0"/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91445" y="6376243"/>
            <a:ext cx="9325036" cy="365125"/>
          </a:xfrm>
        </p:spPr>
        <p:txBody>
          <a:bodyPr/>
          <a:lstStyle/>
          <a:p>
            <a:r>
              <a:rPr lang="fi-FI"/>
              <a:t>Kerkkä Valeria</a:t>
            </a:r>
          </a:p>
        </p:txBody>
      </p:sp>
      <p:sp>
        <p:nvSpPr>
          <p:cNvPr id="8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0" name="Otsikko 6"/>
          <p:cNvSpPr>
            <a:spLocks noGrp="1"/>
          </p:cNvSpPr>
          <p:nvPr>
            <p:ph type="title" hasCustomPrompt="1"/>
          </p:nvPr>
        </p:nvSpPr>
        <p:spPr>
          <a:xfrm>
            <a:off x="1091445" y="1278951"/>
            <a:ext cx="9325036" cy="642942"/>
          </a:xfrm>
          <a:prstGeom prst="rect">
            <a:avLst/>
          </a:prstGeom>
        </p:spPr>
        <p:txBody>
          <a:bodyPr/>
          <a:lstStyle>
            <a:lvl1pPr>
              <a:defRPr lang="fi-FI" sz="3000" dirty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</a:t>
            </a:r>
            <a:endParaRPr lang="fi-FI"/>
          </a:p>
        </p:txBody>
      </p:sp>
      <p:sp>
        <p:nvSpPr>
          <p:cNvPr id="11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1091444" y="2060848"/>
            <a:ext cx="9325037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2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2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321648737"/>
      </p:ext>
    </p:extLst>
  </p:cSld>
  <p:clrMapOvr>
    <a:masterClrMapping/>
  </p:clrMapOvr>
  <p:hf hdr="0"/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 hankelog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 hasCustomPrompt="1"/>
          </p:nvPr>
        </p:nvSpPr>
        <p:spPr>
          <a:xfrm>
            <a:off x="1091444" y="1268760"/>
            <a:ext cx="9330377" cy="642942"/>
          </a:xfrm>
          <a:prstGeom prst="rect">
            <a:avLst/>
          </a:prstGeom>
        </p:spPr>
        <p:txBody>
          <a:bodyPr/>
          <a:lstStyle>
            <a:lvl1pPr>
              <a:defRPr lang="fi-FI" sz="3000" dirty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</a:t>
            </a:r>
            <a:endParaRPr lang="fi-FI"/>
          </a:p>
        </p:txBody>
      </p:sp>
      <p:sp>
        <p:nvSpPr>
          <p:cNvPr id="16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9268" y="6376243"/>
            <a:ext cx="9327212" cy="365125"/>
          </a:xfrm>
        </p:spPr>
        <p:txBody>
          <a:bodyPr/>
          <a:lstStyle/>
          <a:p>
            <a:r>
              <a:rPr lang="fi-FI"/>
              <a:t>Kerkkä Valeria</a:t>
            </a:r>
          </a:p>
        </p:txBody>
      </p:sp>
      <p:sp>
        <p:nvSpPr>
          <p:cNvPr id="17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8" name="Kuva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668509" y="147396"/>
            <a:ext cx="853081" cy="8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Kuva 8" descr="VipuvoimaaEU_2014_2020_rgb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9136" y="188640"/>
            <a:ext cx="1049332" cy="742796"/>
          </a:xfrm>
          <a:prstGeom prst="rect">
            <a:avLst/>
          </a:prstGeom>
        </p:spPr>
      </p:pic>
      <p:sp>
        <p:nvSpPr>
          <p:cNvPr id="10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1091444" y="2060848"/>
            <a:ext cx="9325037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2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2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653903361"/>
      </p:ext>
    </p:extLst>
  </p:cSld>
  <p:clrMapOvr>
    <a:masterClrMapping/>
  </p:clrMapOvr>
  <p:hf hdr="0"/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tsikko ja sisältö_ilman log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 hasCustomPrompt="1"/>
          </p:nvPr>
        </p:nvSpPr>
        <p:spPr>
          <a:xfrm>
            <a:off x="1091444" y="587655"/>
            <a:ext cx="9330377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</a:t>
            </a:r>
            <a:endParaRPr lang="fi-FI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91444" y="6376243"/>
            <a:ext cx="9330377" cy="365125"/>
          </a:xfrm>
        </p:spPr>
        <p:txBody>
          <a:bodyPr/>
          <a:lstStyle/>
          <a:p>
            <a:r>
              <a:rPr lang="fi-FI"/>
              <a:t>Kerkkä Valeria</a:t>
            </a:r>
          </a:p>
        </p:txBody>
      </p:sp>
      <p:sp>
        <p:nvSpPr>
          <p:cNvPr id="12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8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1091444" y="2060848"/>
            <a:ext cx="9325037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2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2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048923869"/>
      </p:ext>
    </p:extLst>
  </p:cSld>
  <p:clrMapOvr>
    <a:masterClrMapping/>
  </p:clrMapOvr>
  <p:hf hdr="0"/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 ja sisältö_keskitet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091442" y="1989181"/>
            <a:ext cx="9289034" cy="1470025"/>
          </a:xfrm>
          <a:prstGeom prst="rect">
            <a:avLst/>
          </a:prstGeom>
        </p:spPr>
        <p:txBody>
          <a:bodyPr/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</a:t>
            </a:r>
            <a:endParaRPr lang="fi-FI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91444" y="3825044"/>
            <a:ext cx="9289034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napsauttamalla</a:t>
            </a:r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91444" y="6376243"/>
            <a:ext cx="9289032" cy="365125"/>
          </a:xfrm>
        </p:spPr>
        <p:txBody>
          <a:bodyPr/>
          <a:lstStyle/>
          <a:p>
            <a:r>
              <a:rPr lang="fi-FI"/>
              <a:t>Kerkkä Valeria</a:t>
            </a:r>
          </a:p>
        </p:txBody>
      </p:sp>
      <p:sp>
        <p:nvSpPr>
          <p:cNvPr id="9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5402522"/>
      </p:ext>
    </p:extLst>
  </p:cSld>
  <p:clrMapOvr>
    <a:masterClrMapping/>
  </p:clrMapOvr>
  <p:hf hdr="0"/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Vain iso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091445" y="1268760"/>
            <a:ext cx="9325036" cy="44644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perustyyliä napsauttamalla</a:t>
            </a:r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477249" cy="365125"/>
          </a:xfrm>
        </p:spPr>
        <p:txBody>
          <a:bodyPr/>
          <a:lstStyle/>
          <a:p>
            <a:r>
              <a:rPr lang="fi-FI"/>
              <a:t>Kerkkä Valeria</a:t>
            </a:r>
          </a:p>
        </p:txBody>
      </p:sp>
      <p:sp>
        <p:nvSpPr>
          <p:cNvPr id="8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0466282"/>
      </p:ext>
    </p:extLst>
  </p:cSld>
  <p:clrMapOvr>
    <a:masterClrMapping/>
  </p:clrMapOvr>
  <p:hf hdr="0"/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 elementillä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10956540" y="0"/>
            <a:ext cx="123546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6" name="Otsikko 6"/>
          <p:cNvSpPr>
            <a:spLocks noGrp="1"/>
          </p:cNvSpPr>
          <p:nvPr userDrawn="1">
            <p:ph type="title" hasCustomPrompt="1"/>
          </p:nvPr>
        </p:nvSpPr>
        <p:spPr>
          <a:xfrm>
            <a:off x="1091445" y="1267841"/>
            <a:ext cx="8832981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</a:t>
            </a:r>
            <a:endParaRPr lang="fi-FI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73"/>
          <a:stretch/>
        </p:blipFill>
        <p:spPr>
          <a:xfrm>
            <a:off x="10956540" y="2960948"/>
            <a:ext cx="1225485" cy="3735478"/>
          </a:xfrm>
          <a:prstGeom prst="rect">
            <a:avLst/>
          </a:prstGeom>
        </p:spPr>
      </p:pic>
      <p:sp>
        <p:nvSpPr>
          <p:cNvPr id="14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r>
              <a:rPr lang="fi-FI"/>
              <a:t>Kerkkä Valeria</a:t>
            </a:r>
          </a:p>
        </p:txBody>
      </p:sp>
      <p:sp>
        <p:nvSpPr>
          <p:cNvPr id="15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9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1091444" y="2060848"/>
            <a:ext cx="9325037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2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2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631065829"/>
      </p:ext>
    </p:extLst>
  </p:cSld>
  <p:clrMapOvr>
    <a:masterClrMapping/>
  </p:clrMapOvr>
  <p:hf hdr="0"/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 elementillä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6"/>
          <p:cNvSpPr>
            <a:spLocks noGrp="1"/>
          </p:cNvSpPr>
          <p:nvPr>
            <p:ph type="title" hasCustomPrompt="1"/>
          </p:nvPr>
        </p:nvSpPr>
        <p:spPr>
          <a:xfrm>
            <a:off x="1091445" y="1267841"/>
            <a:ext cx="8832981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</a:t>
            </a:r>
            <a:endParaRPr lang="fi-FI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r>
              <a:rPr lang="fi-FI"/>
              <a:t>Kerkkä Valeria</a:t>
            </a:r>
          </a:p>
        </p:txBody>
      </p:sp>
      <p:sp>
        <p:nvSpPr>
          <p:cNvPr id="14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1091444" y="2060848"/>
            <a:ext cx="9325037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2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2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2346" y="4005368"/>
            <a:ext cx="1619654" cy="2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025171"/>
      </p:ext>
    </p:extLst>
  </p:cSld>
  <p:clrMapOvr>
    <a:masterClrMapping/>
  </p:clrMapOvr>
  <p:hf hdr="0"/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2"/>
          <p:cNvSpPr>
            <a:spLocks noGrp="1"/>
          </p:cNvSpPr>
          <p:nvPr>
            <p:ph type="pic" idx="1"/>
          </p:nvPr>
        </p:nvSpPr>
        <p:spPr>
          <a:xfrm>
            <a:off x="9732404" y="0"/>
            <a:ext cx="2448272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Otsikko 6"/>
          <p:cNvSpPr>
            <a:spLocks noGrp="1"/>
          </p:cNvSpPr>
          <p:nvPr>
            <p:ph type="title" hasCustomPrompt="1"/>
          </p:nvPr>
        </p:nvSpPr>
        <p:spPr>
          <a:xfrm>
            <a:off x="1091446" y="1267841"/>
            <a:ext cx="824491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</a:t>
            </a:r>
            <a:endParaRPr lang="fi-FI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249436" cy="365125"/>
          </a:xfrm>
        </p:spPr>
        <p:txBody>
          <a:bodyPr/>
          <a:lstStyle/>
          <a:p>
            <a:r>
              <a:rPr lang="fi-FI"/>
              <a:t>Kerkkä Valeria</a:t>
            </a:r>
          </a:p>
        </p:txBody>
      </p:sp>
      <p:sp>
        <p:nvSpPr>
          <p:cNvPr id="14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1091444" y="2060848"/>
            <a:ext cx="8244917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2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2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064033612"/>
      </p:ext>
    </p:extLst>
  </p:cSld>
  <p:clrMapOvr>
    <a:masterClrMapping/>
  </p:clrMapOvr>
  <p:hf hdr="0"/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_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091444" y="4947046"/>
            <a:ext cx="8832980" cy="498178"/>
          </a:xfrm>
          <a:prstGeom prst="rect">
            <a:avLst/>
          </a:prstGeom>
        </p:spPr>
        <p:txBody>
          <a:bodyPr anchor="b"/>
          <a:lstStyle>
            <a:lvl1pPr algn="l">
              <a:defRPr sz="2200" b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perustyyliä napsauttamalla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091443" y="1268760"/>
            <a:ext cx="8832981" cy="360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091444" y="5511354"/>
            <a:ext cx="8832980" cy="50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r>
              <a:rPr lang="fi-FI"/>
              <a:t>Kerkkä Valeria</a:t>
            </a:r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678733"/>
      </p:ext>
    </p:extLst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sältö kaarevalla kuvalla 2" preserve="1" userDrawn="1">
  <p:cSld name="Sisältö kaarevalla kuval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6482227" cy="1119501"/>
          </a:xfrm>
        </p:spPr>
        <p:txBody>
          <a:bodyPr/>
          <a:lstStyle/>
          <a:p>
            <a:r>
              <a:rPr lang="en-GB" err="1"/>
              <a:t>Tekstisivu</a:t>
            </a:r>
            <a:r>
              <a:rPr lang="en-GB"/>
              <a:t> </a:t>
            </a:r>
            <a:r>
              <a:rPr lang="en-GB" err="1"/>
              <a:t>isolla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kaarevalla</a:t>
            </a:r>
            <a:r>
              <a:rPr lang="en-GB"/>
              <a:t> </a:t>
            </a:r>
            <a:r>
              <a:rPr lang="en-GB" err="1"/>
              <a:t>kuvalla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6482227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46D95DB7-D85C-4651-BD0D-60A1252BA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7611518" y="180000"/>
            <a:ext cx="4401681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065E56D1-9BA4-4424-AA13-FA7AB9479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A889983E-086F-483E-ACC1-0D3B42D4E4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15.3.2021   |   </a:t>
            </a: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C519B920-C56F-4E32-B399-E7C752AC75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Kristiina Karppi</a:t>
            </a:r>
          </a:p>
        </p:txBody>
      </p:sp>
    </p:spTree>
    <p:extLst>
      <p:ext uri="{BB962C8B-B14F-4D97-AF65-F5344CB8AC3E}">
        <p14:creationId xmlns:p14="http://schemas.microsoft.com/office/powerpoint/2010/main" val="353865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35360" y="260648"/>
            <a:ext cx="11521280" cy="53285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335360" y="5661248"/>
            <a:ext cx="11521280" cy="50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r>
              <a:rPr lang="fi-FI"/>
              <a:t>Kerkkä Valeria</a:t>
            </a:r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9294373"/>
      </p:ext>
    </p:extLst>
  </p:cSld>
  <p:clrMapOvr>
    <a:masterClrMapping/>
  </p:clrMapOvr>
  <p:hf hdr="0"/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 otsikko ja sisältöloke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5360" y="1268760"/>
            <a:ext cx="11137237" cy="1143000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</a:t>
            </a:r>
            <a:endParaRPr lang="fi-FI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5360" y="2564904"/>
            <a:ext cx="11164821" cy="326896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200"/>
            </a:lvl1pPr>
            <a:lvl2pPr>
              <a:buClr>
                <a:schemeClr val="tx2"/>
              </a:buClr>
              <a:defRPr sz="22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accent2"/>
              </a:buClr>
              <a:defRPr/>
            </a:lvl5pPr>
            <a:lvl6pPr>
              <a:buClr>
                <a:schemeClr val="accent1"/>
              </a:buClr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r>
              <a:rPr lang="fi-FI"/>
              <a:t>Kerkkä Valeria</a:t>
            </a:r>
          </a:p>
        </p:txBody>
      </p:sp>
      <p:sp>
        <p:nvSpPr>
          <p:cNvPr id="9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5054968"/>
      </p:ext>
    </p:extLst>
  </p:cSld>
  <p:clrMapOvr>
    <a:masterClrMapping/>
  </p:clrMapOvr>
  <p:hf hdr="0"/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 Otsikko ja kaksi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5360" y="980728"/>
            <a:ext cx="11425269" cy="100811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</a:t>
            </a:r>
            <a:endParaRPr lang="fi-FI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35360" y="1988841"/>
            <a:ext cx="5672832" cy="432048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Char char="§"/>
              <a:defRPr sz="2200"/>
            </a:lvl1pPr>
            <a:lvl2pPr>
              <a:buClr>
                <a:schemeClr val="tx2"/>
              </a:buClr>
              <a:defRPr sz="22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accent2"/>
              </a:buClr>
              <a:defRPr sz="1800"/>
            </a:lvl5pPr>
            <a:lvl6pPr>
              <a:buClr>
                <a:schemeClr val="accent1"/>
              </a:buClr>
              <a:defRPr sz="1800"/>
            </a:lvl6pPr>
            <a:lvl7pPr>
              <a:buClr>
                <a:schemeClr val="accent1"/>
              </a:buClr>
              <a:defRPr sz="1800"/>
            </a:lvl7pPr>
            <a:lvl8pPr>
              <a:buClr>
                <a:schemeClr val="accent1"/>
              </a:buClr>
              <a:defRPr sz="1800"/>
            </a:lvl8pPr>
            <a:lvl9pPr>
              <a:buClr>
                <a:schemeClr val="accent1"/>
              </a:buCl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0" y="1988841"/>
            <a:ext cx="5664629" cy="432048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200"/>
            </a:lvl1pPr>
            <a:lvl2pPr>
              <a:buClr>
                <a:schemeClr val="tx2"/>
              </a:buClr>
              <a:defRPr sz="22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accent2"/>
              </a:buClr>
              <a:defRPr sz="1800"/>
            </a:lvl5pPr>
            <a:lvl6pPr>
              <a:buClr>
                <a:schemeClr val="accent1"/>
              </a:buClr>
              <a:defRPr sz="1800"/>
            </a:lvl6pPr>
            <a:lvl7pPr>
              <a:buClr>
                <a:schemeClr val="accent1"/>
              </a:buClr>
              <a:defRPr sz="1800"/>
            </a:lvl7pPr>
            <a:lvl8pPr>
              <a:buClr>
                <a:schemeClr val="accent1"/>
              </a:buClr>
              <a:defRPr sz="1800"/>
            </a:lvl8pPr>
            <a:lvl9pPr>
              <a:buClr>
                <a:schemeClr val="accent1"/>
              </a:buCl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r>
              <a:rPr lang="fi-FI"/>
              <a:t>Kerkkä Valeria</a:t>
            </a:r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7659531"/>
      </p:ext>
    </p:extLst>
  </p:cSld>
  <p:clrMapOvr>
    <a:masterClrMapping/>
  </p:clrMapOvr>
  <p:hf hdr="0"/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 Otsikot ja kaksi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5360" y="1196752"/>
            <a:ext cx="11521280" cy="576064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</a:t>
            </a:r>
            <a:endParaRPr lang="fi-FI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35360" y="1988840"/>
            <a:ext cx="5664629" cy="7200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35360" y="2894956"/>
            <a:ext cx="5664629" cy="341436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200"/>
            </a:lvl1pPr>
            <a:lvl2pPr>
              <a:buClr>
                <a:schemeClr val="tx2"/>
              </a:buClr>
              <a:defRPr sz="22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accent2"/>
              </a:buClr>
              <a:defRPr sz="1600"/>
            </a:lvl5pPr>
            <a:lvl6pPr>
              <a:buClr>
                <a:schemeClr val="accent1"/>
              </a:buClr>
              <a:defRPr sz="1600"/>
            </a:lvl6pPr>
            <a:lvl7pPr>
              <a:buClr>
                <a:schemeClr val="accent1"/>
              </a:buClr>
              <a:defRPr sz="1600"/>
            </a:lvl7pPr>
            <a:lvl8pPr>
              <a:buClr>
                <a:schemeClr val="accent1"/>
              </a:buClr>
              <a:defRPr sz="1600"/>
            </a:lvl8pPr>
            <a:lvl9pPr>
              <a:buClr>
                <a:schemeClr val="accent1"/>
              </a:buCl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2011" y="1988840"/>
            <a:ext cx="5664629" cy="71177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r>
              <a:rPr lang="fi-FI"/>
              <a:t>Kerkkä Valeria</a:t>
            </a:r>
          </a:p>
        </p:txBody>
      </p:sp>
      <p:sp>
        <p:nvSpPr>
          <p:cNvPr id="12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0" name="Platshållare för innehåll 3"/>
          <p:cNvSpPr>
            <a:spLocks noGrp="1"/>
          </p:cNvSpPr>
          <p:nvPr>
            <p:ph sz="half" idx="15"/>
          </p:nvPr>
        </p:nvSpPr>
        <p:spPr>
          <a:xfrm>
            <a:off x="6192011" y="2894956"/>
            <a:ext cx="5664629" cy="341436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200"/>
            </a:lvl1pPr>
            <a:lvl2pPr>
              <a:buClr>
                <a:schemeClr val="tx2"/>
              </a:buClr>
              <a:defRPr sz="22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accent2"/>
              </a:buClr>
              <a:defRPr sz="1600" baseline="0"/>
            </a:lvl5pPr>
            <a:lvl6pPr>
              <a:buClr>
                <a:schemeClr val="accent1"/>
              </a:buClr>
              <a:defRPr sz="1600"/>
            </a:lvl6pPr>
            <a:lvl7pPr>
              <a:buClr>
                <a:schemeClr val="accent1"/>
              </a:buClr>
              <a:defRPr sz="1600"/>
            </a:lvl7pPr>
            <a:lvl8pPr>
              <a:buClr>
                <a:schemeClr val="accent1"/>
              </a:buClr>
              <a:defRPr sz="1600"/>
            </a:lvl8pPr>
            <a:lvl9pPr>
              <a:buClr>
                <a:schemeClr val="accent1"/>
              </a:buCl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416773514"/>
      </p:ext>
    </p:extLst>
  </p:cSld>
  <p:clrMapOvr>
    <a:masterClrMapping/>
  </p:clrMapOvr>
  <p:hf hdr="0"/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5_ Otsikko ja kaksi erikokoista 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5360" y="1268760"/>
            <a:ext cx="5376597" cy="792088"/>
          </a:xfrm>
          <a:prstGeom prst="rect">
            <a:avLst/>
          </a:prstGeom>
        </p:spPr>
        <p:txBody>
          <a:bodyPr anchor="b"/>
          <a:lstStyle>
            <a:lvl1pPr algn="l">
              <a:defRPr sz="2200" b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0" y="404665"/>
            <a:ext cx="5760640" cy="576064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200"/>
            </a:lvl1pPr>
            <a:lvl2pPr>
              <a:buClr>
                <a:schemeClr val="tx2"/>
              </a:buClr>
              <a:defRPr sz="22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accent2"/>
              </a:buClr>
              <a:defRPr sz="2000"/>
            </a:lvl5pPr>
            <a:lvl6pPr>
              <a:buClr>
                <a:schemeClr val="accent1"/>
              </a:buClr>
              <a:defRPr sz="2000"/>
            </a:lvl6pPr>
            <a:lvl7pPr>
              <a:buClr>
                <a:schemeClr val="accent1"/>
              </a:buClr>
              <a:defRPr sz="2000"/>
            </a:lvl7pPr>
            <a:lvl8pPr>
              <a:buClr>
                <a:schemeClr val="accent1"/>
              </a:buClr>
              <a:defRPr sz="2000"/>
            </a:lvl8pPr>
            <a:lvl9pPr>
              <a:buClr>
                <a:schemeClr val="accent1"/>
              </a:buCl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335360" y="2204864"/>
            <a:ext cx="5376597" cy="3960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r>
              <a:rPr lang="fi-FI"/>
              <a:t>Kerkkä Valeria</a:t>
            </a:r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8639594"/>
      </p:ext>
    </p:extLst>
  </p:cSld>
  <p:clrMapOvr>
    <a:masterClrMapping/>
  </p:clrMapOvr>
  <p:hf hdr="0"/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r>
              <a:rPr lang="fi-FI"/>
              <a:t>Kerkkä Valeria</a:t>
            </a:r>
          </a:p>
        </p:txBody>
      </p:sp>
      <p:sp>
        <p:nvSpPr>
          <p:cNvPr id="7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0384499"/>
      </p:ext>
    </p:extLst>
  </p:cSld>
  <p:clrMapOvr>
    <a:masterClrMapping/>
  </p:clrMapOvr>
  <p:hf hdr="0"/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981075"/>
            <a:ext cx="12192000" cy="58769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 sz="1800"/>
          </a:p>
        </p:txBody>
      </p:sp>
      <p:sp>
        <p:nvSpPr>
          <p:cNvPr id="6" name="Otsikko 6"/>
          <p:cNvSpPr>
            <a:spLocks noGrp="1"/>
          </p:cNvSpPr>
          <p:nvPr>
            <p:ph type="title" hasCustomPrompt="1"/>
          </p:nvPr>
        </p:nvSpPr>
        <p:spPr>
          <a:xfrm>
            <a:off x="527381" y="2924944"/>
            <a:ext cx="8064896" cy="1584176"/>
          </a:xfrm>
          <a:prstGeom prst="rect">
            <a:avLst/>
          </a:prstGeom>
        </p:spPr>
        <p:txBody>
          <a:bodyPr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3"/>
          </p:nvPr>
        </p:nvSpPr>
        <p:spPr>
          <a:xfrm>
            <a:off x="3887755" y="6381328"/>
            <a:ext cx="1248139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527381" y="6093296"/>
            <a:ext cx="8064896" cy="28803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18.1.2019</a:t>
            </a:r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88288" y="1952836"/>
            <a:ext cx="3504389" cy="4428492"/>
          </a:xfrm>
          <a:prstGeom prst="rect">
            <a:avLst/>
          </a:prstGeom>
        </p:spPr>
      </p:pic>
      <p:sp>
        <p:nvSpPr>
          <p:cNvPr id="8" name="Alaotsikko 2"/>
          <p:cNvSpPr>
            <a:spLocks noGrp="1"/>
          </p:cNvSpPr>
          <p:nvPr>
            <p:ph type="subTitle" idx="1"/>
          </p:nvPr>
        </p:nvSpPr>
        <p:spPr>
          <a:xfrm>
            <a:off x="543423" y="4536664"/>
            <a:ext cx="8048856" cy="15566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1908611720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 hasCustomPrompt="1"/>
          </p:nvPr>
        </p:nvSpPr>
        <p:spPr>
          <a:xfrm>
            <a:off x="1103445" y="1268760"/>
            <a:ext cx="10369152" cy="64294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8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1103445" y="6357938"/>
            <a:ext cx="8928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/>
              <a:t>18.1.2019</a:t>
            </a:r>
          </a:p>
        </p:txBody>
      </p:sp>
      <p:sp>
        <p:nvSpPr>
          <p:cNvPr id="10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334931" y="6357936"/>
            <a:ext cx="561824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9" name="Tekstin paikkamerkki 16"/>
          <p:cNvSpPr>
            <a:spLocks noGrp="1"/>
          </p:cNvSpPr>
          <p:nvPr>
            <p:ph type="body" sz="quarter" idx="11"/>
          </p:nvPr>
        </p:nvSpPr>
        <p:spPr>
          <a:xfrm>
            <a:off x="1103447" y="2090436"/>
            <a:ext cx="10369152" cy="3930853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2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2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070529244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 hankelog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 hasCustomPrompt="1"/>
          </p:nvPr>
        </p:nvSpPr>
        <p:spPr>
          <a:xfrm>
            <a:off x="1103445" y="1268760"/>
            <a:ext cx="10369152" cy="642942"/>
          </a:xfrm>
          <a:prstGeom prst="rect">
            <a:avLst/>
          </a:prstGeom>
        </p:spPr>
        <p:txBody>
          <a:bodyPr/>
          <a:lstStyle>
            <a:lvl1pPr>
              <a:defRPr lang="fi-FI" sz="3000" dirty="0">
                <a:solidFill>
                  <a:schemeClr val="tx1"/>
                </a:solidFill>
              </a:defRPr>
            </a:lvl1pPr>
          </a:lstStyle>
          <a:p>
            <a:r>
              <a:rPr lang="fi-FI"/>
              <a:t>Lisää otsikko</a:t>
            </a:r>
          </a:p>
        </p:txBody>
      </p:sp>
      <p:pic>
        <p:nvPicPr>
          <p:cNvPr id="8" name="Kuva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287152" y="134732"/>
            <a:ext cx="1137441" cy="8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Kuva 11" descr="VipuvoimaaEU_2014_2020_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2974" y="260648"/>
            <a:ext cx="1399109" cy="742796"/>
          </a:xfrm>
          <a:prstGeom prst="rect">
            <a:avLst/>
          </a:prstGeom>
        </p:spPr>
      </p:pic>
      <p:sp>
        <p:nvSpPr>
          <p:cNvPr id="10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1103445" y="6357938"/>
            <a:ext cx="8928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/>
              <a:t>18.1.2019</a:t>
            </a:r>
          </a:p>
        </p:txBody>
      </p:sp>
      <p:sp>
        <p:nvSpPr>
          <p:cNvPr id="11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334931" y="6357936"/>
            <a:ext cx="561824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3" name="Tekstin paikkamerkki 16"/>
          <p:cNvSpPr>
            <a:spLocks noGrp="1"/>
          </p:cNvSpPr>
          <p:nvPr>
            <p:ph type="body" sz="quarter" idx="11"/>
          </p:nvPr>
        </p:nvSpPr>
        <p:spPr>
          <a:xfrm>
            <a:off x="1103447" y="2090436"/>
            <a:ext cx="10369152" cy="3930853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2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2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026933471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tsikko ja sisältö_ilman log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 hasCustomPrompt="1"/>
          </p:nvPr>
        </p:nvSpPr>
        <p:spPr>
          <a:xfrm>
            <a:off x="815413" y="548680"/>
            <a:ext cx="10369152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8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1103445" y="6357938"/>
            <a:ext cx="8928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/>
              <a:t>18.1.2019</a:t>
            </a:r>
          </a:p>
        </p:txBody>
      </p:sp>
      <p:sp>
        <p:nvSpPr>
          <p:cNvPr id="10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334931" y="6357936"/>
            <a:ext cx="561824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9" name="Tekstin paikkamerkki 16"/>
          <p:cNvSpPr>
            <a:spLocks noGrp="1"/>
          </p:cNvSpPr>
          <p:nvPr>
            <p:ph type="body" sz="quarter" idx="11"/>
          </p:nvPr>
        </p:nvSpPr>
        <p:spPr>
          <a:xfrm>
            <a:off x="815413" y="1556792"/>
            <a:ext cx="10369152" cy="4608512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2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2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89480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88C609-01E9-1042-9013-D6070C27C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65125"/>
            <a:ext cx="10521950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D6B2234-D55C-5243-AFAE-0C4CBBFAE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850" y="1825625"/>
            <a:ext cx="10521950" cy="4149725"/>
          </a:xfrm>
        </p:spPr>
        <p:txBody>
          <a:bodyPr/>
          <a:lstStyle>
            <a:lvl1pPr>
              <a:defRPr spc="0"/>
            </a:lvl1pPr>
            <a:lvl2pPr>
              <a:defRPr spc="0"/>
            </a:lvl2pPr>
            <a:lvl3pPr>
              <a:defRPr spc="0"/>
            </a:lvl3pPr>
            <a:lvl4pPr>
              <a:defRPr spc="0"/>
            </a:lvl4pPr>
            <a:lvl5pPr>
              <a:defRPr spc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Päivämäärän paikkamerkki 13">
            <a:extLst>
              <a:ext uri="{FF2B5EF4-FFF2-40B4-BE49-F238E27FC236}">
                <a16:creationId xmlns:a16="http://schemas.microsoft.com/office/drawing/2014/main" id="{BB517050-4F3B-C047-A78A-618684D78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8809-4BBA-FB47-8F6B-2E4C3BBEC8E1}" type="datetime1">
              <a:rPr lang="fi-FI" smtClean="0"/>
              <a:t>23.9.2021</a:t>
            </a:fld>
            <a:endParaRPr lang="fi-FI"/>
          </a:p>
        </p:txBody>
      </p:sp>
      <p:sp>
        <p:nvSpPr>
          <p:cNvPr id="15" name="Alatunnisteen paikkamerkki 14">
            <a:extLst>
              <a:ext uri="{FF2B5EF4-FFF2-40B4-BE49-F238E27FC236}">
                <a16:creationId xmlns:a16="http://schemas.microsoft.com/office/drawing/2014/main" id="{72EEAFEC-E7DF-874B-A8BF-52E92BCBA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alatunniste tässä</a:t>
            </a:r>
          </a:p>
        </p:txBody>
      </p:sp>
      <p:sp>
        <p:nvSpPr>
          <p:cNvPr id="16" name="Dian numeron paikkamerkki 15">
            <a:extLst>
              <a:ext uri="{FF2B5EF4-FFF2-40B4-BE49-F238E27FC236}">
                <a16:creationId xmlns:a16="http://schemas.microsoft.com/office/drawing/2014/main" id="{1A5C3D4D-B804-1040-98F3-7F52761C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/>
              <a:t>dia </a:t>
            </a:r>
            <a:fld id="{4B3ABE4D-E3AA-DE44-821B-852CBCAB171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52406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kaarevalla kuvalla 3" preserve="1" userDrawn="1">
  <p:cSld name="Sisältö kaarevalla kuvall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77491" y="1856630"/>
            <a:ext cx="6482227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7491" y="470390"/>
            <a:ext cx="6482227" cy="1119501"/>
          </a:xfrm>
        </p:spPr>
        <p:txBody>
          <a:bodyPr/>
          <a:lstStyle/>
          <a:p>
            <a:r>
              <a:rPr lang="fi-FI" noProof="0"/>
              <a:t>Tekstisivu isolla </a:t>
            </a:r>
            <a:br>
              <a:rPr lang="fi-FI" noProof="0"/>
            </a:br>
            <a:r>
              <a:rPr lang="fi-FI" noProof="0"/>
              <a:t>kaarevalla kuvalla</a:t>
            </a:r>
            <a:endParaRPr lang="fi-FI"/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FFA32AF2-F2A2-4E4F-9C2B-365AAAFFC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179999" y="180000"/>
            <a:ext cx="4420767" cy="6498000"/>
          </a:xfrm>
          <a:custGeom>
            <a:avLst/>
            <a:gdLst>
              <a:gd name="connsiteX0" fmla="*/ 0 w 4430891"/>
              <a:gd name="connsiteY0" fmla="*/ 0 h 6488358"/>
              <a:gd name="connsiteX1" fmla="*/ 4430891 w 4430891"/>
              <a:gd name="connsiteY1" fmla="*/ 0 h 6488358"/>
              <a:gd name="connsiteX2" fmla="*/ 4430891 w 4430891"/>
              <a:gd name="connsiteY2" fmla="*/ 6488358 h 6488358"/>
              <a:gd name="connsiteX3" fmla="*/ 0 w 4430891"/>
              <a:gd name="connsiteY3" fmla="*/ 6488358 h 6488358"/>
              <a:gd name="connsiteX4" fmla="*/ 0 w 4430891"/>
              <a:gd name="connsiteY4" fmla="*/ 0 h 6488358"/>
              <a:gd name="connsiteX0" fmla="*/ 0 w 4430891"/>
              <a:gd name="connsiteY0" fmla="*/ 2986 h 6491344"/>
              <a:gd name="connsiteX1" fmla="*/ 2727596 w 4430891"/>
              <a:gd name="connsiteY1" fmla="*/ 0 h 6491344"/>
              <a:gd name="connsiteX2" fmla="*/ 4430891 w 4430891"/>
              <a:gd name="connsiteY2" fmla="*/ 2986 h 6491344"/>
              <a:gd name="connsiteX3" fmla="*/ 4430891 w 4430891"/>
              <a:gd name="connsiteY3" fmla="*/ 6491344 h 6491344"/>
              <a:gd name="connsiteX4" fmla="*/ 0 w 4430891"/>
              <a:gd name="connsiteY4" fmla="*/ 6491344 h 6491344"/>
              <a:gd name="connsiteX5" fmla="*/ 0 w 4430891"/>
              <a:gd name="connsiteY5" fmla="*/ 2986 h 6491344"/>
              <a:gd name="connsiteX0" fmla="*/ 0 w 4831678"/>
              <a:gd name="connsiteY0" fmla="*/ 481615 h 6969973"/>
              <a:gd name="connsiteX1" fmla="*/ 2727596 w 4831678"/>
              <a:gd name="connsiteY1" fmla="*/ 478629 h 6969973"/>
              <a:gd name="connsiteX2" fmla="*/ 4430891 w 4831678"/>
              <a:gd name="connsiteY2" fmla="*/ 481615 h 6969973"/>
              <a:gd name="connsiteX3" fmla="*/ 4430891 w 4831678"/>
              <a:gd name="connsiteY3" fmla="*/ 6969973 h 6969973"/>
              <a:gd name="connsiteX4" fmla="*/ 0 w 4831678"/>
              <a:gd name="connsiteY4" fmla="*/ 6969973 h 6969973"/>
              <a:gd name="connsiteX5" fmla="*/ 0 w 4831678"/>
              <a:gd name="connsiteY5" fmla="*/ 481615 h 6969973"/>
              <a:gd name="connsiteX0" fmla="*/ 0 w 4706556"/>
              <a:gd name="connsiteY0" fmla="*/ 2986 h 6491344"/>
              <a:gd name="connsiteX1" fmla="*/ 2727596 w 4706556"/>
              <a:gd name="connsiteY1" fmla="*/ 0 h 6491344"/>
              <a:gd name="connsiteX2" fmla="*/ 3937832 w 4706556"/>
              <a:gd name="connsiteY2" fmla="*/ 2217269 h 6491344"/>
              <a:gd name="connsiteX3" fmla="*/ 4430891 w 4706556"/>
              <a:gd name="connsiteY3" fmla="*/ 6491344 h 6491344"/>
              <a:gd name="connsiteX4" fmla="*/ 0 w 4706556"/>
              <a:gd name="connsiteY4" fmla="*/ 6491344 h 6491344"/>
              <a:gd name="connsiteX5" fmla="*/ 0 w 4706556"/>
              <a:gd name="connsiteY5" fmla="*/ 2986 h 6491344"/>
              <a:gd name="connsiteX0" fmla="*/ 0 w 4713104"/>
              <a:gd name="connsiteY0" fmla="*/ 2986 h 6491344"/>
              <a:gd name="connsiteX1" fmla="*/ 2727596 w 4713104"/>
              <a:gd name="connsiteY1" fmla="*/ 0 h 6491344"/>
              <a:gd name="connsiteX2" fmla="*/ 3937832 w 4713104"/>
              <a:gd name="connsiteY2" fmla="*/ 2217269 h 6491344"/>
              <a:gd name="connsiteX3" fmla="*/ 4430891 w 4713104"/>
              <a:gd name="connsiteY3" fmla="*/ 6491344 h 6491344"/>
              <a:gd name="connsiteX4" fmla="*/ 0 w 4713104"/>
              <a:gd name="connsiteY4" fmla="*/ 6491344 h 6491344"/>
              <a:gd name="connsiteX5" fmla="*/ 0 w 4713104"/>
              <a:gd name="connsiteY5" fmla="*/ 2986 h 6491344"/>
              <a:gd name="connsiteX0" fmla="*/ 0 w 4713104"/>
              <a:gd name="connsiteY0" fmla="*/ 2986 h 6491344"/>
              <a:gd name="connsiteX1" fmla="*/ 2727596 w 4713104"/>
              <a:gd name="connsiteY1" fmla="*/ 0 h 6491344"/>
              <a:gd name="connsiteX2" fmla="*/ 3937832 w 4713104"/>
              <a:gd name="connsiteY2" fmla="*/ 2217269 h 6491344"/>
              <a:gd name="connsiteX3" fmla="*/ 4430891 w 4713104"/>
              <a:gd name="connsiteY3" fmla="*/ 6491344 h 6491344"/>
              <a:gd name="connsiteX4" fmla="*/ 0 w 4713104"/>
              <a:gd name="connsiteY4" fmla="*/ 6491344 h 6491344"/>
              <a:gd name="connsiteX5" fmla="*/ 0 w 4713104"/>
              <a:gd name="connsiteY5" fmla="*/ 2986 h 6491344"/>
              <a:gd name="connsiteX0" fmla="*/ 0 w 4431482"/>
              <a:gd name="connsiteY0" fmla="*/ 2986 h 6491344"/>
              <a:gd name="connsiteX1" fmla="*/ 2727596 w 4431482"/>
              <a:gd name="connsiteY1" fmla="*/ 0 h 6491344"/>
              <a:gd name="connsiteX2" fmla="*/ 3937832 w 4431482"/>
              <a:gd name="connsiteY2" fmla="*/ 2217269 h 6491344"/>
              <a:gd name="connsiteX3" fmla="*/ 4430891 w 4431482"/>
              <a:gd name="connsiteY3" fmla="*/ 6491344 h 6491344"/>
              <a:gd name="connsiteX4" fmla="*/ 0 w 4431482"/>
              <a:gd name="connsiteY4" fmla="*/ 6491344 h 6491344"/>
              <a:gd name="connsiteX5" fmla="*/ 0 w 4431482"/>
              <a:gd name="connsiteY5" fmla="*/ 2986 h 6491344"/>
              <a:gd name="connsiteX0" fmla="*/ 0 w 4431482"/>
              <a:gd name="connsiteY0" fmla="*/ 2986 h 6491344"/>
              <a:gd name="connsiteX1" fmla="*/ 2727596 w 4431482"/>
              <a:gd name="connsiteY1" fmla="*/ 0 h 6491344"/>
              <a:gd name="connsiteX2" fmla="*/ 3937832 w 4431482"/>
              <a:gd name="connsiteY2" fmla="*/ 2217269 h 6491344"/>
              <a:gd name="connsiteX3" fmla="*/ 4430891 w 4431482"/>
              <a:gd name="connsiteY3" fmla="*/ 6491344 h 6491344"/>
              <a:gd name="connsiteX4" fmla="*/ 0 w 4431482"/>
              <a:gd name="connsiteY4" fmla="*/ 6491344 h 6491344"/>
              <a:gd name="connsiteX5" fmla="*/ 0 w 4431482"/>
              <a:gd name="connsiteY5" fmla="*/ 2986 h 6491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31482" h="6491344">
                <a:moveTo>
                  <a:pt x="0" y="2986"/>
                </a:moveTo>
                <a:lnTo>
                  <a:pt x="2727596" y="0"/>
                </a:lnTo>
                <a:cubicBezTo>
                  <a:pt x="3107490" y="349624"/>
                  <a:pt x="3613608" y="1148825"/>
                  <a:pt x="3937832" y="2217269"/>
                </a:cubicBezTo>
                <a:cubicBezTo>
                  <a:pt x="4262056" y="3285713"/>
                  <a:pt x="4443231" y="4809316"/>
                  <a:pt x="4430891" y="6491344"/>
                </a:cubicBezTo>
                <a:lnTo>
                  <a:pt x="0" y="6491344"/>
                </a:lnTo>
                <a:lnTo>
                  <a:pt x="0" y="29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69969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 ja sisältö_keskitet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103445" y="1988841"/>
            <a:ext cx="9793088" cy="1470025"/>
          </a:xfrm>
          <a:prstGeom prst="rect">
            <a:avLst/>
          </a:prstGeom>
        </p:spPr>
        <p:txBody>
          <a:bodyPr/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03445" y="3886200"/>
            <a:ext cx="9793088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7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1103445" y="6357938"/>
            <a:ext cx="8928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/>
              <a:t>18.1.2019</a:t>
            </a:r>
          </a:p>
        </p:txBody>
      </p:sp>
      <p:sp>
        <p:nvSpPr>
          <p:cNvPr id="8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334931" y="6357936"/>
            <a:ext cx="561824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6887106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Vain iso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03445" y="1268760"/>
            <a:ext cx="10657184" cy="44644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5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1103445" y="6357938"/>
            <a:ext cx="8928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/>
              <a:t>18.1.2019</a:t>
            </a:r>
          </a:p>
        </p:txBody>
      </p:sp>
      <p:sp>
        <p:nvSpPr>
          <p:cNvPr id="6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334931" y="6357936"/>
            <a:ext cx="561824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4861881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 elementillä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 userDrawn="1">
            <p:ph type="title" hasCustomPrompt="1"/>
          </p:nvPr>
        </p:nvSpPr>
        <p:spPr>
          <a:xfrm>
            <a:off x="1103446" y="1268760"/>
            <a:ext cx="8832981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10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1103445" y="6357938"/>
            <a:ext cx="8928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/>
              <a:t>18.1.2019</a:t>
            </a:r>
          </a:p>
        </p:txBody>
      </p:sp>
      <p:sp>
        <p:nvSpPr>
          <p:cNvPr id="13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334931" y="6357936"/>
            <a:ext cx="561824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4" name="Rektangel 10"/>
          <p:cNvSpPr/>
          <p:nvPr userDrawn="1"/>
        </p:nvSpPr>
        <p:spPr>
          <a:xfrm>
            <a:off x="10544720" y="0"/>
            <a:ext cx="164728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 sz="1800"/>
          </a:p>
        </p:txBody>
      </p:sp>
      <p:pic>
        <p:nvPicPr>
          <p:cNvPr id="15" name="Kuva 1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73"/>
          <a:stretch/>
        </p:blipFill>
        <p:spPr>
          <a:xfrm>
            <a:off x="10544721" y="2960948"/>
            <a:ext cx="1633980" cy="3735478"/>
          </a:xfrm>
          <a:prstGeom prst="rect">
            <a:avLst/>
          </a:prstGeom>
        </p:spPr>
      </p:pic>
      <p:sp>
        <p:nvSpPr>
          <p:cNvPr id="9" name="Tekstin paikkamerkki 16"/>
          <p:cNvSpPr>
            <a:spLocks noGrp="1"/>
          </p:cNvSpPr>
          <p:nvPr>
            <p:ph type="body" sz="quarter" idx="11"/>
          </p:nvPr>
        </p:nvSpPr>
        <p:spPr>
          <a:xfrm>
            <a:off x="1103447" y="2090436"/>
            <a:ext cx="8832980" cy="3930853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2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2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521216197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 elementillä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 userDrawn="1">
            <p:ph type="title" hasCustomPrompt="1"/>
          </p:nvPr>
        </p:nvSpPr>
        <p:spPr>
          <a:xfrm>
            <a:off x="1103446" y="1268760"/>
            <a:ext cx="8832981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Lisää otsikko</a:t>
            </a: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32437" y="4005368"/>
            <a:ext cx="2159539" cy="2736000"/>
          </a:xfrm>
          <a:prstGeom prst="rect">
            <a:avLst/>
          </a:prstGeom>
        </p:spPr>
      </p:pic>
      <p:sp>
        <p:nvSpPr>
          <p:cNvPr id="10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1103445" y="6357938"/>
            <a:ext cx="8928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/>
              <a:t>18.1.2019</a:t>
            </a:r>
          </a:p>
        </p:txBody>
      </p:sp>
      <p:sp>
        <p:nvSpPr>
          <p:cNvPr id="12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334931" y="6357936"/>
            <a:ext cx="561824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9" name="Tekstin paikkamerkki 16"/>
          <p:cNvSpPr>
            <a:spLocks noGrp="1"/>
          </p:cNvSpPr>
          <p:nvPr>
            <p:ph type="body" sz="quarter" idx="11"/>
          </p:nvPr>
        </p:nvSpPr>
        <p:spPr>
          <a:xfrm>
            <a:off x="1103447" y="2090436"/>
            <a:ext cx="8832980" cy="3930853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2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2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305920548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 userDrawn="1">
            <p:ph type="title" hasCustomPrompt="1"/>
          </p:nvPr>
        </p:nvSpPr>
        <p:spPr>
          <a:xfrm>
            <a:off x="1103445" y="1268760"/>
            <a:ext cx="7872875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11" name="Platshållare för bild 2"/>
          <p:cNvSpPr>
            <a:spLocks noGrp="1"/>
          </p:cNvSpPr>
          <p:nvPr>
            <p:ph type="pic" idx="1"/>
          </p:nvPr>
        </p:nvSpPr>
        <p:spPr>
          <a:xfrm>
            <a:off x="9409045" y="0"/>
            <a:ext cx="2735627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7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1103445" y="6357938"/>
            <a:ext cx="7872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/>
              <a:t>18.1.2019</a:t>
            </a:r>
          </a:p>
        </p:txBody>
      </p:sp>
      <p:sp>
        <p:nvSpPr>
          <p:cNvPr id="10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334931" y="6357936"/>
            <a:ext cx="495372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9" name="Tekstin paikkamerkki 16"/>
          <p:cNvSpPr>
            <a:spLocks noGrp="1"/>
          </p:cNvSpPr>
          <p:nvPr>
            <p:ph type="body" sz="quarter" idx="11"/>
          </p:nvPr>
        </p:nvSpPr>
        <p:spPr>
          <a:xfrm>
            <a:off x="1103448" y="2090435"/>
            <a:ext cx="7872873" cy="4002861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2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2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33038397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_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295467" y="4947046"/>
            <a:ext cx="8640960" cy="498178"/>
          </a:xfrm>
          <a:prstGeom prst="rect">
            <a:avLst/>
          </a:prstGeom>
        </p:spPr>
        <p:txBody>
          <a:bodyPr anchor="b"/>
          <a:lstStyle>
            <a:lvl1pPr algn="l">
              <a:defRPr sz="2200" b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perustyyli napsauttamalla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295467" y="1268760"/>
            <a:ext cx="8640960" cy="360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295467" y="5511354"/>
            <a:ext cx="8640960" cy="50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8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1103445" y="6357938"/>
            <a:ext cx="8928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/>
              <a:t>18.1.2019</a:t>
            </a:r>
          </a:p>
        </p:txBody>
      </p:sp>
      <p:sp>
        <p:nvSpPr>
          <p:cNvPr id="9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334931" y="6357936"/>
            <a:ext cx="561824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9328438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35360" y="260648"/>
            <a:ext cx="11521280" cy="53285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335360" y="5661248"/>
            <a:ext cx="11521280" cy="50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8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1103445" y="6357938"/>
            <a:ext cx="8928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/>
              <a:t>18.1.2019</a:t>
            </a:r>
          </a:p>
        </p:txBody>
      </p:sp>
      <p:sp>
        <p:nvSpPr>
          <p:cNvPr id="9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334931" y="6357936"/>
            <a:ext cx="561824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6867502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 otsikko ja sisältöloke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5360" y="1268760"/>
            <a:ext cx="11137237" cy="1143000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7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1103445" y="6357938"/>
            <a:ext cx="8928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/>
              <a:t>18.1.2019</a:t>
            </a:r>
          </a:p>
        </p:txBody>
      </p:sp>
      <p:sp>
        <p:nvSpPr>
          <p:cNvPr id="8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334931" y="6357936"/>
            <a:ext cx="561824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6" name="Tekstin paikkamerkki 16"/>
          <p:cNvSpPr>
            <a:spLocks noGrp="1"/>
          </p:cNvSpPr>
          <p:nvPr>
            <p:ph type="body" sz="quarter" idx="11"/>
          </p:nvPr>
        </p:nvSpPr>
        <p:spPr>
          <a:xfrm>
            <a:off x="334931" y="2552587"/>
            <a:ext cx="11165251" cy="33246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2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2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28133912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 Otsikko ja kaksi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5360" y="980728"/>
            <a:ext cx="11425269" cy="100811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8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1103445" y="6357938"/>
            <a:ext cx="8928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/>
              <a:t>18.1.2019</a:t>
            </a:r>
          </a:p>
        </p:txBody>
      </p:sp>
      <p:sp>
        <p:nvSpPr>
          <p:cNvPr id="9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334931" y="6357936"/>
            <a:ext cx="561824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1"/>
          </p:nvPr>
        </p:nvSpPr>
        <p:spPr>
          <a:xfrm>
            <a:off x="334932" y="2037455"/>
            <a:ext cx="5673261" cy="4271866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2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2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Tekstin paikkamerkki 16"/>
          <p:cNvSpPr>
            <a:spLocks noGrp="1"/>
          </p:cNvSpPr>
          <p:nvPr>
            <p:ph type="body" sz="quarter" idx="12"/>
          </p:nvPr>
        </p:nvSpPr>
        <p:spPr>
          <a:xfrm>
            <a:off x="6092871" y="2040204"/>
            <a:ext cx="5673261" cy="4271866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2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2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857587268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 Otsikot ja kaksi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5360" y="1196752"/>
            <a:ext cx="11521280" cy="576064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35360" y="1988840"/>
            <a:ext cx="5664629" cy="7200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2011" y="1988840"/>
            <a:ext cx="5664629" cy="71177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0" name="Alatunnisteen paikkamerkki 5"/>
          <p:cNvSpPr>
            <a:spLocks noGrp="1"/>
          </p:cNvSpPr>
          <p:nvPr>
            <p:ph type="ftr" sz="quarter" idx="10"/>
          </p:nvPr>
        </p:nvSpPr>
        <p:spPr>
          <a:xfrm>
            <a:off x="1103445" y="6357938"/>
            <a:ext cx="8928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/>
              <a:t>18.1.2019</a:t>
            </a:r>
          </a:p>
        </p:txBody>
      </p:sp>
      <p:sp>
        <p:nvSpPr>
          <p:cNvPr id="11" name="Dian numeron paikkamerkki 6"/>
          <p:cNvSpPr>
            <a:spLocks noGrp="1"/>
          </p:cNvSpPr>
          <p:nvPr>
            <p:ph type="sldNum" sz="quarter" idx="11"/>
          </p:nvPr>
        </p:nvSpPr>
        <p:spPr>
          <a:xfrm>
            <a:off x="334931" y="6357936"/>
            <a:ext cx="561824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9" name="Tekstin paikkamerkki 16"/>
          <p:cNvSpPr>
            <a:spLocks noGrp="1"/>
          </p:cNvSpPr>
          <p:nvPr>
            <p:ph type="body" sz="quarter" idx="12"/>
          </p:nvPr>
        </p:nvSpPr>
        <p:spPr>
          <a:xfrm>
            <a:off x="334931" y="2894955"/>
            <a:ext cx="5673261" cy="341436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2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2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Tekstin paikkamerkki 16"/>
          <p:cNvSpPr>
            <a:spLocks noGrp="1"/>
          </p:cNvSpPr>
          <p:nvPr>
            <p:ph type="body" sz="quarter" idx="13"/>
          </p:nvPr>
        </p:nvSpPr>
        <p:spPr>
          <a:xfrm>
            <a:off x="6192011" y="2894955"/>
            <a:ext cx="5673261" cy="341436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2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2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189702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FCE9B700-78CD-4A46-8766-AF0BB370C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4020341"/>
            <a:ext cx="11832392" cy="2666209"/>
          </a:xfrm>
          <a:custGeom>
            <a:avLst/>
            <a:gdLst>
              <a:gd name="T0" fmla="*/ 0 w 32870"/>
              <a:gd name="T1" fmla="*/ 2673 h 7243"/>
              <a:gd name="T2" fmla="*/ 0 w 32870"/>
              <a:gd name="T3" fmla="*/ 7243 h 7243"/>
              <a:gd name="T4" fmla="*/ 19357 w 32870"/>
              <a:gd name="T5" fmla="*/ 7227 h 7243"/>
              <a:gd name="T6" fmla="*/ 32870 w 32870"/>
              <a:gd name="T7" fmla="*/ 5129 h 7243"/>
              <a:gd name="T8" fmla="*/ 32870 w 32870"/>
              <a:gd name="T9" fmla="*/ 0 h 7243"/>
              <a:gd name="T10" fmla="*/ 18713 w 32870"/>
              <a:gd name="T11" fmla="*/ 2667 h 7243"/>
              <a:gd name="T12" fmla="*/ 0 w 32870"/>
              <a:gd name="T13" fmla="*/ 2673 h 7243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0" y="3690"/>
                </a:moveTo>
                <a:lnTo>
                  <a:pt x="0" y="10000"/>
                </a:lnTo>
                <a:lnTo>
                  <a:pt x="5889" y="9978"/>
                </a:lnTo>
                <a:cubicBezTo>
                  <a:pt x="7711" y="9924"/>
                  <a:pt x="9045" y="8853"/>
                  <a:pt x="10000" y="7081"/>
                </a:cubicBezTo>
                <a:lnTo>
                  <a:pt x="10000" y="0"/>
                </a:lnTo>
                <a:cubicBezTo>
                  <a:pt x="8680" y="2670"/>
                  <a:pt x="6906" y="3414"/>
                  <a:pt x="5697" y="3613"/>
                </a:cubicBezTo>
                <a:lnTo>
                  <a:pt x="0" y="3690"/>
                </a:ln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6D37437-23D8-4818-9C76-1C816B514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180000"/>
            <a:ext cx="11832392" cy="4856905"/>
          </a:xfrm>
          <a:custGeom>
            <a:avLst/>
            <a:gdLst>
              <a:gd name="T0" fmla="*/ 0 w 32870"/>
              <a:gd name="T1" fmla="*/ 0 h 13403"/>
              <a:gd name="T2" fmla="*/ 0 w 32870"/>
              <a:gd name="T3" fmla="*/ 13403 h 13403"/>
              <a:gd name="T4" fmla="*/ 18713 w 32870"/>
              <a:gd name="T5" fmla="*/ 13397 h 13403"/>
              <a:gd name="T6" fmla="*/ 32870 w 32870"/>
              <a:gd name="T7" fmla="*/ 10730 h 13403"/>
              <a:gd name="T8" fmla="*/ 32870 w 32870"/>
              <a:gd name="T9" fmla="*/ 0 h 13403"/>
              <a:gd name="T10" fmla="*/ 0 w 32870"/>
              <a:gd name="T11" fmla="*/ 0 h 13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3403">
                <a:moveTo>
                  <a:pt x="0" y="0"/>
                </a:moveTo>
                <a:lnTo>
                  <a:pt x="0" y="13403"/>
                </a:lnTo>
                <a:cubicBezTo>
                  <a:pt x="9000" y="13399"/>
                  <a:pt x="17833" y="13396"/>
                  <a:pt x="18713" y="13397"/>
                </a:cubicBezTo>
                <a:cubicBezTo>
                  <a:pt x="22399" y="13403"/>
                  <a:pt x="28631" y="13027"/>
                  <a:pt x="32870" y="10730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418977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 Otsikko ja kaksi erikokoista 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5360" y="1268760"/>
            <a:ext cx="5376597" cy="792088"/>
          </a:xfrm>
          <a:prstGeom prst="rect">
            <a:avLst/>
          </a:prstGeom>
        </p:spPr>
        <p:txBody>
          <a:bodyPr anchor="b"/>
          <a:lstStyle>
            <a:lvl1pPr algn="l">
              <a:defRPr sz="2200" b="0">
                <a:solidFill>
                  <a:schemeClr val="tx1"/>
                </a:solidFill>
              </a:defRPr>
            </a:lvl1pPr>
          </a:lstStyle>
          <a:p>
            <a:r>
              <a:rPr lang="fi-FI"/>
              <a:t>Lisää otsikko</a:t>
            </a:r>
            <a:endParaRPr lang="fi-FI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335360" y="2204864"/>
            <a:ext cx="5376597" cy="3960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8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1103445" y="6357938"/>
            <a:ext cx="8928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/>
              <a:t>18.1.2019</a:t>
            </a:r>
          </a:p>
        </p:txBody>
      </p:sp>
      <p:sp>
        <p:nvSpPr>
          <p:cNvPr id="9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334931" y="6357936"/>
            <a:ext cx="561824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2"/>
          </p:nvPr>
        </p:nvSpPr>
        <p:spPr>
          <a:xfrm>
            <a:off x="6096000" y="404666"/>
            <a:ext cx="5760640" cy="576063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2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2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943174759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1103445" y="6357938"/>
            <a:ext cx="8928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/>
              <a:t>18.1.2019</a:t>
            </a:r>
          </a:p>
        </p:txBody>
      </p:sp>
      <p:sp>
        <p:nvSpPr>
          <p:cNvPr id="6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334931" y="6357936"/>
            <a:ext cx="561824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220103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Otsikko ja sisältö elementillä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2346" y="4005368"/>
            <a:ext cx="1619654" cy="2736000"/>
          </a:xfrm>
          <a:prstGeom prst="rect">
            <a:avLst/>
          </a:prstGeom>
        </p:spPr>
      </p:pic>
      <p:sp>
        <p:nvSpPr>
          <p:cNvPr id="16" name="Otsikko 6"/>
          <p:cNvSpPr>
            <a:spLocks noGrp="1"/>
          </p:cNvSpPr>
          <p:nvPr>
            <p:ph type="title" hasCustomPrompt="1"/>
          </p:nvPr>
        </p:nvSpPr>
        <p:spPr>
          <a:xfrm>
            <a:off x="1091445" y="1267841"/>
            <a:ext cx="8832981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</a:t>
            </a:r>
            <a:endParaRPr lang="fi-FI"/>
          </a:p>
        </p:txBody>
      </p:sp>
      <p:sp>
        <p:nvSpPr>
          <p:cNvPr id="1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1091444" y="2084238"/>
            <a:ext cx="8832981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>
              <a:buNone/>
              <a:defRPr sz="2200"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19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8631880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>
            <a:extLst>
              <a:ext uri="{FF2B5EF4-FFF2-40B4-BE49-F238E27FC236}">
                <a16:creationId xmlns:a16="http://schemas.microsoft.com/office/drawing/2014/main" id="{AF5ED276-0204-40E6-B3D6-A29A0811A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3510394"/>
            <a:ext cx="11834341" cy="3159498"/>
          </a:xfrm>
          <a:custGeom>
            <a:avLst/>
            <a:gdLst>
              <a:gd name="T0" fmla="*/ 0 w 32870"/>
              <a:gd name="T1" fmla="*/ 3229 h 8296"/>
              <a:gd name="T2" fmla="*/ 0 w 32870"/>
              <a:gd name="T3" fmla="*/ 8296 h 8296"/>
              <a:gd name="T4" fmla="*/ 16387 w 32870"/>
              <a:gd name="T5" fmla="*/ 4042 h 8296"/>
              <a:gd name="T6" fmla="*/ 32870 w 32870"/>
              <a:gd name="T7" fmla="*/ 4037 h 8296"/>
              <a:gd name="T8" fmla="*/ 32870 w 32870"/>
              <a:gd name="T9" fmla="*/ 0 h 8296"/>
              <a:gd name="T10" fmla="*/ 15744 w 32870"/>
              <a:gd name="T11" fmla="*/ 14 h 8296"/>
              <a:gd name="T12" fmla="*/ 0 w 32870"/>
              <a:gd name="T13" fmla="*/ 3229 h 8296"/>
              <a:gd name="connsiteX0" fmla="*/ 0 w 10000"/>
              <a:gd name="connsiteY0" fmla="*/ 4445 h 10553"/>
              <a:gd name="connsiteX1" fmla="*/ 0 w 10000"/>
              <a:gd name="connsiteY1" fmla="*/ 10553 h 10553"/>
              <a:gd name="connsiteX2" fmla="*/ 4985 w 10000"/>
              <a:gd name="connsiteY2" fmla="*/ 5425 h 10553"/>
              <a:gd name="connsiteX3" fmla="*/ 10000 w 10000"/>
              <a:gd name="connsiteY3" fmla="*/ 5419 h 10553"/>
              <a:gd name="connsiteX4" fmla="*/ 10000 w 10000"/>
              <a:gd name="connsiteY4" fmla="*/ 553 h 10553"/>
              <a:gd name="connsiteX5" fmla="*/ 4601 w 10000"/>
              <a:gd name="connsiteY5" fmla="*/ 0 h 10553"/>
              <a:gd name="connsiteX6" fmla="*/ 0 w 10000"/>
              <a:gd name="connsiteY6" fmla="*/ 4445 h 10553"/>
              <a:gd name="connsiteX0" fmla="*/ 0 w 10000"/>
              <a:gd name="connsiteY0" fmla="*/ 4468 h 10576"/>
              <a:gd name="connsiteX1" fmla="*/ 0 w 10000"/>
              <a:gd name="connsiteY1" fmla="*/ 10576 h 10576"/>
              <a:gd name="connsiteX2" fmla="*/ 4985 w 10000"/>
              <a:gd name="connsiteY2" fmla="*/ 5448 h 10576"/>
              <a:gd name="connsiteX3" fmla="*/ 10000 w 10000"/>
              <a:gd name="connsiteY3" fmla="*/ 5442 h 10576"/>
              <a:gd name="connsiteX4" fmla="*/ 10000 w 10000"/>
              <a:gd name="connsiteY4" fmla="*/ 576 h 10576"/>
              <a:gd name="connsiteX5" fmla="*/ 4601 w 10000"/>
              <a:gd name="connsiteY5" fmla="*/ 23 h 10576"/>
              <a:gd name="connsiteX6" fmla="*/ 0 w 10000"/>
              <a:gd name="connsiteY6" fmla="*/ 4468 h 10576"/>
              <a:gd name="connsiteX0" fmla="*/ 0 w 10000"/>
              <a:gd name="connsiteY0" fmla="*/ 4468 h 10576"/>
              <a:gd name="connsiteX1" fmla="*/ 0 w 10000"/>
              <a:gd name="connsiteY1" fmla="*/ 10576 h 10576"/>
              <a:gd name="connsiteX2" fmla="*/ 4985 w 10000"/>
              <a:gd name="connsiteY2" fmla="*/ 5448 h 10576"/>
              <a:gd name="connsiteX3" fmla="*/ 10000 w 10000"/>
              <a:gd name="connsiteY3" fmla="*/ 5442 h 10576"/>
              <a:gd name="connsiteX4" fmla="*/ 10000 w 10000"/>
              <a:gd name="connsiteY4" fmla="*/ 576 h 10576"/>
              <a:gd name="connsiteX5" fmla="*/ 4601 w 10000"/>
              <a:gd name="connsiteY5" fmla="*/ 23 h 10576"/>
              <a:gd name="connsiteX6" fmla="*/ 0 w 10000"/>
              <a:gd name="connsiteY6" fmla="*/ 4468 h 1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576">
                <a:moveTo>
                  <a:pt x="0" y="4468"/>
                </a:moveTo>
                <a:lnTo>
                  <a:pt x="0" y="10576"/>
                </a:lnTo>
                <a:cubicBezTo>
                  <a:pt x="1195" y="6090"/>
                  <a:pt x="3644" y="5440"/>
                  <a:pt x="4985" y="5448"/>
                </a:cubicBezTo>
                <a:lnTo>
                  <a:pt x="10000" y="5442"/>
                </a:lnTo>
                <a:lnTo>
                  <a:pt x="10000" y="576"/>
                </a:lnTo>
                <a:cubicBezTo>
                  <a:pt x="7689" y="-155"/>
                  <a:pt x="4944" y="14"/>
                  <a:pt x="4601" y="23"/>
                </a:cubicBezTo>
                <a:cubicBezTo>
                  <a:pt x="2299" y="83"/>
                  <a:pt x="342" y="2596"/>
                  <a:pt x="0" y="4468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18A66D6D-8F98-4660-A768-97FB85B49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674025"/>
          </a:xfrm>
          <a:custGeom>
            <a:avLst/>
            <a:gdLst>
              <a:gd name="T0" fmla="*/ 0 w 32870"/>
              <a:gd name="T1" fmla="*/ 4209 h 12980"/>
              <a:gd name="T2" fmla="*/ 0 w 32870"/>
              <a:gd name="T3" fmla="*/ 12980 h 12980"/>
              <a:gd name="T4" fmla="*/ 15744 w 32870"/>
              <a:gd name="T5" fmla="*/ 9766 h 12980"/>
              <a:gd name="T6" fmla="*/ 32870 w 32870"/>
              <a:gd name="T7" fmla="*/ 9751 h 12980"/>
              <a:gd name="T8" fmla="*/ 32870 w 32870"/>
              <a:gd name="T9" fmla="*/ 0 h 12980"/>
              <a:gd name="T10" fmla="*/ 11591 w 32870"/>
              <a:gd name="T11" fmla="*/ 0 h 12980"/>
              <a:gd name="T12" fmla="*/ 0 w 32870"/>
              <a:gd name="T13" fmla="*/ 4209 h 12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12980">
                <a:moveTo>
                  <a:pt x="0" y="4209"/>
                </a:moveTo>
                <a:lnTo>
                  <a:pt x="0" y="12980"/>
                </a:lnTo>
                <a:cubicBezTo>
                  <a:pt x="3166" y="11041"/>
                  <a:pt x="8177" y="9815"/>
                  <a:pt x="15744" y="9766"/>
                </a:cubicBezTo>
                <a:cubicBezTo>
                  <a:pt x="16871" y="9758"/>
                  <a:pt x="24550" y="9754"/>
                  <a:pt x="32870" y="9751"/>
                </a:cubicBez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378395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 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5458" y="5732590"/>
            <a:ext cx="7060949" cy="642035"/>
          </a:xfrm>
        </p:spPr>
        <p:txBody>
          <a:bodyPr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B88DF8E-5E02-40AB-90C4-DE45B779F0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14879" y="5732590"/>
            <a:ext cx="1242000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tx2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r>
              <a:rPr lang="fi-FI"/>
              <a:t>8.4.2021</a:t>
            </a:r>
            <a:endParaRPr lang="fi-FI" sz="1600">
              <a:solidFill>
                <a:schemeClr val="tx2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E79E75F-9A0D-4860-913E-C4C401DAD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28116" y="5455057"/>
            <a:ext cx="4114800" cy="204601"/>
          </a:xfrm>
        </p:spPr>
        <p:txBody>
          <a:bodyPr/>
          <a:lstStyle>
            <a:lvl1pPr algn="r">
              <a:defRPr lang="fi-FI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i-FI"/>
              <a:t>Katriina Virtanen</a:t>
            </a:r>
            <a:endParaRPr lang="fi-FI" sz="1600" kern="120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98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2">
            <a:extLst>
              <a:ext uri="{FF2B5EF4-FFF2-40B4-BE49-F238E27FC236}">
                <a16:creationId xmlns:a16="http://schemas.microsoft.com/office/drawing/2014/main" id="{05F8CEAE-2B96-485D-B411-8B7C510B0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3939871"/>
            <a:ext cx="11834341" cy="2720456"/>
          </a:xfrm>
          <a:custGeom>
            <a:avLst/>
            <a:gdLst>
              <a:gd name="T0" fmla="*/ 0 w 32870"/>
              <a:gd name="T1" fmla="*/ 2226 h 7380"/>
              <a:gd name="T2" fmla="*/ 0 w 32870"/>
              <a:gd name="T3" fmla="*/ 7380 h 7380"/>
              <a:gd name="T4" fmla="*/ 14422 w 32870"/>
              <a:gd name="T5" fmla="*/ 4565 h 7380"/>
              <a:gd name="T6" fmla="*/ 32870 w 32870"/>
              <a:gd name="T7" fmla="*/ 4560 h 7380"/>
              <a:gd name="T8" fmla="*/ 32870 w 32870"/>
              <a:gd name="T9" fmla="*/ 0 h 7380"/>
              <a:gd name="T10" fmla="*/ 13779 w 32870"/>
              <a:gd name="T11" fmla="*/ 16 h 7380"/>
              <a:gd name="T12" fmla="*/ 0 w 32870"/>
              <a:gd name="T13" fmla="*/ 2226 h 7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7380">
                <a:moveTo>
                  <a:pt x="0" y="2226"/>
                </a:moveTo>
                <a:lnTo>
                  <a:pt x="0" y="7380"/>
                </a:lnTo>
                <a:cubicBezTo>
                  <a:pt x="4241" y="4951"/>
                  <a:pt x="10659" y="4560"/>
                  <a:pt x="14422" y="4565"/>
                </a:cubicBezTo>
                <a:cubicBezTo>
                  <a:pt x="15294" y="4566"/>
                  <a:pt x="23963" y="4563"/>
                  <a:pt x="32870" y="4560"/>
                </a:cubicBezTo>
                <a:lnTo>
                  <a:pt x="32870" y="0"/>
                </a:lnTo>
                <a:cubicBezTo>
                  <a:pt x="23927" y="3"/>
                  <a:pt x="15112" y="8"/>
                  <a:pt x="13779" y="16"/>
                </a:cubicBezTo>
                <a:cubicBezTo>
                  <a:pt x="7620" y="56"/>
                  <a:pt x="3156" y="876"/>
                  <a:pt x="0" y="2226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E1153FAC-44DF-431E-A26D-60482F426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632577"/>
          </a:xfrm>
          <a:custGeom>
            <a:avLst/>
            <a:gdLst>
              <a:gd name="T0" fmla="*/ 32870 w 32870"/>
              <a:gd name="T1" fmla="*/ 11160 h 12864"/>
              <a:gd name="T2" fmla="*/ 32870 w 32870"/>
              <a:gd name="T3" fmla="*/ 0 h 12864"/>
              <a:gd name="T4" fmla="*/ 11591 w 32870"/>
              <a:gd name="T5" fmla="*/ 0 h 12864"/>
              <a:gd name="T6" fmla="*/ 0 w 32870"/>
              <a:gd name="T7" fmla="*/ 4209 h 12864"/>
              <a:gd name="T8" fmla="*/ 0 w 32870"/>
              <a:gd name="T9" fmla="*/ 12864 h 12864"/>
              <a:gd name="T10" fmla="*/ 13779 w 32870"/>
              <a:gd name="T11" fmla="*/ 10654 h 12864"/>
              <a:gd name="T12" fmla="*/ 32870 w 32870"/>
              <a:gd name="T13" fmla="*/ 10638 h 12864"/>
              <a:gd name="T14" fmla="*/ 32870 w 32870"/>
              <a:gd name="T15" fmla="*/ 11160 h 12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870" h="12864">
                <a:moveTo>
                  <a:pt x="32870" y="11160"/>
                </a:move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lnTo>
                  <a:pt x="0" y="12864"/>
                </a:lnTo>
                <a:cubicBezTo>
                  <a:pt x="3156" y="11514"/>
                  <a:pt x="7620" y="10694"/>
                  <a:pt x="13779" y="10654"/>
                </a:cubicBezTo>
                <a:cubicBezTo>
                  <a:pt x="15112" y="10646"/>
                  <a:pt x="23927" y="10641"/>
                  <a:pt x="32870" y="10638"/>
                </a:cubicBezTo>
                <a:lnTo>
                  <a:pt x="32870" y="1116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720931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 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5458" y="4737495"/>
            <a:ext cx="7068698" cy="642035"/>
          </a:xfrm>
        </p:spPr>
        <p:txBody>
          <a:bodyPr anchor="t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39075F1A-02C4-4735-B1E3-C64DC67FE1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4156" y="4737495"/>
            <a:ext cx="1240109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bg1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r>
              <a:rPr lang="fi-FI"/>
              <a:t>8.4.2021</a:t>
            </a:r>
            <a:endParaRPr lang="fi-FI" sz="1600">
              <a:solidFill>
                <a:schemeClr val="bg1"/>
              </a:solidFill>
            </a:endParaRPr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6BD6B811-C650-4A18-9C6D-CB0DEFCA7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1172" y="4459962"/>
            <a:ext cx="4114800" cy="204601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fi-FI" sz="1600" dirty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fi-FI"/>
              <a:t>Katriina Virtanen</a:t>
            </a:r>
            <a:endParaRPr lang="fi-FI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18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3" preserve="1" userDrawn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19E26A5B-0527-2A40-8198-D97AB2849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0" y="180000"/>
            <a:ext cx="11834343" cy="5653369"/>
          </a:xfrm>
          <a:custGeom>
            <a:avLst/>
            <a:gdLst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3830951 h 5653369"/>
              <a:gd name="connsiteX4" fmla="*/ 11834343 w 11834343"/>
              <a:gd name="connsiteY4" fmla="*/ 4781242 h 5653369"/>
              <a:gd name="connsiteX5" fmla="*/ 2 w 11834343"/>
              <a:gd name="connsiteY5" fmla="*/ 5653369 h 5653369"/>
              <a:gd name="connsiteX6" fmla="*/ 2 w 11834343"/>
              <a:gd name="connsiteY6" fmla="*/ 4632577 h 5653369"/>
              <a:gd name="connsiteX7" fmla="*/ 2 w 11834343"/>
              <a:gd name="connsiteY7" fmla="*/ 2262418 h 5653369"/>
              <a:gd name="connsiteX8" fmla="*/ 2 w 11834343"/>
              <a:gd name="connsiteY8" fmla="*/ 1515743 h 5653369"/>
              <a:gd name="connsiteX9" fmla="*/ 4173164 w 11834343"/>
              <a:gd name="connsiteY9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3830951 h 5653369"/>
              <a:gd name="connsiteX4" fmla="*/ 11834343 w 11834343"/>
              <a:gd name="connsiteY4" fmla="*/ 4781242 h 5653369"/>
              <a:gd name="connsiteX5" fmla="*/ 2 w 11834343"/>
              <a:gd name="connsiteY5" fmla="*/ 5653369 h 5653369"/>
              <a:gd name="connsiteX6" fmla="*/ 2 w 11834343"/>
              <a:gd name="connsiteY6" fmla="*/ 2262418 h 5653369"/>
              <a:gd name="connsiteX7" fmla="*/ 2 w 11834343"/>
              <a:gd name="connsiteY7" fmla="*/ 1515743 h 5653369"/>
              <a:gd name="connsiteX8" fmla="*/ 4173164 w 11834343"/>
              <a:gd name="connsiteY8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3830951 h 5653369"/>
              <a:gd name="connsiteX4" fmla="*/ 11834343 w 11834343"/>
              <a:gd name="connsiteY4" fmla="*/ 4781242 h 5653369"/>
              <a:gd name="connsiteX5" fmla="*/ 2 w 11834343"/>
              <a:gd name="connsiteY5" fmla="*/ 5653369 h 5653369"/>
              <a:gd name="connsiteX6" fmla="*/ 2 w 11834343"/>
              <a:gd name="connsiteY6" fmla="*/ 1515743 h 5653369"/>
              <a:gd name="connsiteX7" fmla="*/ 4173164 w 11834343"/>
              <a:gd name="connsiteY7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4781242 h 5653369"/>
              <a:gd name="connsiteX4" fmla="*/ 2 w 11834343"/>
              <a:gd name="connsiteY4" fmla="*/ 5653369 h 5653369"/>
              <a:gd name="connsiteX5" fmla="*/ 2 w 11834343"/>
              <a:gd name="connsiteY5" fmla="*/ 1515743 h 5653369"/>
              <a:gd name="connsiteX6" fmla="*/ 4173164 w 11834343"/>
              <a:gd name="connsiteY6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4781242 h 5653369"/>
              <a:gd name="connsiteX3" fmla="*/ 2 w 11834343"/>
              <a:gd name="connsiteY3" fmla="*/ 5653369 h 5653369"/>
              <a:gd name="connsiteX4" fmla="*/ 2 w 11834343"/>
              <a:gd name="connsiteY4" fmla="*/ 1515743 h 5653369"/>
              <a:gd name="connsiteX5" fmla="*/ 4173164 w 11834343"/>
              <a:gd name="connsiteY5" fmla="*/ 0 h 565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34343" h="5653369">
                <a:moveTo>
                  <a:pt x="4173164" y="0"/>
                </a:moveTo>
                <a:lnTo>
                  <a:pt x="11834343" y="0"/>
                </a:lnTo>
                <a:lnTo>
                  <a:pt x="11834343" y="4781242"/>
                </a:lnTo>
                <a:cubicBezTo>
                  <a:pt x="11819942" y="4767138"/>
                  <a:pt x="-5758" y="5651802"/>
                  <a:pt x="2" y="5653369"/>
                </a:cubicBezTo>
                <a:lnTo>
                  <a:pt x="2" y="1515743"/>
                </a:lnTo>
                <a:cubicBezTo>
                  <a:pt x="2819434" y="1624499"/>
                  <a:pt x="3916820" y="928388"/>
                  <a:pt x="4173164" y="0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BFBF6B36-2C5D-4C96-B600-824137F55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78858" y="3996390"/>
            <a:ext cx="11834341" cy="2681610"/>
          </a:xfrm>
          <a:custGeom>
            <a:avLst/>
            <a:gdLst>
              <a:gd name="connsiteX0" fmla="*/ 0 w 11834341"/>
              <a:gd name="connsiteY0" fmla="*/ 0 h 2987423"/>
              <a:gd name="connsiteX1" fmla="*/ 11834341 w 11834341"/>
              <a:gd name="connsiteY1" fmla="*/ 0 h 2987423"/>
              <a:gd name="connsiteX2" fmla="*/ 11834341 w 11834341"/>
              <a:gd name="connsiteY2" fmla="*/ 2987423 h 2987423"/>
              <a:gd name="connsiteX3" fmla="*/ 0 w 11834341"/>
              <a:gd name="connsiteY3" fmla="*/ 2987423 h 2987423"/>
              <a:gd name="connsiteX4" fmla="*/ 0 w 11834341"/>
              <a:gd name="connsiteY4" fmla="*/ 0 h 2987423"/>
              <a:gd name="connsiteX0" fmla="*/ 9467 w 11843808"/>
              <a:gd name="connsiteY0" fmla="*/ 0 h 2987423"/>
              <a:gd name="connsiteX1" fmla="*/ 11843808 w 11843808"/>
              <a:gd name="connsiteY1" fmla="*/ 0 h 2987423"/>
              <a:gd name="connsiteX2" fmla="*/ 11843808 w 11843808"/>
              <a:gd name="connsiteY2" fmla="*/ 2987423 h 2987423"/>
              <a:gd name="connsiteX3" fmla="*/ 9467 w 11843808"/>
              <a:gd name="connsiteY3" fmla="*/ 2987423 h 2987423"/>
              <a:gd name="connsiteX4" fmla="*/ 0 w 11843808"/>
              <a:gd name="connsiteY4" fmla="*/ 1159280 h 2987423"/>
              <a:gd name="connsiteX5" fmla="*/ 9467 w 11843808"/>
              <a:gd name="connsiteY5" fmla="*/ 0 h 2987423"/>
              <a:gd name="connsiteX0" fmla="*/ 9467 w 11843808"/>
              <a:gd name="connsiteY0" fmla="*/ 2008 h 2989431"/>
              <a:gd name="connsiteX1" fmla="*/ 5925312 w 11843808"/>
              <a:gd name="connsiteY1" fmla="*/ 0 h 2989431"/>
              <a:gd name="connsiteX2" fmla="*/ 11843808 w 11843808"/>
              <a:gd name="connsiteY2" fmla="*/ 2008 h 2989431"/>
              <a:gd name="connsiteX3" fmla="*/ 11843808 w 11843808"/>
              <a:gd name="connsiteY3" fmla="*/ 2989431 h 2989431"/>
              <a:gd name="connsiteX4" fmla="*/ 9467 w 11843808"/>
              <a:gd name="connsiteY4" fmla="*/ 2989431 h 2989431"/>
              <a:gd name="connsiteX5" fmla="*/ 0 w 11843808"/>
              <a:gd name="connsiteY5" fmla="*/ 1161288 h 2989431"/>
              <a:gd name="connsiteX6" fmla="*/ 9467 w 11843808"/>
              <a:gd name="connsiteY6" fmla="*/ 2008 h 2989431"/>
              <a:gd name="connsiteX0" fmla="*/ 650 w 11834991"/>
              <a:gd name="connsiteY0" fmla="*/ 2008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6" fmla="*/ 650 w 11834991"/>
              <a:gd name="connsiteY6" fmla="*/ 2008 h 2989431"/>
              <a:gd name="connsiteX0" fmla="*/ 3883 w 11834991"/>
              <a:gd name="connsiteY0" fmla="*/ 1164463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0" fmla="*/ 3883 w 11834991"/>
              <a:gd name="connsiteY0" fmla="*/ 1164463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0" fmla="*/ 3883 w 11834991"/>
              <a:gd name="connsiteY0" fmla="*/ 1164732 h 2989700"/>
              <a:gd name="connsiteX1" fmla="*/ 5916495 w 11834991"/>
              <a:gd name="connsiteY1" fmla="*/ 269 h 2989700"/>
              <a:gd name="connsiteX2" fmla="*/ 11834991 w 11834991"/>
              <a:gd name="connsiteY2" fmla="*/ 2277 h 2989700"/>
              <a:gd name="connsiteX3" fmla="*/ 11834991 w 11834991"/>
              <a:gd name="connsiteY3" fmla="*/ 2989700 h 2989700"/>
              <a:gd name="connsiteX4" fmla="*/ 650 w 11834991"/>
              <a:gd name="connsiteY4" fmla="*/ 2989700 h 2989700"/>
              <a:gd name="connsiteX5" fmla="*/ 3883 w 11834991"/>
              <a:gd name="connsiteY5" fmla="*/ 1164732 h 2989700"/>
              <a:gd name="connsiteX0" fmla="*/ 3883 w 11834991"/>
              <a:gd name="connsiteY0" fmla="*/ 1164463 h 2989431"/>
              <a:gd name="connsiteX1" fmla="*/ 1805336 w 11834991"/>
              <a:gd name="connsiteY1" fmla="*/ 525357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6530 h 2991498"/>
              <a:gd name="connsiteX1" fmla="*/ 1758770 w 11834991"/>
              <a:gd name="connsiteY1" fmla="*/ 453341 h 2991498"/>
              <a:gd name="connsiteX2" fmla="*/ 5916495 w 11834991"/>
              <a:gd name="connsiteY2" fmla="*/ 2067 h 2991498"/>
              <a:gd name="connsiteX3" fmla="*/ 11834991 w 11834991"/>
              <a:gd name="connsiteY3" fmla="*/ 4075 h 2991498"/>
              <a:gd name="connsiteX4" fmla="*/ 11834991 w 11834991"/>
              <a:gd name="connsiteY4" fmla="*/ 2991498 h 2991498"/>
              <a:gd name="connsiteX5" fmla="*/ 650 w 11834991"/>
              <a:gd name="connsiteY5" fmla="*/ 2991498 h 2991498"/>
              <a:gd name="connsiteX6" fmla="*/ 3883 w 11834991"/>
              <a:gd name="connsiteY6" fmla="*/ 1166530 h 2991498"/>
              <a:gd name="connsiteX0" fmla="*/ 3883 w 11834991"/>
              <a:gd name="connsiteY0" fmla="*/ 1164834 h 2989802"/>
              <a:gd name="connsiteX1" fmla="*/ 1758770 w 11834991"/>
              <a:gd name="connsiteY1" fmla="*/ 451645 h 2989802"/>
              <a:gd name="connsiteX2" fmla="*/ 5916495 w 11834991"/>
              <a:gd name="connsiteY2" fmla="*/ 371 h 2989802"/>
              <a:gd name="connsiteX3" fmla="*/ 11834991 w 11834991"/>
              <a:gd name="connsiteY3" fmla="*/ 2379 h 2989802"/>
              <a:gd name="connsiteX4" fmla="*/ 11834991 w 11834991"/>
              <a:gd name="connsiteY4" fmla="*/ 2989802 h 2989802"/>
              <a:gd name="connsiteX5" fmla="*/ 650 w 11834991"/>
              <a:gd name="connsiteY5" fmla="*/ 2989802 h 2989802"/>
              <a:gd name="connsiteX6" fmla="*/ 3883 w 11834991"/>
              <a:gd name="connsiteY6" fmla="*/ 1164834 h 2989802"/>
              <a:gd name="connsiteX0" fmla="*/ 3883 w 11834991"/>
              <a:gd name="connsiteY0" fmla="*/ 1164834 h 2989802"/>
              <a:gd name="connsiteX1" fmla="*/ 1758770 w 11834991"/>
              <a:gd name="connsiteY1" fmla="*/ 451645 h 2989802"/>
              <a:gd name="connsiteX2" fmla="*/ 5916495 w 11834991"/>
              <a:gd name="connsiteY2" fmla="*/ 371 h 2989802"/>
              <a:gd name="connsiteX3" fmla="*/ 11834991 w 11834991"/>
              <a:gd name="connsiteY3" fmla="*/ 2379 h 2989802"/>
              <a:gd name="connsiteX4" fmla="*/ 11834991 w 11834991"/>
              <a:gd name="connsiteY4" fmla="*/ 2989802 h 2989802"/>
              <a:gd name="connsiteX5" fmla="*/ 650 w 11834991"/>
              <a:gd name="connsiteY5" fmla="*/ 2989802 h 2989802"/>
              <a:gd name="connsiteX6" fmla="*/ 3883 w 11834991"/>
              <a:gd name="connsiteY6" fmla="*/ 1164834 h 2989802"/>
              <a:gd name="connsiteX0" fmla="*/ 3883 w 11834991"/>
              <a:gd name="connsiteY0" fmla="*/ 1164775 h 2989743"/>
              <a:gd name="connsiteX1" fmla="*/ 1758770 w 11834991"/>
              <a:gd name="connsiteY1" fmla="*/ 451586 h 2989743"/>
              <a:gd name="connsiteX2" fmla="*/ 5916495 w 11834991"/>
              <a:gd name="connsiteY2" fmla="*/ 312 h 2989743"/>
              <a:gd name="connsiteX3" fmla="*/ 11834991 w 11834991"/>
              <a:gd name="connsiteY3" fmla="*/ 2320 h 2989743"/>
              <a:gd name="connsiteX4" fmla="*/ 11834991 w 11834991"/>
              <a:gd name="connsiteY4" fmla="*/ 2989743 h 2989743"/>
              <a:gd name="connsiteX5" fmla="*/ 650 w 11834991"/>
              <a:gd name="connsiteY5" fmla="*/ 2989743 h 2989743"/>
              <a:gd name="connsiteX6" fmla="*/ 3883 w 11834991"/>
              <a:gd name="connsiteY6" fmla="*/ 1164775 h 2989743"/>
              <a:gd name="connsiteX0" fmla="*/ 3883 w 11834991"/>
              <a:gd name="connsiteY0" fmla="*/ 1164880 h 2989848"/>
              <a:gd name="connsiteX1" fmla="*/ 1932336 w 11834991"/>
              <a:gd name="connsiteY1" fmla="*/ 411474 h 2989848"/>
              <a:gd name="connsiteX2" fmla="*/ 5916495 w 11834991"/>
              <a:gd name="connsiteY2" fmla="*/ 417 h 2989848"/>
              <a:gd name="connsiteX3" fmla="*/ 11834991 w 11834991"/>
              <a:gd name="connsiteY3" fmla="*/ 2425 h 2989848"/>
              <a:gd name="connsiteX4" fmla="*/ 11834991 w 11834991"/>
              <a:gd name="connsiteY4" fmla="*/ 2989848 h 2989848"/>
              <a:gd name="connsiteX5" fmla="*/ 650 w 11834991"/>
              <a:gd name="connsiteY5" fmla="*/ 2989848 h 2989848"/>
              <a:gd name="connsiteX6" fmla="*/ 3883 w 11834991"/>
              <a:gd name="connsiteY6" fmla="*/ 1164880 h 2989848"/>
              <a:gd name="connsiteX0" fmla="*/ 3883 w 11834991"/>
              <a:gd name="connsiteY0" fmla="*/ 1164867 h 2989835"/>
              <a:gd name="connsiteX1" fmla="*/ 1932336 w 11834991"/>
              <a:gd name="connsiteY1" fmla="*/ 411461 h 2989835"/>
              <a:gd name="connsiteX2" fmla="*/ 5916495 w 11834991"/>
              <a:gd name="connsiteY2" fmla="*/ 404 h 2989835"/>
              <a:gd name="connsiteX3" fmla="*/ 11834991 w 11834991"/>
              <a:gd name="connsiteY3" fmla="*/ 2412 h 2989835"/>
              <a:gd name="connsiteX4" fmla="*/ 11834991 w 11834991"/>
              <a:gd name="connsiteY4" fmla="*/ 2989835 h 2989835"/>
              <a:gd name="connsiteX5" fmla="*/ 650 w 11834991"/>
              <a:gd name="connsiteY5" fmla="*/ 2989835 h 2989835"/>
              <a:gd name="connsiteX6" fmla="*/ 3883 w 11834991"/>
              <a:gd name="connsiteY6" fmla="*/ 1164867 h 2989835"/>
              <a:gd name="connsiteX0" fmla="*/ 3883 w 11834991"/>
              <a:gd name="connsiteY0" fmla="*/ 1164888 h 2989856"/>
              <a:gd name="connsiteX1" fmla="*/ 1921753 w 11834991"/>
              <a:gd name="connsiteY1" fmla="*/ 405132 h 2989856"/>
              <a:gd name="connsiteX2" fmla="*/ 5916495 w 11834991"/>
              <a:gd name="connsiteY2" fmla="*/ 425 h 2989856"/>
              <a:gd name="connsiteX3" fmla="*/ 11834991 w 11834991"/>
              <a:gd name="connsiteY3" fmla="*/ 2433 h 2989856"/>
              <a:gd name="connsiteX4" fmla="*/ 11834991 w 11834991"/>
              <a:gd name="connsiteY4" fmla="*/ 2989856 h 2989856"/>
              <a:gd name="connsiteX5" fmla="*/ 650 w 11834991"/>
              <a:gd name="connsiteY5" fmla="*/ 2989856 h 2989856"/>
              <a:gd name="connsiteX6" fmla="*/ 3883 w 11834991"/>
              <a:gd name="connsiteY6" fmla="*/ 1164888 h 2989856"/>
              <a:gd name="connsiteX0" fmla="*/ 43 w 11835384"/>
              <a:gd name="connsiteY0" fmla="*/ 893516 h 2989610"/>
              <a:gd name="connsiteX1" fmla="*/ 1922146 w 11835384"/>
              <a:gd name="connsiteY1" fmla="*/ 404886 h 2989610"/>
              <a:gd name="connsiteX2" fmla="*/ 5916888 w 11835384"/>
              <a:gd name="connsiteY2" fmla="*/ 179 h 2989610"/>
              <a:gd name="connsiteX3" fmla="*/ 11835384 w 11835384"/>
              <a:gd name="connsiteY3" fmla="*/ 2187 h 2989610"/>
              <a:gd name="connsiteX4" fmla="*/ 11835384 w 11835384"/>
              <a:gd name="connsiteY4" fmla="*/ 2989610 h 2989610"/>
              <a:gd name="connsiteX5" fmla="*/ 1043 w 11835384"/>
              <a:gd name="connsiteY5" fmla="*/ 2989610 h 2989610"/>
              <a:gd name="connsiteX6" fmla="*/ 43 w 11835384"/>
              <a:gd name="connsiteY6" fmla="*/ 893516 h 2989610"/>
              <a:gd name="connsiteX0" fmla="*/ 0 w 11835341"/>
              <a:gd name="connsiteY0" fmla="*/ 893516 h 2989610"/>
              <a:gd name="connsiteX1" fmla="*/ 1922103 w 11835341"/>
              <a:gd name="connsiteY1" fmla="*/ 404886 h 2989610"/>
              <a:gd name="connsiteX2" fmla="*/ 5916845 w 11835341"/>
              <a:gd name="connsiteY2" fmla="*/ 179 h 2989610"/>
              <a:gd name="connsiteX3" fmla="*/ 11835341 w 11835341"/>
              <a:gd name="connsiteY3" fmla="*/ 2187 h 2989610"/>
              <a:gd name="connsiteX4" fmla="*/ 11835341 w 11835341"/>
              <a:gd name="connsiteY4" fmla="*/ 2989610 h 2989610"/>
              <a:gd name="connsiteX5" fmla="*/ 1000 w 11835341"/>
              <a:gd name="connsiteY5" fmla="*/ 2989610 h 2989610"/>
              <a:gd name="connsiteX6" fmla="*/ 0 w 11835341"/>
              <a:gd name="connsiteY6" fmla="*/ 893516 h 2989610"/>
              <a:gd name="connsiteX0" fmla="*/ 0 w 11835341"/>
              <a:gd name="connsiteY0" fmla="*/ 893720 h 2989814"/>
              <a:gd name="connsiteX1" fmla="*/ 2025820 w 11835341"/>
              <a:gd name="connsiteY1" fmla="*/ 260013 h 2989814"/>
              <a:gd name="connsiteX2" fmla="*/ 5916845 w 11835341"/>
              <a:gd name="connsiteY2" fmla="*/ 383 h 2989814"/>
              <a:gd name="connsiteX3" fmla="*/ 11835341 w 11835341"/>
              <a:gd name="connsiteY3" fmla="*/ 2391 h 2989814"/>
              <a:gd name="connsiteX4" fmla="*/ 11835341 w 11835341"/>
              <a:gd name="connsiteY4" fmla="*/ 2989814 h 2989814"/>
              <a:gd name="connsiteX5" fmla="*/ 1000 w 11835341"/>
              <a:gd name="connsiteY5" fmla="*/ 2989814 h 2989814"/>
              <a:gd name="connsiteX6" fmla="*/ 0 w 11835341"/>
              <a:gd name="connsiteY6" fmla="*/ 893720 h 2989814"/>
              <a:gd name="connsiteX0" fmla="*/ 0 w 11835341"/>
              <a:gd name="connsiteY0" fmla="*/ 897278 h 2993372"/>
              <a:gd name="connsiteX1" fmla="*/ 2025820 w 11835341"/>
              <a:gd name="connsiteY1" fmla="*/ 263571 h 2993372"/>
              <a:gd name="connsiteX2" fmla="*/ 5916845 w 11835341"/>
              <a:gd name="connsiteY2" fmla="*/ 3941 h 2993372"/>
              <a:gd name="connsiteX3" fmla="*/ 11835341 w 11835341"/>
              <a:gd name="connsiteY3" fmla="*/ 5949 h 2993372"/>
              <a:gd name="connsiteX4" fmla="*/ 11835341 w 11835341"/>
              <a:gd name="connsiteY4" fmla="*/ 2993372 h 2993372"/>
              <a:gd name="connsiteX5" fmla="*/ 1000 w 11835341"/>
              <a:gd name="connsiteY5" fmla="*/ 2993372 h 2993372"/>
              <a:gd name="connsiteX6" fmla="*/ 0 w 11835341"/>
              <a:gd name="connsiteY6" fmla="*/ 897278 h 2993372"/>
              <a:gd name="connsiteX0" fmla="*/ 0 w 11835341"/>
              <a:gd name="connsiteY0" fmla="*/ 898261 h 2994355"/>
              <a:gd name="connsiteX1" fmla="*/ 2025820 w 11835341"/>
              <a:gd name="connsiteY1" fmla="*/ 264554 h 2994355"/>
              <a:gd name="connsiteX2" fmla="*/ 5916845 w 11835341"/>
              <a:gd name="connsiteY2" fmla="*/ 4924 h 2994355"/>
              <a:gd name="connsiteX3" fmla="*/ 11835341 w 11835341"/>
              <a:gd name="connsiteY3" fmla="*/ 6932 h 2994355"/>
              <a:gd name="connsiteX4" fmla="*/ 11835341 w 11835341"/>
              <a:gd name="connsiteY4" fmla="*/ 2994355 h 2994355"/>
              <a:gd name="connsiteX5" fmla="*/ 1000 w 11835341"/>
              <a:gd name="connsiteY5" fmla="*/ 2994355 h 2994355"/>
              <a:gd name="connsiteX6" fmla="*/ 0 w 11835341"/>
              <a:gd name="connsiteY6" fmla="*/ 898261 h 299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5341" h="2994355">
                <a:moveTo>
                  <a:pt x="0" y="898261"/>
                </a:moveTo>
                <a:cubicBezTo>
                  <a:pt x="436248" y="646332"/>
                  <a:pt x="1024862" y="449117"/>
                  <a:pt x="2025820" y="264554"/>
                </a:cubicBezTo>
                <a:cubicBezTo>
                  <a:pt x="3026778" y="79991"/>
                  <a:pt x="3851536" y="-24505"/>
                  <a:pt x="5916845" y="4924"/>
                </a:cubicBezTo>
                <a:lnTo>
                  <a:pt x="11835341" y="6932"/>
                </a:lnTo>
                <a:lnTo>
                  <a:pt x="11835341" y="2994355"/>
                </a:lnTo>
                <a:lnTo>
                  <a:pt x="1000" y="2994355"/>
                </a:lnTo>
                <a:cubicBezTo>
                  <a:pt x="667" y="2295657"/>
                  <a:pt x="333" y="1596959"/>
                  <a:pt x="0" y="89826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">
            <a:noFill/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 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 tai poistamalla kuvan ja lisäämällä uuden kuvan napsauttamalla kuvaketta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184148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 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12948" y="3325673"/>
            <a:ext cx="6950798" cy="642034"/>
          </a:xfrm>
        </p:spPr>
        <p:txBody>
          <a:bodyPr anchor="t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885340FB-A085-44AC-B06C-1418A7E1FA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3972" y="3326656"/>
            <a:ext cx="1242000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bg1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r>
              <a:rPr lang="fi-FI"/>
              <a:t>8.4.2021</a:t>
            </a:r>
            <a:endParaRPr lang="fi-FI" sz="1600">
              <a:solidFill>
                <a:schemeClr val="bg1"/>
              </a:solidFill>
            </a:endParaRP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F912D628-CD7A-4946-A2B4-D103992E9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1172" y="3052610"/>
            <a:ext cx="4114800" cy="204601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fi-FI" sz="1600" dirty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fi-FI"/>
              <a:t>Katriina Virtanen</a:t>
            </a:r>
            <a:endParaRPr lang="fi-FI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26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4" preserve="1" userDrawn="1">
  <p:cSld name="Otsikko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8">
            <a:extLst>
              <a:ext uri="{FF2B5EF4-FFF2-40B4-BE49-F238E27FC236}">
                <a16:creationId xmlns:a16="http://schemas.microsoft.com/office/drawing/2014/main" id="{9D79146F-FB5D-482D-BEE2-42A25810F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2661957"/>
            <a:ext cx="11834341" cy="3985046"/>
          </a:xfrm>
          <a:custGeom>
            <a:avLst/>
            <a:gdLst>
              <a:gd name="T0" fmla="*/ 32870 w 32870"/>
              <a:gd name="T1" fmla="*/ 15500 h 15500"/>
              <a:gd name="T2" fmla="*/ 32870 w 32870"/>
              <a:gd name="T3" fmla="*/ 0 h 15500"/>
              <a:gd name="T4" fmla="*/ 32870 w 32870"/>
              <a:gd name="T5" fmla="*/ 0 h 15500"/>
              <a:gd name="T6" fmla="*/ 32870 w 32870"/>
              <a:gd name="T7" fmla="*/ 4650 h 15500"/>
              <a:gd name="T8" fmla="*/ 19067 w 32870"/>
              <a:gd name="T9" fmla="*/ 4661 h 15500"/>
              <a:gd name="T10" fmla="*/ 0 w 32870"/>
              <a:gd name="T11" fmla="*/ 11678 h 15500"/>
              <a:gd name="T12" fmla="*/ 0 w 32870"/>
              <a:gd name="T13" fmla="*/ 15500 h 15500"/>
              <a:gd name="T14" fmla="*/ 32870 w 32870"/>
              <a:gd name="T15" fmla="*/ 15500 h 15500"/>
              <a:gd name="connsiteX0" fmla="*/ 32870 w 32870"/>
              <a:gd name="connsiteY0" fmla="*/ 15500 h 15500"/>
              <a:gd name="connsiteX1" fmla="*/ 32870 w 32870"/>
              <a:gd name="connsiteY1" fmla="*/ 0 h 15500"/>
              <a:gd name="connsiteX2" fmla="*/ 32870 w 32870"/>
              <a:gd name="connsiteY2" fmla="*/ 4650 h 15500"/>
              <a:gd name="connsiteX3" fmla="*/ 19067 w 32870"/>
              <a:gd name="connsiteY3" fmla="*/ 4661 h 15500"/>
              <a:gd name="connsiteX4" fmla="*/ 0 w 32870"/>
              <a:gd name="connsiteY4" fmla="*/ 11678 h 15500"/>
              <a:gd name="connsiteX5" fmla="*/ 0 w 32870"/>
              <a:gd name="connsiteY5" fmla="*/ 15500 h 15500"/>
              <a:gd name="connsiteX6" fmla="*/ 32870 w 32870"/>
              <a:gd name="connsiteY6" fmla="*/ 15500 h 15500"/>
              <a:gd name="connsiteX0" fmla="*/ 32870 w 32870"/>
              <a:gd name="connsiteY0" fmla="*/ 10850 h 10850"/>
              <a:gd name="connsiteX1" fmla="*/ 32870 w 32870"/>
              <a:gd name="connsiteY1" fmla="*/ 0 h 10850"/>
              <a:gd name="connsiteX2" fmla="*/ 19067 w 32870"/>
              <a:gd name="connsiteY2" fmla="*/ 11 h 10850"/>
              <a:gd name="connsiteX3" fmla="*/ 0 w 32870"/>
              <a:gd name="connsiteY3" fmla="*/ 7028 h 10850"/>
              <a:gd name="connsiteX4" fmla="*/ 0 w 32870"/>
              <a:gd name="connsiteY4" fmla="*/ 10850 h 10850"/>
              <a:gd name="connsiteX5" fmla="*/ 32870 w 32870"/>
              <a:gd name="connsiteY5" fmla="*/ 10850 h 1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0850">
                <a:moveTo>
                  <a:pt x="32870" y="10850"/>
                </a:moveTo>
                <a:lnTo>
                  <a:pt x="32870" y="0"/>
                </a:lnTo>
                <a:lnTo>
                  <a:pt x="19067" y="11"/>
                </a:lnTo>
                <a:cubicBezTo>
                  <a:pt x="13563" y="3"/>
                  <a:pt x="2671" y="800"/>
                  <a:pt x="0" y="7028"/>
                </a:cubicBezTo>
                <a:lnTo>
                  <a:pt x="0" y="10850"/>
                </a:lnTo>
                <a:lnTo>
                  <a:pt x="32870" y="1085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19">
            <a:extLst>
              <a:ext uri="{FF2B5EF4-FFF2-40B4-BE49-F238E27FC236}">
                <a16:creationId xmlns:a16="http://schemas.microsoft.com/office/drawing/2014/main" id="{B5B976A8-CE61-4DC9-871A-17A9AC0F8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098364"/>
            <a:ext cx="11834341" cy="4209096"/>
          </a:xfrm>
          <a:custGeom>
            <a:avLst/>
            <a:gdLst>
              <a:gd name="T0" fmla="*/ 0 w 32870"/>
              <a:gd name="T1" fmla="*/ 4740 h 11678"/>
              <a:gd name="T2" fmla="*/ 0 w 32870"/>
              <a:gd name="T3" fmla="*/ 11678 h 11678"/>
              <a:gd name="T4" fmla="*/ 19067 w 32870"/>
              <a:gd name="T5" fmla="*/ 4661 h 11678"/>
              <a:gd name="T6" fmla="*/ 32870 w 32870"/>
              <a:gd name="T7" fmla="*/ 4650 h 11678"/>
              <a:gd name="T8" fmla="*/ 32870 w 32870"/>
              <a:gd name="T9" fmla="*/ 0 h 11678"/>
              <a:gd name="T10" fmla="*/ 18389 w 32870"/>
              <a:gd name="T11" fmla="*/ 20 h 11678"/>
              <a:gd name="T12" fmla="*/ 0 w 32870"/>
              <a:gd name="T13" fmla="*/ 4740 h 11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11678">
                <a:moveTo>
                  <a:pt x="0" y="4740"/>
                </a:moveTo>
                <a:lnTo>
                  <a:pt x="0" y="11678"/>
                </a:lnTo>
                <a:cubicBezTo>
                  <a:pt x="2671" y="5450"/>
                  <a:pt x="13563" y="4653"/>
                  <a:pt x="19067" y="4661"/>
                </a:cubicBezTo>
                <a:cubicBezTo>
                  <a:pt x="20406" y="4663"/>
                  <a:pt x="28166" y="4655"/>
                  <a:pt x="32870" y="4650"/>
                </a:cubicBezTo>
                <a:lnTo>
                  <a:pt x="32870" y="0"/>
                </a:lnTo>
                <a:cubicBezTo>
                  <a:pt x="28197" y="2"/>
                  <a:pt x="20433" y="7"/>
                  <a:pt x="18389" y="20"/>
                </a:cubicBezTo>
                <a:cubicBezTo>
                  <a:pt x="8797" y="82"/>
                  <a:pt x="3102" y="1939"/>
                  <a:pt x="0" y="4740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3012948" y="3387374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3012949" y="5597458"/>
            <a:ext cx="6969312" cy="642035"/>
          </a:xfrm>
        </p:spPr>
        <p:txBody>
          <a:bodyPr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1985E3F4-62CC-4CEC-8965-E8A66FBC78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2260" y="5597458"/>
            <a:ext cx="1242000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bg1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r>
              <a:rPr lang="fi-FI"/>
              <a:t>8.4.2021</a:t>
            </a:r>
            <a:endParaRPr lang="fi-FI" sz="1600">
              <a:solidFill>
                <a:schemeClr val="bg1"/>
              </a:solidFill>
            </a:endParaRPr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253E613E-3102-404E-9128-95F7165B5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09460" y="5307460"/>
            <a:ext cx="4114800" cy="241091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fi-FI" sz="1600" dirty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fi-FI"/>
              <a:t>Katriina Virtanen</a:t>
            </a:r>
            <a:endParaRPr lang="fi-FI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4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5" preserve="1" userDrawn="1">
  <p:cSld name="Otsikko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7" name="Freeform 24">
            <a:extLst>
              <a:ext uri="{FF2B5EF4-FFF2-40B4-BE49-F238E27FC236}">
                <a16:creationId xmlns:a16="http://schemas.microsoft.com/office/drawing/2014/main" id="{1A042BF1-EF78-493D-A6DE-B399BD8FC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8284039" cy="6515254"/>
          </a:xfrm>
          <a:custGeom>
            <a:avLst/>
            <a:gdLst>
              <a:gd name="T0" fmla="*/ 23006 w 23006"/>
              <a:gd name="T1" fmla="*/ 0 h 18070"/>
              <a:gd name="T2" fmla="*/ 11591 w 23006"/>
              <a:gd name="T3" fmla="*/ 0 h 18070"/>
              <a:gd name="T4" fmla="*/ 0 w 23006"/>
              <a:gd name="T5" fmla="*/ 4209 h 18070"/>
              <a:gd name="T6" fmla="*/ 0 w 23006"/>
              <a:gd name="T7" fmla="*/ 18070 h 18070"/>
              <a:gd name="T8" fmla="*/ 18262 w 23006"/>
              <a:gd name="T9" fmla="*/ 18070 h 18070"/>
              <a:gd name="T10" fmla="*/ 18262 w 23006"/>
              <a:gd name="T11" fmla="*/ 17566 h 18070"/>
              <a:gd name="T12" fmla="*/ 23006 w 23006"/>
              <a:gd name="T13" fmla="*/ 0 h 18070"/>
              <a:gd name="connsiteX0" fmla="*/ 23006 w 23006"/>
              <a:gd name="connsiteY0" fmla="*/ 0 h 18070"/>
              <a:gd name="connsiteX1" fmla="*/ 11591 w 23006"/>
              <a:gd name="connsiteY1" fmla="*/ 0 h 18070"/>
              <a:gd name="connsiteX2" fmla="*/ 0 w 23006"/>
              <a:gd name="connsiteY2" fmla="*/ 4209 h 18070"/>
              <a:gd name="connsiteX3" fmla="*/ 0 w 23006"/>
              <a:gd name="connsiteY3" fmla="*/ 18070 h 18070"/>
              <a:gd name="connsiteX4" fmla="*/ 18262 w 23006"/>
              <a:gd name="connsiteY4" fmla="*/ 18070 h 18070"/>
              <a:gd name="connsiteX5" fmla="*/ 18295 w 23006"/>
              <a:gd name="connsiteY5" fmla="*/ 17555 h 18070"/>
              <a:gd name="connsiteX6" fmla="*/ 23006 w 23006"/>
              <a:gd name="connsiteY6" fmla="*/ 0 h 18070"/>
              <a:gd name="connsiteX0" fmla="*/ 23006 w 23120"/>
              <a:gd name="connsiteY0" fmla="*/ 0 h 18070"/>
              <a:gd name="connsiteX1" fmla="*/ 11591 w 23120"/>
              <a:gd name="connsiteY1" fmla="*/ 0 h 18070"/>
              <a:gd name="connsiteX2" fmla="*/ 0 w 23120"/>
              <a:gd name="connsiteY2" fmla="*/ 4209 h 18070"/>
              <a:gd name="connsiteX3" fmla="*/ 0 w 23120"/>
              <a:gd name="connsiteY3" fmla="*/ 18070 h 18070"/>
              <a:gd name="connsiteX4" fmla="*/ 18262 w 23120"/>
              <a:gd name="connsiteY4" fmla="*/ 18070 h 18070"/>
              <a:gd name="connsiteX5" fmla="*/ 23120 w 23120"/>
              <a:gd name="connsiteY5" fmla="*/ 7420 h 18070"/>
              <a:gd name="connsiteX6" fmla="*/ 23006 w 23120"/>
              <a:gd name="connsiteY6" fmla="*/ 0 h 18070"/>
              <a:gd name="connsiteX0" fmla="*/ 23006 w 23309"/>
              <a:gd name="connsiteY0" fmla="*/ 0 h 18070"/>
              <a:gd name="connsiteX1" fmla="*/ 11591 w 23309"/>
              <a:gd name="connsiteY1" fmla="*/ 0 h 18070"/>
              <a:gd name="connsiteX2" fmla="*/ 0 w 23309"/>
              <a:gd name="connsiteY2" fmla="*/ 4209 h 18070"/>
              <a:gd name="connsiteX3" fmla="*/ 0 w 23309"/>
              <a:gd name="connsiteY3" fmla="*/ 18070 h 18070"/>
              <a:gd name="connsiteX4" fmla="*/ 18262 w 23309"/>
              <a:gd name="connsiteY4" fmla="*/ 18070 h 18070"/>
              <a:gd name="connsiteX5" fmla="*/ 23006 w 23309"/>
              <a:gd name="connsiteY5" fmla="*/ 0 h 18070"/>
              <a:gd name="connsiteX0" fmla="*/ 23006 w 23146"/>
              <a:gd name="connsiteY0" fmla="*/ 0 h 18070"/>
              <a:gd name="connsiteX1" fmla="*/ 11591 w 23146"/>
              <a:gd name="connsiteY1" fmla="*/ 0 h 18070"/>
              <a:gd name="connsiteX2" fmla="*/ 0 w 23146"/>
              <a:gd name="connsiteY2" fmla="*/ 4209 h 18070"/>
              <a:gd name="connsiteX3" fmla="*/ 0 w 23146"/>
              <a:gd name="connsiteY3" fmla="*/ 18070 h 18070"/>
              <a:gd name="connsiteX4" fmla="*/ 18262 w 23146"/>
              <a:gd name="connsiteY4" fmla="*/ 18070 h 18070"/>
              <a:gd name="connsiteX5" fmla="*/ 23006 w 23146"/>
              <a:gd name="connsiteY5" fmla="*/ 0 h 18070"/>
              <a:gd name="connsiteX0" fmla="*/ 23006 w 23006"/>
              <a:gd name="connsiteY0" fmla="*/ 0 h 18070"/>
              <a:gd name="connsiteX1" fmla="*/ 11591 w 23006"/>
              <a:gd name="connsiteY1" fmla="*/ 0 h 18070"/>
              <a:gd name="connsiteX2" fmla="*/ 0 w 23006"/>
              <a:gd name="connsiteY2" fmla="*/ 4209 h 18070"/>
              <a:gd name="connsiteX3" fmla="*/ 0 w 23006"/>
              <a:gd name="connsiteY3" fmla="*/ 18070 h 18070"/>
              <a:gd name="connsiteX4" fmla="*/ 18262 w 23006"/>
              <a:gd name="connsiteY4" fmla="*/ 18070 h 18070"/>
              <a:gd name="connsiteX5" fmla="*/ 23006 w 23006"/>
              <a:gd name="connsiteY5" fmla="*/ 0 h 1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06" h="18070">
                <a:moveTo>
                  <a:pt x="23006" y="0"/>
                </a:move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lnTo>
                  <a:pt x="0" y="18070"/>
                </a:lnTo>
                <a:lnTo>
                  <a:pt x="18262" y="18070"/>
                </a:lnTo>
                <a:cubicBezTo>
                  <a:pt x="18287" y="18090"/>
                  <a:pt x="22931" y="62"/>
                  <a:pt x="23006" y="0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29868" y="2825496"/>
            <a:ext cx="5143500" cy="2391156"/>
          </a:xfrm>
        </p:spPr>
        <p:txBody>
          <a:bodyPr anchor="ctr" anchorCtr="0"/>
          <a:lstStyle>
            <a:lvl1pPr algn="l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 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2074" y="5703145"/>
            <a:ext cx="4195818" cy="642035"/>
          </a:xfrm>
        </p:spPr>
        <p:txBody>
          <a:bodyPr anchor="t" anchorCtr="0"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BFBF6B36-2C5D-4C96-B600-824137F55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747818" y="180000"/>
            <a:ext cx="5266800" cy="6516000"/>
          </a:xfrm>
          <a:custGeom>
            <a:avLst/>
            <a:gdLst>
              <a:gd name="connsiteX0" fmla="*/ 0 w 11834341"/>
              <a:gd name="connsiteY0" fmla="*/ 0 h 2987423"/>
              <a:gd name="connsiteX1" fmla="*/ 11834341 w 11834341"/>
              <a:gd name="connsiteY1" fmla="*/ 0 h 2987423"/>
              <a:gd name="connsiteX2" fmla="*/ 11834341 w 11834341"/>
              <a:gd name="connsiteY2" fmla="*/ 2987423 h 2987423"/>
              <a:gd name="connsiteX3" fmla="*/ 0 w 11834341"/>
              <a:gd name="connsiteY3" fmla="*/ 2987423 h 2987423"/>
              <a:gd name="connsiteX4" fmla="*/ 0 w 11834341"/>
              <a:gd name="connsiteY4" fmla="*/ 0 h 2987423"/>
              <a:gd name="connsiteX0" fmla="*/ 9467 w 11843808"/>
              <a:gd name="connsiteY0" fmla="*/ 0 h 2987423"/>
              <a:gd name="connsiteX1" fmla="*/ 11843808 w 11843808"/>
              <a:gd name="connsiteY1" fmla="*/ 0 h 2987423"/>
              <a:gd name="connsiteX2" fmla="*/ 11843808 w 11843808"/>
              <a:gd name="connsiteY2" fmla="*/ 2987423 h 2987423"/>
              <a:gd name="connsiteX3" fmla="*/ 9467 w 11843808"/>
              <a:gd name="connsiteY3" fmla="*/ 2987423 h 2987423"/>
              <a:gd name="connsiteX4" fmla="*/ 0 w 11843808"/>
              <a:gd name="connsiteY4" fmla="*/ 1159280 h 2987423"/>
              <a:gd name="connsiteX5" fmla="*/ 9467 w 11843808"/>
              <a:gd name="connsiteY5" fmla="*/ 0 h 2987423"/>
              <a:gd name="connsiteX0" fmla="*/ 9467 w 11843808"/>
              <a:gd name="connsiteY0" fmla="*/ 2008 h 2989431"/>
              <a:gd name="connsiteX1" fmla="*/ 5925312 w 11843808"/>
              <a:gd name="connsiteY1" fmla="*/ 0 h 2989431"/>
              <a:gd name="connsiteX2" fmla="*/ 11843808 w 11843808"/>
              <a:gd name="connsiteY2" fmla="*/ 2008 h 2989431"/>
              <a:gd name="connsiteX3" fmla="*/ 11843808 w 11843808"/>
              <a:gd name="connsiteY3" fmla="*/ 2989431 h 2989431"/>
              <a:gd name="connsiteX4" fmla="*/ 9467 w 11843808"/>
              <a:gd name="connsiteY4" fmla="*/ 2989431 h 2989431"/>
              <a:gd name="connsiteX5" fmla="*/ 0 w 11843808"/>
              <a:gd name="connsiteY5" fmla="*/ 1161288 h 2989431"/>
              <a:gd name="connsiteX6" fmla="*/ 9467 w 11843808"/>
              <a:gd name="connsiteY6" fmla="*/ 2008 h 2989431"/>
              <a:gd name="connsiteX0" fmla="*/ 650 w 11834991"/>
              <a:gd name="connsiteY0" fmla="*/ 2008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6" fmla="*/ 650 w 11834991"/>
              <a:gd name="connsiteY6" fmla="*/ 2008 h 2989431"/>
              <a:gd name="connsiteX0" fmla="*/ 3883 w 11834991"/>
              <a:gd name="connsiteY0" fmla="*/ 1164463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0" fmla="*/ 3883 w 11834991"/>
              <a:gd name="connsiteY0" fmla="*/ 1164463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0" fmla="*/ 3883 w 11834991"/>
              <a:gd name="connsiteY0" fmla="*/ 1164732 h 2989700"/>
              <a:gd name="connsiteX1" fmla="*/ 5916495 w 11834991"/>
              <a:gd name="connsiteY1" fmla="*/ 269 h 2989700"/>
              <a:gd name="connsiteX2" fmla="*/ 11834991 w 11834991"/>
              <a:gd name="connsiteY2" fmla="*/ 2277 h 2989700"/>
              <a:gd name="connsiteX3" fmla="*/ 11834991 w 11834991"/>
              <a:gd name="connsiteY3" fmla="*/ 2989700 h 2989700"/>
              <a:gd name="connsiteX4" fmla="*/ 650 w 11834991"/>
              <a:gd name="connsiteY4" fmla="*/ 2989700 h 2989700"/>
              <a:gd name="connsiteX5" fmla="*/ 3883 w 11834991"/>
              <a:gd name="connsiteY5" fmla="*/ 1164732 h 2989700"/>
              <a:gd name="connsiteX0" fmla="*/ 3883 w 11834991"/>
              <a:gd name="connsiteY0" fmla="*/ 1164463 h 2989431"/>
              <a:gd name="connsiteX1" fmla="*/ 1805336 w 11834991"/>
              <a:gd name="connsiteY1" fmla="*/ 525357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6530 h 2991498"/>
              <a:gd name="connsiteX1" fmla="*/ 1758770 w 11834991"/>
              <a:gd name="connsiteY1" fmla="*/ 453341 h 2991498"/>
              <a:gd name="connsiteX2" fmla="*/ 5916495 w 11834991"/>
              <a:gd name="connsiteY2" fmla="*/ 2067 h 2991498"/>
              <a:gd name="connsiteX3" fmla="*/ 11834991 w 11834991"/>
              <a:gd name="connsiteY3" fmla="*/ 4075 h 2991498"/>
              <a:gd name="connsiteX4" fmla="*/ 11834991 w 11834991"/>
              <a:gd name="connsiteY4" fmla="*/ 2991498 h 2991498"/>
              <a:gd name="connsiteX5" fmla="*/ 650 w 11834991"/>
              <a:gd name="connsiteY5" fmla="*/ 2991498 h 2991498"/>
              <a:gd name="connsiteX6" fmla="*/ 3883 w 11834991"/>
              <a:gd name="connsiteY6" fmla="*/ 1166530 h 2991498"/>
              <a:gd name="connsiteX0" fmla="*/ 3883 w 11834991"/>
              <a:gd name="connsiteY0" fmla="*/ 1164834 h 2989802"/>
              <a:gd name="connsiteX1" fmla="*/ 1758770 w 11834991"/>
              <a:gd name="connsiteY1" fmla="*/ 451645 h 2989802"/>
              <a:gd name="connsiteX2" fmla="*/ 5916495 w 11834991"/>
              <a:gd name="connsiteY2" fmla="*/ 371 h 2989802"/>
              <a:gd name="connsiteX3" fmla="*/ 11834991 w 11834991"/>
              <a:gd name="connsiteY3" fmla="*/ 2379 h 2989802"/>
              <a:gd name="connsiteX4" fmla="*/ 11834991 w 11834991"/>
              <a:gd name="connsiteY4" fmla="*/ 2989802 h 2989802"/>
              <a:gd name="connsiteX5" fmla="*/ 650 w 11834991"/>
              <a:gd name="connsiteY5" fmla="*/ 2989802 h 2989802"/>
              <a:gd name="connsiteX6" fmla="*/ 3883 w 11834991"/>
              <a:gd name="connsiteY6" fmla="*/ 1164834 h 2989802"/>
              <a:gd name="connsiteX0" fmla="*/ 3883 w 11834991"/>
              <a:gd name="connsiteY0" fmla="*/ 1164834 h 2989802"/>
              <a:gd name="connsiteX1" fmla="*/ 1758770 w 11834991"/>
              <a:gd name="connsiteY1" fmla="*/ 451645 h 2989802"/>
              <a:gd name="connsiteX2" fmla="*/ 5916495 w 11834991"/>
              <a:gd name="connsiteY2" fmla="*/ 371 h 2989802"/>
              <a:gd name="connsiteX3" fmla="*/ 11834991 w 11834991"/>
              <a:gd name="connsiteY3" fmla="*/ 2379 h 2989802"/>
              <a:gd name="connsiteX4" fmla="*/ 11834991 w 11834991"/>
              <a:gd name="connsiteY4" fmla="*/ 2989802 h 2989802"/>
              <a:gd name="connsiteX5" fmla="*/ 650 w 11834991"/>
              <a:gd name="connsiteY5" fmla="*/ 2989802 h 2989802"/>
              <a:gd name="connsiteX6" fmla="*/ 3883 w 11834991"/>
              <a:gd name="connsiteY6" fmla="*/ 1164834 h 2989802"/>
              <a:gd name="connsiteX0" fmla="*/ 3883 w 11834991"/>
              <a:gd name="connsiteY0" fmla="*/ 1164775 h 2989743"/>
              <a:gd name="connsiteX1" fmla="*/ 1758770 w 11834991"/>
              <a:gd name="connsiteY1" fmla="*/ 451586 h 2989743"/>
              <a:gd name="connsiteX2" fmla="*/ 5916495 w 11834991"/>
              <a:gd name="connsiteY2" fmla="*/ 312 h 2989743"/>
              <a:gd name="connsiteX3" fmla="*/ 11834991 w 11834991"/>
              <a:gd name="connsiteY3" fmla="*/ 2320 h 2989743"/>
              <a:gd name="connsiteX4" fmla="*/ 11834991 w 11834991"/>
              <a:gd name="connsiteY4" fmla="*/ 2989743 h 2989743"/>
              <a:gd name="connsiteX5" fmla="*/ 650 w 11834991"/>
              <a:gd name="connsiteY5" fmla="*/ 2989743 h 2989743"/>
              <a:gd name="connsiteX6" fmla="*/ 3883 w 11834991"/>
              <a:gd name="connsiteY6" fmla="*/ 1164775 h 2989743"/>
              <a:gd name="connsiteX0" fmla="*/ 3883 w 11834991"/>
              <a:gd name="connsiteY0" fmla="*/ 1164880 h 2989848"/>
              <a:gd name="connsiteX1" fmla="*/ 1932336 w 11834991"/>
              <a:gd name="connsiteY1" fmla="*/ 411474 h 2989848"/>
              <a:gd name="connsiteX2" fmla="*/ 5916495 w 11834991"/>
              <a:gd name="connsiteY2" fmla="*/ 417 h 2989848"/>
              <a:gd name="connsiteX3" fmla="*/ 11834991 w 11834991"/>
              <a:gd name="connsiteY3" fmla="*/ 2425 h 2989848"/>
              <a:gd name="connsiteX4" fmla="*/ 11834991 w 11834991"/>
              <a:gd name="connsiteY4" fmla="*/ 2989848 h 2989848"/>
              <a:gd name="connsiteX5" fmla="*/ 650 w 11834991"/>
              <a:gd name="connsiteY5" fmla="*/ 2989848 h 2989848"/>
              <a:gd name="connsiteX6" fmla="*/ 3883 w 11834991"/>
              <a:gd name="connsiteY6" fmla="*/ 1164880 h 2989848"/>
              <a:gd name="connsiteX0" fmla="*/ 3883 w 11834991"/>
              <a:gd name="connsiteY0" fmla="*/ 1164867 h 2989835"/>
              <a:gd name="connsiteX1" fmla="*/ 1932336 w 11834991"/>
              <a:gd name="connsiteY1" fmla="*/ 411461 h 2989835"/>
              <a:gd name="connsiteX2" fmla="*/ 5916495 w 11834991"/>
              <a:gd name="connsiteY2" fmla="*/ 404 h 2989835"/>
              <a:gd name="connsiteX3" fmla="*/ 11834991 w 11834991"/>
              <a:gd name="connsiteY3" fmla="*/ 2412 h 2989835"/>
              <a:gd name="connsiteX4" fmla="*/ 11834991 w 11834991"/>
              <a:gd name="connsiteY4" fmla="*/ 2989835 h 2989835"/>
              <a:gd name="connsiteX5" fmla="*/ 650 w 11834991"/>
              <a:gd name="connsiteY5" fmla="*/ 2989835 h 2989835"/>
              <a:gd name="connsiteX6" fmla="*/ 3883 w 11834991"/>
              <a:gd name="connsiteY6" fmla="*/ 1164867 h 2989835"/>
              <a:gd name="connsiteX0" fmla="*/ 3883 w 11834991"/>
              <a:gd name="connsiteY0" fmla="*/ 1164888 h 2989856"/>
              <a:gd name="connsiteX1" fmla="*/ 1921753 w 11834991"/>
              <a:gd name="connsiteY1" fmla="*/ 405132 h 2989856"/>
              <a:gd name="connsiteX2" fmla="*/ 5916495 w 11834991"/>
              <a:gd name="connsiteY2" fmla="*/ 425 h 2989856"/>
              <a:gd name="connsiteX3" fmla="*/ 11834991 w 11834991"/>
              <a:gd name="connsiteY3" fmla="*/ 2433 h 2989856"/>
              <a:gd name="connsiteX4" fmla="*/ 11834991 w 11834991"/>
              <a:gd name="connsiteY4" fmla="*/ 2989856 h 2989856"/>
              <a:gd name="connsiteX5" fmla="*/ 650 w 11834991"/>
              <a:gd name="connsiteY5" fmla="*/ 2989856 h 2989856"/>
              <a:gd name="connsiteX6" fmla="*/ 3883 w 11834991"/>
              <a:gd name="connsiteY6" fmla="*/ 1164888 h 2989856"/>
              <a:gd name="connsiteX0" fmla="*/ 43 w 11835384"/>
              <a:gd name="connsiteY0" fmla="*/ 893516 h 2989610"/>
              <a:gd name="connsiteX1" fmla="*/ 1922146 w 11835384"/>
              <a:gd name="connsiteY1" fmla="*/ 404886 h 2989610"/>
              <a:gd name="connsiteX2" fmla="*/ 5916888 w 11835384"/>
              <a:gd name="connsiteY2" fmla="*/ 179 h 2989610"/>
              <a:gd name="connsiteX3" fmla="*/ 11835384 w 11835384"/>
              <a:gd name="connsiteY3" fmla="*/ 2187 h 2989610"/>
              <a:gd name="connsiteX4" fmla="*/ 11835384 w 11835384"/>
              <a:gd name="connsiteY4" fmla="*/ 2989610 h 2989610"/>
              <a:gd name="connsiteX5" fmla="*/ 1043 w 11835384"/>
              <a:gd name="connsiteY5" fmla="*/ 2989610 h 2989610"/>
              <a:gd name="connsiteX6" fmla="*/ 43 w 11835384"/>
              <a:gd name="connsiteY6" fmla="*/ 893516 h 2989610"/>
              <a:gd name="connsiteX0" fmla="*/ 0 w 11835341"/>
              <a:gd name="connsiteY0" fmla="*/ 893516 h 2989610"/>
              <a:gd name="connsiteX1" fmla="*/ 1922103 w 11835341"/>
              <a:gd name="connsiteY1" fmla="*/ 404886 h 2989610"/>
              <a:gd name="connsiteX2" fmla="*/ 5916845 w 11835341"/>
              <a:gd name="connsiteY2" fmla="*/ 179 h 2989610"/>
              <a:gd name="connsiteX3" fmla="*/ 11835341 w 11835341"/>
              <a:gd name="connsiteY3" fmla="*/ 2187 h 2989610"/>
              <a:gd name="connsiteX4" fmla="*/ 11835341 w 11835341"/>
              <a:gd name="connsiteY4" fmla="*/ 2989610 h 2989610"/>
              <a:gd name="connsiteX5" fmla="*/ 1000 w 11835341"/>
              <a:gd name="connsiteY5" fmla="*/ 2989610 h 2989610"/>
              <a:gd name="connsiteX6" fmla="*/ 0 w 11835341"/>
              <a:gd name="connsiteY6" fmla="*/ 893516 h 2989610"/>
              <a:gd name="connsiteX0" fmla="*/ 0 w 11835341"/>
              <a:gd name="connsiteY0" fmla="*/ 893720 h 2989814"/>
              <a:gd name="connsiteX1" fmla="*/ 2025820 w 11835341"/>
              <a:gd name="connsiteY1" fmla="*/ 260013 h 2989814"/>
              <a:gd name="connsiteX2" fmla="*/ 5916845 w 11835341"/>
              <a:gd name="connsiteY2" fmla="*/ 383 h 2989814"/>
              <a:gd name="connsiteX3" fmla="*/ 11835341 w 11835341"/>
              <a:gd name="connsiteY3" fmla="*/ 2391 h 2989814"/>
              <a:gd name="connsiteX4" fmla="*/ 11835341 w 11835341"/>
              <a:gd name="connsiteY4" fmla="*/ 2989814 h 2989814"/>
              <a:gd name="connsiteX5" fmla="*/ 1000 w 11835341"/>
              <a:gd name="connsiteY5" fmla="*/ 2989814 h 2989814"/>
              <a:gd name="connsiteX6" fmla="*/ 0 w 11835341"/>
              <a:gd name="connsiteY6" fmla="*/ 893720 h 2989814"/>
              <a:gd name="connsiteX0" fmla="*/ 0 w 11835341"/>
              <a:gd name="connsiteY0" fmla="*/ 897278 h 2993372"/>
              <a:gd name="connsiteX1" fmla="*/ 2025820 w 11835341"/>
              <a:gd name="connsiteY1" fmla="*/ 263571 h 2993372"/>
              <a:gd name="connsiteX2" fmla="*/ 5916845 w 11835341"/>
              <a:gd name="connsiteY2" fmla="*/ 3941 h 2993372"/>
              <a:gd name="connsiteX3" fmla="*/ 11835341 w 11835341"/>
              <a:gd name="connsiteY3" fmla="*/ 5949 h 2993372"/>
              <a:gd name="connsiteX4" fmla="*/ 11835341 w 11835341"/>
              <a:gd name="connsiteY4" fmla="*/ 2993372 h 2993372"/>
              <a:gd name="connsiteX5" fmla="*/ 1000 w 11835341"/>
              <a:gd name="connsiteY5" fmla="*/ 2993372 h 2993372"/>
              <a:gd name="connsiteX6" fmla="*/ 0 w 11835341"/>
              <a:gd name="connsiteY6" fmla="*/ 897278 h 2993372"/>
              <a:gd name="connsiteX0" fmla="*/ 0 w 11835341"/>
              <a:gd name="connsiteY0" fmla="*/ 898261 h 2994355"/>
              <a:gd name="connsiteX1" fmla="*/ 2025820 w 11835341"/>
              <a:gd name="connsiteY1" fmla="*/ 264554 h 2994355"/>
              <a:gd name="connsiteX2" fmla="*/ 5916845 w 11835341"/>
              <a:gd name="connsiteY2" fmla="*/ 4924 h 2994355"/>
              <a:gd name="connsiteX3" fmla="*/ 11835341 w 11835341"/>
              <a:gd name="connsiteY3" fmla="*/ 6932 h 2994355"/>
              <a:gd name="connsiteX4" fmla="*/ 11835341 w 11835341"/>
              <a:gd name="connsiteY4" fmla="*/ 2994355 h 2994355"/>
              <a:gd name="connsiteX5" fmla="*/ 1000 w 11835341"/>
              <a:gd name="connsiteY5" fmla="*/ 2994355 h 2994355"/>
              <a:gd name="connsiteX6" fmla="*/ 0 w 11835341"/>
              <a:gd name="connsiteY6" fmla="*/ 898261 h 2994355"/>
              <a:gd name="connsiteX0" fmla="*/ 0 w 11835341"/>
              <a:gd name="connsiteY0" fmla="*/ 901345 h 2997439"/>
              <a:gd name="connsiteX1" fmla="*/ 2025820 w 11835341"/>
              <a:gd name="connsiteY1" fmla="*/ 267638 h 2997439"/>
              <a:gd name="connsiteX2" fmla="*/ 3810844 w 11835341"/>
              <a:gd name="connsiteY2" fmla="*/ 3863 h 2997439"/>
              <a:gd name="connsiteX3" fmla="*/ 11835341 w 11835341"/>
              <a:gd name="connsiteY3" fmla="*/ 10016 h 2997439"/>
              <a:gd name="connsiteX4" fmla="*/ 11835341 w 11835341"/>
              <a:gd name="connsiteY4" fmla="*/ 2997439 h 2997439"/>
              <a:gd name="connsiteX5" fmla="*/ 1000 w 11835341"/>
              <a:gd name="connsiteY5" fmla="*/ 2997439 h 2997439"/>
              <a:gd name="connsiteX6" fmla="*/ 0 w 11835341"/>
              <a:gd name="connsiteY6" fmla="*/ 901345 h 2997439"/>
              <a:gd name="connsiteX0" fmla="*/ 0 w 11835341"/>
              <a:gd name="connsiteY0" fmla="*/ 897482 h 2993576"/>
              <a:gd name="connsiteX1" fmla="*/ 2025820 w 11835341"/>
              <a:gd name="connsiteY1" fmla="*/ 263775 h 2993576"/>
              <a:gd name="connsiteX2" fmla="*/ 3810844 w 11835341"/>
              <a:gd name="connsiteY2" fmla="*/ 0 h 2993576"/>
              <a:gd name="connsiteX3" fmla="*/ 11835341 w 11835341"/>
              <a:gd name="connsiteY3" fmla="*/ 6153 h 2993576"/>
              <a:gd name="connsiteX4" fmla="*/ 11835341 w 11835341"/>
              <a:gd name="connsiteY4" fmla="*/ 2993576 h 2993576"/>
              <a:gd name="connsiteX5" fmla="*/ 1000 w 11835341"/>
              <a:gd name="connsiteY5" fmla="*/ 2993576 h 2993576"/>
              <a:gd name="connsiteX6" fmla="*/ 0 w 11835341"/>
              <a:gd name="connsiteY6" fmla="*/ 897482 h 2993576"/>
              <a:gd name="connsiteX0" fmla="*/ 478839 w 12313180"/>
              <a:gd name="connsiteY0" fmla="*/ 2993576 h 2993576"/>
              <a:gd name="connsiteX1" fmla="*/ 2503659 w 12313180"/>
              <a:gd name="connsiteY1" fmla="*/ 263775 h 2993576"/>
              <a:gd name="connsiteX2" fmla="*/ 4288683 w 12313180"/>
              <a:gd name="connsiteY2" fmla="*/ 0 h 2993576"/>
              <a:gd name="connsiteX3" fmla="*/ 12313180 w 12313180"/>
              <a:gd name="connsiteY3" fmla="*/ 6153 h 2993576"/>
              <a:gd name="connsiteX4" fmla="*/ 12313180 w 12313180"/>
              <a:gd name="connsiteY4" fmla="*/ 2993576 h 2993576"/>
              <a:gd name="connsiteX5" fmla="*/ 478839 w 12313180"/>
              <a:gd name="connsiteY5" fmla="*/ 2993576 h 2993576"/>
              <a:gd name="connsiteX0" fmla="*/ 478855 w 12313196"/>
              <a:gd name="connsiteY0" fmla="*/ 2993576 h 2993576"/>
              <a:gd name="connsiteX1" fmla="*/ 2503675 w 12313196"/>
              <a:gd name="connsiteY1" fmla="*/ 263775 h 2993576"/>
              <a:gd name="connsiteX2" fmla="*/ 4288699 w 12313196"/>
              <a:gd name="connsiteY2" fmla="*/ 0 h 2993576"/>
              <a:gd name="connsiteX3" fmla="*/ 12313196 w 12313196"/>
              <a:gd name="connsiteY3" fmla="*/ 6153 h 2993576"/>
              <a:gd name="connsiteX4" fmla="*/ 12313196 w 12313196"/>
              <a:gd name="connsiteY4" fmla="*/ 2993576 h 2993576"/>
              <a:gd name="connsiteX5" fmla="*/ 478855 w 12313196"/>
              <a:gd name="connsiteY5" fmla="*/ 2993576 h 2993576"/>
              <a:gd name="connsiteX0" fmla="*/ 455988 w 12290329"/>
              <a:gd name="connsiteY0" fmla="*/ 2993576 h 2993576"/>
              <a:gd name="connsiteX1" fmla="*/ 2694909 w 12290329"/>
              <a:gd name="connsiteY1" fmla="*/ 983556 h 2993576"/>
              <a:gd name="connsiteX2" fmla="*/ 4265832 w 12290329"/>
              <a:gd name="connsiteY2" fmla="*/ 0 h 2993576"/>
              <a:gd name="connsiteX3" fmla="*/ 12290329 w 12290329"/>
              <a:gd name="connsiteY3" fmla="*/ 6153 h 2993576"/>
              <a:gd name="connsiteX4" fmla="*/ 12290329 w 12290329"/>
              <a:gd name="connsiteY4" fmla="*/ 2993576 h 2993576"/>
              <a:gd name="connsiteX5" fmla="*/ 455988 w 12290329"/>
              <a:gd name="connsiteY5" fmla="*/ 2993576 h 2993576"/>
              <a:gd name="connsiteX0" fmla="*/ 611227 w 12445568"/>
              <a:gd name="connsiteY0" fmla="*/ 2993576 h 2993576"/>
              <a:gd name="connsiteX1" fmla="*/ 1703514 w 12445568"/>
              <a:gd name="connsiteY1" fmla="*/ 1061475 h 2993576"/>
              <a:gd name="connsiteX2" fmla="*/ 4421071 w 12445568"/>
              <a:gd name="connsiteY2" fmla="*/ 0 h 2993576"/>
              <a:gd name="connsiteX3" fmla="*/ 12445568 w 12445568"/>
              <a:gd name="connsiteY3" fmla="*/ 6153 h 2993576"/>
              <a:gd name="connsiteX4" fmla="*/ 12445568 w 12445568"/>
              <a:gd name="connsiteY4" fmla="*/ 2993576 h 2993576"/>
              <a:gd name="connsiteX5" fmla="*/ 611227 w 12445568"/>
              <a:gd name="connsiteY5" fmla="*/ 2993576 h 2993576"/>
              <a:gd name="connsiteX0" fmla="*/ 591975 w 12426316"/>
              <a:gd name="connsiteY0" fmla="*/ 2993576 h 2993576"/>
              <a:gd name="connsiteX1" fmla="*/ 1684262 w 12426316"/>
              <a:gd name="connsiteY1" fmla="*/ 1061475 h 2993576"/>
              <a:gd name="connsiteX2" fmla="*/ 4401819 w 12426316"/>
              <a:gd name="connsiteY2" fmla="*/ 0 h 2993576"/>
              <a:gd name="connsiteX3" fmla="*/ 12426316 w 12426316"/>
              <a:gd name="connsiteY3" fmla="*/ 6153 h 2993576"/>
              <a:gd name="connsiteX4" fmla="*/ 12426316 w 12426316"/>
              <a:gd name="connsiteY4" fmla="*/ 2993576 h 2993576"/>
              <a:gd name="connsiteX5" fmla="*/ 591975 w 12426316"/>
              <a:gd name="connsiteY5" fmla="*/ 2993576 h 2993576"/>
              <a:gd name="connsiteX0" fmla="*/ 0 w 11834341"/>
              <a:gd name="connsiteY0" fmla="*/ 2993576 h 2993576"/>
              <a:gd name="connsiteX1" fmla="*/ 1092287 w 11834341"/>
              <a:gd name="connsiteY1" fmla="*/ 1061475 h 2993576"/>
              <a:gd name="connsiteX2" fmla="*/ 3809844 w 11834341"/>
              <a:gd name="connsiteY2" fmla="*/ 0 h 2993576"/>
              <a:gd name="connsiteX3" fmla="*/ 11834341 w 11834341"/>
              <a:gd name="connsiteY3" fmla="*/ 6153 h 2993576"/>
              <a:gd name="connsiteX4" fmla="*/ 11834341 w 11834341"/>
              <a:gd name="connsiteY4" fmla="*/ 2993576 h 2993576"/>
              <a:gd name="connsiteX5" fmla="*/ 0 w 11834341"/>
              <a:gd name="connsiteY5" fmla="*/ 2993576 h 2993576"/>
              <a:gd name="connsiteX0" fmla="*/ 274 w 11834615"/>
              <a:gd name="connsiteY0" fmla="*/ 2993576 h 2993576"/>
              <a:gd name="connsiteX1" fmla="*/ 1092561 w 11834615"/>
              <a:gd name="connsiteY1" fmla="*/ 1061475 h 2993576"/>
              <a:gd name="connsiteX2" fmla="*/ 3810118 w 11834615"/>
              <a:gd name="connsiteY2" fmla="*/ 0 h 2993576"/>
              <a:gd name="connsiteX3" fmla="*/ 11834615 w 11834615"/>
              <a:gd name="connsiteY3" fmla="*/ 6153 h 2993576"/>
              <a:gd name="connsiteX4" fmla="*/ 11834615 w 11834615"/>
              <a:gd name="connsiteY4" fmla="*/ 2993576 h 2993576"/>
              <a:gd name="connsiteX5" fmla="*/ 274 w 11834615"/>
              <a:gd name="connsiteY5" fmla="*/ 2993576 h 2993576"/>
              <a:gd name="connsiteX0" fmla="*/ 400 w 11834741"/>
              <a:gd name="connsiteY0" fmla="*/ 2993576 h 2993576"/>
              <a:gd name="connsiteX1" fmla="*/ 900311 w 11834741"/>
              <a:gd name="connsiteY1" fmla="*/ 1204494 h 2993576"/>
              <a:gd name="connsiteX2" fmla="*/ 3810244 w 11834741"/>
              <a:gd name="connsiteY2" fmla="*/ 0 h 2993576"/>
              <a:gd name="connsiteX3" fmla="*/ 11834741 w 11834741"/>
              <a:gd name="connsiteY3" fmla="*/ 6153 h 2993576"/>
              <a:gd name="connsiteX4" fmla="*/ 11834741 w 11834741"/>
              <a:gd name="connsiteY4" fmla="*/ 2993576 h 2993576"/>
              <a:gd name="connsiteX5" fmla="*/ 400 w 11834741"/>
              <a:gd name="connsiteY5" fmla="*/ 2993576 h 2993576"/>
              <a:gd name="connsiteX0" fmla="*/ 494 w 11834835"/>
              <a:gd name="connsiteY0" fmla="*/ 2993576 h 2993576"/>
              <a:gd name="connsiteX1" fmla="*/ 900405 w 11834835"/>
              <a:gd name="connsiteY1" fmla="*/ 1204494 h 2993576"/>
              <a:gd name="connsiteX2" fmla="*/ 3810338 w 11834835"/>
              <a:gd name="connsiteY2" fmla="*/ 0 h 2993576"/>
              <a:gd name="connsiteX3" fmla="*/ 11834835 w 11834835"/>
              <a:gd name="connsiteY3" fmla="*/ 6153 h 2993576"/>
              <a:gd name="connsiteX4" fmla="*/ 11834835 w 11834835"/>
              <a:gd name="connsiteY4" fmla="*/ 2993576 h 2993576"/>
              <a:gd name="connsiteX5" fmla="*/ 494 w 11834835"/>
              <a:gd name="connsiteY5" fmla="*/ 2993576 h 2993576"/>
              <a:gd name="connsiteX0" fmla="*/ 602 w 11834943"/>
              <a:gd name="connsiteY0" fmla="*/ 2993576 h 2993576"/>
              <a:gd name="connsiteX1" fmla="*/ 900513 w 11834943"/>
              <a:gd name="connsiteY1" fmla="*/ 1204494 h 2993576"/>
              <a:gd name="connsiteX2" fmla="*/ 3810446 w 11834943"/>
              <a:gd name="connsiteY2" fmla="*/ 0 h 2993576"/>
              <a:gd name="connsiteX3" fmla="*/ 11834943 w 11834943"/>
              <a:gd name="connsiteY3" fmla="*/ 6153 h 2993576"/>
              <a:gd name="connsiteX4" fmla="*/ 11834943 w 11834943"/>
              <a:gd name="connsiteY4" fmla="*/ 2993576 h 2993576"/>
              <a:gd name="connsiteX5" fmla="*/ 602 w 11834943"/>
              <a:gd name="connsiteY5" fmla="*/ 2993576 h 2993576"/>
              <a:gd name="connsiteX0" fmla="*/ 602 w 11834943"/>
              <a:gd name="connsiteY0" fmla="*/ 2993576 h 2993576"/>
              <a:gd name="connsiteX1" fmla="*/ 900513 w 11834943"/>
              <a:gd name="connsiteY1" fmla="*/ 1204494 h 2993576"/>
              <a:gd name="connsiteX2" fmla="*/ 3810446 w 11834943"/>
              <a:gd name="connsiteY2" fmla="*/ 0 h 2993576"/>
              <a:gd name="connsiteX3" fmla="*/ 11834943 w 11834943"/>
              <a:gd name="connsiteY3" fmla="*/ 6153 h 2993576"/>
              <a:gd name="connsiteX4" fmla="*/ 11834943 w 11834943"/>
              <a:gd name="connsiteY4" fmla="*/ 2993576 h 2993576"/>
              <a:gd name="connsiteX5" fmla="*/ 602 w 11834943"/>
              <a:gd name="connsiteY5" fmla="*/ 2993576 h 2993576"/>
              <a:gd name="connsiteX0" fmla="*/ 566 w 11834907"/>
              <a:gd name="connsiteY0" fmla="*/ 2991384 h 2991384"/>
              <a:gd name="connsiteX1" fmla="*/ 900477 w 11834907"/>
              <a:gd name="connsiteY1" fmla="*/ 1202302 h 2991384"/>
              <a:gd name="connsiteX2" fmla="*/ 3813977 w 11834907"/>
              <a:gd name="connsiteY2" fmla="*/ 0 h 2991384"/>
              <a:gd name="connsiteX3" fmla="*/ 11834907 w 11834907"/>
              <a:gd name="connsiteY3" fmla="*/ 3961 h 2991384"/>
              <a:gd name="connsiteX4" fmla="*/ 11834907 w 11834907"/>
              <a:gd name="connsiteY4" fmla="*/ 2991384 h 2991384"/>
              <a:gd name="connsiteX5" fmla="*/ 566 w 11834907"/>
              <a:gd name="connsiteY5" fmla="*/ 2991384 h 2991384"/>
              <a:gd name="connsiteX0" fmla="*/ 577 w 11834918"/>
              <a:gd name="connsiteY0" fmla="*/ 2992114 h 2992114"/>
              <a:gd name="connsiteX1" fmla="*/ 900488 w 11834918"/>
              <a:gd name="connsiteY1" fmla="*/ 1203032 h 2992114"/>
              <a:gd name="connsiteX2" fmla="*/ 3853241 w 11834918"/>
              <a:gd name="connsiteY2" fmla="*/ 0 h 2992114"/>
              <a:gd name="connsiteX3" fmla="*/ 11834918 w 11834918"/>
              <a:gd name="connsiteY3" fmla="*/ 4691 h 2992114"/>
              <a:gd name="connsiteX4" fmla="*/ 11834918 w 11834918"/>
              <a:gd name="connsiteY4" fmla="*/ 2992114 h 2992114"/>
              <a:gd name="connsiteX5" fmla="*/ 577 w 11834918"/>
              <a:gd name="connsiteY5" fmla="*/ 2992114 h 2992114"/>
              <a:gd name="connsiteX0" fmla="*/ 577 w 11834918"/>
              <a:gd name="connsiteY0" fmla="*/ 2992114 h 2992114"/>
              <a:gd name="connsiteX1" fmla="*/ 900488 w 11834918"/>
              <a:gd name="connsiteY1" fmla="*/ 1203032 h 2992114"/>
              <a:gd name="connsiteX2" fmla="*/ 3853241 w 11834918"/>
              <a:gd name="connsiteY2" fmla="*/ 0 h 2992114"/>
              <a:gd name="connsiteX3" fmla="*/ 11834918 w 11834918"/>
              <a:gd name="connsiteY3" fmla="*/ 4691 h 2992114"/>
              <a:gd name="connsiteX4" fmla="*/ 11834918 w 11834918"/>
              <a:gd name="connsiteY4" fmla="*/ 2992114 h 2992114"/>
              <a:gd name="connsiteX5" fmla="*/ 577 w 11834918"/>
              <a:gd name="connsiteY5" fmla="*/ 2992114 h 2992114"/>
              <a:gd name="connsiteX0" fmla="*/ 577 w 11834918"/>
              <a:gd name="connsiteY0" fmla="*/ 2992114 h 2992114"/>
              <a:gd name="connsiteX1" fmla="*/ 900488 w 11834918"/>
              <a:gd name="connsiteY1" fmla="*/ 1203032 h 2992114"/>
              <a:gd name="connsiteX2" fmla="*/ 3853241 w 11834918"/>
              <a:gd name="connsiteY2" fmla="*/ 0 h 2992114"/>
              <a:gd name="connsiteX3" fmla="*/ 11834918 w 11834918"/>
              <a:gd name="connsiteY3" fmla="*/ 4691 h 2992114"/>
              <a:gd name="connsiteX4" fmla="*/ 11834918 w 11834918"/>
              <a:gd name="connsiteY4" fmla="*/ 2992114 h 2992114"/>
              <a:gd name="connsiteX5" fmla="*/ 577 w 11834918"/>
              <a:gd name="connsiteY5" fmla="*/ 2992114 h 2992114"/>
              <a:gd name="connsiteX0" fmla="*/ 599 w 11834940"/>
              <a:gd name="connsiteY0" fmla="*/ 2992114 h 2992114"/>
              <a:gd name="connsiteX1" fmla="*/ 889804 w 11834940"/>
              <a:gd name="connsiteY1" fmla="*/ 1201573 h 2992114"/>
              <a:gd name="connsiteX2" fmla="*/ 3853263 w 11834940"/>
              <a:gd name="connsiteY2" fmla="*/ 0 h 2992114"/>
              <a:gd name="connsiteX3" fmla="*/ 11834940 w 11834940"/>
              <a:gd name="connsiteY3" fmla="*/ 4691 h 2992114"/>
              <a:gd name="connsiteX4" fmla="*/ 11834940 w 11834940"/>
              <a:gd name="connsiteY4" fmla="*/ 2992114 h 2992114"/>
              <a:gd name="connsiteX5" fmla="*/ 599 w 11834940"/>
              <a:gd name="connsiteY5" fmla="*/ 2992114 h 299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34940" h="2992114">
                <a:moveTo>
                  <a:pt x="599" y="2992114"/>
                </a:moveTo>
                <a:cubicBezTo>
                  <a:pt x="-14320" y="2456311"/>
                  <a:pt x="247693" y="1700259"/>
                  <a:pt x="889804" y="1201573"/>
                </a:cubicBezTo>
                <a:cubicBezTo>
                  <a:pt x="1531915" y="702887"/>
                  <a:pt x="2418364" y="284089"/>
                  <a:pt x="3853263" y="0"/>
                </a:cubicBezTo>
                <a:lnTo>
                  <a:pt x="11834940" y="4691"/>
                </a:lnTo>
                <a:lnTo>
                  <a:pt x="11834940" y="2992114"/>
                </a:lnTo>
                <a:lnTo>
                  <a:pt x="599" y="299211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">
            <a:noFill/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C6FEECCB-0ADF-4D17-9F84-4B82085D7D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29867" y="5719568"/>
            <a:ext cx="1242000" cy="642035"/>
          </a:xfrm>
        </p:spPr>
        <p:txBody>
          <a:bodyPr vert="horz" lIns="0" tIns="0" rIns="0" bIns="0" rtlCol="0" anchor="t" anchorCtr="0">
            <a:noAutofit/>
          </a:bodyPr>
          <a:lstStyle>
            <a:lvl1pPr algn="l">
              <a:defRPr lang="fi-FI" sz="1600" smtClean="0">
                <a:solidFill>
                  <a:schemeClr val="bg1"/>
                </a:solidFill>
              </a:defRPr>
            </a:lvl1pPr>
          </a:lstStyle>
          <a:p>
            <a:pPr algn="l">
              <a:lnSpc>
                <a:spcPct val="110000"/>
              </a:lnSpc>
              <a:buClr>
                <a:schemeClr val="tx2"/>
              </a:buClr>
            </a:pPr>
            <a:r>
              <a:rPr lang="fi-FI"/>
              <a:t>8.4.2021</a:t>
            </a: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580B187D-B133-4F32-8568-D26ED15FC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9868" y="5462054"/>
            <a:ext cx="4114800" cy="241091"/>
          </a:xfrm>
        </p:spPr>
        <p:txBody>
          <a:bodyPr vert="horz" lIns="0" tIns="0" rIns="0" bIns="0" rtlCol="0" anchor="t" anchorCtr="0">
            <a:noAutofit/>
          </a:bodyPr>
          <a:lstStyle>
            <a:lvl1pPr algn="l">
              <a:defRPr lang="fi-FI" sz="1600" dirty="0" smtClean="0">
                <a:solidFill>
                  <a:schemeClr val="bg1"/>
                </a:solidFill>
              </a:defRPr>
            </a:lvl1pPr>
          </a:lstStyle>
          <a:p>
            <a:pPr algn="l">
              <a:lnSpc>
                <a:spcPct val="110000"/>
              </a:lnSpc>
              <a:buClr>
                <a:schemeClr val="tx2"/>
              </a:buClr>
            </a:pPr>
            <a:r>
              <a:rPr lang="fi-FI"/>
              <a:t>Katriina Virtanen</a:t>
            </a:r>
          </a:p>
        </p:txBody>
      </p:sp>
    </p:spTree>
    <p:extLst>
      <p:ext uri="{BB962C8B-B14F-4D97-AF65-F5344CB8AC3E}">
        <p14:creationId xmlns:p14="http://schemas.microsoft.com/office/powerpoint/2010/main" val="370632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Tekstisivu, yksipalstainen.</a:t>
            </a:r>
            <a:br>
              <a:rPr lang="fi-FI"/>
            </a:br>
            <a:r>
              <a:rPr lang="fi-FI"/>
              <a:t>Otsikon pituus korkeintaan kaksi riviä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marL="357188" marR="0" lvl="0" indent="-357188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Esityksen tarkoitus on toimia esiintyjän ja kuulijan tukena.</a:t>
            </a:r>
            <a:br>
              <a:rPr lang="fi-FI"/>
            </a:br>
            <a:r>
              <a:rPr lang="fi-FI"/>
              <a:t>     Toinen tekstitaso, jos sivulle tulee enemmän tekstiä.</a:t>
            </a:r>
            <a:br>
              <a:rPr lang="fi-FI"/>
            </a:br>
            <a:r>
              <a:rPr lang="fi-FI"/>
              <a:t>           Kolmas tekstitaso, jos haluat esittää enemmän tekstiä.</a:t>
            </a:r>
            <a:br>
              <a:rPr lang="fi-FI"/>
            </a:br>
            <a:r>
              <a:rPr lang="fi-FI"/>
              <a:t>Muistathan, että kun tekstin koko pienenee, myös viesti pienenee.</a:t>
            </a:r>
            <a:br>
              <a:rPr lang="fi-FI"/>
            </a:br>
            <a:r>
              <a:rPr lang="fi-FI" noProof="0"/>
              <a:t>Esityksen tulee olla myös kaukaa luettavissa.</a:t>
            </a:r>
            <a:endParaRPr lang="fi-FI"/>
          </a:p>
          <a:p>
            <a:pPr marL="715963" marR="0" lvl="1" indent="-357188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59A7EFB5-C255-48FB-AC67-FD651DD26D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AFC3A855-B6C3-4D1E-B148-55910A2578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8.4.2021   |   </a:t>
            </a: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032AC8CB-3366-4A2A-8272-93E3683840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Katriina Virtanen</a:t>
            </a:r>
          </a:p>
        </p:txBody>
      </p:sp>
    </p:spTree>
    <p:extLst>
      <p:ext uri="{BB962C8B-B14F-4D97-AF65-F5344CB8AC3E}">
        <p14:creationId xmlns:p14="http://schemas.microsoft.com/office/powerpoint/2010/main" val="330368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avio" preserve="1" userDrawn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/>
              <a:t>Graafisivu</a:t>
            </a:r>
            <a:endParaRPr lang="fi-FI"/>
          </a:p>
        </p:txBody>
      </p:sp>
      <p:sp>
        <p:nvSpPr>
          <p:cNvPr id="7" name="Kaavion paikkamerkki 6">
            <a:extLst>
              <a:ext uri="{FF2B5EF4-FFF2-40B4-BE49-F238E27FC236}">
                <a16:creationId xmlns:a16="http://schemas.microsoft.com/office/drawing/2014/main" id="{0579DF22-3A20-4908-84E3-C2B55F28B856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922338" y="1857375"/>
            <a:ext cx="10636236" cy="4087813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Käytä graafissa esityspohjan väripalettiin määriteltyjä värejä.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209C6B0D-979F-4D60-BDCD-B9E08FEB11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AC29B563-2EC1-44DE-A678-D8C61D32BA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8.4.2021   |   </a:t>
            </a:r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26AFE581-53A8-4FFC-BC3A-F2173293E0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Katriina Virtanen</a:t>
            </a:r>
          </a:p>
        </p:txBody>
      </p:sp>
    </p:spTree>
    <p:extLst>
      <p:ext uri="{BB962C8B-B14F-4D97-AF65-F5344CB8AC3E}">
        <p14:creationId xmlns:p14="http://schemas.microsoft.com/office/powerpoint/2010/main" val="317760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2" preserve="1" userDrawn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FCE9B700-78CD-4A46-8766-AF0BB370C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4020341"/>
            <a:ext cx="11834341" cy="2666209"/>
          </a:xfrm>
          <a:custGeom>
            <a:avLst/>
            <a:gdLst>
              <a:gd name="T0" fmla="*/ 0 w 32870"/>
              <a:gd name="T1" fmla="*/ 2673 h 7243"/>
              <a:gd name="T2" fmla="*/ 0 w 32870"/>
              <a:gd name="T3" fmla="*/ 7243 h 7243"/>
              <a:gd name="T4" fmla="*/ 19357 w 32870"/>
              <a:gd name="T5" fmla="*/ 7227 h 7243"/>
              <a:gd name="T6" fmla="*/ 32870 w 32870"/>
              <a:gd name="T7" fmla="*/ 5129 h 7243"/>
              <a:gd name="T8" fmla="*/ 32870 w 32870"/>
              <a:gd name="T9" fmla="*/ 0 h 7243"/>
              <a:gd name="T10" fmla="*/ 18713 w 32870"/>
              <a:gd name="T11" fmla="*/ 2667 h 7243"/>
              <a:gd name="T12" fmla="*/ 0 w 32870"/>
              <a:gd name="T13" fmla="*/ 2673 h 7243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0" y="3690"/>
                </a:moveTo>
                <a:lnTo>
                  <a:pt x="0" y="10000"/>
                </a:lnTo>
                <a:lnTo>
                  <a:pt x="5889" y="9978"/>
                </a:lnTo>
                <a:cubicBezTo>
                  <a:pt x="7711" y="9924"/>
                  <a:pt x="9045" y="8853"/>
                  <a:pt x="10000" y="7081"/>
                </a:cubicBezTo>
                <a:lnTo>
                  <a:pt x="10000" y="0"/>
                </a:lnTo>
                <a:cubicBezTo>
                  <a:pt x="8680" y="2670"/>
                  <a:pt x="6906" y="3414"/>
                  <a:pt x="5697" y="3613"/>
                </a:cubicBezTo>
                <a:lnTo>
                  <a:pt x="0" y="3690"/>
                </a:lnTo>
                <a:close/>
              </a:path>
            </a:pathLst>
          </a:custGeom>
          <a:solidFill>
            <a:srgbClr val="B6B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6D37437-23D8-4818-9C76-1C816B514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856905"/>
          </a:xfrm>
          <a:custGeom>
            <a:avLst/>
            <a:gdLst>
              <a:gd name="T0" fmla="*/ 0 w 32870"/>
              <a:gd name="T1" fmla="*/ 0 h 13403"/>
              <a:gd name="T2" fmla="*/ 0 w 32870"/>
              <a:gd name="T3" fmla="*/ 13403 h 13403"/>
              <a:gd name="T4" fmla="*/ 18713 w 32870"/>
              <a:gd name="T5" fmla="*/ 13397 h 13403"/>
              <a:gd name="T6" fmla="*/ 32870 w 32870"/>
              <a:gd name="T7" fmla="*/ 10730 h 13403"/>
              <a:gd name="T8" fmla="*/ 32870 w 32870"/>
              <a:gd name="T9" fmla="*/ 0 h 13403"/>
              <a:gd name="T10" fmla="*/ 0 w 32870"/>
              <a:gd name="T11" fmla="*/ 0 h 13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3403">
                <a:moveTo>
                  <a:pt x="0" y="0"/>
                </a:moveTo>
                <a:lnTo>
                  <a:pt x="0" y="13403"/>
                </a:lnTo>
                <a:cubicBezTo>
                  <a:pt x="9000" y="13399"/>
                  <a:pt x="17833" y="13396"/>
                  <a:pt x="18713" y="13397"/>
                </a:cubicBezTo>
                <a:cubicBezTo>
                  <a:pt x="22399" y="13403"/>
                  <a:pt x="28631" y="13027"/>
                  <a:pt x="32870" y="10730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5A81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296238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365B018F-777B-44D1-9664-1407CB8459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Tekstisivu, kaksi palstaa. </a:t>
            </a:r>
            <a:br>
              <a:rPr lang="fi-FI"/>
            </a:br>
            <a:r>
              <a:rPr lang="fi-FI"/>
              <a:t>Otsikon pituus korkeintaan kaksi riviä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60330"/>
            <a:ext cx="5094402" cy="4085499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i-FI"/>
              <a:t>Esityksen teksti tulee aina tiivistää mahdollisimman lyhyeksi ja selkeäksi.</a:t>
            </a:r>
            <a:br>
              <a:rPr lang="fi-FI"/>
            </a:br>
            <a:r>
              <a:rPr lang="fi-FI"/>
              <a:t>Esityksen tarkoitus on toimia esiintyjän ja kuulijan tukena.</a:t>
            </a:r>
            <a:br>
              <a:rPr lang="fi-FI"/>
            </a:br>
            <a:r>
              <a:rPr lang="fi-FI"/>
              <a:t>Muistathan, että kun tekstin koko pienenee, myös viesti pienenee. Esityksen tulee olla myös kaukaa luettavissa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  <a:p>
            <a:pPr lvl="0"/>
            <a:endParaRPr lang="fi-FI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28EEFB21-D5D7-40FA-809A-551ABC7D90A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64608" y="1860330"/>
            <a:ext cx="5094402" cy="4085499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i-FI"/>
              <a:t>Esityksen teksti tulee aina tiivistää mahdollisimman lyhyeksi ja selkeäksi.</a:t>
            </a:r>
            <a:br>
              <a:rPr lang="fi-FI"/>
            </a:br>
            <a:r>
              <a:rPr lang="fi-FI"/>
              <a:t>Esityksen tarkoitus on toimia esiintyjän ja kuulijan tukena.</a:t>
            </a:r>
            <a:br>
              <a:rPr lang="fi-FI"/>
            </a:br>
            <a:r>
              <a:rPr lang="fi-FI"/>
              <a:t>Muistathan, että kun tekstin koko pienenee, myös viesti pienenee. Esityksen tulee olla myös kaukaa luettavissa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D47A3072-D8CC-4075-92AE-6CB4C819BC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980BC45E-8E9E-4CF2-9961-01D9993652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8.4.2021   |   </a:t>
            </a:r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B063AE42-CA71-44E3-9D58-B8058F37EC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Katriina Virtanen</a:t>
            </a:r>
          </a:p>
        </p:txBody>
      </p:sp>
    </p:spTree>
    <p:extLst>
      <p:ext uri="{BB962C8B-B14F-4D97-AF65-F5344CB8AC3E}">
        <p14:creationId xmlns:p14="http://schemas.microsoft.com/office/powerpoint/2010/main" val="250778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aavio" preserve="1" userDrawn="1">
  <p:cSld name="Otsikko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365B018F-777B-44D1-9664-1407CB8459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/>
              <a:t>Graafisivu</a:t>
            </a:r>
            <a:br>
              <a:rPr lang="fi-FI" noProof="0"/>
            </a:br>
            <a:r>
              <a:rPr lang="fi-FI"/>
              <a:t>Otsikon pituus korkeintaan kaksi riviä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60330"/>
            <a:ext cx="3827881" cy="4085499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GB" err="1"/>
              <a:t>Värejä</a:t>
            </a:r>
            <a:r>
              <a:rPr lang="en-GB"/>
              <a:t> </a:t>
            </a:r>
            <a:r>
              <a:rPr lang="en-GB" err="1"/>
              <a:t>käytetään</a:t>
            </a:r>
            <a:r>
              <a:rPr lang="en-GB"/>
              <a:t> </a:t>
            </a:r>
            <a:r>
              <a:rPr lang="en-GB" err="1"/>
              <a:t>malliesimerkin</a:t>
            </a:r>
            <a:r>
              <a:rPr lang="en-GB"/>
              <a:t> </a:t>
            </a:r>
            <a:r>
              <a:rPr lang="en-GB" err="1"/>
              <a:t>järjestyksessä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Kaavion paikkamerkki 3">
            <a:extLst>
              <a:ext uri="{FF2B5EF4-FFF2-40B4-BE49-F238E27FC236}">
                <a16:creationId xmlns:a16="http://schemas.microsoft.com/office/drawing/2014/main" id="{E32C4822-3ED1-4503-A322-1C32778E2B1A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4866468" y="1860550"/>
            <a:ext cx="6692117" cy="4084638"/>
          </a:xfrm>
        </p:spPr>
        <p:txBody>
          <a:bodyPr/>
          <a:lstStyle/>
          <a:p>
            <a:r>
              <a:rPr lang="fi-FI"/>
              <a:t>Lisää kaavio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B133760A-D9BD-4C93-958B-C47029D5F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232B50DE-A870-4680-8BF1-626B59A71F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8.4.2021   |   </a:t>
            </a:r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660E423A-B2D8-4B91-B7C0-AB18B43AB2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Katriina Virtanen</a:t>
            </a:r>
          </a:p>
        </p:txBody>
      </p:sp>
    </p:spTree>
    <p:extLst>
      <p:ext uri="{BB962C8B-B14F-4D97-AF65-F5344CB8AC3E}">
        <p14:creationId xmlns:p14="http://schemas.microsoft.com/office/powerpoint/2010/main" val="141189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ulukko" preserve="1" userDrawn="1">
  <p:cSld name="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err="1"/>
              <a:t>Taulukkosivu</a:t>
            </a:r>
            <a:br>
              <a:rPr lang="en-GB"/>
            </a:br>
            <a:r>
              <a:rPr lang="fi-FI"/>
              <a:t>Otsikon pituus korkeintaan kaksi riviä</a:t>
            </a:r>
          </a:p>
        </p:txBody>
      </p:sp>
      <p:sp>
        <p:nvSpPr>
          <p:cNvPr id="3" name="Taulukon paikkamerkki 2">
            <a:extLst>
              <a:ext uri="{FF2B5EF4-FFF2-40B4-BE49-F238E27FC236}">
                <a16:creationId xmlns:a16="http://schemas.microsoft.com/office/drawing/2014/main" id="{E46430B6-E098-40A9-A388-1C65D76FE095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922338" y="1857375"/>
            <a:ext cx="10636236" cy="4087813"/>
          </a:xfrm>
        </p:spPr>
        <p:txBody>
          <a:bodyPr/>
          <a:lstStyle/>
          <a:p>
            <a:r>
              <a:rPr lang="fi-FI"/>
              <a:t>Lisää taulukko napsauttamalla kuvaketta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7027DE1D-8E91-406F-8B96-045A387C48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E58D47DE-4D0E-4225-AD7A-47FB6CC388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8.4.2021   |   </a:t>
            </a: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34D358F0-BE1E-4ABA-A0E1-A93C9E529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Katriina Virtanen</a:t>
            </a:r>
          </a:p>
        </p:txBody>
      </p:sp>
    </p:spTree>
    <p:extLst>
      <p:ext uri="{BB962C8B-B14F-4D97-AF65-F5344CB8AC3E}">
        <p14:creationId xmlns:p14="http://schemas.microsoft.com/office/powerpoint/2010/main" val="312237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tekstillinen kuva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E4DF926F-18A8-4323-87C1-43E1E0CBC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7092366" cy="1119501"/>
          </a:xfrm>
        </p:spPr>
        <p:txBody>
          <a:bodyPr/>
          <a:lstStyle/>
          <a:p>
            <a:r>
              <a:rPr lang="fi-FI"/>
              <a:t>Tekstisivu kapealla kuvalla</a:t>
            </a:r>
            <a:br>
              <a:rPr lang="fi-FI"/>
            </a:br>
            <a:r>
              <a:rPr lang="fi-FI"/>
              <a:t>ja lyhyellä otsikolla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7092366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FFD8799F-5DA0-4FBF-A2A7-B65BDEB3BC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A1F75C40-780C-491C-87BC-6A3B74DBF7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8.4.2021   |   </a:t>
            </a:r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A3A71661-0388-4C74-813D-CFA192A733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Katriina Virtanen</a:t>
            </a:r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14654" y="180000"/>
            <a:ext cx="3598545" cy="649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80644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tekstilliset kuvat" preserve="1" userDrawn="1">
  <p:cSld name="Kuvatekstilliset ku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E4DF926F-18A8-4323-87C1-43E1E0CBC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7092366" cy="1119501"/>
          </a:xfrm>
        </p:spPr>
        <p:txBody>
          <a:bodyPr/>
          <a:lstStyle/>
          <a:p>
            <a:r>
              <a:rPr lang="fi-FI" noProof="0"/>
              <a:t>Tekstisivu kahdella kuvalla</a:t>
            </a:r>
            <a:br>
              <a:rPr lang="fi-FI" noProof="0"/>
            </a:br>
            <a:r>
              <a:rPr lang="fi-FI" noProof="0"/>
              <a:t>ja lyhyellä otsikolla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7092366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15" name="Kuvan paikkamerkki 2">
            <a:extLst>
              <a:ext uri="{FF2B5EF4-FFF2-40B4-BE49-F238E27FC236}">
                <a16:creationId xmlns:a16="http://schemas.microsoft.com/office/drawing/2014/main" id="{FC94B34F-00DC-4D30-896A-91EC80CD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8427599" y="180000"/>
            <a:ext cx="3585600" cy="315537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7599" y="3527892"/>
            <a:ext cx="3585600" cy="315010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F7012681-75A7-47D7-8444-7D3FBA4E50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E0FBAD70-7499-4E1B-A701-03775CBA28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8.4.2021   |   </a:t>
            </a:r>
          </a:p>
        </p:txBody>
      </p:sp>
      <p:sp>
        <p:nvSpPr>
          <p:cNvPr id="17" name="Alatunnisteen paikkamerkki 4">
            <a:extLst>
              <a:ext uri="{FF2B5EF4-FFF2-40B4-BE49-F238E27FC236}">
                <a16:creationId xmlns:a16="http://schemas.microsoft.com/office/drawing/2014/main" id="{0AB49502-F625-40AF-9F75-9B1F2A7FD3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Katriina Virtanen</a:t>
            </a:r>
          </a:p>
        </p:txBody>
      </p:sp>
    </p:spTree>
    <p:extLst>
      <p:ext uri="{BB962C8B-B14F-4D97-AF65-F5344CB8AC3E}">
        <p14:creationId xmlns:p14="http://schemas.microsoft.com/office/powerpoint/2010/main" val="155802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tekstillinen kuva iso" preserve="1" userDrawn="1">
  <p:cSld name="Kuvatekstillinen 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E4DF926F-18A8-4323-87C1-43E1E0CBC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5224068" cy="1119501"/>
          </a:xfrm>
        </p:spPr>
        <p:txBody>
          <a:bodyPr/>
          <a:lstStyle/>
          <a:p>
            <a:r>
              <a:rPr lang="fi-FI" noProof="0"/>
              <a:t>Tekstisivu isolla  kuvalla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5224068" cy="40892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i-FI"/>
              <a:t>Kuvasivun teksti tulee tiivistää lyhyeksi.</a:t>
            </a:r>
            <a:br>
              <a:rPr lang="fi-FI"/>
            </a:br>
            <a:r>
              <a:rPr lang="fi-FI"/>
              <a:t>Käytä laadukkaita kuvia.</a:t>
            </a:r>
            <a:br>
              <a:rPr lang="fi-FI"/>
            </a:br>
            <a:r>
              <a:rPr lang="fi-FI"/>
              <a:t>Vältä tiedostokooltaan isoja kuvia, jotta esityksestä ei tule liian raskasta.</a:t>
            </a:r>
            <a:br>
              <a:rPr lang="fi-FI"/>
            </a:br>
            <a:r>
              <a:rPr lang="fi-FI"/>
              <a:t>Sivun tulee olla helposti silmäiltävissä ja teksti koon tulee olla luettavissa.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428597" y="180000"/>
            <a:ext cx="5584602" cy="649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B5F3AB46-DDE8-48A9-B165-54E07D0B6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0AA848AD-B333-42B9-B9E4-08ABFCD612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8.4.2021   |   </a:t>
            </a:r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697CFB4B-70A9-4C59-8AFC-86477E70AA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Katriina Virtanen</a:t>
            </a:r>
          </a:p>
        </p:txBody>
      </p:sp>
    </p:spTree>
    <p:extLst>
      <p:ext uri="{BB962C8B-B14F-4D97-AF65-F5344CB8AC3E}">
        <p14:creationId xmlns:p14="http://schemas.microsoft.com/office/powerpoint/2010/main" val="38677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79999" y="180000"/>
            <a:ext cx="11833200" cy="649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61315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sältö kaarevalla kuvalla" preserve="1" userDrawn="1">
  <p:cSld name="Sisältö kaarevall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6482227" cy="1119501"/>
          </a:xfrm>
        </p:spPr>
        <p:txBody>
          <a:bodyPr/>
          <a:lstStyle/>
          <a:p>
            <a:r>
              <a:rPr lang="en-GB" err="1"/>
              <a:t>Tekstisivu</a:t>
            </a:r>
            <a:r>
              <a:rPr lang="en-GB"/>
              <a:t> </a:t>
            </a:r>
            <a:r>
              <a:rPr lang="en-GB" err="1"/>
              <a:t>isolla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kaarevalla</a:t>
            </a:r>
            <a:r>
              <a:rPr lang="en-GB"/>
              <a:t> </a:t>
            </a:r>
            <a:r>
              <a:rPr lang="en-GB" err="1"/>
              <a:t>kuvalla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6482227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46D95DB7-D85C-4651-BD0D-60A1252BA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7603725" y="180000"/>
            <a:ext cx="440947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1709367 w 4408944"/>
              <a:gd name="connsiteY3" fmla="*/ 6487088 h 6488358"/>
              <a:gd name="connsiteX4" fmla="*/ 0 w 4408944"/>
              <a:gd name="connsiteY4" fmla="*/ 6488358 h 6488358"/>
              <a:gd name="connsiteX5" fmla="*/ 0 w 4408944"/>
              <a:gd name="connsiteY5" fmla="*/ 0 h 6488358"/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1709367 w 4408944"/>
              <a:gd name="connsiteY3" fmla="*/ 6487088 h 6488358"/>
              <a:gd name="connsiteX4" fmla="*/ 0 w 4408944"/>
              <a:gd name="connsiteY4" fmla="*/ 0 h 6488358"/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1709367 w 4408944"/>
              <a:gd name="connsiteY3" fmla="*/ 6487088 h 6488358"/>
              <a:gd name="connsiteX4" fmla="*/ 991817 w 4408944"/>
              <a:gd name="connsiteY4" fmla="*/ 3753413 h 6488358"/>
              <a:gd name="connsiteX5" fmla="*/ 0 w 4408944"/>
              <a:gd name="connsiteY5" fmla="*/ 0 h 6488358"/>
              <a:gd name="connsiteX0" fmla="*/ 144667 w 4553611"/>
              <a:gd name="connsiteY0" fmla="*/ 0 h 6488358"/>
              <a:gd name="connsiteX1" fmla="*/ 4553611 w 4553611"/>
              <a:gd name="connsiteY1" fmla="*/ 0 h 6488358"/>
              <a:gd name="connsiteX2" fmla="*/ 4553611 w 4553611"/>
              <a:gd name="connsiteY2" fmla="*/ 6488358 h 6488358"/>
              <a:gd name="connsiteX3" fmla="*/ 1854034 w 4553611"/>
              <a:gd name="connsiteY3" fmla="*/ 6487088 h 6488358"/>
              <a:gd name="connsiteX4" fmla="*/ 1136484 w 4553611"/>
              <a:gd name="connsiteY4" fmla="*/ 3753413 h 6488358"/>
              <a:gd name="connsiteX5" fmla="*/ 144667 w 4553611"/>
              <a:gd name="connsiteY5" fmla="*/ 0 h 6488358"/>
              <a:gd name="connsiteX0" fmla="*/ 214805 w 4623749"/>
              <a:gd name="connsiteY0" fmla="*/ 0 h 6488358"/>
              <a:gd name="connsiteX1" fmla="*/ 4623749 w 4623749"/>
              <a:gd name="connsiteY1" fmla="*/ 0 h 6488358"/>
              <a:gd name="connsiteX2" fmla="*/ 4623749 w 4623749"/>
              <a:gd name="connsiteY2" fmla="*/ 6488358 h 6488358"/>
              <a:gd name="connsiteX3" fmla="*/ 1924172 w 4623749"/>
              <a:gd name="connsiteY3" fmla="*/ 6487088 h 6488358"/>
              <a:gd name="connsiteX4" fmla="*/ 641472 w 4623749"/>
              <a:gd name="connsiteY4" fmla="*/ 4051863 h 6488358"/>
              <a:gd name="connsiteX5" fmla="*/ 214805 w 4623749"/>
              <a:gd name="connsiteY5" fmla="*/ 0 h 6488358"/>
              <a:gd name="connsiteX0" fmla="*/ 214805 w 4623749"/>
              <a:gd name="connsiteY0" fmla="*/ 0 h 6488358"/>
              <a:gd name="connsiteX1" fmla="*/ 4623749 w 4623749"/>
              <a:gd name="connsiteY1" fmla="*/ 0 h 6488358"/>
              <a:gd name="connsiteX2" fmla="*/ 4623749 w 4623749"/>
              <a:gd name="connsiteY2" fmla="*/ 6488358 h 6488358"/>
              <a:gd name="connsiteX3" fmla="*/ 1924172 w 4623749"/>
              <a:gd name="connsiteY3" fmla="*/ 6487088 h 6488358"/>
              <a:gd name="connsiteX4" fmla="*/ 641472 w 4623749"/>
              <a:gd name="connsiteY4" fmla="*/ 4051863 h 6488358"/>
              <a:gd name="connsiteX5" fmla="*/ 214805 w 4623749"/>
              <a:gd name="connsiteY5" fmla="*/ 0 h 6488358"/>
              <a:gd name="connsiteX0" fmla="*/ 530 w 4409474"/>
              <a:gd name="connsiteY0" fmla="*/ 0 h 6488358"/>
              <a:gd name="connsiteX1" fmla="*/ 4409474 w 4409474"/>
              <a:gd name="connsiteY1" fmla="*/ 0 h 6488358"/>
              <a:gd name="connsiteX2" fmla="*/ 4409474 w 4409474"/>
              <a:gd name="connsiteY2" fmla="*/ 6488358 h 6488358"/>
              <a:gd name="connsiteX3" fmla="*/ 1709897 w 4409474"/>
              <a:gd name="connsiteY3" fmla="*/ 6487088 h 6488358"/>
              <a:gd name="connsiteX4" fmla="*/ 427197 w 4409474"/>
              <a:gd name="connsiteY4" fmla="*/ 4051863 h 6488358"/>
              <a:gd name="connsiteX5" fmla="*/ 530 w 4409474"/>
              <a:gd name="connsiteY5" fmla="*/ 0 h 6488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09474" h="6488358">
                <a:moveTo>
                  <a:pt x="530" y="0"/>
                </a:moveTo>
                <a:lnTo>
                  <a:pt x="4409474" y="0"/>
                </a:lnTo>
                <a:lnTo>
                  <a:pt x="4409474" y="6488358"/>
                </a:lnTo>
                <a:lnTo>
                  <a:pt x="1709897" y="6487088"/>
                </a:lnTo>
                <a:cubicBezTo>
                  <a:pt x="1168951" y="5999514"/>
                  <a:pt x="712091" y="5133044"/>
                  <a:pt x="427197" y="4051863"/>
                </a:cubicBezTo>
                <a:cubicBezTo>
                  <a:pt x="142303" y="2970682"/>
                  <a:pt x="-10191" y="1358994"/>
                  <a:pt x="5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8CBE0249-DC84-4C39-89AB-E97D6F0F84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71815122-4A8E-4281-87AC-8D44BE6CC0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8.4.2021   |   </a:t>
            </a: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788FD0A6-21DD-4310-9D7C-EC77DE9DFE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Katriina Virtanen</a:t>
            </a:r>
          </a:p>
        </p:txBody>
      </p:sp>
    </p:spTree>
    <p:extLst>
      <p:ext uri="{BB962C8B-B14F-4D97-AF65-F5344CB8AC3E}">
        <p14:creationId xmlns:p14="http://schemas.microsoft.com/office/powerpoint/2010/main" val="336346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sältö kaarevalla kuvalla 2" preserve="1" userDrawn="1">
  <p:cSld name="Sisältö kaarevalla kuval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6482227" cy="1119501"/>
          </a:xfrm>
        </p:spPr>
        <p:txBody>
          <a:bodyPr/>
          <a:lstStyle/>
          <a:p>
            <a:r>
              <a:rPr lang="en-GB" err="1"/>
              <a:t>Tekstisivu</a:t>
            </a:r>
            <a:r>
              <a:rPr lang="en-GB"/>
              <a:t> </a:t>
            </a:r>
            <a:r>
              <a:rPr lang="en-GB" err="1"/>
              <a:t>isolla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kaarevalla</a:t>
            </a:r>
            <a:r>
              <a:rPr lang="en-GB"/>
              <a:t> </a:t>
            </a:r>
            <a:r>
              <a:rPr lang="en-GB" err="1"/>
              <a:t>kuvalla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6482227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46D95DB7-D85C-4651-BD0D-60A1252BA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7611518" y="180000"/>
            <a:ext cx="4401681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065E56D1-9BA4-4424-AA13-FA7AB9479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A889983E-086F-483E-ACC1-0D3B42D4E4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8.4.2021   |   </a:t>
            </a: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C519B920-C56F-4E32-B399-E7C752AC75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Katriina Virtanen</a:t>
            </a:r>
          </a:p>
        </p:txBody>
      </p:sp>
    </p:spTree>
    <p:extLst>
      <p:ext uri="{BB962C8B-B14F-4D97-AF65-F5344CB8AC3E}">
        <p14:creationId xmlns:p14="http://schemas.microsoft.com/office/powerpoint/2010/main" val="186726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kaarevalla kuvalla 3" preserve="1" userDrawn="1">
  <p:cSld name="Sisältö kaarevalla kuvall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77491" y="1856630"/>
            <a:ext cx="6482227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7491" y="470390"/>
            <a:ext cx="6482227" cy="1119501"/>
          </a:xfrm>
        </p:spPr>
        <p:txBody>
          <a:bodyPr/>
          <a:lstStyle/>
          <a:p>
            <a:r>
              <a:rPr lang="fi-FI" noProof="0"/>
              <a:t>Tekstisivu isolla </a:t>
            </a:r>
            <a:br>
              <a:rPr lang="fi-FI" noProof="0"/>
            </a:br>
            <a:r>
              <a:rPr lang="fi-FI" noProof="0"/>
              <a:t>kaarevalla kuvalla</a:t>
            </a:r>
            <a:endParaRPr lang="fi-FI"/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FFA32AF2-F2A2-4E4F-9C2B-365AAAFFC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179999" y="180000"/>
            <a:ext cx="4420767" cy="6498000"/>
          </a:xfrm>
          <a:custGeom>
            <a:avLst/>
            <a:gdLst>
              <a:gd name="connsiteX0" fmla="*/ 0 w 4430891"/>
              <a:gd name="connsiteY0" fmla="*/ 0 h 6488358"/>
              <a:gd name="connsiteX1" fmla="*/ 4430891 w 4430891"/>
              <a:gd name="connsiteY1" fmla="*/ 0 h 6488358"/>
              <a:gd name="connsiteX2" fmla="*/ 4430891 w 4430891"/>
              <a:gd name="connsiteY2" fmla="*/ 6488358 h 6488358"/>
              <a:gd name="connsiteX3" fmla="*/ 0 w 4430891"/>
              <a:gd name="connsiteY3" fmla="*/ 6488358 h 6488358"/>
              <a:gd name="connsiteX4" fmla="*/ 0 w 4430891"/>
              <a:gd name="connsiteY4" fmla="*/ 0 h 6488358"/>
              <a:gd name="connsiteX0" fmla="*/ 0 w 4430891"/>
              <a:gd name="connsiteY0" fmla="*/ 2986 h 6491344"/>
              <a:gd name="connsiteX1" fmla="*/ 2727596 w 4430891"/>
              <a:gd name="connsiteY1" fmla="*/ 0 h 6491344"/>
              <a:gd name="connsiteX2" fmla="*/ 4430891 w 4430891"/>
              <a:gd name="connsiteY2" fmla="*/ 2986 h 6491344"/>
              <a:gd name="connsiteX3" fmla="*/ 4430891 w 4430891"/>
              <a:gd name="connsiteY3" fmla="*/ 6491344 h 6491344"/>
              <a:gd name="connsiteX4" fmla="*/ 0 w 4430891"/>
              <a:gd name="connsiteY4" fmla="*/ 6491344 h 6491344"/>
              <a:gd name="connsiteX5" fmla="*/ 0 w 4430891"/>
              <a:gd name="connsiteY5" fmla="*/ 2986 h 6491344"/>
              <a:gd name="connsiteX0" fmla="*/ 0 w 4831678"/>
              <a:gd name="connsiteY0" fmla="*/ 481615 h 6969973"/>
              <a:gd name="connsiteX1" fmla="*/ 2727596 w 4831678"/>
              <a:gd name="connsiteY1" fmla="*/ 478629 h 6969973"/>
              <a:gd name="connsiteX2" fmla="*/ 4430891 w 4831678"/>
              <a:gd name="connsiteY2" fmla="*/ 481615 h 6969973"/>
              <a:gd name="connsiteX3" fmla="*/ 4430891 w 4831678"/>
              <a:gd name="connsiteY3" fmla="*/ 6969973 h 6969973"/>
              <a:gd name="connsiteX4" fmla="*/ 0 w 4831678"/>
              <a:gd name="connsiteY4" fmla="*/ 6969973 h 6969973"/>
              <a:gd name="connsiteX5" fmla="*/ 0 w 4831678"/>
              <a:gd name="connsiteY5" fmla="*/ 481615 h 6969973"/>
              <a:gd name="connsiteX0" fmla="*/ 0 w 4706556"/>
              <a:gd name="connsiteY0" fmla="*/ 2986 h 6491344"/>
              <a:gd name="connsiteX1" fmla="*/ 2727596 w 4706556"/>
              <a:gd name="connsiteY1" fmla="*/ 0 h 6491344"/>
              <a:gd name="connsiteX2" fmla="*/ 3937832 w 4706556"/>
              <a:gd name="connsiteY2" fmla="*/ 2217269 h 6491344"/>
              <a:gd name="connsiteX3" fmla="*/ 4430891 w 4706556"/>
              <a:gd name="connsiteY3" fmla="*/ 6491344 h 6491344"/>
              <a:gd name="connsiteX4" fmla="*/ 0 w 4706556"/>
              <a:gd name="connsiteY4" fmla="*/ 6491344 h 6491344"/>
              <a:gd name="connsiteX5" fmla="*/ 0 w 4706556"/>
              <a:gd name="connsiteY5" fmla="*/ 2986 h 6491344"/>
              <a:gd name="connsiteX0" fmla="*/ 0 w 4713104"/>
              <a:gd name="connsiteY0" fmla="*/ 2986 h 6491344"/>
              <a:gd name="connsiteX1" fmla="*/ 2727596 w 4713104"/>
              <a:gd name="connsiteY1" fmla="*/ 0 h 6491344"/>
              <a:gd name="connsiteX2" fmla="*/ 3937832 w 4713104"/>
              <a:gd name="connsiteY2" fmla="*/ 2217269 h 6491344"/>
              <a:gd name="connsiteX3" fmla="*/ 4430891 w 4713104"/>
              <a:gd name="connsiteY3" fmla="*/ 6491344 h 6491344"/>
              <a:gd name="connsiteX4" fmla="*/ 0 w 4713104"/>
              <a:gd name="connsiteY4" fmla="*/ 6491344 h 6491344"/>
              <a:gd name="connsiteX5" fmla="*/ 0 w 4713104"/>
              <a:gd name="connsiteY5" fmla="*/ 2986 h 6491344"/>
              <a:gd name="connsiteX0" fmla="*/ 0 w 4713104"/>
              <a:gd name="connsiteY0" fmla="*/ 2986 h 6491344"/>
              <a:gd name="connsiteX1" fmla="*/ 2727596 w 4713104"/>
              <a:gd name="connsiteY1" fmla="*/ 0 h 6491344"/>
              <a:gd name="connsiteX2" fmla="*/ 3937832 w 4713104"/>
              <a:gd name="connsiteY2" fmla="*/ 2217269 h 6491344"/>
              <a:gd name="connsiteX3" fmla="*/ 4430891 w 4713104"/>
              <a:gd name="connsiteY3" fmla="*/ 6491344 h 6491344"/>
              <a:gd name="connsiteX4" fmla="*/ 0 w 4713104"/>
              <a:gd name="connsiteY4" fmla="*/ 6491344 h 6491344"/>
              <a:gd name="connsiteX5" fmla="*/ 0 w 4713104"/>
              <a:gd name="connsiteY5" fmla="*/ 2986 h 6491344"/>
              <a:gd name="connsiteX0" fmla="*/ 0 w 4431482"/>
              <a:gd name="connsiteY0" fmla="*/ 2986 h 6491344"/>
              <a:gd name="connsiteX1" fmla="*/ 2727596 w 4431482"/>
              <a:gd name="connsiteY1" fmla="*/ 0 h 6491344"/>
              <a:gd name="connsiteX2" fmla="*/ 3937832 w 4431482"/>
              <a:gd name="connsiteY2" fmla="*/ 2217269 h 6491344"/>
              <a:gd name="connsiteX3" fmla="*/ 4430891 w 4431482"/>
              <a:gd name="connsiteY3" fmla="*/ 6491344 h 6491344"/>
              <a:gd name="connsiteX4" fmla="*/ 0 w 4431482"/>
              <a:gd name="connsiteY4" fmla="*/ 6491344 h 6491344"/>
              <a:gd name="connsiteX5" fmla="*/ 0 w 4431482"/>
              <a:gd name="connsiteY5" fmla="*/ 2986 h 6491344"/>
              <a:gd name="connsiteX0" fmla="*/ 0 w 4431482"/>
              <a:gd name="connsiteY0" fmla="*/ 2986 h 6491344"/>
              <a:gd name="connsiteX1" fmla="*/ 2727596 w 4431482"/>
              <a:gd name="connsiteY1" fmla="*/ 0 h 6491344"/>
              <a:gd name="connsiteX2" fmla="*/ 3937832 w 4431482"/>
              <a:gd name="connsiteY2" fmla="*/ 2217269 h 6491344"/>
              <a:gd name="connsiteX3" fmla="*/ 4430891 w 4431482"/>
              <a:gd name="connsiteY3" fmla="*/ 6491344 h 6491344"/>
              <a:gd name="connsiteX4" fmla="*/ 0 w 4431482"/>
              <a:gd name="connsiteY4" fmla="*/ 6491344 h 6491344"/>
              <a:gd name="connsiteX5" fmla="*/ 0 w 4431482"/>
              <a:gd name="connsiteY5" fmla="*/ 2986 h 6491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31482" h="6491344">
                <a:moveTo>
                  <a:pt x="0" y="2986"/>
                </a:moveTo>
                <a:lnTo>
                  <a:pt x="2727596" y="0"/>
                </a:lnTo>
                <a:cubicBezTo>
                  <a:pt x="3107490" y="349624"/>
                  <a:pt x="3613608" y="1148825"/>
                  <a:pt x="3937832" y="2217269"/>
                </a:cubicBezTo>
                <a:cubicBezTo>
                  <a:pt x="4262056" y="3285713"/>
                  <a:pt x="4443231" y="4809316"/>
                  <a:pt x="4430891" y="6491344"/>
                </a:cubicBezTo>
                <a:lnTo>
                  <a:pt x="0" y="6491344"/>
                </a:lnTo>
                <a:lnTo>
                  <a:pt x="0" y="29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13937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3" preserve="1" userDrawn="1">
  <p:cSld name="Osan ylätunnis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FCE9B700-78CD-4A46-8766-AF0BB370C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4020341"/>
            <a:ext cx="11834341" cy="2666209"/>
          </a:xfrm>
          <a:custGeom>
            <a:avLst/>
            <a:gdLst>
              <a:gd name="T0" fmla="*/ 0 w 32870"/>
              <a:gd name="T1" fmla="*/ 2673 h 7243"/>
              <a:gd name="T2" fmla="*/ 0 w 32870"/>
              <a:gd name="T3" fmla="*/ 7243 h 7243"/>
              <a:gd name="T4" fmla="*/ 19357 w 32870"/>
              <a:gd name="T5" fmla="*/ 7227 h 7243"/>
              <a:gd name="T6" fmla="*/ 32870 w 32870"/>
              <a:gd name="T7" fmla="*/ 5129 h 7243"/>
              <a:gd name="T8" fmla="*/ 32870 w 32870"/>
              <a:gd name="T9" fmla="*/ 0 h 7243"/>
              <a:gd name="T10" fmla="*/ 18713 w 32870"/>
              <a:gd name="T11" fmla="*/ 2667 h 7243"/>
              <a:gd name="T12" fmla="*/ 0 w 32870"/>
              <a:gd name="T13" fmla="*/ 2673 h 7243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0" y="3690"/>
                </a:moveTo>
                <a:lnTo>
                  <a:pt x="0" y="10000"/>
                </a:lnTo>
                <a:lnTo>
                  <a:pt x="5889" y="9978"/>
                </a:lnTo>
                <a:cubicBezTo>
                  <a:pt x="7711" y="9924"/>
                  <a:pt x="9045" y="8853"/>
                  <a:pt x="10000" y="7081"/>
                </a:cubicBezTo>
                <a:lnTo>
                  <a:pt x="10000" y="0"/>
                </a:lnTo>
                <a:cubicBezTo>
                  <a:pt x="8680" y="2670"/>
                  <a:pt x="6906" y="3414"/>
                  <a:pt x="5697" y="3613"/>
                </a:cubicBezTo>
                <a:lnTo>
                  <a:pt x="0" y="3690"/>
                </a:lnTo>
                <a:close/>
              </a:path>
            </a:pathLst>
          </a:custGeom>
          <a:solidFill>
            <a:srgbClr val="D964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6D37437-23D8-4818-9C76-1C816B514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856905"/>
          </a:xfrm>
          <a:custGeom>
            <a:avLst/>
            <a:gdLst>
              <a:gd name="T0" fmla="*/ 0 w 32870"/>
              <a:gd name="T1" fmla="*/ 0 h 13403"/>
              <a:gd name="T2" fmla="*/ 0 w 32870"/>
              <a:gd name="T3" fmla="*/ 13403 h 13403"/>
              <a:gd name="T4" fmla="*/ 18713 w 32870"/>
              <a:gd name="T5" fmla="*/ 13397 h 13403"/>
              <a:gd name="T6" fmla="*/ 32870 w 32870"/>
              <a:gd name="T7" fmla="*/ 10730 h 13403"/>
              <a:gd name="T8" fmla="*/ 32870 w 32870"/>
              <a:gd name="T9" fmla="*/ 0 h 13403"/>
              <a:gd name="T10" fmla="*/ 0 w 32870"/>
              <a:gd name="T11" fmla="*/ 0 h 13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3403">
                <a:moveTo>
                  <a:pt x="0" y="0"/>
                </a:moveTo>
                <a:lnTo>
                  <a:pt x="0" y="13403"/>
                </a:lnTo>
                <a:cubicBezTo>
                  <a:pt x="9000" y="13399"/>
                  <a:pt x="17833" y="13396"/>
                  <a:pt x="18713" y="13397"/>
                </a:cubicBezTo>
                <a:cubicBezTo>
                  <a:pt x="22399" y="13403"/>
                  <a:pt x="28631" y="13027"/>
                  <a:pt x="32870" y="10730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BE5A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315245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FCE9B700-78CD-4A46-8766-AF0BB370C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4020341"/>
            <a:ext cx="11832392" cy="2666209"/>
          </a:xfrm>
          <a:custGeom>
            <a:avLst/>
            <a:gdLst>
              <a:gd name="T0" fmla="*/ 0 w 32870"/>
              <a:gd name="T1" fmla="*/ 2673 h 7243"/>
              <a:gd name="T2" fmla="*/ 0 w 32870"/>
              <a:gd name="T3" fmla="*/ 7243 h 7243"/>
              <a:gd name="T4" fmla="*/ 19357 w 32870"/>
              <a:gd name="T5" fmla="*/ 7227 h 7243"/>
              <a:gd name="T6" fmla="*/ 32870 w 32870"/>
              <a:gd name="T7" fmla="*/ 5129 h 7243"/>
              <a:gd name="T8" fmla="*/ 32870 w 32870"/>
              <a:gd name="T9" fmla="*/ 0 h 7243"/>
              <a:gd name="T10" fmla="*/ 18713 w 32870"/>
              <a:gd name="T11" fmla="*/ 2667 h 7243"/>
              <a:gd name="T12" fmla="*/ 0 w 32870"/>
              <a:gd name="T13" fmla="*/ 2673 h 7243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0" y="3690"/>
                </a:moveTo>
                <a:lnTo>
                  <a:pt x="0" y="10000"/>
                </a:lnTo>
                <a:lnTo>
                  <a:pt x="5889" y="9978"/>
                </a:lnTo>
                <a:cubicBezTo>
                  <a:pt x="7711" y="9924"/>
                  <a:pt x="9045" y="8853"/>
                  <a:pt x="10000" y="7081"/>
                </a:cubicBezTo>
                <a:lnTo>
                  <a:pt x="10000" y="0"/>
                </a:lnTo>
                <a:cubicBezTo>
                  <a:pt x="8680" y="2670"/>
                  <a:pt x="6906" y="3414"/>
                  <a:pt x="5697" y="3613"/>
                </a:cubicBezTo>
                <a:lnTo>
                  <a:pt x="0" y="3690"/>
                </a:ln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6D37437-23D8-4818-9C76-1C816B514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180000"/>
            <a:ext cx="11832392" cy="4856905"/>
          </a:xfrm>
          <a:custGeom>
            <a:avLst/>
            <a:gdLst>
              <a:gd name="T0" fmla="*/ 0 w 32870"/>
              <a:gd name="T1" fmla="*/ 0 h 13403"/>
              <a:gd name="T2" fmla="*/ 0 w 32870"/>
              <a:gd name="T3" fmla="*/ 13403 h 13403"/>
              <a:gd name="T4" fmla="*/ 18713 w 32870"/>
              <a:gd name="T5" fmla="*/ 13397 h 13403"/>
              <a:gd name="T6" fmla="*/ 32870 w 32870"/>
              <a:gd name="T7" fmla="*/ 10730 h 13403"/>
              <a:gd name="T8" fmla="*/ 32870 w 32870"/>
              <a:gd name="T9" fmla="*/ 0 h 13403"/>
              <a:gd name="T10" fmla="*/ 0 w 32870"/>
              <a:gd name="T11" fmla="*/ 0 h 13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3403">
                <a:moveTo>
                  <a:pt x="0" y="0"/>
                </a:moveTo>
                <a:lnTo>
                  <a:pt x="0" y="13403"/>
                </a:lnTo>
                <a:cubicBezTo>
                  <a:pt x="9000" y="13399"/>
                  <a:pt x="17833" y="13396"/>
                  <a:pt x="18713" y="13397"/>
                </a:cubicBezTo>
                <a:cubicBezTo>
                  <a:pt x="22399" y="13403"/>
                  <a:pt x="28631" y="13027"/>
                  <a:pt x="32870" y="10730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222325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2" preserve="1" userDrawn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FCE9B700-78CD-4A46-8766-AF0BB370C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4020341"/>
            <a:ext cx="11834341" cy="2666209"/>
          </a:xfrm>
          <a:custGeom>
            <a:avLst/>
            <a:gdLst>
              <a:gd name="T0" fmla="*/ 0 w 32870"/>
              <a:gd name="T1" fmla="*/ 2673 h 7243"/>
              <a:gd name="T2" fmla="*/ 0 w 32870"/>
              <a:gd name="T3" fmla="*/ 7243 h 7243"/>
              <a:gd name="T4" fmla="*/ 19357 w 32870"/>
              <a:gd name="T5" fmla="*/ 7227 h 7243"/>
              <a:gd name="T6" fmla="*/ 32870 w 32870"/>
              <a:gd name="T7" fmla="*/ 5129 h 7243"/>
              <a:gd name="T8" fmla="*/ 32870 w 32870"/>
              <a:gd name="T9" fmla="*/ 0 h 7243"/>
              <a:gd name="T10" fmla="*/ 18713 w 32870"/>
              <a:gd name="T11" fmla="*/ 2667 h 7243"/>
              <a:gd name="T12" fmla="*/ 0 w 32870"/>
              <a:gd name="T13" fmla="*/ 2673 h 7243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0" y="3690"/>
                </a:moveTo>
                <a:lnTo>
                  <a:pt x="0" y="10000"/>
                </a:lnTo>
                <a:lnTo>
                  <a:pt x="5889" y="9978"/>
                </a:lnTo>
                <a:cubicBezTo>
                  <a:pt x="7711" y="9924"/>
                  <a:pt x="9045" y="8853"/>
                  <a:pt x="10000" y="7081"/>
                </a:cubicBezTo>
                <a:lnTo>
                  <a:pt x="10000" y="0"/>
                </a:lnTo>
                <a:cubicBezTo>
                  <a:pt x="8680" y="2670"/>
                  <a:pt x="6906" y="3414"/>
                  <a:pt x="5697" y="3613"/>
                </a:cubicBezTo>
                <a:lnTo>
                  <a:pt x="0" y="369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6D37437-23D8-4818-9C76-1C816B514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856905"/>
          </a:xfrm>
          <a:custGeom>
            <a:avLst/>
            <a:gdLst>
              <a:gd name="T0" fmla="*/ 0 w 32870"/>
              <a:gd name="T1" fmla="*/ 0 h 13403"/>
              <a:gd name="T2" fmla="*/ 0 w 32870"/>
              <a:gd name="T3" fmla="*/ 13403 h 13403"/>
              <a:gd name="T4" fmla="*/ 18713 w 32870"/>
              <a:gd name="T5" fmla="*/ 13397 h 13403"/>
              <a:gd name="T6" fmla="*/ 32870 w 32870"/>
              <a:gd name="T7" fmla="*/ 10730 h 13403"/>
              <a:gd name="T8" fmla="*/ 32870 w 32870"/>
              <a:gd name="T9" fmla="*/ 0 h 13403"/>
              <a:gd name="T10" fmla="*/ 0 w 32870"/>
              <a:gd name="T11" fmla="*/ 0 h 13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3403">
                <a:moveTo>
                  <a:pt x="0" y="0"/>
                </a:moveTo>
                <a:lnTo>
                  <a:pt x="0" y="13403"/>
                </a:lnTo>
                <a:cubicBezTo>
                  <a:pt x="9000" y="13399"/>
                  <a:pt x="17833" y="13396"/>
                  <a:pt x="18713" y="13397"/>
                </a:cubicBezTo>
                <a:cubicBezTo>
                  <a:pt x="22399" y="13403"/>
                  <a:pt x="28631" y="13027"/>
                  <a:pt x="32870" y="10730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50921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183617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3" preserve="1" userDrawn="1">
  <p:cSld name="Osan ylätunnis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FCE9B700-78CD-4A46-8766-AF0BB370C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4020341"/>
            <a:ext cx="11834341" cy="2666209"/>
          </a:xfrm>
          <a:custGeom>
            <a:avLst/>
            <a:gdLst>
              <a:gd name="T0" fmla="*/ 0 w 32870"/>
              <a:gd name="T1" fmla="*/ 2673 h 7243"/>
              <a:gd name="T2" fmla="*/ 0 w 32870"/>
              <a:gd name="T3" fmla="*/ 7243 h 7243"/>
              <a:gd name="T4" fmla="*/ 19357 w 32870"/>
              <a:gd name="T5" fmla="*/ 7227 h 7243"/>
              <a:gd name="T6" fmla="*/ 32870 w 32870"/>
              <a:gd name="T7" fmla="*/ 5129 h 7243"/>
              <a:gd name="T8" fmla="*/ 32870 w 32870"/>
              <a:gd name="T9" fmla="*/ 0 h 7243"/>
              <a:gd name="T10" fmla="*/ 18713 w 32870"/>
              <a:gd name="T11" fmla="*/ 2667 h 7243"/>
              <a:gd name="T12" fmla="*/ 0 w 32870"/>
              <a:gd name="T13" fmla="*/ 2673 h 7243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0" y="3690"/>
                </a:moveTo>
                <a:lnTo>
                  <a:pt x="0" y="10000"/>
                </a:lnTo>
                <a:lnTo>
                  <a:pt x="5889" y="9978"/>
                </a:lnTo>
                <a:cubicBezTo>
                  <a:pt x="7711" y="9924"/>
                  <a:pt x="9045" y="8853"/>
                  <a:pt x="10000" y="7081"/>
                </a:cubicBezTo>
                <a:lnTo>
                  <a:pt x="10000" y="0"/>
                </a:lnTo>
                <a:cubicBezTo>
                  <a:pt x="8680" y="2670"/>
                  <a:pt x="6906" y="3414"/>
                  <a:pt x="5697" y="3613"/>
                </a:cubicBezTo>
                <a:lnTo>
                  <a:pt x="0" y="3690"/>
                </a:lnTo>
                <a:close/>
              </a:path>
            </a:pathLst>
          </a:custGeom>
          <a:solidFill>
            <a:srgbClr val="D964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6D37437-23D8-4818-9C76-1C816B514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856905"/>
          </a:xfrm>
          <a:custGeom>
            <a:avLst/>
            <a:gdLst>
              <a:gd name="T0" fmla="*/ 0 w 32870"/>
              <a:gd name="T1" fmla="*/ 0 h 13403"/>
              <a:gd name="T2" fmla="*/ 0 w 32870"/>
              <a:gd name="T3" fmla="*/ 13403 h 13403"/>
              <a:gd name="T4" fmla="*/ 18713 w 32870"/>
              <a:gd name="T5" fmla="*/ 13397 h 13403"/>
              <a:gd name="T6" fmla="*/ 32870 w 32870"/>
              <a:gd name="T7" fmla="*/ 10730 h 13403"/>
              <a:gd name="T8" fmla="*/ 32870 w 32870"/>
              <a:gd name="T9" fmla="*/ 0 h 13403"/>
              <a:gd name="T10" fmla="*/ 0 w 32870"/>
              <a:gd name="T11" fmla="*/ 0 h 13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3403">
                <a:moveTo>
                  <a:pt x="0" y="0"/>
                </a:moveTo>
                <a:lnTo>
                  <a:pt x="0" y="13403"/>
                </a:lnTo>
                <a:cubicBezTo>
                  <a:pt x="9000" y="13399"/>
                  <a:pt x="17833" y="13396"/>
                  <a:pt x="18713" y="13397"/>
                </a:cubicBezTo>
                <a:cubicBezTo>
                  <a:pt x="22399" y="13403"/>
                  <a:pt x="28631" y="13027"/>
                  <a:pt x="32870" y="10730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BE5A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60531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4" preserve="1" userDrawn="1">
  <p:cSld name="Osan ylätunnis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Ryhmä 7">
            <a:extLst>
              <a:ext uri="{FF2B5EF4-FFF2-40B4-BE49-F238E27FC236}">
                <a16:creationId xmlns:a16="http://schemas.microsoft.com/office/drawing/2014/main" id="{699CDD43-C904-4C83-89E3-B4A65DCAA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78632" y="180000"/>
            <a:ext cx="11834341" cy="6488159"/>
            <a:chOff x="178632" y="172167"/>
            <a:chExt cx="11834341" cy="6488159"/>
          </a:xfrm>
        </p:grpSpPr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90CE7767-6758-4913-9796-391DDD99B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3955066"/>
              <a:ext cx="11834341" cy="2705260"/>
            </a:xfrm>
            <a:custGeom>
              <a:avLst/>
              <a:gdLst>
                <a:gd name="T0" fmla="*/ 0 w 32870"/>
                <a:gd name="T1" fmla="*/ 2226 h 7510"/>
                <a:gd name="T2" fmla="*/ 0 w 32870"/>
                <a:gd name="T3" fmla="*/ 7510 h 7510"/>
                <a:gd name="T4" fmla="*/ 14422 w 32870"/>
                <a:gd name="T5" fmla="*/ 4695 h 7510"/>
                <a:gd name="T6" fmla="*/ 32870 w 32870"/>
                <a:gd name="T7" fmla="*/ 4690 h 7510"/>
                <a:gd name="T8" fmla="*/ 32870 w 32870"/>
                <a:gd name="T9" fmla="*/ 0 h 7510"/>
                <a:gd name="T10" fmla="*/ 13779 w 32870"/>
                <a:gd name="T11" fmla="*/ 16 h 7510"/>
                <a:gd name="T12" fmla="*/ 0 w 32870"/>
                <a:gd name="T13" fmla="*/ 2226 h 7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870" h="7510">
                  <a:moveTo>
                    <a:pt x="0" y="2226"/>
                  </a:moveTo>
                  <a:lnTo>
                    <a:pt x="0" y="7510"/>
                  </a:lnTo>
                  <a:cubicBezTo>
                    <a:pt x="4241" y="5081"/>
                    <a:pt x="10659" y="4690"/>
                    <a:pt x="14422" y="4695"/>
                  </a:cubicBezTo>
                  <a:cubicBezTo>
                    <a:pt x="15294" y="4696"/>
                    <a:pt x="23963" y="4693"/>
                    <a:pt x="32870" y="4690"/>
                  </a:cubicBezTo>
                  <a:lnTo>
                    <a:pt x="32870" y="0"/>
                  </a:lnTo>
                  <a:cubicBezTo>
                    <a:pt x="23927" y="3"/>
                    <a:pt x="15112" y="8"/>
                    <a:pt x="13779" y="16"/>
                  </a:cubicBezTo>
                  <a:cubicBezTo>
                    <a:pt x="7620" y="56"/>
                    <a:pt x="3156" y="876"/>
                    <a:pt x="0" y="2226"/>
                  </a:cubicBezTo>
                  <a:close/>
                </a:path>
              </a:pathLst>
            </a:custGeom>
            <a:solidFill>
              <a:srgbClr val="577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C7A82CFE-FC2A-469E-AAFA-303040F09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172167"/>
              <a:ext cx="11834341" cy="4632577"/>
            </a:xfrm>
            <a:custGeom>
              <a:avLst/>
              <a:gdLst>
                <a:gd name="T0" fmla="*/ 0 w 32870"/>
                <a:gd name="T1" fmla="*/ 0 h 12864"/>
                <a:gd name="T2" fmla="*/ 0 w 32870"/>
                <a:gd name="T3" fmla="*/ 12864 h 12864"/>
                <a:gd name="T4" fmla="*/ 13779 w 32870"/>
                <a:gd name="T5" fmla="*/ 10654 h 12864"/>
                <a:gd name="T6" fmla="*/ 32870 w 32870"/>
                <a:gd name="T7" fmla="*/ 10638 h 12864"/>
                <a:gd name="T8" fmla="*/ 32870 w 32870"/>
                <a:gd name="T9" fmla="*/ 0 h 12864"/>
                <a:gd name="T10" fmla="*/ 0 w 32870"/>
                <a:gd name="T11" fmla="*/ 0 h 12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870" h="12864">
                  <a:moveTo>
                    <a:pt x="0" y="0"/>
                  </a:moveTo>
                  <a:lnTo>
                    <a:pt x="0" y="12864"/>
                  </a:lnTo>
                  <a:cubicBezTo>
                    <a:pt x="3156" y="11514"/>
                    <a:pt x="7620" y="10694"/>
                    <a:pt x="13779" y="10654"/>
                  </a:cubicBezTo>
                  <a:cubicBezTo>
                    <a:pt x="15112" y="10646"/>
                    <a:pt x="23927" y="10641"/>
                    <a:pt x="32870" y="10638"/>
                  </a:cubicBezTo>
                  <a:lnTo>
                    <a:pt x="328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8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155762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5" preserve="1" userDrawn="1">
  <p:cSld name="Osan ylätunnist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Ryhmä 7">
            <a:extLst>
              <a:ext uri="{FF2B5EF4-FFF2-40B4-BE49-F238E27FC236}">
                <a16:creationId xmlns:a16="http://schemas.microsoft.com/office/drawing/2014/main" id="{699CDD43-C904-4C83-89E3-B4A65DCAA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78632" y="180000"/>
            <a:ext cx="11834341" cy="6488159"/>
            <a:chOff x="178632" y="172167"/>
            <a:chExt cx="11834341" cy="6488159"/>
          </a:xfrm>
        </p:grpSpPr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90CE7767-6758-4913-9796-391DDD99B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3955066"/>
              <a:ext cx="11834341" cy="2705260"/>
            </a:xfrm>
            <a:custGeom>
              <a:avLst/>
              <a:gdLst>
                <a:gd name="T0" fmla="*/ 0 w 32870"/>
                <a:gd name="T1" fmla="*/ 2226 h 7510"/>
                <a:gd name="T2" fmla="*/ 0 w 32870"/>
                <a:gd name="T3" fmla="*/ 7510 h 7510"/>
                <a:gd name="T4" fmla="*/ 14422 w 32870"/>
                <a:gd name="T5" fmla="*/ 4695 h 7510"/>
                <a:gd name="T6" fmla="*/ 32870 w 32870"/>
                <a:gd name="T7" fmla="*/ 4690 h 7510"/>
                <a:gd name="T8" fmla="*/ 32870 w 32870"/>
                <a:gd name="T9" fmla="*/ 0 h 7510"/>
                <a:gd name="T10" fmla="*/ 13779 w 32870"/>
                <a:gd name="T11" fmla="*/ 16 h 7510"/>
                <a:gd name="T12" fmla="*/ 0 w 32870"/>
                <a:gd name="T13" fmla="*/ 2226 h 7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870" h="7510">
                  <a:moveTo>
                    <a:pt x="0" y="2226"/>
                  </a:moveTo>
                  <a:lnTo>
                    <a:pt x="0" y="7510"/>
                  </a:lnTo>
                  <a:cubicBezTo>
                    <a:pt x="4241" y="5081"/>
                    <a:pt x="10659" y="4690"/>
                    <a:pt x="14422" y="4695"/>
                  </a:cubicBezTo>
                  <a:cubicBezTo>
                    <a:pt x="15294" y="4696"/>
                    <a:pt x="23963" y="4693"/>
                    <a:pt x="32870" y="4690"/>
                  </a:cubicBezTo>
                  <a:lnTo>
                    <a:pt x="32870" y="0"/>
                  </a:lnTo>
                  <a:cubicBezTo>
                    <a:pt x="23927" y="3"/>
                    <a:pt x="15112" y="8"/>
                    <a:pt x="13779" y="16"/>
                  </a:cubicBezTo>
                  <a:cubicBezTo>
                    <a:pt x="7620" y="56"/>
                    <a:pt x="3156" y="876"/>
                    <a:pt x="0" y="2226"/>
                  </a:cubicBezTo>
                  <a:close/>
                </a:path>
              </a:pathLst>
            </a:custGeom>
            <a:solidFill>
              <a:srgbClr val="B6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C7A82CFE-FC2A-469E-AAFA-303040F09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172167"/>
              <a:ext cx="11834341" cy="4632577"/>
            </a:xfrm>
            <a:custGeom>
              <a:avLst/>
              <a:gdLst>
                <a:gd name="T0" fmla="*/ 0 w 32870"/>
                <a:gd name="T1" fmla="*/ 0 h 12864"/>
                <a:gd name="T2" fmla="*/ 0 w 32870"/>
                <a:gd name="T3" fmla="*/ 12864 h 12864"/>
                <a:gd name="T4" fmla="*/ 13779 w 32870"/>
                <a:gd name="T5" fmla="*/ 10654 h 12864"/>
                <a:gd name="T6" fmla="*/ 32870 w 32870"/>
                <a:gd name="T7" fmla="*/ 10638 h 12864"/>
                <a:gd name="T8" fmla="*/ 32870 w 32870"/>
                <a:gd name="T9" fmla="*/ 0 h 12864"/>
                <a:gd name="T10" fmla="*/ 0 w 32870"/>
                <a:gd name="T11" fmla="*/ 0 h 12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870" h="12864">
                  <a:moveTo>
                    <a:pt x="0" y="0"/>
                  </a:moveTo>
                  <a:lnTo>
                    <a:pt x="0" y="12864"/>
                  </a:lnTo>
                  <a:cubicBezTo>
                    <a:pt x="3156" y="11514"/>
                    <a:pt x="7620" y="10694"/>
                    <a:pt x="13779" y="10654"/>
                  </a:cubicBezTo>
                  <a:cubicBezTo>
                    <a:pt x="15112" y="10646"/>
                    <a:pt x="23927" y="10641"/>
                    <a:pt x="32870" y="10638"/>
                  </a:cubicBezTo>
                  <a:lnTo>
                    <a:pt x="328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81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114263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6" preserve="1" userDrawn="1">
  <p:cSld name="Osan ylätunnist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2">
            <a:extLst>
              <a:ext uri="{FF2B5EF4-FFF2-40B4-BE49-F238E27FC236}">
                <a16:creationId xmlns:a16="http://schemas.microsoft.com/office/drawing/2014/main" id="{90CE7767-6758-4913-9796-391DDD99B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3962899"/>
            <a:ext cx="11834341" cy="2705260"/>
          </a:xfrm>
          <a:custGeom>
            <a:avLst/>
            <a:gdLst>
              <a:gd name="T0" fmla="*/ 0 w 32870"/>
              <a:gd name="T1" fmla="*/ 2226 h 7510"/>
              <a:gd name="T2" fmla="*/ 0 w 32870"/>
              <a:gd name="T3" fmla="*/ 7510 h 7510"/>
              <a:gd name="T4" fmla="*/ 14422 w 32870"/>
              <a:gd name="T5" fmla="*/ 4695 h 7510"/>
              <a:gd name="T6" fmla="*/ 32870 w 32870"/>
              <a:gd name="T7" fmla="*/ 4690 h 7510"/>
              <a:gd name="T8" fmla="*/ 32870 w 32870"/>
              <a:gd name="T9" fmla="*/ 0 h 7510"/>
              <a:gd name="T10" fmla="*/ 13779 w 32870"/>
              <a:gd name="T11" fmla="*/ 16 h 7510"/>
              <a:gd name="T12" fmla="*/ 0 w 32870"/>
              <a:gd name="T13" fmla="*/ 2226 h 7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7510">
                <a:moveTo>
                  <a:pt x="0" y="2226"/>
                </a:moveTo>
                <a:lnTo>
                  <a:pt x="0" y="7510"/>
                </a:lnTo>
                <a:cubicBezTo>
                  <a:pt x="4241" y="5081"/>
                  <a:pt x="10659" y="4690"/>
                  <a:pt x="14422" y="4695"/>
                </a:cubicBezTo>
                <a:cubicBezTo>
                  <a:pt x="15294" y="4696"/>
                  <a:pt x="23963" y="4693"/>
                  <a:pt x="32870" y="4690"/>
                </a:cubicBezTo>
                <a:lnTo>
                  <a:pt x="32870" y="0"/>
                </a:lnTo>
                <a:cubicBezTo>
                  <a:pt x="23927" y="3"/>
                  <a:pt x="15112" y="8"/>
                  <a:pt x="13779" y="16"/>
                </a:cubicBezTo>
                <a:cubicBezTo>
                  <a:pt x="7620" y="56"/>
                  <a:pt x="3156" y="876"/>
                  <a:pt x="0" y="2226"/>
                </a:cubicBezTo>
                <a:close/>
              </a:path>
            </a:pathLst>
          </a:custGeom>
          <a:solidFill>
            <a:srgbClr val="D964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C7A82CFE-FC2A-469E-AAFA-303040F09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632577"/>
          </a:xfrm>
          <a:custGeom>
            <a:avLst/>
            <a:gdLst>
              <a:gd name="T0" fmla="*/ 0 w 32870"/>
              <a:gd name="T1" fmla="*/ 0 h 12864"/>
              <a:gd name="T2" fmla="*/ 0 w 32870"/>
              <a:gd name="T3" fmla="*/ 12864 h 12864"/>
              <a:gd name="T4" fmla="*/ 13779 w 32870"/>
              <a:gd name="T5" fmla="*/ 10654 h 12864"/>
              <a:gd name="T6" fmla="*/ 32870 w 32870"/>
              <a:gd name="T7" fmla="*/ 10638 h 12864"/>
              <a:gd name="T8" fmla="*/ 32870 w 32870"/>
              <a:gd name="T9" fmla="*/ 0 h 12864"/>
              <a:gd name="T10" fmla="*/ 0 w 32870"/>
              <a:gd name="T11" fmla="*/ 0 h 12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2864">
                <a:moveTo>
                  <a:pt x="0" y="0"/>
                </a:moveTo>
                <a:lnTo>
                  <a:pt x="0" y="12864"/>
                </a:lnTo>
                <a:cubicBezTo>
                  <a:pt x="3156" y="11514"/>
                  <a:pt x="7620" y="10694"/>
                  <a:pt x="13779" y="10654"/>
                </a:cubicBezTo>
                <a:cubicBezTo>
                  <a:pt x="15112" y="10646"/>
                  <a:pt x="23927" y="10641"/>
                  <a:pt x="32870" y="10638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BE5A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414235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kuva" preserve="1" userDrawn="1">
  <p:cSld name="Osan ylätunniste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9">
            <a:extLst>
              <a:ext uri="{FF2B5EF4-FFF2-40B4-BE49-F238E27FC236}">
                <a16:creationId xmlns:a16="http://schemas.microsoft.com/office/drawing/2014/main" id="{14FF7E8B-4CDF-4CAC-83E6-4DFDE038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80000"/>
            <a:ext cx="9144000" cy="6498000"/>
          </a:xfrm>
          <a:custGeom>
            <a:avLst/>
            <a:gdLst>
              <a:gd name="connsiteX0" fmla="*/ 0 w 9144000"/>
              <a:gd name="connsiteY0" fmla="*/ 0 h 6513234"/>
              <a:gd name="connsiteX1" fmla="*/ 9144000 w 9144000"/>
              <a:gd name="connsiteY1" fmla="*/ 0 h 6513234"/>
              <a:gd name="connsiteX2" fmla="*/ 9144000 w 9144000"/>
              <a:gd name="connsiteY2" fmla="*/ 6513234 h 6513234"/>
              <a:gd name="connsiteX3" fmla="*/ 0 w 9144000"/>
              <a:gd name="connsiteY3" fmla="*/ 6513234 h 6513234"/>
              <a:gd name="connsiteX4" fmla="*/ 0 w 9144000"/>
              <a:gd name="connsiteY4" fmla="*/ 0 h 6513234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9144000 w 9144000"/>
              <a:gd name="connsiteY2" fmla="*/ 6513234 h 6514355"/>
              <a:gd name="connsiteX3" fmla="*/ 7431035 w 9144000"/>
              <a:gd name="connsiteY3" fmla="*/ 6514355 h 6514355"/>
              <a:gd name="connsiteX4" fmla="*/ 0 w 9144000"/>
              <a:gd name="connsiteY4" fmla="*/ 6513234 h 6514355"/>
              <a:gd name="connsiteX5" fmla="*/ 0 w 9144000"/>
              <a:gd name="connsiteY5" fmla="*/ 0 h 6514355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7431035 w 9144000"/>
              <a:gd name="connsiteY2" fmla="*/ 6514355 h 6514355"/>
              <a:gd name="connsiteX3" fmla="*/ 0 w 9144000"/>
              <a:gd name="connsiteY3" fmla="*/ 6513234 h 6514355"/>
              <a:gd name="connsiteX4" fmla="*/ 0 w 9144000"/>
              <a:gd name="connsiteY4" fmla="*/ 0 h 651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514355">
                <a:moveTo>
                  <a:pt x="0" y="0"/>
                </a:moveTo>
                <a:lnTo>
                  <a:pt x="9144000" y="0"/>
                </a:lnTo>
                <a:lnTo>
                  <a:pt x="7431035" y="6514355"/>
                </a:lnTo>
                <a:lnTo>
                  <a:pt x="0" y="6513234"/>
                </a:lnTo>
                <a:lnTo>
                  <a:pt x="0" y="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2451851"/>
            <a:ext cx="6450106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Kuvallinen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väliotsikkosivu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r>
              <a:rPr lang="en-GB" err="1"/>
              <a:t>jäsentämiseen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A1F3F41D-5BA7-4AD3-81B0-B935DD9EF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601865" y="180000"/>
            <a:ext cx="441073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57233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kuva 2" preserve="1" userDrawn="1">
  <p:cSld name="Osan ylätunniste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9">
            <a:extLst>
              <a:ext uri="{FF2B5EF4-FFF2-40B4-BE49-F238E27FC236}">
                <a16:creationId xmlns:a16="http://schemas.microsoft.com/office/drawing/2014/main" id="{86227721-48B2-43B3-8526-34B0C73A1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80000"/>
            <a:ext cx="9144000" cy="6498000"/>
          </a:xfrm>
          <a:custGeom>
            <a:avLst/>
            <a:gdLst>
              <a:gd name="connsiteX0" fmla="*/ 0 w 9144000"/>
              <a:gd name="connsiteY0" fmla="*/ 0 h 6513234"/>
              <a:gd name="connsiteX1" fmla="*/ 9144000 w 9144000"/>
              <a:gd name="connsiteY1" fmla="*/ 0 h 6513234"/>
              <a:gd name="connsiteX2" fmla="*/ 9144000 w 9144000"/>
              <a:gd name="connsiteY2" fmla="*/ 6513234 h 6513234"/>
              <a:gd name="connsiteX3" fmla="*/ 0 w 9144000"/>
              <a:gd name="connsiteY3" fmla="*/ 6513234 h 6513234"/>
              <a:gd name="connsiteX4" fmla="*/ 0 w 9144000"/>
              <a:gd name="connsiteY4" fmla="*/ 0 h 6513234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9144000 w 9144000"/>
              <a:gd name="connsiteY2" fmla="*/ 6513234 h 6514355"/>
              <a:gd name="connsiteX3" fmla="*/ 7431035 w 9144000"/>
              <a:gd name="connsiteY3" fmla="*/ 6514355 h 6514355"/>
              <a:gd name="connsiteX4" fmla="*/ 0 w 9144000"/>
              <a:gd name="connsiteY4" fmla="*/ 6513234 h 6514355"/>
              <a:gd name="connsiteX5" fmla="*/ 0 w 9144000"/>
              <a:gd name="connsiteY5" fmla="*/ 0 h 6514355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7431035 w 9144000"/>
              <a:gd name="connsiteY2" fmla="*/ 6514355 h 6514355"/>
              <a:gd name="connsiteX3" fmla="*/ 0 w 9144000"/>
              <a:gd name="connsiteY3" fmla="*/ 6513234 h 6514355"/>
              <a:gd name="connsiteX4" fmla="*/ 0 w 9144000"/>
              <a:gd name="connsiteY4" fmla="*/ 0 h 651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514355">
                <a:moveTo>
                  <a:pt x="0" y="0"/>
                </a:moveTo>
                <a:lnTo>
                  <a:pt x="9144000" y="0"/>
                </a:lnTo>
                <a:lnTo>
                  <a:pt x="7431035" y="6514355"/>
                </a:lnTo>
                <a:lnTo>
                  <a:pt x="0" y="6513234"/>
                </a:lnTo>
                <a:lnTo>
                  <a:pt x="0" y="0"/>
                </a:lnTo>
                <a:close/>
              </a:path>
            </a:pathLst>
          </a:custGeom>
          <a:solidFill>
            <a:srgbClr val="5A8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2451851"/>
            <a:ext cx="6450106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Kuvallinen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väliotsikkosivu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r>
              <a:rPr lang="en-GB" err="1"/>
              <a:t>jäsentämiseen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A1F3F41D-5BA7-4AD3-81B0-B935DD9EF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603200" y="180000"/>
            <a:ext cx="441073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64450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kuva 3" preserve="1" userDrawn="1">
  <p:cSld name="Osan ylätunniste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9">
            <a:extLst>
              <a:ext uri="{FF2B5EF4-FFF2-40B4-BE49-F238E27FC236}">
                <a16:creationId xmlns:a16="http://schemas.microsoft.com/office/drawing/2014/main" id="{F4B276F3-D064-4656-A9E4-A4F6D1ABB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80000"/>
            <a:ext cx="9144000" cy="6498000"/>
          </a:xfrm>
          <a:custGeom>
            <a:avLst/>
            <a:gdLst>
              <a:gd name="connsiteX0" fmla="*/ 0 w 9144000"/>
              <a:gd name="connsiteY0" fmla="*/ 0 h 6513234"/>
              <a:gd name="connsiteX1" fmla="*/ 9144000 w 9144000"/>
              <a:gd name="connsiteY1" fmla="*/ 0 h 6513234"/>
              <a:gd name="connsiteX2" fmla="*/ 9144000 w 9144000"/>
              <a:gd name="connsiteY2" fmla="*/ 6513234 h 6513234"/>
              <a:gd name="connsiteX3" fmla="*/ 0 w 9144000"/>
              <a:gd name="connsiteY3" fmla="*/ 6513234 h 6513234"/>
              <a:gd name="connsiteX4" fmla="*/ 0 w 9144000"/>
              <a:gd name="connsiteY4" fmla="*/ 0 h 6513234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9144000 w 9144000"/>
              <a:gd name="connsiteY2" fmla="*/ 6513234 h 6514355"/>
              <a:gd name="connsiteX3" fmla="*/ 7431035 w 9144000"/>
              <a:gd name="connsiteY3" fmla="*/ 6514355 h 6514355"/>
              <a:gd name="connsiteX4" fmla="*/ 0 w 9144000"/>
              <a:gd name="connsiteY4" fmla="*/ 6513234 h 6514355"/>
              <a:gd name="connsiteX5" fmla="*/ 0 w 9144000"/>
              <a:gd name="connsiteY5" fmla="*/ 0 h 6514355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7431035 w 9144000"/>
              <a:gd name="connsiteY2" fmla="*/ 6514355 h 6514355"/>
              <a:gd name="connsiteX3" fmla="*/ 0 w 9144000"/>
              <a:gd name="connsiteY3" fmla="*/ 6513234 h 6514355"/>
              <a:gd name="connsiteX4" fmla="*/ 0 w 9144000"/>
              <a:gd name="connsiteY4" fmla="*/ 0 h 651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514355">
                <a:moveTo>
                  <a:pt x="0" y="0"/>
                </a:moveTo>
                <a:lnTo>
                  <a:pt x="9144000" y="0"/>
                </a:lnTo>
                <a:lnTo>
                  <a:pt x="7431035" y="6514355"/>
                </a:lnTo>
                <a:lnTo>
                  <a:pt x="0" y="6513234"/>
                </a:lnTo>
                <a:lnTo>
                  <a:pt x="0" y="0"/>
                </a:lnTo>
                <a:close/>
              </a:path>
            </a:pathLst>
          </a:custGeom>
          <a:solidFill>
            <a:srgbClr val="D964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2451851"/>
            <a:ext cx="6450106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Kuvallinen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väliotsikkosivu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r>
              <a:rPr lang="en-GB" err="1"/>
              <a:t>jäsentämiseen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A1F3F41D-5BA7-4AD3-81B0-B935DD9EF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603200" y="180000"/>
            <a:ext cx="441073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16901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34B3679A-A389-400D-A744-C43C22701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EF9C706D-5C6A-42FA-B522-02CB8028F4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A08CEC9F-7456-473A-8F4A-6918F37BC3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8.4.2021   |   </a:t>
            </a: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9A5411A7-57B3-491D-9820-EBA16DCC4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Katriina Virtanen</a:t>
            </a:r>
          </a:p>
        </p:txBody>
      </p:sp>
    </p:spTree>
    <p:extLst>
      <p:ext uri="{BB962C8B-B14F-4D97-AF65-F5344CB8AC3E}">
        <p14:creationId xmlns:p14="http://schemas.microsoft.com/office/powerpoint/2010/main" val="272809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4" preserve="1" userDrawn="1">
  <p:cSld name="Osan ylätunnis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Ryhmä 7">
            <a:extLst>
              <a:ext uri="{FF2B5EF4-FFF2-40B4-BE49-F238E27FC236}">
                <a16:creationId xmlns:a16="http://schemas.microsoft.com/office/drawing/2014/main" id="{699CDD43-C904-4C83-89E3-B4A65DCAA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78632" y="180000"/>
            <a:ext cx="11834341" cy="6488159"/>
            <a:chOff x="178632" y="172167"/>
            <a:chExt cx="11834341" cy="6488159"/>
          </a:xfrm>
        </p:grpSpPr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90CE7767-6758-4913-9796-391DDD99B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3955066"/>
              <a:ext cx="11834341" cy="2705260"/>
            </a:xfrm>
            <a:custGeom>
              <a:avLst/>
              <a:gdLst>
                <a:gd name="T0" fmla="*/ 0 w 32870"/>
                <a:gd name="T1" fmla="*/ 2226 h 7510"/>
                <a:gd name="T2" fmla="*/ 0 w 32870"/>
                <a:gd name="T3" fmla="*/ 7510 h 7510"/>
                <a:gd name="T4" fmla="*/ 14422 w 32870"/>
                <a:gd name="T5" fmla="*/ 4695 h 7510"/>
                <a:gd name="T6" fmla="*/ 32870 w 32870"/>
                <a:gd name="T7" fmla="*/ 4690 h 7510"/>
                <a:gd name="T8" fmla="*/ 32870 w 32870"/>
                <a:gd name="T9" fmla="*/ 0 h 7510"/>
                <a:gd name="T10" fmla="*/ 13779 w 32870"/>
                <a:gd name="T11" fmla="*/ 16 h 7510"/>
                <a:gd name="T12" fmla="*/ 0 w 32870"/>
                <a:gd name="T13" fmla="*/ 2226 h 7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870" h="7510">
                  <a:moveTo>
                    <a:pt x="0" y="2226"/>
                  </a:moveTo>
                  <a:lnTo>
                    <a:pt x="0" y="7510"/>
                  </a:lnTo>
                  <a:cubicBezTo>
                    <a:pt x="4241" y="5081"/>
                    <a:pt x="10659" y="4690"/>
                    <a:pt x="14422" y="4695"/>
                  </a:cubicBezTo>
                  <a:cubicBezTo>
                    <a:pt x="15294" y="4696"/>
                    <a:pt x="23963" y="4693"/>
                    <a:pt x="32870" y="4690"/>
                  </a:cubicBezTo>
                  <a:lnTo>
                    <a:pt x="32870" y="0"/>
                  </a:lnTo>
                  <a:cubicBezTo>
                    <a:pt x="23927" y="3"/>
                    <a:pt x="15112" y="8"/>
                    <a:pt x="13779" y="16"/>
                  </a:cubicBezTo>
                  <a:cubicBezTo>
                    <a:pt x="7620" y="56"/>
                    <a:pt x="3156" y="876"/>
                    <a:pt x="0" y="2226"/>
                  </a:cubicBezTo>
                  <a:close/>
                </a:path>
              </a:pathLst>
            </a:custGeom>
            <a:solidFill>
              <a:srgbClr val="577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C7A82CFE-FC2A-469E-AAFA-303040F09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172167"/>
              <a:ext cx="11834341" cy="4632577"/>
            </a:xfrm>
            <a:custGeom>
              <a:avLst/>
              <a:gdLst>
                <a:gd name="T0" fmla="*/ 0 w 32870"/>
                <a:gd name="T1" fmla="*/ 0 h 12864"/>
                <a:gd name="T2" fmla="*/ 0 w 32870"/>
                <a:gd name="T3" fmla="*/ 12864 h 12864"/>
                <a:gd name="T4" fmla="*/ 13779 w 32870"/>
                <a:gd name="T5" fmla="*/ 10654 h 12864"/>
                <a:gd name="T6" fmla="*/ 32870 w 32870"/>
                <a:gd name="T7" fmla="*/ 10638 h 12864"/>
                <a:gd name="T8" fmla="*/ 32870 w 32870"/>
                <a:gd name="T9" fmla="*/ 0 h 12864"/>
                <a:gd name="T10" fmla="*/ 0 w 32870"/>
                <a:gd name="T11" fmla="*/ 0 h 12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870" h="12864">
                  <a:moveTo>
                    <a:pt x="0" y="0"/>
                  </a:moveTo>
                  <a:lnTo>
                    <a:pt x="0" y="12864"/>
                  </a:lnTo>
                  <a:cubicBezTo>
                    <a:pt x="3156" y="11514"/>
                    <a:pt x="7620" y="10694"/>
                    <a:pt x="13779" y="10654"/>
                  </a:cubicBezTo>
                  <a:cubicBezTo>
                    <a:pt x="15112" y="10646"/>
                    <a:pt x="23927" y="10641"/>
                    <a:pt x="32870" y="10638"/>
                  </a:cubicBezTo>
                  <a:lnTo>
                    <a:pt x="328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8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156698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CB941E6F-111D-4022-8CFD-1CC1B2ADB7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3A4A4694-9735-4EF6-8D9E-9C60AE2853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8.4.2021   |   </a:t>
            </a:r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78F21DE0-9EC0-4B8E-AE3C-CC8F7C9E38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Katriina Virtanen</a:t>
            </a:r>
          </a:p>
        </p:txBody>
      </p:sp>
    </p:spTree>
    <p:extLst>
      <p:ext uri="{BB962C8B-B14F-4D97-AF65-F5344CB8AC3E}">
        <p14:creationId xmlns:p14="http://schemas.microsoft.com/office/powerpoint/2010/main" val="145203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petus" type="title" preserve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3">
            <a:extLst>
              <a:ext uri="{FF2B5EF4-FFF2-40B4-BE49-F238E27FC236}">
                <a16:creationId xmlns:a16="http://schemas.microsoft.com/office/drawing/2014/main" id="{E1153FAC-44DF-431E-A26D-60482F426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639603"/>
          </a:xfrm>
          <a:custGeom>
            <a:avLst/>
            <a:gdLst>
              <a:gd name="T0" fmla="*/ 32870 w 32870"/>
              <a:gd name="T1" fmla="*/ 11160 h 12864"/>
              <a:gd name="T2" fmla="*/ 32870 w 32870"/>
              <a:gd name="T3" fmla="*/ 0 h 12864"/>
              <a:gd name="T4" fmla="*/ 11591 w 32870"/>
              <a:gd name="T5" fmla="*/ 0 h 12864"/>
              <a:gd name="T6" fmla="*/ 0 w 32870"/>
              <a:gd name="T7" fmla="*/ 4209 h 12864"/>
              <a:gd name="T8" fmla="*/ 0 w 32870"/>
              <a:gd name="T9" fmla="*/ 12864 h 12864"/>
              <a:gd name="T10" fmla="*/ 13779 w 32870"/>
              <a:gd name="T11" fmla="*/ 10654 h 12864"/>
              <a:gd name="T12" fmla="*/ 32870 w 32870"/>
              <a:gd name="T13" fmla="*/ 10638 h 12864"/>
              <a:gd name="T14" fmla="*/ 32870 w 32870"/>
              <a:gd name="T15" fmla="*/ 11160 h 12864"/>
              <a:gd name="connsiteX0" fmla="*/ 32870 w 32870"/>
              <a:gd name="connsiteY0" fmla="*/ 11160 h 13093"/>
              <a:gd name="connsiteX1" fmla="*/ 32870 w 32870"/>
              <a:gd name="connsiteY1" fmla="*/ 0 h 13093"/>
              <a:gd name="connsiteX2" fmla="*/ 11591 w 32870"/>
              <a:gd name="connsiteY2" fmla="*/ 0 h 13093"/>
              <a:gd name="connsiteX3" fmla="*/ 0 w 32870"/>
              <a:gd name="connsiteY3" fmla="*/ 4209 h 13093"/>
              <a:gd name="connsiteX4" fmla="*/ 0 w 32870"/>
              <a:gd name="connsiteY4" fmla="*/ 12864 h 13093"/>
              <a:gd name="connsiteX5" fmla="*/ 32870 w 32870"/>
              <a:gd name="connsiteY5" fmla="*/ 10638 h 13093"/>
              <a:gd name="connsiteX6" fmla="*/ 32870 w 32870"/>
              <a:gd name="connsiteY6" fmla="*/ 11160 h 13093"/>
              <a:gd name="connsiteX0" fmla="*/ 32870 w 32870"/>
              <a:gd name="connsiteY0" fmla="*/ 11160 h 12864"/>
              <a:gd name="connsiteX1" fmla="*/ 32870 w 32870"/>
              <a:gd name="connsiteY1" fmla="*/ 0 h 12864"/>
              <a:gd name="connsiteX2" fmla="*/ 11591 w 32870"/>
              <a:gd name="connsiteY2" fmla="*/ 0 h 12864"/>
              <a:gd name="connsiteX3" fmla="*/ 0 w 32870"/>
              <a:gd name="connsiteY3" fmla="*/ 4209 h 12864"/>
              <a:gd name="connsiteX4" fmla="*/ 0 w 32870"/>
              <a:gd name="connsiteY4" fmla="*/ 12864 h 12864"/>
              <a:gd name="connsiteX5" fmla="*/ 32870 w 32870"/>
              <a:gd name="connsiteY5" fmla="*/ 10638 h 12864"/>
              <a:gd name="connsiteX6" fmla="*/ 32870 w 32870"/>
              <a:gd name="connsiteY6" fmla="*/ 11160 h 12864"/>
              <a:gd name="connsiteX0" fmla="*/ 32870 w 32870"/>
              <a:gd name="connsiteY0" fmla="*/ 10638 h 12864"/>
              <a:gd name="connsiteX1" fmla="*/ 32870 w 32870"/>
              <a:gd name="connsiteY1" fmla="*/ 0 h 12864"/>
              <a:gd name="connsiteX2" fmla="*/ 11591 w 32870"/>
              <a:gd name="connsiteY2" fmla="*/ 0 h 12864"/>
              <a:gd name="connsiteX3" fmla="*/ 0 w 32870"/>
              <a:gd name="connsiteY3" fmla="*/ 4209 h 12864"/>
              <a:gd name="connsiteX4" fmla="*/ 0 w 32870"/>
              <a:gd name="connsiteY4" fmla="*/ 12864 h 12864"/>
              <a:gd name="connsiteX5" fmla="*/ 32870 w 32870"/>
              <a:gd name="connsiteY5" fmla="*/ 10638 h 12864"/>
              <a:gd name="connsiteX0" fmla="*/ 32870 w 32870"/>
              <a:gd name="connsiteY0" fmla="*/ 10638 h 12864"/>
              <a:gd name="connsiteX1" fmla="*/ 32870 w 32870"/>
              <a:gd name="connsiteY1" fmla="*/ 0 h 12864"/>
              <a:gd name="connsiteX2" fmla="*/ 11591 w 32870"/>
              <a:gd name="connsiteY2" fmla="*/ 0 h 12864"/>
              <a:gd name="connsiteX3" fmla="*/ 0 w 32870"/>
              <a:gd name="connsiteY3" fmla="*/ 4209 h 12864"/>
              <a:gd name="connsiteX4" fmla="*/ 0 w 32870"/>
              <a:gd name="connsiteY4" fmla="*/ 12864 h 12864"/>
              <a:gd name="connsiteX5" fmla="*/ 32870 w 32870"/>
              <a:gd name="connsiteY5" fmla="*/ 10638 h 12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2864">
                <a:moveTo>
                  <a:pt x="32870" y="10638"/>
                </a:move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lnTo>
                  <a:pt x="0" y="12864"/>
                </a:lnTo>
                <a:cubicBezTo>
                  <a:pt x="65" y="12881"/>
                  <a:pt x="32861" y="10626"/>
                  <a:pt x="32870" y="10638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Freeform 12">
            <a:extLst>
              <a:ext uri="{FF2B5EF4-FFF2-40B4-BE49-F238E27FC236}">
                <a16:creationId xmlns:a16="http://schemas.microsoft.com/office/drawing/2014/main" id="{05F8CEAE-2B96-485D-B411-8B7C510B0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4016534"/>
            <a:ext cx="11834341" cy="2661466"/>
          </a:xfrm>
          <a:custGeom>
            <a:avLst/>
            <a:gdLst>
              <a:gd name="T0" fmla="*/ 0 w 32870"/>
              <a:gd name="T1" fmla="*/ 2226 h 7380"/>
              <a:gd name="T2" fmla="*/ 0 w 32870"/>
              <a:gd name="T3" fmla="*/ 7380 h 7380"/>
              <a:gd name="T4" fmla="*/ 14422 w 32870"/>
              <a:gd name="T5" fmla="*/ 4565 h 7380"/>
              <a:gd name="T6" fmla="*/ 32870 w 32870"/>
              <a:gd name="T7" fmla="*/ 4560 h 7380"/>
              <a:gd name="T8" fmla="*/ 32870 w 32870"/>
              <a:gd name="T9" fmla="*/ 0 h 7380"/>
              <a:gd name="T10" fmla="*/ 13779 w 32870"/>
              <a:gd name="T11" fmla="*/ 16 h 7380"/>
              <a:gd name="T12" fmla="*/ 0 w 32870"/>
              <a:gd name="T13" fmla="*/ 2226 h 7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7380">
                <a:moveTo>
                  <a:pt x="0" y="2226"/>
                </a:moveTo>
                <a:lnTo>
                  <a:pt x="0" y="7380"/>
                </a:lnTo>
                <a:cubicBezTo>
                  <a:pt x="4241" y="4951"/>
                  <a:pt x="10659" y="4560"/>
                  <a:pt x="14422" y="4565"/>
                </a:cubicBezTo>
                <a:cubicBezTo>
                  <a:pt x="15294" y="4566"/>
                  <a:pt x="23963" y="4563"/>
                  <a:pt x="32870" y="4560"/>
                </a:cubicBezTo>
                <a:lnTo>
                  <a:pt x="32870" y="0"/>
                </a:lnTo>
                <a:cubicBezTo>
                  <a:pt x="23927" y="3"/>
                  <a:pt x="15112" y="8"/>
                  <a:pt x="13779" y="16"/>
                </a:cubicBezTo>
                <a:cubicBezTo>
                  <a:pt x="7620" y="56"/>
                  <a:pt x="3156" y="876"/>
                  <a:pt x="0" y="2226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755647"/>
            <a:ext cx="8193024" cy="1170923"/>
          </a:xfrm>
        </p:spPr>
        <p:txBody>
          <a:bodyPr anchor="b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Loppunosto</a:t>
            </a:r>
            <a:r>
              <a:rPr lang="en-GB"/>
              <a:t> / </a:t>
            </a:r>
            <a:r>
              <a:rPr lang="en-GB" err="1"/>
              <a:t>kehoitus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2948" y="4375404"/>
            <a:ext cx="8193024" cy="891540"/>
          </a:xfrm>
        </p:spPr>
        <p:txBody>
          <a:bodyPr anchor="ctr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Esittäjän sähköpostiosoite, tasaus oikeaan reunaan</a:t>
            </a:r>
            <a:br>
              <a:rPr lang="fi-FI"/>
            </a:br>
            <a:r>
              <a:rPr lang="fi-FI"/>
              <a:t>Toinen rivi tarvittaessa</a:t>
            </a:r>
            <a:br>
              <a:rPr lang="fi-FI"/>
            </a:br>
            <a:r>
              <a:rPr lang="fi-FI"/>
              <a:t>ely-keskus.fi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48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petus 2" type="title" preserve="1">
  <p:cSld name="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7">
            <a:extLst>
              <a:ext uri="{FF2B5EF4-FFF2-40B4-BE49-F238E27FC236}">
                <a16:creationId xmlns:a16="http://schemas.microsoft.com/office/drawing/2014/main" id="{EB983361-D7DC-4F8A-A98B-CCC6C2C2A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180000"/>
            <a:ext cx="11832392" cy="4674025"/>
          </a:xfrm>
          <a:custGeom>
            <a:avLst/>
            <a:gdLst>
              <a:gd name="T0" fmla="*/ 0 w 32870"/>
              <a:gd name="T1" fmla="*/ 4209 h 12980"/>
              <a:gd name="T2" fmla="*/ 0 w 32870"/>
              <a:gd name="T3" fmla="*/ 12980 h 12980"/>
              <a:gd name="T4" fmla="*/ 15744 w 32870"/>
              <a:gd name="T5" fmla="*/ 9766 h 12980"/>
              <a:gd name="T6" fmla="*/ 32870 w 32870"/>
              <a:gd name="T7" fmla="*/ 9751 h 12980"/>
              <a:gd name="T8" fmla="*/ 32870 w 32870"/>
              <a:gd name="T9" fmla="*/ 0 h 12980"/>
              <a:gd name="T10" fmla="*/ 11591 w 32870"/>
              <a:gd name="T11" fmla="*/ 0 h 12980"/>
              <a:gd name="T12" fmla="*/ 0 w 32870"/>
              <a:gd name="T13" fmla="*/ 4209 h 12980"/>
              <a:gd name="connsiteX0" fmla="*/ 0 w 32870"/>
              <a:gd name="connsiteY0" fmla="*/ 4209 h 13212"/>
              <a:gd name="connsiteX1" fmla="*/ 0 w 32870"/>
              <a:gd name="connsiteY1" fmla="*/ 12980 h 13212"/>
              <a:gd name="connsiteX2" fmla="*/ 32870 w 32870"/>
              <a:gd name="connsiteY2" fmla="*/ 9751 h 13212"/>
              <a:gd name="connsiteX3" fmla="*/ 32870 w 32870"/>
              <a:gd name="connsiteY3" fmla="*/ 0 h 13212"/>
              <a:gd name="connsiteX4" fmla="*/ 11591 w 32870"/>
              <a:gd name="connsiteY4" fmla="*/ 0 h 13212"/>
              <a:gd name="connsiteX5" fmla="*/ 0 w 32870"/>
              <a:gd name="connsiteY5" fmla="*/ 4209 h 13212"/>
              <a:gd name="connsiteX0" fmla="*/ 0 w 32870"/>
              <a:gd name="connsiteY0" fmla="*/ 4209 h 12980"/>
              <a:gd name="connsiteX1" fmla="*/ 0 w 32870"/>
              <a:gd name="connsiteY1" fmla="*/ 12980 h 12980"/>
              <a:gd name="connsiteX2" fmla="*/ 32870 w 32870"/>
              <a:gd name="connsiteY2" fmla="*/ 9751 h 12980"/>
              <a:gd name="connsiteX3" fmla="*/ 32870 w 32870"/>
              <a:gd name="connsiteY3" fmla="*/ 0 h 12980"/>
              <a:gd name="connsiteX4" fmla="*/ 11591 w 32870"/>
              <a:gd name="connsiteY4" fmla="*/ 0 h 12980"/>
              <a:gd name="connsiteX5" fmla="*/ 0 w 32870"/>
              <a:gd name="connsiteY5" fmla="*/ 4209 h 12980"/>
              <a:gd name="connsiteX0" fmla="*/ 0 w 32870"/>
              <a:gd name="connsiteY0" fmla="*/ 4209 h 12980"/>
              <a:gd name="connsiteX1" fmla="*/ 0 w 32870"/>
              <a:gd name="connsiteY1" fmla="*/ 12980 h 12980"/>
              <a:gd name="connsiteX2" fmla="*/ 32870 w 32870"/>
              <a:gd name="connsiteY2" fmla="*/ 9751 h 12980"/>
              <a:gd name="connsiteX3" fmla="*/ 32870 w 32870"/>
              <a:gd name="connsiteY3" fmla="*/ 0 h 12980"/>
              <a:gd name="connsiteX4" fmla="*/ 11591 w 32870"/>
              <a:gd name="connsiteY4" fmla="*/ 0 h 12980"/>
              <a:gd name="connsiteX5" fmla="*/ 0 w 32870"/>
              <a:gd name="connsiteY5" fmla="*/ 4209 h 1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2980">
                <a:moveTo>
                  <a:pt x="0" y="4209"/>
                </a:moveTo>
                <a:lnTo>
                  <a:pt x="0" y="12980"/>
                </a:lnTo>
                <a:cubicBezTo>
                  <a:pt x="-29" y="12959"/>
                  <a:pt x="32843" y="9745"/>
                  <a:pt x="32870" y="9751"/>
                </a:cubicBez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8425028E-4F6B-423C-8786-AC5A436EB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3690302"/>
            <a:ext cx="11832392" cy="2987423"/>
          </a:xfrm>
          <a:custGeom>
            <a:avLst/>
            <a:gdLst>
              <a:gd name="T0" fmla="*/ 0 w 32870"/>
              <a:gd name="T1" fmla="*/ 3229 h 8296"/>
              <a:gd name="T2" fmla="*/ 0 w 32870"/>
              <a:gd name="T3" fmla="*/ 8296 h 8296"/>
              <a:gd name="T4" fmla="*/ 16387 w 32870"/>
              <a:gd name="T5" fmla="*/ 4042 h 8296"/>
              <a:gd name="T6" fmla="*/ 32870 w 32870"/>
              <a:gd name="T7" fmla="*/ 4037 h 8296"/>
              <a:gd name="T8" fmla="*/ 32870 w 32870"/>
              <a:gd name="T9" fmla="*/ 0 h 8296"/>
              <a:gd name="T10" fmla="*/ 15744 w 32870"/>
              <a:gd name="T11" fmla="*/ 14 h 8296"/>
              <a:gd name="T12" fmla="*/ 0 w 32870"/>
              <a:gd name="T13" fmla="*/ 3229 h 8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8296">
                <a:moveTo>
                  <a:pt x="0" y="3229"/>
                </a:moveTo>
                <a:lnTo>
                  <a:pt x="0" y="8296"/>
                </a:lnTo>
                <a:cubicBezTo>
                  <a:pt x="3928" y="4574"/>
                  <a:pt x="11978" y="4035"/>
                  <a:pt x="16387" y="4042"/>
                </a:cubicBezTo>
                <a:cubicBezTo>
                  <a:pt x="17194" y="4043"/>
                  <a:pt x="24691" y="4041"/>
                  <a:pt x="32870" y="4037"/>
                </a:cubicBezTo>
                <a:lnTo>
                  <a:pt x="32870" y="0"/>
                </a:lnTo>
                <a:cubicBezTo>
                  <a:pt x="24550" y="3"/>
                  <a:pt x="16871" y="7"/>
                  <a:pt x="15744" y="14"/>
                </a:cubicBezTo>
                <a:cubicBezTo>
                  <a:pt x="8177" y="64"/>
                  <a:pt x="3166" y="1290"/>
                  <a:pt x="0" y="3229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126571"/>
            <a:ext cx="8193024" cy="1415461"/>
          </a:xfrm>
        </p:spPr>
        <p:txBody>
          <a:bodyPr anchor="b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Loppunosto</a:t>
            </a:r>
            <a:r>
              <a:rPr lang="en-GB"/>
              <a:t> / </a:t>
            </a:r>
            <a:r>
              <a:rPr lang="en-GB" err="1"/>
              <a:t>kehoitus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2948" y="5518404"/>
            <a:ext cx="8193024" cy="891540"/>
          </a:xfrm>
        </p:spPr>
        <p:txBody>
          <a:bodyPr anchor="ctr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Esittäjän sähköpostiosoite, tasaus oikeaan reunaan</a:t>
            </a:r>
            <a:br>
              <a:rPr lang="fi-FI"/>
            </a:br>
            <a:r>
              <a:rPr lang="fi-FI"/>
              <a:t>Toinen rivi tarvittaessa</a:t>
            </a:r>
            <a:br>
              <a:rPr lang="fi-FI"/>
            </a:br>
            <a:r>
              <a:rPr lang="fi-FI"/>
              <a:t>ely-keskus.fi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8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petus 3" type="title" preserve="1">
  <p:cSld name="Lopetu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9">
            <a:extLst>
              <a:ext uri="{FF2B5EF4-FFF2-40B4-BE49-F238E27FC236}">
                <a16:creationId xmlns:a16="http://schemas.microsoft.com/office/drawing/2014/main" id="{2F879CE6-F58E-498F-BFF8-897875D764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098364"/>
            <a:ext cx="11832393" cy="4209097"/>
          </a:xfrm>
          <a:custGeom>
            <a:avLst/>
            <a:gdLst>
              <a:gd name="T0" fmla="*/ 0 w 32870"/>
              <a:gd name="T1" fmla="*/ 4740 h 11678"/>
              <a:gd name="T2" fmla="*/ 0 w 32870"/>
              <a:gd name="T3" fmla="*/ 11678 h 11678"/>
              <a:gd name="T4" fmla="*/ 19067 w 32870"/>
              <a:gd name="T5" fmla="*/ 4661 h 11678"/>
              <a:gd name="T6" fmla="*/ 32870 w 32870"/>
              <a:gd name="T7" fmla="*/ 4650 h 11678"/>
              <a:gd name="T8" fmla="*/ 32870 w 32870"/>
              <a:gd name="T9" fmla="*/ 0 h 11678"/>
              <a:gd name="T10" fmla="*/ 18389 w 32870"/>
              <a:gd name="T11" fmla="*/ 20 h 11678"/>
              <a:gd name="T12" fmla="*/ 0 w 32870"/>
              <a:gd name="T13" fmla="*/ 4740 h 11678"/>
              <a:gd name="connsiteX0" fmla="*/ 0 w 32870"/>
              <a:gd name="connsiteY0" fmla="*/ 4740 h 11678"/>
              <a:gd name="connsiteX1" fmla="*/ 0 w 32870"/>
              <a:gd name="connsiteY1" fmla="*/ 11678 h 11678"/>
              <a:gd name="connsiteX2" fmla="*/ 32870 w 32870"/>
              <a:gd name="connsiteY2" fmla="*/ 4650 h 11678"/>
              <a:gd name="connsiteX3" fmla="*/ 32870 w 32870"/>
              <a:gd name="connsiteY3" fmla="*/ 0 h 11678"/>
              <a:gd name="connsiteX4" fmla="*/ 18389 w 32870"/>
              <a:gd name="connsiteY4" fmla="*/ 20 h 11678"/>
              <a:gd name="connsiteX5" fmla="*/ 0 w 32870"/>
              <a:gd name="connsiteY5" fmla="*/ 4740 h 11678"/>
              <a:gd name="connsiteX0" fmla="*/ 0 w 32870"/>
              <a:gd name="connsiteY0" fmla="*/ 4740 h 11678"/>
              <a:gd name="connsiteX1" fmla="*/ 0 w 32870"/>
              <a:gd name="connsiteY1" fmla="*/ 11678 h 11678"/>
              <a:gd name="connsiteX2" fmla="*/ 32870 w 32870"/>
              <a:gd name="connsiteY2" fmla="*/ 4650 h 11678"/>
              <a:gd name="connsiteX3" fmla="*/ 32870 w 32870"/>
              <a:gd name="connsiteY3" fmla="*/ 0 h 11678"/>
              <a:gd name="connsiteX4" fmla="*/ 18389 w 32870"/>
              <a:gd name="connsiteY4" fmla="*/ 20 h 11678"/>
              <a:gd name="connsiteX5" fmla="*/ 0 w 32870"/>
              <a:gd name="connsiteY5" fmla="*/ 4740 h 11678"/>
              <a:gd name="connsiteX0" fmla="*/ 0 w 32870"/>
              <a:gd name="connsiteY0" fmla="*/ 4740 h 11678"/>
              <a:gd name="connsiteX1" fmla="*/ 0 w 32870"/>
              <a:gd name="connsiteY1" fmla="*/ 11678 h 11678"/>
              <a:gd name="connsiteX2" fmla="*/ 32870 w 32870"/>
              <a:gd name="connsiteY2" fmla="*/ 4650 h 11678"/>
              <a:gd name="connsiteX3" fmla="*/ 32870 w 32870"/>
              <a:gd name="connsiteY3" fmla="*/ 0 h 11678"/>
              <a:gd name="connsiteX4" fmla="*/ 18389 w 32870"/>
              <a:gd name="connsiteY4" fmla="*/ 20 h 11678"/>
              <a:gd name="connsiteX5" fmla="*/ 0 w 32870"/>
              <a:gd name="connsiteY5" fmla="*/ 4740 h 11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1678">
                <a:moveTo>
                  <a:pt x="0" y="4740"/>
                </a:moveTo>
                <a:lnTo>
                  <a:pt x="0" y="11678"/>
                </a:lnTo>
                <a:cubicBezTo>
                  <a:pt x="-29" y="11700"/>
                  <a:pt x="32880" y="4689"/>
                  <a:pt x="32870" y="4650"/>
                </a:cubicBezTo>
                <a:lnTo>
                  <a:pt x="32870" y="0"/>
                </a:lnTo>
                <a:lnTo>
                  <a:pt x="18389" y="20"/>
                </a:lnTo>
                <a:cubicBezTo>
                  <a:pt x="8797" y="82"/>
                  <a:pt x="3102" y="1939"/>
                  <a:pt x="0" y="4740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Freeform 18">
            <a:extLst>
              <a:ext uri="{FF2B5EF4-FFF2-40B4-BE49-F238E27FC236}">
                <a16:creationId xmlns:a16="http://schemas.microsoft.com/office/drawing/2014/main" id="{3308B19E-C811-4A25-A76E-FD76B06ED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098364"/>
            <a:ext cx="11832393" cy="5588186"/>
          </a:xfrm>
          <a:custGeom>
            <a:avLst/>
            <a:gdLst>
              <a:gd name="T0" fmla="*/ 32870 w 32870"/>
              <a:gd name="T1" fmla="*/ 15500 h 15500"/>
              <a:gd name="T2" fmla="*/ 32870 w 32870"/>
              <a:gd name="T3" fmla="*/ 0 h 15500"/>
              <a:gd name="T4" fmla="*/ 32870 w 32870"/>
              <a:gd name="T5" fmla="*/ 0 h 15500"/>
              <a:gd name="T6" fmla="*/ 32870 w 32870"/>
              <a:gd name="T7" fmla="*/ 4650 h 15500"/>
              <a:gd name="T8" fmla="*/ 19067 w 32870"/>
              <a:gd name="T9" fmla="*/ 4661 h 15500"/>
              <a:gd name="T10" fmla="*/ 0 w 32870"/>
              <a:gd name="T11" fmla="*/ 11678 h 15500"/>
              <a:gd name="T12" fmla="*/ 0 w 32870"/>
              <a:gd name="T13" fmla="*/ 15500 h 15500"/>
              <a:gd name="T14" fmla="*/ 32870 w 32870"/>
              <a:gd name="T15" fmla="*/ 15500 h 15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870" h="15500">
                <a:moveTo>
                  <a:pt x="32870" y="15500"/>
                </a:moveTo>
                <a:lnTo>
                  <a:pt x="32870" y="0"/>
                </a:lnTo>
                <a:lnTo>
                  <a:pt x="32870" y="0"/>
                </a:lnTo>
                <a:lnTo>
                  <a:pt x="32870" y="4650"/>
                </a:lnTo>
                <a:cubicBezTo>
                  <a:pt x="28166" y="4655"/>
                  <a:pt x="20406" y="4664"/>
                  <a:pt x="19067" y="4661"/>
                </a:cubicBezTo>
                <a:cubicBezTo>
                  <a:pt x="13563" y="4653"/>
                  <a:pt x="2671" y="5450"/>
                  <a:pt x="0" y="11678"/>
                </a:cubicBezTo>
                <a:lnTo>
                  <a:pt x="0" y="15500"/>
                </a:lnTo>
                <a:lnTo>
                  <a:pt x="32870" y="1550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3428999"/>
            <a:ext cx="8193024" cy="1125203"/>
          </a:xfrm>
        </p:spPr>
        <p:txBody>
          <a:bodyPr anchor="b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Loppunosto</a:t>
            </a:r>
            <a:r>
              <a:rPr lang="en-GB"/>
              <a:t> / </a:t>
            </a:r>
            <a:r>
              <a:rPr lang="en-GB" err="1"/>
              <a:t>kehoitus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2948" y="5102352"/>
            <a:ext cx="8193024" cy="891540"/>
          </a:xfrm>
        </p:spPr>
        <p:txBody>
          <a:bodyPr anchor="ctr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Esittäjän sähköpostiosoite, tasaus oikeaan reunaan</a:t>
            </a:r>
            <a:br>
              <a:rPr lang="fi-FI"/>
            </a:br>
            <a:r>
              <a:rPr lang="fi-FI"/>
              <a:t>Toinen rivi tarvittaessa</a:t>
            </a:r>
            <a:br>
              <a:rPr lang="fi-FI"/>
            </a:br>
            <a:r>
              <a:rPr lang="fi-FI"/>
              <a:t>ely-keskus.fi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40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Väliotsikkodia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E229C36E-11E8-BC41-9D8A-C509487AA4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2A2F70E-AE1E-AE4C-A3F1-D6389F3D1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71553"/>
            <a:ext cx="10515600" cy="1943724"/>
          </a:xfrm>
          <a:effectLst/>
        </p:spPr>
        <p:txBody>
          <a:bodyPr anchor="b">
            <a:normAutofit/>
          </a:bodyPr>
          <a:lstStyle>
            <a:lvl1pPr algn="ctr">
              <a:defRPr sz="4600">
                <a:solidFill>
                  <a:schemeClr val="tx2">
                    <a:lumMod val="75000"/>
                  </a:schemeClr>
                </a:solidFill>
                <a:effectLst>
                  <a:glow rad="203200">
                    <a:schemeClr val="bg1">
                      <a:alpha val="36000"/>
                    </a:schemeClr>
                  </a:glow>
                </a:effectLst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546B996-1FB4-7F4B-9896-E2BFB1680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254702"/>
            <a:ext cx="10515600" cy="1561790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2"/>
                </a:solidFill>
                <a:effectLst>
                  <a:glow rad="203200">
                    <a:schemeClr val="bg1">
                      <a:alpha val="36000"/>
                    </a:schemeClr>
                  </a:glo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C3C6FC-B51F-6F4F-9A3B-CC83C17C6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53017B-9241-F045-9938-790C86BC6799}" type="datetime1">
              <a:rPr lang="fi-FI" smtClean="0"/>
              <a:pPr/>
              <a:t>23.9.2021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BE65551-9885-054A-A5A6-18A312518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alatunniste tässä</a:t>
            </a:r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64F447C0-8CEA-6F4D-B6BA-FBB716384A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7049" y="6278563"/>
            <a:ext cx="6667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/>
              <a:t>dia </a:t>
            </a:r>
            <a:fld id="{4B3ABE4D-E3AA-DE44-821B-852CBCAB171A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72A494C4-5C1E-1B4E-BA24-9C3B924DA7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25" y="5915618"/>
            <a:ext cx="2381940" cy="737443"/>
          </a:xfrm>
          <a:prstGeom prst="rect">
            <a:avLst/>
          </a:prstGeom>
        </p:spPr>
      </p:pic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BB8986C8-A071-3F48-9184-336E81C5EF1B}"/>
              </a:ext>
            </a:extLst>
          </p:cNvPr>
          <p:cNvCxnSpPr>
            <a:cxnSpLocks/>
          </p:cNvCxnSpPr>
          <p:nvPr userDrawn="1"/>
        </p:nvCxnSpPr>
        <p:spPr>
          <a:xfrm>
            <a:off x="5619335" y="3064671"/>
            <a:ext cx="95333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7160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5" preserve="1" userDrawn="1">
  <p:cSld name="Osan ylätunnist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Ryhmä 7">
            <a:extLst>
              <a:ext uri="{FF2B5EF4-FFF2-40B4-BE49-F238E27FC236}">
                <a16:creationId xmlns:a16="http://schemas.microsoft.com/office/drawing/2014/main" id="{699CDD43-C904-4C83-89E3-B4A65DCAA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78632" y="180000"/>
            <a:ext cx="11834341" cy="6488159"/>
            <a:chOff x="178632" y="172167"/>
            <a:chExt cx="11834341" cy="6488159"/>
          </a:xfrm>
        </p:grpSpPr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90CE7767-6758-4913-9796-391DDD99B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3955066"/>
              <a:ext cx="11834341" cy="2705260"/>
            </a:xfrm>
            <a:custGeom>
              <a:avLst/>
              <a:gdLst>
                <a:gd name="T0" fmla="*/ 0 w 32870"/>
                <a:gd name="T1" fmla="*/ 2226 h 7510"/>
                <a:gd name="T2" fmla="*/ 0 w 32870"/>
                <a:gd name="T3" fmla="*/ 7510 h 7510"/>
                <a:gd name="T4" fmla="*/ 14422 w 32870"/>
                <a:gd name="T5" fmla="*/ 4695 h 7510"/>
                <a:gd name="T6" fmla="*/ 32870 w 32870"/>
                <a:gd name="T7" fmla="*/ 4690 h 7510"/>
                <a:gd name="T8" fmla="*/ 32870 w 32870"/>
                <a:gd name="T9" fmla="*/ 0 h 7510"/>
                <a:gd name="T10" fmla="*/ 13779 w 32870"/>
                <a:gd name="T11" fmla="*/ 16 h 7510"/>
                <a:gd name="T12" fmla="*/ 0 w 32870"/>
                <a:gd name="T13" fmla="*/ 2226 h 7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870" h="7510">
                  <a:moveTo>
                    <a:pt x="0" y="2226"/>
                  </a:moveTo>
                  <a:lnTo>
                    <a:pt x="0" y="7510"/>
                  </a:lnTo>
                  <a:cubicBezTo>
                    <a:pt x="4241" y="5081"/>
                    <a:pt x="10659" y="4690"/>
                    <a:pt x="14422" y="4695"/>
                  </a:cubicBezTo>
                  <a:cubicBezTo>
                    <a:pt x="15294" y="4696"/>
                    <a:pt x="23963" y="4693"/>
                    <a:pt x="32870" y="4690"/>
                  </a:cubicBezTo>
                  <a:lnTo>
                    <a:pt x="32870" y="0"/>
                  </a:lnTo>
                  <a:cubicBezTo>
                    <a:pt x="23927" y="3"/>
                    <a:pt x="15112" y="8"/>
                    <a:pt x="13779" y="16"/>
                  </a:cubicBezTo>
                  <a:cubicBezTo>
                    <a:pt x="7620" y="56"/>
                    <a:pt x="3156" y="876"/>
                    <a:pt x="0" y="2226"/>
                  </a:cubicBezTo>
                  <a:close/>
                </a:path>
              </a:pathLst>
            </a:custGeom>
            <a:solidFill>
              <a:srgbClr val="B6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C7A82CFE-FC2A-469E-AAFA-303040F09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172167"/>
              <a:ext cx="11834341" cy="4632577"/>
            </a:xfrm>
            <a:custGeom>
              <a:avLst/>
              <a:gdLst>
                <a:gd name="T0" fmla="*/ 0 w 32870"/>
                <a:gd name="T1" fmla="*/ 0 h 12864"/>
                <a:gd name="T2" fmla="*/ 0 w 32870"/>
                <a:gd name="T3" fmla="*/ 12864 h 12864"/>
                <a:gd name="T4" fmla="*/ 13779 w 32870"/>
                <a:gd name="T5" fmla="*/ 10654 h 12864"/>
                <a:gd name="T6" fmla="*/ 32870 w 32870"/>
                <a:gd name="T7" fmla="*/ 10638 h 12864"/>
                <a:gd name="T8" fmla="*/ 32870 w 32870"/>
                <a:gd name="T9" fmla="*/ 0 h 12864"/>
                <a:gd name="T10" fmla="*/ 0 w 32870"/>
                <a:gd name="T11" fmla="*/ 0 h 12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870" h="12864">
                  <a:moveTo>
                    <a:pt x="0" y="0"/>
                  </a:moveTo>
                  <a:lnTo>
                    <a:pt x="0" y="12864"/>
                  </a:lnTo>
                  <a:cubicBezTo>
                    <a:pt x="3156" y="11514"/>
                    <a:pt x="7620" y="10694"/>
                    <a:pt x="13779" y="10654"/>
                  </a:cubicBezTo>
                  <a:cubicBezTo>
                    <a:pt x="15112" y="10646"/>
                    <a:pt x="23927" y="10641"/>
                    <a:pt x="32870" y="10638"/>
                  </a:cubicBezTo>
                  <a:lnTo>
                    <a:pt x="328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81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328980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6" preserve="1" userDrawn="1">
  <p:cSld name="Osan ylätunnist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2">
            <a:extLst>
              <a:ext uri="{FF2B5EF4-FFF2-40B4-BE49-F238E27FC236}">
                <a16:creationId xmlns:a16="http://schemas.microsoft.com/office/drawing/2014/main" id="{90CE7767-6758-4913-9796-391DDD99B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3962899"/>
            <a:ext cx="11834341" cy="2705260"/>
          </a:xfrm>
          <a:custGeom>
            <a:avLst/>
            <a:gdLst>
              <a:gd name="T0" fmla="*/ 0 w 32870"/>
              <a:gd name="T1" fmla="*/ 2226 h 7510"/>
              <a:gd name="T2" fmla="*/ 0 w 32870"/>
              <a:gd name="T3" fmla="*/ 7510 h 7510"/>
              <a:gd name="T4" fmla="*/ 14422 w 32870"/>
              <a:gd name="T5" fmla="*/ 4695 h 7510"/>
              <a:gd name="T6" fmla="*/ 32870 w 32870"/>
              <a:gd name="T7" fmla="*/ 4690 h 7510"/>
              <a:gd name="T8" fmla="*/ 32870 w 32870"/>
              <a:gd name="T9" fmla="*/ 0 h 7510"/>
              <a:gd name="T10" fmla="*/ 13779 w 32870"/>
              <a:gd name="T11" fmla="*/ 16 h 7510"/>
              <a:gd name="T12" fmla="*/ 0 w 32870"/>
              <a:gd name="T13" fmla="*/ 2226 h 7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7510">
                <a:moveTo>
                  <a:pt x="0" y="2226"/>
                </a:moveTo>
                <a:lnTo>
                  <a:pt x="0" y="7510"/>
                </a:lnTo>
                <a:cubicBezTo>
                  <a:pt x="4241" y="5081"/>
                  <a:pt x="10659" y="4690"/>
                  <a:pt x="14422" y="4695"/>
                </a:cubicBezTo>
                <a:cubicBezTo>
                  <a:pt x="15294" y="4696"/>
                  <a:pt x="23963" y="4693"/>
                  <a:pt x="32870" y="4690"/>
                </a:cubicBezTo>
                <a:lnTo>
                  <a:pt x="32870" y="0"/>
                </a:lnTo>
                <a:cubicBezTo>
                  <a:pt x="23927" y="3"/>
                  <a:pt x="15112" y="8"/>
                  <a:pt x="13779" y="16"/>
                </a:cubicBezTo>
                <a:cubicBezTo>
                  <a:pt x="7620" y="56"/>
                  <a:pt x="3156" y="876"/>
                  <a:pt x="0" y="2226"/>
                </a:cubicBezTo>
                <a:close/>
              </a:path>
            </a:pathLst>
          </a:custGeom>
          <a:solidFill>
            <a:srgbClr val="D964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C7A82CFE-FC2A-469E-AAFA-303040F09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632577"/>
          </a:xfrm>
          <a:custGeom>
            <a:avLst/>
            <a:gdLst>
              <a:gd name="T0" fmla="*/ 0 w 32870"/>
              <a:gd name="T1" fmla="*/ 0 h 12864"/>
              <a:gd name="T2" fmla="*/ 0 w 32870"/>
              <a:gd name="T3" fmla="*/ 12864 h 12864"/>
              <a:gd name="T4" fmla="*/ 13779 w 32870"/>
              <a:gd name="T5" fmla="*/ 10654 h 12864"/>
              <a:gd name="T6" fmla="*/ 32870 w 32870"/>
              <a:gd name="T7" fmla="*/ 10638 h 12864"/>
              <a:gd name="T8" fmla="*/ 32870 w 32870"/>
              <a:gd name="T9" fmla="*/ 0 h 12864"/>
              <a:gd name="T10" fmla="*/ 0 w 32870"/>
              <a:gd name="T11" fmla="*/ 0 h 12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2864">
                <a:moveTo>
                  <a:pt x="0" y="0"/>
                </a:moveTo>
                <a:lnTo>
                  <a:pt x="0" y="12864"/>
                </a:lnTo>
                <a:cubicBezTo>
                  <a:pt x="3156" y="11514"/>
                  <a:pt x="7620" y="10694"/>
                  <a:pt x="13779" y="10654"/>
                </a:cubicBezTo>
                <a:cubicBezTo>
                  <a:pt x="15112" y="10646"/>
                  <a:pt x="23927" y="10641"/>
                  <a:pt x="32870" y="10638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BE5A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257480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kuva" preserve="1" userDrawn="1">
  <p:cSld name="Osan ylätunniste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9">
            <a:extLst>
              <a:ext uri="{FF2B5EF4-FFF2-40B4-BE49-F238E27FC236}">
                <a16:creationId xmlns:a16="http://schemas.microsoft.com/office/drawing/2014/main" id="{14FF7E8B-4CDF-4CAC-83E6-4DFDE038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80000"/>
            <a:ext cx="9144000" cy="6498000"/>
          </a:xfrm>
          <a:custGeom>
            <a:avLst/>
            <a:gdLst>
              <a:gd name="connsiteX0" fmla="*/ 0 w 9144000"/>
              <a:gd name="connsiteY0" fmla="*/ 0 h 6513234"/>
              <a:gd name="connsiteX1" fmla="*/ 9144000 w 9144000"/>
              <a:gd name="connsiteY1" fmla="*/ 0 h 6513234"/>
              <a:gd name="connsiteX2" fmla="*/ 9144000 w 9144000"/>
              <a:gd name="connsiteY2" fmla="*/ 6513234 h 6513234"/>
              <a:gd name="connsiteX3" fmla="*/ 0 w 9144000"/>
              <a:gd name="connsiteY3" fmla="*/ 6513234 h 6513234"/>
              <a:gd name="connsiteX4" fmla="*/ 0 w 9144000"/>
              <a:gd name="connsiteY4" fmla="*/ 0 h 6513234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9144000 w 9144000"/>
              <a:gd name="connsiteY2" fmla="*/ 6513234 h 6514355"/>
              <a:gd name="connsiteX3" fmla="*/ 7431035 w 9144000"/>
              <a:gd name="connsiteY3" fmla="*/ 6514355 h 6514355"/>
              <a:gd name="connsiteX4" fmla="*/ 0 w 9144000"/>
              <a:gd name="connsiteY4" fmla="*/ 6513234 h 6514355"/>
              <a:gd name="connsiteX5" fmla="*/ 0 w 9144000"/>
              <a:gd name="connsiteY5" fmla="*/ 0 h 6514355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7431035 w 9144000"/>
              <a:gd name="connsiteY2" fmla="*/ 6514355 h 6514355"/>
              <a:gd name="connsiteX3" fmla="*/ 0 w 9144000"/>
              <a:gd name="connsiteY3" fmla="*/ 6513234 h 6514355"/>
              <a:gd name="connsiteX4" fmla="*/ 0 w 9144000"/>
              <a:gd name="connsiteY4" fmla="*/ 0 h 651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514355">
                <a:moveTo>
                  <a:pt x="0" y="0"/>
                </a:moveTo>
                <a:lnTo>
                  <a:pt x="9144000" y="0"/>
                </a:lnTo>
                <a:lnTo>
                  <a:pt x="7431035" y="6514355"/>
                </a:lnTo>
                <a:lnTo>
                  <a:pt x="0" y="6513234"/>
                </a:lnTo>
                <a:lnTo>
                  <a:pt x="0" y="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2451851"/>
            <a:ext cx="6450106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Kuvallinen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väliotsikkosivu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r>
              <a:rPr lang="en-GB" err="1"/>
              <a:t>jäsentämiseen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A1F3F41D-5BA7-4AD3-81B0-B935DD9EF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601865" y="180000"/>
            <a:ext cx="441073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00718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kuva 2" preserve="1" userDrawn="1">
  <p:cSld name="Osan ylätunniste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9">
            <a:extLst>
              <a:ext uri="{FF2B5EF4-FFF2-40B4-BE49-F238E27FC236}">
                <a16:creationId xmlns:a16="http://schemas.microsoft.com/office/drawing/2014/main" id="{86227721-48B2-43B3-8526-34B0C73A1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80000"/>
            <a:ext cx="9144000" cy="6498000"/>
          </a:xfrm>
          <a:custGeom>
            <a:avLst/>
            <a:gdLst>
              <a:gd name="connsiteX0" fmla="*/ 0 w 9144000"/>
              <a:gd name="connsiteY0" fmla="*/ 0 h 6513234"/>
              <a:gd name="connsiteX1" fmla="*/ 9144000 w 9144000"/>
              <a:gd name="connsiteY1" fmla="*/ 0 h 6513234"/>
              <a:gd name="connsiteX2" fmla="*/ 9144000 w 9144000"/>
              <a:gd name="connsiteY2" fmla="*/ 6513234 h 6513234"/>
              <a:gd name="connsiteX3" fmla="*/ 0 w 9144000"/>
              <a:gd name="connsiteY3" fmla="*/ 6513234 h 6513234"/>
              <a:gd name="connsiteX4" fmla="*/ 0 w 9144000"/>
              <a:gd name="connsiteY4" fmla="*/ 0 h 6513234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9144000 w 9144000"/>
              <a:gd name="connsiteY2" fmla="*/ 6513234 h 6514355"/>
              <a:gd name="connsiteX3" fmla="*/ 7431035 w 9144000"/>
              <a:gd name="connsiteY3" fmla="*/ 6514355 h 6514355"/>
              <a:gd name="connsiteX4" fmla="*/ 0 w 9144000"/>
              <a:gd name="connsiteY4" fmla="*/ 6513234 h 6514355"/>
              <a:gd name="connsiteX5" fmla="*/ 0 w 9144000"/>
              <a:gd name="connsiteY5" fmla="*/ 0 h 6514355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7431035 w 9144000"/>
              <a:gd name="connsiteY2" fmla="*/ 6514355 h 6514355"/>
              <a:gd name="connsiteX3" fmla="*/ 0 w 9144000"/>
              <a:gd name="connsiteY3" fmla="*/ 6513234 h 6514355"/>
              <a:gd name="connsiteX4" fmla="*/ 0 w 9144000"/>
              <a:gd name="connsiteY4" fmla="*/ 0 h 651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514355">
                <a:moveTo>
                  <a:pt x="0" y="0"/>
                </a:moveTo>
                <a:lnTo>
                  <a:pt x="9144000" y="0"/>
                </a:lnTo>
                <a:lnTo>
                  <a:pt x="7431035" y="6514355"/>
                </a:lnTo>
                <a:lnTo>
                  <a:pt x="0" y="6513234"/>
                </a:lnTo>
                <a:lnTo>
                  <a:pt x="0" y="0"/>
                </a:lnTo>
                <a:close/>
              </a:path>
            </a:pathLst>
          </a:custGeom>
          <a:solidFill>
            <a:srgbClr val="5A8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2451851"/>
            <a:ext cx="6450106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Kuvallinen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väliotsikkosivu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r>
              <a:rPr lang="en-GB" err="1"/>
              <a:t>jäsentämiseen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A1F3F41D-5BA7-4AD3-81B0-B935DD9EF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603200" y="180000"/>
            <a:ext cx="441073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70736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kuva 3" preserve="1" userDrawn="1">
  <p:cSld name="Osan ylätunniste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9">
            <a:extLst>
              <a:ext uri="{FF2B5EF4-FFF2-40B4-BE49-F238E27FC236}">
                <a16:creationId xmlns:a16="http://schemas.microsoft.com/office/drawing/2014/main" id="{F4B276F3-D064-4656-A9E4-A4F6D1ABB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80000"/>
            <a:ext cx="9144000" cy="6498000"/>
          </a:xfrm>
          <a:custGeom>
            <a:avLst/>
            <a:gdLst>
              <a:gd name="connsiteX0" fmla="*/ 0 w 9144000"/>
              <a:gd name="connsiteY0" fmla="*/ 0 h 6513234"/>
              <a:gd name="connsiteX1" fmla="*/ 9144000 w 9144000"/>
              <a:gd name="connsiteY1" fmla="*/ 0 h 6513234"/>
              <a:gd name="connsiteX2" fmla="*/ 9144000 w 9144000"/>
              <a:gd name="connsiteY2" fmla="*/ 6513234 h 6513234"/>
              <a:gd name="connsiteX3" fmla="*/ 0 w 9144000"/>
              <a:gd name="connsiteY3" fmla="*/ 6513234 h 6513234"/>
              <a:gd name="connsiteX4" fmla="*/ 0 w 9144000"/>
              <a:gd name="connsiteY4" fmla="*/ 0 h 6513234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9144000 w 9144000"/>
              <a:gd name="connsiteY2" fmla="*/ 6513234 h 6514355"/>
              <a:gd name="connsiteX3" fmla="*/ 7431035 w 9144000"/>
              <a:gd name="connsiteY3" fmla="*/ 6514355 h 6514355"/>
              <a:gd name="connsiteX4" fmla="*/ 0 w 9144000"/>
              <a:gd name="connsiteY4" fmla="*/ 6513234 h 6514355"/>
              <a:gd name="connsiteX5" fmla="*/ 0 w 9144000"/>
              <a:gd name="connsiteY5" fmla="*/ 0 h 6514355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7431035 w 9144000"/>
              <a:gd name="connsiteY2" fmla="*/ 6514355 h 6514355"/>
              <a:gd name="connsiteX3" fmla="*/ 0 w 9144000"/>
              <a:gd name="connsiteY3" fmla="*/ 6513234 h 6514355"/>
              <a:gd name="connsiteX4" fmla="*/ 0 w 9144000"/>
              <a:gd name="connsiteY4" fmla="*/ 0 h 651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514355">
                <a:moveTo>
                  <a:pt x="0" y="0"/>
                </a:moveTo>
                <a:lnTo>
                  <a:pt x="9144000" y="0"/>
                </a:lnTo>
                <a:lnTo>
                  <a:pt x="7431035" y="6514355"/>
                </a:lnTo>
                <a:lnTo>
                  <a:pt x="0" y="6513234"/>
                </a:lnTo>
                <a:lnTo>
                  <a:pt x="0" y="0"/>
                </a:lnTo>
                <a:close/>
              </a:path>
            </a:pathLst>
          </a:custGeom>
          <a:solidFill>
            <a:srgbClr val="D964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2451851"/>
            <a:ext cx="6450106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Kuvallinen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väliotsikkosivu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r>
              <a:rPr lang="en-GB" err="1"/>
              <a:t>jäsentämiseen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A1F3F41D-5BA7-4AD3-81B0-B935DD9EF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603200" y="180000"/>
            <a:ext cx="441073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09115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_kuvasuika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88C609-01E9-1042-9013-D6070C27C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65125"/>
            <a:ext cx="8743951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D6B2234-D55C-5243-AFAE-0C4CBBFAE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851" y="1825625"/>
            <a:ext cx="8743950" cy="4149725"/>
          </a:xfrm>
        </p:spPr>
        <p:txBody>
          <a:bodyPr/>
          <a:lstStyle>
            <a:lvl1pPr>
              <a:defRPr spc="0"/>
            </a:lvl1pPr>
            <a:lvl2pPr>
              <a:defRPr spc="0"/>
            </a:lvl2pPr>
            <a:lvl3pPr>
              <a:defRPr spc="0"/>
            </a:lvl3pPr>
            <a:lvl4pPr>
              <a:defRPr spc="0"/>
            </a:lvl4pPr>
            <a:lvl5pPr>
              <a:defRPr spc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Päivämäärän paikkamerkki 13">
            <a:extLst>
              <a:ext uri="{FF2B5EF4-FFF2-40B4-BE49-F238E27FC236}">
                <a16:creationId xmlns:a16="http://schemas.microsoft.com/office/drawing/2014/main" id="{BB517050-4F3B-C047-A78A-618684D78D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09008" y="6171403"/>
            <a:ext cx="857250" cy="365125"/>
          </a:xfrm>
        </p:spPr>
        <p:txBody>
          <a:bodyPr/>
          <a:lstStyle/>
          <a:p>
            <a:fld id="{4862A799-5F24-5C47-A369-B670D9CB6341}" type="datetime1">
              <a:rPr lang="fi-FI" smtClean="0"/>
              <a:t>23.9.2021</a:t>
            </a:fld>
            <a:endParaRPr lang="fi-FI"/>
          </a:p>
        </p:txBody>
      </p:sp>
      <p:sp>
        <p:nvSpPr>
          <p:cNvPr id="15" name="Alatunnisteen paikkamerkki 14">
            <a:extLst>
              <a:ext uri="{FF2B5EF4-FFF2-40B4-BE49-F238E27FC236}">
                <a16:creationId xmlns:a16="http://schemas.microsoft.com/office/drawing/2014/main" id="{72EEAFEC-E7DF-874B-A8BF-52E92BCBA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5067" y="6171403"/>
            <a:ext cx="4673140" cy="365125"/>
          </a:xfrm>
        </p:spPr>
        <p:txBody>
          <a:bodyPr/>
          <a:lstStyle/>
          <a:p>
            <a:r>
              <a:rPr lang="fi-FI"/>
              <a:t>Esityksen alatunniste tässä</a:t>
            </a:r>
          </a:p>
        </p:txBody>
      </p:sp>
      <p:sp>
        <p:nvSpPr>
          <p:cNvPr id="16" name="Dian numeron paikkamerkki 15">
            <a:extLst>
              <a:ext uri="{FF2B5EF4-FFF2-40B4-BE49-F238E27FC236}">
                <a16:creationId xmlns:a16="http://schemas.microsoft.com/office/drawing/2014/main" id="{1A5C3D4D-B804-1040-98F3-7F52761C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3407" y="6171403"/>
            <a:ext cx="666751" cy="365125"/>
          </a:xfrm>
        </p:spPr>
        <p:txBody>
          <a:bodyPr/>
          <a:lstStyle/>
          <a:p>
            <a:r>
              <a:rPr lang="fi-FI"/>
              <a:t>dia </a:t>
            </a:r>
            <a:fld id="{4B3ABE4D-E3AA-DE44-821B-852CBCAB171A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AC62B113-2EFD-FA4F-85CE-6294F87416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25" y="5915618"/>
            <a:ext cx="2381940" cy="737443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5EEAD9B4-32D4-9C4A-9A65-89B0631410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2500" y="0"/>
            <a:ext cx="2349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6862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34B3679A-A389-400D-A744-C43C22701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EF9C706D-5C6A-42FA-B522-02CB8028F4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A08CEC9F-7456-473A-8F4A-6918F37BC3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15.3.2021   |   </a:t>
            </a: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9A5411A7-57B3-491D-9820-EBA16DCC4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Kristiina Karppi</a:t>
            </a:r>
          </a:p>
        </p:txBody>
      </p:sp>
    </p:spTree>
    <p:extLst>
      <p:ext uri="{BB962C8B-B14F-4D97-AF65-F5344CB8AC3E}">
        <p14:creationId xmlns:p14="http://schemas.microsoft.com/office/powerpoint/2010/main" val="282531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CB941E6F-111D-4022-8CFD-1CC1B2ADB7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3A4A4694-9735-4EF6-8D9E-9C60AE2853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15.3.2021   |   </a:t>
            </a:r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78F21DE0-9EC0-4B8E-AE3C-CC8F7C9E38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Kristiina Karppi</a:t>
            </a:r>
          </a:p>
        </p:txBody>
      </p:sp>
    </p:spTree>
    <p:extLst>
      <p:ext uri="{BB962C8B-B14F-4D97-AF65-F5344CB8AC3E}">
        <p14:creationId xmlns:p14="http://schemas.microsoft.com/office/powerpoint/2010/main" val="284576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petus" type="title" preserve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3">
            <a:extLst>
              <a:ext uri="{FF2B5EF4-FFF2-40B4-BE49-F238E27FC236}">
                <a16:creationId xmlns:a16="http://schemas.microsoft.com/office/drawing/2014/main" id="{E1153FAC-44DF-431E-A26D-60482F426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639603"/>
          </a:xfrm>
          <a:custGeom>
            <a:avLst/>
            <a:gdLst>
              <a:gd name="T0" fmla="*/ 32870 w 32870"/>
              <a:gd name="T1" fmla="*/ 11160 h 12864"/>
              <a:gd name="T2" fmla="*/ 32870 w 32870"/>
              <a:gd name="T3" fmla="*/ 0 h 12864"/>
              <a:gd name="T4" fmla="*/ 11591 w 32870"/>
              <a:gd name="T5" fmla="*/ 0 h 12864"/>
              <a:gd name="T6" fmla="*/ 0 w 32870"/>
              <a:gd name="T7" fmla="*/ 4209 h 12864"/>
              <a:gd name="T8" fmla="*/ 0 w 32870"/>
              <a:gd name="T9" fmla="*/ 12864 h 12864"/>
              <a:gd name="T10" fmla="*/ 13779 w 32870"/>
              <a:gd name="T11" fmla="*/ 10654 h 12864"/>
              <a:gd name="T12" fmla="*/ 32870 w 32870"/>
              <a:gd name="T13" fmla="*/ 10638 h 12864"/>
              <a:gd name="T14" fmla="*/ 32870 w 32870"/>
              <a:gd name="T15" fmla="*/ 11160 h 12864"/>
              <a:gd name="connsiteX0" fmla="*/ 32870 w 32870"/>
              <a:gd name="connsiteY0" fmla="*/ 11160 h 13093"/>
              <a:gd name="connsiteX1" fmla="*/ 32870 w 32870"/>
              <a:gd name="connsiteY1" fmla="*/ 0 h 13093"/>
              <a:gd name="connsiteX2" fmla="*/ 11591 w 32870"/>
              <a:gd name="connsiteY2" fmla="*/ 0 h 13093"/>
              <a:gd name="connsiteX3" fmla="*/ 0 w 32870"/>
              <a:gd name="connsiteY3" fmla="*/ 4209 h 13093"/>
              <a:gd name="connsiteX4" fmla="*/ 0 w 32870"/>
              <a:gd name="connsiteY4" fmla="*/ 12864 h 13093"/>
              <a:gd name="connsiteX5" fmla="*/ 32870 w 32870"/>
              <a:gd name="connsiteY5" fmla="*/ 10638 h 13093"/>
              <a:gd name="connsiteX6" fmla="*/ 32870 w 32870"/>
              <a:gd name="connsiteY6" fmla="*/ 11160 h 13093"/>
              <a:gd name="connsiteX0" fmla="*/ 32870 w 32870"/>
              <a:gd name="connsiteY0" fmla="*/ 11160 h 12864"/>
              <a:gd name="connsiteX1" fmla="*/ 32870 w 32870"/>
              <a:gd name="connsiteY1" fmla="*/ 0 h 12864"/>
              <a:gd name="connsiteX2" fmla="*/ 11591 w 32870"/>
              <a:gd name="connsiteY2" fmla="*/ 0 h 12864"/>
              <a:gd name="connsiteX3" fmla="*/ 0 w 32870"/>
              <a:gd name="connsiteY3" fmla="*/ 4209 h 12864"/>
              <a:gd name="connsiteX4" fmla="*/ 0 w 32870"/>
              <a:gd name="connsiteY4" fmla="*/ 12864 h 12864"/>
              <a:gd name="connsiteX5" fmla="*/ 32870 w 32870"/>
              <a:gd name="connsiteY5" fmla="*/ 10638 h 12864"/>
              <a:gd name="connsiteX6" fmla="*/ 32870 w 32870"/>
              <a:gd name="connsiteY6" fmla="*/ 11160 h 12864"/>
              <a:gd name="connsiteX0" fmla="*/ 32870 w 32870"/>
              <a:gd name="connsiteY0" fmla="*/ 10638 h 12864"/>
              <a:gd name="connsiteX1" fmla="*/ 32870 w 32870"/>
              <a:gd name="connsiteY1" fmla="*/ 0 h 12864"/>
              <a:gd name="connsiteX2" fmla="*/ 11591 w 32870"/>
              <a:gd name="connsiteY2" fmla="*/ 0 h 12864"/>
              <a:gd name="connsiteX3" fmla="*/ 0 w 32870"/>
              <a:gd name="connsiteY3" fmla="*/ 4209 h 12864"/>
              <a:gd name="connsiteX4" fmla="*/ 0 w 32870"/>
              <a:gd name="connsiteY4" fmla="*/ 12864 h 12864"/>
              <a:gd name="connsiteX5" fmla="*/ 32870 w 32870"/>
              <a:gd name="connsiteY5" fmla="*/ 10638 h 12864"/>
              <a:gd name="connsiteX0" fmla="*/ 32870 w 32870"/>
              <a:gd name="connsiteY0" fmla="*/ 10638 h 12864"/>
              <a:gd name="connsiteX1" fmla="*/ 32870 w 32870"/>
              <a:gd name="connsiteY1" fmla="*/ 0 h 12864"/>
              <a:gd name="connsiteX2" fmla="*/ 11591 w 32870"/>
              <a:gd name="connsiteY2" fmla="*/ 0 h 12864"/>
              <a:gd name="connsiteX3" fmla="*/ 0 w 32870"/>
              <a:gd name="connsiteY3" fmla="*/ 4209 h 12864"/>
              <a:gd name="connsiteX4" fmla="*/ 0 w 32870"/>
              <a:gd name="connsiteY4" fmla="*/ 12864 h 12864"/>
              <a:gd name="connsiteX5" fmla="*/ 32870 w 32870"/>
              <a:gd name="connsiteY5" fmla="*/ 10638 h 12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2864">
                <a:moveTo>
                  <a:pt x="32870" y="10638"/>
                </a:move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lnTo>
                  <a:pt x="0" y="12864"/>
                </a:lnTo>
                <a:cubicBezTo>
                  <a:pt x="65" y="12881"/>
                  <a:pt x="32861" y="10626"/>
                  <a:pt x="32870" y="10638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Freeform 12">
            <a:extLst>
              <a:ext uri="{FF2B5EF4-FFF2-40B4-BE49-F238E27FC236}">
                <a16:creationId xmlns:a16="http://schemas.microsoft.com/office/drawing/2014/main" id="{05F8CEAE-2B96-485D-B411-8B7C510B0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4016534"/>
            <a:ext cx="11834341" cy="2661466"/>
          </a:xfrm>
          <a:custGeom>
            <a:avLst/>
            <a:gdLst>
              <a:gd name="T0" fmla="*/ 0 w 32870"/>
              <a:gd name="T1" fmla="*/ 2226 h 7380"/>
              <a:gd name="T2" fmla="*/ 0 w 32870"/>
              <a:gd name="T3" fmla="*/ 7380 h 7380"/>
              <a:gd name="T4" fmla="*/ 14422 w 32870"/>
              <a:gd name="T5" fmla="*/ 4565 h 7380"/>
              <a:gd name="T6" fmla="*/ 32870 w 32870"/>
              <a:gd name="T7" fmla="*/ 4560 h 7380"/>
              <a:gd name="T8" fmla="*/ 32870 w 32870"/>
              <a:gd name="T9" fmla="*/ 0 h 7380"/>
              <a:gd name="T10" fmla="*/ 13779 w 32870"/>
              <a:gd name="T11" fmla="*/ 16 h 7380"/>
              <a:gd name="T12" fmla="*/ 0 w 32870"/>
              <a:gd name="T13" fmla="*/ 2226 h 7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7380">
                <a:moveTo>
                  <a:pt x="0" y="2226"/>
                </a:moveTo>
                <a:lnTo>
                  <a:pt x="0" y="7380"/>
                </a:lnTo>
                <a:cubicBezTo>
                  <a:pt x="4241" y="4951"/>
                  <a:pt x="10659" y="4560"/>
                  <a:pt x="14422" y="4565"/>
                </a:cubicBezTo>
                <a:cubicBezTo>
                  <a:pt x="15294" y="4566"/>
                  <a:pt x="23963" y="4563"/>
                  <a:pt x="32870" y="4560"/>
                </a:cubicBezTo>
                <a:lnTo>
                  <a:pt x="32870" y="0"/>
                </a:lnTo>
                <a:cubicBezTo>
                  <a:pt x="23927" y="3"/>
                  <a:pt x="15112" y="8"/>
                  <a:pt x="13779" y="16"/>
                </a:cubicBezTo>
                <a:cubicBezTo>
                  <a:pt x="7620" y="56"/>
                  <a:pt x="3156" y="876"/>
                  <a:pt x="0" y="2226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755647"/>
            <a:ext cx="8193024" cy="1170923"/>
          </a:xfrm>
        </p:spPr>
        <p:txBody>
          <a:bodyPr anchor="b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Loppunosto</a:t>
            </a:r>
            <a:r>
              <a:rPr lang="en-GB"/>
              <a:t> / </a:t>
            </a:r>
            <a:r>
              <a:rPr lang="en-GB" err="1"/>
              <a:t>kehoitus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2948" y="4375404"/>
            <a:ext cx="8193024" cy="891540"/>
          </a:xfrm>
        </p:spPr>
        <p:txBody>
          <a:bodyPr anchor="ctr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Esittäjän sähköpostiosoite, tasaus oikeaan reunaan</a:t>
            </a:r>
            <a:br>
              <a:rPr lang="fi-FI"/>
            </a:br>
            <a:r>
              <a:rPr lang="fi-FI"/>
              <a:t>Toinen rivi tarvittaessa</a:t>
            </a:r>
            <a:br>
              <a:rPr lang="fi-FI"/>
            </a:br>
            <a:r>
              <a:rPr lang="fi-FI"/>
              <a:t>ely-keskus.fi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03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petus 2" type="title" preserve="1">
  <p:cSld name="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7">
            <a:extLst>
              <a:ext uri="{FF2B5EF4-FFF2-40B4-BE49-F238E27FC236}">
                <a16:creationId xmlns:a16="http://schemas.microsoft.com/office/drawing/2014/main" id="{EB983361-D7DC-4F8A-A98B-CCC6C2C2A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180000"/>
            <a:ext cx="11832392" cy="4674025"/>
          </a:xfrm>
          <a:custGeom>
            <a:avLst/>
            <a:gdLst>
              <a:gd name="T0" fmla="*/ 0 w 32870"/>
              <a:gd name="T1" fmla="*/ 4209 h 12980"/>
              <a:gd name="T2" fmla="*/ 0 w 32870"/>
              <a:gd name="T3" fmla="*/ 12980 h 12980"/>
              <a:gd name="T4" fmla="*/ 15744 w 32870"/>
              <a:gd name="T5" fmla="*/ 9766 h 12980"/>
              <a:gd name="T6" fmla="*/ 32870 w 32870"/>
              <a:gd name="T7" fmla="*/ 9751 h 12980"/>
              <a:gd name="T8" fmla="*/ 32870 w 32870"/>
              <a:gd name="T9" fmla="*/ 0 h 12980"/>
              <a:gd name="T10" fmla="*/ 11591 w 32870"/>
              <a:gd name="T11" fmla="*/ 0 h 12980"/>
              <a:gd name="T12" fmla="*/ 0 w 32870"/>
              <a:gd name="T13" fmla="*/ 4209 h 12980"/>
              <a:gd name="connsiteX0" fmla="*/ 0 w 32870"/>
              <a:gd name="connsiteY0" fmla="*/ 4209 h 13212"/>
              <a:gd name="connsiteX1" fmla="*/ 0 w 32870"/>
              <a:gd name="connsiteY1" fmla="*/ 12980 h 13212"/>
              <a:gd name="connsiteX2" fmla="*/ 32870 w 32870"/>
              <a:gd name="connsiteY2" fmla="*/ 9751 h 13212"/>
              <a:gd name="connsiteX3" fmla="*/ 32870 w 32870"/>
              <a:gd name="connsiteY3" fmla="*/ 0 h 13212"/>
              <a:gd name="connsiteX4" fmla="*/ 11591 w 32870"/>
              <a:gd name="connsiteY4" fmla="*/ 0 h 13212"/>
              <a:gd name="connsiteX5" fmla="*/ 0 w 32870"/>
              <a:gd name="connsiteY5" fmla="*/ 4209 h 13212"/>
              <a:gd name="connsiteX0" fmla="*/ 0 w 32870"/>
              <a:gd name="connsiteY0" fmla="*/ 4209 h 12980"/>
              <a:gd name="connsiteX1" fmla="*/ 0 w 32870"/>
              <a:gd name="connsiteY1" fmla="*/ 12980 h 12980"/>
              <a:gd name="connsiteX2" fmla="*/ 32870 w 32870"/>
              <a:gd name="connsiteY2" fmla="*/ 9751 h 12980"/>
              <a:gd name="connsiteX3" fmla="*/ 32870 w 32870"/>
              <a:gd name="connsiteY3" fmla="*/ 0 h 12980"/>
              <a:gd name="connsiteX4" fmla="*/ 11591 w 32870"/>
              <a:gd name="connsiteY4" fmla="*/ 0 h 12980"/>
              <a:gd name="connsiteX5" fmla="*/ 0 w 32870"/>
              <a:gd name="connsiteY5" fmla="*/ 4209 h 12980"/>
              <a:gd name="connsiteX0" fmla="*/ 0 w 32870"/>
              <a:gd name="connsiteY0" fmla="*/ 4209 h 12980"/>
              <a:gd name="connsiteX1" fmla="*/ 0 w 32870"/>
              <a:gd name="connsiteY1" fmla="*/ 12980 h 12980"/>
              <a:gd name="connsiteX2" fmla="*/ 32870 w 32870"/>
              <a:gd name="connsiteY2" fmla="*/ 9751 h 12980"/>
              <a:gd name="connsiteX3" fmla="*/ 32870 w 32870"/>
              <a:gd name="connsiteY3" fmla="*/ 0 h 12980"/>
              <a:gd name="connsiteX4" fmla="*/ 11591 w 32870"/>
              <a:gd name="connsiteY4" fmla="*/ 0 h 12980"/>
              <a:gd name="connsiteX5" fmla="*/ 0 w 32870"/>
              <a:gd name="connsiteY5" fmla="*/ 4209 h 1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2980">
                <a:moveTo>
                  <a:pt x="0" y="4209"/>
                </a:moveTo>
                <a:lnTo>
                  <a:pt x="0" y="12980"/>
                </a:lnTo>
                <a:cubicBezTo>
                  <a:pt x="-29" y="12959"/>
                  <a:pt x="32843" y="9745"/>
                  <a:pt x="32870" y="9751"/>
                </a:cubicBez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8425028E-4F6B-423C-8786-AC5A436EB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3690302"/>
            <a:ext cx="11832392" cy="2987423"/>
          </a:xfrm>
          <a:custGeom>
            <a:avLst/>
            <a:gdLst>
              <a:gd name="T0" fmla="*/ 0 w 32870"/>
              <a:gd name="T1" fmla="*/ 3229 h 8296"/>
              <a:gd name="T2" fmla="*/ 0 w 32870"/>
              <a:gd name="T3" fmla="*/ 8296 h 8296"/>
              <a:gd name="T4" fmla="*/ 16387 w 32870"/>
              <a:gd name="T5" fmla="*/ 4042 h 8296"/>
              <a:gd name="T6" fmla="*/ 32870 w 32870"/>
              <a:gd name="T7" fmla="*/ 4037 h 8296"/>
              <a:gd name="T8" fmla="*/ 32870 w 32870"/>
              <a:gd name="T9" fmla="*/ 0 h 8296"/>
              <a:gd name="T10" fmla="*/ 15744 w 32870"/>
              <a:gd name="T11" fmla="*/ 14 h 8296"/>
              <a:gd name="T12" fmla="*/ 0 w 32870"/>
              <a:gd name="T13" fmla="*/ 3229 h 8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8296">
                <a:moveTo>
                  <a:pt x="0" y="3229"/>
                </a:moveTo>
                <a:lnTo>
                  <a:pt x="0" y="8296"/>
                </a:lnTo>
                <a:cubicBezTo>
                  <a:pt x="3928" y="4574"/>
                  <a:pt x="11978" y="4035"/>
                  <a:pt x="16387" y="4042"/>
                </a:cubicBezTo>
                <a:cubicBezTo>
                  <a:pt x="17194" y="4043"/>
                  <a:pt x="24691" y="4041"/>
                  <a:pt x="32870" y="4037"/>
                </a:cubicBezTo>
                <a:lnTo>
                  <a:pt x="32870" y="0"/>
                </a:lnTo>
                <a:cubicBezTo>
                  <a:pt x="24550" y="3"/>
                  <a:pt x="16871" y="7"/>
                  <a:pt x="15744" y="14"/>
                </a:cubicBezTo>
                <a:cubicBezTo>
                  <a:pt x="8177" y="64"/>
                  <a:pt x="3166" y="1290"/>
                  <a:pt x="0" y="3229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126571"/>
            <a:ext cx="8193024" cy="1415461"/>
          </a:xfrm>
        </p:spPr>
        <p:txBody>
          <a:bodyPr anchor="b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Loppunosto</a:t>
            </a:r>
            <a:r>
              <a:rPr lang="en-GB"/>
              <a:t> / </a:t>
            </a:r>
            <a:r>
              <a:rPr lang="en-GB" err="1"/>
              <a:t>kehoitus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2948" y="5518404"/>
            <a:ext cx="8193024" cy="891540"/>
          </a:xfrm>
        </p:spPr>
        <p:txBody>
          <a:bodyPr anchor="ctr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Esittäjän sähköpostiosoite, tasaus oikeaan reunaan</a:t>
            </a:r>
            <a:br>
              <a:rPr lang="fi-FI"/>
            </a:br>
            <a:r>
              <a:rPr lang="fi-FI"/>
              <a:t>Toinen rivi tarvittaessa</a:t>
            </a:r>
            <a:br>
              <a:rPr lang="fi-FI"/>
            </a:br>
            <a:r>
              <a:rPr lang="fi-FI"/>
              <a:t>ely-keskus.fi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6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petus 3" type="title" preserve="1">
  <p:cSld name="Lopetu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9">
            <a:extLst>
              <a:ext uri="{FF2B5EF4-FFF2-40B4-BE49-F238E27FC236}">
                <a16:creationId xmlns:a16="http://schemas.microsoft.com/office/drawing/2014/main" id="{2F879CE6-F58E-498F-BFF8-897875D764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098364"/>
            <a:ext cx="11832393" cy="4209097"/>
          </a:xfrm>
          <a:custGeom>
            <a:avLst/>
            <a:gdLst>
              <a:gd name="T0" fmla="*/ 0 w 32870"/>
              <a:gd name="T1" fmla="*/ 4740 h 11678"/>
              <a:gd name="T2" fmla="*/ 0 w 32870"/>
              <a:gd name="T3" fmla="*/ 11678 h 11678"/>
              <a:gd name="T4" fmla="*/ 19067 w 32870"/>
              <a:gd name="T5" fmla="*/ 4661 h 11678"/>
              <a:gd name="T6" fmla="*/ 32870 w 32870"/>
              <a:gd name="T7" fmla="*/ 4650 h 11678"/>
              <a:gd name="T8" fmla="*/ 32870 w 32870"/>
              <a:gd name="T9" fmla="*/ 0 h 11678"/>
              <a:gd name="T10" fmla="*/ 18389 w 32870"/>
              <a:gd name="T11" fmla="*/ 20 h 11678"/>
              <a:gd name="T12" fmla="*/ 0 w 32870"/>
              <a:gd name="T13" fmla="*/ 4740 h 11678"/>
              <a:gd name="connsiteX0" fmla="*/ 0 w 32870"/>
              <a:gd name="connsiteY0" fmla="*/ 4740 h 11678"/>
              <a:gd name="connsiteX1" fmla="*/ 0 w 32870"/>
              <a:gd name="connsiteY1" fmla="*/ 11678 h 11678"/>
              <a:gd name="connsiteX2" fmla="*/ 32870 w 32870"/>
              <a:gd name="connsiteY2" fmla="*/ 4650 h 11678"/>
              <a:gd name="connsiteX3" fmla="*/ 32870 w 32870"/>
              <a:gd name="connsiteY3" fmla="*/ 0 h 11678"/>
              <a:gd name="connsiteX4" fmla="*/ 18389 w 32870"/>
              <a:gd name="connsiteY4" fmla="*/ 20 h 11678"/>
              <a:gd name="connsiteX5" fmla="*/ 0 w 32870"/>
              <a:gd name="connsiteY5" fmla="*/ 4740 h 11678"/>
              <a:gd name="connsiteX0" fmla="*/ 0 w 32870"/>
              <a:gd name="connsiteY0" fmla="*/ 4740 h 11678"/>
              <a:gd name="connsiteX1" fmla="*/ 0 w 32870"/>
              <a:gd name="connsiteY1" fmla="*/ 11678 h 11678"/>
              <a:gd name="connsiteX2" fmla="*/ 32870 w 32870"/>
              <a:gd name="connsiteY2" fmla="*/ 4650 h 11678"/>
              <a:gd name="connsiteX3" fmla="*/ 32870 w 32870"/>
              <a:gd name="connsiteY3" fmla="*/ 0 h 11678"/>
              <a:gd name="connsiteX4" fmla="*/ 18389 w 32870"/>
              <a:gd name="connsiteY4" fmla="*/ 20 h 11678"/>
              <a:gd name="connsiteX5" fmla="*/ 0 w 32870"/>
              <a:gd name="connsiteY5" fmla="*/ 4740 h 11678"/>
              <a:gd name="connsiteX0" fmla="*/ 0 w 32870"/>
              <a:gd name="connsiteY0" fmla="*/ 4740 h 11678"/>
              <a:gd name="connsiteX1" fmla="*/ 0 w 32870"/>
              <a:gd name="connsiteY1" fmla="*/ 11678 h 11678"/>
              <a:gd name="connsiteX2" fmla="*/ 32870 w 32870"/>
              <a:gd name="connsiteY2" fmla="*/ 4650 h 11678"/>
              <a:gd name="connsiteX3" fmla="*/ 32870 w 32870"/>
              <a:gd name="connsiteY3" fmla="*/ 0 h 11678"/>
              <a:gd name="connsiteX4" fmla="*/ 18389 w 32870"/>
              <a:gd name="connsiteY4" fmla="*/ 20 h 11678"/>
              <a:gd name="connsiteX5" fmla="*/ 0 w 32870"/>
              <a:gd name="connsiteY5" fmla="*/ 4740 h 11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1678">
                <a:moveTo>
                  <a:pt x="0" y="4740"/>
                </a:moveTo>
                <a:lnTo>
                  <a:pt x="0" y="11678"/>
                </a:lnTo>
                <a:cubicBezTo>
                  <a:pt x="-29" y="11700"/>
                  <a:pt x="32880" y="4689"/>
                  <a:pt x="32870" y="4650"/>
                </a:cubicBezTo>
                <a:lnTo>
                  <a:pt x="32870" y="0"/>
                </a:lnTo>
                <a:lnTo>
                  <a:pt x="18389" y="20"/>
                </a:lnTo>
                <a:cubicBezTo>
                  <a:pt x="8797" y="82"/>
                  <a:pt x="3102" y="1939"/>
                  <a:pt x="0" y="4740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Freeform 18">
            <a:extLst>
              <a:ext uri="{FF2B5EF4-FFF2-40B4-BE49-F238E27FC236}">
                <a16:creationId xmlns:a16="http://schemas.microsoft.com/office/drawing/2014/main" id="{3308B19E-C811-4A25-A76E-FD76B06ED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098364"/>
            <a:ext cx="11832393" cy="5588186"/>
          </a:xfrm>
          <a:custGeom>
            <a:avLst/>
            <a:gdLst>
              <a:gd name="T0" fmla="*/ 32870 w 32870"/>
              <a:gd name="T1" fmla="*/ 15500 h 15500"/>
              <a:gd name="T2" fmla="*/ 32870 w 32870"/>
              <a:gd name="T3" fmla="*/ 0 h 15500"/>
              <a:gd name="T4" fmla="*/ 32870 w 32870"/>
              <a:gd name="T5" fmla="*/ 0 h 15500"/>
              <a:gd name="T6" fmla="*/ 32870 w 32870"/>
              <a:gd name="T7" fmla="*/ 4650 h 15500"/>
              <a:gd name="T8" fmla="*/ 19067 w 32870"/>
              <a:gd name="T9" fmla="*/ 4661 h 15500"/>
              <a:gd name="T10" fmla="*/ 0 w 32870"/>
              <a:gd name="T11" fmla="*/ 11678 h 15500"/>
              <a:gd name="T12" fmla="*/ 0 w 32870"/>
              <a:gd name="T13" fmla="*/ 15500 h 15500"/>
              <a:gd name="T14" fmla="*/ 32870 w 32870"/>
              <a:gd name="T15" fmla="*/ 15500 h 15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870" h="15500">
                <a:moveTo>
                  <a:pt x="32870" y="15500"/>
                </a:moveTo>
                <a:lnTo>
                  <a:pt x="32870" y="0"/>
                </a:lnTo>
                <a:lnTo>
                  <a:pt x="32870" y="0"/>
                </a:lnTo>
                <a:lnTo>
                  <a:pt x="32870" y="4650"/>
                </a:lnTo>
                <a:cubicBezTo>
                  <a:pt x="28166" y="4655"/>
                  <a:pt x="20406" y="4664"/>
                  <a:pt x="19067" y="4661"/>
                </a:cubicBezTo>
                <a:cubicBezTo>
                  <a:pt x="13563" y="4653"/>
                  <a:pt x="2671" y="5450"/>
                  <a:pt x="0" y="11678"/>
                </a:cubicBezTo>
                <a:lnTo>
                  <a:pt x="0" y="15500"/>
                </a:lnTo>
                <a:lnTo>
                  <a:pt x="32870" y="1550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3428999"/>
            <a:ext cx="8193024" cy="1125203"/>
          </a:xfrm>
        </p:spPr>
        <p:txBody>
          <a:bodyPr anchor="b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Loppunosto</a:t>
            </a:r>
            <a:r>
              <a:rPr lang="en-GB"/>
              <a:t> / </a:t>
            </a:r>
            <a:r>
              <a:rPr lang="en-GB" err="1"/>
              <a:t>kehoitus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2948" y="5102352"/>
            <a:ext cx="8193024" cy="891540"/>
          </a:xfrm>
        </p:spPr>
        <p:txBody>
          <a:bodyPr anchor="ctr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Esittäjän sähköpostiosoite, tasaus oikeaan reunaan</a:t>
            </a:r>
            <a:br>
              <a:rPr lang="fi-FI"/>
            </a:br>
            <a:r>
              <a:rPr lang="fi-FI"/>
              <a:t>Toinen rivi tarvittaessa</a:t>
            </a:r>
            <a:br>
              <a:rPr lang="fi-FI"/>
            </a:br>
            <a:r>
              <a:rPr lang="fi-FI"/>
              <a:t>ely-keskus.fi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5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>
            <a:extLst>
              <a:ext uri="{FF2B5EF4-FFF2-40B4-BE49-F238E27FC236}">
                <a16:creationId xmlns:a16="http://schemas.microsoft.com/office/drawing/2014/main" id="{AF5ED276-0204-40E6-B3D6-A29A0811A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3510394"/>
            <a:ext cx="11834341" cy="3159498"/>
          </a:xfrm>
          <a:custGeom>
            <a:avLst/>
            <a:gdLst>
              <a:gd name="T0" fmla="*/ 0 w 32870"/>
              <a:gd name="T1" fmla="*/ 3229 h 8296"/>
              <a:gd name="T2" fmla="*/ 0 w 32870"/>
              <a:gd name="T3" fmla="*/ 8296 h 8296"/>
              <a:gd name="T4" fmla="*/ 16387 w 32870"/>
              <a:gd name="T5" fmla="*/ 4042 h 8296"/>
              <a:gd name="T6" fmla="*/ 32870 w 32870"/>
              <a:gd name="T7" fmla="*/ 4037 h 8296"/>
              <a:gd name="T8" fmla="*/ 32870 w 32870"/>
              <a:gd name="T9" fmla="*/ 0 h 8296"/>
              <a:gd name="T10" fmla="*/ 15744 w 32870"/>
              <a:gd name="T11" fmla="*/ 14 h 8296"/>
              <a:gd name="T12" fmla="*/ 0 w 32870"/>
              <a:gd name="T13" fmla="*/ 3229 h 8296"/>
              <a:gd name="connsiteX0" fmla="*/ 0 w 10000"/>
              <a:gd name="connsiteY0" fmla="*/ 4445 h 10553"/>
              <a:gd name="connsiteX1" fmla="*/ 0 w 10000"/>
              <a:gd name="connsiteY1" fmla="*/ 10553 h 10553"/>
              <a:gd name="connsiteX2" fmla="*/ 4985 w 10000"/>
              <a:gd name="connsiteY2" fmla="*/ 5425 h 10553"/>
              <a:gd name="connsiteX3" fmla="*/ 10000 w 10000"/>
              <a:gd name="connsiteY3" fmla="*/ 5419 h 10553"/>
              <a:gd name="connsiteX4" fmla="*/ 10000 w 10000"/>
              <a:gd name="connsiteY4" fmla="*/ 553 h 10553"/>
              <a:gd name="connsiteX5" fmla="*/ 4601 w 10000"/>
              <a:gd name="connsiteY5" fmla="*/ 0 h 10553"/>
              <a:gd name="connsiteX6" fmla="*/ 0 w 10000"/>
              <a:gd name="connsiteY6" fmla="*/ 4445 h 10553"/>
              <a:gd name="connsiteX0" fmla="*/ 0 w 10000"/>
              <a:gd name="connsiteY0" fmla="*/ 4468 h 10576"/>
              <a:gd name="connsiteX1" fmla="*/ 0 w 10000"/>
              <a:gd name="connsiteY1" fmla="*/ 10576 h 10576"/>
              <a:gd name="connsiteX2" fmla="*/ 4985 w 10000"/>
              <a:gd name="connsiteY2" fmla="*/ 5448 h 10576"/>
              <a:gd name="connsiteX3" fmla="*/ 10000 w 10000"/>
              <a:gd name="connsiteY3" fmla="*/ 5442 h 10576"/>
              <a:gd name="connsiteX4" fmla="*/ 10000 w 10000"/>
              <a:gd name="connsiteY4" fmla="*/ 576 h 10576"/>
              <a:gd name="connsiteX5" fmla="*/ 4601 w 10000"/>
              <a:gd name="connsiteY5" fmla="*/ 23 h 10576"/>
              <a:gd name="connsiteX6" fmla="*/ 0 w 10000"/>
              <a:gd name="connsiteY6" fmla="*/ 4468 h 10576"/>
              <a:gd name="connsiteX0" fmla="*/ 0 w 10000"/>
              <a:gd name="connsiteY0" fmla="*/ 4468 h 10576"/>
              <a:gd name="connsiteX1" fmla="*/ 0 w 10000"/>
              <a:gd name="connsiteY1" fmla="*/ 10576 h 10576"/>
              <a:gd name="connsiteX2" fmla="*/ 4985 w 10000"/>
              <a:gd name="connsiteY2" fmla="*/ 5448 h 10576"/>
              <a:gd name="connsiteX3" fmla="*/ 10000 w 10000"/>
              <a:gd name="connsiteY3" fmla="*/ 5442 h 10576"/>
              <a:gd name="connsiteX4" fmla="*/ 10000 w 10000"/>
              <a:gd name="connsiteY4" fmla="*/ 576 h 10576"/>
              <a:gd name="connsiteX5" fmla="*/ 4601 w 10000"/>
              <a:gd name="connsiteY5" fmla="*/ 23 h 10576"/>
              <a:gd name="connsiteX6" fmla="*/ 0 w 10000"/>
              <a:gd name="connsiteY6" fmla="*/ 4468 h 1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576">
                <a:moveTo>
                  <a:pt x="0" y="4468"/>
                </a:moveTo>
                <a:lnTo>
                  <a:pt x="0" y="10576"/>
                </a:lnTo>
                <a:cubicBezTo>
                  <a:pt x="1195" y="6090"/>
                  <a:pt x="3644" y="5440"/>
                  <a:pt x="4985" y="5448"/>
                </a:cubicBezTo>
                <a:lnTo>
                  <a:pt x="10000" y="5442"/>
                </a:lnTo>
                <a:lnTo>
                  <a:pt x="10000" y="576"/>
                </a:lnTo>
                <a:cubicBezTo>
                  <a:pt x="7689" y="-155"/>
                  <a:pt x="4944" y="14"/>
                  <a:pt x="4601" y="23"/>
                </a:cubicBezTo>
                <a:cubicBezTo>
                  <a:pt x="2299" y="83"/>
                  <a:pt x="342" y="2596"/>
                  <a:pt x="0" y="4468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18A66D6D-8F98-4660-A768-97FB85B49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674025"/>
          </a:xfrm>
          <a:custGeom>
            <a:avLst/>
            <a:gdLst>
              <a:gd name="T0" fmla="*/ 0 w 32870"/>
              <a:gd name="T1" fmla="*/ 4209 h 12980"/>
              <a:gd name="T2" fmla="*/ 0 w 32870"/>
              <a:gd name="T3" fmla="*/ 12980 h 12980"/>
              <a:gd name="T4" fmla="*/ 15744 w 32870"/>
              <a:gd name="T5" fmla="*/ 9766 h 12980"/>
              <a:gd name="T6" fmla="*/ 32870 w 32870"/>
              <a:gd name="T7" fmla="*/ 9751 h 12980"/>
              <a:gd name="T8" fmla="*/ 32870 w 32870"/>
              <a:gd name="T9" fmla="*/ 0 h 12980"/>
              <a:gd name="T10" fmla="*/ 11591 w 32870"/>
              <a:gd name="T11" fmla="*/ 0 h 12980"/>
              <a:gd name="T12" fmla="*/ 0 w 32870"/>
              <a:gd name="T13" fmla="*/ 4209 h 12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12980">
                <a:moveTo>
                  <a:pt x="0" y="4209"/>
                </a:moveTo>
                <a:lnTo>
                  <a:pt x="0" y="12980"/>
                </a:lnTo>
                <a:cubicBezTo>
                  <a:pt x="3166" y="11041"/>
                  <a:pt x="8177" y="9815"/>
                  <a:pt x="15744" y="9766"/>
                </a:cubicBezTo>
                <a:cubicBezTo>
                  <a:pt x="16871" y="9758"/>
                  <a:pt x="24550" y="9754"/>
                  <a:pt x="32870" y="9751"/>
                </a:cubicBez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378395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 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5458" y="5732590"/>
            <a:ext cx="7060949" cy="642035"/>
          </a:xfrm>
        </p:spPr>
        <p:txBody>
          <a:bodyPr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B88DF8E-5E02-40AB-90C4-DE45B779F0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14879" y="5732590"/>
            <a:ext cx="1242000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tx2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r>
              <a:rPr lang="fi-FI"/>
              <a:t>15.2.2021</a:t>
            </a:r>
            <a:endParaRPr lang="fi-FI" sz="1600">
              <a:solidFill>
                <a:schemeClr val="tx2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E79E75F-9A0D-4860-913E-C4C401DAD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28116" y="5455057"/>
            <a:ext cx="4114800" cy="204601"/>
          </a:xfrm>
        </p:spPr>
        <p:txBody>
          <a:bodyPr/>
          <a:lstStyle>
            <a:lvl1pPr algn="r">
              <a:defRPr lang="fi-FI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i-FI"/>
              <a:t>Valeria Kerkkä</a:t>
            </a:r>
            <a:endParaRPr lang="fi-FI" sz="1600" kern="120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00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2">
            <a:extLst>
              <a:ext uri="{FF2B5EF4-FFF2-40B4-BE49-F238E27FC236}">
                <a16:creationId xmlns:a16="http://schemas.microsoft.com/office/drawing/2014/main" id="{05F8CEAE-2B96-485D-B411-8B7C510B0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3939871"/>
            <a:ext cx="11834341" cy="2720456"/>
          </a:xfrm>
          <a:custGeom>
            <a:avLst/>
            <a:gdLst>
              <a:gd name="T0" fmla="*/ 0 w 32870"/>
              <a:gd name="T1" fmla="*/ 2226 h 7380"/>
              <a:gd name="T2" fmla="*/ 0 w 32870"/>
              <a:gd name="T3" fmla="*/ 7380 h 7380"/>
              <a:gd name="T4" fmla="*/ 14422 w 32870"/>
              <a:gd name="T5" fmla="*/ 4565 h 7380"/>
              <a:gd name="T6" fmla="*/ 32870 w 32870"/>
              <a:gd name="T7" fmla="*/ 4560 h 7380"/>
              <a:gd name="T8" fmla="*/ 32870 w 32870"/>
              <a:gd name="T9" fmla="*/ 0 h 7380"/>
              <a:gd name="T10" fmla="*/ 13779 w 32870"/>
              <a:gd name="T11" fmla="*/ 16 h 7380"/>
              <a:gd name="T12" fmla="*/ 0 w 32870"/>
              <a:gd name="T13" fmla="*/ 2226 h 7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7380">
                <a:moveTo>
                  <a:pt x="0" y="2226"/>
                </a:moveTo>
                <a:lnTo>
                  <a:pt x="0" y="7380"/>
                </a:lnTo>
                <a:cubicBezTo>
                  <a:pt x="4241" y="4951"/>
                  <a:pt x="10659" y="4560"/>
                  <a:pt x="14422" y="4565"/>
                </a:cubicBezTo>
                <a:cubicBezTo>
                  <a:pt x="15294" y="4566"/>
                  <a:pt x="23963" y="4563"/>
                  <a:pt x="32870" y="4560"/>
                </a:cubicBezTo>
                <a:lnTo>
                  <a:pt x="32870" y="0"/>
                </a:lnTo>
                <a:cubicBezTo>
                  <a:pt x="23927" y="3"/>
                  <a:pt x="15112" y="8"/>
                  <a:pt x="13779" y="16"/>
                </a:cubicBezTo>
                <a:cubicBezTo>
                  <a:pt x="7620" y="56"/>
                  <a:pt x="3156" y="876"/>
                  <a:pt x="0" y="2226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E1153FAC-44DF-431E-A26D-60482F426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632577"/>
          </a:xfrm>
          <a:custGeom>
            <a:avLst/>
            <a:gdLst>
              <a:gd name="T0" fmla="*/ 32870 w 32870"/>
              <a:gd name="T1" fmla="*/ 11160 h 12864"/>
              <a:gd name="T2" fmla="*/ 32870 w 32870"/>
              <a:gd name="T3" fmla="*/ 0 h 12864"/>
              <a:gd name="T4" fmla="*/ 11591 w 32870"/>
              <a:gd name="T5" fmla="*/ 0 h 12864"/>
              <a:gd name="T6" fmla="*/ 0 w 32870"/>
              <a:gd name="T7" fmla="*/ 4209 h 12864"/>
              <a:gd name="T8" fmla="*/ 0 w 32870"/>
              <a:gd name="T9" fmla="*/ 12864 h 12864"/>
              <a:gd name="T10" fmla="*/ 13779 w 32870"/>
              <a:gd name="T11" fmla="*/ 10654 h 12864"/>
              <a:gd name="T12" fmla="*/ 32870 w 32870"/>
              <a:gd name="T13" fmla="*/ 10638 h 12864"/>
              <a:gd name="T14" fmla="*/ 32870 w 32870"/>
              <a:gd name="T15" fmla="*/ 11160 h 12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870" h="12864">
                <a:moveTo>
                  <a:pt x="32870" y="11160"/>
                </a:move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lnTo>
                  <a:pt x="0" y="12864"/>
                </a:lnTo>
                <a:cubicBezTo>
                  <a:pt x="3156" y="11514"/>
                  <a:pt x="7620" y="10694"/>
                  <a:pt x="13779" y="10654"/>
                </a:cubicBezTo>
                <a:cubicBezTo>
                  <a:pt x="15112" y="10646"/>
                  <a:pt x="23927" y="10641"/>
                  <a:pt x="32870" y="10638"/>
                </a:cubicBezTo>
                <a:lnTo>
                  <a:pt x="32870" y="1116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720931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 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5458" y="4737495"/>
            <a:ext cx="7068698" cy="642035"/>
          </a:xfrm>
        </p:spPr>
        <p:txBody>
          <a:bodyPr anchor="t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39075F1A-02C4-4735-B1E3-C64DC67FE1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4156" y="4737495"/>
            <a:ext cx="1240109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bg1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r>
              <a:rPr lang="fi-FI"/>
              <a:t>15.2.2021</a:t>
            </a:r>
            <a:endParaRPr lang="fi-FI" sz="1600">
              <a:solidFill>
                <a:schemeClr val="bg1"/>
              </a:solidFill>
            </a:endParaRPr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6BD6B811-C650-4A18-9C6D-CB0DEFCA7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1172" y="4459962"/>
            <a:ext cx="4114800" cy="204601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fi-FI" sz="1600" dirty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fi-FI"/>
              <a:t>Valeria Kerkkä</a:t>
            </a:r>
            <a:endParaRPr lang="fi-FI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70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3" preserve="1" userDrawn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19E26A5B-0527-2A40-8198-D97AB2849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0" y="180000"/>
            <a:ext cx="11834343" cy="5653369"/>
          </a:xfrm>
          <a:custGeom>
            <a:avLst/>
            <a:gdLst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3830951 h 5653369"/>
              <a:gd name="connsiteX4" fmla="*/ 11834343 w 11834343"/>
              <a:gd name="connsiteY4" fmla="*/ 4781242 h 5653369"/>
              <a:gd name="connsiteX5" fmla="*/ 2 w 11834343"/>
              <a:gd name="connsiteY5" fmla="*/ 5653369 h 5653369"/>
              <a:gd name="connsiteX6" fmla="*/ 2 w 11834343"/>
              <a:gd name="connsiteY6" fmla="*/ 4632577 h 5653369"/>
              <a:gd name="connsiteX7" fmla="*/ 2 w 11834343"/>
              <a:gd name="connsiteY7" fmla="*/ 2262418 h 5653369"/>
              <a:gd name="connsiteX8" fmla="*/ 2 w 11834343"/>
              <a:gd name="connsiteY8" fmla="*/ 1515743 h 5653369"/>
              <a:gd name="connsiteX9" fmla="*/ 4173164 w 11834343"/>
              <a:gd name="connsiteY9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3830951 h 5653369"/>
              <a:gd name="connsiteX4" fmla="*/ 11834343 w 11834343"/>
              <a:gd name="connsiteY4" fmla="*/ 4781242 h 5653369"/>
              <a:gd name="connsiteX5" fmla="*/ 2 w 11834343"/>
              <a:gd name="connsiteY5" fmla="*/ 5653369 h 5653369"/>
              <a:gd name="connsiteX6" fmla="*/ 2 w 11834343"/>
              <a:gd name="connsiteY6" fmla="*/ 2262418 h 5653369"/>
              <a:gd name="connsiteX7" fmla="*/ 2 w 11834343"/>
              <a:gd name="connsiteY7" fmla="*/ 1515743 h 5653369"/>
              <a:gd name="connsiteX8" fmla="*/ 4173164 w 11834343"/>
              <a:gd name="connsiteY8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3830951 h 5653369"/>
              <a:gd name="connsiteX4" fmla="*/ 11834343 w 11834343"/>
              <a:gd name="connsiteY4" fmla="*/ 4781242 h 5653369"/>
              <a:gd name="connsiteX5" fmla="*/ 2 w 11834343"/>
              <a:gd name="connsiteY5" fmla="*/ 5653369 h 5653369"/>
              <a:gd name="connsiteX6" fmla="*/ 2 w 11834343"/>
              <a:gd name="connsiteY6" fmla="*/ 1515743 h 5653369"/>
              <a:gd name="connsiteX7" fmla="*/ 4173164 w 11834343"/>
              <a:gd name="connsiteY7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4781242 h 5653369"/>
              <a:gd name="connsiteX4" fmla="*/ 2 w 11834343"/>
              <a:gd name="connsiteY4" fmla="*/ 5653369 h 5653369"/>
              <a:gd name="connsiteX5" fmla="*/ 2 w 11834343"/>
              <a:gd name="connsiteY5" fmla="*/ 1515743 h 5653369"/>
              <a:gd name="connsiteX6" fmla="*/ 4173164 w 11834343"/>
              <a:gd name="connsiteY6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4781242 h 5653369"/>
              <a:gd name="connsiteX3" fmla="*/ 2 w 11834343"/>
              <a:gd name="connsiteY3" fmla="*/ 5653369 h 5653369"/>
              <a:gd name="connsiteX4" fmla="*/ 2 w 11834343"/>
              <a:gd name="connsiteY4" fmla="*/ 1515743 h 5653369"/>
              <a:gd name="connsiteX5" fmla="*/ 4173164 w 11834343"/>
              <a:gd name="connsiteY5" fmla="*/ 0 h 565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34343" h="5653369">
                <a:moveTo>
                  <a:pt x="4173164" y="0"/>
                </a:moveTo>
                <a:lnTo>
                  <a:pt x="11834343" y="0"/>
                </a:lnTo>
                <a:lnTo>
                  <a:pt x="11834343" y="4781242"/>
                </a:lnTo>
                <a:cubicBezTo>
                  <a:pt x="11819942" y="4767138"/>
                  <a:pt x="-5758" y="5651802"/>
                  <a:pt x="2" y="5653369"/>
                </a:cubicBezTo>
                <a:lnTo>
                  <a:pt x="2" y="1515743"/>
                </a:lnTo>
                <a:cubicBezTo>
                  <a:pt x="2819434" y="1624499"/>
                  <a:pt x="3916820" y="928388"/>
                  <a:pt x="4173164" y="0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BFBF6B36-2C5D-4C96-B600-824137F55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78858" y="3996390"/>
            <a:ext cx="11834341" cy="2681610"/>
          </a:xfrm>
          <a:custGeom>
            <a:avLst/>
            <a:gdLst>
              <a:gd name="connsiteX0" fmla="*/ 0 w 11834341"/>
              <a:gd name="connsiteY0" fmla="*/ 0 h 2987423"/>
              <a:gd name="connsiteX1" fmla="*/ 11834341 w 11834341"/>
              <a:gd name="connsiteY1" fmla="*/ 0 h 2987423"/>
              <a:gd name="connsiteX2" fmla="*/ 11834341 w 11834341"/>
              <a:gd name="connsiteY2" fmla="*/ 2987423 h 2987423"/>
              <a:gd name="connsiteX3" fmla="*/ 0 w 11834341"/>
              <a:gd name="connsiteY3" fmla="*/ 2987423 h 2987423"/>
              <a:gd name="connsiteX4" fmla="*/ 0 w 11834341"/>
              <a:gd name="connsiteY4" fmla="*/ 0 h 2987423"/>
              <a:gd name="connsiteX0" fmla="*/ 9467 w 11843808"/>
              <a:gd name="connsiteY0" fmla="*/ 0 h 2987423"/>
              <a:gd name="connsiteX1" fmla="*/ 11843808 w 11843808"/>
              <a:gd name="connsiteY1" fmla="*/ 0 h 2987423"/>
              <a:gd name="connsiteX2" fmla="*/ 11843808 w 11843808"/>
              <a:gd name="connsiteY2" fmla="*/ 2987423 h 2987423"/>
              <a:gd name="connsiteX3" fmla="*/ 9467 w 11843808"/>
              <a:gd name="connsiteY3" fmla="*/ 2987423 h 2987423"/>
              <a:gd name="connsiteX4" fmla="*/ 0 w 11843808"/>
              <a:gd name="connsiteY4" fmla="*/ 1159280 h 2987423"/>
              <a:gd name="connsiteX5" fmla="*/ 9467 w 11843808"/>
              <a:gd name="connsiteY5" fmla="*/ 0 h 2987423"/>
              <a:gd name="connsiteX0" fmla="*/ 9467 w 11843808"/>
              <a:gd name="connsiteY0" fmla="*/ 2008 h 2989431"/>
              <a:gd name="connsiteX1" fmla="*/ 5925312 w 11843808"/>
              <a:gd name="connsiteY1" fmla="*/ 0 h 2989431"/>
              <a:gd name="connsiteX2" fmla="*/ 11843808 w 11843808"/>
              <a:gd name="connsiteY2" fmla="*/ 2008 h 2989431"/>
              <a:gd name="connsiteX3" fmla="*/ 11843808 w 11843808"/>
              <a:gd name="connsiteY3" fmla="*/ 2989431 h 2989431"/>
              <a:gd name="connsiteX4" fmla="*/ 9467 w 11843808"/>
              <a:gd name="connsiteY4" fmla="*/ 2989431 h 2989431"/>
              <a:gd name="connsiteX5" fmla="*/ 0 w 11843808"/>
              <a:gd name="connsiteY5" fmla="*/ 1161288 h 2989431"/>
              <a:gd name="connsiteX6" fmla="*/ 9467 w 11843808"/>
              <a:gd name="connsiteY6" fmla="*/ 2008 h 2989431"/>
              <a:gd name="connsiteX0" fmla="*/ 650 w 11834991"/>
              <a:gd name="connsiteY0" fmla="*/ 2008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6" fmla="*/ 650 w 11834991"/>
              <a:gd name="connsiteY6" fmla="*/ 2008 h 2989431"/>
              <a:gd name="connsiteX0" fmla="*/ 3883 w 11834991"/>
              <a:gd name="connsiteY0" fmla="*/ 1164463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0" fmla="*/ 3883 w 11834991"/>
              <a:gd name="connsiteY0" fmla="*/ 1164463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0" fmla="*/ 3883 w 11834991"/>
              <a:gd name="connsiteY0" fmla="*/ 1164732 h 2989700"/>
              <a:gd name="connsiteX1" fmla="*/ 5916495 w 11834991"/>
              <a:gd name="connsiteY1" fmla="*/ 269 h 2989700"/>
              <a:gd name="connsiteX2" fmla="*/ 11834991 w 11834991"/>
              <a:gd name="connsiteY2" fmla="*/ 2277 h 2989700"/>
              <a:gd name="connsiteX3" fmla="*/ 11834991 w 11834991"/>
              <a:gd name="connsiteY3" fmla="*/ 2989700 h 2989700"/>
              <a:gd name="connsiteX4" fmla="*/ 650 w 11834991"/>
              <a:gd name="connsiteY4" fmla="*/ 2989700 h 2989700"/>
              <a:gd name="connsiteX5" fmla="*/ 3883 w 11834991"/>
              <a:gd name="connsiteY5" fmla="*/ 1164732 h 2989700"/>
              <a:gd name="connsiteX0" fmla="*/ 3883 w 11834991"/>
              <a:gd name="connsiteY0" fmla="*/ 1164463 h 2989431"/>
              <a:gd name="connsiteX1" fmla="*/ 1805336 w 11834991"/>
              <a:gd name="connsiteY1" fmla="*/ 525357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6530 h 2991498"/>
              <a:gd name="connsiteX1" fmla="*/ 1758770 w 11834991"/>
              <a:gd name="connsiteY1" fmla="*/ 453341 h 2991498"/>
              <a:gd name="connsiteX2" fmla="*/ 5916495 w 11834991"/>
              <a:gd name="connsiteY2" fmla="*/ 2067 h 2991498"/>
              <a:gd name="connsiteX3" fmla="*/ 11834991 w 11834991"/>
              <a:gd name="connsiteY3" fmla="*/ 4075 h 2991498"/>
              <a:gd name="connsiteX4" fmla="*/ 11834991 w 11834991"/>
              <a:gd name="connsiteY4" fmla="*/ 2991498 h 2991498"/>
              <a:gd name="connsiteX5" fmla="*/ 650 w 11834991"/>
              <a:gd name="connsiteY5" fmla="*/ 2991498 h 2991498"/>
              <a:gd name="connsiteX6" fmla="*/ 3883 w 11834991"/>
              <a:gd name="connsiteY6" fmla="*/ 1166530 h 2991498"/>
              <a:gd name="connsiteX0" fmla="*/ 3883 w 11834991"/>
              <a:gd name="connsiteY0" fmla="*/ 1164834 h 2989802"/>
              <a:gd name="connsiteX1" fmla="*/ 1758770 w 11834991"/>
              <a:gd name="connsiteY1" fmla="*/ 451645 h 2989802"/>
              <a:gd name="connsiteX2" fmla="*/ 5916495 w 11834991"/>
              <a:gd name="connsiteY2" fmla="*/ 371 h 2989802"/>
              <a:gd name="connsiteX3" fmla="*/ 11834991 w 11834991"/>
              <a:gd name="connsiteY3" fmla="*/ 2379 h 2989802"/>
              <a:gd name="connsiteX4" fmla="*/ 11834991 w 11834991"/>
              <a:gd name="connsiteY4" fmla="*/ 2989802 h 2989802"/>
              <a:gd name="connsiteX5" fmla="*/ 650 w 11834991"/>
              <a:gd name="connsiteY5" fmla="*/ 2989802 h 2989802"/>
              <a:gd name="connsiteX6" fmla="*/ 3883 w 11834991"/>
              <a:gd name="connsiteY6" fmla="*/ 1164834 h 2989802"/>
              <a:gd name="connsiteX0" fmla="*/ 3883 w 11834991"/>
              <a:gd name="connsiteY0" fmla="*/ 1164834 h 2989802"/>
              <a:gd name="connsiteX1" fmla="*/ 1758770 w 11834991"/>
              <a:gd name="connsiteY1" fmla="*/ 451645 h 2989802"/>
              <a:gd name="connsiteX2" fmla="*/ 5916495 w 11834991"/>
              <a:gd name="connsiteY2" fmla="*/ 371 h 2989802"/>
              <a:gd name="connsiteX3" fmla="*/ 11834991 w 11834991"/>
              <a:gd name="connsiteY3" fmla="*/ 2379 h 2989802"/>
              <a:gd name="connsiteX4" fmla="*/ 11834991 w 11834991"/>
              <a:gd name="connsiteY4" fmla="*/ 2989802 h 2989802"/>
              <a:gd name="connsiteX5" fmla="*/ 650 w 11834991"/>
              <a:gd name="connsiteY5" fmla="*/ 2989802 h 2989802"/>
              <a:gd name="connsiteX6" fmla="*/ 3883 w 11834991"/>
              <a:gd name="connsiteY6" fmla="*/ 1164834 h 2989802"/>
              <a:gd name="connsiteX0" fmla="*/ 3883 w 11834991"/>
              <a:gd name="connsiteY0" fmla="*/ 1164775 h 2989743"/>
              <a:gd name="connsiteX1" fmla="*/ 1758770 w 11834991"/>
              <a:gd name="connsiteY1" fmla="*/ 451586 h 2989743"/>
              <a:gd name="connsiteX2" fmla="*/ 5916495 w 11834991"/>
              <a:gd name="connsiteY2" fmla="*/ 312 h 2989743"/>
              <a:gd name="connsiteX3" fmla="*/ 11834991 w 11834991"/>
              <a:gd name="connsiteY3" fmla="*/ 2320 h 2989743"/>
              <a:gd name="connsiteX4" fmla="*/ 11834991 w 11834991"/>
              <a:gd name="connsiteY4" fmla="*/ 2989743 h 2989743"/>
              <a:gd name="connsiteX5" fmla="*/ 650 w 11834991"/>
              <a:gd name="connsiteY5" fmla="*/ 2989743 h 2989743"/>
              <a:gd name="connsiteX6" fmla="*/ 3883 w 11834991"/>
              <a:gd name="connsiteY6" fmla="*/ 1164775 h 2989743"/>
              <a:gd name="connsiteX0" fmla="*/ 3883 w 11834991"/>
              <a:gd name="connsiteY0" fmla="*/ 1164880 h 2989848"/>
              <a:gd name="connsiteX1" fmla="*/ 1932336 w 11834991"/>
              <a:gd name="connsiteY1" fmla="*/ 411474 h 2989848"/>
              <a:gd name="connsiteX2" fmla="*/ 5916495 w 11834991"/>
              <a:gd name="connsiteY2" fmla="*/ 417 h 2989848"/>
              <a:gd name="connsiteX3" fmla="*/ 11834991 w 11834991"/>
              <a:gd name="connsiteY3" fmla="*/ 2425 h 2989848"/>
              <a:gd name="connsiteX4" fmla="*/ 11834991 w 11834991"/>
              <a:gd name="connsiteY4" fmla="*/ 2989848 h 2989848"/>
              <a:gd name="connsiteX5" fmla="*/ 650 w 11834991"/>
              <a:gd name="connsiteY5" fmla="*/ 2989848 h 2989848"/>
              <a:gd name="connsiteX6" fmla="*/ 3883 w 11834991"/>
              <a:gd name="connsiteY6" fmla="*/ 1164880 h 2989848"/>
              <a:gd name="connsiteX0" fmla="*/ 3883 w 11834991"/>
              <a:gd name="connsiteY0" fmla="*/ 1164867 h 2989835"/>
              <a:gd name="connsiteX1" fmla="*/ 1932336 w 11834991"/>
              <a:gd name="connsiteY1" fmla="*/ 411461 h 2989835"/>
              <a:gd name="connsiteX2" fmla="*/ 5916495 w 11834991"/>
              <a:gd name="connsiteY2" fmla="*/ 404 h 2989835"/>
              <a:gd name="connsiteX3" fmla="*/ 11834991 w 11834991"/>
              <a:gd name="connsiteY3" fmla="*/ 2412 h 2989835"/>
              <a:gd name="connsiteX4" fmla="*/ 11834991 w 11834991"/>
              <a:gd name="connsiteY4" fmla="*/ 2989835 h 2989835"/>
              <a:gd name="connsiteX5" fmla="*/ 650 w 11834991"/>
              <a:gd name="connsiteY5" fmla="*/ 2989835 h 2989835"/>
              <a:gd name="connsiteX6" fmla="*/ 3883 w 11834991"/>
              <a:gd name="connsiteY6" fmla="*/ 1164867 h 2989835"/>
              <a:gd name="connsiteX0" fmla="*/ 3883 w 11834991"/>
              <a:gd name="connsiteY0" fmla="*/ 1164888 h 2989856"/>
              <a:gd name="connsiteX1" fmla="*/ 1921753 w 11834991"/>
              <a:gd name="connsiteY1" fmla="*/ 405132 h 2989856"/>
              <a:gd name="connsiteX2" fmla="*/ 5916495 w 11834991"/>
              <a:gd name="connsiteY2" fmla="*/ 425 h 2989856"/>
              <a:gd name="connsiteX3" fmla="*/ 11834991 w 11834991"/>
              <a:gd name="connsiteY3" fmla="*/ 2433 h 2989856"/>
              <a:gd name="connsiteX4" fmla="*/ 11834991 w 11834991"/>
              <a:gd name="connsiteY4" fmla="*/ 2989856 h 2989856"/>
              <a:gd name="connsiteX5" fmla="*/ 650 w 11834991"/>
              <a:gd name="connsiteY5" fmla="*/ 2989856 h 2989856"/>
              <a:gd name="connsiteX6" fmla="*/ 3883 w 11834991"/>
              <a:gd name="connsiteY6" fmla="*/ 1164888 h 2989856"/>
              <a:gd name="connsiteX0" fmla="*/ 43 w 11835384"/>
              <a:gd name="connsiteY0" fmla="*/ 893516 h 2989610"/>
              <a:gd name="connsiteX1" fmla="*/ 1922146 w 11835384"/>
              <a:gd name="connsiteY1" fmla="*/ 404886 h 2989610"/>
              <a:gd name="connsiteX2" fmla="*/ 5916888 w 11835384"/>
              <a:gd name="connsiteY2" fmla="*/ 179 h 2989610"/>
              <a:gd name="connsiteX3" fmla="*/ 11835384 w 11835384"/>
              <a:gd name="connsiteY3" fmla="*/ 2187 h 2989610"/>
              <a:gd name="connsiteX4" fmla="*/ 11835384 w 11835384"/>
              <a:gd name="connsiteY4" fmla="*/ 2989610 h 2989610"/>
              <a:gd name="connsiteX5" fmla="*/ 1043 w 11835384"/>
              <a:gd name="connsiteY5" fmla="*/ 2989610 h 2989610"/>
              <a:gd name="connsiteX6" fmla="*/ 43 w 11835384"/>
              <a:gd name="connsiteY6" fmla="*/ 893516 h 2989610"/>
              <a:gd name="connsiteX0" fmla="*/ 0 w 11835341"/>
              <a:gd name="connsiteY0" fmla="*/ 893516 h 2989610"/>
              <a:gd name="connsiteX1" fmla="*/ 1922103 w 11835341"/>
              <a:gd name="connsiteY1" fmla="*/ 404886 h 2989610"/>
              <a:gd name="connsiteX2" fmla="*/ 5916845 w 11835341"/>
              <a:gd name="connsiteY2" fmla="*/ 179 h 2989610"/>
              <a:gd name="connsiteX3" fmla="*/ 11835341 w 11835341"/>
              <a:gd name="connsiteY3" fmla="*/ 2187 h 2989610"/>
              <a:gd name="connsiteX4" fmla="*/ 11835341 w 11835341"/>
              <a:gd name="connsiteY4" fmla="*/ 2989610 h 2989610"/>
              <a:gd name="connsiteX5" fmla="*/ 1000 w 11835341"/>
              <a:gd name="connsiteY5" fmla="*/ 2989610 h 2989610"/>
              <a:gd name="connsiteX6" fmla="*/ 0 w 11835341"/>
              <a:gd name="connsiteY6" fmla="*/ 893516 h 2989610"/>
              <a:gd name="connsiteX0" fmla="*/ 0 w 11835341"/>
              <a:gd name="connsiteY0" fmla="*/ 893720 h 2989814"/>
              <a:gd name="connsiteX1" fmla="*/ 2025820 w 11835341"/>
              <a:gd name="connsiteY1" fmla="*/ 260013 h 2989814"/>
              <a:gd name="connsiteX2" fmla="*/ 5916845 w 11835341"/>
              <a:gd name="connsiteY2" fmla="*/ 383 h 2989814"/>
              <a:gd name="connsiteX3" fmla="*/ 11835341 w 11835341"/>
              <a:gd name="connsiteY3" fmla="*/ 2391 h 2989814"/>
              <a:gd name="connsiteX4" fmla="*/ 11835341 w 11835341"/>
              <a:gd name="connsiteY4" fmla="*/ 2989814 h 2989814"/>
              <a:gd name="connsiteX5" fmla="*/ 1000 w 11835341"/>
              <a:gd name="connsiteY5" fmla="*/ 2989814 h 2989814"/>
              <a:gd name="connsiteX6" fmla="*/ 0 w 11835341"/>
              <a:gd name="connsiteY6" fmla="*/ 893720 h 2989814"/>
              <a:gd name="connsiteX0" fmla="*/ 0 w 11835341"/>
              <a:gd name="connsiteY0" fmla="*/ 897278 h 2993372"/>
              <a:gd name="connsiteX1" fmla="*/ 2025820 w 11835341"/>
              <a:gd name="connsiteY1" fmla="*/ 263571 h 2993372"/>
              <a:gd name="connsiteX2" fmla="*/ 5916845 w 11835341"/>
              <a:gd name="connsiteY2" fmla="*/ 3941 h 2993372"/>
              <a:gd name="connsiteX3" fmla="*/ 11835341 w 11835341"/>
              <a:gd name="connsiteY3" fmla="*/ 5949 h 2993372"/>
              <a:gd name="connsiteX4" fmla="*/ 11835341 w 11835341"/>
              <a:gd name="connsiteY4" fmla="*/ 2993372 h 2993372"/>
              <a:gd name="connsiteX5" fmla="*/ 1000 w 11835341"/>
              <a:gd name="connsiteY5" fmla="*/ 2993372 h 2993372"/>
              <a:gd name="connsiteX6" fmla="*/ 0 w 11835341"/>
              <a:gd name="connsiteY6" fmla="*/ 897278 h 2993372"/>
              <a:gd name="connsiteX0" fmla="*/ 0 w 11835341"/>
              <a:gd name="connsiteY0" fmla="*/ 898261 h 2994355"/>
              <a:gd name="connsiteX1" fmla="*/ 2025820 w 11835341"/>
              <a:gd name="connsiteY1" fmla="*/ 264554 h 2994355"/>
              <a:gd name="connsiteX2" fmla="*/ 5916845 w 11835341"/>
              <a:gd name="connsiteY2" fmla="*/ 4924 h 2994355"/>
              <a:gd name="connsiteX3" fmla="*/ 11835341 w 11835341"/>
              <a:gd name="connsiteY3" fmla="*/ 6932 h 2994355"/>
              <a:gd name="connsiteX4" fmla="*/ 11835341 w 11835341"/>
              <a:gd name="connsiteY4" fmla="*/ 2994355 h 2994355"/>
              <a:gd name="connsiteX5" fmla="*/ 1000 w 11835341"/>
              <a:gd name="connsiteY5" fmla="*/ 2994355 h 2994355"/>
              <a:gd name="connsiteX6" fmla="*/ 0 w 11835341"/>
              <a:gd name="connsiteY6" fmla="*/ 898261 h 299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5341" h="2994355">
                <a:moveTo>
                  <a:pt x="0" y="898261"/>
                </a:moveTo>
                <a:cubicBezTo>
                  <a:pt x="436248" y="646332"/>
                  <a:pt x="1024862" y="449117"/>
                  <a:pt x="2025820" y="264554"/>
                </a:cubicBezTo>
                <a:cubicBezTo>
                  <a:pt x="3026778" y="79991"/>
                  <a:pt x="3851536" y="-24505"/>
                  <a:pt x="5916845" y="4924"/>
                </a:cubicBezTo>
                <a:lnTo>
                  <a:pt x="11835341" y="6932"/>
                </a:lnTo>
                <a:lnTo>
                  <a:pt x="11835341" y="2994355"/>
                </a:lnTo>
                <a:lnTo>
                  <a:pt x="1000" y="2994355"/>
                </a:lnTo>
                <a:cubicBezTo>
                  <a:pt x="667" y="2295657"/>
                  <a:pt x="333" y="1596959"/>
                  <a:pt x="0" y="89826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">
            <a:noFill/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 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 tai poistamalla kuvan ja lisäämällä uuden kuvan napsauttamalla kuvaketta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184148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 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12948" y="3325673"/>
            <a:ext cx="6950798" cy="642034"/>
          </a:xfrm>
        </p:spPr>
        <p:txBody>
          <a:bodyPr anchor="t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885340FB-A085-44AC-B06C-1418A7E1FA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3972" y="3326656"/>
            <a:ext cx="1242000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bg1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r>
              <a:rPr lang="fi-FI"/>
              <a:t>15.2.2021</a:t>
            </a:r>
            <a:endParaRPr lang="fi-FI" sz="1600">
              <a:solidFill>
                <a:schemeClr val="bg1"/>
              </a:solidFill>
            </a:endParaRP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F912D628-CD7A-4946-A2B4-D103992E9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1172" y="3052610"/>
            <a:ext cx="4114800" cy="204601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fi-FI" sz="1600" dirty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fi-FI"/>
              <a:t>Valeria Kerkkä</a:t>
            </a:r>
            <a:endParaRPr lang="fi-FI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04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4" preserve="1" userDrawn="1">
  <p:cSld name="Otsikko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8">
            <a:extLst>
              <a:ext uri="{FF2B5EF4-FFF2-40B4-BE49-F238E27FC236}">
                <a16:creationId xmlns:a16="http://schemas.microsoft.com/office/drawing/2014/main" id="{9D79146F-FB5D-482D-BEE2-42A25810F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2661957"/>
            <a:ext cx="11834341" cy="3985046"/>
          </a:xfrm>
          <a:custGeom>
            <a:avLst/>
            <a:gdLst>
              <a:gd name="T0" fmla="*/ 32870 w 32870"/>
              <a:gd name="T1" fmla="*/ 15500 h 15500"/>
              <a:gd name="T2" fmla="*/ 32870 w 32870"/>
              <a:gd name="T3" fmla="*/ 0 h 15500"/>
              <a:gd name="T4" fmla="*/ 32870 w 32870"/>
              <a:gd name="T5" fmla="*/ 0 h 15500"/>
              <a:gd name="T6" fmla="*/ 32870 w 32870"/>
              <a:gd name="T7" fmla="*/ 4650 h 15500"/>
              <a:gd name="T8" fmla="*/ 19067 w 32870"/>
              <a:gd name="T9" fmla="*/ 4661 h 15500"/>
              <a:gd name="T10" fmla="*/ 0 w 32870"/>
              <a:gd name="T11" fmla="*/ 11678 h 15500"/>
              <a:gd name="T12" fmla="*/ 0 w 32870"/>
              <a:gd name="T13" fmla="*/ 15500 h 15500"/>
              <a:gd name="T14" fmla="*/ 32870 w 32870"/>
              <a:gd name="T15" fmla="*/ 15500 h 15500"/>
              <a:gd name="connsiteX0" fmla="*/ 32870 w 32870"/>
              <a:gd name="connsiteY0" fmla="*/ 15500 h 15500"/>
              <a:gd name="connsiteX1" fmla="*/ 32870 w 32870"/>
              <a:gd name="connsiteY1" fmla="*/ 0 h 15500"/>
              <a:gd name="connsiteX2" fmla="*/ 32870 w 32870"/>
              <a:gd name="connsiteY2" fmla="*/ 4650 h 15500"/>
              <a:gd name="connsiteX3" fmla="*/ 19067 w 32870"/>
              <a:gd name="connsiteY3" fmla="*/ 4661 h 15500"/>
              <a:gd name="connsiteX4" fmla="*/ 0 w 32870"/>
              <a:gd name="connsiteY4" fmla="*/ 11678 h 15500"/>
              <a:gd name="connsiteX5" fmla="*/ 0 w 32870"/>
              <a:gd name="connsiteY5" fmla="*/ 15500 h 15500"/>
              <a:gd name="connsiteX6" fmla="*/ 32870 w 32870"/>
              <a:gd name="connsiteY6" fmla="*/ 15500 h 15500"/>
              <a:gd name="connsiteX0" fmla="*/ 32870 w 32870"/>
              <a:gd name="connsiteY0" fmla="*/ 10850 h 10850"/>
              <a:gd name="connsiteX1" fmla="*/ 32870 w 32870"/>
              <a:gd name="connsiteY1" fmla="*/ 0 h 10850"/>
              <a:gd name="connsiteX2" fmla="*/ 19067 w 32870"/>
              <a:gd name="connsiteY2" fmla="*/ 11 h 10850"/>
              <a:gd name="connsiteX3" fmla="*/ 0 w 32870"/>
              <a:gd name="connsiteY3" fmla="*/ 7028 h 10850"/>
              <a:gd name="connsiteX4" fmla="*/ 0 w 32870"/>
              <a:gd name="connsiteY4" fmla="*/ 10850 h 10850"/>
              <a:gd name="connsiteX5" fmla="*/ 32870 w 32870"/>
              <a:gd name="connsiteY5" fmla="*/ 10850 h 1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0850">
                <a:moveTo>
                  <a:pt x="32870" y="10850"/>
                </a:moveTo>
                <a:lnTo>
                  <a:pt x="32870" y="0"/>
                </a:lnTo>
                <a:lnTo>
                  <a:pt x="19067" y="11"/>
                </a:lnTo>
                <a:cubicBezTo>
                  <a:pt x="13563" y="3"/>
                  <a:pt x="2671" y="800"/>
                  <a:pt x="0" y="7028"/>
                </a:cubicBezTo>
                <a:lnTo>
                  <a:pt x="0" y="10850"/>
                </a:lnTo>
                <a:lnTo>
                  <a:pt x="32870" y="1085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19">
            <a:extLst>
              <a:ext uri="{FF2B5EF4-FFF2-40B4-BE49-F238E27FC236}">
                <a16:creationId xmlns:a16="http://schemas.microsoft.com/office/drawing/2014/main" id="{B5B976A8-CE61-4DC9-871A-17A9AC0F8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098364"/>
            <a:ext cx="11834341" cy="4209096"/>
          </a:xfrm>
          <a:custGeom>
            <a:avLst/>
            <a:gdLst>
              <a:gd name="T0" fmla="*/ 0 w 32870"/>
              <a:gd name="T1" fmla="*/ 4740 h 11678"/>
              <a:gd name="T2" fmla="*/ 0 w 32870"/>
              <a:gd name="T3" fmla="*/ 11678 h 11678"/>
              <a:gd name="T4" fmla="*/ 19067 w 32870"/>
              <a:gd name="T5" fmla="*/ 4661 h 11678"/>
              <a:gd name="T6" fmla="*/ 32870 w 32870"/>
              <a:gd name="T7" fmla="*/ 4650 h 11678"/>
              <a:gd name="T8" fmla="*/ 32870 w 32870"/>
              <a:gd name="T9" fmla="*/ 0 h 11678"/>
              <a:gd name="T10" fmla="*/ 18389 w 32870"/>
              <a:gd name="T11" fmla="*/ 20 h 11678"/>
              <a:gd name="T12" fmla="*/ 0 w 32870"/>
              <a:gd name="T13" fmla="*/ 4740 h 11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11678">
                <a:moveTo>
                  <a:pt x="0" y="4740"/>
                </a:moveTo>
                <a:lnTo>
                  <a:pt x="0" y="11678"/>
                </a:lnTo>
                <a:cubicBezTo>
                  <a:pt x="2671" y="5450"/>
                  <a:pt x="13563" y="4653"/>
                  <a:pt x="19067" y="4661"/>
                </a:cubicBezTo>
                <a:cubicBezTo>
                  <a:pt x="20406" y="4663"/>
                  <a:pt x="28166" y="4655"/>
                  <a:pt x="32870" y="4650"/>
                </a:cubicBezTo>
                <a:lnTo>
                  <a:pt x="32870" y="0"/>
                </a:lnTo>
                <a:cubicBezTo>
                  <a:pt x="28197" y="2"/>
                  <a:pt x="20433" y="7"/>
                  <a:pt x="18389" y="20"/>
                </a:cubicBezTo>
                <a:cubicBezTo>
                  <a:pt x="8797" y="82"/>
                  <a:pt x="3102" y="1939"/>
                  <a:pt x="0" y="4740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3012948" y="3387374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3012949" y="5597458"/>
            <a:ext cx="6969312" cy="642035"/>
          </a:xfrm>
        </p:spPr>
        <p:txBody>
          <a:bodyPr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1985E3F4-62CC-4CEC-8965-E8A66FBC78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2260" y="5597458"/>
            <a:ext cx="1242000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bg1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r>
              <a:rPr lang="fi-FI"/>
              <a:t>15.2.2021</a:t>
            </a:r>
            <a:endParaRPr lang="fi-FI" sz="1600">
              <a:solidFill>
                <a:schemeClr val="bg1"/>
              </a:solidFill>
            </a:endParaRPr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253E613E-3102-404E-9128-95F7165B5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09460" y="5307460"/>
            <a:ext cx="4114800" cy="241091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fi-FI" sz="1600" dirty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fi-FI"/>
              <a:t>Valeria Kerkkä</a:t>
            </a:r>
            <a:endParaRPr lang="fi-FI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76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5" preserve="1" userDrawn="1">
  <p:cSld name="Otsikko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7" name="Freeform 24">
            <a:extLst>
              <a:ext uri="{FF2B5EF4-FFF2-40B4-BE49-F238E27FC236}">
                <a16:creationId xmlns:a16="http://schemas.microsoft.com/office/drawing/2014/main" id="{1A042BF1-EF78-493D-A6DE-B399BD8FC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8284039" cy="6515254"/>
          </a:xfrm>
          <a:custGeom>
            <a:avLst/>
            <a:gdLst>
              <a:gd name="T0" fmla="*/ 23006 w 23006"/>
              <a:gd name="T1" fmla="*/ 0 h 18070"/>
              <a:gd name="T2" fmla="*/ 11591 w 23006"/>
              <a:gd name="T3" fmla="*/ 0 h 18070"/>
              <a:gd name="T4" fmla="*/ 0 w 23006"/>
              <a:gd name="T5" fmla="*/ 4209 h 18070"/>
              <a:gd name="T6" fmla="*/ 0 w 23006"/>
              <a:gd name="T7" fmla="*/ 18070 h 18070"/>
              <a:gd name="T8" fmla="*/ 18262 w 23006"/>
              <a:gd name="T9" fmla="*/ 18070 h 18070"/>
              <a:gd name="T10" fmla="*/ 18262 w 23006"/>
              <a:gd name="T11" fmla="*/ 17566 h 18070"/>
              <a:gd name="T12" fmla="*/ 23006 w 23006"/>
              <a:gd name="T13" fmla="*/ 0 h 18070"/>
              <a:gd name="connsiteX0" fmla="*/ 23006 w 23006"/>
              <a:gd name="connsiteY0" fmla="*/ 0 h 18070"/>
              <a:gd name="connsiteX1" fmla="*/ 11591 w 23006"/>
              <a:gd name="connsiteY1" fmla="*/ 0 h 18070"/>
              <a:gd name="connsiteX2" fmla="*/ 0 w 23006"/>
              <a:gd name="connsiteY2" fmla="*/ 4209 h 18070"/>
              <a:gd name="connsiteX3" fmla="*/ 0 w 23006"/>
              <a:gd name="connsiteY3" fmla="*/ 18070 h 18070"/>
              <a:gd name="connsiteX4" fmla="*/ 18262 w 23006"/>
              <a:gd name="connsiteY4" fmla="*/ 18070 h 18070"/>
              <a:gd name="connsiteX5" fmla="*/ 18295 w 23006"/>
              <a:gd name="connsiteY5" fmla="*/ 17555 h 18070"/>
              <a:gd name="connsiteX6" fmla="*/ 23006 w 23006"/>
              <a:gd name="connsiteY6" fmla="*/ 0 h 18070"/>
              <a:gd name="connsiteX0" fmla="*/ 23006 w 23120"/>
              <a:gd name="connsiteY0" fmla="*/ 0 h 18070"/>
              <a:gd name="connsiteX1" fmla="*/ 11591 w 23120"/>
              <a:gd name="connsiteY1" fmla="*/ 0 h 18070"/>
              <a:gd name="connsiteX2" fmla="*/ 0 w 23120"/>
              <a:gd name="connsiteY2" fmla="*/ 4209 h 18070"/>
              <a:gd name="connsiteX3" fmla="*/ 0 w 23120"/>
              <a:gd name="connsiteY3" fmla="*/ 18070 h 18070"/>
              <a:gd name="connsiteX4" fmla="*/ 18262 w 23120"/>
              <a:gd name="connsiteY4" fmla="*/ 18070 h 18070"/>
              <a:gd name="connsiteX5" fmla="*/ 23120 w 23120"/>
              <a:gd name="connsiteY5" fmla="*/ 7420 h 18070"/>
              <a:gd name="connsiteX6" fmla="*/ 23006 w 23120"/>
              <a:gd name="connsiteY6" fmla="*/ 0 h 18070"/>
              <a:gd name="connsiteX0" fmla="*/ 23006 w 23309"/>
              <a:gd name="connsiteY0" fmla="*/ 0 h 18070"/>
              <a:gd name="connsiteX1" fmla="*/ 11591 w 23309"/>
              <a:gd name="connsiteY1" fmla="*/ 0 h 18070"/>
              <a:gd name="connsiteX2" fmla="*/ 0 w 23309"/>
              <a:gd name="connsiteY2" fmla="*/ 4209 h 18070"/>
              <a:gd name="connsiteX3" fmla="*/ 0 w 23309"/>
              <a:gd name="connsiteY3" fmla="*/ 18070 h 18070"/>
              <a:gd name="connsiteX4" fmla="*/ 18262 w 23309"/>
              <a:gd name="connsiteY4" fmla="*/ 18070 h 18070"/>
              <a:gd name="connsiteX5" fmla="*/ 23006 w 23309"/>
              <a:gd name="connsiteY5" fmla="*/ 0 h 18070"/>
              <a:gd name="connsiteX0" fmla="*/ 23006 w 23146"/>
              <a:gd name="connsiteY0" fmla="*/ 0 h 18070"/>
              <a:gd name="connsiteX1" fmla="*/ 11591 w 23146"/>
              <a:gd name="connsiteY1" fmla="*/ 0 h 18070"/>
              <a:gd name="connsiteX2" fmla="*/ 0 w 23146"/>
              <a:gd name="connsiteY2" fmla="*/ 4209 h 18070"/>
              <a:gd name="connsiteX3" fmla="*/ 0 w 23146"/>
              <a:gd name="connsiteY3" fmla="*/ 18070 h 18070"/>
              <a:gd name="connsiteX4" fmla="*/ 18262 w 23146"/>
              <a:gd name="connsiteY4" fmla="*/ 18070 h 18070"/>
              <a:gd name="connsiteX5" fmla="*/ 23006 w 23146"/>
              <a:gd name="connsiteY5" fmla="*/ 0 h 18070"/>
              <a:gd name="connsiteX0" fmla="*/ 23006 w 23006"/>
              <a:gd name="connsiteY0" fmla="*/ 0 h 18070"/>
              <a:gd name="connsiteX1" fmla="*/ 11591 w 23006"/>
              <a:gd name="connsiteY1" fmla="*/ 0 h 18070"/>
              <a:gd name="connsiteX2" fmla="*/ 0 w 23006"/>
              <a:gd name="connsiteY2" fmla="*/ 4209 h 18070"/>
              <a:gd name="connsiteX3" fmla="*/ 0 w 23006"/>
              <a:gd name="connsiteY3" fmla="*/ 18070 h 18070"/>
              <a:gd name="connsiteX4" fmla="*/ 18262 w 23006"/>
              <a:gd name="connsiteY4" fmla="*/ 18070 h 18070"/>
              <a:gd name="connsiteX5" fmla="*/ 23006 w 23006"/>
              <a:gd name="connsiteY5" fmla="*/ 0 h 1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06" h="18070">
                <a:moveTo>
                  <a:pt x="23006" y="0"/>
                </a:move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lnTo>
                  <a:pt x="0" y="18070"/>
                </a:lnTo>
                <a:lnTo>
                  <a:pt x="18262" y="18070"/>
                </a:lnTo>
                <a:cubicBezTo>
                  <a:pt x="18287" y="18090"/>
                  <a:pt x="22931" y="62"/>
                  <a:pt x="23006" y="0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29868" y="2825496"/>
            <a:ext cx="5143500" cy="2391156"/>
          </a:xfrm>
        </p:spPr>
        <p:txBody>
          <a:bodyPr anchor="ctr" anchorCtr="0"/>
          <a:lstStyle>
            <a:lvl1pPr algn="l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 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2074" y="5703145"/>
            <a:ext cx="4195818" cy="642035"/>
          </a:xfrm>
        </p:spPr>
        <p:txBody>
          <a:bodyPr anchor="t" anchorCtr="0"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BFBF6B36-2C5D-4C96-B600-824137F55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747818" y="180000"/>
            <a:ext cx="5266800" cy="6516000"/>
          </a:xfrm>
          <a:custGeom>
            <a:avLst/>
            <a:gdLst>
              <a:gd name="connsiteX0" fmla="*/ 0 w 11834341"/>
              <a:gd name="connsiteY0" fmla="*/ 0 h 2987423"/>
              <a:gd name="connsiteX1" fmla="*/ 11834341 w 11834341"/>
              <a:gd name="connsiteY1" fmla="*/ 0 h 2987423"/>
              <a:gd name="connsiteX2" fmla="*/ 11834341 w 11834341"/>
              <a:gd name="connsiteY2" fmla="*/ 2987423 h 2987423"/>
              <a:gd name="connsiteX3" fmla="*/ 0 w 11834341"/>
              <a:gd name="connsiteY3" fmla="*/ 2987423 h 2987423"/>
              <a:gd name="connsiteX4" fmla="*/ 0 w 11834341"/>
              <a:gd name="connsiteY4" fmla="*/ 0 h 2987423"/>
              <a:gd name="connsiteX0" fmla="*/ 9467 w 11843808"/>
              <a:gd name="connsiteY0" fmla="*/ 0 h 2987423"/>
              <a:gd name="connsiteX1" fmla="*/ 11843808 w 11843808"/>
              <a:gd name="connsiteY1" fmla="*/ 0 h 2987423"/>
              <a:gd name="connsiteX2" fmla="*/ 11843808 w 11843808"/>
              <a:gd name="connsiteY2" fmla="*/ 2987423 h 2987423"/>
              <a:gd name="connsiteX3" fmla="*/ 9467 w 11843808"/>
              <a:gd name="connsiteY3" fmla="*/ 2987423 h 2987423"/>
              <a:gd name="connsiteX4" fmla="*/ 0 w 11843808"/>
              <a:gd name="connsiteY4" fmla="*/ 1159280 h 2987423"/>
              <a:gd name="connsiteX5" fmla="*/ 9467 w 11843808"/>
              <a:gd name="connsiteY5" fmla="*/ 0 h 2987423"/>
              <a:gd name="connsiteX0" fmla="*/ 9467 w 11843808"/>
              <a:gd name="connsiteY0" fmla="*/ 2008 h 2989431"/>
              <a:gd name="connsiteX1" fmla="*/ 5925312 w 11843808"/>
              <a:gd name="connsiteY1" fmla="*/ 0 h 2989431"/>
              <a:gd name="connsiteX2" fmla="*/ 11843808 w 11843808"/>
              <a:gd name="connsiteY2" fmla="*/ 2008 h 2989431"/>
              <a:gd name="connsiteX3" fmla="*/ 11843808 w 11843808"/>
              <a:gd name="connsiteY3" fmla="*/ 2989431 h 2989431"/>
              <a:gd name="connsiteX4" fmla="*/ 9467 w 11843808"/>
              <a:gd name="connsiteY4" fmla="*/ 2989431 h 2989431"/>
              <a:gd name="connsiteX5" fmla="*/ 0 w 11843808"/>
              <a:gd name="connsiteY5" fmla="*/ 1161288 h 2989431"/>
              <a:gd name="connsiteX6" fmla="*/ 9467 w 11843808"/>
              <a:gd name="connsiteY6" fmla="*/ 2008 h 2989431"/>
              <a:gd name="connsiteX0" fmla="*/ 650 w 11834991"/>
              <a:gd name="connsiteY0" fmla="*/ 2008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6" fmla="*/ 650 w 11834991"/>
              <a:gd name="connsiteY6" fmla="*/ 2008 h 2989431"/>
              <a:gd name="connsiteX0" fmla="*/ 3883 w 11834991"/>
              <a:gd name="connsiteY0" fmla="*/ 1164463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0" fmla="*/ 3883 w 11834991"/>
              <a:gd name="connsiteY0" fmla="*/ 1164463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0" fmla="*/ 3883 w 11834991"/>
              <a:gd name="connsiteY0" fmla="*/ 1164732 h 2989700"/>
              <a:gd name="connsiteX1" fmla="*/ 5916495 w 11834991"/>
              <a:gd name="connsiteY1" fmla="*/ 269 h 2989700"/>
              <a:gd name="connsiteX2" fmla="*/ 11834991 w 11834991"/>
              <a:gd name="connsiteY2" fmla="*/ 2277 h 2989700"/>
              <a:gd name="connsiteX3" fmla="*/ 11834991 w 11834991"/>
              <a:gd name="connsiteY3" fmla="*/ 2989700 h 2989700"/>
              <a:gd name="connsiteX4" fmla="*/ 650 w 11834991"/>
              <a:gd name="connsiteY4" fmla="*/ 2989700 h 2989700"/>
              <a:gd name="connsiteX5" fmla="*/ 3883 w 11834991"/>
              <a:gd name="connsiteY5" fmla="*/ 1164732 h 2989700"/>
              <a:gd name="connsiteX0" fmla="*/ 3883 w 11834991"/>
              <a:gd name="connsiteY0" fmla="*/ 1164463 h 2989431"/>
              <a:gd name="connsiteX1" fmla="*/ 1805336 w 11834991"/>
              <a:gd name="connsiteY1" fmla="*/ 525357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6530 h 2991498"/>
              <a:gd name="connsiteX1" fmla="*/ 1758770 w 11834991"/>
              <a:gd name="connsiteY1" fmla="*/ 453341 h 2991498"/>
              <a:gd name="connsiteX2" fmla="*/ 5916495 w 11834991"/>
              <a:gd name="connsiteY2" fmla="*/ 2067 h 2991498"/>
              <a:gd name="connsiteX3" fmla="*/ 11834991 w 11834991"/>
              <a:gd name="connsiteY3" fmla="*/ 4075 h 2991498"/>
              <a:gd name="connsiteX4" fmla="*/ 11834991 w 11834991"/>
              <a:gd name="connsiteY4" fmla="*/ 2991498 h 2991498"/>
              <a:gd name="connsiteX5" fmla="*/ 650 w 11834991"/>
              <a:gd name="connsiteY5" fmla="*/ 2991498 h 2991498"/>
              <a:gd name="connsiteX6" fmla="*/ 3883 w 11834991"/>
              <a:gd name="connsiteY6" fmla="*/ 1166530 h 2991498"/>
              <a:gd name="connsiteX0" fmla="*/ 3883 w 11834991"/>
              <a:gd name="connsiteY0" fmla="*/ 1164834 h 2989802"/>
              <a:gd name="connsiteX1" fmla="*/ 1758770 w 11834991"/>
              <a:gd name="connsiteY1" fmla="*/ 451645 h 2989802"/>
              <a:gd name="connsiteX2" fmla="*/ 5916495 w 11834991"/>
              <a:gd name="connsiteY2" fmla="*/ 371 h 2989802"/>
              <a:gd name="connsiteX3" fmla="*/ 11834991 w 11834991"/>
              <a:gd name="connsiteY3" fmla="*/ 2379 h 2989802"/>
              <a:gd name="connsiteX4" fmla="*/ 11834991 w 11834991"/>
              <a:gd name="connsiteY4" fmla="*/ 2989802 h 2989802"/>
              <a:gd name="connsiteX5" fmla="*/ 650 w 11834991"/>
              <a:gd name="connsiteY5" fmla="*/ 2989802 h 2989802"/>
              <a:gd name="connsiteX6" fmla="*/ 3883 w 11834991"/>
              <a:gd name="connsiteY6" fmla="*/ 1164834 h 2989802"/>
              <a:gd name="connsiteX0" fmla="*/ 3883 w 11834991"/>
              <a:gd name="connsiteY0" fmla="*/ 1164834 h 2989802"/>
              <a:gd name="connsiteX1" fmla="*/ 1758770 w 11834991"/>
              <a:gd name="connsiteY1" fmla="*/ 451645 h 2989802"/>
              <a:gd name="connsiteX2" fmla="*/ 5916495 w 11834991"/>
              <a:gd name="connsiteY2" fmla="*/ 371 h 2989802"/>
              <a:gd name="connsiteX3" fmla="*/ 11834991 w 11834991"/>
              <a:gd name="connsiteY3" fmla="*/ 2379 h 2989802"/>
              <a:gd name="connsiteX4" fmla="*/ 11834991 w 11834991"/>
              <a:gd name="connsiteY4" fmla="*/ 2989802 h 2989802"/>
              <a:gd name="connsiteX5" fmla="*/ 650 w 11834991"/>
              <a:gd name="connsiteY5" fmla="*/ 2989802 h 2989802"/>
              <a:gd name="connsiteX6" fmla="*/ 3883 w 11834991"/>
              <a:gd name="connsiteY6" fmla="*/ 1164834 h 2989802"/>
              <a:gd name="connsiteX0" fmla="*/ 3883 w 11834991"/>
              <a:gd name="connsiteY0" fmla="*/ 1164775 h 2989743"/>
              <a:gd name="connsiteX1" fmla="*/ 1758770 w 11834991"/>
              <a:gd name="connsiteY1" fmla="*/ 451586 h 2989743"/>
              <a:gd name="connsiteX2" fmla="*/ 5916495 w 11834991"/>
              <a:gd name="connsiteY2" fmla="*/ 312 h 2989743"/>
              <a:gd name="connsiteX3" fmla="*/ 11834991 w 11834991"/>
              <a:gd name="connsiteY3" fmla="*/ 2320 h 2989743"/>
              <a:gd name="connsiteX4" fmla="*/ 11834991 w 11834991"/>
              <a:gd name="connsiteY4" fmla="*/ 2989743 h 2989743"/>
              <a:gd name="connsiteX5" fmla="*/ 650 w 11834991"/>
              <a:gd name="connsiteY5" fmla="*/ 2989743 h 2989743"/>
              <a:gd name="connsiteX6" fmla="*/ 3883 w 11834991"/>
              <a:gd name="connsiteY6" fmla="*/ 1164775 h 2989743"/>
              <a:gd name="connsiteX0" fmla="*/ 3883 w 11834991"/>
              <a:gd name="connsiteY0" fmla="*/ 1164880 h 2989848"/>
              <a:gd name="connsiteX1" fmla="*/ 1932336 w 11834991"/>
              <a:gd name="connsiteY1" fmla="*/ 411474 h 2989848"/>
              <a:gd name="connsiteX2" fmla="*/ 5916495 w 11834991"/>
              <a:gd name="connsiteY2" fmla="*/ 417 h 2989848"/>
              <a:gd name="connsiteX3" fmla="*/ 11834991 w 11834991"/>
              <a:gd name="connsiteY3" fmla="*/ 2425 h 2989848"/>
              <a:gd name="connsiteX4" fmla="*/ 11834991 w 11834991"/>
              <a:gd name="connsiteY4" fmla="*/ 2989848 h 2989848"/>
              <a:gd name="connsiteX5" fmla="*/ 650 w 11834991"/>
              <a:gd name="connsiteY5" fmla="*/ 2989848 h 2989848"/>
              <a:gd name="connsiteX6" fmla="*/ 3883 w 11834991"/>
              <a:gd name="connsiteY6" fmla="*/ 1164880 h 2989848"/>
              <a:gd name="connsiteX0" fmla="*/ 3883 w 11834991"/>
              <a:gd name="connsiteY0" fmla="*/ 1164867 h 2989835"/>
              <a:gd name="connsiteX1" fmla="*/ 1932336 w 11834991"/>
              <a:gd name="connsiteY1" fmla="*/ 411461 h 2989835"/>
              <a:gd name="connsiteX2" fmla="*/ 5916495 w 11834991"/>
              <a:gd name="connsiteY2" fmla="*/ 404 h 2989835"/>
              <a:gd name="connsiteX3" fmla="*/ 11834991 w 11834991"/>
              <a:gd name="connsiteY3" fmla="*/ 2412 h 2989835"/>
              <a:gd name="connsiteX4" fmla="*/ 11834991 w 11834991"/>
              <a:gd name="connsiteY4" fmla="*/ 2989835 h 2989835"/>
              <a:gd name="connsiteX5" fmla="*/ 650 w 11834991"/>
              <a:gd name="connsiteY5" fmla="*/ 2989835 h 2989835"/>
              <a:gd name="connsiteX6" fmla="*/ 3883 w 11834991"/>
              <a:gd name="connsiteY6" fmla="*/ 1164867 h 2989835"/>
              <a:gd name="connsiteX0" fmla="*/ 3883 w 11834991"/>
              <a:gd name="connsiteY0" fmla="*/ 1164888 h 2989856"/>
              <a:gd name="connsiteX1" fmla="*/ 1921753 w 11834991"/>
              <a:gd name="connsiteY1" fmla="*/ 405132 h 2989856"/>
              <a:gd name="connsiteX2" fmla="*/ 5916495 w 11834991"/>
              <a:gd name="connsiteY2" fmla="*/ 425 h 2989856"/>
              <a:gd name="connsiteX3" fmla="*/ 11834991 w 11834991"/>
              <a:gd name="connsiteY3" fmla="*/ 2433 h 2989856"/>
              <a:gd name="connsiteX4" fmla="*/ 11834991 w 11834991"/>
              <a:gd name="connsiteY4" fmla="*/ 2989856 h 2989856"/>
              <a:gd name="connsiteX5" fmla="*/ 650 w 11834991"/>
              <a:gd name="connsiteY5" fmla="*/ 2989856 h 2989856"/>
              <a:gd name="connsiteX6" fmla="*/ 3883 w 11834991"/>
              <a:gd name="connsiteY6" fmla="*/ 1164888 h 2989856"/>
              <a:gd name="connsiteX0" fmla="*/ 43 w 11835384"/>
              <a:gd name="connsiteY0" fmla="*/ 893516 h 2989610"/>
              <a:gd name="connsiteX1" fmla="*/ 1922146 w 11835384"/>
              <a:gd name="connsiteY1" fmla="*/ 404886 h 2989610"/>
              <a:gd name="connsiteX2" fmla="*/ 5916888 w 11835384"/>
              <a:gd name="connsiteY2" fmla="*/ 179 h 2989610"/>
              <a:gd name="connsiteX3" fmla="*/ 11835384 w 11835384"/>
              <a:gd name="connsiteY3" fmla="*/ 2187 h 2989610"/>
              <a:gd name="connsiteX4" fmla="*/ 11835384 w 11835384"/>
              <a:gd name="connsiteY4" fmla="*/ 2989610 h 2989610"/>
              <a:gd name="connsiteX5" fmla="*/ 1043 w 11835384"/>
              <a:gd name="connsiteY5" fmla="*/ 2989610 h 2989610"/>
              <a:gd name="connsiteX6" fmla="*/ 43 w 11835384"/>
              <a:gd name="connsiteY6" fmla="*/ 893516 h 2989610"/>
              <a:gd name="connsiteX0" fmla="*/ 0 w 11835341"/>
              <a:gd name="connsiteY0" fmla="*/ 893516 h 2989610"/>
              <a:gd name="connsiteX1" fmla="*/ 1922103 w 11835341"/>
              <a:gd name="connsiteY1" fmla="*/ 404886 h 2989610"/>
              <a:gd name="connsiteX2" fmla="*/ 5916845 w 11835341"/>
              <a:gd name="connsiteY2" fmla="*/ 179 h 2989610"/>
              <a:gd name="connsiteX3" fmla="*/ 11835341 w 11835341"/>
              <a:gd name="connsiteY3" fmla="*/ 2187 h 2989610"/>
              <a:gd name="connsiteX4" fmla="*/ 11835341 w 11835341"/>
              <a:gd name="connsiteY4" fmla="*/ 2989610 h 2989610"/>
              <a:gd name="connsiteX5" fmla="*/ 1000 w 11835341"/>
              <a:gd name="connsiteY5" fmla="*/ 2989610 h 2989610"/>
              <a:gd name="connsiteX6" fmla="*/ 0 w 11835341"/>
              <a:gd name="connsiteY6" fmla="*/ 893516 h 2989610"/>
              <a:gd name="connsiteX0" fmla="*/ 0 w 11835341"/>
              <a:gd name="connsiteY0" fmla="*/ 893720 h 2989814"/>
              <a:gd name="connsiteX1" fmla="*/ 2025820 w 11835341"/>
              <a:gd name="connsiteY1" fmla="*/ 260013 h 2989814"/>
              <a:gd name="connsiteX2" fmla="*/ 5916845 w 11835341"/>
              <a:gd name="connsiteY2" fmla="*/ 383 h 2989814"/>
              <a:gd name="connsiteX3" fmla="*/ 11835341 w 11835341"/>
              <a:gd name="connsiteY3" fmla="*/ 2391 h 2989814"/>
              <a:gd name="connsiteX4" fmla="*/ 11835341 w 11835341"/>
              <a:gd name="connsiteY4" fmla="*/ 2989814 h 2989814"/>
              <a:gd name="connsiteX5" fmla="*/ 1000 w 11835341"/>
              <a:gd name="connsiteY5" fmla="*/ 2989814 h 2989814"/>
              <a:gd name="connsiteX6" fmla="*/ 0 w 11835341"/>
              <a:gd name="connsiteY6" fmla="*/ 893720 h 2989814"/>
              <a:gd name="connsiteX0" fmla="*/ 0 w 11835341"/>
              <a:gd name="connsiteY0" fmla="*/ 897278 h 2993372"/>
              <a:gd name="connsiteX1" fmla="*/ 2025820 w 11835341"/>
              <a:gd name="connsiteY1" fmla="*/ 263571 h 2993372"/>
              <a:gd name="connsiteX2" fmla="*/ 5916845 w 11835341"/>
              <a:gd name="connsiteY2" fmla="*/ 3941 h 2993372"/>
              <a:gd name="connsiteX3" fmla="*/ 11835341 w 11835341"/>
              <a:gd name="connsiteY3" fmla="*/ 5949 h 2993372"/>
              <a:gd name="connsiteX4" fmla="*/ 11835341 w 11835341"/>
              <a:gd name="connsiteY4" fmla="*/ 2993372 h 2993372"/>
              <a:gd name="connsiteX5" fmla="*/ 1000 w 11835341"/>
              <a:gd name="connsiteY5" fmla="*/ 2993372 h 2993372"/>
              <a:gd name="connsiteX6" fmla="*/ 0 w 11835341"/>
              <a:gd name="connsiteY6" fmla="*/ 897278 h 2993372"/>
              <a:gd name="connsiteX0" fmla="*/ 0 w 11835341"/>
              <a:gd name="connsiteY0" fmla="*/ 898261 h 2994355"/>
              <a:gd name="connsiteX1" fmla="*/ 2025820 w 11835341"/>
              <a:gd name="connsiteY1" fmla="*/ 264554 h 2994355"/>
              <a:gd name="connsiteX2" fmla="*/ 5916845 w 11835341"/>
              <a:gd name="connsiteY2" fmla="*/ 4924 h 2994355"/>
              <a:gd name="connsiteX3" fmla="*/ 11835341 w 11835341"/>
              <a:gd name="connsiteY3" fmla="*/ 6932 h 2994355"/>
              <a:gd name="connsiteX4" fmla="*/ 11835341 w 11835341"/>
              <a:gd name="connsiteY4" fmla="*/ 2994355 h 2994355"/>
              <a:gd name="connsiteX5" fmla="*/ 1000 w 11835341"/>
              <a:gd name="connsiteY5" fmla="*/ 2994355 h 2994355"/>
              <a:gd name="connsiteX6" fmla="*/ 0 w 11835341"/>
              <a:gd name="connsiteY6" fmla="*/ 898261 h 2994355"/>
              <a:gd name="connsiteX0" fmla="*/ 0 w 11835341"/>
              <a:gd name="connsiteY0" fmla="*/ 901345 h 2997439"/>
              <a:gd name="connsiteX1" fmla="*/ 2025820 w 11835341"/>
              <a:gd name="connsiteY1" fmla="*/ 267638 h 2997439"/>
              <a:gd name="connsiteX2" fmla="*/ 3810844 w 11835341"/>
              <a:gd name="connsiteY2" fmla="*/ 3863 h 2997439"/>
              <a:gd name="connsiteX3" fmla="*/ 11835341 w 11835341"/>
              <a:gd name="connsiteY3" fmla="*/ 10016 h 2997439"/>
              <a:gd name="connsiteX4" fmla="*/ 11835341 w 11835341"/>
              <a:gd name="connsiteY4" fmla="*/ 2997439 h 2997439"/>
              <a:gd name="connsiteX5" fmla="*/ 1000 w 11835341"/>
              <a:gd name="connsiteY5" fmla="*/ 2997439 h 2997439"/>
              <a:gd name="connsiteX6" fmla="*/ 0 w 11835341"/>
              <a:gd name="connsiteY6" fmla="*/ 901345 h 2997439"/>
              <a:gd name="connsiteX0" fmla="*/ 0 w 11835341"/>
              <a:gd name="connsiteY0" fmla="*/ 897482 h 2993576"/>
              <a:gd name="connsiteX1" fmla="*/ 2025820 w 11835341"/>
              <a:gd name="connsiteY1" fmla="*/ 263775 h 2993576"/>
              <a:gd name="connsiteX2" fmla="*/ 3810844 w 11835341"/>
              <a:gd name="connsiteY2" fmla="*/ 0 h 2993576"/>
              <a:gd name="connsiteX3" fmla="*/ 11835341 w 11835341"/>
              <a:gd name="connsiteY3" fmla="*/ 6153 h 2993576"/>
              <a:gd name="connsiteX4" fmla="*/ 11835341 w 11835341"/>
              <a:gd name="connsiteY4" fmla="*/ 2993576 h 2993576"/>
              <a:gd name="connsiteX5" fmla="*/ 1000 w 11835341"/>
              <a:gd name="connsiteY5" fmla="*/ 2993576 h 2993576"/>
              <a:gd name="connsiteX6" fmla="*/ 0 w 11835341"/>
              <a:gd name="connsiteY6" fmla="*/ 897482 h 2993576"/>
              <a:gd name="connsiteX0" fmla="*/ 478839 w 12313180"/>
              <a:gd name="connsiteY0" fmla="*/ 2993576 h 2993576"/>
              <a:gd name="connsiteX1" fmla="*/ 2503659 w 12313180"/>
              <a:gd name="connsiteY1" fmla="*/ 263775 h 2993576"/>
              <a:gd name="connsiteX2" fmla="*/ 4288683 w 12313180"/>
              <a:gd name="connsiteY2" fmla="*/ 0 h 2993576"/>
              <a:gd name="connsiteX3" fmla="*/ 12313180 w 12313180"/>
              <a:gd name="connsiteY3" fmla="*/ 6153 h 2993576"/>
              <a:gd name="connsiteX4" fmla="*/ 12313180 w 12313180"/>
              <a:gd name="connsiteY4" fmla="*/ 2993576 h 2993576"/>
              <a:gd name="connsiteX5" fmla="*/ 478839 w 12313180"/>
              <a:gd name="connsiteY5" fmla="*/ 2993576 h 2993576"/>
              <a:gd name="connsiteX0" fmla="*/ 478855 w 12313196"/>
              <a:gd name="connsiteY0" fmla="*/ 2993576 h 2993576"/>
              <a:gd name="connsiteX1" fmla="*/ 2503675 w 12313196"/>
              <a:gd name="connsiteY1" fmla="*/ 263775 h 2993576"/>
              <a:gd name="connsiteX2" fmla="*/ 4288699 w 12313196"/>
              <a:gd name="connsiteY2" fmla="*/ 0 h 2993576"/>
              <a:gd name="connsiteX3" fmla="*/ 12313196 w 12313196"/>
              <a:gd name="connsiteY3" fmla="*/ 6153 h 2993576"/>
              <a:gd name="connsiteX4" fmla="*/ 12313196 w 12313196"/>
              <a:gd name="connsiteY4" fmla="*/ 2993576 h 2993576"/>
              <a:gd name="connsiteX5" fmla="*/ 478855 w 12313196"/>
              <a:gd name="connsiteY5" fmla="*/ 2993576 h 2993576"/>
              <a:gd name="connsiteX0" fmla="*/ 455988 w 12290329"/>
              <a:gd name="connsiteY0" fmla="*/ 2993576 h 2993576"/>
              <a:gd name="connsiteX1" fmla="*/ 2694909 w 12290329"/>
              <a:gd name="connsiteY1" fmla="*/ 983556 h 2993576"/>
              <a:gd name="connsiteX2" fmla="*/ 4265832 w 12290329"/>
              <a:gd name="connsiteY2" fmla="*/ 0 h 2993576"/>
              <a:gd name="connsiteX3" fmla="*/ 12290329 w 12290329"/>
              <a:gd name="connsiteY3" fmla="*/ 6153 h 2993576"/>
              <a:gd name="connsiteX4" fmla="*/ 12290329 w 12290329"/>
              <a:gd name="connsiteY4" fmla="*/ 2993576 h 2993576"/>
              <a:gd name="connsiteX5" fmla="*/ 455988 w 12290329"/>
              <a:gd name="connsiteY5" fmla="*/ 2993576 h 2993576"/>
              <a:gd name="connsiteX0" fmla="*/ 611227 w 12445568"/>
              <a:gd name="connsiteY0" fmla="*/ 2993576 h 2993576"/>
              <a:gd name="connsiteX1" fmla="*/ 1703514 w 12445568"/>
              <a:gd name="connsiteY1" fmla="*/ 1061475 h 2993576"/>
              <a:gd name="connsiteX2" fmla="*/ 4421071 w 12445568"/>
              <a:gd name="connsiteY2" fmla="*/ 0 h 2993576"/>
              <a:gd name="connsiteX3" fmla="*/ 12445568 w 12445568"/>
              <a:gd name="connsiteY3" fmla="*/ 6153 h 2993576"/>
              <a:gd name="connsiteX4" fmla="*/ 12445568 w 12445568"/>
              <a:gd name="connsiteY4" fmla="*/ 2993576 h 2993576"/>
              <a:gd name="connsiteX5" fmla="*/ 611227 w 12445568"/>
              <a:gd name="connsiteY5" fmla="*/ 2993576 h 2993576"/>
              <a:gd name="connsiteX0" fmla="*/ 591975 w 12426316"/>
              <a:gd name="connsiteY0" fmla="*/ 2993576 h 2993576"/>
              <a:gd name="connsiteX1" fmla="*/ 1684262 w 12426316"/>
              <a:gd name="connsiteY1" fmla="*/ 1061475 h 2993576"/>
              <a:gd name="connsiteX2" fmla="*/ 4401819 w 12426316"/>
              <a:gd name="connsiteY2" fmla="*/ 0 h 2993576"/>
              <a:gd name="connsiteX3" fmla="*/ 12426316 w 12426316"/>
              <a:gd name="connsiteY3" fmla="*/ 6153 h 2993576"/>
              <a:gd name="connsiteX4" fmla="*/ 12426316 w 12426316"/>
              <a:gd name="connsiteY4" fmla="*/ 2993576 h 2993576"/>
              <a:gd name="connsiteX5" fmla="*/ 591975 w 12426316"/>
              <a:gd name="connsiteY5" fmla="*/ 2993576 h 2993576"/>
              <a:gd name="connsiteX0" fmla="*/ 0 w 11834341"/>
              <a:gd name="connsiteY0" fmla="*/ 2993576 h 2993576"/>
              <a:gd name="connsiteX1" fmla="*/ 1092287 w 11834341"/>
              <a:gd name="connsiteY1" fmla="*/ 1061475 h 2993576"/>
              <a:gd name="connsiteX2" fmla="*/ 3809844 w 11834341"/>
              <a:gd name="connsiteY2" fmla="*/ 0 h 2993576"/>
              <a:gd name="connsiteX3" fmla="*/ 11834341 w 11834341"/>
              <a:gd name="connsiteY3" fmla="*/ 6153 h 2993576"/>
              <a:gd name="connsiteX4" fmla="*/ 11834341 w 11834341"/>
              <a:gd name="connsiteY4" fmla="*/ 2993576 h 2993576"/>
              <a:gd name="connsiteX5" fmla="*/ 0 w 11834341"/>
              <a:gd name="connsiteY5" fmla="*/ 2993576 h 2993576"/>
              <a:gd name="connsiteX0" fmla="*/ 274 w 11834615"/>
              <a:gd name="connsiteY0" fmla="*/ 2993576 h 2993576"/>
              <a:gd name="connsiteX1" fmla="*/ 1092561 w 11834615"/>
              <a:gd name="connsiteY1" fmla="*/ 1061475 h 2993576"/>
              <a:gd name="connsiteX2" fmla="*/ 3810118 w 11834615"/>
              <a:gd name="connsiteY2" fmla="*/ 0 h 2993576"/>
              <a:gd name="connsiteX3" fmla="*/ 11834615 w 11834615"/>
              <a:gd name="connsiteY3" fmla="*/ 6153 h 2993576"/>
              <a:gd name="connsiteX4" fmla="*/ 11834615 w 11834615"/>
              <a:gd name="connsiteY4" fmla="*/ 2993576 h 2993576"/>
              <a:gd name="connsiteX5" fmla="*/ 274 w 11834615"/>
              <a:gd name="connsiteY5" fmla="*/ 2993576 h 2993576"/>
              <a:gd name="connsiteX0" fmla="*/ 400 w 11834741"/>
              <a:gd name="connsiteY0" fmla="*/ 2993576 h 2993576"/>
              <a:gd name="connsiteX1" fmla="*/ 900311 w 11834741"/>
              <a:gd name="connsiteY1" fmla="*/ 1204494 h 2993576"/>
              <a:gd name="connsiteX2" fmla="*/ 3810244 w 11834741"/>
              <a:gd name="connsiteY2" fmla="*/ 0 h 2993576"/>
              <a:gd name="connsiteX3" fmla="*/ 11834741 w 11834741"/>
              <a:gd name="connsiteY3" fmla="*/ 6153 h 2993576"/>
              <a:gd name="connsiteX4" fmla="*/ 11834741 w 11834741"/>
              <a:gd name="connsiteY4" fmla="*/ 2993576 h 2993576"/>
              <a:gd name="connsiteX5" fmla="*/ 400 w 11834741"/>
              <a:gd name="connsiteY5" fmla="*/ 2993576 h 2993576"/>
              <a:gd name="connsiteX0" fmla="*/ 494 w 11834835"/>
              <a:gd name="connsiteY0" fmla="*/ 2993576 h 2993576"/>
              <a:gd name="connsiteX1" fmla="*/ 900405 w 11834835"/>
              <a:gd name="connsiteY1" fmla="*/ 1204494 h 2993576"/>
              <a:gd name="connsiteX2" fmla="*/ 3810338 w 11834835"/>
              <a:gd name="connsiteY2" fmla="*/ 0 h 2993576"/>
              <a:gd name="connsiteX3" fmla="*/ 11834835 w 11834835"/>
              <a:gd name="connsiteY3" fmla="*/ 6153 h 2993576"/>
              <a:gd name="connsiteX4" fmla="*/ 11834835 w 11834835"/>
              <a:gd name="connsiteY4" fmla="*/ 2993576 h 2993576"/>
              <a:gd name="connsiteX5" fmla="*/ 494 w 11834835"/>
              <a:gd name="connsiteY5" fmla="*/ 2993576 h 2993576"/>
              <a:gd name="connsiteX0" fmla="*/ 602 w 11834943"/>
              <a:gd name="connsiteY0" fmla="*/ 2993576 h 2993576"/>
              <a:gd name="connsiteX1" fmla="*/ 900513 w 11834943"/>
              <a:gd name="connsiteY1" fmla="*/ 1204494 h 2993576"/>
              <a:gd name="connsiteX2" fmla="*/ 3810446 w 11834943"/>
              <a:gd name="connsiteY2" fmla="*/ 0 h 2993576"/>
              <a:gd name="connsiteX3" fmla="*/ 11834943 w 11834943"/>
              <a:gd name="connsiteY3" fmla="*/ 6153 h 2993576"/>
              <a:gd name="connsiteX4" fmla="*/ 11834943 w 11834943"/>
              <a:gd name="connsiteY4" fmla="*/ 2993576 h 2993576"/>
              <a:gd name="connsiteX5" fmla="*/ 602 w 11834943"/>
              <a:gd name="connsiteY5" fmla="*/ 2993576 h 2993576"/>
              <a:gd name="connsiteX0" fmla="*/ 602 w 11834943"/>
              <a:gd name="connsiteY0" fmla="*/ 2993576 h 2993576"/>
              <a:gd name="connsiteX1" fmla="*/ 900513 w 11834943"/>
              <a:gd name="connsiteY1" fmla="*/ 1204494 h 2993576"/>
              <a:gd name="connsiteX2" fmla="*/ 3810446 w 11834943"/>
              <a:gd name="connsiteY2" fmla="*/ 0 h 2993576"/>
              <a:gd name="connsiteX3" fmla="*/ 11834943 w 11834943"/>
              <a:gd name="connsiteY3" fmla="*/ 6153 h 2993576"/>
              <a:gd name="connsiteX4" fmla="*/ 11834943 w 11834943"/>
              <a:gd name="connsiteY4" fmla="*/ 2993576 h 2993576"/>
              <a:gd name="connsiteX5" fmla="*/ 602 w 11834943"/>
              <a:gd name="connsiteY5" fmla="*/ 2993576 h 2993576"/>
              <a:gd name="connsiteX0" fmla="*/ 566 w 11834907"/>
              <a:gd name="connsiteY0" fmla="*/ 2991384 h 2991384"/>
              <a:gd name="connsiteX1" fmla="*/ 900477 w 11834907"/>
              <a:gd name="connsiteY1" fmla="*/ 1202302 h 2991384"/>
              <a:gd name="connsiteX2" fmla="*/ 3813977 w 11834907"/>
              <a:gd name="connsiteY2" fmla="*/ 0 h 2991384"/>
              <a:gd name="connsiteX3" fmla="*/ 11834907 w 11834907"/>
              <a:gd name="connsiteY3" fmla="*/ 3961 h 2991384"/>
              <a:gd name="connsiteX4" fmla="*/ 11834907 w 11834907"/>
              <a:gd name="connsiteY4" fmla="*/ 2991384 h 2991384"/>
              <a:gd name="connsiteX5" fmla="*/ 566 w 11834907"/>
              <a:gd name="connsiteY5" fmla="*/ 2991384 h 2991384"/>
              <a:gd name="connsiteX0" fmla="*/ 577 w 11834918"/>
              <a:gd name="connsiteY0" fmla="*/ 2992114 h 2992114"/>
              <a:gd name="connsiteX1" fmla="*/ 900488 w 11834918"/>
              <a:gd name="connsiteY1" fmla="*/ 1203032 h 2992114"/>
              <a:gd name="connsiteX2" fmla="*/ 3853241 w 11834918"/>
              <a:gd name="connsiteY2" fmla="*/ 0 h 2992114"/>
              <a:gd name="connsiteX3" fmla="*/ 11834918 w 11834918"/>
              <a:gd name="connsiteY3" fmla="*/ 4691 h 2992114"/>
              <a:gd name="connsiteX4" fmla="*/ 11834918 w 11834918"/>
              <a:gd name="connsiteY4" fmla="*/ 2992114 h 2992114"/>
              <a:gd name="connsiteX5" fmla="*/ 577 w 11834918"/>
              <a:gd name="connsiteY5" fmla="*/ 2992114 h 2992114"/>
              <a:gd name="connsiteX0" fmla="*/ 577 w 11834918"/>
              <a:gd name="connsiteY0" fmla="*/ 2992114 h 2992114"/>
              <a:gd name="connsiteX1" fmla="*/ 900488 w 11834918"/>
              <a:gd name="connsiteY1" fmla="*/ 1203032 h 2992114"/>
              <a:gd name="connsiteX2" fmla="*/ 3853241 w 11834918"/>
              <a:gd name="connsiteY2" fmla="*/ 0 h 2992114"/>
              <a:gd name="connsiteX3" fmla="*/ 11834918 w 11834918"/>
              <a:gd name="connsiteY3" fmla="*/ 4691 h 2992114"/>
              <a:gd name="connsiteX4" fmla="*/ 11834918 w 11834918"/>
              <a:gd name="connsiteY4" fmla="*/ 2992114 h 2992114"/>
              <a:gd name="connsiteX5" fmla="*/ 577 w 11834918"/>
              <a:gd name="connsiteY5" fmla="*/ 2992114 h 2992114"/>
              <a:gd name="connsiteX0" fmla="*/ 577 w 11834918"/>
              <a:gd name="connsiteY0" fmla="*/ 2992114 h 2992114"/>
              <a:gd name="connsiteX1" fmla="*/ 900488 w 11834918"/>
              <a:gd name="connsiteY1" fmla="*/ 1203032 h 2992114"/>
              <a:gd name="connsiteX2" fmla="*/ 3853241 w 11834918"/>
              <a:gd name="connsiteY2" fmla="*/ 0 h 2992114"/>
              <a:gd name="connsiteX3" fmla="*/ 11834918 w 11834918"/>
              <a:gd name="connsiteY3" fmla="*/ 4691 h 2992114"/>
              <a:gd name="connsiteX4" fmla="*/ 11834918 w 11834918"/>
              <a:gd name="connsiteY4" fmla="*/ 2992114 h 2992114"/>
              <a:gd name="connsiteX5" fmla="*/ 577 w 11834918"/>
              <a:gd name="connsiteY5" fmla="*/ 2992114 h 2992114"/>
              <a:gd name="connsiteX0" fmla="*/ 599 w 11834940"/>
              <a:gd name="connsiteY0" fmla="*/ 2992114 h 2992114"/>
              <a:gd name="connsiteX1" fmla="*/ 889804 w 11834940"/>
              <a:gd name="connsiteY1" fmla="*/ 1201573 h 2992114"/>
              <a:gd name="connsiteX2" fmla="*/ 3853263 w 11834940"/>
              <a:gd name="connsiteY2" fmla="*/ 0 h 2992114"/>
              <a:gd name="connsiteX3" fmla="*/ 11834940 w 11834940"/>
              <a:gd name="connsiteY3" fmla="*/ 4691 h 2992114"/>
              <a:gd name="connsiteX4" fmla="*/ 11834940 w 11834940"/>
              <a:gd name="connsiteY4" fmla="*/ 2992114 h 2992114"/>
              <a:gd name="connsiteX5" fmla="*/ 599 w 11834940"/>
              <a:gd name="connsiteY5" fmla="*/ 2992114 h 299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34940" h="2992114">
                <a:moveTo>
                  <a:pt x="599" y="2992114"/>
                </a:moveTo>
                <a:cubicBezTo>
                  <a:pt x="-14320" y="2456311"/>
                  <a:pt x="247693" y="1700259"/>
                  <a:pt x="889804" y="1201573"/>
                </a:cubicBezTo>
                <a:cubicBezTo>
                  <a:pt x="1531915" y="702887"/>
                  <a:pt x="2418364" y="284089"/>
                  <a:pt x="3853263" y="0"/>
                </a:cubicBezTo>
                <a:lnTo>
                  <a:pt x="11834940" y="4691"/>
                </a:lnTo>
                <a:lnTo>
                  <a:pt x="11834940" y="2992114"/>
                </a:lnTo>
                <a:lnTo>
                  <a:pt x="599" y="299211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">
            <a:noFill/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C6FEECCB-0ADF-4D17-9F84-4B82085D7D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29867" y="5719568"/>
            <a:ext cx="1242000" cy="642035"/>
          </a:xfrm>
        </p:spPr>
        <p:txBody>
          <a:bodyPr vert="horz" lIns="0" tIns="0" rIns="0" bIns="0" rtlCol="0" anchor="t" anchorCtr="0">
            <a:noAutofit/>
          </a:bodyPr>
          <a:lstStyle>
            <a:lvl1pPr algn="l">
              <a:defRPr lang="fi-FI" sz="1600" smtClean="0">
                <a:solidFill>
                  <a:schemeClr val="bg1"/>
                </a:solidFill>
              </a:defRPr>
            </a:lvl1pPr>
          </a:lstStyle>
          <a:p>
            <a:pPr algn="l">
              <a:lnSpc>
                <a:spcPct val="110000"/>
              </a:lnSpc>
              <a:buClr>
                <a:schemeClr val="tx2"/>
              </a:buClr>
            </a:pPr>
            <a:r>
              <a:rPr lang="fi-FI"/>
              <a:t>15.2.2021</a:t>
            </a: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580B187D-B133-4F32-8568-D26ED15FC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9868" y="5462054"/>
            <a:ext cx="4114800" cy="241091"/>
          </a:xfrm>
        </p:spPr>
        <p:txBody>
          <a:bodyPr vert="horz" lIns="0" tIns="0" rIns="0" bIns="0" rtlCol="0" anchor="t" anchorCtr="0">
            <a:noAutofit/>
          </a:bodyPr>
          <a:lstStyle>
            <a:lvl1pPr algn="l">
              <a:defRPr lang="fi-FI" sz="1600" dirty="0" smtClean="0">
                <a:solidFill>
                  <a:schemeClr val="bg1"/>
                </a:solidFill>
              </a:defRPr>
            </a:lvl1pPr>
          </a:lstStyle>
          <a:p>
            <a:pPr algn="l">
              <a:lnSpc>
                <a:spcPct val="110000"/>
              </a:lnSpc>
              <a:buClr>
                <a:schemeClr val="tx2"/>
              </a:buClr>
            </a:pPr>
            <a:r>
              <a:rPr lang="fi-FI"/>
              <a:t>Valeria Kerkkä</a:t>
            </a:r>
          </a:p>
        </p:txBody>
      </p:sp>
    </p:spTree>
    <p:extLst>
      <p:ext uri="{BB962C8B-B14F-4D97-AF65-F5344CB8AC3E}">
        <p14:creationId xmlns:p14="http://schemas.microsoft.com/office/powerpoint/2010/main" val="392933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_kuvasuikal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88C609-01E9-1042-9013-D6070C27C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65125"/>
            <a:ext cx="8743951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D6B2234-D55C-5243-AFAE-0C4CBBFAE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851" y="1825625"/>
            <a:ext cx="8743950" cy="4149725"/>
          </a:xfrm>
        </p:spPr>
        <p:txBody>
          <a:bodyPr/>
          <a:lstStyle>
            <a:lvl1pPr>
              <a:defRPr spc="0"/>
            </a:lvl1pPr>
            <a:lvl2pPr>
              <a:defRPr spc="0"/>
            </a:lvl2pPr>
            <a:lvl3pPr>
              <a:defRPr spc="0"/>
            </a:lvl3pPr>
            <a:lvl4pPr>
              <a:defRPr spc="0"/>
            </a:lvl4pPr>
            <a:lvl5pPr>
              <a:defRPr spc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AC62B113-2EFD-FA4F-85CE-6294F87416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25" y="5915618"/>
            <a:ext cx="2381940" cy="737443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A480AAB2-60F5-444B-8E95-D2C48BD479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42500" y="0"/>
            <a:ext cx="2349500" cy="6858000"/>
          </a:xfrm>
          <a:prstGeom prst="rect">
            <a:avLst/>
          </a:prstGeom>
        </p:spPr>
      </p:pic>
      <p:sp>
        <p:nvSpPr>
          <p:cNvPr id="9" name="Päivämäärän paikkamerkki 13">
            <a:extLst>
              <a:ext uri="{FF2B5EF4-FFF2-40B4-BE49-F238E27FC236}">
                <a16:creationId xmlns:a16="http://schemas.microsoft.com/office/drawing/2014/main" id="{377260D9-1E80-B146-BD77-E728B4A825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09008" y="6171403"/>
            <a:ext cx="857250" cy="365125"/>
          </a:xfrm>
        </p:spPr>
        <p:txBody>
          <a:bodyPr/>
          <a:lstStyle/>
          <a:p>
            <a:fld id="{4862A799-5F24-5C47-A369-B670D9CB6341}" type="datetime1">
              <a:rPr lang="fi-FI" smtClean="0"/>
              <a:t>23.9.2021</a:t>
            </a:fld>
            <a:endParaRPr lang="fi-FI"/>
          </a:p>
        </p:txBody>
      </p:sp>
      <p:sp>
        <p:nvSpPr>
          <p:cNvPr id="11" name="Alatunnisteen paikkamerkki 14">
            <a:extLst>
              <a:ext uri="{FF2B5EF4-FFF2-40B4-BE49-F238E27FC236}">
                <a16:creationId xmlns:a16="http://schemas.microsoft.com/office/drawing/2014/main" id="{540252B0-2202-9B4C-AC78-C8EDFF40C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5067" y="6171403"/>
            <a:ext cx="4673140" cy="365125"/>
          </a:xfrm>
        </p:spPr>
        <p:txBody>
          <a:bodyPr/>
          <a:lstStyle/>
          <a:p>
            <a:r>
              <a:rPr lang="fi-FI"/>
              <a:t>Esityksen alatunniste tässä</a:t>
            </a:r>
          </a:p>
        </p:txBody>
      </p:sp>
      <p:sp>
        <p:nvSpPr>
          <p:cNvPr id="12" name="Dian numeron paikkamerkki 15">
            <a:extLst>
              <a:ext uri="{FF2B5EF4-FFF2-40B4-BE49-F238E27FC236}">
                <a16:creationId xmlns:a16="http://schemas.microsoft.com/office/drawing/2014/main" id="{5332A496-83BD-2646-9212-3BDB81858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3407" y="6171403"/>
            <a:ext cx="666751" cy="365125"/>
          </a:xfrm>
        </p:spPr>
        <p:txBody>
          <a:bodyPr/>
          <a:lstStyle/>
          <a:p>
            <a:r>
              <a:rPr lang="fi-FI"/>
              <a:t>dia </a:t>
            </a:r>
            <a:fld id="{4B3ABE4D-E3AA-DE44-821B-852CBCAB171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35543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Tekstisivu, yksipalstainen.</a:t>
            </a:r>
            <a:br>
              <a:rPr lang="fi-FI"/>
            </a:br>
            <a:r>
              <a:rPr lang="fi-FI"/>
              <a:t>Otsikon pituus korkeintaan kaksi riviä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marL="357188" marR="0" lvl="0" indent="-357188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Esityksen tarkoitus on toimia esiintyjän ja kuulijan tukena.</a:t>
            </a:r>
            <a:br>
              <a:rPr lang="fi-FI"/>
            </a:br>
            <a:r>
              <a:rPr lang="fi-FI"/>
              <a:t>     Toinen tekstitaso, jos sivulle tulee enemmän tekstiä.</a:t>
            </a:r>
            <a:br>
              <a:rPr lang="fi-FI"/>
            </a:br>
            <a:r>
              <a:rPr lang="fi-FI"/>
              <a:t>           Kolmas tekstitaso, jos haluat esittää enemmän tekstiä.</a:t>
            </a:r>
            <a:br>
              <a:rPr lang="fi-FI"/>
            </a:br>
            <a:r>
              <a:rPr lang="fi-FI"/>
              <a:t>Muistathan, että kun tekstin koko pienenee, myös viesti pienenee.</a:t>
            </a:r>
            <a:br>
              <a:rPr lang="fi-FI"/>
            </a:br>
            <a:r>
              <a:rPr lang="fi-FI" noProof="0"/>
              <a:t>Esityksen tulee olla myös kaukaa luettavissa.</a:t>
            </a:r>
            <a:endParaRPr lang="fi-FI"/>
          </a:p>
          <a:p>
            <a:pPr marL="715963" marR="0" lvl="1" indent="-357188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59A7EFB5-C255-48FB-AC67-FD651DD26D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AFC3A855-B6C3-4D1E-B148-55910A2578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15.2.2021   |   </a:t>
            </a: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032AC8CB-3366-4A2A-8272-93E3683840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Valeria Kerkkä</a:t>
            </a:r>
          </a:p>
        </p:txBody>
      </p:sp>
    </p:spTree>
    <p:extLst>
      <p:ext uri="{BB962C8B-B14F-4D97-AF65-F5344CB8AC3E}">
        <p14:creationId xmlns:p14="http://schemas.microsoft.com/office/powerpoint/2010/main" val="384019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avio" preserve="1" userDrawn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/>
              <a:t>Graafisivu</a:t>
            </a:r>
            <a:endParaRPr lang="fi-FI"/>
          </a:p>
        </p:txBody>
      </p:sp>
      <p:sp>
        <p:nvSpPr>
          <p:cNvPr id="7" name="Kaavion paikkamerkki 6">
            <a:extLst>
              <a:ext uri="{FF2B5EF4-FFF2-40B4-BE49-F238E27FC236}">
                <a16:creationId xmlns:a16="http://schemas.microsoft.com/office/drawing/2014/main" id="{0579DF22-3A20-4908-84E3-C2B55F28B856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922338" y="1857375"/>
            <a:ext cx="10636236" cy="4087813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Käytä graafissa esityspohjan väripalettiin määriteltyjä värejä.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209C6B0D-979F-4D60-BDCD-B9E08FEB11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AC29B563-2EC1-44DE-A678-D8C61D32BA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15.2.2021   |   </a:t>
            </a:r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26AFE581-53A8-4FFC-BC3A-F2173293E0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Valeria Kerkkä</a:t>
            </a:r>
          </a:p>
        </p:txBody>
      </p:sp>
    </p:spTree>
    <p:extLst>
      <p:ext uri="{BB962C8B-B14F-4D97-AF65-F5344CB8AC3E}">
        <p14:creationId xmlns:p14="http://schemas.microsoft.com/office/powerpoint/2010/main" val="388079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365B018F-777B-44D1-9664-1407CB8459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Tekstisivu, kaksi palstaa. </a:t>
            </a:r>
            <a:br>
              <a:rPr lang="fi-FI"/>
            </a:br>
            <a:r>
              <a:rPr lang="fi-FI"/>
              <a:t>Otsikon pituus korkeintaan kaksi riviä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60330"/>
            <a:ext cx="5094402" cy="4085499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i-FI"/>
              <a:t>Esityksen teksti tulee aina tiivistää mahdollisimman lyhyeksi ja selkeäksi.</a:t>
            </a:r>
            <a:br>
              <a:rPr lang="fi-FI"/>
            </a:br>
            <a:r>
              <a:rPr lang="fi-FI"/>
              <a:t>Esityksen tarkoitus on toimia esiintyjän ja kuulijan tukena.</a:t>
            </a:r>
            <a:br>
              <a:rPr lang="fi-FI"/>
            </a:br>
            <a:r>
              <a:rPr lang="fi-FI"/>
              <a:t>Muistathan, että kun tekstin koko pienenee, myös viesti pienenee. Esityksen tulee olla myös kaukaa luettavissa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  <a:p>
            <a:pPr lvl="0"/>
            <a:endParaRPr lang="fi-FI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28EEFB21-D5D7-40FA-809A-551ABC7D90A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64608" y="1860330"/>
            <a:ext cx="5094402" cy="4085499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i-FI"/>
              <a:t>Esityksen teksti tulee aina tiivistää mahdollisimman lyhyeksi ja selkeäksi.</a:t>
            </a:r>
            <a:br>
              <a:rPr lang="fi-FI"/>
            </a:br>
            <a:r>
              <a:rPr lang="fi-FI"/>
              <a:t>Esityksen tarkoitus on toimia esiintyjän ja kuulijan tukena.</a:t>
            </a:r>
            <a:br>
              <a:rPr lang="fi-FI"/>
            </a:br>
            <a:r>
              <a:rPr lang="fi-FI"/>
              <a:t>Muistathan, että kun tekstin koko pienenee, myös viesti pienenee. Esityksen tulee olla myös kaukaa luettavissa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D47A3072-D8CC-4075-92AE-6CB4C819BC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980BC45E-8E9E-4CF2-9961-01D9993652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15.2.2021   |   </a:t>
            </a:r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B063AE42-CA71-44E3-9D58-B8058F37EC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Valeria Kerkkä</a:t>
            </a:r>
          </a:p>
        </p:txBody>
      </p:sp>
    </p:spTree>
    <p:extLst>
      <p:ext uri="{BB962C8B-B14F-4D97-AF65-F5344CB8AC3E}">
        <p14:creationId xmlns:p14="http://schemas.microsoft.com/office/powerpoint/2010/main" val="306851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aavio" preserve="1" userDrawn="1">
  <p:cSld name="Otsikko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365B018F-777B-44D1-9664-1407CB8459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/>
              <a:t>Graafisivu</a:t>
            </a:r>
            <a:br>
              <a:rPr lang="fi-FI" noProof="0"/>
            </a:br>
            <a:r>
              <a:rPr lang="fi-FI"/>
              <a:t>Otsikon pituus korkeintaan kaksi riviä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60330"/>
            <a:ext cx="3827881" cy="4085499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GB" err="1"/>
              <a:t>Värejä</a:t>
            </a:r>
            <a:r>
              <a:rPr lang="en-GB"/>
              <a:t> </a:t>
            </a:r>
            <a:r>
              <a:rPr lang="en-GB" err="1"/>
              <a:t>käytetään</a:t>
            </a:r>
            <a:r>
              <a:rPr lang="en-GB"/>
              <a:t> </a:t>
            </a:r>
            <a:r>
              <a:rPr lang="en-GB" err="1"/>
              <a:t>malliesimerkin</a:t>
            </a:r>
            <a:r>
              <a:rPr lang="en-GB"/>
              <a:t> </a:t>
            </a:r>
            <a:r>
              <a:rPr lang="en-GB" err="1"/>
              <a:t>järjestyksessä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Kaavion paikkamerkki 3">
            <a:extLst>
              <a:ext uri="{FF2B5EF4-FFF2-40B4-BE49-F238E27FC236}">
                <a16:creationId xmlns:a16="http://schemas.microsoft.com/office/drawing/2014/main" id="{E32C4822-3ED1-4503-A322-1C32778E2B1A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4866468" y="1860550"/>
            <a:ext cx="6692117" cy="4084638"/>
          </a:xfrm>
        </p:spPr>
        <p:txBody>
          <a:bodyPr/>
          <a:lstStyle/>
          <a:p>
            <a:r>
              <a:rPr lang="fi-FI"/>
              <a:t>Lisää kaavio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B133760A-D9BD-4C93-958B-C47029D5F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232B50DE-A870-4680-8BF1-626B59A71F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15.2.2021   |   </a:t>
            </a:r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660E423A-B2D8-4B91-B7C0-AB18B43AB2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Valeria Kerkkä</a:t>
            </a:r>
          </a:p>
        </p:txBody>
      </p:sp>
    </p:spTree>
    <p:extLst>
      <p:ext uri="{BB962C8B-B14F-4D97-AF65-F5344CB8AC3E}">
        <p14:creationId xmlns:p14="http://schemas.microsoft.com/office/powerpoint/2010/main" val="317795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ulukko" preserve="1" userDrawn="1">
  <p:cSld name="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err="1"/>
              <a:t>Taulukkosivu</a:t>
            </a:r>
            <a:br>
              <a:rPr lang="en-GB"/>
            </a:br>
            <a:r>
              <a:rPr lang="fi-FI"/>
              <a:t>Otsikon pituus korkeintaan kaksi riviä</a:t>
            </a:r>
          </a:p>
        </p:txBody>
      </p:sp>
      <p:sp>
        <p:nvSpPr>
          <p:cNvPr id="3" name="Taulukon paikkamerkki 2">
            <a:extLst>
              <a:ext uri="{FF2B5EF4-FFF2-40B4-BE49-F238E27FC236}">
                <a16:creationId xmlns:a16="http://schemas.microsoft.com/office/drawing/2014/main" id="{E46430B6-E098-40A9-A388-1C65D76FE095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922338" y="1857375"/>
            <a:ext cx="10636236" cy="4087813"/>
          </a:xfrm>
        </p:spPr>
        <p:txBody>
          <a:bodyPr/>
          <a:lstStyle/>
          <a:p>
            <a:r>
              <a:rPr lang="fi-FI"/>
              <a:t>Lisää taulukko napsauttamalla kuvaketta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7027DE1D-8E91-406F-8B96-045A387C48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E58D47DE-4D0E-4225-AD7A-47FB6CC388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15.2.2021   |   </a:t>
            </a: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34D358F0-BE1E-4ABA-A0E1-A93C9E529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Valeria Kerkkä</a:t>
            </a:r>
          </a:p>
        </p:txBody>
      </p:sp>
    </p:spTree>
    <p:extLst>
      <p:ext uri="{BB962C8B-B14F-4D97-AF65-F5344CB8AC3E}">
        <p14:creationId xmlns:p14="http://schemas.microsoft.com/office/powerpoint/2010/main" val="43241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tekstillinen kuva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E4DF926F-18A8-4323-87C1-43E1E0CBC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7092366" cy="1119501"/>
          </a:xfrm>
        </p:spPr>
        <p:txBody>
          <a:bodyPr/>
          <a:lstStyle/>
          <a:p>
            <a:r>
              <a:rPr lang="fi-FI"/>
              <a:t>Tekstisivu kapealla kuvalla</a:t>
            </a:r>
            <a:br>
              <a:rPr lang="fi-FI"/>
            </a:br>
            <a:r>
              <a:rPr lang="fi-FI"/>
              <a:t>ja lyhyellä otsikolla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7092366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14654" y="180000"/>
            <a:ext cx="3598545" cy="649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FFD8799F-5DA0-4FBF-A2A7-B65BDEB3BC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A1F75C40-780C-491C-87BC-6A3B74DBF7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15.2.2021   |   </a:t>
            </a:r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A3A71661-0388-4C74-813D-CFA192A733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Valeria Kerkkä</a:t>
            </a:r>
          </a:p>
        </p:txBody>
      </p:sp>
    </p:spTree>
    <p:extLst>
      <p:ext uri="{BB962C8B-B14F-4D97-AF65-F5344CB8AC3E}">
        <p14:creationId xmlns:p14="http://schemas.microsoft.com/office/powerpoint/2010/main" val="205940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tekstilliset kuvat" preserve="1" userDrawn="1">
  <p:cSld name="Kuvatekstilliset ku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E4DF926F-18A8-4323-87C1-43E1E0CBC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7092366" cy="1119501"/>
          </a:xfrm>
        </p:spPr>
        <p:txBody>
          <a:bodyPr/>
          <a:lstStyle/>
          <a:p>
            <a:r>
              <a:rPr lang="fi-FI" noProof="0"/>
              <a:t>Tekstisivu kahdella kuvalla</a:t>
            </a:r>
            <a:br>
              <a:rPr lang="fi-FI" noProof="0"/>
            </a:br>
            <a:r>
              <a:rPr lang="fi-FI" noProof="0"/>
              <a:t>ja lyhyellä otsikolla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7092366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15" name="Kuvan paikkamerkki 2">
            <a:extLst>
              <a:ext uri="{FF2B5EF4-FFF2-40B4-BE49-F238E27FC236}">
                <a16:creationId xmlns:a16="http://schemas.microsoft.com/office/drawing/2014/main" id="{FC94B34F-00DC-4D30-896A-91EC80CD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8427599" y="180000"/>
            <a:ext cx="3585600" cy="315537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7599" y="3527892"/>
            <a:ext cx="3585600" cy="315010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F7012681-75A7-47D7-8444-7D3FBA4E50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E0FBAD70-7499-4E1B-A701-03775CBA28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15.2.2021   |   </a:t>
            </a:r>
          </a:p>
        </p:txBody>
      </p:sp>
      <p:sp>
        <p:nvSpPr>
          <p:cNvPr id="17" name="Alatunnisteen paikkamerkki 4">
            <a:extLst>
              <a:ext uri="{FF2B5EF4-FFF2-40B4-BE49-F238E27FC236}">
                <a16:creationId xmlns:a16="http://schemas.microsoft.com/office/drawing/2014/main" id="{0AB49502-F625-40AF-9F75-9B1F2A7FD3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Valeria Kerkkä</a:t>
            </a:r>
          </a:p>
        </p:txBody>
      </p:sp>
    </p:spTree>
    <p:extLst>
      <p:ext uri="{BB962C8B-B14F-4D97-AF65-F5344CB8AC3E}">
        <p14:creationId xmlns:p14="http://schemas.microsoft.com/office/powerpoint/2010/main" val="408166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tekstillinen kuva iso" preserve="1" userDrawn="1">
  <p:cSld name="Kuvatekstillinen 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E4DF926F-18A8-4323-87C1-43E1E0CBC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5224068" cy="1119501"/>
          </a:xfrm>
        </p:spPr>
        <p:txBody>
          <a:bodyPr/>
          <a:lstStyle/>
          <a:p>
            <a:r>
              <a:rPr lang="fi-FI" noProof="0"/>
              <a:t>Tekstisivu isolla  kuvalla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5224068" cy="40892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i-FI"/>
              <a:t>Kuvasivun teksti tulee tiivistää lyhyeksi.</a:t>
            </a:r>
            <a:br>
              <a:rPr lang="fi-FI"/>
            </a:br>
            <a:r>
              <a:rPr lang="fi-FI"/>
              <a:t>Käytä laadukkaita kuvia.</a:t>
            </a:r>
            <a:br>
              <a:rPr lang="fi-FI"/>
            </a:br>
            <a:r>
              <a:rPr lang="fi-FI"/>
              <a:t>Vältä tiedostokooltaan isoja kuvia, jotta esityksestä ei tule liian raskasta.</a:t>
            </a:r>
            <a:br>
              <a:rPr lang="fi-FI"/>
            </a:br>
            <a:r>
              <a:rPr lang="fi-FI"/>
              <a:t>Sivun tulee olla helposti silmäiltävissä ja teksti koon tulee olla luettavissa.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428597" y="180000"/>
            <a:ext cx="5584602" cy="649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B5F3AB46-DDE8-48A9-B165-54E07D0B6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0AA848AD-B333-42B9-B9E4-08ABFCD612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15.2.2021   |   </a:t>
            </a:r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697CFB4B-70A9-4C59-8AFC-86477E70AA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Valeria Kerkkä</a:t>
            </a:r>
          </a:p>
        </p:txBody>
      </p:sp>
    </p:spTree>
    <p:extLst>
      <p:ext uri="{BB962C8B-B14F-4D97-AF65-F5344CB8AC3E}">
        <p14:creationId xmlns:p14="http://schemas.microsoft.com/office/powerpoint/2010/main" val="406632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79999" y="180000"/>
            <a:ext cx="11833200" cy="649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30417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sältö kaarevalla kuvalla" preserve="1" userDrawn="1">
  <p:cSld name="Sisältö kaarevall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6482227" cy="1119501"/>
          </a:xfrm>
        </p:spPr>
        <p:txBody>
          <a:bodyPr/>
          <a:lstStyle/>
          <a:p>
            <a:r>
              <a:rPr lang="en-GB" err="1"/>
              <a:t>Tekstisivu</a:t>
            </a:r>
            <a:r>
              <a:rPr lang="en-GB"/>
              <a:t> </a:t>
            </a:r>
            <a:r>
              <a:rPr lang="en-GB" err="1"/>
              <a:t>isolla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kaarevalla</a:t>
            </a:r>
            <a:r>
              <a:rPr lang="en-GB"/>
              <a:t> </a:t>
            </a:r>
            <a:r>
              <a:rPr lang="en-GB" err="1"/>
              <a:t>kuvalla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6482227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46D95DB7-D85C-4651-BD0D-60A1252BA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7603725" y="180000"/>
            <a:ext cx="440947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1709367 w 4408944"/>
              <a:gd name="connsiteY3" fmla="*/ 6487088 h 6488358"/>
              <a:gd name="connsiteX4" fmla="*/ 0 w 4408944"/>
              <a:gd name="connsiteY4" fmla="*/ 6488358 h 6488358"/>
              <a:gd name="connsiteX5" fmla="*/ 0 w 4408944"/>
              <a:gd name="connsiteY5" fmla="*/ 0 h 6488358"/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1709367 w 4408944"/>
              <a:gd name="connsiteY3" fmla="*/ 6487088 h 6488358"/>
              <a:gd name="connsiteX4" fmla="*/ 0 w 4408944"/>
              <a:gd name="connsiteY4" fmla="*/ 0 h 6488358"/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1709367 w 4408944"/>
              <a:gd name="connsiteY3" fmla="*/ 6487088 h 6488358"/>
              <a:gd name="connsiteX4" fmla="*/ 991817 w 4408944"/>
              <a:gd name="connsiteY4" fmla="*/ 3753413 h 6488358"/>
              <a:gd name="connsiteX5" fmla="*/ 0 w 4408944"/>
              <a:gd name="connsiteY5" fmla="*/ 0 h 6488358"/>
              <a:gd name="connsiteX0" fmla="*/ 144667 w 4553611"/>
              <a:gd name="connsiteY0" fmla="*/ 0 h 6488358"/>
              <a:gd name="connsiteX1" fmla="*/ 4553611 w 4553611"/>
              <a:gd name="connsiteY1" fmla="*/ 0 h 6488358"/>
              <a:gd name="connsiteX2" fmla="*/ 4553611 w 4553611"/>
              <a:gd name="connsiteY2" fmla="*/ 6488358 h 6488358"/>
              <a:gd name="connsiteX3" fmla="*/ 1854034 w 4553611"/>
              <a:gd name="connsiteY3" fmla="*/ 6487088 h 6488358"/>
              <a:gd name="connsiteX4" fmla="*/ 1136484 w 4553611"/>
              <a:gd name="connsiteY4" fmla="*/ 3753413 h 6488358"/>
              <a:gd name="connsiteX5" fmla="*/ 144667 w 4553611"/>
              <a:gd name="connsiteY5" fmla="*/ 0 h 6488358"/>
              <a:gd name="connsiteX0" fmla="*/ 214805 w 4623749"/>
              <a:gd name="connsiteY0" fmla="*/ 0 h 6488358"/>
              <a:gd name="connsiteX1" fmla="*/ 4623749 w 4623749"/>
              <a:gd name="connsiteY1" fmla="*/ 0 h 6488358"/>
              <a:gd name="connsiteX2" fmla="*/ 4623749 w 4623749"/>
              <a:gd name="connsiteY2" fmla="*/ 6488358 h 6488358"/>
              <a:gd name="connsiteX3" fmla="*/ 1924172 w 4623749"/>
              <a:gd name="connsiteY3" fmla="*/ 6487088 h 6488358"/>
              <a:gd name="connsiteX4" fmla="*/ 641472 w 4623749"/>
              <a:gd name="connsiteY4" fmla="*/ 4051863 h 6488358"/>
              <a:gd name="connsiteX5" fmla="*/ 214805 w 4623749"/>
              <a:gd name="connsiteY5" fmla="*/ 0 h 6488358"/>
              <a:gd name="connsiteX0" fmla="*/ 214805 w 4623749"/>
              <a:gd name="connsiteY0" fmla="*/ 0 h 6488358"/>
              <a:gd name="connsiteX1" fmla="*/ 4623749 w 4623749"/>
              <a:gd name="connsiteY1" fmla="*/ 0 h 6488358"/>
              <a:gd name="connsiteX2" fmla="*/ 4623749 w 4623749"/>
              <a:gd name="connsiteY2" fmla="*/ 6488358 h 6488358"/>
              <a:gd name="connsiteX3" fmla="*/ 1924172 w 4623749"/>
              <a:gd name="connsiteY3" fmla="*/ 6487088 h 6488358"/>
              <a:gd name="connsiteX4" fmla="*/ 641472 w 4623749"/>
              <a:gd name="connsiteY4" fmla="*/ 4051863 h 6488358"/>
              <a:gd name="connsiteX5" fmla="*/ 214805 w 4623749"/>
              <a:gd name="connsiteY5" fmla="*/ 0 h 6488358"/>
              <a:gd name="connsiteX0" fmla="*/ 530 w 4409474"/>
              <a:gd name="connsiteY0" fmla="*/ 0 h 6488358"/>
              <a:gd name="connsiteX1" fmla="*/ 4409474 w 4409474"/>
              <a:gd name="connsiteY1" fmla="*/ 0 h 6488358"/>
              <a:gd name="connsiteX2" fmla="*/ 4409474 w 4409474"/>
              <a:gd name="connsiteY2" fmla="*/ 6488358 h 6488358"/>
              <a:gd name="connsiteX3" fmla="*/ 1709897 w 4409474"/>
              <a:gd name="connsiteY3" fmla="*/ 6487088 h 6488358"/>
              <a:gd name="connsiteX4" fmla="*/ 427197 w 4409474"/>
              <a:gd name="connsiteY4" fmla="*/ 4051863 h 6488358"/>
              <a:gd name="connsiteX5" fmla="*/ 530 w 4409474"/>
              <a:gd name="connsiteY5" fmla="*/ 0 h 6488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09474" h="6488358">
                <a:moveTo>
                  <a:pt x="530" y="0"/>
                </a:moveTo>
                <a:lnTo>
                  <a:pt x="4409474" y="0"/>
                </a:lnTo>
                <a:lnTo>
                  <a:pt x="4409474" y="6488358"/>
                </a:lnTo>
                <a:lnTo>
                  <a:pt x="1709897" y="6487088"/>
                </a:lnTo>
                <a:cubicBezTo>
                  <a:pt x="1168951" y="5999514"/>
                  <a:pt x="712091" y="5133044"/>
                  <a:pt x="427197" y="4051863"/>
                </a:cubicBezTo>
                <a:cubicBezTo>
                  <a:pt x="142303" y="2970682"/>
                  <a:pt x="-10191" y="1358994"/>
                  <a:pt x="5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8CBE0249-DC84-4C39-89AB-E97D6F0F84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71815122-4A8E-4281-87AC-8D44BE6CC0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15.2.2021   |   </a:t>
            </a: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788FD0A6-21DD-4310-9D7C-EC77DE9DFE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Valeria Kerkkä</a:t>
            </a:r>
          </a:p>
        </p:txBody>
      </p:sp>
    </p:spTree>
    <p:extLst>
      <p:ext uri="{BB962C8B-B14F-4D97-AF65-F5344CB8AC3E}">
        <p14:creationId xmlns:p14="http://schemas.microsoft.com/office/powerpoint/2010/main" val="223988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dia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E229C36E-11E8-BC41-9D8A-C509487AA4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2A2F70E-AE1E-AE4C-A3F1-D6389F3D1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864397"/>
            <a:ext cx="10515600" cy="2058024"/>
          </a:xfrm>
        </p:spPr>
        <p:txBody>
          <a:bodyPr anchor="b">
            <a:normAutofit/>
          </a:bodyPr>
          <a:lstStyle>
            <a:lvl1pPr algn="ctr">
              <a:defRPr sz="4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546B996-1FB4-7F4B-9896-E2BFB1680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274816"/>
            <a:ext cx="10515600" cy="1897261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C3C6FC-B51F-6F4F-9A3B-CC83C17C6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53017B-9241-F045-9938-790C86BC6799}" type="datetime1">
              <a:rPr lang="fi-FI" smtClean="0"/>
              <a:pPr/>
              <a:t>23.9.2021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BE65551-9885-054A-A5A6-18A312518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alatunniste tässä</a:t>
            </a:r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64F447C0-8CEA-6F4D-B6BA-FBB716384A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7049" y="6278563"/>
            <a:ext cx="6667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/>
              <a:t>dia </a:t>
            </a:r>
            <a:fld id="{4B3ABE4D-E3AA-DE44-821B-852CBCAB171A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72A494C4-5C1E-1B4E-BA24-9C3B924DA7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25" y="5915618"/>
            <a:ext cx="2381940" cy="737443"/>
          </a:xfrm>
          <a:prstGeom prst="rect">
            <a:avLst/>
          </a:prstGeom>
        </p:spPr>
      </p:pic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9B02B7B0-D788-F347-805C-6C4481348C05}"/>
              </a:ext>
            </a:extLst>
          </p:cNvPr>
          <p:cNvCxnSpPr>
            <a:cxnSpLocks/>
          </p:cNvCxnSpPr>
          <p:nvPr userDrawn="1"/>
        </p:nvCxnSpPr>
        <p:spPr>
          <a:xfrm>
            <a:off x="5619335" y="3064671"/>
            <a:ext cx="95333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2015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sältö kaarevalla kuvalla 2" preserve="1" userDrawn="1">
  <p:cSld name="Sisältö kaarevalla kuval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6482227" cy="1119501"/>
          </a:xfrm>
        </p:spPr>
        <p:txBody>
          <a:bodyPr/>
          <a:lstStyle/>
          <a:p>
            <a:r>
              <a:rPr lang="en-GB" err="1"/>
              <a:t>Tekstisivu</a:t>
            </a:r>
            <a:r>
              <a:rPr lang="en-GB"/>
              <a:t> </a:t>
            </a:r>
            <a:r>
              <a:rPr lang="en-GB" err="1"/>
              <a:t>isolla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kaarevalla</a:t>
            </a:r>
            <a:r>
              <a:rPr lang="en-GB"/>
              <a:t> </a:t>
            </a:r>
            <a:r>
              <a:rPr lang="en-GB" err="1"/>
              <a:t>kuvalla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6482227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46D95DB7-D85C-4651-BD0D-60A1252BA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7611518" y="180000"/>
            <a:ext cx="4401681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065E56D1-9BA4-4424-AA13-FA7AB9479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A889983E-086F-483E-ACC1-0D3B42D4E4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15.2.2021   |   </a:t>
            </a: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C519B920-C56F-4E32-B399-E7C752AC75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Valeria Kerkkä</a:t>
            </a:r>
          </a:p>
        </p:txBody>
      </p:sp>
    </p:spTree>
    <p:extLst>
      <p:ext uri="{BB962C8B-B14F-4D97-AF65-F5344CB8AC3E}">
        <p14:creationId xmlns:p14="http://schemas.microsoft.com/office/powerpoint/2010/main" val="105607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kaarevalla kuvalla 3" preserve="1" userDrawn="1">
  <p:cSld name="Sisältö kaarevalla kuvall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77491" y="1856630"/>
            <a:ext cx="6482227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7491" y="470390"/>
            <a:ext cx="6482227" cy="1119501"/>
          </a:xfrm>
        </p:spPr>
        <p:txBody>
          <a:bodyPr/>
          <a:lstStyle/>
          <a:p>
            <a:r>
              <a:rPr lang="fi-FI" noProof="0"/>
              <a:t>Tekstisivu isolla </a:t>
            </a:r>
            <a:br>
              <a:rPr lang="fi-FI" noProof="0"/>
            </a:br>
            <a:r>
              <a:rPr lang="fi-FI" noProof="0"/>
              <a:t>kaarevalla kuvalla</a:t>
            </a:r>
            <a:endParaRPr lang="fi-FI"/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FFA32AF2-F2A2-4E4F-9C2B-365AAAFFC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179999" y="180000"/>
            <a:ext cx="4420767" cy="6498000"/>
          </a:xfrm>
          <a:custGeom>
            <a:avLst/>
            <a:gdLst>
              <a:gd name="connsiteX0" fmla="*/ 0 w 4430891"/>
              <a:gd name="connsiteY0" fmla="*/ 0 h 6488358"/>
              <a:gd name="connsiteX1" fmla="*/ 4430891 w 4430891"/>
              <a:gd name="connsiteY1" fmla="*/ 0 h 6488358"/>
              <a:gd name="connsiteX2" fmla="*/ 4430891 w 4430891"/>
              <a:gd name="connsiteY2" fmla="*/ 6488358 h 6488358"/>
              <a:gd name="connsiteX3" fmla="*/ 0 w 4430891"/>
              <a:gd name="connsiteY3" fmla="*/ 6488358 h 6488358"/>
              <a:gd name="connsiteX4" fmla="*/ 0 w 4430891"/>
              <a:gd name="connsiteY4" fmla="*/ 0 h 6488358"/>
              <a:gd name="connsiteX0" fmla="*/ 0 w 4430891"/>
              <a:gd name="connsiteY0" fmla="*/ 2986 h 6491344"/>
              <a:gd name="connsiteX1" fmla="*/ 2727596 w 4430891"/>
              <a:gd name="connsiteY1" fmla="*/ 0 h 6491344"/>
              <a:gd name="connsiteX2" fmla="*/ 4430891 w 4430891"/>
              <a:gd name="connsiteY2" fmla="*/ 2986 h 6491344"/>
              <a:gd name="connsiteX3" fmla="*/ 4430891 w 4430891"/>
              <a:gd name="connsiteY3" fmla="*/ 6491344 h 6491344"/>
              <a:gd name="connsiteX4" fmla="*/ 0 w 4430891"/>
              <a:gd name="connsiteY4" fmla="*/ 6491344 h 6491344"/>
              <a:gd name="connsiteX5" fmla="*/ 0 w 4430891"/>
              <a:gd name="connsiteY5" fmla="*/ 2986 h 6491344"/>
              <a:gd name="connsiteX0" fmla="*/ 0 w 4831678"/>
              <a:gd name="connsiteY0" fmla="*/ 481615 h 6969973"/>
              <a:gd name="connsiteX1" fmla="*/ 2727596 w 4831678"/>
              <a:gd name="connsiteY1" fmla="*/ 478629 h 6969973"/>
              <a:gd name="connsiteX2" fmla="*/ 4430891 w 4831678"/>
              <a:gd name="connsiteY2" fmla="*/ 481615 h 6969973"/>
              <a:gd name="connsiteX3" fmla="*/ 4430891 w 4831678"/>
              <a:gd name="connsiteY3" fmla="*/ 6969973 h 6969973"/>
              <a:gd name="connsiteX4" fmla="*/ 0 w 4831678"/>
              <a:gd name="connsiteY4" fmla="*/ 6969973 h 6969973"/>
              <a:gd name="connsiteX5" fmla="*/ 0 w 4831678"/>
              <a:gd name="connsiteY5" fmla="*/ 481615 h 6969973"/>
              <a:gd name="connsiteX0" fmla="*/ 0 w 4706556"/>
              <a:gd name="connsiteY0" fmla="*/ 2986 h 6491344"/>
              <a:gd name="connsiteX1" fmla="*/ 2727596 w 4706556"/>
              <a:gd name="connsiteY1" fmla="*/ 0 h 6491344"/>
              <a:gd name="connsiteX2" fmla="*/ 3937832 w 4706556"/>
              <a:gd name="connsiteY2" fmla="*/ 2217269 h 6491344"/>
              <a:gd name="connsiteX3" fmla="*/ 4430891 w 4706556"/>
              <a:gd name="connsiteY3" fmla="*/ 6491344 h 6491344"/>
              <a:gd name="connsiteX4" fmla="*/ 0 w 4706556"/>
              <a:gd name="connsiteY4" fmla="*/ 6491344 h 6491344"/>
              <a:gd name="connsiteX5" fmla="*/ 0 w 4706556"/>
              <a:gd name="connsiteY5" fmla="*/ 2986 h 6491344"/>
              <a:gd name="connsiteX0" fmla="*/ 0 w 4713104"/>
              <a:gd name="connsiteY0" fmla="*/ 2986 h 6491344"/>
              <a:gd name="connsiteX1" fmla="*/ 2727596 w 4713104"/>
              <a:gd name="connsiteY1" fmla="*/ 0 h 6491344"/>
              <a:gd name="connsiteX2" fmla="*/ 3937832 w 4713104"/>
              <a:gd name="connsiteY2" fmla="*/ 2217269 h 6491344"/>
              <a:gd name="connsiteX3" fmla="*/ 4430891 w 4713104"/>
              <a:gd name="connsiteY3" fmla="*/ 6491344 h 6491344"/>
              <a:gd name="connsiteX4" fmla="*/ 0 w 4713104"/>
              <a:gd name="connsiteY4" fmla="*/ 6491344 h 6491344"/>
              <a:gd name="connsiteX5" fmla="*/ 0 w 4713104"/>
              <a:gd name="connsiteY5" fmla="*/ 2986 h 6491344"/>
              <a:gd name="connsiteX0" fmla="*/ 0 w 4713104"/>
              <a:gd name="connsiteY0" fmla="*/ 2986 h 6491344"/>
              <a:gd name="connsiteX1" fmla="*/ 2727596 w 4713104"/>
              <a:gd name="connsiteY1" fmla="*/ 0 h 6491344"/>
              <a:gd name="connsiteX2" fmla="*/ 3937832 w 4713104"/>
              <a:gd name="connsiteY2" fmla="*/ 2217269 h 6491344"/>
              <a:gd name="connsiteX3" fmla="*/ 4430891 w 4713104"/>
              <a:gd name="connsiteY3" fmla="*/ 6491344 h 6491344"/>
              <a:gd name="connsiteX4" fmla="*/ 0 w 4713104"/>
              <a:gd name="connsiteY4" fmla="*/ 6491344 h 6491344"/>
              <a:gd name="connsiteX5" fmla="*/ 0 w 4713104"/>
              <a:gd name="connsiteY5" fmla="*/ 2986 h 6491344"/>
              <a:gd name="connsiteX0" fmla="*/ 0 w 4431482"/>
              <a:gd name="connsiteY0" fmla="*/ 2986 h 6491344"/>
              <a:gd name="connsiteX1" fmla="*/ 2727596 w 4431482"/>
              <a:gd name="connsiteY1" fmla="*/ 0 h 6491344"/>
              <a:gd name="connsiteX2" fmla="*/ 3937832 w 4431482"/>
              <a:gd name="connsiteY2" fmla="*/ 2217269 h 6491344"/>
              <a:gd name="connsiteX3" fmla="*/ 4430891 w 4431482"/>
              <a:gd name="connsiteY3" fmla="*/ 6491344 h 6491344"/>
              <a:gd name="connsiteX4" fmla="*/ 0 w 4431482"/>
              <a:gd name="connsiteY4" fmla="*/ 6491344 h 6491344"/>
              <a:gd name="connsiteX5" fmla="*/ 0 w 4431482"/>
              <a:gd name="connsiteY5" fmla="*/ 2986 h 6491344"/>
              <a:gd name="connsiteX0" fmla="*/ 0 w 4431482"/>
              <a:gd name="connsiteY0" fmla="*/ 2986 h 6491344"/>
              <a:gd name="connsiteX1" fmla="*/ 2727596 w 4431482"/>
              <a:gd name="connsiteY1" fmla="*/ 0 h 6491344"/>
              <a:gd name="connsiteX2" fmla="*/ 3937832 w 4431482"/>
              <a:gd name="connsiteY2" fmla="*/ 2217269 h 6491344"/>
              <a:gd name="connsiteX3" fmla="*/ 4430891 w 4431482"/>
              <a:gd name="connsiteY3" fmla="*/ 6491344 h 6491344"/>
              <a:gd name="connsiteX4" fmla="*/ 0 w 4431482"/>
              <a:gd name="connsiteY4" fmla="*/ 6491344 h 6491344"/>
              <a:gd name="connsiteX5" fmla="*/ 0 w 4431482"/>
              <a:gd name="connsiteY5" fmla="*/ 2986 h 6491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31482" h="6491344">
                <a:moveTo>
                  <a:pt x="0" y="2986"/>
                </a:moveTo>
                <a:lnTo>
                  <a:pt x="2727596" y="0"/>
                </a:lnTo>
                <a:cubicBezTo>
                  <a:pt x="3107490" y="349624"/>
                  <a:pt x="3613608" y="1148825"/>
                  <a:pt x="3937832" y="2217269"/>
                </a:cubicBezTo>
                <a:cubicBezTo>
                  <a:pt x="4262056" y="3285713"/>
                  <a:pt x="4443231" y="4809316"/>
                  <a:pt x="4430891" y="6491344"/>
                </a:cubicBezTo>
                <a:lnTo>
                  <a:pt x="0" y="6491344"/>
                </a:lnTo>
                <a:lnTo>
                  <a:pt x="0" y="29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96026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FCE9B700-78CD-4A46-8766-AF0BB370C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4020341"/>
            <a:ext cx="11832392" cy="2666209"/>
          </a:xfrm>
          <a:custGeom>
            <a:avLst/>
            <a:gdLst>
              <a:gd name="T0" fmla="*/ 0 w 32870"/>
              <a:gd name="T1" fmla="*/ 2673 h 7243"/>
              <a:gd name="T2" fmla="*/ 0 w 32870"/>
              <a:gd name="T3" fmla="*/ 7243 h 7243"/>
              <a:gd name="T4" fmla="*/ 19357 w 32870"/>
              <a:gd name="T5" fmla="*/ 7227 h 7243"/>
              <a:gd name="T6" fmla="*/ 32870 w 32870"/>
              <a:gd name="T7" fmla="*/ 5129 h 7243"/>
              <a:gd name="T8" fmla="*/ 32870 w 32870"/>
              <a:gd name="T9" fmla="*/ 0 h 7243"/>
              <a:gd name="T10" fmla="*/ 18713 w 32870"/>
              <a:gd name="T11" fmla="*/ 2667 h 7243"/>
              <a:gd name="T12" fmla="*/ 0 w 32870"/>
              <a:gd name="T13" fmla="*/ 2673 h 7243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0" y="3690"/>
                </a:moveTo>
                <a:lnTo>
                  <a:pt x="0" y="10000"/>
                </a:lnTo>
                <a:lnTo>
                  <a:pt x="5889" y="9978"/>
                </a:lnTo>
                <a:cubicBezTo>
                  <a:pt x="7711" y="9924"/>
                  <a:pt x="9045" y="8853"/>
                  <a:pt x="10000" y="7081"/>
                </a:cubicBezTo>
                <a:lnTo>
                  <a:pt x="10000" y="0"/>
                </a:lnTo>
                <a:cubicBezTo>
                  <a:pt x="8680" y="2670"/>
                  <a:pt x="6906" y="3414"/>
                  <a:pt x="5697" y="3613"/>
                </a:cubicBezTo>
                <a:lnTo>
                  <a:pt x="0" y="3690"/>
                </a:ln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6D37437-23D8-4818-9C76-1C816B514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180000"/>
            <a:ext cx="11832392" cy="4856905"/>
          </a:xfrm>
          <a:custGeom>
            <a:avLst/>
            <a:gdLst>
              <a:gd name="T0" fmla="*/ 0 w 32870"/>
              <a:gd name="T1" fmla="*/ 0 h 13403"/>
              <a:gd name="T2" fmla="*/ 0 w 32870"/>
              <a:gd name="T3" fmla="*/ 13403 h 13403"/>
              <a:gd name="T4" fmla="*/ 18713 w 32870"/>
              <a:gd name="T5" fmla="*/ 13397 h 13403"/>
              <a:gd name="T6" fmla="*/ 32870 w 32870"/>
              <a:gd name="T7" fmla="*/ 10730 h 13403"/>
              <a:gd name="T8" fmla="*/ 32870 w 32870"/>
              <a:gd name="T9" fmla="*/ 0 h 13403"/>
              <a:gd name="T10" fmla="*/ 0 w 32870"/>
              <a:gd name="T11" fmla="*/ 0 h 13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3403">
                <a:moveTo>
                  <a:pt x="0" y="0"/>
                </a:moveTo>
                <a:lnTo>
                  <a:pt x="0" y="13403"/>
                </a:lnTo>
                <a:cubicBezTo>
                  <a:pt x="9000" y="13399"/>
                  <a:pt x="17833" y="13396"/>
                  <a:pt x="18713" y="13397"/>
                </a:cubicBezTo>
                <a:cubicBezTo>
                  <a:pt x="22399" y="13403"/>
                  <a:pt x="28631" y="13027"/>
                  <a:pt x="32870" y="10730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292646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2" preserve="1" userDrawn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FCE9B700-78CD-4A46-8766-AF0BB370C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4020341"/>
            <a:ext cx="11834341" cy="2666209"/>
          </a:xfrm>
          <a:custGeom>
            <a:avLst/>
            <a:gdLst>
              <a:gd name="T0" fmla="*/ 0 w 32870"/>
              <a:gd name="T1" fmla="*/ 2673 h 7243"/>
              <a:gd name="T2" fmla="*/ 0 w 32870"/>
              <a:gd name="T3" fmla="*/ 7243 h 7243"/>
              <a:gd name="T4" fmla="*/ 19357 w 32870"/>
              <a:gd name="T5" fmla="*/ 7227 h 7243"/>
              <a:gd name="T6" fmla="*/ 32870 w 32870"/>
              <a:gd name="T7" fmla="*/ 5129 h 7243"/>
              <a:gd name="T8" fmla="*/ 32870 w 32870"/>
              <a:gd name="T9" fmla="*/ 0 h 7243"/>
              <a:gd name="T10" fmla="*/ 18713 w 32870"/>
              <a:gd name="T11" fmla="*/ 2667 h 7243"/>
              <a:gd name="T12" fmla="*/ 0 w 32870"/>
              <a:gd name="T13" fmla="*/ 2673 h 7243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0" y="3690"/>
                </a:moveTo>
                <a:lnTo>
                  <a:pt x="0" y="10000"/>
                </a:lnTo>
                <a:lnTo>
                  <a:pt x="5889" y="9978"/>
                </a:lnTo>
                <a:cubicBezTo>
                  <a:pt x="7711" y="9924"/>
                  <a:pt x="9045" y="8853"/>
                  <a:pt x="10000" y="7081"/>
                </a:cubicBezTo>
                <a:lnTo>
                  <a:pt x="10000" y="0"/>
                </a:lnTo>
                <a:cubicBezTo>
                  <a:pt x="8680" y="2670"/>
                  <a:pt x="6906" y="3414"/>
                  <a:pt x="5697" y="3613"/>
                </a:cubicBezTo>
                <a:lnTo>
                  <a:pt x="0" y="3690"/>
                </a:lnTo>
                <a:close/>
              </a:path>
            </a:pathLst>
          </a:custGeom>
          <a:solidFill>
            <a:srgbClr val="B6B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6D37437-23D8-4818-9C76-1C816B514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856905"/>
          </a:xfrm>
          <a:custGeom>
            <a:avLst/>
            <a:gdLst>
              <a:gd name="T0" fmla="*/ 0 w 32870"/>
              <a:gd name="T1" fmla="*/ 0 h 13403"/>
              <a:gd name="T2" fmla="*/ 0 w 32870"/>
              <a:gd name="T3" fmla="*/ 13403 h 13403"/>
              <a:gd name="T4" fmla="*/ 18713 w 32870"/>
              <a:gd name="T5" fmla="*/ 13397 h 13403"/>
              <a:gd name="T6" fmla="*/ 32870 w 32870"/>
              <a:gd name="T7" fmla="*/ 10730 h 13403"/>
              <a:gd name="T8" fmla="*/ 32870 w 32870"/>
              <a:gd name="T9" fmla="*/ 0 h 13403"/>
              <a:gd name="T10" fmla="*/ 0 w 32870"/>
              <a:gd name="T11" fmla="*/ 0 h 13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3403">
                <a:moveTo>
                  <a:pt x="0" y="0"/>
                </a:moveTo>
                <a:lnTo>
                  <a:pt x="0" y="13403"/>
                </a:lnTo>
                <a:cubicBezTo>
                  <a:pt x="9000" y="13399"/>
                  <a:pt x="17833" y="13396"/>
                  <a:pt x="18713" y="13397"/>
                </a:cubicBezTo>
                <a:cubicBezTo>
                  <a:pt x="22399" y="13403"/>
                  <a:pt x="28631" y="13027"/>
                  <a:pt x="32870" y="10730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5A81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388135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3" preserve="1" userDrawn="1">
  <p:cSld name="Osan ylätunnis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FCE9B700-78CD-4A46-8766-AF0BB370C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4020341"/>
            <a:ext cx="11834341" cy="2666209"/>
          </a:xfrm>
          <a:custGeom>
            <a:avLst/>
            <a:gdLst>
              <a:gd name="T0" fmla="*/ 0 w 32870"/>
              <a:gd name="T1" fmla="*/ 2673 h 7243"/>
              <a:gd name="T2" fmla="*/ 0 w 32870"/>
              <a:gd name="T3" fmla="*/ 7243 h 7243"/>
              <a:gd name="T4" fmla="*/ 19357 w 32870"/>
              <a:gd name="T5" fmla="*/ 7227 h 7243"/>
              <a:gd name="T6" fmla="*/ 32870 w 32870"/>
              <a:gd name="T7" fmla="*/ 5129 h 7243"/>
              <a:gd name="T8" fmla="*/ 32870 w 32870"/>
              <a:gd name="T9" fmla="*/ 0 h 7243"/>
              <a:gd name="T10" fmla="*/ 18713 w 32870"/>
              <a:gd name="T11" fmla="*/ 2667 h 7243"/>
              <a:gd name="T12" fmla="*/ 0 w 32870"/>
              <a:gd name="T13" fmla="*/ 2673 h 7243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0" y="3690"/>
                </a:moveTo>
                <a:lnTo>
                  <a:pt x="0" y="10000"/>
                </a:lnTo>
                <a:lnTo>
                  <a:pt x="5889" y="9978"/>
                </a:lnTo>
                <a:cubicBezTo>
                  <a:pt x="7711" y="9924"/>
                  <a:pt x="9045" y="8853"/>
                  <a:pt x="10000" y="7081"/>
                </a:cubicBezTo>
                <a:lnTo>
                  <a:pt x="10000" y="0"/>
                </a:lnTo>
                <a:cubicBezTo>
                  <a:pt x="8680" y="2670"/>
                  <a:pt x="6906" y="3414"/>
                  <a:pt x="5697" y="3613"/>
                </a:cubicBezTo>
                <a:lnTo>
                  <a:pt x="0" y="3690"/>
                </a:lnTo>
                <a:close/>
              </a:path>
            </a:pathLst>
          </a:custGeom>
          <a:solidFill>
            <a:srgbClr val="D964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6D37437-23D8-4818-9C76-1C816B514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856905"/>
          </a:xfrm>
          <a:custGeom>
            <a:avLst/>
            <a:gdLst>
              <a:gd name="T0" fmla="*/ 0 w 32870"/>
              <a:gd name="T1" fmla="*/ 0 h 13403"/>
              <a:gd name="T2" fmla="*/ 0 w 32870"/>
              <a:gd name="T3" fmla="*/ 13403 h 13403"/>
              <a:gd name="T4" fmla="*/ 18713 w 32870"/>
              <a:gd name="T5" fmla="*/ 13397 h 13403"/>
              <a:gd name="T6" fmla="*/ 32870 w 32870"/>
              <a:gd name="T7" fmla="*/ 10730 h 13403"/>
              <a:gd name="T8" fmla="*/ 32870 w 32870"/>
              <a:gd name="T9" fmla="*/ 0 h 13403"/>
              <a:gd name="T10" fmla="*/ 0 w 32870"/>
              <a:gd name="T11" fmla="*/ 0 h 13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3403">
                <a:moveTo>
                  <a:pt x="0" y="0"/>
                </a:moveTo>
                <a:lnTo>
                  <a:pt x="0" y="13403"/>
                </a:lnTo>
                <a:cubicBezTo>
                  <a:pt x="9000" y="13399"/>
                  <a:pt x="17833" y="13396"/>
                  <a:pt x="18713" y="13397"/>
                </a:cubicBezTo>
                <a:cubicBezTo>
                  <a:pt x="22399" y="13403"/>
                  <a:pt x="28631" y="13027"/>
                  <a:pt x="32870" y="10730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BE5A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160979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4" preserve="1" userDrawn="1">
  <p:cSld name="Osan ylätunnis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Ryhmä 7">
            <a:extLst>
              <a:ext uri="{FF2B5EF4-FFF2-40B4-BE49-F238E27FC236}">
                <a16:creationId xmlns:a16="http://schemas.microsoft.com/office/drawing/2014/main" id="{699CDD43-C904-4C83-89E3-B4A65DCAA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78632" y="180000"/>
            <a:ext cx="11834341" cy="6488159"/>
            <a:chOff x="178632" y="172167"/>
            <a:chExt cx="11834341" cy="6488159"/>
          </a:xfrm>
        </p:grpSpPr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90CE7767-6758-4913-9796-391DDD99B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3955066"/>
              <a:ext cx="11834341" cy="2705260"/>
            </a:xfrm>
            <a:custGeom>
              <a:avLst/>
              <a:gdLst>
                <a:gd name="T0" fmla="*/ 0 w 32870"/>
                <a:gd name="T1" fmla="*/ 2226 h 7510"/>
                <a:gd name="T2" fmla="*/ 0 w 32870"/>
                <a:gd name="T3" fmla="*/ 7510 h 7510"/>
                <a:gd name="T4" fmla="*/ 14422 w 32870"/>
                <a:gd name="T5" fmla="*/ 4695 h 7510"/>
                <a:gd name="T6" fmla="*/ 32870 w 32870"/>
                <a:gd name="T7" fmla="*/ 4690 h 7510"/>
                <a:gd name="T8" fmla="*/ 32870 w 32870"/>
                <a:gd name="T9" fmla="*/ 0 h 7510"/>
                <a:gd name="T10" fmla="*/ 13779 w 32870"/>
                <a:gd name="T11" fmla="*/ 16 h 7510"/>
                <a:gd name="T12" fmla="*/ 0 w 32870"/>
                <a:gd name="T13" fmla="*/ 2226 h 7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870" h="7510">
                  <a:moveTo>
                    <a:pt x="0" y="2226"/>
                  </a:moveTo>
                  <a:lnTo>
                    <a:pt x="0" y="7510"/>
                  </a:lnTo>
                  <a:cubicBezTo>
                    <a:pt x="4241" y="5081"/>
                    <a:pt x="10659" y="4690"/>
                    <a:pt x="14422" y="4695"/>
                  </a:cubicBezTo>
                  <a:cubicBezTo>
                    <a:pt x="15294" y="4696"/>
                    <a:pt x="23963" y="4693"/>
                    <a:pt x="32870" y="4690"/>
                  </a:cubicBezTo>
                  <a:lnTo>
                    <a:pt x="32870" y="0"/>
                  </a:lnTo>
                  <a:cubicBezTo>
                    <a:pt x="23927" y="3"/>
                    <a:pt x="15112" y="8"/>
                    <a:pt x="13779" y="16"/>
                  </a:cubicBezTo>
                  <a:cubicBezTo>
                    <a:pt x="7620" y="56"/>
                    <a:pt x="3156" y="876"/>
                    <a:pt x="0" y="2226"/>
                  </a:cubicBezTo>
                  <a:close/>
                </a:path>
              </a:pathLst>
            </a:custGeom>
            <a:solidFill>
              <a:srgbClr val="577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C7A82CFE-FC2A-469E-AAFA-303040F09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172167"/>
              <a:ext cx="11834341" cy="4632577"/>
            </a:xfrm>
            <a:custGeom>
              <a:avLst/>
              <a:gdLst>
                <a:gd name="T0" fmla="*/ 0 w 32870"/>
                <a:gd name="T1" fmla="*/ 0 h 12864"/>
                <a:gd name="T2" fmla="*/ 0 w 32870"/>
                <a:gd name="T3" fmla="*/ 12864 h 12864"/>
                <a:gd name="T4" fmla="*/ 13779 w 32870"/>
                <a:gd name="T5" fmla="*/ 10654 h 12864"/>
                <a:gd name="T6" fmla="*/ 32870 w 32870"/>
                <a:gd name="T7" fmla="*/ 10638 h 12864"/>
                <a:gd name="T8" fmla="*/ 32870 w 32870"/>
                <a:gd name="T9" fmla="*/ 0 h 12864"/>
                <a:gd name="T10" fmla="*/ 0 w 32870"/>
                <a:gd name="T11" fmla="*/ 0 h 12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870" h="12864">
                  <a:moveTo>
                    <a:pt x="0" y="0"/>
                  </a:moveTo>
                  <a:lnTo>
                    <a:pt x="0" y="12864"/>
                  </a:lnTo>
                  <a:cubicBezTo>
                    <a:pt x="3156" y="11514"/>
                    <a:pt x="7620" y="10694"/>
                    <a:pt x="13779" y="10654"/>
                  </a:cubicBezTo>
                  <a:cubicBezTo>
                    <a:pt x="15112" y="10646"/>
                    <a:pt x="23927" y="10641"/>
                    <a:pt x="32870" y="10638"/>
                  </a:cubicBezTo>
                  <a:lnTo>
                    <a:pt x="328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8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272691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5" preserve="1" userDrawn="1">
  <p:cSld name="Osan ylätunnist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Ryhmä 7">
            <a:extLst>
              <a:ext uri="{FF2B5EF4-FFF2-40B4-BE49-F238E27FC236}">
                <a16:creationId xmlns:a16="http://schemas.microsoft.com/office/drawing/2014/main" id="{699CDD43-C904-4C83-89E3-B4A65DCAA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78632" y="180000"/>
            <a:ext cx="11834341" cy="6488159"/>
            <a:chOff x="178632" y="172167"/>
            <a:chExt cx="11834341" cy="6488159"/>
          </a:xfrm>
        </p:grpSpPr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90CE7767-6758-4913-9796-391DDD99B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3955066"/>
              <a:ext cx="11834341" cy="2705260"/>
            </a:xfrm>
            <a:custGeom>
              <a:avLst/>
              <a:gdLst>
                <a:gd name="T0" fmla="*/ 0 w 32870"/>
                <a:gd name="T1" fmla="*/ 2226 h 7510"/>
                <a:gd name="T2" fmla="*/ 0 w 32870"/>
                <a:gd name="T3" fmla="*/ 7510 h 7510"/>
                <a:gd name="T4" fmla="*/ 14422 w 32870"/>
                <a:gd name="T5" fmla="*/ 4695 h 7510"/>
                <a:gd name="T6" fmla="*/ 32870 w 32870"/>
                <a:gd name="T7" fmla="*/ 4690 h 7510"/>
                <a:gd name="T8" fmla="*/ 32870 w 32870"/>
                <a:gd name="T9" fmla="*/ 0 h 7510"/>
                <a:gd name="T10" fmla="*/ 13779 w 32870"/>
                <a:gd name="T11" fmla="*/ 16 h 7510"/>
                <a:gd name="T12" fmla="*/ 0 w 32870"/>
                <a:gd name="T13" fmla="*/ 2226 h 7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870" h="7510">
                  <a:moveTo>
                    <a:pt x="0" y="2226"/>
                  </a:moveTo>
                  <a:lnTo>
                    <a:pt x="0" y="7510"/>
                  </a:lnTo>
                  <a:cubicBezTo>
                    <a:pt x="4241" y="5081"/>
                    <a:pt x="10659" y="4690"/>
                    <a:pt x="14422" y="4695"/>
                  </a:cubicBezTo>
                  <a:cubicBezTo>
                    <a:pt x="15294" y="4696"/>
                    <a:pt x="23963" y="4693"/>
                    <a:pt x="32870" y="4690"/>
                  </a:cubicBezTo>
                  <a:lnTo>
                    <a:pt x="32870" y="0"/>
                  </a:lnTo>
                  <a:cubicBezTo>
                    <a:pt x="23927" y="3"/>
                    <a:pt x="15112" y="8"/>
                    <a:pt x="13779" y="16"/>
                  </a:cubicBezTo>
                  <a:cubicBezTo>
                    <a:pt x="7620" y="56"/>
                    <a:pt x="3156" y="876"/>
                    <a:pt x="0" y="2226"/>
                  </a:cubicBezTo>
                  <a:close/>
                </a:path>
              </a:pathLst>
            </a:custGeom>
            <a:solidFill>
              <a:srgbClr val="B6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C7A82CFE-FC2A-469E-AAFA-303040F09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172167"/>
              <a:ext cx="11834341" cy="4632577"/>
            </a:xfrm>
            <a:custGeom>
              <a:avLst/>
              <a:gdLst>
                <a:gd name="T0" fmla="*/ 0 w 32870"/>
                <a:gd name="T1" fmla="*/ 0 h 12864"/>
                <a:gd name="T2" fmla="*/ 0 w 32870"/>
                <a:gd name="T3" fmla="*/ 12864 h 12864"/>
                <a:gd name="T4" fmla="*/ 13779 w 32870"/>
                <a:gd name="T5" fmla="*/ 10654 h 12864"/>
                <a:gd name="T6" fmla="*/ 32870 w 32870"/>
                <a:gd name="T7" fmla="*/ 10638 h 12864"/>
                <a:gd name="T8" fmla="*/ 32870 w 32870"/>
                <a:gd name="T9" fmla="*/ 0 h 12864"/>
                <a:gd name="T10" fmla="*/ 0 w 32870"/>
                <a:gd name="T11" fmla="*/ 0 h 12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870" h="12864">
                  <a:moveTo>
                    <a:pt x="0" y="0"/>
                  </a:moveTo>
                  <a:lnTo>
                    <a:pt x="0" y="12864"/>
                  </a:lnTo>
                  <a:cubicBezTo>
                    <a:pt x="3156" y="11514"/>
                    <a:pt x="7620" y="10694"/>
                    <a:pt x="13779" y="10654"/>
                  </a:cubicBezTo>
                  <a:cubicBezTo>
                    <a:pt x="15112" y="10646"/>
                    <a:pt x="23927" y="10641"/>
                    <a:pt x="32870" y="10638"/>
                  </a:cubicBezTo>
                  <a:lnTo>
                    <a:pt x="328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81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253288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6" preserve="1" userDrawn="1">
  <p:cSld name="Osan ylätunnist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2">
            <a:extLst>
              <a:ext uri="{FF2B5EF4-FFF2-40B4-BE49-F238E27FC236}">
                <a16:creationId xmlns:a16="http://schemas.microsoft.com/office/drawing/2014/main" id="{90CE7767-6758-4913-9796-391DDD99B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3962899"/>
            <a:ext cx="11834341" cy="2705260"/>
          </a:xfrm>
          <a:custGeom>
            <a:avLst/>
            <a:gdLst>
              <a:gd name="T0" fmla="*/ 0 w 32870"/>
              <a:gd name="T1" fmla="*/ 2226 h 7510"/>
              <a:gd name="T2" fmla="*/ 0 w 32870"/>
              <a:gd name="T3" fmla="*/ 7510 h 7510"/>
              <a:gd name="T4" fmla="*/ 14422 w 32870"/>
              <a:gd name="T5" fmla="*/ 4695 h 7510"/>
              <a:gd name="T6" fmla="*/ 32870 w 32870"/>
              <a:gd name="T7" fmla="*/ 4690 h 7510"/>
              <a:gd name="T8" fmla="*/ 32870 w 32870"/>
              <a:gd name="T9" fmla="*/ 0 h 7510"/>
              <a:gd name="T10" fmla="*/ 13779 w 32870"/>
              <a:gd name="T11" fmla="*/ 16 h 7510"/>
              <a:gd name="T12" fmla="*/ 0 w 32870"/>
              <a:gd name="T13" fmla="*/ 2226 h 7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7510">
                <a:moveTo>
                  <a:pt x="0" y="2226"/>
                </a:moveTo>
                <a:lnTo>
                  <a:pt x="0" y="7510"/>
                </a:lnTo>
                <a:cubicBezTo>
                  <a:pt x="4241" y="5081"/>
                  <a:pt x="10659" y="4690"/>
                  <a:pt x="14422" y="4695"/>
                </a:cubicBezTo>
                <a:cubicBezTo>
                  <a:pt x="15294" y="4696"/>
                  <a:pt x="23963" y="4693"/>
                  <a:pt x="32870" y="4690"/>
                </a:cubicBezTo>
                <a:lnTo>
                  <a:pt x="32870" y="0"/>
                </a:lnTo>
                <a:cubicBezTo>
                  <a:pt x="23927" y="3"/>
                  <a:pt x="15112" y="8"/>
                  <a:pt x="13779" y="16"/>
                </a:cubicBezTo>
                <a:cubicBezTo>
                  <a:pt x="7620" y="56"/>
                  <a:pt x="3156" y="876"/>
                  <a:pt x="0" y="2226"/>
                </a:cubicBezTo>
                <a:close/>
              </a:path>
            </a:pathLst>
          </a:custGeom>
          <a:solidFill>
            <a:srgbClr val="D964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C7A82CFE-FC2A-469E-AAFA-303040F09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632577"/>
          </a:xfrm>
          <a:custGeom>
            <a:avLst/>
            <a:gdLst>
              <a:gd name="T0" fmla="*/ 0 w 32870"/>
              <a:gd name="T1" fmla="*/ 0 h 12864"/>
              <a:gd name="T2" fmla="*/ 0 w 32870"/>
              <a:gd name="T3" fmla="*/ 12864 h 12864"/>
              <a:gd name="T4" fmla="*/ 13779 w 32870"/>
              <a:gd name="T5" fmla="*/ 10654 h 12864"/>
              <a:gd name="T6" fmla="*/ 32870 w 32870"/>
              <a:gd name="T7" fmla="*/ 10638 h 12864"/>
              <a:gd name="T8" fmla="*/ 32870 w 32870"/>
              <a:gd name="T9" fmla="*/ 0 h 12864"/>
              <a:gd name="T10" fmla="*/ 0 w 32870"/>
              <a:gd name="T11" fmla="*/ 0 h 12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2864">
                <a:moveTo>
                  <a:pt x="0" y="0"/>
                </a:moveTo>
                <a:lnTo>
                  <a:pt x="0" y="12864"/>
                </a:lnTo>
                <a:cubicBezTo>
                  <a:pt x="3156" y="11514"/>
                  <a:pt x="7620" y="10694"/>
                  <a:pt x="13779" y="10654"/>
                </a:cubicBezTo>
                <a:cubicBezTo>
                  <a:pt x="15112" y="10646"/>
                  <a:pt x="23927" y="10641"/>
                  <a:pt x="32870" y="10638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BE5A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31980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kuva" preserve="1" userDrawn="1">
  <p:cSld name="Osan ylätunniste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9">
            <a:extLst>
              <a:ext uri="{FF2B5EF4-FFF2-40B4-BE49-F238E27FC236}">
                <a16:creationId xmlns:a16="http://schemas.microsoft.com/office/drawing/2014/main" id="{14FF7E8B-4CDF-4CAC-83E6-4DFDE038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80000"/>
            <a:ext cx="9144000" cy="6498000"/>
          </a:xfrm>
          <a:custGeom>
            <a:avLst/>
            <a:gdLst>
              <a:gd name="connsiteX0" fmla="*/ 0 w 9144000"/>
              <a:gd name="connsiteY0" fmla="*/ 0 h 6513234"/>
              <a:gd name="connsiteX1" fmla="*/ 9144000 w 9144000"/>
              <a:gd name="connsiteY1" fmla="*/ 0 h 6513234"/>
              <a:gd name="connsiteX2" fmla="*/ 9144000 w 9144000"/>
              <a:gd name="connsiteY2" fmla="*/ 6513234 h 6513234"/>
              <a:gd name="connsiteX3" fmla="*/ 0 w 9144000"/>
              <a:gd name="connsiteY3" fmla="*/ 6513234 h 6513234"/>
              <a:gd name="connsiteX4" fmla="*/ 0 w 9144000"/>
              <a:gd name="connsiteY4" fmla="*/ 0 h 6513234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9144000 w 9144000"/>
              <a:gd name="connsiteY2" fmla="*/ 6513234 h 6514355"/>
              <a:gd name="connsiteX3" fmla="*/ 7431035 w 9144000"/>
              <a:gd name="connsiteY3" fmla="*/ 6514355 h 6514355"/>
              <a:gd name="connsiteX4" fmla="*/ 0 w 9144000"/>
              <a:gd name="connsiteY4" fmla="*/ 6513234 h 6514355"/>
              <a:gd name="connsiteX5" fmla="*/ 0 w 9144000"/>
              <a:gd name="connsiteY5" fmla="*/ 0 h 6514355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7431035 w 9144000"/>
              <a:gd name="connsiteY2" fmla="*/ 6514355 h 6514355"/>
              <a:gd name="connsiteX3" fmla="*/ 0 w 9144000"/>
              <a:gd name="connsiteY3" fmla="*/ 6513234 h 6514355"/>
              <a:gd name="connsiteX4" fmla="*/ 0 w 9144000"/>
              <a:gd name="connsiteY4" fmla="*/ 0 h 651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514355">
                <a:moveTo>
                  <a:pt x="0" y="0"/>
                </a:moveTo>
                <a:lnTo>
                  <a:pt x="9144000" y="0"/>
                </a:lnTo>
                <a:lnTo>
                  <a:pt x="7431035" y="6514355"/>
                </a:lnTo>
                <a:lnTo>
                  <a:pt x="0" y="6513234"/>
                </a:lnTo>
                <a:lnTo>
                  <a:pt x="0" y="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2451851"/>
            <a:ext cx="6450106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Kuvallinen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väliotsikkosivu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r>
              <a:rPr lang="en-GB" err="1"/>
              <a:t>jäsentämiseen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A1F3F41D-5BA7-4AD3-81B0-B935DD9EF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601865" y="180000"/>
            <a:ext cx="441073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45302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kuva 2" preserve="1" userDrawn="1">
  <p:cSld name="Osan ylätunniste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9">
            <a:extLst>
              <a:ext uri="{FF2B5EF4-FFF2-40B4-BE49-F238E27FC236}">
                <a16:creationId xmlns:a16="http://schemas.microsoft.com/office/drawing/2014/main" id="{86227721-48B2-43B3-8526-34B0C73A1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80000"/>
            <a:ext cx="9144000" cy="6498000"/>
          </a:xfrm>
          <a:custGeom>
            <a:avLst/>
            <a:gdLst>
              <a:gd name="connsiteX0" fmla="*/ 0 w 9144000"/>
              <a:gd name="connsiteY0" fmla="*/ 0 h 6513234"/>
              <a:gd name="connsiteX1" fmla="*/ 9144000 w 9144000"/>
              <a:gd name="connsiteY1" fmla="*/ 0 h 6513234"/>
              <a:gd name="connsiteX2" fmla="*/ 9144000 w 9144000"/>
              <a:gd name="connsiteY2" fmla="*/ 6513234 h 6513234"/>
              <a:gd name="connsiteX3" fmla="*/ 0 w 9144000"/>
              <a:gd name="connsiteY3" fmla="*/ 6513234 h 6513234"/>
              <a:gd name="connsiteX4" fmla="*/ 0 w 9144000"/>
              <a:gd name="connsiteY4" fmla="*/ 0 h 6513234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9144000 w 9144000"/>
              <a:gd name="connsiteY2" fmla="*/ 6513234 h 6514355"/>
              <a:gd name="connsiteX3" fmla="*/ 7431035 w 9144000"/>
              <a:gd name="connsiteY3" fmla="*/ 6514355 h 6514355"/>
              <a:gd name="connsiteX4" fmla="*/ 0 w 9144000"/>
              <a:gd name="connsiteY4" fmla="*/ 6513234 h 6514355"/>
              <a:gd name="connsiteX5" fmla="*/ 0 w 9144000"/>
              <a:gd name="connsiteY5" fmla="*/ 0 h 6514355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7431035 w 9144000"/>
              <a:gd name="connsiteY2" fmla="*/ 6514355 h 6514355"/>
              <a:gd name="connsiteX3" fmla="*/ 0 w 9144000"/>
              <a:gd name="connsiteY3" fmla="*/ 6513234 h 6514355"/>
              <a:gd name="connsiteX4" fmla="*/ 0 w 9144000"/>
              <a:gd name="connsiteY4" fmla="*/ 0 h 651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514355">
                <a:moveTo>
                  <a:pt x="0" y="0"/>
                </a:moveTo>
                <a:lnTo>
                  <a:pt x="9144000" y="0"/>
                </a:lnTo>
                <a:lnTo>
                  <a:pt x="7431035" y="6514355"/>
                </a:lnTo>
                <a:lnTo>
                  <a:pt x="0" y="6513234"/>
                </a:lnTo>
                <a:lnTo>
                  <a:pt x="0" y="0"/>
                </a:lnTo>
                <a:close/>
              </a:path>
            </a:pathLst>
          </a:custGeom>
          <a:solidFill>
            <a:srgbClr val="5A8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2451851"/>
            <a:ext cx="6450106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Kuvallinen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väliotsikkosivu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r>
              <a:rPr lang="en-GB" err="1"/>
              <a:t>jäsentämiseen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A1F3F41D-5BA7-4AD3-81B0-B935DD9EF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603200" y="180000"/>
            <a:ext cx="441073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66982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dia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E229C36E-11E8-BC41-9D8A-C509487AA4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2A2F70E-AE1E-AE4C-A3F1-D6389F3D1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71553"/>
            <a:ext cx="10515600" cy="1943724"/>
          </a:xfrm>
          <a:effectLst/>
        </p:spPr>
        <p:txBody>
          <a:bodyPr anchor="b">
            <a:normAutofit/>
          </a:bodyPr>
          <a:lstStyle>
            <a:lvl1pPr algn="ctr">
              <a:defRPr sz="4600">
                <a:solidFill>
                  <a:schemeClr val="tx2">
                    <a:lumMod val="75000"/>
                  </a:schemeClr>
                </a:solidFill>
                <a:effectLst>
                  <a:glow rad="203200">
                    <a:schemeClr val="bg1">
                      <a:alpha val="36000"/>
                    </a:schemeClr>
                  </a:glow>
                </a:effectLst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546B996-1FB4-7F4B-9896-E2BFB1680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254702"/>
            <a:ext cx="10515600" cy="1561790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2"/>
                </a:solidFill>
                <a:effectLst>
                  <a:glow rad="203200">
                    <a:schemeClr val="bg1">
                      <a:alpha val="36000"/>
                    </a:schemeClr>
                  </a:glo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C3C6FC-B51F-6F4F-9A3B-CC83C17C6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53017B-9241-F045-9938-790C86BC6799}" type="datetime1">
              <a:rPr lang="fi-FI" smtClean="0"/>
              <a:pPr/>
              <a:t>23.9.2021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BE65551-9885-054A-A5A6-18A312518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alatunniste tässä</a:t>
            </a:r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64F447C0-8CEA-6F4D-B6BA-FBB716384A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7049" y="6278563"/>
            <a:ext cx="6667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/>
              <a:t>dia </a:t>
            </a:r>
            <a:fld id="{4B3ABE4D-E3AA-DE44-821B-852CBCAB171A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72A494C4-5C1E-1B4E-BA24-9C3B924DA7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25" y="5915618"/>
            <a:ext cx="2381940" cy="737443"/>
          </a:xfrm>
          <a:prstGeom prst="rect">
            <a:avLst/>
          </a:prstGeom>
        </p:spPr>
      </p:pic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BB8986C8-A071-3F48-9184-336E81C5EF1B}"/>
              </a:ext>
            </a:extLst>
          </p:cNvPr>
          <p:cNvCxnSpPr>
            <a:cxnSpLocks/>
          </p:cNvCxnSpPr>
          <p:nvPr userDrawn="1"/>
        </p:nvCxnSpPr>
        <p:spPr>
          <a:xfrm>
            <a:off x="5619335" y="3064671"/>
            <a:ext cx="95333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13398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kuva 3" preserve="1" userDrawn="1">
  <p:cSld name="Osan ylätunniste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9">
            <a:extLst>
              <a:ext uri="{FF2B5EF4-FFF2-40B4-BE49-F238E27FC236}">
                <a16:creationId xmlns:a16="http://schemas.microsoft.com/office/drawing/2014/main" id="{F4B276F3-D064-4656-A9E4-A4F6D1ABB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80000"/>
            <a:ext cx="9144000" cy="6498000"/>
          </a:xfrm>
          <a:custGeom>
            <a:avLst/>
            <a:gdLst>
              <a:gd name="connsiteX0" fmla="*/ 0 w 9144000"/>
              <a:gd name="connsiteY0" fmla="*/ 0 h 6513234"/>
              <a:gd name="connsiteX1" fmla="*/ 9144000 w 9144000"/>
              <a:gd name="connsiteY1" fmla="*/ 0 h 6513234"/>
              <a:gd name="connsiteX2" fmla="*/ 9144000 w 9144000"/>
              <a:gd name="connsiteY2" fmla="*/ 6513234 h 6513234"/>
              <a:gd name="connsiteX3" fmla="*/ 0 w 9144000"/>
              <a:gd name="connsiteY3" fmla="*/ 6513234 h 6513234"/>
              <a:gd name="connsiteX4" fmla="*/ 0 w 9144000"/>
              <a:gd name="connsiteY4" fmla="*/ 0 h 6513234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9144000 w 9144000"/>
              <a:gd name="connsiteY2" fmla="*/ 6513234 h 6514355"/>
              <a:gd name="connsiteX3" fmla="*/ 7431035 w 9144000"/>
              <a:gd name="connsiteY3" fmla="*/ 6514355 h 6514355"/>
              <a:gd name="connsiteX4" fmla="*/ 0 w 9144000"/>
              <a:gd name="connsiteY4" fmla="*/ 6513234 h 6514355"/>
              <a:gd name="connsiteX5" fmla="*/ 0 w 9144000"/>
              <a:gd name="connsiteY5" fmla="*/ 0 h 6514355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7431035 w 9144000"/>
              <a:gd name="connsiteY2" fmla="*/ 6514355 h 6514355"/>
              <a:gd name="connsiteX3" fmla="*/ 0 w 9144000"/>
              <a:gd name="connsiteY3" fmla="*/ 6513234 h 6514355"/>
              <a:gd name="connsiteX4" fmla="*/ 0 w 9144000"/>
              <a:gd name="connsiteY4" fmla="*/ 0 h 651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514355">
                <a:moveTo>
                  <a:pt x="0" y="0"/>
                </a:moveTo>
                <a:lnTo>
                  <a:pt x="9144000" y="0"/>
                </a:lnTo>
                <a:lnTo>
                  <a:pt x="7431035" y="6514355"/>
                </a:lnTo>
                <a:lnTo>
                  <a:pt x="0" y="6513234"/>
                </a:lnTo>
                <a:lnTo>
                  <a:pt x="0" y="0"/>
                </a:lnTo>
                <a:close/>
              </a:path>
            </a:pathLst>
          </a:custGeom>
          <a:solidFill>
            <a:srgbClr val="D964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2451851"/>
            <a:ext cx="6450106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Kuvallinen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väliotsikkosivu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r>
              <a:rPr lang="en-GB" err="1"/>
              <a:t>jäsentämiseen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A1F3F41D-5BA7-4AD3-81B0-B935DD9EF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603200" y="180000"/>
            <a:ext cx="441073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64391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34B3679A-A389-400D-A744-C43C22701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EF9C706D-5C6A-42FA-B522-02CB8028F4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A08CEC9F-7456-473A-8F4A-6918F37BC3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15.2.2021   |   </a:t>
            </a: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9A5411A7-57B3-491D-9820-EBA16DCC4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Valeria Kerkkä</a:t>
            </a:r>
          </a:p>
        </p:txBody>
      </p:sp>
    </p:spTree>
    <p:extLst>
      <p:ext uri="{BB962C8B-B14F-4D97-AF65-F5344CB8AC3E}">
        <p14:creationId xmlns:p14="http://schemas.microsoft.com/office/powerpoint/2010/main" val="405851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CB941E6F-111D-4022-8CFD-1CC1B2ADB7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3A4A4694-9735-4EF6-8D9E-9C60AE2853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15.2.2021   |   </a:t>
            </a:r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78F21DE0-9EC0-4B8E-AE3C-CC8F7C9E38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Valeria Kerkkä</a:t>
            </a:r>
          </a:p>
        </p:txBody>
      </p:sp>
    </p:spTree>
    <p:extLst>
      <p:ext uri="{BB962C8B-B14F-4D97-AF65-F5344CB8AC3E}">
        <p14:creationId xmlns:p14="http://schemas.microsoft.com/office/powerpoint/2010/main" val="372280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petus" type="title" preserve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3">
            <a:extLst>
              <a:ext uri="{FF2B5EF4-FFF2-40B4-BE49-F238E27FC236}">
                <a16:creationId xmlns:a16="http://schemas.microsoft.com/office/drawing/2014/main" id="{E1153FAC-44DF-431E-A26D-60482F426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639603"/>
          </a:xfrm>
          <a:custGeom>
            <a:avLst/>
            <a:gdLst>
              <a:gd name="T0" fmla="*/ 32870 w 32870"/>
              <a:gd name="T1" fmla="*/ 11160 h 12864"/>
              <a:gd name="T2" fmla="*/ 32870 w 32870"/>
              <a:gd name="T3" fmla="*/ 0 h 12864"/>
              <a:gd name="T4" fmla="*/ 11591 w 32870"/>
              <a:gd name="T5" fmla="*/ 0 h 12864"/>
              <a:gd name="T6" fmla="*/ 0 w 32870"/>
              <a:gd name="T7" fmla="*/ 4209 h 12864"/>
              <a:gd name="T8" fmla="*/ 0 w 32870"/>
              <a:gd name="T9" fmla="*/ 12864 h 12864"/>
              <a:gd name="T10" fmla="*/ 13779 w 32870"/>
              <a:gd name="T11" fmla="*/ 10654 h 12864"/>
              <a:gd name="T12" fmla="*/ 32870 w 32870"/>
              <a:gd name="T13" fmla="*/ 10638 h 12864"/>
              <a:gd name="T14" fmla="*/ 32870 w 32870"/>
              <a:gd name="T15" fmla="*/ 11160 h 12864"/>
              <a:gd name="connsiteX0" fmla="*/ 32870 w 32870"/>
              <a:gd name="connsiteY0" fmla="*/ 11160 h 13093"/>
              <a:gd name="connsiteX1" fmla="*/ 32870 w 32870"/>
              <a:gd name="connsiteY1" fmla="*/ 0 h 13093"/>
              <a:gd name="connsiteX2" fmla="*/ 11591 w 32870"/>
              <a:gd name="connsiteY2" fmla="*/ 0 h 13093"/>
              <a:gd name="connsiteX3" fmla="*/ 0 w 32870"/>
              <a:gd name="connsiteY3" fmla="*/ 4209 h 13093"/>
              <a:gd name="connsiteX4" fmla="*/ 0 w 32870"/>
              <a:gd name="connsiteY4" fmla="*/ 12864 h 13093"/>
              <a:gd name="connsiteX5" fmla="*/ 32870 w 32870"/>
              <a:gd name="connsiteY5" fmla="*/ 10638 h 13093"/>
              <a:gd name="connsiteX6" fmla="*/ 32870 w 32870"/>
              <a:gd name="connsiteY6" fmla="*/ 11160 h 13093"/>
              <a:gd name="connsiteX0" fmla="*/ 32870 w 32870"/>
              <a:gd name="connsiteY0" fmla="*/ 11160 h 12864"/>
              <a:gd name="connsiteX1" fmla="*/ 32870 w 32870"/>
              <a:gd name="connsiteY1" fmla="*/ 0 h 12864"/>
              <a:gd name="connsiteX2" fmla="*/ 11591 w 32870"/>
              <a:gd name="connsiteY2" fmla="*/ 0 h 12864"/>
              <a:gd name="connsiteX3" fmla="*/ 0 w 32870"/>
              <a:gd name="connsiteY3" fmla="*/ 4209 h 12864"/>
              <a:gd name="connsiteX4" fmla="*/ 0 w 32870"/>
              <a:gd name="connsiteY4" fmla="*/ 12864 h 12864"/>
              <a:gd name="connsiteX5" fmla="*/ 32870 w 32870"/>
              <a:gd name="connsiteY5" fmla="*/ 10638 h 12864"/>
              <a:gd name="connsiteX6" fmla="*/ 32870 w 32870"/>
              <a:gd name="connsiteY6" fmla="*/ 11160 h 12864"/>
              <a:gd name="connsiteX0" fmla="*/ 32870 w 32870"/>
              <a:gd name="connsiteY0" fmla="*/ 10638 h 12864"/>
              <a:gd name="connsiteX1" fmla="*/ 32870 w 32870"/>
              <a:gd name="connsiteY1" fmla="*/ 0 h 12864"/>
              <a:gd name="connsiteX2" fmla="*/ 11591 w 32870"/>
              <a:gd name="connsiteY2" fmla="*/ 0 h 12864"/>
              <a:gd name="connsiteX3" fmla="*/ 0 w 32870"/>
              <a:gd name="connsiteY3" fmla="*/ 4209 h 12864"/>
              <a:gd name="connsiteX4" fmla="*/ 0 w 32870"/>
              <a:gd name="connsiteY4" fmla="*/ 12864 h 12864"/>
              <a:gd name="connsiteX5" fmla="*/ 32870 w 32870"/>
              <a:gd name="connsiteY5" fmla="*/ 10638 h 12864"/>
              <a:gd name="connsiteX0" fmla="*/ 32870 w 32870"/>
              <a:gd name="connsiteY0" fmla="*/ 10638 h 12864"/>
              <a:gd name="connsiteX1" fmla="*/ 32870 w 32870"/>
              <a:gd name="connsiteY1" fmla="*/ 0 h 12864"/>
              <a:gd name="connsiteX2" fmla="*/ 11591 w 32870"/>
              <a:gd name="connsiteY2" fmla="*/ 0 h 12864"/>
              <a:gd name="connsiteX3" fmla="*/ 0 w 32870"/>
              <a:gd name="connsiteY3" fmla="*/ 4209 h 12864"/>
              <a:gd name="connsiteX4" fmla="*/ 0 w 32870"/>
              <a:gd name="connsiteY4" fmla="*/ 12864 h 12864"/>
              <a:gd name="connsiteX5" fmla="*/ 32870 w 32870"/>
              <a:gd name="connsiteY5" fmla="*/ 10638 h 12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2864">
                <a:moveTo>
                  <a:pt x="32870" y="10638"/>
                </a:move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lnTo>
                  <a:pt x="0" y="12864"/>
                </a:lnTo>
                <a:cubicBezTo>
                  <a:pt x="65" y="12881"/>
                  <a:pt x="32861" y="10626"/>
                  <a:pt x="32870" y="10638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Freeform 12">
            <a:extLst>
              <a:ext uri="{FF2B5EF4-FFF2-40B4-BE49-F238E27FC236}">
                <a16:creationId xmlns:a16="http://schemas.microsoft.com/office/drawing/2014/main" id="{05F8CEAE-2B96-485D-B411-8B7C510B0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4016534"/>
            <a:ext cx="11834341" cy="2661466"/>
          </a:xfrm>
          <a:custGeom>
            <a:avLst/>
            <a:gdLst>
              <a:gd name="T0" fmla="*/ 0 w 32870"/>
              <a:gd name="T1" fmla="*/ 2226 h 7380"/>
              <a:gd name="T2" fmla="*/ 0 w 32870"/>
              <a:gd name="T3" fmla="*/ 7380 h 7380"/>
              <a:gd name="T4" fmla="*/ 14422 w 32870"/>
              <a:gd name="T5" fmla="*/ 4565 h 7380"/>
              <a:gd name="T6" fmla="*/ 32870 w 32870"/>
              <a:gd name="T7" fmla="*/ 4560 h 7380"/>
              <a:gd name="T8" fmla="*/ 32870 w 32870"/>
              <a:gd name="T9" fmla="*/ 0 h 7380"/>
              <a:gd name="T10" fmla="*/ 13779 w 32870"/>
              <a:gd name="T11" fmla="*/ 16 h 7380"/>
              <a:gd name="T12" fmla="*/ 0 w 32870"/>
              <a:gd name="T13" fmla="*/ 2226 h 7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7380">
                <a:moveTo>
                  <a:pt x="0" y="2226"/>
                </a:moveTo>
                <a:lnTo>
                  <a:pt x="0" y="7380"/>
                </a:lnTo>
                <a:cubicBezTo>
                  <a:pt x="4241" y="4951"/>
                  <a:pt x="10659" y="4560"/>
                  <a:pt x="14422" y="4565"/>
                </a:cubicBezTo>
                <a:cubicBezTo>
                  <a:pt x="15294" y="4566"/>
                  <a:pt x="23963" y="4563"/>
                  <a:pt x="32870" y="4560"/>
                </a:cubicBezTo>
                <a:lnTo>
                  <a:pt x="32870" y="0"/>
                </a:lnTo>
                <a:cubicBezTo>
                  <a:pt x="23927" y="3"/>
                  <a:pt x="15112" y="8"/>
                  <a:pt x="13779" y="16"/>
                </a:cubicBezTo>
                <a:cubicBezTo>
                  <a:pt x="7620" y="56"/>
                  <a:pt x="3156" y="876"/>
                  <a:pt x="0" y="2226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755647"/>
            <a:ext cx="8193024" cy="1170923"/>
          </a:xfrm>
        </p:spPr>
        <p:txBody>
          <a:bodyPr anchor="b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Loppunosto</a:t>
            </a:r>
            <a:r>
              <a:rPr lang="en-GB"/>
              <a:t> / </a:t>
            </a:r>
            <a:r>
              <a:rPr lang="en-GB" err="1"/>
              <a:t>kehoitus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2948" y="4375404"/>
            <a:ext cx="8193024" cy="891540"/>
          </a:xfrm>
        </p:spPr>
        <p:txBody>
          <a:bodyPr anchor="ctr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Esittäjän sähköpostiosoite, tasaus oikeaan reunaan</a:t>
            </a:r>
            <a:br>
              <a:rPr lang="fi-FI"/>
            </a:br>
            <a:r>
              <a:rPr lang="fi-FI"/>
              <a:t>Toinen rivi tarvittaessa</a:t>
            </a:r>
            <a:br>
              <a:rPr lang="fi-FI"/>
            </a:br>
            <a:r>
              <a:rPr lang="fi-FI"/>
              <a:t>ely-keskus.fi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67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petus 2" type="title" preserve="1">
  <p:cSld name="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7">
            <a:extLst>
              <a:ext uri="{FF2B5EF4-FFF2-40B4-BE49-F238E27FC236}">
                <a16:creationId xmlns:a16="http://schemas.microsoft.com/office/drawing/2014/main" id="{EB983361-D7DC-4F8A-A98B-CCC6C2C2A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180000"/>
            <a:ext cx="11832392" cy="4674025"/>
          </a:xfrm>
          <a:custGeom>
            <a:avLst/>
            <a:gdLst>
              <a:gd name="T0" fmla="*/ 0 w 32870"/>
              <a:gd name="T1" fmla="*/ 4209 h 12980"/>
              <a:gd name="T2" fmla="*/ 0 w 32870"/>
              <a:gd name="T3" fmla="*/ 12980 h 12980"/>
              <a:gd name="T4" fmla="*/ 15744 w 32870"/>
              <a:gd name="T5" fmla="*/ 9766 h 12980"/>
              <a:gd name="T6" fmla="*/ 32870 w 32870"/>
              <a:gd name="T7" fmla="*/ 9751 h 12980"/>
              <a:gd name="T8" fmla="*/ 32870 w 32870"/>
              <a:gd name="T9" fmla="*/ 0 h 12980"/>
              <a:gd name="T10" fmla="*/ 11591 w 32870"/>
              <a:gd name="T11" fmla="*/ 0 h 12980"/>
              <a:gd name="T12" fmla="*/ 0 w 32870"/>
              <a:gd name="T13" fmla="*/ 4209 h 12980"/>
              <a:gd name="connsiteX0" fmla="*/ 0 w 32870"/>
              <a:gd name="connsiteY0" fmla="*/ 4209 h 13212"/>
              <a:gd name="connsiteX1" fmla="*/ 0 w 32870"/>
              <a:gd name="connsiteY1" fmla="*/ 12980 h 13212"/>
              <a:gd name="connsiteX2" fmla="*/ 32870 w 32870"/>
              <a:gd name="connsiteY2" fmla="*/ 9751 h 13212"/>
              <a:gd name="connsiteX3" fmla="*/ 32870 w 32870"/>
              <a:gd name="connsiteY3" fmla="*/ 0 h 13212"/>
              <a:gd name="connsiteX4" fmla="*/ 11591 w 32870"/>
              <a:gd name="connsiteY4" fmla="*/ 0 h 13212"/>
              <a:gd name="connsiteX5" fmla="*/ 0 w 32870"/>
              <a:gd name="connsiteY5" fmla="*/ 4209 h 13212"/>
              <a:gd name="connsiteX0" fmla="*/ 0 w 32870"/>
              <a:gd name="connsiteY0" fmla="*/ 4209 h 12980"/>
              <a:gd name="connsiteX1" fmla="*/ 0 w 32870"/>
              <a:gd name="connsiteY1" fmla="*/ 12980 h 12980"/>
              <a:gd name="connsiteX2" fmla="*/ 32870 w 32870"/>
              <a:gd name="connsiteY2" fmla="*/ 9751 h 12980"/>
              <a:gd name="connsiteX3" fmla="*/ 32870 w 32870"/>
              <a:gd name="connsiteY3" fmla="*/ 0 h 12980"/>
              <a:gd name="connsiteX4" fmla="*/ 11591 w 32870"/>
              <a:gd name="connsiteY4" fmla="*/ 0 h 12980"/>
              <a:gd name="connsiteX5" fmla="*/ 0 w 32870"/>
              <a:gd name="connsiteY5" fmla="*/ 4209 h 12980"/>
              <a:gd name="connsiteX0" fmla="*/ 0 w 32870"/>
              <a:gd name="connsiteY0" fmla="*/ 4209 h 12980"/>
              <a:gd name="connsiteX1" fmla="*/ 0 w 32870"/>
              <a:gd name="connsiteY1" fmla="*/ 12980 h 12980"/>
              <a:gd name="connsiteX2" fmla="*/ 32870 w 32870"/>
              <a:gd name="connsiteY2" fmla="*/ 9751 h 12980"/>
              <a:gd name="connsiteX3" fmla="*/ 32870 w 32870"/>
              <a:gd name="connsiteY3" fmla="*/ 0 h 12980"/>
              <a:gd name="connsiteX4" fmla="*/ 11591 w 32870"/>
              <a:gd name="connsiteY4" fmla="*/ 0 h 12980"/>
              <a:gd name="connsiteX5" fmla="*/ 0 w 32870"/>
              <a:gd name="connsiteY5" fmla="*/ 4209 h 1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2980">
                <a:moveTo>
                  <a:pt x="0" y="4209"/>
                </a:moveTo>
                <a:lnTo>
                  <a:pt x="0" y="12980"/>
                </a:lnTo>
                <a:cubicBezTo>
                  <a:pt x="-29" y="12959"/>
                  <a:pt x="32843" y="9745"/>
                  <a:pt x="32870" y="9751"/>
                </a:cubicBez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8425028E-4F6B-423C-8786-AC5A436EB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3690302"/>
            <a:ext cx="11832392" cy="2987423"/>
          </a:xfrm>
          <a:custGeom>
            <a:avLst/>
            <a:gdLst>
              <a:gd name="T0" fmla="*/ 0 w 32870"/>
              <a:gd name="T1" fmla="*/ 3229 h 8296"/>
              <a:gd name="T2" fmla="*/ 0 w 32870"/>
              <a:gd name="T3" fmla="*/ 8296 h 8296"/>
              <a:gd name="T4" fmla="*/ 16387 w 32870"/>
              <a:gd name="T5" fmla="*/ 4042 h 8296"/>
              <a:gd name="T6" fmla="*/ 32870 w 32870"/>
              <a:gd name="T7" fmla="*/ 4037 h 8296"/>
              <a:gd name="T8" fmla="*/ 32870 w 32870"/>
              <a:gd name="T9" fmla="*/ 0 h 8296"/>
              <a:gd name="T10" fmla="*/ 15744 w 32870"/>
              <a:gd name="T11" fmla="*/ 14 h 8296"/>
              <a:gd name="T12" fmla="*/ 0 w 32870"/>
              <a:gd name="T13" fmla="*/ 3229 h 8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8296">
                <a:moveTo>
                  <a:pt x="0" y="3229"/>
                </a:moveTo>
                <a:lnTo>
                  <a:pt x="0" y="8296"/>
                </a:lnTo>
                <a:cubicBezTo>
                  <a:pt x="3928" y="4574"/>
                  <a:pt x="11978" y="4035"/>
                  <a:pt x="16387" y="4042"/>
                </a:cubicBezTo>
                <a:cubicBezTo>
                  <a:pt x="17194" y="4043"/>
                  <a:pt x="24691" y="4041"/>
                  <a:pt x="32870" y="4037"/>
                </a:cubicBezTo>
                <a:lnTo>
                  <a:pt x="32870" y="0"/>
                </a:lnTo>
                <a:cubicBezTo>
                  <a:pt x="24550" y="3"/>
                  <a:pt x="16871" y="7"/>
                  <a:pt x="15744" y="14"/>
                </a:cubicBezTo>
                <a:cubicBezTo>
                  <a:pt x="8177" y="64"/>
                  <a:pt x="3166" y="1290"/>
                  <a:pt x="0" y="3229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126571"/>
            <a:ext cx="8193024" cy="1415461"/>
          </a:xfrm>
        </p:spPr>
        <p:txBody>
          <a:bodyPr anchor="b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Loppunosto</a:t>
            </a:r>
            <a:r>
              <a:rPr lang="en-GB"/>
              <a:t> / </a:t>
            </a:r>
            <a:r>
              <a:rPr lang="en-GB" err="1"/>
              <a:t>kehoitus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2948" y="5518404"/>
            <a:ext cx="8193024" cy="891540"/>
          </a:xfrm>
        </p:spPr>
        <p:txBody>
          <a:bodyPr anchor="ctr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Esittäjän sähköpostiosoite, tasaus oikeaan reunaan</a:t>
            </a:r>
            <a:br>
              <a:rPr lang="fi-FI"/>
            </a:br>
            <a:r>
              <a:rPr lang="fi-FI"/>
              <a:t>Toinen rivi tarvittaessa</a:t>
            </a:r>
            <a:br>
              <a:rPr lang="fi-FI"/>
            </a:br>
            <a:r>
              <a:rPr lang="fi-FI"/>
              <a:t>ely-keskus.fi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9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petus 3" type="title" preserve="1">
  <p:cSld name="Lopetu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9">
            <a:extLst>
              <a:ext uri="{FF2B5EF4-FFF2-40B4-BE49-F238E27FC236}">
                <a16:creationId xmlns:a16="http://schemas.microsoft.com/office/drawing/2014/main" id="{2F879CE6-F58E-498F-BFF8-897875D764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098364"/>
            <a:ext cx="11832393" cy="4209097"/>
          </a:xfrm>
          <a:custGeom>
            <a:avLst/>
            <a:gdLst>
              <a:gd name="T0" fmla="*/ 0 w 32870"/>
              <a:gd name="T1" fmla="*/ 4740 h 11678"/>
              <a:gd name="T2" fmla="*/ 0 w 32870"/>
              <a:gd name="T3" fmla="*/ 11678 h 11678"/>
              <a:gd name="T4" fmla="*/ 19067 w 32870"/>
              <a:gd name="T5" fmla="*/ 4661 h 11678"/>
              <a:gd name="T6" fmla="*/ 32870 w 32870"/>
              <a:gd name="T7" fmla="*/ 4650 h 11678"/>
              <a:gd name="T8" fmla="*/ 32870 w 32870"/>
              <a:gd name="T9" fmla="*/ 0 h 11678"/>
              <a:gd name="T10" fmla="*/ 18389 w 32870"/>
              <a:gd name="T11" fmla="*/ 20 h 11678"/>
              <a:gd name="T12" fmla="*/ 0 w 32870"/>
              <a:gd name="T13" fmla="*/ 4740 h 11678"/>
              <a:gd name="connsiteX0" fmla="*/ 0 w 32870"/>
              <a:gd name="connsiteY0" fmla="*/ 4740 h 11678"/>
              <a:gd name="connsiteX1" fmla="*/ 0 w 32870"/>
              <a:gd name="connsiteY1" fmla="*/ 11678 h 11678"/>
              <a:gd name="connsiteX2" fmla="*/ 32870 w 32870"/>
              <a:gd name="connsiteY2" fmla="*/ 4650 h 11678"/>
              <a:gd name="connsiteX3" fmla="*/ 32870 w 32870"/>
              <a:gd name="connsiteY3" fmla="*/ 0 h 11678"/>
              <a:gd name="connsiteX4" fmla="*/ 18389 w 32870"/>
              <a:gd name="connsiteY4" fmla="*/ 20 h 11678"/>
              <a:gd name="connsiteX5" fmla="*/ 0 w 32870"/>
              <a:gd name="connsiteY5" fmla="*/ 4740 h 11678"/>
              <a:gd name="connsiteX0" fmla="*/ 0 w 32870"/>
              <a:gd name="connsiteY0" fmla="*/ 4740 h 11678"/>
              <a:gd name="connsiteX1" fmla="*/ 0 w 32870"/>
              <a:gd name="connsiteY1" fmla="*/ 11678 h 11678"/>
              <a:gd name="connsiteX2" fmla="*/ 32870 w 32870"/>
              <a:gd name="connsiteY2" fmla="*/ 4650 h 11678"/>
              <a:gd name="connsiteX3" fmla="*/ 32870 w 32870"/>
              <a:gd name="connsiteY3" fmla="*/ 0 h 11678"/>
              <a:gd name="connsiteX4" fmla="*/ 18389 w 32870"/>
              <a:gd name="connsiteY4" fmla="*/ 20 h 11678"/>
              <a:gd name="connsiteX5" fmla="*/ 0 w 32870"/>
              <a:gd name="connsiteY5" fmla="*/ 4740 h 11678"/>
              <a:gd name="connsiteX0" fmla="*/ 0 w 32870"/>
              <a:gd name="connsiteY0" fmla="*/ 4740 h 11678"/>
              <a:gd name="connsiteX1" fmla="*/ 0 w 32870"/>
              <a:gd name="connsiteY1" fmla="*/ 11678 h 11678"/>
              <a:gd name="connsiteX2" fmla="*/ 32870 w 32870"/>
              <a:gd name="connsiteY2" fmla="*/ 4650 h 11678"/>
              <a:gd name="connsiteX3" fmla="*/ 32870 w 32870"/>
              <a:gd name="connsiteY3" fmla="*/ 0 h 11678"/>
              <a:gd name="connsiteX4" fmla="*/ 18389 w 32870"/>
              <a:gd name="connsiteY4" fmla="*/ 20 h 11678"/>
              <a:gd name="connsiteX5" fmla="*/ 0 w 32870"/>
              <a:gd name="connsiteY5" fmla="*/ 4740 h 11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1678">
                <a:moveTo>
                  <a:pt x="0" y="4740"/>
                </a:moveTo>
                <a:lnTo>
                  <a:pt x="0" y="11678"/>
                </a:lnTo>
                <a:cubicBezTo>
                  <a:pt x="-29" y="11700"/>
                  <a:pt x="32880" y="4689"/>
                  <a:pt x="32870" y="4650"/>
                </a:cubicBezTo>
                <a:lnTo>
                  <a:pt x="32870" y="0"/>
                </a:lnTo>
                <a:lnTo>
                  <a:pt x="18389" y="20"/>
                </a:lnTo>
                <a:cubicBezTo>
                  <a:pt x="8797" y="82"/>
                  <a:pt x="3102" y="1939"/>
                  <a:pt x="0" y="4740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Freeform 18">
            <a:extLst>
              <a:ext uri="{FF2B5EF4-FFF2-40B4-BE49-F238E27FC236}">
                <a16:creationId xmlns:a16="http://schemas.microsoft.com/office/drawing/2014/main" id="{3308B19E-C811-4A25-A76E-FD76B06ED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098364"/>
            <a:ext cx="11832393" cy="5588186"/>
          </a:xfrm>
          <a:custGeom>
            <a:avLst/>
            <a:gdLst>
              <a:gd name="T0" fmla="*/ 32870 w 32870"/>
              <a:gd name="T1" fmla="*/ 15500 h 15500"/>
              <a:gd name="T2" fmla="*/ 32870 w 32870"/>
              <a:gd name="T3" fmla="*/ 0 h 15500"/>
              <a:gd name="T4" fmla="*/ 32870 w 32870"/>
              <a:gd name="T5" fmla="*/ 0 h 15500"/>
              <a:gd name="T6" fmla="*/ 32870 w 32870"/>
              <a:gd name="T7" fmla="*/ 4650 h 15500"/>
              <a:gd name="T8" fmla="*/ 19067 w 32870"/>
              <a:gd name="T9" fmla="*/ 4661 h 15500"/>
              <a:gd name="T10" fmla="*/ 0 w 32870"/>
              <a:gd name="T11" fmla="*/ 11678 h 15500"/>
              <a:gd name="T12" fmla="*/ 0 w 32870"/>
              <a:gd name="T13" fmla="*/ 15500 h 15500"/>
              <a:gd name="T14" fmla="*/ 32870 w 32870"/>
              <a:gd name="T15" fmla="*/ 15500 h 15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870" h="15500">
                <a:moveTo>
                  <a:pt x="32870" y="15500"/>
                </a:moveTo>
                <a:lnTo>
                  <a:pt x="32870" y="0"/>
                </a:lnTo>
                <a:lnTo>
                  <a:pt x="32870" y="0"/>
                </a:lnTo>
                <a:lnTo>
                  <a:pt x="32870" y="4650"/>
                </a:lnTo>
                <a:cubicBezTo>
                  <a:pt x="28166" y="4655"/>
                  <a:pt x="20406" y="4664"/>
                  <a:pt x="19067" y="4661"/>
                </a:cubicBezTo>
                <a:cubicBezTo>
                  <a:pt x="13563" y="4653"/>
                  <a:pt x="2671" y="5450"/>
                  <a:pt x="0" y="11678"/>
                </a:cubicBezTo>
                <a:lnTo>
                  <a:pt x="0" y="15500"/>
                </a:lnTo>
                <a:lnTo>
                  <a:pt x="32870" y="1550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3428999"/>
            <a:ext cx="8193024" cy="1125203"/>
          </a:xfrm>
        </p:spPr>
        <p:txBody>
          <a:bodyPr anchor="b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Loppunosto</a:t>
            </a:r>
            <a:r>
              <a:rPr lang="en-GB"/>
              <a:t> / </a:t>
            </a:r>
            <a:r>
              <a:rPr lang="en-GB" err="1"/>
              <a:t>kehoitus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2948" y="5102352"/>
            <a:ext cx="8193024" cy="891540"/>
          </a:xfrm>
        </p:spPr>
        <p:txBody>
          <a:bodyPr anchor="ctr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Esittäjän sähköpostiosoite, tasaus oikeaan reunaan</a:t>
            </a:r>
            <a:br>
              <a:rPr lang="fi-FI"/>
            </a:br>
            <a:r>
              <a:rPr lang="fi-FI"/>
              <a:t>Toinen rivi tarvittaessa</a:t>
            </a:r>
            <a:br>
              <a:rPr lang="fi-FI"/>
            </a:br>
            <a:r>
              <a:rPr lang="fi-FI"/>
              <a:t>ely-keskus.fi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75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>
            <a:extLst>
              <a:ext uri="{FF2B5EF4-FFF2-40B4-BE49-F238E27FC236}">
                <a16:creationId xmlns:a16="http://schemas.microsoft.com/office/drawing/2014/main" id="{AF5ED276-0204-40E6-B3D6-A29A0811A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3510394"/>
            <a:ext cx="11834341" cy="3159498"/>
          </a:xfrm>
          <a:custGeom>
            <a:avLst/>
            <a:gdLst>
              <a:gd name="T0" fmla="*/ 0 w 32870"/>
              <a:gd name="T1" fmla="*/ 3229 h 8296"/>
              <a:gd name="T2" fmla="*/ 0 w 32870"/>
              <a:gd name="T3" fmla="*/ 8296 h 8296"/>
              <a:gd name="T4" fmla="*/ 16387 w 32870"/>
              <a:gd name="T5" fmla="*/ 4042 h 8296"/>
              <a:gd name="T6" fmla="*/ 32870 w 32870"/>
              <a:gd name="T7" fmla="*/ 4037 h 8296"/>
              <a:gd name="T8" fmla="*/ 32870 w 32870"/>
              <a:gd name="T9" fmla="*/ 0 h 8296"/>
              <a:gd name="T10" fmla="*/ 15744 w 32870"/>
              <a:gd name="T11" fmla="*/ 14 h 8296"/>
              <a:gd name="T12" fmla="*/ 0 w 32870"/>
              <a:gd name="T13" fmla="*/ 3229 h 8296"/>
              <a:gd name="connsiteX0" fmla="*/ 0 w 10000"/>
              <a:gd name="connsiteY0" fmla="*/ 4445 h 10553"/>
              <a:gd name="connsiteX1" fmla="*/ 0 w 10000"/>
              <a:gd name="connsiteY1" fmla="*/ 10553 h 10553"/>
              <a:gd name="connsiteX2" fmla="*/ 4985 w 10000"/>
              <a:gd name="connsiteY2" fmla="*/ 5425 h 10553"/>
              <a:gd name="connsiteX3" fmla="*/ 10000 w 10000"/>
              <a:gd name="connsiteY3" fmla="*/ 5419 h 10553"/>
              <a:gd name="connsiteX4" fmla="*/ 10000 w 10000"/>
              <a:gd name="connsiteY4" fmla="*/ 553 h 10553"/>
              <a:gd name="connsiteX5" fmla="*/ 4601 w 10000"/>
              <a:gd name="connsiteY5" fmla="*/ 0 h 10553"/>
              <a:gd name="connsiteX6" fmla="*/ 0 w 10000"/>
              <a:gd name="connsiteY6" fmla="*/ 4445 h 10553"/>
              <a:gd name="connsiteX0" fmla="*/ 0 w 10000"/>
              <a:gd name="connsiteY0" fmla="*/ 4468 h 10576"/>
              <a:gd name="connsiteX1" fmla="*/ 0 w 10000"/>
              <a:gd name="connsiteY1" fmla="*/ 10576 h 10576"/>
              <a:gd name="connsiteX2" fmla="*/ 4985 w 10000"/>
              <a:gd name="connsiteY2" fmla="*/ 5448 h 10576"/>
              <a:gd name="connsiteX3" fmla="*/ 10000 w 10000"/>
              <a:gd name="connsiteY3" fmla="*/ 5442 h 10576"/>
              <a:gd name="connsiteX4" fmla="*/ 10000 w 10000"/>
              <a:gd name="connsiteY4" fmla="*/ 576 h 10576"/>
              <a:gd name="connsiteX5" fmla="*/ 4601 w 10000"/>
              <a:gd name="connsiteY5" fmla="*/ 23 h 10576"/>
              <a:gd name="connsiteX6" fmla="*/ 0 w 10000"/>
              <a:gd name="connsiteY6" fmla="*/ 4468 h 10576"/>
              <a:gd name="connsiteX0" fmla="*/ 0 w 10000"/>
              <a:gd name="connsiteY0" fmla="*/ 4468 h 10576"/>
              <a:gd name="connsiteX1" fmla="*/ 0 w 10000"/>
              <a:gd name="connsiteY1" fmla="*/ 10576 h 10576"/>
              <a:gd name="connsiteX2" fmla="*/ 4985 w 10000"/>
              <a:gd name="connsiteY2" fmla="*/ 5448 h 10576"/>
              <a:gd name="connsiteX3" fmla="*/ 10000 w 10000"/>
              <a:gd name="connsiteY3" fmla="*/ 5442 h 10576"/>
              <a:gd name="connsiteX4" fmla="*/ 10000 w 10000"/>
              <a:gd name="connsiteY4" fmla="*/ 576 h 10576"/>
              <a:gd name="connsiteX5" fmla="*/ 4601 w 10000"/>
              <a:gd name="connsiteY5" fmla="*/ 23 h 10576"/>
              <a:gd name="connsiteX6" fmla="*/ 0 w 10000"/>
              <a:gd name="connsiteY6" fmla="*/ 4468 h 1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576">
                <a:moveTo>
                  <a:pt x="0" y="4468"/>
                </a:moveTo>
                <a:lnTo>
                  <a:pt x="0" y="10576"/>
                </a:lnTo>
                <a:cubicBezTo>
                  <a:pt x="1195" y="6090"/>
                  <a:pt x="3644" y="5440"/>
                  <a:pt x="4985" y="5448"/>
                </a:cubicBezTo>
                <a:lnTo>
                  <a:pt x="10000" y="5442"/>
                </a:lnTo>
                <a:lnTo>
                  <a:pt x="10000" y="576"/>
                </a:lnTo>
                <a:cubicBezTo>
                  <a:pt x="7689" y="-155"/>
                  <a:pt x="4944" y="14"/>
                  <a:pt x="4601" y="23"/>
                </a:cubicBezTo>
                <a:cubicBezTo>
                  <a:pt x="2299" y="83"/>
                  <a:pt x="342" y="2596"/>
                  <a:pt x="0" y="4468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18A66D6D-8F98-4660-A768-97FB85B49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674025"/>
          </a:xfrm>
          <a:custGeom>
            <a:avLst/>
            <a:gdLst>
              <a:gd name="T0" fmla="*/ 0 w 32870"/>
              <a:gd name="T1" fmla="*/ 4209 h 12980"/>
              <a:gd name="T2" fmla="*/ 0 w 32870"/>
              <a:gd name="T3" fmla="*/ 12980 h 12980"/>
              <a:gd name="T4" fmla="*/ 15744 w 32870"/>
              <a:gd name="T5" fmla="*/ 9766 h 12980"/>
              <a:gd name="T6" fmla="*/ 32870 w 32870"/>
              <a:gd name="T7" fmla="*/ 9751 h 12980"/>
              <a:gd name="T8" fmla="*/ 32870 w 32870"/>
              <a:gd name="T9" fmla="*/ 0 h 12980"/>
              <a:gd name="T10" fmla="*/ 11591 w 32870"/>
              <a:gd name="T11" fmla="*/ 0 h 12980"/>
              <a:gd name="T12" fmla="*/ 0 w 32870"/>
              <a:gd name="T13" fmla="*/ 4209 h 12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12980">
                <a:moveTo>
                  <a:pt x="0" y="4209"/>
                </a:moveTo>
                <a:lnTo>
                  <a:pt x="0" y="12980"/>
                </a:lnTo>
                <a:cubicBezTo>
                  <a:pt x="3166" y="11041"/>
                  <a:pt x="8177" y="9815"/>
                  <a:pt x="15744" y="9766"/>
                </a:cubicBezTo>
                <a:cubicBezTo>
                  <a:pt x="16871" y="9758"/>
                  <a:pt x="24550" y="9754"/>
                  <a:pt x="32870" y="9751"/>
                </a:cubicBez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378395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 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5458" y="5732590"/>
            <a:ext cx="7060949" cy="642035"/>
          </a:xfrm>
        </p:spPr>
        <p:txBody>
          <a:bodyPr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B88DF8E-5E02-40AB-90C4-DE45B779F0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14879" y="5732590"/>
            <a:ext cx="1242000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tx2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r>
              <a:rPr lang="fi-FI"/>
              <a:t>8.4.2021</a:t>
            </a:r>
            <a:endParaRPr lang="fi-FI" sz="1600">
              <a:solidFill>
                <a:schemeClr val="tx2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E79E75F-9A0D-4860-913E-C4C401DAD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28116" y="5455057"/>
            <a:ext cx="4114800" cy="204601"/>
          </a:xfrm>
        </p:spPr>
        <p:txBody>
          <a:bodyPr/>
          <a:lstStyle>
            <a:lvl1pPr algn="r">
              <a:defRPr lang="fi-FI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i-FI"/>
              <a:t>Katriina Virtanen</a:t>
            </a:r>
            <a:endParaRPr lang="fi-FI" sz="1600" kern="120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90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2">
            <a:extLst>
              <a:ext uri="{FF2B5EF4-FFF2-40B4-BE49-F238E27FC236}">
                <a16:creationId xmlns:a16="http://schemas.microsoft.com/office/drawing/2014/main" id="{05F8CEAE-2B96-485D-B411-8B7C510B0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3939871"/>
            <a:ext cx="11834341" cy="2720456"/>
          </a:xfrm>
          <a:custGeom>
            <a:avLst/>
            <a:gdLst>
              <a:gd name="T0" fmla="*/ 0 w 32870"/>
              <a:gd name="T1" fmla="*/ 2226 h 7380"/>
              <a:gd name="T2" fmla="*/ 0 w 32870"/>
              <a:gd name="T3" fmla="*/ 7380 h 7380"/>
              <a:gd name="T4" fmla="*/ 14422 w 32870"/>
              <a:gd name="T5" fmla="*/ 4565 h 7380"/>
              <a:gd name="T6" fmla="*/ 32870 w 32870"/>
              <a:gd name="T7" fmla="*/ 4560 h 7380"/>
              <a:gd name="T8" fmla="*/ 32870 w 32870"/>
              <a:gd name="T9" fmla="*/ 0 h 7380"/>
              <a:gd name="T10" fmla="*/ 13779 w 32870"/>
              <a:gd name="T11" fmla="*/ 16 h 7380"/>
              <a:gd name="T12" fmla="*/ 0 w 32870"/>
              <a:gd name="T13" fmla="*/ 2226 h 7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7380">
                <a:moveTo>
                  <a:pt x="0" y="2226"/>
                </a:moveTo>
                <a:lnTo>
                  <a:pt x="0" y="7380"/>
                </a:lnTo>
                <a:cubicBezTo>
                  <a:pt x="4241" y="4951"/>
                  <a:pt x="10659" y="4560"/>
                  <a:pt x="14422" y="4565"/>
                </a:cubicBezTo>
                <a:cubicBezTo>
                  <a:pt x="15294" y="4566"/>
                  <a:pt x="23963" y="4563"/>
                  <a:pt x="32870" y="4560"/>
                </a:cubicBezTo>
                <a:lnTo>
                  <a:pt x="32870" y="0"/>
                </a:lnTo>
                <a:cubicBezTo>
                  <a:pt x="23927" y="3"/>
                  <a:pt x="15112" y="8"/>
                  <a:pt x="13779" y="16"/>
                </a:cubicBezTo>
                <a:cubicBezTo>
                  <a:pt x="7620" y="56"/>
                  <a:pt x="3156" y="876"/>
                  <a:pt x="0" y="2226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E1153FAC-44DF-431E-A26D-60482F426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632577"/>
          </a:xfrm>
          <a:custGeom>
            <a:avLst/>
            <a:gdLst>
              <a:gd name="T0" fmla="*/ 32870 w 32870"/>
              <a:gd name="T1" fmla="*/ 11160 h 12864"/>
              <a:gd name="T2" fmla="*/ 32870 w 32870"/>
              <a:gd name="T3" fmla="*/ 0 h 12864"/>
              <a:gd name="T4" fmla="*/ 11591 w 32870"/>
              <a:gd name="T5" fmla="*/ 0 h 12864"/>
              <a:gd name="T6" fmla="*/ 0 w 32870"/>
              <a:gd name="T7" fmla="*/ 4209 h 12864"/>
              <a:gd name="T8" fmla="*/ 0 w 32870"/>
              <a:gd name="T9" fmla="*/ 12864 h 12864"/>
              <a:gd name="T10" fmla="*/ 13779 w 32870"/>
              <a:gd name="T11" fmla="*/ 10654 h 12864"/>
              <a:gd name="T12" fmla="*/ 32870 w 32870"/>
              <a:gd name="T13" fmla="*/ 10638 h 12864"/>
              <a:gd name="T14" fmla="*/ 32870 w 32870"/>
              <a:gd name="T15" fmla="*/ 11160 h 12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870" h="12864">
                <a:moveTo>
                  <a:pt x="32870" y="11160"/>
                </a:move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lnTo>
                  <a:pt x="0" y="12864"/>
                </a:lnTo>
                <a:cubicBezTo>
                  <a:pt x="3156" y="11514"/>
                  <a:pt x="7620" y="10694"/>
                  <a:pt x="13779" y="10654"/>
                </a:cubicBezTo>
                <a:cubicBezTo>
                  <a:pt x="15112" y="10646"/>
                  <a:pt x="23927" y="10641"/>
                  <a:pt x="32870" y="10638"/>
                </a:cubicBezTo>
                <a:lnTo>
                  <a:pt x="32870" y="1116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720931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 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5458" y="4737495"/>
            <a:ext cx="7068698" cy="642035"/>
          </a:xfrm>
        </p:spPr>
        <p:txBody>
          <a:bodyPr anchor="t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39075F1A-02C4-4735-B1E3-C64DC67FE1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4156" y="4737495"/>
            <a:ext cx="1240109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bg1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r>
              <a:rPr lang="fi-FI"/>
              <a:t>8.4.2021</a:t>
            </a:r>
            <a:endParaRPr lang="fi-FI" sz="1600">
              <a:solidFill>
                <a:schemeClr val="bg1"/>
              </a:solidFill>
            </a:endParaRPr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6BD6B811-C650-4A18-9C6D-CB0DEFCA7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1172" y="4459962"/>
            <a:ext cx="4114800" cy="204601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fi-FI" sz="1600" dirty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fi-FI"/>
              <a:t>Katriina Virtanen</a:t>
            </a:r>
            <a:endParaRPr lang="fi-FI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75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3" preserve="1" userDrawn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19E26A5B-0527-2A40-8198-D97AB2849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0" y="180000"/>
            <a:ext cx="11834343" cy="5653369"/>
          </a:xfrm>
          <a:custGeom>
            <a:avLst/>
            <a:gdLst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3830951 h 5653369"/>
              <a:gd name="connsiteX4" fmla="*/ 11834343 w 11834343"/>
              <a:gd name="connsiteY4" fmla="*/ 4781242 h 5653369"/>
              <a:gd name="connsiteX5" fmla="*/ 2 w 11834343"/>
              <a:gd name="connsiteY5" fmla="*/ 5653369 h 5653369"/>
              <a:gd name="connsiteX6" fmla="*/ 2 w 11834343"/>
              <a:gd name="connsiteY6" fmla="*/ 4632577 h 5653369"/>
              <a:gd name="connsiteX7" fmla="*/ 2 w 11834343"/>
              <a:gd name="connsiteY7" fmla="*/ 2262418 h 5653369"/>
              <a:gd name="connsiteX8" fmla="*/ 2 w 11834343"/>
              <a:gd name="connsiteY8" fmla="*/ 1515743 h 5653369"/>
              <a:gd name="connsiteX9" fmla="*/ 4173164 w 11834343"/>
              <a:gd name="connsiteY9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3830951 h 5653369"/>
              <a:gd name="connsiteX4" fmla="*/ 11834343 w 11834343"/>
              <a:gd name="connsiteY4" fmla="*/ 4781242 h 5653369"/>
              <a:gd name="connsiteX5" fmla="*/ 2 w 11834343"/>
              <a:gd name="connsiteY5" fmla="*/ 5653369 h 5653369"/>
              <a:gd name="connsiteX6" fmla="*/ 2 w 11834343"/>
              <a:gd name="connsiteY6" fmla="*/ 2262418 h 5653369"/>
              <a:gd name="connsiteX7" fmla="*/ 2 w 11834343"/>
              <a:gd name="connsiteY7" fmla="*/ 1515743 h 5653369"/>
              <a:gd name="connsiteX8" fmla="*/ 4173164 w 11834343"/>
              <a:gd name="connsiteY8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3830951 h 5653369"/>
              <a:gd name="connsiteX4" fmla="*/ 11834343 w 11834343"/>
              <a:gd name="connsiteY4" fmla="*/ 4781242 h 5653369"/>
              <a:gd name="connsiteX5" fmla="*/ 2 w 11834343"/>
              <a:gd name="connsiteY5" fmla="*/ 5653369 h 5653369"/>
              <a:gd name="connsiteX6" fmla="*/ 2 w 11834343"/>
              <a:gd name="connsiteY6" fmla="*/ 1515743 h 5653369"/>
              <a:gd name="connsiteX7" fmla="*/ 4173164 w 11834343"/>
              <a:gd name="connsiteY7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4781242 h 5653369"/>
              <a:gd name="connsiteX4" fmla="*/ 2 w 11834343"/>
              <a:gd name="connsiteY4" fmla="*/ 5653369 h 5653369"/>
              <a:gd name="connsiteX5" fmla="*/ 2 w 11834343"/>
              <a:gd name="connsiteY5" fmla="*/ 1515743 h 5653369"/>
              <a:gd name="connsiteX6" fmla="*/ 4173164 w 11834343"/>
              <a:gd name="connsiteY6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4781242 h 5653369"/>
              <a:gd name="connsiteX3" fmla="*/ 2 w 11834343"/>
              <a:gd name="connsiteY3" fmla="*/ 5653369 h 5653369"/>
              <a:gd name="connsiteX4" fmla="*/ 2 w 11834343"/>
              <a:gd name="connsiteY4" fmla="*/ 1515743 h 5653369"/>
              <a:gd name="connsiteX5" fmla="*/ 4173164 w 11834343"/>
              <a:gd name="connsiteY5" fmla="*/ 0 h 565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34343" h="5653369">
                <a:moveTo>
                  <a:pt x="4173164" y="0"/>
                </a:moveTo>
                <a:lnTo>
                  <a:pt x="11834343" y="0"/>
                </a:lnTo>
                <a:lnTo>
                  <a:pt x="11834343" y="4781242"/>
                </a:lnTo>
                <a:cubicBezTo>
                  <a:pt x="11819942" y="4767138"/>
                  <a:pt x="-5758" y="5651802"/>
                  <a:pt x="2" y="5653369"/>
                </a:cubicBezTo>
                <a:lnTo>
                  <a:pt x="2" y="1515743"/>
                </a:lnTo>
                <a:cubicBezTo>
                  <a:pt x="2819434" y="1624499"/>
                  <a:pt x="3916820" y="928388"/>
                  <a:pt x="4173164" y="0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BFBF6B36-2C5D-4C96-B600-824137F55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78858" y="3996390"/>
            <a:ext cx="11834341" cy="2681610"/>
          </a:xfrm>
          <a:custGeom>
            <a:avLst/>
            <a:gdLst>
              <a:gd name="connsiteX0" fmla="*/ 0 w 11834341"/>
              <a:gd name="connsiteY0" fmla="*/ 0 h 2987423"/>
              <a:gd name="connsiteX1" fmla="*/ 11834341 w 11834341"/>
              <a:gd name="connsiteY1" fmla="*/ 0 h 2987423"/>
              <a:gd name="connsiteX2" fmla="*/ 11834341 w 11834341"/>
              <a:gd name="connsiteY2" fmla="*/ 2987423 h 2987423"/>
              <a:gd name="connsiteX3" fmla="*/ 0 w 11834341"/>
              <a:gd name="connsiteY3" fmla="*/ 2987423 h 2987423"/>
              <a:gd name="connsiteX4" fmla="*/ 0 w 11834341"/>
              <a:gd name="connsiteY4" fmla="*/ 0 h 2987423"/>
              <a:gd name="connsiteX0" fmla="*/ 9467 w 11843808"/>
              <a:gd name="connsiteY0" fmla="*/ 0 h 2987423"/>
              <a:gd name="connsiteX1" fmla="*/ 11843808 w 11843808"/>
              <a:gd name="connsiteY1" fmla="*/ 0 h 2987423"/>
              <a:gd name="connsiteX2" fmla="*/ 11843808 w 11843808"/>
              <a:gd name="connsiteY2" fmla="*/ 2987423 h 2987423"/>
              <a:gd name="connsiteX3" fmla="*/ 9467 w 11843808"/>
              <a:gd name="connsiteY3" fmla="*/ 2987423 h 2987423"/>
              <a:gd name="connsiteX4" fmla="*/ 0 w 11843808"/>
              <a:gd name="connsiteY4" fmla="*/ 1159280 h 2987423"/>
              <a:gd name="connsiteX5" fmla="*/ 9467 w 11843808"/>
              <a:gd name="connsiteY5" fmla="*/ 0 h 2987423"/>
              <a:gd name="connsiteX0" fmla="*/ 9467 w 11843808"/>
              <a:gd name="connsiteY0" fmla="*/ 2008 h 2989431"/>
              <a:gd name="connsiteX1" fmla="*/ 5925312 w 11843808"/>
              <a:gd name="connsiteY1" fmla="*/ 0 h 2989431"/>
              <a:gd name="connsiteX2" fmla="*/ 11843808 w 11843808"/>
              <a:gd name="connsiteY2" fmla="*/ 2008 h 2989431"/>
              <a:gd name="connsiteX3" fmla="*/ 11843808 w 11843808"/>
              <a:gd name="connsiteY3" fmla="*/ 2989431 h 2989431"/>
              <a:gd name="connsiteX4" fmla="*/ 9467 w 11843808"/>
              <a:gd name="connsiteY4" fmla="*/ 2989431 h 2989431"/>
              <a:gd name="connsiteX5" fmla="*/ 0 w 11843808"/>
              <a:gd name="connsiteY5" fmla="*/ 1161288 h 2989431"/>
              <a:gd name="connsiteX6" fmla="*/ 9467 w 11843808"/>
              <a:gd name="connsiteY6" fmla="*/ 2008 h 2989431"/>
              <a:gd name="connsiteX0" fmla="*/ 650 w 11834991"/>
              <a:gd name="connsiteY0" fmla="*/ 2008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6" fmla="*/ 650 w 11834991"/>
              <a:gd name="connsiteY6" fmla="*/ 2008 h 2989431"/>
              <a:gd name="connsiteX0" fmla="*/ 3883 w 11834991"/>
              <a:gd name="connsiteY0" fmla="*/ 1164463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0" fmla="*/ 3883 w 11834991"/>
              <a:gd name="connsiteY0" fmla="*/ 1164463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0" fmla="*/ 3883 w 11834991"/>
              <a:gd name="connsiteY0" fmla="*/ 1164732 h 2989700"/>
              <a:gd name="connsiteX1" fmla="*/ 5916495 w 11834991"/>
              <a:gd name="connsiteY1" fmla="*/ 269 h 2989700"/>
              <a:gd name="connsiteX2" fmla="*/ 11834991 w 11834991"/>
              <a:gd name="connsiteY2" fmla="*/ 2277 h 2989700"/>
              <a:gd name="connsiteX3" fmla="*/ 11834991 w 11834991"/>
              <a:gd name="connsiteY3" fmla="*/ 2989700 h 2989700"/>
              <a:gd name="connsiteX4" fmla="*/ 650 w 11834991"/>
              <a:gd name="connsiteY4" fmla="*/ 2989700 h 2989700"/>
              <a:gd name="connsiteX5" fmla="*/ 3883 w 11834991"/>
              <a:gd name="connsiteY5" fmla="*/ 1164732 h 2989700"/>
              <a:gd name="connsiteX0" fmla="*/ 3883 w 11834991"/>
              <a:gd name="connsiteY0" fmla="*/ 1164463 h 2989431"/>
              <a:gd name="connsiteX1" fmla="*/ 1805336 w 11834991"/>
              <a:gd name="connsiteY1" fmla="*/ 525357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6530 h 2991498"/>
              <a:gd name="connsiteX1" fmla="*/ 1758770 w 11834991"/>
              <a:gd name="connsiteY1" fmla="*/ 453341 h 2991498"/>
              <a:gd name="connsiteX2" fmla="*/ 5916495 w 11834991"/>
              <a:gd name="connsiteY2" fmla="*/ 2067 h 2991498"/>
              <a:gd name="connsiteX3" fmla="*/ 11834991 w 11834991"/>
              <a:gd name="connsiteY3" fmla="*/ 4075 h 2991498"/>
              <a:gd name="connsiteX4" fmla="*/ 11834991 w 11834991"/>
              <a:gd name="connsiteY4" fmla="*/ 2991498 h 2991498"/>
              <a:gd name="connsiteX5" fmla="*/ 650 w 11834991"/>
              <a:gd name="connsiteY5" fmla="*/ 2991498 h 2991498"/>
              <a:gd name="connsiteX6" fmla="*/ 3883 w 11834991"/>
              <a:gd name="connsiteY6" fmla="*/ 1166530 h 2991498"/>
              <a:gd name="connsiteX0" fmla="*/ 3883 w 11834991"/>
              <a:gd name="connsiteY0" fmla="*/ 1164834 h 2989802"/>
              <a:gd name="connsiteX1" fmla="*/ 1758770 w 11834991"/>
              <a:gd name="connsiteY1" fmla="*/ 451645 h 2989802"/>
              <a:gd name="connsiteX2" fmla="*/ 5916495 w 11834991"/>
              <a:gd name="connsiteY2" fmla="*/ 371 h 2989802"/>
              <a:gd name="connsiteX3" fmla="*/ 11834991 w 11834991"/>
              <a:gd name="connsiteY3" fmla="*/ 2379 h 2989802"/>
              <a:gd name="connsiteX4" fmla="*/ 11834991 w 11834991"/>
              <a:gd name="connsiteY4" fmla="*/ 2989802 h 2989802"/>
              <a:gd name="connsiteX5" fmla="*/ 650 w 11834991"/>
              <a:gd name="connsiteY5" fmla="*/ 2989802 h 2989802"/>
              <a:gd name="connsiteX6" fmla="*/ 3883 w 11834991"/>
              <a:gd name="connsiteY6" fmla="*/ 1164834 h 2989802"/>
              <a:gd name="connsiteX0" fmla="*/ 3883 w 11834991"/>
              <a:gd name="connsiteY0" fmla="*/ 1164834 h 2989802"/>
              <a:gd name="connsiteX1" fmla="*/ 1758770 w 11834991"/>
              <a:gd name="connsiteY1" fmla="*/ 451645 h 2989802"/>
              <a:gd name="connsiteX2" fmla="*/ 5916495 w 11834991"/>
              <a:gd name="connsiteY2" fmla="*/ 371 h 2989802"/>
              <a:gd name="connsiteX3" fmla="*/ 11834991 w 11834991"/>
              <a:gd name="connsiteY3" fmla="*/ 2379 h 2989802"/>
              <a:gd name="connsiteX4" fmla="*/ 11834991 w 11834991"/>
              <a:gd name="connsiteY4" fmla="*/ 2989802 h 2989802"/>
              <a:gd name="connsiteX5" fmla="*/ 650 w 11834991"/>
              <a:gd name="connsiteY5" fmla="*/ 2989802 h 2989802"/>
              <a:gd name="connsiteX6" fmla="*/ 3883 w 11834991"/>
              <a:gd name="connsiteY6" fmla="*/ 1164834 h 2989802"/>
              <a:gd name="connsiteX0" fmla="*/ 3883 w 11834991"/>
              <a:gd name="connsiteY0" fmla="*/ 1164775 h 2989743"/>
              <a:gd name="connsiteX1" fmla="*/ 1758770 w 11834991"/>
              <a:gd name="connsiteY1" fmla="*/ 451586 h 2989743"/>
              <a:gd name="connsiteX2" fmla="*/ 5916495 w 11834991"/>
              <a:gd name="connsiteY2" fmla="*/ 312 h 2989743"/>
              <a:gd name="connsiteX3" fmla="*/ 11834991 w 11834991"/>
              <a:gd name="connsiteY3" fmla="*/ 2320 h 2989743"/>
              <a:gd name="connsiteX4" fmla="*/ 11834991 w 11834991"/>
              <a:gd name="connsiteY4" fmla="*/ 2989743 h 2989743"/>
              <a:gd name="connsiteX5" fmla="*/ 650 w 11834991"/>
              <a:gd name="connsiteY5" fmla="*/ 2989743 h 2989743"/>
              <a:gd name="connsiteX6" fmla="*/ 3883 w 11834991"/>
              <a:gd name="connsiteY6" fmla="*/ 1164775 h 2989743"/>
              <a:gd name="connsiteX0" fmla="*/ 3883 w 11834991"/>
              <a:gd name="connsiteY0" fmla="*/ 1164880 h 2989848"/>
              <a:gd name="connsiteX1" fmla="*/ 1932336 w 11834991"/>
              <a:gd name="connsiteY1" fmla="*/ 411474 h 2989848"/>
              <a:gd name="connsiteX2" fmla="*/ 5916495 w 11834991"/>
              <a:gd name="connsiteY2" fmla="*/ 417 h 2989848"/>
              <a:gd name="connsiteX3" fmla="*/ 11834991 w 11834991"/>
              <a:gd name="connsiteY3" fmla="*/ 2425 h 2989848"/>
              <a:gd name="connsiteX4" fmla="*/ 11834991 w 11834991"/>
              <a:gd name="connsiteY4" fmla="*/ 2989848 h 2989848"/>
              <a:gd name="connsiteX5" fmla="*/ 650 w 11834991"/>
              <a:gd name="connsiteY5" fmla="*/ 2989848 h 2989848"/>
              <a:gd name="connsiteX6" fmla="*/ 3883 w 11834991"/>
              <a:gd name="connsiteY6" fmla="*/ 1164880 h 2989848"/>
              <a:gd name="connsiteX0" fmla="*/ 3883 w 11834991"/>
              <a:gd name="connsiteY0" fmla="*/ 1164867 h 2989835"/>
              <a:gd name="connsiteX1" fmla="*/ 1932336 w 11834991"/>
              <a:gd name="connsiteY1" fmla="*/ 411461 h 2989835"/>
              <a:gd name="connsiteX2" fmla="*/ 5916495 w 11834991"/>
              <a:gd name="connsiteY2" fmla="*/ 404 h 2989835"/>
              <a:gd name="connsiteX3" fmla="*/ 11834991 w 11834991"/>
              <a:gd name="connsiteY3" fmla="*/ 2412 h 2989835"/>
              <a:gd name="connsiteX4" fmla="*/ 11834991 w 11834991"/>
              <a:gd name="connsiteY4" fmla="*/ 2989835 h 2989835"/>
              <a:gd name="connsiteX5" fmla="*/ 650 w 11834991"/>
              <a:gd name="connsiteY5" fmla="*/ 2989835 h 2989835"/>
              <a:gd name="connsiteX6" fmla="*/ 3883 w 11834991"/>
              <a:gd name="connsiteY6" fmla="*/ 1164867 h 2989835"/>
              <a:gd name="connsiteX0" fmla="*/ 3883 w 11834991"/>
              <a:gd name="connsiteY0" fmla="*/ 1164888 h 2989856"/>
              <a:gd name="connsiteX1" fmla="*/ 1921753 w 11834991"/>
              <a:gd name="connsiteY1" fmla="*/ 405132 h 2989856"/>
              <a:gd name="connsiteX2" fmla="*/ 5916495 w 11834991"/>
              <a:gd name="connsiteY2" fmla="*/ 425 h 2989856"/>
              <a:gd name="connsiteX3" fmla="*/ 11834991 w 11834991"/>
              <a:gd name="connsiteY3" fmla="*/ 2433 h 2989856"/>
              <a:gd name="connsiteX4" fmla="*/ 11834991 w 11834991"/>
              <a:gd name="connsiteY4" fmla="*/ 2989856 h 2989856"/>
              <a:gd name="connsiteX5" fmla="*/ 650 w 11834991"/>
              <a:gd name="connsiteY5" fmla="*/ 2989856 h 2989856"/>
              <a:gd name="connsiteX6" fmla="*/ 3883 w 11834991"/>
              <a:gd name="connsiteY6" fmla="*/ 1164888 h 2989856"/>
              <a:gd name="connsiteX0" fmla="*/ 43 w 11835384"/>
              <a:gd name="connsiteY0" fmla="*/ 893516 h 2989610"/>
              <a:gd name="connsiteX1" fmla="*/ 1922146 w 11835384"/>
              <a:gd name="connsiteY1" fmla="*/ 404886 h 2989610"/>
              <a:gd name="connsiteX2" fmla="*/ 5916888 w 11835384"/>
              <a:gd name="connsiteY2" fmla="*/ 179 h 2989610"/>
              <a:gd name="connsiteX3" fmla="*/ 11835384 w 11835384"/>
              <a:gd name="connsiteY3" fmla="*/ 2187 h 2989610"/>
              <a:gd name="connsiteX4" fmla="*/ 11835384 w 11835384"/>
              <a:gd name="connsiteY4" fmla="*/ 2989610 h 2989610"/>
              <a:gd name="connsiteX5" fmla="*/ 1043 w 11835384"/>
              <a:gd name="connsiteY5" fmla="*/ 2989610 h 2989610"/>
              <a:gd name="connsiteX6" fmla="*/ 43 w 11835384"/>
              <a:gd name="connsiteY6" fmla="*/ 893516 h 2989610"/>
              <a:gd name="connsiteX0" fmla="*/ 0 w 11835341"/>
              <a:gd name="connsiteY0" fmla="*/ 893516 h 2989610"/>
              <a:gd name="connsiteX1" fmla="*/ 1922103 w 11835341"/>
              <a:gd name="connsiteY1" fmla="*/ 404886 h 2989610"/>
              <a:gd name="connsiteX2" fmla="*/ 5916845 w 11835341"/>
              <a:gd name="connsiteY2" fmla="*/ 179 h 2989610"/>
              <a:gd name="connsiteX3" fmla="*/ 11835341 w 11835341"/>
              <a:gd name="connsiteY3" fmla="*/ 2187 h 2989610"/>
              <a:gd name="connsiteX4" fmla="*/ 11835341 w 11835341"/>
              <a:gd name="connsiteY4" fmla="*/ 2989610 h 2989610"/>
              <a:gd name="connsiteX5" fmla="*/ 1000 w 11835341"/>
              <a:gd name="connsiteY5" fmla="*/ 2989610 h 2989610"/>
              <a:gd name="connsiteX6" fmla="*/ 0 w 11835341"/>
              <a:gd name="connsiteY6" fmla="*/ 893516 h 2989610"/>
              <a:gd name="connsiteX0" fmla="*/ 0 w 11835341"/>
              <a:gd name="connsiteY0" fmla="*/ 893720 h 2989814"/>
              <a:gd name="connsiteX1" fmla="*/ 2025820 w 11835341"/>
              <a:gd name="connsiteY1" fmla="*/ 260013 h 2989814"/>
              <a:gd name="connsiteX2" fmla="*/ 5916845 w 11835341"/>
              <a:gd name="connsiteY2" fmla="*/ 383 h 2989814"/>
              <a:gd name="connsiteX3" fmla="*/ 11835341 w 11835341"/>
              <a:gd name="connsiteY3" fmla="*/ 2391 h 2989814"/>
              <a:gd name="connsiteX4" fmla="*/ 11835341 w 11835341"/>
              <a:gd name="connsiteY4" fmla="*/ 2989814 h 2989814"/>
              <a:gd name="connsiteX5" fmla="*/ 1000 w 11835341"/>
              <a:gd name="connsiteY5" fmla="*/ 2989814 h 2989814"/>
              <a:gd name="connsiteX6" fmla="*/ 0 w 11835341"/>
              <a:gd name="connsiteY6" fmla="*/ 893720 h 2989814"/>
              <a:gd name="connsiteX0" fmla="*/ 0 w 11835341"/>
              <a:gd name="connsiteY0" fmla="*/ 897278 h 2993372"/>
              <a:gd name="connsiteX1" fmla="*/ 2025820 w 11835341"/>
              <a:gd name="connsiteY1" fmla="*/ 263571 h 2993372"/>
              <a:gd name="connsiteX2" fmla="*/ 5916845 w 11835341"/>
              <a:gd name="connsiteY2" fmla="*/ 3941 h 2993372"/>
              <a:gd name="connsiteX3" fmla="*/ 11835341 w 11835341"/>
              <a:gd name="connsiteY3" fmla="*/ 5949 h 2993372"/>
              <a:gd name="connsiteX4" fmla="*/ 11835341 w 11835341"/>
              <a:gd name="connsiteY4" fmla="*/ 2993372 h 2993372"/>
              <a:gd name="connsiteX5" fmla="*/ 1000 w 11835341"/>
              <a:gd name="connsiteY5" fmla="*/ 2993372 h 2993372"/>
              <a:gd name="connsiteX6" fmla="*/ 0 w 11835341"/>
              <a:gd name="connsiteY6" fmla="*/ 897278 h 2993372"/>
              <a:gd name="connsiteX0" fmla="*/ 0 w 11835341"/>
              <a:gd name="connsiteY0" fmla="*/ 898261 h 2994355"/>
              <a:gd name="connsiteX1" fmla="*/ 2025820 w 11835341"/>
              <a:gd name="connsiteY1" fmla="*/ 264554 h 2994355"/>
              <a:gd name="connsiteX2" fmla="*/ 5916845 w 11835341"/>
              <a:gd name="connsiteY2" fmla="*/ 4924 h 2994355"/>
              <a:gd name="connsiteX3" fmla="*/ 11835341 w 11835341"/>
              <a:gd name="connsiteY3" fmla="*/ 6932 h 2994355"/>
              <a:gd name="connsiteX4" fmla="*/ 11835341 w 11835341"/>
              <a:gd name="connsiteY4" fmla="*/ 2994355 h 2994355"/>
              <a:gd name="connsiteX5" fmla="*/ 1000 w 11835341"/>
              <a:gd name="connsiteY5" fmla="*/ 2994355 h 2994355"/>
              <a:gd name="connsiteX6" fmla="*/ 0 w 11835341"/>
              <a:gd name="connsiteY6" fmla="*/ 898261 h 299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5341" h="2994355">
                <a:moveTo>
                  <a:pt x="0" y="898261"/>
                </a:moveTo>
                <a:cubicBezTo>
                  <a:pt x="436248" y="646332"/>
                  <a:pt x="1024862" y="449117"/>
                  <a:pt x="2025820" y="264554"/>
                </a:cubicBezTo>
                <a:cubicBezTo>
                  <a:pt x="3026778" y="79991"/>
                  <a:pt x="3851536" y="-24505"/>
                  <a:pt x="5916845" y="4924"/>
                </a:cubicBezTo>
                <a:lnTo>
                  <a:pt x="11835341" y="6932"/>
                </a:lnTo>
                <a:lnTo>
                  <a:pt x="11835341" y="2994355"/>
                </a:lnTo>
                <a:lnTo>
                  <a:pt x="1000" y="2994355"/>
                </a:lnTo>
                <a:cubicBezTo>
                  <a:pt x="667" y="2295657"/>
                  <a:pt x="333" y="1596959"/>
                  <a:pt x="0" y="89826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">
            <a:noFill/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 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 tai poistamalla kuvan ja lisäämällä uuden kuvan napsauttamalla kuvaketta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184148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 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12948" y="3325673"/>
            <a:ext cx="6950798" cy="642034"/>
          </a:xfrm>
        </p:spPr>
        <p:txBody>
          <a:bodyPr anchor="t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885340FB-A085-44AC-B06C-1418A7E1FA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3972" y="3326656"/>
            <a:ext cx="1242000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bg1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r>
              <a:rPr lang="fi-FI"/>
              <a:t>8.4.2021</a:t>
            </a:r>
            <a:endParaRPr lang="fi-FI" sz="1600">
              <a:solidFill>
                <a:schemeClr val="bg1"/>
              </a:solidFill>
            </a:endParaRP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F912D628-CD7A-4946-A2B4-D103992E9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1172" y="3052610"/>
            <a:ext cx="4114800" cy="204601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fi-FI" sz="1600" dirty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fi-FI"/>
              <a:t>Katriina Virtanen</a:t>
            </a:r>
            <a:endParaRPr lang="fi-FI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24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4" preserve="1" userDrawn="1">
  <p:cSld name="Otsikko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8">
            <a:extLst>
              <a:ext uri="{FF2B5EF4-FFF2-40B4-BE49-F238E27FC236}">
                <a16:creationId xmlns:a16="http://schemas.microsoft.com/office/drawing/2014/main" id="{9D79146F-FB5D-482D-BEE2-42A25810F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2661957"/>
            <a:ext cx="11834341" cy="3985046"/>
          </a:xfrm>
          <a:custGeom>
            <a:avLst/>
            <a:gdLst>
              <a:gd name="T0" fmla="*/ 32870 w 32870"/>
              <a:gd name="T1" fmla="*/ 15500 h 15500"/>
              <a:gd name="T2" fmla="*/ 32870 w 32870"/>
              <a:gd name="T3" fmla="*/ 0 h 15500"/>
              <a:gd name="T4" fmla="*/ 32870 w 32870"/>
              <a:gd name="T5" fmla="*/ 0 h 15500"/>
              <a:gd name="T6" fmla="*/ 32870 w 32870"/>
              <a:gd name="T7" fmla="*/ 4650 h 15500"/>
              <a:gd name="T8" fmla="*/ 19067 w 32870"/>
              <a:gd name="T9" fmla="*/ 4661 h 15500"/>
              <a:gd name="T10" fmla="*/ 0 w 32870"/>
              <a:gd name="T11" fmla="*/ 11678 h 15500"/>
              <a:gd name="T12" fmla="*/ 0 w 32870"/>
              <a:gd name="T13" fmla="*/ 15500 h 15500"/>
              <a:gd name="T14" fmla="*/ 32870 w 32870"/>
              <a:gd name="T15" fmla="*/ 15500 h 15500"/>
              <a:gd name="connsiteX0" fmla="*/ 32870 w 32870"/>
              <a:gd name="connsiteY0" fmla="*/ 15500 h 15500"/>
              <a:gd name="connsiteX1" fmla="*/ 32870 w 32870"/>
              <a:gd name="connsiteY1" fmla="*/ 0 h 15500"/>
              <a:gd name="connsiteX2" fmla="*/ 32870 w 32870"/>
              <a:gd name="connsiteY2" fmla="*/ 4650 h 15500"/>
              <a:gd name="connsiteX3" fmla="*/ 19067 w 32870"/>
              <a:gd name="connsiteY3" fmla="*/ 4661 h 15500"/>
              <a:gd name="connsiteX4" fmla="*/ 0 w 32870"/>
              <a:gd name="connsiteY4" fmla="*/ 11678 h 15500"/>
              <a:gd name="connsiteX5" fmla="*/ 0 w 32870"/>
              <a:gd name="connsiteY5" fmla="*/ 15500 h 15500"/>
              <a:gd name="connsiteX6" fmla="*/ 32870 w 32870"/>
              <a:gd name="connsiteY6" fmla="*/ 15500 h 15500"/>
              <a:gd name="connsiteX0" fmla="*/ 32870 w 32870"/>
              <a:gd name="connsiteY0" fmla="*/ 10850 h 10850"/>
              <a:gd name="connsiteX1" fmla="*/ 32870 w 32870"/>
              <a:gd name="connsiteY1" fmla="*/ 0 h 10850"/>
              <a:gd name="connsiteX2" fmla="*/ 19067 w 32870"/>
              <a:gd name="connsiteY2" fmla="*/ 11 h 10850"/>
              <a:gd name="connsiteX3" fmla="*/ 0 w 32870"/>
              <a:gd name="connsiteY3" fmla="*/ 7028 h 10850"/>
              <a:gd name="connsiteX4" fmla="*/ 0 w 32870"/>
              <a:gd name="connsiteY4" fmla="*/ 10850 h 10850"/>
              <a:gd name="connsiteX5" fmla="*/ 32870 w 32870"/>
              <a:gd name="connsiteY5" fmla="*/ 10850 h 1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0850">
                <a:moveTo>
                  <a:pt x="32870" y="10850"/>
                </a:moveTo>
                <a:lnTo>
                  <a:pt x="32870" y="0"/>
                </a:lnTo>
                <a:lnTo>
                  <a:pt x="19067" y="11"/>
                </a:lnTo>
                <a:cubicBezTo>
                  <a:pt x="13563" y="3"/>
                  <a:pt x="2671" y="800"/>
                  <a:pt x="0" y="7028"/>
                </a:cubicBezTo>
                <a:lnTo>
                  <a:pt x="0" y="10850"/>
                </a:lnTo>
                <a:lnTo>
                  <a:pt x="32870" y="1085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19">
            <a:extLst>
              <a:ext uri="{FF2B5EF4-FFF2-40B4-BE49-F238E27FC236}">
                <a16:creationId xmlns:a16="http://schemas.microsoft.com/office/drawing/2014/main" id="{B5B976A8-CE61-4DC9-871A-17A9AC0F8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098364"/>
            <a:ext cx="11834341" cy="4209096"/>
          </a:xfrm>
          <a:custGeom>
            <a:avLst/>
            <a:gdLst>
              <a:gd name="T0" fmla="*/ 0 w 32870"/>
              <a:gd name="T1" fmla="*/ 4740 h 11678"/>
              <a:gd name="T2" fmla="*/ 0 w 32870"/>
              <a:gd name="T3" fmla="*/ 11678 h 11678"/>
              <a:gd name="T4" fmla="*/ 19067 w 32870"/>
              <a:gd name="T5" fmla="*/ 4661 h 11678"/>
              <a:gd name="T6" fmla="*/ 32870 w 32870"/>
              <a:gd name="T7" fmla="*/ 4650 h 11678"/>
              <a:gd name="T8" fmla="*/ 32870 w 32870"/>
              <a:gd name="T9" fmla="*/ 0 h 11678"/>
              <a:gd name="T10" fmla="*/ 18389 w 32870"/>
              <a:gd name="T11" fmla="*/ 20 h 11678"/>
              <a:gd name="T12" fmla="*/ 0 w 32870"/>
              <a:gd name="T13" fmla="*/ 4740 h 11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11678">
                <a:moveTo>
                  <a:pt x="0" y="4740"/>
                </a:moveTo>
                <a:lnTo>
                  <a:pt x="0" y="11678"/>
                </a:lnTo>
                <a:cubicBezTo>
                  <a:pt x="2671" y="5450"/>
                  <a:pt x="13563" y="4653"/>
                  <a:pt x="19067" y="4661"/>
                </a:cubicBezTo>
                <a:cubicBezTo>
                  <a:pt x="20406" y="4663"/>
                  <a:pt x="28166" y="4655"/>
                  <a:pt x="32870" y="4650"/>
                </a:cubicBezTo>
                <a:lnTo>
                  <a:pt x="32870" y="0"/>
                </a:lnTo>
                <a:cubicBezTo>
                  <a:pt x="28197" y="2"/>
                  <a:pt x="20433" y="7"/>
                  <a:pt x="18389" y="20"/>
                </a:cubicBezTo>
                <a:cubicBezTo>
                  <a:pt x="8797" y="82"/>
                  <a:pt x="3102" y="1939"/>
                  <a:pt x="0" y="4740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3012948" y="3387374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3012949" y="5597458"/>
            <a:ext cx="6969312" cy="642035"/>
          </a:xfrm>
        </p:spPr>
        <p:txBody>
          <a:bodyPr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1985E3F4-62CC-4CEC-8965-E8A66FBC78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2260" y="5597458"/>
            <a:ext cx="1242000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bg1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r>
              <a:rPr lang="fi-FI"/>
              <a:t>8.4.2021</a:t>
            </a:r>
            <a:endParaRPr lang="fi-FI" sz="1600">
              <a:solidFill>
                <a:schemeClr val="bg1"/>
              </a:solidFill>
            </a:endParaRPr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253E613E-3102-404E-9128-95F7165B5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09460" y="5307460"/>
            <a:ext cx="4114800" cy="241091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fi-FI" sz="1600" dirty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fi-FI"/>
              <a:t>Katriina Virtanen</a:t>
            </a:r>
            <a:endParaRPr lang="fi-FI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67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C5E76F-1694-7242-8552-D2A4EC57F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C0786A-21DD-D54D-BE7E-EE3CAA01EC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8484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CBF142D-887D-364F-B6E5-A22295DCF2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8484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CF05DAF7-765C-AA49-ADAB-09401FC07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D4EB1-1368-884D-9E57-0FADA1F8AB87}" type="datetime1">
              <a:rPr lang="fi-FI" smtClean="0"/>
              <a:t>23.9.2021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C172261-910D-BD4B-AA2F-387BDCC67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alatunniste tässä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3F91BB72-F917-134D-BB72-F5F5B2782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/>
              <a:t>dia </a:t>
            </a:r>
            <a:fld id="{4B3ABE4D-E3AA-DE44-821B-852CBCAB171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715680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5" preserve="1" userDrawn="1">
  <p:cSld name="Otsikko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7" name="Freeform 24">
            <a:extLst>
              <a:ext uri="{FF2B5EF4-FFF2-40B4-BE49-F238E27FC236}">
                <a16:creationId xmlns:a16="http://schemas.microsoft.com/office/drawing/2014/main" id="{1A042BF1-EF78-493D-A6DE-B399BD8FC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8284039" cy="6515254"/>
          </a:xfrm>
          <a:custGeom>
            <a:avLst/>
            <a:gdLst>
              <a:gd name="T0" fmla="*/ 23006 w 23006"/>
              <a:gd name="T1" fmla="*/ 0 h 18070"/>
              <a:gd name="T2" fmla="*/ 11591 w 23006"/>
              <a:gd name="T3" fmla="*/ 0 h 18070"/>
              <a:gd name="T4" fmla="*/ 0 w 23006"/>
              <a:gd name="T5" fmla="*/ 4209 h 18070"/>
              <a:gd name="T6" fmla="*/ 0 w 23006"/>
              <a:gd name="T7" fmla="*/ 18070 h 18070"/>
              <a:gd name="T8" fmla="*/ 18262 w 23006"/>
              <a:gd name="T9" fmla="*/ 18070 h 18070"/>
              <a:gd name="T10" fmla="*/ 18262 w 23006"/>
              <a:gd name="T11" fmla="*/ 17566 h 18070"/>
              <a:gd name="T12" fmla="*/ 23006 w 23006"/>
              <a:gd name="T13" fmla="*/ 0 h 18070"/>
              <a:gd name="connsiteX0" fmla="*/ 23006 w 23006"/>
              <a:gd name="connsiteY0" fmla="*/ 0 h 18070"/>
              <a:gd name="connsiteX1" fmla="*/ 11591 w 23006"/>
              <a:gd name="connsiteY1" fmla="*/ 0 h 18070"/>
              <a:gd name="connsiteX2" fmla="*/ 0 w 23006"/>
              <a:gd name="connsiteY2" fmla="*/ 4209 h 18070"/>
              <a:gd name="connsiteX3" fmla="*/ 0 w 23006"/>
              <a:gd name="connsiteY3" fmla="*/ 18070 h 18070"/>
              <a:gd name="connsiteX4" fmla="*/ 18262 w 23006"/>
              <a:gd name="connsiteY4" fmla="*/ 18070 h 18070"/>
              <a:gd name="connsiteX5" fmla="*/ 18295 w 23006"/>
              <a:gd name="connsiteY5" fmla="*/ 17555 h 18070"/>
              <a:gd name="connsiteX6" fmla="*/ 23006 w 23006"/>
              <a:gd name="connsiteY6" fmla="*/ 0 h 18070"/>
              <a:gd name="connsiteX0" fmla="*/ 23006 w 23120"/>
              <a:gd name="connsiteY0" fmla="*/ 0 h 18070"/>
              <a:gd name="connsiteX1" fmla="*/ 11591 w 23120"/>
              <a:gd name="connsiteY1" fmla="*/ 0 h 18070"/>
              <a:gd name="connsiteX2" fmla="*/ 0 w 23120"/>
              <a:gd name="connsiteY2" fmla="*/ 4209 h 18070"/>
              <a:gd name="connsiteX3" fmla="*/ 0 w 23120"/>
              <a:gd name="connsiteY3" fmla="*/ 18070 h 18070"/>
              <a:gd name="connsiteX4" fmla="*/ 18262 w 23120"/>
              <a:gd name="connsiteY4" fmla="*/ 18070 h 18070"/>
              <a:gd name="connsiteX5" fmla="*/ 23120 w 23120"/>
              <a:gd name="connsiteY5" fmla="*/ 7420 h 18070"/>
              <a:gd name="connsiteX6" fmla="*/ 23006 w 23120"/>
              <a:gd name="connsiteY6" fmla="*/ 0 h 18070"/>
              <a:gd name="connsiteX0" fmla="*/ 23006 w 23309"/>
              <a:gd name="connsiteY0" fmla="*/ 0 h 18070"/>
              <a:gd name="connsiteX1" fmla="*/ 11591 w 23309"/>
              <a:gd name="connsiteY1" fmla="*/ 0 h 18070"/>
              <a:gd name="connsiteX2" fmla="*/ 0 w 23309"/>
              <a:gd name="connsiteY2" fmla="*/ 4209 h 18070"/>
              <a:gd name="connsiteX3" fmla="*/ 0 w 23309"/>
              <a:gd name="connsiteY3" fmla="*/ 18070 h 18070"/>
              <a:gd name="connsiteX4" fmla="*/ 18262 w 23309"/>
              <a:gd name="connsiteY4" fmla="*/ 18070 h 18070"/>
              <a:gd name="connsiteX5" fmla="*/ 23006 w 23309"/>
              <a:gd name="connsiteY5" fmla="*/ 0 h 18070"/>
              <a:gd name="connsiteX0" fmla="*/ 23006 w 23146"/>
              <a:gd name="connsiteY0" fmla="*/ 0 h 18070"/>
              <a:gd name="connsiteX1" fmla="*/ 11591 w 23146"/>
              <a:gd name="connsiteY1" fmla="*/ 0 h 18070"/>
              <a:gd name="connsiteX2" fmla="*/ 0 w 23146"/>
              <a:gd name="connsiteY2" fmla="*/ 4209 h 18070"/>
              <a:gd name="connsiteX3" fmla="*/ 0 w 23146"/>
              <a:gd name="connsiteY3" fmla="*/ 18070 h 18070"/>
              <a:gd name="connsiteX4" fmla="*/ 18262 w 23146"/>
              <a:gd name="connsiteY4" fmla="*/ 18070 h 18070"/>
              <a:gd name="connsiteX5" fmla="*/ 23006 w 23146"/>
              <a:gd name="connsiteY5" fmla="*/ 0 h 18070"/>
              <a:gd name="connsiteX0" fmla="*/ 23006 w 23006"/>
              <a:gd name="connsiteY0" fmla="*/ 0 h 18070"/>
              <a:gd name="connsiteX1" fmla="*/ 11591 w 23006"/>
              <a:gd name="connsiteY1" fmla="*/ 0 h 18070"/>
              <a:gd name="connsiteX2" fmla="*/ 0 w 23006"/>
              <a:gd name="connsiteY2" fmla="*/ 4209 h 18070"/>
              <a:gd name="connsiteX3" fmla="*/ 0 w 23006"/>
              <a:gd name="connsiteY3" fmla="*/ 18070 h 18070"/>
              <a:gd name="connsiteX4" fmla="*/ 18262 w 23006"/>
              <a:gd name="connsiteY4" fmla="*/ 18070 h 18070"/>
              <a:gd name="connsiteX5" fmla="*/ 23006 w 23006"/>
              <a:gd name="connsiteY5" fmla="*/ 0 h 1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06" h="18070">
                <a:moveTo>
                  <a:pt x="23006" y="0"/>
                </a:move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lnTo>
                  <a:pt x="0" y="18070"/>
                </a:lnTo>
                <a:lnTo>
                  <a:pt x="18262" y="18070"/>
                </a:lnTo>
                <a:cubicBezTo>
                  <a:pt x="18287" y="18090"/>
                  <a:pt x="22931" y="62"/>
                  <a:pt x="23006" y="0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29868" y="2825496"/>
            <a:ext cx="5143500" cy="2391156"/>
          </a:xfrm>
        </p:spPr>
        <p:txBody>
          <a:bodyPr anchor="ctr" anchorCtr="0"/>
          <a:lstStyle>
            <a:lvl1pPr algn="l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 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2074" y="5703145"/>
            <a:ext cx="4195818" cy="642035"/>
          </a:xfrm>
        </p:spPr>
        <p:txBody>
          <a:bodyPr anchor="t" anchorCtr="0"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BFBF6B36-2C5D-4C96-B600-824137F55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747818" y="180000"/>
            <a:ext cx="5266800" cy="6516000"/>
          </a:xfrm>
          <a:custGeom>
            <a:avLst/>
            <a:gdLst>
              <a:gd name="connsiteX0" fmla="*/ 0 w 11834341"/>
              <a:gd name="connsiteY0" fmla="*/ 0 h 2987423"/>
              <a:gd name="connsiteX1" fmla="*/ 11834341 w 11834341"/>
              <a:gd name="connsiteY1" fmla="*/ 0 h 2987423"/>
              <a:gd name="connsiteX2" fmla="*/ 11834341 w 11834341"/>
              <a:gd name="connsiteY2" fmla="*/ 2987423 h 2987423"/>
              <a:gd name="connsiteX3" fmla="*/ 0 w 11834341"/>
              <a:gd name="connsiteY3" fmla="*/ 2987423 h 2987423"/>
              <a:gd name="connsiteX4" fmla="*/ 0 w 11834341"/>
              <a:gd name="connsiteY4" fmla="*/ 0 h 2987423"/>
              <a:gd name="connsiteX0" fmla="*/ 9467 w 11843808"/>
              <a:gd name="connsiteY0" fmla="*/ 0 h 2987423"/>
              <a:gd name="connsiteX1" fmla="*/ 11843808 w 11843808"/>
              <a:gd name="connsiteY1" fmla="*/ 0 h 2987423"/>
              <a:gd name="connsiteX2" fmla="*/ 11843808 w 11843808"/>
              <a:gd name="connsiteY2" fmla="*/ 2987423 h 2987423"/>
              <a:gd name="connsiteX3" fmla="*/ 9467 w 11843808"/>
              <a:gd name="connsiteY3" fmla="*/ 2987423 h 2987423"/>
              <a:gd name="connsiteX4" fmla="*/ 0 w 11843808"/>
              <a:gd name="connsiteY4" fmla="*/ 1159280 h 2987423"/>
              <a:gd name="connsiteX5" fmla="*/ 9467 w 11843808"/>
              <a:gd name="connsiteY5" fmla="*/ 0 h 2987423"/>
              <a:gd name="connsiteX0" fmla="*/ 9467 w 11843808"/>
              <a:gd name="connsiteY0" fmla="*/ 2008 h 2989431"/>
              <a:gd name="connsiteX1" fmla="*/ 5925312 w 11843808"/>
              <a:gd name="connsiteY1" fmla="*/ 0 h 2989431"/>
              <a:gd name="connsiteX2" fmla="*/ 11843808 w 11843808"/>
              <a:gd name="connsiteY2" fmla="*/ 2008 h 2989431"/>
              <a:gd name="connsiteX3" fmla="*/ 11843808 w 11843808"/>
              <a:gd name="connsiteY3" fmla="*/ 2989431 h 2989431"/>
              <a:gd name="connsiteX4" fmla="*/ 9467 w 11843808"/>
              <a:gd name="connsiteY4" fmla="*/ 2989431 h 2989431"/>
              <a:gd name="connsiteX5" fmla="*/ 0 w 11843808"/>
              <a:gd name="connsiteY5" fmla="*/ 1161288 h 2989431"/>
              <a:gd name="connsiteX6" fmla="*/ 9467 w 11843808"/>
              <a:gd name="connsiteY6" fmla="*/ 2008 h 2989431"/>
              <a:gd name="connsiteX0" fmla="*/ 650 w 11834991"/>
              <a:gd name="connsiteY0" fmla="*/ 2008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6" fmla="*/ 650 w 11834991"/>
              <a:gd name="connsiteY6" fmla="*/ 2008 h 2989431"/>
              <a:gd name="connsiteX0" fmla="*/ 3883 w 11834991"/>
              <a:gd name="connsiteY0" fmla="*/ 1164463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0" fmla="*/ 3883 w 11834991"/>
              <a:gd name="connsiteY0" fmla="*/ 1164463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0" fmla="*/ 3883 w 11834991"/>
              <a:gd name="connsiteY0" fmla="*/ 1164732 h 2989700"/>
              <a:gd name="connsiteX1" fmla="*/ 5916495 w 11834991"/>
              <a:gd name="connsiteY1" fmla="*/ 269 h 2989700"/>
              <a:gd name="connsiteX2" fmla="*/ 11834991 w 11834991"/>
              <a:gd name="connsiteY2" fmla="*/ 2277 h 2989700"/>
              <a:gd name="connsiteX3" fmla="*/ 11834991 w 11834991"/>
              <a:gd name="connsiteY3" fmla="*/ 2989700 h 2989700"/>
              <a:gd name="connsiteX4" fmla="*/ 650 w 11834991"/>
              <a:gd name="connsiteY4" fmla="*/ 2989700 h 2989700"/>
              <a:gd name="connsiteX5" fmla="*/ 3883 w 11834991"/>
              <a:gd name="connsiteY5" fmla="*/ 1164732 h 2989700"/>
              <a:gd name="connsiteX0" fmla="*/ 3883 w 11834991"/>
              <a:gd name="connsiteY0" fmla="*/ 1164463 h 2989431"/>
              <a:gd name="connsiteX1" fmla="*/ 1805336 w 11834991"/>
              <a:gd name="connsiteY1" fmla="*/ 525357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6530 h 2991498"/>
              <a:gd name="connsiteX1" fmla="*/ 1758770 w 11834991"/>
              <a:gd name="connsiteY1" fmla="*/ 453341 h 2991498"/>
              <a:gd name="connsiteX2" fmla="*/ 5916495 w 11834991"/>
              <a:gd name="connsiteY2" fmla="*/ 2067 h 2991498"/>
              <a:gd name="connsiteX3" fmla="*/ 11834991 w 11834991"/>
              <a:gd name="connsiteY3" fmla="*/ 4075 h 2991498"/>
              <a:gd name="connsiteX4" fmla="*/ 11834991 w 11834991"/>
              <a:gd name="connsiteY4" fmla="*/ 2991498 h 2991498"/>
              <a:gd name="connsiteX5" fmla="*/ 650 w 11834991"/>
              <a:gd name="connsiteY5" fmla="*/ 2991498 h 2991498"/>
              <a:gd name="connsiteX6" fmla="*/ 3883 w 11834991"/>
              <a:gd name="connsiteY6" fmla="*/ 1166530 h 2991498"/>
              <a:gd name="connsiteX0" fmla="*/ 3883 w 11834991"/>
              <a:gd name="connsiteY0" fmla="*/ 1164834 h 2989802"/>
              <a:gd name="connsiteX1" fmla="*/ 1758770 w 11834991"/>
              <a:gd name="connsiteY1" fmla="*/ 451645 h 2989802"/>
              <a:gd name="connsiteX2" fmla="*/ 5916495 w 11834991"/>
              <a:gd name="connsiteY2" fmla="*/ 371 h 2989802"/>
              <a:gd name="connsiteX3" fmla="*/ 11834991 w 11834991"/>
              <a:gd name="connsiteY3" fmla="*/ 2379 h 2989802"/>
              <a:gd name="connsiteX4" fmla="*/ 11834991 w 11834991"/>
              <a:gd name="connsiteY4" fmla="*/ 2989802 h 2989802"/>
              <a:gd name="connsiteX5" fmla="*/ 650 w 11834991"/>
              <a:gd name="connsiteY5" fmla="*/ 2989802 h 2989802"/>
              <a:gd name="connsiteX6" fmla="*/ 3883 w 11834991"/>
              <a:gd name="connsiteY6" fmla="*/ 1164834 h 2989802"/>
              <a:gd name="connsiteX0" fmla="*/ 3883 w 11834991"/>
              <a:gd name="connsiteY0" fmla="*/ 1164834 h 2989802"/>
              <a:gd name="connsiteX1" fmla="*/ 1758770 w 11834991"/>
              <a:gd name="connsiteY1" fmla="*/ 451645 h 2989802"/>
              <a:gd name="connsiteX2" fmla="*/ 5916495 w 11834991"/>
              <a:gd name="connsiteY2" fmla="*/ 371 h 2989802"/>
              <a:gd name="connsiteX3" fmla="*/ 11834991 w 11834991"/>
              <a:gd name="connsiteY3" fmla="*/ 2379 h 2989802"/>
              <a:gd name="connsiteX4" fmla="*/ 11834991 w 11834991"/>
              <a:gd name="connsiteY4" fmla="*/ 2989802 h 2989802"/>
              <a:gd name="connsiteX5" fmla="*/ 650 w 11834991"/>
              <a:gd name="connsiteY5" fmla="*/ 2989802 h 2989802"/>
              <a:gd name="connsiteX6" fmla="*/ 3883 w 11834991"/>
              <a:gd name="connsiteY6" fmla="*/ 1164834 h 2989802"/>
              <a:gd name="connsiteX0" fmla="*/ 3883 w 11834991"/>
              <a:gd name="connsiteY0" fmla="*/ 1164775 h 2989743"/>
              <a:gd name="connsiteX1" fmla="*/ 1758770 w 11834991"/>
              <a:gd name="connsiteY1" fmla="*/ 451586 h 2989743"/>
              <a:gd name="connsiteX2" fmla="*/ 5916495 w 11834991"/>
              <a:gd name="connsiteY2" fmla="*/ 312 h 2989743"/>
              <a:gd name="connsiteX3" fmla="*/ 11834991 w 11834991"/>
              <a:gd name="connsiteY3" fmla="*/ 2320 h 2989743"/>
              <a:gd name="connsiteX4" fmla="*/ 11834991 w 11834991"/>
              <a:gd name="connsiteY4" fmla="*/ 2989743 h 2989743"/>
              <a:gd name="connsiteX5" fmla="*/ 650 w 11834991"/>
              <a:gd name="connsiteY5" fmla="*/ 2989743 h 2989743"/>
              <a:gd name="connsiteX6" fmla="*/ 3883 w 11834991"/>
              <a:gd name="connsiteY6" fmla="*/ 1164775 h 2989743"/>
              <a:gd name="connsiteX0" fmla="*/ 3883 w 11834991"/>
              <a:gd name="connsiteY0" fmla="*/ 1164880 h 2989848"/>
              <a:gd name="connsiteX1" fmla="*/ 1932336 w 11834991"/>
              <a:gd name="connsiteY1" fmla="*/ 411474 h 2989848"/>
              <a:gd name="connsiteX2" fmla="*/ 5916495 w 11834991"/>
              <a:gd name="connsiteY2" fmla="*/ 417 h 2989848"/>
              <a:gd name="connsiteX3" fmla="*/ 11834991 w 11834991"/>
              <a:gd name="connsiteY3" fmla="*/ 2425 h 2989848"/>
              <a:gd name="connsiteX4" fmla="*/ 11834991 w 11834991"/>
              <a:gd name="connsiteY4" fmla="*/ 2989848 h 2989848"/>
              <a:gd name="connsiteX5" fmla="*/ 650 w 11834991"/>
              <a:gd name="connsiteY5" fmla="*/ 2989848 h 2989848"/>
              <a:gd name="connsiteX6" fmla="*/ 3883 w 11834991"/>
              <a:gd name="connsiteY6" fmla="*/ 1164880 h 2989848"/>
              <a:gd name="connsiteX0" fmla="*/ 3883 w 11834991"/>
              <a:gd name="connsiteY0" fmla="*/ 1164867 h 2989835"/>
              <a:gd name="connsiteX1" fmla="*/ 1932336 w 11834991"/>
              <a:gd name="connsiteY1" fmla="*/ 411461 h 2989835"/>
              <a:gd name="connsiteX2" fmla="*/ 5916495 w 11834991"/>
              <a:gd name="connsiteY2" fmla="*/ 404 h 2989835"/>
              <a:gd name="connsiteX3" fmla="*/ 11834991 w 11834991"/>
              <a:gd name="connsiteY3" fmla="*/ 2412 h 2989835"/>
              <a:gd name="connsiteX4" fmla="*/ 11834991 w 11834991"/>
              <a:gd name="connsiteY4" fmla="*/ 2989835 h 2989835"/>
              <a:gd name="connsiteX5" fmla="*/ 650 w 11834991"/>
              <a:gd name="connsiteY5" fmla="*/ 2989835 h 2989835"/>
              <a:gd name="connsiteX6" fmla="*/ 3883 w 11834991"/>
              <a:gd name="connsiteY6" fmla="*/ 1164867 h 2989835"/>
              <a:gd name="connsiteX0" fmla="*/ 3883 w 11834991"/>
              <a:gd name="connsiteY0" fmla="*/ 1164888 h 2989856"/>
              <a:gd name="connsiteX1" fmla="*/ 1921753 w 11834991"/>
              <a:gd name="connsiteY1" fmla="*/ 405132 h 2989856"/>
              <a:gd name="connsiteX2" fmla="*/ 5916495 w 11834991"/>
              <a:gd name="connsiteY2" fmla="*/ 425 h 2989856"/>
              <a:gd name="connsiteX3" fmla="*/ 11834991 w 11834991"/>
              <a:gd name="connsiteY3" fmla="*/ 2433 h 2989856"/>
              <a:gd name="connsiteX4" fmla="*/ 11834991 w 11834991"/>
              <a:gd name="connsiteY4" fmla="*/ 2989856 h 2989856"/>
              <a:gd name="connsiteX5" fmla="*/ 650 w 11834991"/>
              <a:gd name="connsiteY5" fmla="*/ 2989856 h 2989856"/>
              <a:gd name="connsiteX6" fmla="*/ 3883 w 11834991"/>
              <a:gd name="connsiteY6" fmla="*/ 1164888 h 2989856"/>
              <a:gd name="connsiteX0" fmla="*/ 43 w 11835384"/>
              <a:gd name="connsiteY0" fmla="*/ 893516 h 2989610"/>
              <a:gd name="connsiteX1" fmla="*/ 1922146 w 11835384"/>
              <a:gd name="connsiteY1" fmla="*/ 404886 h 2989610"/>
              <a:gd name="connsiteX2" fmla="*/ 5916888 w 11835384"/>
              <a:gd name="connsiteY2" fmla="*/ 179 h 2989610"/>
              <a:gd name="connsiteX3" fmla="*/ 11835384 w 11835384"/>
              <a:gd name="connsiteY3" fmla="*/ 2187 h 2989610"/>
              <a:gd name="connsiteX4" fmla="*/ 11835384 w 11835384"/>
              <a:gd name="connsiteY4" fmla="*/ 2989610 h 2989610"/>
              <a:gd name="connsiteX5" fmla="*/ 1043 w 11835384"/>
              <a:gd name="connsiteY5" fmla="*/ 2989610 h 2989610"/>
              <a:gd name="connsiteX6" fmla="*/ 43 w 11835384"/>
              <a:gd name="connsiteY6" fmla="*/ 893516 h 2989610"/>
              <a:gd name="connsiteX0" fmla="*/ 0 w 11835341"/>
              <a:gd name="connsiteY0" fmla="*/ 893516 h 2989610"/>
              <a:gd name="connsiteX1" fmla="*/ 1922103 w 11835341"/>
              <a:gd name="connsiteY1" fmla="*/ 404886 h 2989610"/>
              <a:gd name="connsiteX2" fmla="*/ 5916845 w 11835341"/>
              <a:gd name="connsiteY2" fmla="*/ 179 h 2989610"/>
              <a:gd name="connsiteX3" fmla="*/ 11835341 w 11835341"/>
              <a:gd name="connsiteY3" fmla="*/ 2187 h 2989610"/>
              <a:gd name="connsiteX4" fmla="*/ 11835341 w 11835341"/>
              <a:gd name="connsiteY4" fmla="*/ 2989610 h 2989610"/>
              <a:gd name="connsiteX5" fmla="*/ 1000 w 11835341"/>
              <a:gd name="connsiteY5" fmla="*/ 2989610 h 2989610"/>
              <a:gd name="connsiteX6" fmla="*/ 0 w 11835341"/>
              <a:gd name="connsiteY6" fmla="*/ 893516 h 2989610"/>
              <a:gd name="connsiteX0" fmla="*/ 0 w 11835341"/>
              <a:gd name="connsiteY0" fmla="*/ 893720 h 2989814"/>
              <a:gd name="connsiteX1" fmla="*/ 2025820 w 11835341"/>
              <a:gd name="connsiteY1" fmla="*/ 260013 h 2989814"/>
              <a:gd name="connsiteX2" fmla="*/ 5916845 w 11835341"/>
              <a:gd name="connsiteY2" fmla="*/ 383 h 2989814"/>
              <a:gd name="connsiteX3" fmla="*/ 11835341 w 11835341"/>
              <a:gd name="connsiteY3" fmla="*/ 2391 h 2989814"/>
              <a:gd name="connsiteX4" fmla="*/ 11835341 w 11835341"/>
              <a:gd name="connsiteY4" fmla="*/ 2989814 h 2989814"/>
              <a:gd name="connsiteX5" fmla="*/ 1000 w 11835341"/>
              <a:gd name="connsiteY5" fmla="*/ 2989814 h 2989814"/>
              <a:gd name="connsiteX6" fmla="*/ 0 w 11835341"/>
              <a:gd name="connsiteY6" fmla="*/ 893720 h 2989814"/>
              <a:gd name="connsiteX0" fmla="*/ 0 w 11835341"/>
              <a:gd name="connsiteY0" fmla="*/ 897278 h 2993372"/>
              <a:gd name="connsiteX1" fmla="*/ 2025820 w 11835341"/>
              <a:gd name="connsiteY1" fmla="*/ 263571 h 2993372"/>
              <a:gd name="connsiteX2" fmla="*/ 5916845 w 11835341"/>
              <a:gd name="connsiteY2" fmla="*/ 3941 h 2993372"/>
              <a:gd name="connsiteX3" fmla="*/ 11835341 w 11835341"/>
              <a:gd name="connsiteY3" fmla="*/ 5949 h 2993372"/>
              <a:gd name="connsiteX4" fmla="*/ 11835341 w 11835341"/>
              <a:gd name="connsiteY4" fmla="*/ 2993372 h 2993372"/>
              <a:gd name="connsiteX5" fmla="*/ 1000 w 11835341"/>
              <a:gd name="connsiteY5" fmla="*/ 2993372 h 2993372"/>
              <a:gd name="connsiteX6" fmla="*/ 0 w 11835341"/>
              <a:gd name="connsiteY6" fmla="*/ 897278 h 2993372"/>
              <a:gd name="connsiteX0" fmla="*/ 0 w 11835341"/>
              <a:gd name="connsiteY0" fmla="*/ 898261 h 2994355"/>
              <a:gd name="connsiteX1" fmla="*/ 2025820 w 11835341"/>
              <a:gd name="connsiteY1" fmla="*/ 264554 h 2994355"/>
              <a:gd name="connsiteX2" fmla="*/ 5916845 w 11835341"/>
              <a:gd name="connsiteY2" fmla="*/ 4924 h 2994355"/>
              <a:gd name="connsiteX3" fmla="*/ 11835341 w 11835341"/>
              <a:gd name="connsiteY3" fmla="*/ 6932 h 2994355"/>
              <a:gd name="connsiteX4" fmla="*/ 11835341 w 11835341"/>
              <a:gd name="connsiteY4" fmla="*/ 2994355 h 2994355"/>
              <a:gd name="connsiteX5" fmla="*/ 1000 w 11835341"/>
              <a:gd name="connsiteY5" fmla="*/ 2994355 h 2994355"/>
              <a:gd name="connsiteX6" fmla="*/ 0 w 11835341"/>
              <a:gd name="connsiteY6" fmla="*/ 898261 h 2994355"/>
              <a:gd name="connsiteX0" fmla="*/ 0 w 11835341"/>
              <a:gd name="connsiteY0" fmla="*/ 901345 h 2997439"/>
              <a:gd name="connsiteX1" fmla="*/ 2025820 w 11835341"/>
              <a:gd name="connsiteY1" fmla="*/ 267638 h 2997439"/>
              <a:gd name="connsiteX2" fmla="*/ 3810844 w 11835341"/>
              <a:gd name="connsiteY2" fmla="*/ 3863 h 2997439"/>
              <a:gd name="connsiteX3" fmla="*/ 11835341 w 11835341"/>
              <a:gd name="connsiteY3" fmla="*/ 10016 h 2997439"/>
              <a:gd name="connsiteX4" fmla="*/ 11835341 w 11835341"/>
              <a:gd name="connsiteY4" fmla="*/ 2997439 h 2997439"/>
              <a:gd name="connsiteX5" fmla="*/ 1000 w 11835341"/>
              <a:gd name="connsiteY5" fmla="*/ 2997439 h 2997439"/>
              <a:gd name="connsiteX6" fmla="*/ 0 w 11835341"/>
              <a:gd name="connsiteY6" fmla="*/ 901345 h 2997439"/>
              <a:gd name="connsiteX0" fmla="*/ 0 w 11835341"/>
              <a:gd name="connsiteY0" fmla="*/ 897482 h 2993576"/>
              <a:gd name="connsiteX1" fmla="*/ 2025820 w 11835341"/>
              <a:gd name="connsiteY1" fmla="*/ 263775 h 2993576"/>
              <a:gd name="connsiteX2" fmla="*/ 3810844 w 11835341"/>
              <a:gd name="connsiteY2" fmla="*/ 0 h 2993576"/>
              <a:gd name="connsiteX3" fmla="*/ 11835341 w 11835341"/>
              <a:gd name="connsiteY3" fmla="*/ 6153 h 2993576"/>
              <a:gd name="connsiteX4" fmla="*/ 11835341 w 11835341"/>
              <a:gd name="connsiteY4" fmla="*/ 2993576 h 2993576"/>
              <a:gd name="connsiteX5" fmla="*/ 1000 w 11835341"/>
              <a:gd name="connsiteY5" fmla="*/ 2993576 h 2993576"/>
              <a:gd name="connsiteX6" fmla="*/ 0 w 11835341"/>
              <a:gd name="connsiteY6" fmla="*/ 897482 h 2993576"/>
              <a:gd name="connsiteX0" fmla="*/ 478839 w 12313180"/>
              <a:gd name="connsiteY0" fmla="*/ 2993576 h 2993576"/>
              <a:gd name="connsiteX1" fmla="*/ 2503659 w 12313180"/>
              <a:gd name="connsiteY1" fmla="*/ 263775 h 2993576"/>
              <a:gd name="connsiteX2" fmla="*/ 4288683 w 12313180"/>
              <a:gd name="connsiteY2" fmla="*/ 0 h 2993576"/>
              <a:gd name="connsiteX3" fmla="*/ 12313180 w 12313180"/>
              <a:gd name="connsiteY3" fmla="*/ 6153 h 2993576"/>
              <a:gd name="connsiteX4" fmla="*/ 12313180 w 12313180"/>
              <a:gd name="connsiteY4" fmla="*/ 2993576 h 2993576"/>
              <a:gd name="connsiteX5" fmla="*/ 478839 w 12313180"/>
              <a:gd name="connsiteY5" fmla="*/ 2993576 h 2993576"/>
              <a:gd name="connsiteX0" fmla="*/ 478855 w 12313196"/>
              <a:gd name="connsiteY0" fmla="*/ 2993576 h 2993576"/>
              <a:gd name="connsiteX1" fmla="*/ 2503675 w 12313196"/>
              <a:gd name="connsiteY1" fmla="*/ 263775 h 2993576"/>
              <a:gd name="connsiteX2" fmla="*/ 4288699 w 12313196"/>
              <a:gd name="connsiteY2" fmla="*/ 0 h 2993576"/>
              <a:gd name="connsiteX3" fmla="*/ 12313196 w 12313196"/>
              <a:gd name="connsiteY3" fmla="*/ 6153 h 2993576"/>
              <a:gd name="connsiteX4" fmla="*/ 12313196 w 12313196"/>
              <a:gd name="connsiteY4" fmla="*/ 2993576 h 2993576"/>
              <a:gd name="connsiteX5" fmla="*/ 478855 w 12313196"/>
              <a:gd name="connsiteY5" fmla="*/ 2993576 h 2993576"/>
              <a:gd name="connsiteX0" fmla="*/ 455988 w 12290329"/>
              <a:gd name="connsiteY0" fmla="*/ 2993576 h 2993576"/>
              <a:gd name="connsiteX1" fmla="*/ 2694909 w 12290329"/>
              <a:gd name="connsiteY1" fmla="*/ 983556 h 2993576"/>
              <a:gd name="connsiteX2" fmla="*/ 4265832 w 12290329"/>
              <a:gd name="connsiteY2" fmla="*/ 0 h 2993576"/>
              <a:gd name="connsiteX3" fmla="*/ 12290329 w 12290329"/>
              <a:gd name="connsiteY3" fmla="*/ 6153 h 2993576"/>
              <a:gd name="connsiteX4" fmla="*/ 12290329 w 12290329"/>
              <a:gd name="connsiteY4" fmla="*/ 2993576 h 2993576"/>
              <a:gd name="connsiteX5" fmla="*/ 455988 w 12290329"/>
              <a:gd name="connsiteY5" fmla="*/ 2993576 h 2993576"/>
              <a:gd name="connsiteX0" fmla="*/ 611227 w 12445568"/>
              <a:gd name="connsiteY0" fmla="*/ 2993576 h 2993576"/>
              <a:gd name="connsiteX1" fmla="*/ 1703514 w 12445568"/>
              <a:gd name="connsiteY1" fmla="*/ 1061475 h 2993576"/>
              <a:gd name="connsiteX2" fmla="*/ 4421071 w 12445568"/>
              <a:gd name="connsiteY2" fmla="*/ 0 h 2993576"/>
              <a:gd name="connsiteX3" fmla="*/ 12445568 w 12445568"/>
              <a:gd name="connsiteY3" fmla="*/ 6153 h 2993576"/>
              <a:gd name="connsiteX4" fmla="*/ 12445568 w 12445568"/>
              <a:gd name="connsiteY4" fmla="*/ 2993576 h 2993576"/>
              <a:gd name="connsiteX5" fmla="*/ 611227 w 12445568"/>
              <a:gd name="connsiteY5" fmla="*/ 2993576 h 2993576"/>
              <a:gd name="connsiteX0" fmla="*/ 591975 w 12426316"/>
              <a:gd name="connsiteY0" fmla="*/ 2993576 h 2993576"/>
              <a:gd name="connsiteX1" fmla="*/ 1684262 w 12426316"/>
              <a:gd name="connsiteY1" fmla="*/ 1061475 h 2993576"/>
              <a:gd name="connsiteX2" fmla="*/ 4401819 w 12426316"/>
              <a:gd name="connsiteY2" fmla="*/ 0 h 2993576"/>
              <a:gd name="connsiteX3" fmla="*/ 12426316 w 12426316"/>
              <a:gd name="connsiteY3" fmla="*/ 6153 h 2993576"/>
              <a:gd name="connsiteX4" fmla="*/ 12426316 w 12426316"/>
              <a:gd name="connsiteY4" fmla="*/ 2993576 h 2993576"/>
              <a:gd name="connsiteX5" fmla="*/ 591975 w 12426316"/>
              <a:gd name="connsiteY5" fmla="*/ 2993576 h 2993576"/>
              <a:gd name="connsiteX0" fmla="*/ 0 w 11834341"/>
              <a:gd name="connsiteY0" fmla="*/ 2993576 h 2993576"/>
              <a:gd name="connsiteX1" fmla="*/ 1092287 w 11834341"/>
              <a:gd name="connsiteY1" fmla="*/ 1061475 h 2993576"/>
              <a:gd name="connsiteX2" fmla="*/ 3809844 w 11834341"/>
              <a:gd name="connsiteY2" fmla="*/ 0 h 2993576"/>
              <a:gd name="connsiteX3" fmla="*/ 11834341 w 11834341"/>
              <a:gd name="connsiteY3" fmla="*/ 6153 h 2993576"/>
              <a:gd name="connsiteX4" fmla="*/ 11834341 w 11834341"/>
              <a:gd name="connsiteY4" fmla="*/ 2993576 h 2993576"/>
              <a:gd name="connsiteX5" fmla="*/ 0 w 11834341"/>
              <a:gd name="connsiteY5" fmla="*/ 2993576 h 2993576"/>
              <a:gd name="connsiteX0" fmla="*/ 274 w 11834615"/>
              <a:gd name="connsiteY0" fmla="*/ 2993576 h 2993576"/>
              <a:gd name="connsiteX1" fmla="*/ 1092561 w 11834615"/>
              <a:gd name="connsiteY1" fmla="*/ 1061475 h 2993576"/>
              <a:gd name="connsiteX2" fmla="*/ 3810118 w 11834615"/>
              <a:gd name="connsiteY2" fmla="*/ 0 h 2993576"/>
              <a:gd name="connsiteX3" fmla="*/ 11834615 w 11834615"/>
              <a:gd name="connsiteY3" fmla="*/ 6153 h 2993576"/>
              <a:gd name="connsiteX4" fmla="*/ 11834615 w 11834615"/>
              <a:gd name="connsiteY4" fmla="*/ 2993576 h 2993576"/>
              <a:gd name="connsiteX5" fmla="*/ 274 w 11834615"/>
              <a:gd name="connsiteY5" fmla="*/ 2993576 h 2993576"/>
              <a:gd name="connsiteX0" fmla="*/ 400 w 11834741"/>
              <a:gd name="connsiteY0" fmla="*/ 2993576 h 2993576"/>
              <a:gd name="connsiteX1" fmla="*/ 900311 w 11834741"/>
              <a:gd name="connsiteY1" fmla="*/ 1204494 h 2993576"/>
              <a:gd name="connsiteX2" fmla="*/ 3810244 w 11834741"/>
              <a:gd name="connsiteY2" fmla="*/ 0 h 2993576"/>
              <a:gd name="connsiteX3" fmla="*/ 11834741 w 11834741"/>
              <a:gd name="connsiteY3" fmla="*/ 6153 h 2993576"/>
              <a:gd name="connsiteX4" fmla="*/ 11834741 w 11834741"/>
              <a:gd name="connsiteY4" fmla="*/ 2993576 h 2993576"/>
              <a:gd name="connsiteX5" fmla="*/ 400 w 11834741"/>
              <a:gd name="connsiteY5" fmla="*/ 2993576 h 2993576"/>
              <a:gd name="connsiteX0" fmla="*/ 494 w 11834835"/>
              <a:gd name="connsiteY0" fmla="*/ 2993576 h 2993576"/>
              <a:gd name="connsiteX1" fmla="*/ 900405 w 11834835"/>
              <a:gd name="connsiteY1" fmla="*/ 1204494 h 2993576"/>
              <a:gd name="connsiteX2" fmla="*/ 3810338 w 11834835"/>
              <a:gd name="connsiteY2" fmla="*/ 0 h 2993576"/>
              <a:gd name="connsiteX3" fmla="*/ 11834835 w 11834835"/>
              <a:gd name="connsiteY3" fmla="*/ 6153 h 2993576"/>
              <a:gd name="connsiteX4" fmla="*/ 11834835 w 11834835"/>
              <a:gd name="connsiteY4" fmla="*/ 2993576 h 2993576"/>
              <a:gd name="connsiteX5" fmla="*/ 494 w 11834835"/>
              <a:gd name="connsiteY5" fmla="*/ 2993576 h 2993576"/>
              <a:gd name="connsiteX0" fmla="*/ 602 w 11834943"/>
              <a:gd name="connsiteY0" fmla="*/ 2993576 h 2993576"/>
              <a:gd name="connsiteX1" fmla="*/ 900513 w 11834943"/>
              <a:gd name="connsiteY1" fmla="*/ 1204494 h 2993576"/>
              <a:gd name="connsiteX2" fmla="*/ 3810446 w 11834943"/>
              <a:gd name="connsiteY2" fmla="*/ 0 h 2993576"/>
              <a:gd name="connsiteX3" fmla="*/ 11834943 w 11834943"/>
              <a:gd name="connsiteY3" fmla="*/ 6153 h 2993576"/>
              <a:gd name="connsiteX4" fmla="*/ 11834943 w 11834943"/>
              <a:gd name="connsiteY4" fmla="*/ 2993576 h 2993576"/>
              <a:gd name="connsiteX5" fmla="*/ 602 w 11834943"/>
              <a:gd name="connsiteY5" fmla="*/ 2993576 h 2993576"/>
              <a:gd name="connsiteX0" fmla="*/ 602 w 11834943"/>
              <a:gd name="connsiteY0" fmla="*/ 2993576 h 2993576"/>
              <a:gd name="connsiteX1" fmla="*/ 900513 w 11834943"/>
              <a:gd name="connsiteY1" fmla="*/ 1204494 h 2993576"/>
              <a:gd name="connsiteX2" fmla="*/ 3810446 w 11834943"/>
              <a:gd name="connsiteY2" fmla="*/ 0 h 2993576"/>
              <a:gd name="connsiteX3" fmla="*/ 11834943 w 11834943"/>
              <a:gd name="connsiteY3" fmla="*/ 6153 h 2993576"/>
              <a:gd name="connsiteX4" fmla="*/ 11834943 w 11834943"/>
              <a:gd name="connsiteY4" fmla="*/ 2993576 h 2993576"/>
              <a:gd name="connsiteX5" fmla="*/ 602 w 11834943"/>
              <a:gd name="connsiteY5" fmla="*/ 2993576 h 2993576"/>
              <a:gd name="connsiteX0" fmla="*/ 566 w 11834907"/>
              <a:gd name="connsiteY0" fmla="*/ 2991384 h 2991384"/>
              <a:gd name="connsiteX1" fmla="*/ 900477 w 11834907"/>
              <a:gd name="connsiteY1" fmla="*/ 1202302 h 2991384"/>
              <a:gd name="connsiteX2" fmla="*/ 3813977 w 11834907"/>
              <a:gd name="connsiteY2" fmla="*/ 0 h 2991384"/>
              <a:gd name="connsiteX3" fmla="*/ 11834907 w 11834907"/>
              <a:gd name="connsiteY3" fmla="*/ 3961 h 2991384"/>
              <a:gd name="connsiteX4" fmla="*/ 11834907 w 11834907"/>
              <a:gd name="connsiteY4" fmla="*/ 2991384 h 2991384"/>
              <a:gd name="connsiteX5" fmla="*/ 566 w 11834907"/>
              <a:gd name="connsiteY5" fmla="*/ 2991384 h 2991384"/>
              <a:gd name="connsiteX0" fmla="*/ 577 w 11834918"/>
              <a:gd name="connsiteY0" fmla="*/ 2992114 h 2992114"/>
              <a:gd name="connsiteX1" fmla="*/ 900488 w 11834918"/>
              <a:gd name="connsiteY1" fmla="*/ 1203032 h 2992114"/>
              <a:gd name="connsiteX2" fmla="*/ 3853241 w 11834918"/>
              <a:gd name="connsiteY2" fmla="*/ 0 h 2992114"/>
              <a:gd name="connsiteX3" fmla="*/ 11834918 w 11834918"/>
              <a:gd name="connsiteY3" fmla="*/ 4691 h 2992114"/>
              <a:gd name="connsiteX4" fmla="*/ 11834918 w 11834918"/>
              <a:gd name="connsiteY4" fmla="*/ 2992114 h 2992114"/>
              <a:gd name="connsiteX5" fmla="*/ 577 w 11834918"/>
              <a:gd name="connsiteY5" fmla="*/ 2992114 h 2992114"/>
              <a:gd name="connsiteX0" fmla="*/ 577 w 11834918"/>
              <a:gd name="connsiteY0" fmla="*/ 2992114 h 2992114"/>
              <a:gd name="connsiteX1" fmla="*/ 900488 w 11834918"/>
              <a:gd name="connsiteY1" fmla="*/ 1203032 h 2992114"/>
              <a:gd name="connsiteX2" fmla="*/ 3853241 w 11834918"/>
              <a:gd name="connsiteY2" fmla="*/ 0 h 2992114"/>
              <a:gd name="connsiteX3" fmla="*/ 11834918 w 11834918"/>
              <a:gd name="connsiteY3" fmla="*/ 4691 h 2992114"/>
              <a:gd name="connsiteX4" fmla="*/ 11834918 w 11834918"/>
              <a:gd name="connsiteY4" fmla="*/ 2992114 h 2992114"/>
              <a:gd name="connsiteX5" fmla="*/ 577 w 11834918"/>
              <a:gd name="connsiteY5" fmla="*/ 2992114 h 2992114"/>
              <a:gd name="connsiteX0" fmla="*/ 577 w 11834918"/>
              <a:gd name="connsiteY0" fmla="*/ 2992114 h 2992114"/>
              <a:gd name="connsiteX1" fmla="*/ 900488 w 11834918"/>
              <a:gd name="connsiteY1" fmla="*/ 1203032 h 2992114"/>
              <a:gd name="connsiteX2" fmla="*/ 3853241 w 11834918"/>
              <a:gd name="connsiteY2" fmla="*/ 0 h 2992114"/>
              <a:gd name="connsiteX3" fmla="*/ 11834918 w 11834918"/>
              <a:gd name="connsiteY3" fmla="*/ 4691 h 2992114"/>
              <a:gd name="connsiteX4" fmla="*/ 11834918 w 11834918"/>
              <a:gd name="connsiteY4" fmla="*/ 2992114 h 2992114"/>
              <a:gd name="connsiteX5" fmla="*/ 577 w 11834918"/>
              <a:gd name="connsiteY5" fmla="*/ 2992114 h 2992114"/>
              <a:gd name="connsiteX0" fmla="*/ 599 w 11834940"/>
              <a:gd name="connsiteY0" fmla="*/ 2992114 h 2992114"/>
              <a:gd name="connsiteX1" fmla="*/ 889804 w 11834940"/>
              <a:gd name="connsiteY1" fmla="*/ 1201573 h 2992114"/>
              <a:gd name="connsiteX2" fmla="*/ 3853263 w 11834940"/>
              <a:gd name="connsiteY2" fmla="*/ 0 h 2992114"/>
              <a:gd name="connsiteX3" fmla="*/ 11834940 w 11834940"/>
              <a:gd name="connsiteY3" fmla="*/ 4691 h 2992114"/>
              <a:gd name="connsiteX4" fmla="*/ 11834940 w 11834940"/>
              <a:gd name="connsiteY4" fmla="*/ 2992114 h 2992114"/>
              <a:gd name="connsiteX5" fmla="*/ 599 w 11834940"/>
              <a:gd name="connsiteY5" fmla="*/ 2992114 h 299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34940" h="2992114">
                <a:moveTo>
                  <a:pt x="599" y="2992114"/>
                </a:moveTo>
                <a:cubicBezTo>
                  <a:pt x="-14320" y="2456311"/>
                  <a:pt x="247693" y="1700259"/>
                  <a:pt x="889804" y="1201573"/>
                </a:cubicBezTo>
                <a:cubicBezTo>
                  <a:pt x="1531915" y="702887"/>
                  <a:pt x="2418364" y="284089"/>
                  <a:pt x="3853263" y="0"/>
                </a:cubicBezTo>
                <a:lnTo>
                  <a:pt x="11834940" y="4691"/>
                </a:lnTo>
                <a:lnTo>
                  <a:pt x="11834940" y="2992114"/>
                </a:lnTo>
                <a:lnTo>
                  <a:pt x="599" y="299211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">
            <a:noFill/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C6FEECCB-0ADF-4D17-9F84-4B82085D7D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29867" y="5719568"/>
            <a:ext cx="1242000" cy="642035"/>
          </a:xfrm>
        </p:spPr>
        <p:txBody>
          <a:bodyPr vert="horz" lIns="0" tIns="0" rIns="0" bIns="0" rtlCol="0" anchor="t" anchorCtr="0">
            <a:noAutofit/>
          </a:bodyPr>
          <a:lstStyle>
            <a:lvl1pPr algn="l">
              <a:defRPr lang="fi-FI" sz="1600" smtClean="0">
                <a:solidFill>
                  <a:schemeClr val="bg1"/>
                </a:solidFill>
              </a:defRPr>
            </a:lvl1pPr>
          </a:lstStyle>
          <a:p>
            <a:pPr algn="l">
              <a:lnSpc>
                <a:spcPct val="110000"/>
              </a:lnSpc>
              <a:buClr>
                <a:schemeClr val="tx2"/>
              </a:buClr>
            </a:pPr>
            <a:r>
              <a:rPr lang="fi-FI"/>
              <a:t>8.4.2021</a:t>
            </a: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580B187D-B133-4F32-8568-D26ED15FC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9868" y="5462054"/>
            <a:ext cx="4114800" cy="241091"/>
          </a:xfrm>
        </p:spPr>
        <p:txBody>
          <a:bodyPr vert="horz" lIns="0" tIns="0" rIns="0" bIns="0" rtlCol="0" anchor="t" anchorCtr="0">
            <a:noAutofit/>
          </a:bodyPr>
          <a:lstStyle>
            <a:lvl1pPr algn="l">
              <a:defRPr lang="fi-FI" sz="1600" dirty="0" smtClean="0">
                <a:solidFill>
                  <a:schemeClr val="bg1"/>
                </a:solidFill>
              </a:defRPr>
            </a:lvl1pPr>
          </a:lstStyle>
          <a:p>
            <a:pPr algn="l">
              <a:lnSpc>
                <a:spcPct val="110000"/>
              </a:lnSpc>
              <a:buClr>
                <a:schemeClr val="tx2"/>
              </a:buClr>
            </a:pPr>
            <a:r>
              <a:rPr lang="fi-FI"/>
              <a:t>Katriina Virtanen</a:t>
            </a:r>
          </a:p>
        </p:txBody>
      </p:sp>
    </p:spTree>
    <p:extLst>
      <p:ext uri="{BB962C8B-B14F-4D97-AF65-F5344CB8AC3E}">
        <p14:creationId xmlns:p14="http://schemas.microsoft.com/office/powerpoint/2010/main" val="71683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Tekstisivu, yksipalstainen.</a:t>
            </a:r>
            <a:br>
              <a:rPr lang="fi-FI"/>
            </a:br>
            <a:r>
              <a:rPr lang="fi-FI"/>
              <a:t>Otsikon pituus korkeintaan kaksi riviä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marL="357188" marR="0" lvl="0" indent="-357188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Esityksen tarkoitus on toimia esiintyjän ja kuulijan tukena.</a:t>
            </a:r>
            <a:br>
              <a:rPr lang="fi-FI"/>
            </a:br>
            <a:r>
              <a:rPr lang="fi-FI"/>
              <a:t>     Toinen tekstitaso, jos sivulle tulee enemmän tekstiä.</a:t>
            </a:r>
            <a:br>
              <a:rPr lang="fi-FI"/>
            </a:br>
            <a:r>
              <a:rPr lang="fi-FI"/>
              <a:t>           Kolmas tekstitaso, jos haluat esittää enemmän tekstiä.</a:t>
            </a:r>
            <a:br>
              <a:rPr lang="fi-FI"/>
            </a:br>
            <a:r>
              <a:rPr lang="fi-FI"/>
              <a:t>Muistathan, että kun tekstin koko pienenee, myös viesti pienenee.</a:t>
            </a:r>
            <a:br>
              <a:rPr lang="fi-FI"/>
            </a:br>
            <a:r>
              <a:rPr lang="fi-FI" noProof="0"/>
              <a:t>Esityksen tulee olla myös kaukaa luettavissa.</a:t>
            </a:r>
            <a:endParaRPr lang="fi-FI"/>
          </a:p>
          <a:p>
            <a:pPr marL="715963" marR="0" lvl="1" indent="-357188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59A7EFB5-C255-48FB-AC67-FD651DD26D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AFC3A855-B6C3-4D1E-B148-55910A2578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8.4.2021   |   </a:t>
            </a: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032AC8CB-3366-4A2A-8272-93E3683840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Katriina Virtanen</a:t>
            </a:r>
          </a:p>
        </p:txBody>
      </p:sp>
    </p:spTree>
    <p:extLst>
      <p:ext uri="{BB962C8B-B14F-4D97-AF65-F5344CB8AC3E}">
        <p14:creationId xmlns:p14="http://schemas.microsoft.com/office/powerpoint/2010/main" val="138639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avio" preserve="1" userDrawn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/>
              <a:t>Graafisivu</a:t>
            </a:r>
            <a:endParaRPr lang="fi-FI"/>
          </a:p>
        </p:txBody>
      </p:sp>
      <p:sp>
        <p:nvSpPr>
          <p:cNvPr id="7" name="Kaavion paikkamerkki 6">
            <a:extLst>
              <a:ext uri="{FF2B5EF4-FFF2-40B4-BE49-F238E27FC236}">
                <a16:creationId xmlns:a16="http://schemas.microsoft.com/office/drawing/2014/main" id="{0579DF22-3A20-4908-84E3-C2B55F28B856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922338" y="1857375"/>
            <a:ext cx="10636236" cy="4087813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Käytä graafissa esityspohjan väripalettiin määriteltyjä värejä.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209C6B0D-979F-4D60-BDCD-B9E08FEB11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AC29B563-2EC1-44DE-A678-D8C61D32BA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8.4.2021   |   </a:t>
            </a:r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26AFE581-53A8-4FFC-BC3A-F2173293E0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Katriina Virtanen</a:t>
            </a:r>
          </a:p>
        </p:txBody>
      </p:sp>
    </p:spTree>
    <p:extLst>
      <p:ext uri="{BB962C8B-B14F-4D97-AF65-F5344CB8AC3E}">
        <p14:creationId xmlns:p14="http://schemas.microsoft.com/office/powerpoint/2010/main" val="273656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365B018F-777B-44D1-9664-1407CB8459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Tekstisivu, kaksi palstaa. </a:t>
            </a:r>
            <a:br>
              <a:rPr lang="fi-FI"/>
            </a:br>
            <a:r>
              <a:rPr lang="fi-FI"/>
              <a:t>Otsikon pituus korkeintaan kaksi riviä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60330"/>
            <a:ext cx="5094402" cy="4085499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i-FI"/>
              <a:t>Esityksen teksti tulee aina tiivistää mahdollisimman lyhyeksi ja selkeäksi.</a:t>
            </a:r>
            <a:br>
              <a:rPr lang="fi-FI"/>
            </a:br>
            <a:r>
              <a:rPr lang="fi-FI"/>
              <a:t>Esityksen tarkoitus on toimia esiintyjän ja kuulijan tukena.</a:t>
            </a:r>
            <a:br>
              <a:rPr lang="fi-FI"/>
            </a:br>
            <a:r>
              <a:rPr lang="fi-FI"/>
              <a:t>Muistathan, että kun tekstin koko pienenee, myös viesti pienenee. Esityksen tulee olla myös kaukaa luettavissa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  <a:p>
            <a:pPr lvl="0"/>
            <a:endParaRPr lang="fi-FI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28EEFB21-D5D7-40FA-809A-551ABC7D90A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64608" y="1860330"/>
            <a:ext cx="5094402" cy="4085499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i-FI"/>
              <a:t>Esityksen teksti tulee aina tiivistää mahdollisimman lyhyeksi ja selkeäksi.</a:t>
            </a:r>
            <a:br>
              <a:rPr lang="fi-FI"/>
            </a:br>
            <a:r>
              <a:rPr lang="fi-FI"/>
              <a:t>Esityksen tarkoitus on toimia esiintyjän ja kuulijan tukena.</a:t>
            </a:r>
            <a:br>
              <a:rPr lang="fi-FI"/>
            </a:br>
            <a:r>
              <a:rPr lang="fi-FI"/>
              <a:t>Muistathan, että kun tekstin koko pienenee, myös viesti pienenee. Esityksen tulee olla myös kaukaa luettavissa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D47A3072-D8CC-4075-92AE-6CB4C819BC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980BC45E-8E9E-4CF2-9961-01D9993652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8.4.2021   |   </a:t>
            </a:r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B063AE42-CA71-44E3-9D58-B8058F37EC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Katriina Virtanen</a:t>
            </a:r>
          </a:p>
        </p:txBody>
      </p:sp>
    </p:spTree>
    <p:extLst>
      <p:ext uri="{BB962C8B-B14F-4D97-AF65-F5344CB8AC3E}">
        <p14:creationId xmlns:p14="http://schemas.microsoft.com/office/powerpoint/2010/main" val="242765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aavio" preserve="1" userDrawn="1">
  <p:cSld name="Otsikko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365B018F-777B-44D1-9664-1407CB8459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/>
              <a:t>Graafisivu</a:t>
            </a:r>
            <a:br>
              <a:rPr lang="fi-FI" noProof="0"/>
            </a:br>
            <a:r>
              <a:rPr lang="fi-FI"/>
              <a:t>Otsikon pituus korkeintaan kaksi riviä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60330"/>
            <a:ext cx="3827881" cy="4085499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GB" err="1"/>
              <a:t>Värejä</a:t>
            </a:r>
            <a:r>
              <a:rPr lang="en-GB"/>
              <a:t> </a:t>
            </a:r>
            <a:r>
              <a:rPr lang="en-GB" err="1"/>
              <a:t>käytetään</a:t>
            </a:r>
            <a:r>
              <a:rPr lang="en-GB"/>
              <a:t> </a:t>
            </a:r>
            <a:r>
              <a:rPr lang="en-GB" err="1"/>
              <a:t>malliesimerkin</a:t>
            </a:r>
            <a:r>
              <a:rPr lang="en-GB"/>
              <a:t> </a:t>
            </a:r>
            <a:r>
              <a:rPr lang="en-GB" err="1"/>
              <a:t>järjestyksessä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Kaavion paikkamerkki 3">
            <a:extLst>
              <a:ext uri="{FF2B5EF4-FFF2-40B4-BE49-F238E27FC236}">
                <a16:creationId xmlns:a16="http://schemas.microsoft.com/office/drawing/2014/main" id="{E32C4822-3ED1-4503-A322-1C32778E2B1A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4866468" y="1860550"/>
            <a:ext cx="6692117" cy="4084638"/>
          </a:xfrm>
        </p:spPr>
        <p:txBody>
          <a:bodyPr/>
          <a:lstStyle/>
          <a:p>
            <a:r>
              <a:rPr lang="fi-FI"/>
              <a:t>Lisää kaavio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B133760A-D9BD-4C93-958B-C47029D5F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232B50DE-A870-4680-8BF1-626B59A71F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8.4.2021   |   </a:t>
            </a:r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660E423A-B2D8-4B91-B7C0-AB18B43AB2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Katriina Virtanen</a:t>
            </a:r>
          </a:p>
        </p:txBody>
      </p:sp>
    </p:spTree>
    <p:extLst>
      <p:ext uri="{BB962C8B-B14F-4D97-AF65-F5344CB8AC3E}">
        <p14:creationId xmlns:p14="http://schemas.microsoft.com/office/powerpoint/2010/main" val="307536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ulukko" preserve="1" userDrawn="1">
  <p:cSld name="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err="1"/>
              <a:t>Taulukkosivu</a:t>
            </a:r>
            <a:br>
              <a:rPr lang="en-GB"/>
            </a:br>
            <a:r>
              <a:rPr lang="fi-FI"/>
              <a:t>Otsikon pituus korkeintaan kaksi riviä</a:t>
            </a:r>
          </a:p>
        </p:txBody>
      </p:sp>
      <p:sp>
        <p:nvSpPr>
          <p:cNvPr id="3" name="Taulukon paikkamerkki 2">
            <a:extLst>
              <a:ext uri="{FF2B5EF4-FFF2-40B4-BE49-F238E27FC236}">
                <a16:creationId xmlns:a16="http://schemas.microsoft.com/office/drawing/2014/main" id="{E46430B6-E098-40A9-A388-1C65D76FE095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922338" y="1857375"/>
            <a:ext cx="10636236" cy="4087813"/>
          </a:xfrm>
        </p:spPr>
        <p:txBody>
          <a:bodyPr/>
          <a:lstStyle/>
          <a:p>
            <a:r>
              <a:rPr lang="fi-FI"/>
              <a:t>Lisää taulukko napsauttamalla kuvaketta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7027DE1D-8E91-406F-8B96-045A387C48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E58D47DE-4D0E-4225-AD7A-47FB6CC388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8.4.2021   |   </a:t>
            </a: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34D358F0-BE1E-4ABA-A0E1-A93C9E529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Katriina Virtanen</a:t>
            </a:r>
          </a:p>
        </p:txBody>
      </p:sp>
    </p:spTree>
    <p:extLst>
      <p:ext uri="{BB962C8B-B14F-4D97-AF65-F5344CB8AC3E}">
        <p14:creationId xmlns:p14="http://schemas.microsoft.com/office/powerpoint/2010/main" val="331051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tekstillinen kuva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E4DF926F-18A8-4323-87C1-43E1E0CBC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7092366" cy="1119501"/>
          </a:xfrm>
        </p:spPr>
        <p:txBody>
          <a:bodyPr/>
          <a:lstStyle/>
          <a:p>
            <a:r>
              <a:rPr lang="fi-FI"/>
              <a:t>Tekstisivu kapealla kuvalla</a:t>
            </a:r>
            <a:br>
              <a:rPr lang="fi-FI"/>
            </a:br>
            <a:r>
              <a:rPr lang="fi-FI"/>
              <a:t>ja lyhyellä otsikolla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7092366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FFD8799F-5DA0-4FBF-A2A7-B65BDEB3BC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A1F75C40-780C-491C-87BC-6A3B74DBF7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8.4.2021   |   </a:t>
            </a:r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A3A71661-0388-4C74-813D-CFA192A733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Katriina Virtanen</a:t>
            </a:r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14654" y="180000"/>
            <a:ext cx="3598545" cy="649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87293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tekstilliset kuvat" preserve="1" userDrawn="1">
  <p:cSld name="Kuvatekstilliset ku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E4DF926F-18A8-4323-87C1-43E1E0CBC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7092366" cy="1119501"/>
          </a:xfrm>
        </p:spPr>
        <p:txBody>
          <a:bodyPr/>
          <a:lstStyle/>
          <a:p>
            <a:r>
              <a:rPr lang="fi-FI" noProof="0"/>
              <a:t>Tekstisivu kahdella kuvalla</a:t>
            </a:r>
            <a:br>
              <a:rPr lang="fi-FI" noProof="0"/>
            </a:br>
            <a:r>
              <a:rPr lang="fi-FI" noProof="0"/>
              <a:t>ja lyhyellä otsikolla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7092366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15" name="Kuvan paikkamerkki 2">
            <a:extLst>
              <a:ext uri="{FF2B5EF4-FFF2-40B4-BE49-F238E27FC236}">
                <a16:creationId xmlns:a16="http://schemas.microsoft.com/office/drawing/2014/main" id="{FC94B34F-00DC-4D30-896A-91EC80CD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8427599" y="180000"/>
            <a:ext cx="3585600" cy="315537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7599" y="3527892"/>
            <a:ext cx="3585600" cy="315010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F7012681-75A7-47D7-8444-7D3FBA4E50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E0FBAD70-7499-4E1B-A701-03775CBA28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8.4.2021   |   </a:t>
            </a:r>
          </a:p>
        </p:txBody>
      </p:sp>
      <p:sp>
        <p:nvSpPr>
          <p:cNvPr id="17" name="Alatunnisteen paikkamerkki 4">
            <a:extLst>
              <a:ext uri="{FF2B5EF4-FFF2-40B4-BE49-F238E27FC236}">
                <a16:creationId xmlns:a16="http://schemas.microsoft.com/office/drawing/2014/main" id="{0AB49502-F625-40AF-9F75-9B1F2A7FD3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Katriina Virtanen</a:t>
            </a:r>
          </a:p>
        </p:txBody>
      </p:sp>
    </p:spTree>
    <p:extLst>
      <p:ext uri="{BB962C8B-B14F-4D97-AF65-F5344CB8AC3E}">
        <p14:creationId xmlns:p14="http://schemas.microsoft.com/office/powerpoint/2010/main" val="98745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tekstillinen kuva iso" preserve="1" userDrawn="1">
  <p:cSld name="Kuvatekstillinen 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E4DF926F-18A8-4323-87C1-43E1E0CBC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5224068" cy="1119501"/>
          </a:xfrm>
        </p:spPr>
        <p:txBody>
          <a:bodyPr/>
          <a:lstStyle/>
          <a:p>
            <a:r>
              <a:rPr lang="fi-FI" noProof="0"/>
              <a:t>Tekstisivu isolla  kuvalla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5224068" cy="40892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i-FI"/>
              <a:t>Kuvasivun teksti tulee tiivistää lyhyeksi.</a:t>
            </a:r>
            <a:br>
              <a:rPr lang="fi-FI"/>
            </a:br>
            <a:r>
              <a:rPr lang="fi-FI"/>
              <a:t>Käytä laadukkaita kuvia.</a:t>
            </a:r>
            <a:br>
              <a:rPr lang="fi-FI"/>
            </a:br>
            <a:r>
              <a:rPr lang="fi-FI"/>
              <a:t>Vältä tiedostokooltaan isoja kuvia, jotta esityksestä ei tule liian raskasta.</a:t>
            </a:r>
            <a:br>
              <a:rPr lang="fi-FI"/>
            </a:br>
            <a:r>
              <a:rPr lang="fi-FI"/>
              <a:t>Sivun tulee olla helposti silmäiltävissä ja teksti koon tulee olla luettavissa.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428597" y="180000"/>
            <a:ext cx="5584602" cy="649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B5F3AB46-DDE8-48A9-B165-54E07D0B6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0AA848AD-B333-42B9-B9E4-08ABFCD612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8.4.2021   |   </a:t>
            </a:r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697CFB4B-70A9-4C59-8AFC-86477E70AA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Katriina Virtanen</a:t>
            </a:r>
          </a:p>
        </p:txBody>
      </p:sp>
    </p:spTree>
    <p:extLst>
      <p:ext uri="{BB962C8B-B14F-4D97-AF65-F5344CB8AC3E}">
        <p14:creationId xmlns:p14="http://schemas.microsoft.com/office/powerpoint/2010/main" val="224658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79999" y="180000"/>
            <a:ext cx="11833200" cy="649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00923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1.xml"/><Relationship Id="rId13" Type="http://schemas.openxmlformats.org/officeDocument/2006/relationships/slideLayout" Target="../slideLayouts/slideLayout256.xml"/><Relationship Id="rId1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46.xml"/><Relationship Id="rId21" Type="http://schemas.openxmlformats.org/officeDocument/2006/relationships/slideLayout" Target="../slideLayouts/slideLayout264.xml"/><Relationship Id="rId7" Type="http://schemas.openxmlformats.org/officeDocument/2006/relationships/slideLayout" Target="../slideLayouts/slideLayout250.xml"/><Relationship Id="rId12" Type="http://schemas.openxmlformats.org/officeDocument/2006/relationships/slideLayout" Target="../slideLayouts/slideLayout255.xml"/><Relationship Id="rId17" Type="http://schemas.openxmlformats.org/officeDocument/2006/relationships/slideLayout" Target="../slideLayouts/slideLayout260.xml"/><Relationship Id="rId2" Type="http://schemas.openxmlformats.org/officeDocument/2006/relationships/slideLayout" Target="../slideLayouts/slideLayout245.xml"/><Relationship Id="rId16" Type="http://schemas.openxmlformats.org/officeDocument/2006/relationships/slideLayout" Target="../slideLayouts/slideLayout259.xml"/><Relationship Id="rId20" Type="http://schemas.openxmlformats.org/officeDocument/2006/relationships/slideLayout" Target="../slideLayouts/slideLayout263.xml"/><Relationship Id="rId1" Type="http://schemas.openxmlformats.org/officeDocument/2006/relationships/slideLayout" Target="../slideLayouts/slideLayout244.xml"/><Relationship Id="rId6" Type="http://schemas.openxmlformats.org/officeDocument/2006/relationships/slideLayout" Target="../slideLayouts/slideLayout249.xml"/><Relationship Id="rId11" Type="http://schemas.openxmlformats.org/officeDocument/2006/relationships/slideLayout" Target="../slideLayouts/slideLayout254.xml"/><Relationship Id="rId5" Type="http://schemas.openxmlformats.org/officeDocument/2006/relationships/slideLayout" Target="../slideLayouts/slideLayout248.xml"/><Relationship Id="rId15" Type="http://schemas.openxmlformats.org/officeDocument/2006/relationships/slideLayout" Target="../slideLayouts/slideLayout258.xml"/><Relationship Id="rId23" Type="http://schemas.openxmlformats.org/officeDocument/2006/relationships/image" Target="../media/image20.jpeg"/><Relationship Id="rId10" Type="http://schemas.openxmlformats.org/officeDocument/2006/relationships/slideLayout" Target="../slideLayouts/slideLayout253.xml"/><Relationship Id="rId19" Type="http://schemas.openxmlformats.org/officeDocument/2006/relationships/slideLayout" Target="../slideLayouts/slideLayout262.xml"/><Relationship Id="rId4" Type="http://schemas.openxmlformats.org/officeDocument/2006/relationships/slideLayout" Target="../slideLayouts/slideLayout247.xml"/><Relationship Id="rId9" Type="http://schemas.openxmlformats.org/officeDocument/2006/relationships/slideLayout" Target="../slideLayouts/slideLayout252.xml"/><Relationship Id="rId14" Type="http://schemas.openxmlformats.org/officeDocument/2006/relationships/slideLayout" Target="../slideLayouts/slideLayout257.xml"/><Relationship Id="rId22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77.xml"/><Relationship Id="rId18" Type="http://schemas.openxmlformats.org/officeDocument/2006/relationships/slideLayout" Target="../slideLayouts/slideLayout282.xml"/><Relationship Id="rId26" Type="http://schemas.openxmlformats.org/officeDocument/2006/relationships/slideLayout" Target="../slideLayouts/slideLayout290.xml"/><Relationship Id="rId3" Type="http://schemas.openxmlformats.org/officeDocument/2006/relationships/slideLayout" Target="../slideLayouts/slideLayout267.xml"/><Relationship Id="rId21" Type="http://schemas.openxmlformats.org/officeDocument/2006/relationships/slideLayout" Target="../slideLayouts/slideLayout285.xml"/><Relationship Id="rId7" Type="http://schemas.openxmlformats.org/officeDocument/2006/relationships/slideLayout" Target="../slideLayouts/slideLayout271.xml"/><Relationship Id="rId12" Type="http://schemas.openxmlformats.org/officeDocument/2006/relationships/slideLayout" Target="../slideLayouts/slideLayout276.xml"/><Relationship Id="rId17" Type="http://schemas.openxmlformats.org/officeDocument/2006/relationships/slideLayout" Target="../slideLayouts/slideLayout281.xml"/><Relationship Id="rId25" Type="http://schemas.openxmlformats.org/officeDocument/2006/relationships/slideLayout" Target="../slideLayouts/slideLayout289.xml"/><Relationship Id="rId33" Type="http://schemas.openxmlformats.org/officeDocument/2006/relationships/image" Target="../media/image14.png"/><Relationship Id="rId2" Type="http://schemas.openxmlformats.org/officeDocument/2006/relationships/slideLayout" Target="../slideLayouts/slideLayout266.xml"/><Relationship Id="rId16" Type="http://schemas.openxmlformats.org/officeDocument/2006/relationships/slideLayout" Target="../slideLayouts/slideLayout280.xml"/><Relationship Id="rId20" Type="http://schemas.openxmlformats.org/officeDocument/2006/relationships/slideLayout" Target="../slideLayouts/slideLayout284.xml"/><Relationship Id="rId29" Type="http://schemas.openxmlformats.org/officeDocument/2006/relationships/slideLayout" Target="../slideLayouts/slideLayout293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24" Type="http://schemas.openxmlformats.org/officeDocument/2006/relationships/slideLayout" Target="../slideLayouts/slideLayout288.xml"/><Relationship Id="rId32" Type="http://schemas.openxmlformats.org/officeDocument/2006/relationships/theme" Target="../theme/theme11.xml"/><Relationship Id="rId5" Type="http://schemas.openxmlformats.org/officeDocument/2006/relationships/slideLayout" Target="../slideLayouts/slideLayout269.xml"/><Relationship Id="rId15" Type="http://schemas.openxmlformats.org/officeDocument/2006/relationships/slideLayout" Target="../slideLayouts/slideLayout279.xml"/><Relationship Id="rId23" Type="http://schemas.openxmlformats.org/officeDocument/2006/relationships/slideLayout" Target="../slideLayouts/slideLayout287.xml"/><Relationship Id="rId28" Type="http://schemas.openxmlformats.org/officeDocument/2006/relationships/slideLayout" Target="../slideLayouts/slideLayout292.xml"/><Relationship Id="rId10" Type="http://schemas.openxmlformats.org/officeDocument/2006/relationships/slideLayout" Target="../slideLayouts/slideLayout274.xml"/><Relationship Id="rId19" Type="http://schemas.openxmlformats.org/officeDocument/2006/relationships/slideLayout" Target="../slideLayouts/slideLayout283.xml"/><Relationship Id="rId31" Type="http://schemas.openxmlformats.org/officeDocument/2006/relationships/slideLayout" Target="../slideLayouts/slideLayout295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Relationship Id="rId14" Type="http://schemas.openxmlformats.org/officeDocument/2006/relationships/slideLayout" Target="../slideLayouts/slideLayout278.xml"/><Relationship Id="rId22" Type="http://schemas.openxmlformats.org/officeDocument/2006/relationships/slideLayout" Target="../slideLayouts/slideLayout286.xml"/><Relationship Id="rId27" Type="http://schemas.openxmlformats.org/officeDocument/2006/relationships/slideLayout" Target="../slideLayouts/slideLayout291.xml"/><Relationship Id="rId30" Type="http://schemas.openxmlformats.org/officeDocument/2006/relationships/slideLayout" Target="../slideLayouts/slideLayout294.xml"/><Relationship Id="rId8" Type="http://schemas.openxmlformats.org/officeDocument/2006/relationships/slideLayout" Target="../slideLayouts/slideLayout27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3.xml"/><Relationship Id="rId3" Type="http://schemas.openxmlformats.org/officeDocument/2006/relationships/slideLayout" Target="../slideLayouts/slideLayout298.xml"/><Relationship Id="rId7" Type="http://schemas.openxmlformats.org/officeDocument/2006/relationships/slideLayout" Target="../slideLayouts/slideLayout30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297.xml"/><Relationship Id="rId1" Type="http://schemas.openxmlformats.org/officeDocument/2006/relationships/slideLayout" Target="../slideLayouts/slideLayout296.xml"/><Relationship Id="rId6" Type="http://schemas.openxmlformats.org/officeDocument/2006/relationships/slideLayout" Target="../slideLayouts/slideLayout301.xml"/><Relationship Id="rId11" Type="http://schemas.openxmlformats.org/officeDocument/2006/relationships/slideLayout" Target="../slideLayouts/slideLayout306.xml"/><Relationship Id="rId5" Type="http://schemas.openxmlformats.org/officeDocument/2006/relationships/slideLayout" Target="../slideLayouts/slideLayout300.xml"/><Relationship Id="rId10" Type="http://schemas.openxmlformats.org/officeDocument/2006/relationships/slideLayout" Target="../slideLayouts/slideLayout305.xml"/><Relationship Id="rId4" Type="http://schemas.openxmlformats.org/officeDocument/2006/relationships/slideLayout" Target="../slideLayouts/slideLayout299.xml"/><Relationship Id="rId9" Type="http://schemas.openxmlformats.org/officeDocument/2006/relationships/slideLayout" Target="../slideLayouts/slideLayout304.xml"/></Relationships>
</file>

<file path=ppt/slideMasters/_rels/slideMaster1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9.xml"/><Relationship Id="rId18" Type="http://schemas.openxmlformats.org/officeDocument/2006/relationships/slideLayout" Target="../slideLayouts/slideLayout324.xml"/><Relationship Id="rId26" Type="http://schemas.openxmlformats.org/officeDocument/2006/relationships/slideLayout" Target="../slideLayouts/slideLayout332.xml"/><Relationship Id="rId3" Type="http://schemas.openxmlformats.org/officeDocument/2006/relationships/slideLayout" Target="../slideLayouts/slideLayout309.xml"/><Relationship Id="rId21" Type="http://schemas.openxmlformats.org/officeDocument/2006/relationships/slideLayout" Target="../slideLayouts/slideLayout327.xml"/><Relationship Id="rId7" Type="http://schemas.openxmlformats.org/officeDocument/2006/relationships/slideLayout" Target="../slideLayouts/slideLayout313.xml"/><Relationship Id="rId12" Type="http://schemas.openxmlformats.org/officeDocument/2006/relationships/slideLayout" Target="../slideLayouts/slideLayout318.xml"/><Relationship Id="rId17" Type="http://schemas.openxmlformats.org/officeDocument/2006/relationships/slideLayout" Target="../slideLayouts/slideLayout323.xml"/><Relationship Id="rId25" Type="http://schemas.openxmlformats.org/officeDocument/2006/relationships/slideLayout" Target="../slideLayouts/slideLayout331.xml"/><Relationship Id="rId33" Type="http://schemas.openxmlformats.org/officeDocument/2006/relationships/image" Target="../media/image14.png"/><Relationship Id="rId2" Type="http://schemas.openxmlformats.org/officeDocument/2006/relationships/slideLayout" Target="../slideLayouts/slideLayout308.xml"/><Relationship Id="rId16" Type="http://schemas.openxmlformats.org/officeDocument/2006/relationships/slideLayout" Target="../slideLayouts/slideLayout322.xml"/><Relationship Id="rId20" Type="http://schemas.openxmlformats.org/officeDocument/2006/relationships/slideLayout" Target="../slideLayouts/slideLayout326.xml"/><Relationship Id="rId29" Type="http://schemas.openxmlformats.org/officeDocument/2006/relationships/slideLayout" Target="../slideLayouts/slideLayout335.xml"/><Relationship Id="rId1" Type="http://schemas.openxmlformats.org/officeDocument/2006/relationships/slideLayout" Target="../slideLayouts/slideLayout307.xml"/><Relationship Id="rId6" Type="http://schemas.openxmlformats.org/officeDocument/2006/relationships/slideLayout" Target="../slideLayouts/slideLayout312.xml"/><Relationship Id="rId11" Type="http://schemas.openxmlformats.org/officeDocument/2006/relationships/slideLayout" Target="../slideLayouts/slideLayout317.xml"/><Relationship Id="rId24" Type="http://schemas.openxmlformats.org/officeDocument/2006/relationships/slideLayout" Target="../slideLayouts/slideLayout330.xml"/><Relationship Id="rId32" Type="http://schemas.openxmlformats.org/officeDocument/2006/relationships/theme" Target="../theme/theme13.xml"/><Relationship Id="rId5" Type="http://schemas.openxmlformats.org/officeDocument/2006/relationships/slideLayout" Target="../slideLayouts/slideLayout311.xml"/><Relationship Id="rId15" Type="http://schemas.openxmlformats.org/officeDocument/2006/relationships/slideLayout" Target="../slideLayouts/slideLayout321.xml"/><Relationship Id="rId23" Type="http://schemas.openxmlformats.org/officeDocument/2006/relationships/slideLayout" Target="../slideLayouts/slideLayout329.xml"/><Relationship Id="rId28" Type="http://schemas.openxmlformats.org/officeDocument/2006/relationships/slideLayout" Target="../slideLayouts/slideLayout334.xml"/><Relationship Id="rId10" Type="http://schemas.openxmlformats.org/officeDocument/2006/relationships/slideLayout" Target="../slideLayouts/slideLayout316.xml"/><Relationship Id="rId19" Type="http://schemas.openxmlformats.org/officeDocument/2006/relationships/slideLayout" Target="../slideLayouts/slideLayout325.xml"/><Relationship Id="rId31" Type="http://schemas.openxmlformats.org/officeDocument/2006/relationships/slideLayout" Target="../slideLayouts/slideLayout337.xml"/><Relationship Id="rId4" Type="http://schemas.openxmlformats.org/officeDocument/2006/relationships/slideLayout" Target="../slideLayouts/slideLayout310.xml"/><Relationship Id="rId9" Type="http://schemas.openxmlformats.org/officeDocument/2006/relationships/slideLayout" Target="../slideLayouts/slideLayout315.xml"/><Relationship Id="rId14" Type="http://schemas.openxmlformats.org/officeDocument/2006/relationships/slideLayout" Target="../slideLayouts/slideLayout320.xml"/><Relationship Id="rId22" Type="http://schemas.openxmlformats.org/officeDocument/2006/relationships/slideLayout" Target="../slideLayouts/slideLayout328.xml"/><Relationship Id="rId27" Type="http://schemas.openxmlformats.org/officeDocument/2006/relationships/slideLayout" Target="../slideLayouts/slideLayout333.xml"/><Relationship Id="rId30" Type="http://schemas.openxmlformats.org/officeDocument/2006/relationships/slideLayout" Target="../slideLayouts/slideLayout336.xml"/><Relationship Id="rId8" Type="http://schemas.openxmlformats.org/officeDocument/2006/relationships/slideLayout" Target="../slideLayouts/slideLayout314.xml"/></Relationships>
</file>

<file path=ppt/slideMasters/_rels/slideMaster1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50.xml"/><Relationship Id="rId18" Type="http://schemas.openxmlformats.org/officeDocument/2006/relationships/slideLayout" Target="../slideLayouts/slideLayout355.xml"/><Relationship Id="rId26" Type="http://schemas.openxmlformats.org/officeDocument/2006/relationships/slideLayout" Target="../slideLayouts/slideLayout363.xml"/><Relationship Id="rId3" Type="http://schemas.openxmlformats.org/officeDocument/2006/relationships/slideLayout" Target="../slideLayouts/slideLayout340.xml"/><Relationship Id="rId21" Type="http://schemas.openxmlformats.org/officeDocument/2006/relationships/slideLayout" Target="../slideLayouts/slideLayout358.xml"/><Relationship Id="rId7" Type="http://schemas.openxmlformats.org/officeDocument/2006/relationships/slideLayout" Target="../slideLayouts/slideLayout344.xml"/><Relationship Id="rId12" Type="http://schemas.openxmlformats.org/officeDocument/2006/relationships/slideLayout" Target="../slideLayouts/slideLayout349.xml"/><Relationship Id="rId17" Type="http://schemas.openxmlformats.org/officeDocument/2006/relationships/slideLayout" Target="../slideLayouts/slideLayout354.xml"/><Relationship Id="rId25" Type="http://schemas.openxmlformats.org/officeDocument/2006/relationships/slideLayout" Target="../slideLayouts/slideLayout362.xml"/><Relationship Id="rId33" Type="http://schemas.openxmlformats.org/officeDocument/2006/relationships/image" Target="../media/image14.png"/><Relationship Id="rId2" Type="http://schemas.openxmlformats.org/officeDocument/2006/relationships/slideLayout" Target="../slideLayouts/slideLayout339.xml"/><Relationship Id="rId16" Type="http://schemas.openxmlformats.org/officeDocument/2006/relationships/slideLayout" Target="../slideLayouts/slideLayout353.xml"/><Relationship Id="rId20" Type="http://schemas.openxmlformats.org/officeDocument/2006/relationships/slideLayout" Target="../slideLayouts/slideLayout357.xml"/><Relationship Id="rId29" Type="http://schemas.openxmlformats.org/officeDocument/2006/relationships/slideLayout" Target="../slideLayouts/slideLayout366.xml"/><Relationship Id="rId1" Type="http://schemas.openxmlformats.org/officeDocument/2006/relationships/slideLayout" Target="../slideLayouts/slideLayout338.xml"/><Relationship Id="rId6" Type="http://schemas.openxmlformats.org/officeDocument/2006/relationships/slideLayout" Target="../slideLayouts/slideLayout343.xml"/><Relationship Id="rId11" Type="http://schemas.openxmlformats.org/officeDocument/2006/relationships/slideLayout" Target="../slideLayouts/slideLayout348.xml"/><Relationship Id="rId24" Type="http://schemas.openxmlformats.org/officeDocument/2006/relationships/slideLayout" Target="../slideLayouts/slideLayout361.xml"/><Relationship Id="rId32" Type="http://schemas.openxmlformats.org/officeDocument/2006/relationships/theme" Target="../theme/theme14.xml"/><Relationship Id="rId5" Type="http://schemas.openxmlformats.org/officeDocument/2006/relationships/slideLayout" Target="../slideLayouts/slideLayout342.xml"/><Relationship Id="rId15" Type="http://schemas.openxmlformats.org/officeDocument/2006/relationships/slideLayout" Target="../slideLayouts/slideLayout352.xml"/><Relationship Id="rId23" Type="http://schemas.openxmlformats.org/officeDocument/2006/relationships/slideLayout" Target="../slideLayouts/slideLayout360.xml"/><Relationship Id="rId28" Type="http://schemas.openxmlformats.org/officeDocument/2006/relationships/slideLayout" Target="../slideLayouts/slideLayout365.xml"/><Relationship Id="rId10" Type="http://schemas.openxmlformats.org/officeDocument/2006/relationships/slideLayout" Target="../slideLayouts/slideLayout347.xml"/><Relationship Id="rId19" Type="http://schemas.openxmlformats.org/officeDocument/2006/relationships/slideLayout" Target="../slideLayouts/slideLayout356.xml"/><Relationship Id="rId31" Type="http://schemas.openxmlformats.org/officeDocument/2006/relationships/slideLayout" Target="../slideLayouts/slideLayout368.xml"/><Relationship Id="rId4" Type="http://schemas.openxmlformats.org/officeDocument/2006/relationships/slideLayout" Target="../slideLayouts/slideLayout341.xml"/><Relationship Id="rId9" Type="http://schemas.openxmlformats.org/officeDocument/2006/relationships/slideLayout" Target="../slideLayouts/slideLayout346.xml"/><Relationship Id="rId14" Type="http://schemas.openxmlformats.org/officeDocument/2006/relationships/slideLayout" Target="../slideLayouts/slideLayout351.xml"/><Relationship Id="rId22" Type="http://schemas.openxmlformats.org/officeDocument/2006/relationships/slideLayout" Target="../slideLayouts/slideLayout359.xml"/><Relationship Id="rId27" Type="http://schemas.openxmlformats.org/officeDocument/2006/relationships/slideLayout" Target="../slideLayouts/slideLayout364.xml"/><Relationship Id="rId30" Type="http://schemas.openxmlformats.org/officeDocument/2006/relationships/slideLayout" Target="../slideLayouts/slideLayout367.xml"/><Relationship Id="rId8" Type="http://schemas.openxmlformats.org/officeDocument/2006/relationships/slideLayout" Target="../slideLayouts/slideLayout34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6.xml"/><Relationship Id="rId3" Type="http://schemas.openxmlformats.org/officeDocument/2006/relationships/slideLayout" Target="../slideLayouts/slideLayout371.xml"/><Relationship Id="rId7" Type="http://schemas.openxmlformats.org/officeDocument/2006/relationships/slideLayout" Target="../slideLayouts/slideLayout375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370.xml"/><Relationship Id="rId1" Type="http://schemas.openxmlformats.org/officeDocument/2006/relationships/slideLayout" Target="../slideLayouts/slideLayout369.xml"/><Relationship Id="rId6" Type="http://schemas.openxmlformats.org/officeDocument/2006/relationships/slideLayout" Target="../slideLayouts/slideLayout374.xml"/><Relationship Id="rId11" Type="http://schemas.openxmlformats.org/officeDocument/2006/relationships/slideLayout" Target="../slideLayouts/slideLayout379.xml"/><Relationship Id="rId5" Type="http://schemas.openxmlformats.org/officeDocument/2006/relationships/slideLayout" Target="../slideLayouts/slideLayout373.xml"/><Relationship Id="rId10" Type="http://schemas.openxmlformats.org/officeDocument/2006/relationships/slideLayout" Target="../slideLayouts/slideLayout378.xml"/><Relationship Id="rId4" Type="http://schemas.openxmlformats.org/officeDocument/2006/relationships/slideLayout" Target="../slideLayouts/slideLayout372.xml"/><Relationship Id="rId9" Type="http://schemas.openxmlformats.org/officeDocument/2006/relationships/slideLayout" Target="../slideLayouts/slideLayout37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7.xml"/><Relationship Id="rId13" Type="http://schemas.openxmlformats.org/officeDocument/2006/relationships/slideLayout" Target="../slideLayouts/slideLayout392.xml"/><Relationship Id="rId18" Type="http://schemas.openxmlformats.org/officeDocument/2006/relationships/image" Target="../media/image20.jpeg"/><Relationship Id="rId3" Type="http://schemas.openxmlformats.org/officeDocument/2006/relationships/slideLayout" Target="../slideLayouts/slideLayout382.xml"/><Relationship Id="rId7" Type="http://schemas.openxmlformats.org/officeDocument/2006/relationships/slideLayout" Target="../slideLayouts/slideLayout386.xml"/><Relationship Id="rId12" Type="http://schemas.openxmlformats.org/officeDocument/2006/relationships/slideLayout" Target="../slideLayouts/slideLayout391.xml"/><Relationship Id="rId17" Type="http://schemas.openxmlformats.org/officeDocument/2006/relationships/theme" Target="../theme/theme16.xml"/><Relationship Id="rId2" Type="http://schemas.openxmlformats.org/officeDocument/2006/relationships/slideLayout" Target="../slideLayouts/slideLayout381.xml"/><Relationship Id="rId16" Type="http://schemas.openxmlformats.org/officeDocument/2006/relationships/slideLayout" Target="../slideLayouts/slideLayout395.xml"/><Relationship Id="rId1" Type="http://schemas.openxmlformats.org/officeDocument/2006/relationships/slideLayout" Target="../slideLayouts/slideLayout380.xml"/><Relationship Id="rId6" Type="http://schemas.openxmlformats.org/officeDocument/2006/relationships/slideLayout" Target="../slideLayouts/slideLayout385.xml"/><Relationship Id="rId11" Type="http://schemas.openxmlformats.org/officeDocument/2006/relationships/slideLayout" Target="../slideLayouts/slideLayout390.xml"/><Relationship Id="rId5" Type="http://schemas.openxmlformats.org/officeDocument/2006/relationships/slideLayout" Target="../slideLayouts/slideLayout384.xml"/><Relationship Id="rId15" Type="http://schemas.openxmlformats.org/officeDocument/2006/relationships/slideLayout" Target="../slideLayouts/slideLayout394.xml"/><Relationship Id="rId10" Type="http://schemas.openxmlformats.org/officeDocument/2006/relationships/slideLayout" Target="../slideLayouts/slideLayout389.xml"/><Relationship Id="rId4" Type="http://schemas.openxmlformats.org/officeDocument/2006/relationships/slideLayout" Target="../slideLayouts/slideLayout383.xml"/><Relationship Id="rId9" Type="http://schemas.openxmlformats.org/officeDocument/2006/relationships/slideLayout" Target="../slideLayouts/slideLayout388.xml"/><Relationship Id="rId14" Type="http://schemas.openxmlformats.org/officeDocument/2006/relationships/slideLayout" Target="../slideLayouts/slideLayout393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3.xml"/><Relationship Id="rId13" Type="http://schemas.openxmlformats.org/officeDocument/2006/relationships/slideLayout" Target="../slideLayouts/slideLayout408.xml"/><Relationship Id="rId18" Type="http://schemas.openxmlformats.org/officeDocument/2006/relationships/theme" Target="../theme/theme17.xml"/><Relationship Id="rId3" Type="http://schemas.openxmlformats.org/officeDocument/2006/relationships/slideLayout" Target="../slideLayouts/slideLayout398.xml"/><Relationship Id="rId7" Type="http://schemas.openxmlformats.org/officeDocument/2006/relationships/slideLayout" Target="../slideLayouts/slideLayout402.xml"/><Relationship Id="rId12" Type="http://schemas.openxmlformats.org/officeDocument/2006/relationships/slideLayout" Target="../slideLayouts/slideLayout407.xml"/><Relationship Id="rId17" Type="http://schemas.openxmlformats.org/officeDocument/2006/relationships/slideLayout" Target="../slideLayouts/slideLayout412.xml"/><Relationship Id="rId2" Type="http://schemas.openxmlformats.org/officeDocument/2006/relationships/slideLayout" Target="../slideLayouts/slideLayout397.xml"/><Relationship Id="rId16" Type="http://schemas.openxmlformats.org/officeDocument/2006/relationships/slideLayout" Target="../slideLayouts/slideLayout411.xml"/><Relationship Id="rId1" Type="http://schemas.openxmlformats.org/officeDocument/2006/relationships/slideLayout" Target="../slideLayouts/slideLayout396.xml"/><Relationship Id="rId6" Type="http://schemas.openxmlformats.org/officeDocument/2006/relationships/slideLayout" Target="../slideLayouts/slideLayout401.xml"/><Relationship Id="rId11" Type="http://schemas.openxmlformats.org/officeDocument/2006/relationships/slideLayout" Target="../slideLayouts/slideLayout406.xml"/><Relationship Id="rId5" Type="http://schemas.openxmlformats.org/officeDocument/2006/relationships/slideLayout" Target="../slideLayouts/slideLayout400.xml"/><Relationship Id="rId15" Type="http://schemas.openxmlformats.org/officeDocument/2006/relationships/slideLayout" Target="../slideLayouts/slideLayout410.xml"/><Relationship Id="rId10" Type="http://schemas.openxmlformats.org/officeDocument/2006/relationships/slideLayout" Target="../slideLayouts/slideLayout405.xml"/><Relationship Id="rId19" Type="http://schemas.openxmlformats.org/officeDocument/2006/relationships/image" Target="../media/image28.jpeg"/><Relationship Id="rId4" Type="http://schemas.openxmlformats.org/officeDocument/2006/relationships/slideLayout" Target="../slideLayouts/slideLayout399.xml"/><Relationship Id="rId9" Type="http://schemas.openxmlformats.org/officeDocument/2006/relationships/slideLayout" Target="../slideLayouts/slideLayout404.xml"/><Relationship Id="rId14" Type="http://schemas.openxmlformats.org/officeDocument/2006/relationships/slideLayout" Target="../slideLayouts/slideLayout409.xml"/></Relationships>
</file>

<file path=ppt/slideMasters/_rels/slideMaster1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5.xml"/><Relationship Id="rId18" Type="http://schemas.openxmlformats.org/officeDocument/2006/relationships/slideLayout" Target="../slideLayouts/slideLayout430.xml"/><Relationship Id="rId26" Type="http://schemas.openxmlformats.org/officeDocument/2006/relationships/slideLayout" Target="../slideLayouts/slideLayout438.xml"/><Relationship Id="rId3" Type="http://schemas.openxmlformats.org/officeDocument/2006/relationships/slideLayout" Target="../slideLayouts/slideLayout415.xml"/><Relationship Id="rId21" Type="http://schemas.openxmlformats.org/officeDocument/2006/relationships/slideLayout" Target="../slideLayouts/slideLayout433.xml"/><Relationship Id="rId34" Type="http://schemas.openxmlformats.org/officeDocument/2006/relationships/image" Target="../media/image14.png"/><Relationship Id="rId7" Type="http://schemas.openxmlformats.org/officeDocument/2006/relationships/slideLayout" Target="../slideLayouts/slideLayout419.xml"/><Relationship Id="rId12" Type="http://schemas.openxmlformats.org/officeDocument/2006/relationships/slideLayout" Target="../slideLayouts/slideLayout424.xml"/><Relationship Id="rId17" Type="http://schemas.openxmlformats.org/officeDocument/2006/relationships/slideLayout" Target="../slideLayouts/slideLayout429.xml"/><Relationship Id="rId25" Type="http://schemas.openxmlformats.org/officeDocument/2006/relationships/slideLayout" Target="../slideLayouts/slideLayout437.xml"/><Relationship Id="rId33" Type="http://schemas.openxmlformats.org/officeDocument/2006/relationships/theme" Target="../theme/theme18.xml"/><Relationship Id="rId2" Type="http://schemas.openxmlformats.org/officeDocument/2006/relationships/slideLayout" Target="../slideLayouts/slideLayout414.xml"/><Relationship Id="rId16" Type="http://schemas.openxmlformats.org/officeDocument/2006/relationships/slideLayout" Target="../slideLayouts/slideLayout428.xml"/><Relationship Id="rId20" Type="http://schemas.openxmlformats.org/officeDocument/2006/relationships/slideLayout" Target="../slideLayouts/slideLayout432.xml"/><Relationship Id="rId29" Type="http://schemas.openxmlformats.org/officeDocument/2006/relationships/slideLayout" Target="../slideLayouts/slideLayout441.xml"/><Relationship Id="rId1" Type="http://schemas.openxmlformats.org/officeDocument/2006/relationships/slideLayout" Target="../slideLayouts/slideLayout413.xml"/><Relationship Id="rId6" Type="http://schemas.openxmlformats.org/officeDocument/2006/relationships/slideLayout" Target="../slideLayouts/slideLayout418.xml"/><Relationship Id="rId11" Type="http://schemas.openxmlformats.org/officeDocument/2006/relationships/slideLayout" Target="../slideLayouts/slideLayout423.xml"/><Relationship Id="rId24" Type="http://schemas.openxmlformats.org/officeDocument/2006/relationships/slideLayout" Target="../slideLayouts/slideLayout436.xml"/><Relationship Id="rId32" Type="http://schemas.openxmlformats.org/officeDocument/2006/relationships/slideLayout" Target="../slideLayouts/slideLayout444.xml"/><Relationship Id="rId5" Type="http://schemas.openxmlformats.org/officeDocument/2006/relationships/slideLayout" Target="../slideLayouts/slideLayout417.xml"/><Relationship Id="rId15" Type="http://schemas.openxmlformats.org/officeDocument/2006/relationships/slideLayout" Target="../slideLayouts/slideLayout427.xml"/><Relationship Id="rId23" Type="http://schemas.openxmlformats.org/officeDocument/2006/relationships/slideLayout" Target="../slideLayouts/slideLayout435.xml"/><Relationship Id="rId28" Type="http://schemas.openxmlformats.org/officeDocument/2006/relationships/slideLayout" Target="../slideLayouts/slideLayout440.xml"/><Relationship Id="rId10" Type="http://schemas.openxmlformats.org/officeDocument/2006/relationships/slideLayout" Target="../slideLayouts/slideLayout422.xml"/><Relationship Id="rId19" Type="http://schemas.openxmlformats.org/officeDocument/2006/relationships/slideLayout" Target="../slideLayouts/slideLayout431.xml"/><Relationship Id="rId31" Type="http://schemas.openxmlformats.org/officeDocument/2006/relationships/slideLayout" Target="../slideLayouts/slideLayout443.xml"/><Relationship Id="rId4" Type="http://schemas.openxmlformats.org/officeDocument/2006/relationships/slideLayout" Target="../slideLayouts/slideLayout416.xml"/><Relationship Id="rId9" Type="http://schemas.openxmlformats.org/officeDocument/2006/relationships/slideLayout" Target="../slideLayouts/slideLayout421.xml"/><Relationship Id="rId14" Type="http://schemas.openxmlformats.org/officeDocument/2006/relationships/slideLayout" Target="../slideLayouts/slideLayout426.xml"/><Relationship Id="rId22" Type="http://schemas.openxmlformats.org/officeDocument/2006/relationships/slideLayout" Target="../slideLayouts/slideLayout434.xml"/><Relationship Id="rId27" Type="http://schemas.openxmlformats.org/officeDocument/2006/relationships/slideLayout" Target="../slideLayouts/slideLayout439.xml"/><Relationship Id="rId30" Type="http://schemas.openxmlformats.org/officeDocument/2006/relationships/slideLayout" Target="../slideLayouts/slideLayout442.xml"/><Relationship Id="rId8" Type="http://schemas.openxmlformats.org/officeDocument/2006/relationships/slideLayout" Target="../slideLayouts/slideLayout42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slideLayout" Target="../slideLayouts/slideLayout49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slideLayout" Target="../slideLayouts/slideLayout48.xml"/><Relationship Id="rId33" Type="http://schemas.openxmlformats.org/officeDocument/2006/relationships/image" Target="../media/image14.png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29" Type="http://schemas.openxmlformats.org/officeDocument/2006/relationships/slideLayout" Target="../slideLayouts/slideLayout52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28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31" Type="http://schemas.openxmlformats.org/officeDocument/2006/relationships/slideLayout" Target="../slideLayouts/slideLayout54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slideLayout" Target="../slideLayouts/slideLayout50.xml"/><Relationship Id="rId30" Type="http://schemas.openxmlformats.org/officeDocument/2006/relationships/slideLayout" Target="../slideLayouts/slideLayout53.xml"/><Relationship Id="rId8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26" Type="http://schemas.openxmlformats.org/officeDocument/2006/relationships/slideLayout" Target="../slideLayouts/slideLayout80.xml"/><Relationship Id="rId3" Type="http://schemas.openxmlformats.org/officeDocument/2006/relationships/slideLayout" Target="../slideLayouts/slideLayout57.xml"/><Relationship Id="rId21" Type="http://schemas.openxmlformats.org/officeDocument/2006/relationships/slideLayout" Target="../slideLayouts/slideLayout75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5" Type="http://schemas.openxmlformats.org/officeDocument/2006/relationships/slideLayout" Target="../slideLayouts/slideLayout79.xml"/><Relationship Id="rId33" Type="http://schemas.openxmlformats.org/officeDocument/2006/relationships/image" Target="../media/image16.png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74.xml"/><Relationship Id="rId29" Type="http://schemas.openxmlformats.org/officeDocument/2006/relationships/slideLayout" Target="../slideLayouts/slideLayout83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78.xml"/><Relationship Id="rId32" Type="http://schemas.openxmlformats.org/officeDocument/2006/relationships/theme" Target="../theme/theme3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23" Type="http://schemas.openxmlformats.org/officeDocument/2006/relationships/slideLayout" Target="../slideLayouts/slideLayout77.xml"/><Relationship Id="rId28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31" Type="http://schemas.openxmlformats.org/officeDocument/2006/relationships/slideLayout" Target="../slideLayouts/slideLayout85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slideLayout" Target="../slideLayouts/slideLayout76.xml"/><Relationship Id="rId27" Type="http://schemas.openxmlformats.org/officeDocument/2006/relationships/slideLayout" Target="../slideLayouts/slideLayout81.xml"/><Relationship Id="rId30" Type="http://schemas.openxmlformats.org/officeDocument/2006/relationships/slideLayout" Target="../slideLayouts/slideLayout84.xml"/><Relationship Id="rId8" Type="http://schemas.openxmlformats.org/officeDocument/2006/relationships/slideLayout" Target="../slideLayouts/slideLayout62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8.xml"/><Relationship Id="rId18" Type="http://schemas.openxmlformats.org/officeDocument/2006/relationships/slideLayout" Target="../slideLayouts/slideLayout103.xml"/><Relationship Id="rId26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88.xml"/><Relationship Id="rId21" Type="http://schemas.openxmlformats.org/officeDocument/2006/relationships/slideLayout" Target="../slideLayouts/slideLayout106.xml"/><Relationship Id="rId34" Type="http://schemas.openxmlformats.org/officeDocument/2006/relationships/image" Target="../media/image14.png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5" Type="http://schemas.openxmlformats.org/officeDocument/2006/relationships/slideLayout" Target="../slideLayouts/slideLayout110.xml"/><Relationship Id="rId33" Type="http://schemas.openxmlformats.org/officeDocument/2006/relationships/theme" Target="../theme/theme4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20" Type="http://schemas.openxmlformats.org/officeDocument/2006/relationships/slideLayout" Target="../slideLayouts/slideLayout105.xml"/><Relationship Id="rId29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24" Type="http://schemas.openxmlformats.org/officeDocument/2006/relationships/slideLayout" Target="../slideLayouts/slideLayout109.xml"/><Relationship Id="rId32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23" Type="http://schemas.openxmlformats.org/officeDocument/2006/relationships/slideLayout" Target="../slideLayouts/slideLayout108.xml"/><Relationship Id="rId28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04.xml"/><Relationship Id="rId31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Relationship Id="rId22" Type="http://schemas.openxmlformats.org/officeDocument/2006/relationships/slideLayout" Target="../slideLayouts/slideLayout107.xml"/><Relationship Id="rId27" Type="http://schemas.openxmlformats.org/officeDocument/2006/relationships/slideLayout" Target="../slideLayouts/slideLayout112.xml"/><Relationship Id="rId30" Type="http://schemas.openxmlformats.org/officeDocument/2006/relationships/slideLayout" Target="../slideLayouts/slideLayout115.xml"/><Relationship Id="rId8" Type="http://schemas.openxmlformats.org/officeDocument/2006/relationships/slideLayout" Target="../slideLayouts/slideLayout93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0.xml"/><Relationship Id="rId18" Type="http://schemas.openxmlformats.org/officeDocument/2006/relationships/slideLayout" Target="../slideLayouts/slideLayout135.xml"/><Relationship Id="rId26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20.xml"/><Relationship Id="rId21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17" Type="http://schemas.openxmlformats.org/officeDocument/2006/relationships/slideLayout" Target="../slideLayouts/slideLayout134.xml"/><Relationship Id="rId25" Type="http://schemas.openxmlformats.org/officeDocument/2006/relationships/slideLayout" Target="../slideLayouts/slideLayout142.xml"/><Relationship Id="rId33" Type="http://schemas.openxmlformats.org/officeDocument/2006/relationships/image" Target="../media/image16.png"/><Relationship Id="rId2" Type="http://schemas.openxmlformats.org/officeDocument/2006/relationships/slideLayout" Target="../slideLayouts/slideLayout119.xml"/><Relationship Id="rId16" Type="http://schemas.openxmlformats.org/officeDocument/2006/relationships/slideLayout" Target="../slideLayouts/slideLayout133.xml"/><Relationship Id="rId20" Type="http://schemas.openxmlformats.org/officeDocument/2006/relationships/slideLayout" Target="../slideLayouts/slideLayout137.xml"/><Relationship Id="rId29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24" Type="http://schemas.openxmlformats.org/officeDocument/2006/relationships/slideLayout" Target="../slideLayouts/slideLayout141.xml"/><Relationship Id="rId32" Type="http://schemas.openxmlformats.org/officeDocument/2006/relationships/theme" Target="../theme/theme5.xml"/><Relationship Id="rId5" Type="http://schemas.openxmlformats.org/officeDocument/2006/relationships/slideLayout" Target="../slideLayouts/slideLayout122.xml"/><Relationship Id="rId15" Type="http://schemas.openxmlformats.org/officeDocument/2006/relationships/slideLayout" Target="../slideLayouts/slideLayout132.xml"/><Relationship Id="rId23" Type="http://schemas.openxmlformats.org/officeDocument/2006/relationships/slideLayout" Target="../slideLayouts/slideLayout140.xml"/><Relationship Id="rId28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27.xml"/><Relationship Id="rId19" Type="http://schemas.openxmlformats.org/officeDocument/2006/relationships/slideLayout" Target="../slideLayouts/slideLayout136.xml"/><Relationship Id="rId31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slideLayout" Target="../slideLayouts/slideLayout131.xml"/><Relationship Id="rId22" Type="http://schemas.openxmlformats.org/officeDocument/2006/relationships/slideLayout" Target="../slideLayouts/slideLayout139.xml"/><Relationship Id="rId27" Type="http://schemas.openxmlformats.org/officeDocument/2006/relationships/slideLayout" Target="../slideLayouts/slideLayout144.xml"/><Relationship Id="rId30" Type="http://schemas.openxmlformats.org/officeDocument/2006/relationships/slideLayout" Target="../slideLayouts/slideLayout147.xml"/><Relationship Id="rId8" Type="http://schemas.openxmlformats.org/officeDocument/2006/relationships/slideLayout" Target="../slideLayouts/slideLayout12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61.xml"/><Relationship Id="rId18" Type="http://schemas.openxmlformats.org/officeDocument/2006/relationships/slideLayout" Target="../slideLayouts/slideLayout166.xml"/><Relationship Id="rId26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51.xml"/><Relationship Id="rId21" Type="http://schemas.openxmlformats.org/officeDocument/2006/relationships/slideLayout" Target="../slideLayouts/slideLayout169.xml"/><Relationship Id="rId34" Type="http://schemas.openxmlformats.org/officeDocument/2006/relationships/image" Target="../media/image18.png"/><Relationship Id="rId7" Type="http://schemas.openxmlformats.org/officeDocument/2006/relationships/slideLayout" Target="../slideLayouts/slideLayout155.xml"/><Relationship Id="rId12" Type="http://schemas.openxmlformats.org/officeDocument/2006/relationships/slideLayout" Target="../slideLayouts/slideLayout160.xml"/><Relationship Id="rId17" Type="http://schemas.openxmlformats.org/officeDocument/2006/relationships/slideLayout" Target="../slideLayouts/slideLayout165.xml"/><Relationship Id="rId25" Type="http://schemas.openxmlformats.org/officeDocument/2006/relationships/slideLayout" Target="../slideLayouts/slideLayout173.xml"/><Relationship Id="rId33" Type="http://schemas.openxmlformats.org/officeDocument/2006/relationships/theme" Target="../theme/theme6.xml"/><Relationship Id="rId2" Type="http://schemas.openxmlformats.org/officeDocument/2006/relationships/slideLayout" Target="../slideLayouts/slideLayout150.xml"/><Relationship Id="rId16" Type="http://schemas.openxmlformats.org/officeDocument/2006/relationships/slideLayout" Target="../slideLayouts/slideLayout164.xml"/><Relationship Id="rId20" Type="http://schemas.openxmlformats.org/officeDocument/2006/relationships/slideLayout" Target="../slideLayouts/slideLayout168.xml"/><Relationship Id="rId29" Type="http://schemas.openxmlformats.org/officeDocument/2006/relationships/slideLayout" Target="../slideLayouts/slideLayout177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24" Type="http://schemas.openxmlformats.org/officeDocument/2006/relationships/slideLayout" Target="../slideLayouts/slideLayout172.xml"/><Relationship Id="rId32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53.xml"/><Relationship Id="rId15" Type="http://schemas.openxmlformats.org/officeDocument/2006/relationships/slideLayout" Target="../slideLayouts/slideLayout163.xml"/><Relationship Id="rId23" Type="http://schemas.openxmlformats.org/officeDocument/2006/relationships/slideLayout" Target="../slideLayouts/slideLayout171.xml"/><Relationship Id="rId28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58.xml"/><Relationship Id="rId19" Type="http://schemas.openxmlformats.org/officeDocument/2006/relationships/slideLayout" Target="../slideLayouts/slideLayout167.xml"/><Relationship Id="rId31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Relationship Id="rId14" Type="http://schemas.openxmlformats.org/officeDocument/2006/relationships/slideLayout" Target="../slideLayouts/slideLayout162.xml"/><Relationship Id="rId22" Type="http://schemas.openxmlformats.org/officeDocument/2006/relationships/slideLayout" Target="../slideLayouts/slideLayout170.xml"/><Relationship Id="rId27" Type="http://schemas.openxmlformats.org/officeDocument/2006/relationships/slideLayout" Target="../slideLayouts/slideLayout175.xml"/><Relationship Id="rId30" Type="http://schemas.openxmlformats.org/officeDocument/2006/relationships/slideLayout" Target="../slideLayouts/slideLayout178.xml"/><Relationship Id="rId8" Type="http://schemas.openxmlformats.org/officeDocument/2006/relationships/slideLayout" Target="../slideLayouts/slideLayout15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slideLayout" Target="../slideLayouts/slideLayout193.xml"/><Relationship Id="rId18" Type="http://schemas.openxmlformats.org/officeDocument/2006/relationships/image" Target="../media/image20.jpeg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182.xml"/><Relationship Id="rId16" Type="http://schemas.openxmlformats.org/officeDocument/2006/relationships/slideLayout" Target="../slideLayouts/slideLayout196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5" Type="http://schemas.openxmlformats.org/officeDocument/2006/relationships/slideLayout" Target="../slideLayouts/slideLayout195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Relationship Id="rId14" Type="http://schemas.openxmlformats.org/officeDocument/2006/relationships/slideLayout" Target="../slideLayouts/slideLayout19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4.xml"/><Relationship Id="rId13" Type="http://schemas.openxmlformats.org/officeDocument/2006/relationships/slideLayout" Target="../slideLayouts/slideLayout209.xml"/><Relationship Id="rId18" Type="http://schemas.openxmlformats.org/officeDocument/2006/relationships/image" Target="../media/image20.jpeg"/><Relationship Id="rId3" Type="http://schemas.openxmlformats.org/officeDocument/2006/relationships/slideLayout" Target="../slideLayouts/slideLayout199.xml"/><Relationship Id="rId7" Type="http://schemas.openxmlformats.org/officeDocument/2006/relationships/slideLayout" Target="../slideLayouts/slideLayout203.xml"/><Relationship Id="rId12" Type="http://schemas.openxmlformats.org/officeDocument/2006/relationships/slideLayout" Target="../slideLayouts/slideLayout208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98.xml"/><Relationship Id="rId16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197.xml"/><Relationship Id="rId6" Type="http://schemas.openxmlformats.org/officeDocument/2006/relationships/slideLayout" Target="../slideLayouts/slideLayout202.xml"/><Relationship Id="rId11" Type="http://schemas.openxmlformats.org/officeDocument/2006/relationships/slideLayout" Target="../slideLayouts/slideLayout207.xml"/><Relationship Id="rId5" Type="http://schemas.openxmlformats.org/officeDocument/2006/relationships/slideLayout" Target="../slideLayouts/slideLayout201.xml"/><Relationship Id="rId15" Type="http://schemas.openxmlformats.org/officeDocument/2006/relationships/slideLayout" Target="../slideLayouts/slideLayout211.xml"/><Relationship Id="rId10" Type="http://schemas.openxmlformats.org/officeDocument/2006/relationships/slideLayout" Target="../slideLayouts/slideLayout206.xml"/><Relationship Id="rId4" Type="http://schemas.openxmlformats.org/officeDocument/2006/relationships/slideLayout" Target="../slideLayouts/slideLayout200.xml"/><Relationship Id="rId9" Type="http://schemas.openxmlformats.org/officeDocument/2006/relationships/slideLayout" Target="../slideLayouts/slideLayout205.xml"/><Relationship Id="rId14" Type="http://schemas.openxmlformats.org/officeDocument/2006/relationships/slideLayout" Target="../slideLayouts/slideLayout210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25.xml"/><Relationship Id="rId18" Type="http://schemas.openxmlformats.org/officeDocument/2006/relationships/slideLayout" Target="../slideLayouts/slideLayout230.xml"/><Relationship Id="rId26" Type="http://schemas.openxmlformats.org/officeDocument/2006/relationships/slideLayout" Target="../slideLayouts/slideLayout238.xml"/><Relationship Id="rId3" Type="http://schemas.openxmlformats.org/officeDocument/2006/relationships/slideLayout" Target="../slideLayouts/slideLayout215.xml"/><Relationship Id="rId21" Type="http://schemas.openxmlformats.org/officeDocument/2006/relationships/slideLayout" Target="../slideLayouts/slideLayout233.xml"/><Relationship Id="rId7" Type="http://schemas.openxmlformats.org/officeDocument/2006/relationships/slideLayout" Target="../slideLayouts/slideLayout219.xml"/><Relationship Id="rId12" Type="http://schemas.openxmlformats.org/officeDocument/2006/relationships/slideLayout" Target="../slideLayouts/slideLayout224.xml"/><Relationship Id="rId17" Type="http://schemas.openxmlformats.org/officeDocument/2006/relationships/slideLayout" Target="../slideLayouts/slideLayout229.xml"/><Relationship Id="rId25" Type="http://schemas.openxmlformats.org/officeDocument/2006/relationships/slideLayout" Target="../slideLayouts/slideLayout237.xml"/><Relationship Id="rId33" Type="http://schemas.openxmlformats.org/officeDocument/2006/relationships/image" Target="../media/image26.png"/><Relationship Id="rId2" Type="http://schemas.openxmlformats.org/officeDocument/2006/relationships/slideLayout" Target="../slideLayouts/slideLayout214.xml"/><Relationship Id="rId16" Type="http://schemas.openxmlformats.org/officeDocument/2006/relationships/slideLayout" Target="../slideLayouts/slideLayout228.xml"/><Relationship Id="rId20" Type="http://schemas.openxmlformats.org/officeDocument/2006/relationships/slideLayout" Target="../slideLayouts/slideLayout232.xml"/><Relationship Id="rId29" Type="http://schemas.openxmlformats.org/officeDocument/2006/relationships/slideLayout" Target="../slideLayouts/slideLayout241.xml"/><Relationship Id="rId1" Type="http://schemas.openxmlformats.org/officeDocument/2006/relationships/slideLayout" Target="../slideLayouts/slideLayout213.xml"/><Relationship Id="rId6" Type="http://schemas.openxmlformats.org/officeDocument/2006/relationships/slideLayout" Target="../slideLayouts/slideLayout218.xml"/><Relationship Id="rId11" Type="http://schemas.openxmlformats.org/officeDocument/2006/relationships/slideLayout" Target="../slideLayouts/slideLayout223.xml"/><Relationship Id="rId24" Type="http://schemas.openxmlformats.org/officeDocument/2006/relationships/slideLayout" Target="../slideLayouts/slideLayout236.xml"/><Relationship Id="rId32" Type="http://schemas.openxmlformats.org/officeDocument/2006/relationships/theme" Target="../theme/theme9.xml"/><Relationship Id="rId5" Type="http://schemas.openxmlformats.org/officeDocument/2006/relationships/slideLayout" Target="../slideLayouts/slideLayout217.xml"/><Relationship Id="rId15" Type="http://schemas.openxmlformats.org/officeDocument/2006/relationships/slideLayout" Target="../slideLayouts/slideLayout227.xml"/><Relationship Id="rId23" Type="http://schemas.openxmlformats.org/officeDocument/2006/relationships/slideLayout" Target="../slideLayouts/slideLayout235.xml"/><Relationship Id="rId28" Type="http://schemas.openxmlformats.org/officeDocument/2006/relationships/slideLayout" Target="../slideLayouts/slideLayout240.xml"/><Relationship Id="rId10" Type="http://schemas.openxmlformats.org/officeDocument/2006/relationships/slideLayout" Target="../slideLayouts/slideLayout222.xml"/><Relationship Id="rId19" Type="http://schemas.openxmlformats.org/officeDocument/2006/relationships/slideLayout" Target="../slideLayouts/slideLayout231.xml"/><Relationship Id="rId31" Type="http://schemas.openxmlformats.org/officeDocument/2006/relationships/slideLayout" Target="../slideLayouts/slideLayout243.xml"/><Relationship Id="rId4" Type="http://schemas.openxmlformats.org/officeDocument/2006/relationships/slideLayout" Target="../slideLayouts/slideLayout216.xml"/><Relationship Id="rId9" Type="http://schemas.openxmlformats.org/officeDocument/2006/relationships/slideLayout" Target="../slideLayouts/slideLayout221.xml"/><Relationship Id="rId14" Type="http://schemas.openxmlformats.org/officeDocument/2006/relationships/slideLayout" Target="../slideLayouts/slideLayout226.xml"/><Relationship Id="rId22" Type="http://schemas.openxmlformats.org/officeDocument/2006/relationships/slideLayout" Target="../slideLayouts/slideLayout234.xml"/><Relationship Id="rId27" Type="http://schemas.openxmlformats.org/officeDocument/2006/relationships/slideLayout" Target="../slideLayouts/slideLayout239.xml"/><Relationship Id="rId30" Type="http://schemas.openxmlformats.org/officeDocument/2006/relationships/slideLayout" Target="../slideLayouts/slideLayout242.xml"/><Relationship Id="rId8" Type="http://schemas.openxmlformats.org/officeDocument/2006/relationships/slideLayout" Target="../slideLayouts/slideLayout2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60C9E8E0-A322-B74C-A002-E2A734E2B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8EAE9C2-0AF5-644A-B5AF-1A956F65D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41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4304D5-65CB-EF44-AB06-B7C441536D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72650" y="6178547"/>
            <a:ext cx="857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E063F17-9411-A74E-A570-C2E376290F19}" type="datetime1">
              <a:rPr lang="fi-FI" smtClean="0"/>
              <a:t>23.9.2021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72D6BAD-B307-3245-9494-5CCFD82DF4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46394" y="6178547"/>
            <a:ext cx="6235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/>
              <a:t>Esityksen alatunniste tässä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AEC60AC-12CD-3F4D-8D6D-457639F533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7049" y="6178547"/>
            <a:ext cx="6667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/>
              <a:t>dia </a:t>
            </a:r>
            <a:fld id="{4B3ABE4D-E3AA-DE44-821B-852CBCAB171A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3605DA8B-B466-F248-8467-2A951B040EC6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8825" y="5915618"/>
            <a:ext cx="2381940" cy="737442"/>
          </a:xfrm>
          <a:prstGeom prst="rect">
            <a:avLst/>
          </a:prstGeom>
          <a:effectLst>
            <a:glow rad="254000">
              <a:schemeClr val="bg1">
                <a:alpha val="36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762302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677" r:id="rId17"/>
    <p:sldLayoutId id="2147483971" r:id="rId18"/>
    <p:sldLayoutId id="2147483678" r:id="rId19"/>
    <p:sldLayoutId id="2147483973" r:id="rId20"/>
    <p:sldLayoutId id="2147483972" r:id="rId21"/>
    <p:sldLayoutId id="2147483967" r:id="rId22"/>
    <p:sldLayoutId id="2147483893" r:id="rId2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15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431800" y="6021389"/>
            <a:ext cx="259291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fi-FI">
              <a:cs typeface="+mn-cs"/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8951384" y="6357939"/>
            <a:ext cx="1081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dirty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/>
              <a:t>29.9.2020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378885" y="6357939"/>
            <a:ext cx="8477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/>
              <a:t>Virtanen Katriina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10320469" y="6381328"/>
            <a:ext cx="533400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9" name="Kuva 8" descr="ELY_LB01_FiSvEn_3L_B3___RGB_tresprak.jpg"/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44" y="8620"/>
            <a:ext cx="506936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870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  <p:sldLayoutId id="2147483938" r:id="rId12"/>
    <p:sldLayoutId id="2147483939" r:id="rId13"/>
    <p:sldLayoutId id="2147483940" r:id="rId14"/>
    <p:sldLayoutId id="2147483941" r:id="rId15"/>
    <p:sldLayoutId id="2147483942" r:id="rId16"/>
    <p:sldLayoutId id="2147483944" r:id="rId17"/>
    <p:sldLayoutId id="2147483945" r:id="rId18"/>
    <p:sldLayoutId id="2147483946" r:id="rId19"/>
    <p:sldLayoutId id="2147483947" r:id="rId20"/>
    <p:sldLayoutId id="2147483948" r:id="rId2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50000"/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5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D9176E3B-6C79-4FAA-BB36-05A4122C9DCF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100" y="6186237"/>
            <a:ext cx="1487486" cy="382139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243A338-5EC7-4196-A0E8-05B1FE38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350" y="470390"/>
            <a:ext cx="10636236" cy="11195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1561A0-4845-4E30-A051-2FD9AFC9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2350" y="1856630"/>
            <a:ext cx="10636236" cy="4089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B7EE758-1955-4ECF-A6DD-011EFA3D63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01483E-483F-47D3-AD16-1A9A682B89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8.4.2021  |  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FDCAB2B-23AF-4B8F-8F67-2952F4848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2" y="6374625"/>
            <a:ext cx="3600728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Katriina Virtanen</a:t>
            </a:r>
          </a:p>
        </p:txBody>
      </p:sp>
    </p:spTree>
    <p:extLst>
      <p:ext uri="{BB962C8B-B14F-4D97-AF65-F5344CB8AC3E}">
        <p14:creationId xmlns:p14="http://schemas.microsoft.com/office/powerpoint/2010/main" val="2722819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  <p:sldLayoutId id="2147483986" r:id="rId12"/>
    <p:sldLayoutId id="2147483987" r:id="rId13"/>
    <p:sldLayoutId id="2147483988" r:id="rId14"/>
    <p:sldLayoutId id="2147483989" r:id="rId15"/>
    <p:sldLayoutId id="2147483990" r:id="rId16"/>
    <p:sldLayoutId id="2147483991" r:id="rId17"/>
    <p:sldLayoutId id="2147483992" r:id="rId18"/>
    <p:sldLayoutId id="2147483993" r:id="rId19"/>
    <p:sldLayoutId id="2147483994" r:id="rId20"/>
    <p:sldLayoutId id="2147483995" r:id="rId21"/>
    <p:sldLayoutId id="2147483996" r:id="rId22"/>
    <p:sldLayoutId id="2147483997" r:id="rId23"/>
    <p:sldLayoutId id="2147483998" r:id="rId24"/>
    <p:sldLayoutId id="2147483999" r:id="rId25"/>
    <p:sldLayoutId id="2147484000" r:id="rId26"/>
    <p:sldLayoutId id="2147484001" r:id="rId27"/>
    <p:sldLayoutId id="2147484002" r:id="rId28"/>
    <p:sldLayoutId id="2147484003" r:id="rId29"/>
    <p:sldLayoutId id="2147484004" r:id="rId30"/>
    <p:sldLayoutId id="2147484005" r:id="rId3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357188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7913" indent="-360363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35100" indent="-358775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2288" indent="-357188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566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114">
          <p15:clr>
            <a:srgbClr val="F26B43"/>
          </p15:clr>
        </p15:guide>
        <p15:guide id="4" orient="horz" pos="108">
          <p15:clr>
            <a:srgbClr val="F26B43"/>
          </p15:clr>
        </p15:guide>
        <p15:guide id="5" orient="horz" pos="4212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7DD832B-6BB5-4758-AE10-92F1ABB1F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17F6BEC-02F7-4A7F-A02E-9D2BB766F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9580E1-A566-445A-9C49-EB1AE36C53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A9459-82A7-488D-807F-F0C3ED0C2038}" type="datetimeFigureOut">
              <a:rPr lang="fi-FI" smtClean="0"/>
              <a:t>23.9.2021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E9190B8-7140-4B4B-A2A3-4A79EA41B9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DC7F731-7902-4A2B-9D4A-F00CE6D34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F9647-E790-419D-B77D-6D342902F5B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7481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93" r:id="rId8"/>
    <p:sldLayoutId id="2147484094" r:id="rId9"/>
    <p:sldLayoutId id="2147484095" r:id="rId10"/>
    <p:sldLayoutId id="21474840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D9176E3B-6C79-4FAA-BB36-05A4122C9DCF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100" y="6186237"/>
            <a:ext cx="1487486" cy="382139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243A338-5EC7-4196-A0E8-05B1FE38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350" y="470390"/>
            <a:ext cx="10636236" cy="11195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1561A0-4845-4E30-A051-2FD9AFC9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2350" y="1856630"/>
            <a:ext cx="10636236" cy="4089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B7EE758-1955-4ECF-A6DD-011EFA3D63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01483E-483F-47D3-AD16-1A9A682B89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19.05.2021  |  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FDCAB2B-23AF-4B8F-8F67-2952F4848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2" y="6374625"/>
            <a:ext cx="3600728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8045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19" r:id="rId9"/>
    <p:sldLayoutId id="2147484120" r:id="rId10"/>
    <p:sldLayoutId id="2147484121" r:id="rId11"/>
    <p:sldLayoutId id="2147484122" r:id="rId12"/>
    <p:sldLayoutId id="2147484123" r:id="rId13"/>
    <p:sldLayoutId id="2147484124" r:id="rId14"/>
    <p:sldLayoutId id="2147484125" r:id="rId15"/>
    <p:sldLayoutId id="2147484126" r:id="rId16"/>
    <p:sldLayoutId id="2147484127" r:id="rId17"/>
    <p:sldLayoutId id="2147484128" r:id="rId18"/>
    <p:sldLayoutId id="2147484129" r:id="rId19"/>
    <p:sldLayoutId id="2147484130" r:id="rId20"/>
    <p:sldLayoutId id="2147484131" r:id="rId21"/>
    <p:sldLayoutId id="2147484132" r:id="rId22"/>
    <p:sldLayoutId id="2147484133" r:id="rId23"/>
    <p:sldLayoutId id="2147484134" r:id="rId24"/>
    <p:sldLayoutId id="2147484135" r:id="rId25"/>
    <p:sldLayoutId id="2147484136" r:id="rId26"/>
    <p:sldLayoutId id="2147484137" r:id="rId27"/>
    <p:sldLayoutId id="2147484138" r:id="rId28"/>
    <p:sldLayoutId id="2147484139" r:id="rId29"/>
    <p:sldLayoutId id="2147484140" r:id="rId30"/>
    <p:sldLayoutId id="2147484141" r:id="rId3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357188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7913" indent="-360363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35100" indent="-358775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2288" indent="-357188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566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114">
          <p15:clr>
            <a:srgbClr val="F26B43"/>
          </p15:clr>
        </p15:guide>
        <p15:guide id="4" orient="horz" pos="108">
          <p15:clr>
            <a:srgbClr val="F26B43"/>
          </p15:clr>
        </p15:guide>
        <p15:guide id="5" orient="horz" pos="4212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D9176E3B-6C79-4FAA-BB36-05A4122C9DCF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100" y="6186237"/>
            <a:ext cx="1487486" cy="382139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243A338-5EC7-4196-A0E8-05B1FE38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350" y="470390"/>
            <a:ext cx="10636236" cy="11195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1561A0-4845-4E30-A051-2FD9AFC9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2350" y="1856630"/>
            <a:ext cx="10636236" cy="4089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B7EE758-1955-4ECF-A6DD-011EFA3D63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01483E-483F-47D3-AD16-1A9A682B89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5.7.2021  |  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FDCAB2B-23AF-4B8F-8F67-2952F4848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2" y="6374625"/>
            <a:ext cx="3600728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Valeria Kerkkä</a:t>
            </a:r>
          </a:p>
        </p:txBody>
      </p:sp>
    </p:spTree>
    <p:extLst>
      <p:ext uri="{BB962C8B-B14F-4D97-AF65-F5344CB8AC3E}">
        <p14:creationId xmlns:p14="http://schemas.microsoft.com/office/powerpoint/2010/main" val="2644194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9" r:id="rId1"/>
    <p:sldLayoutId id="2147484160" r:id="rId2"/>
    <p:sldLayoutId id="2147484161" r:id="rId3"/>
    <p:sldLayoutId id="2147484162" r:id="rId4"/>
    <p:sldLayoutId id="2147484163" r:id="rId5"/>
    <p:sldLayoutId id="2147484164" r:id="rId6"/>
    <p:sldLayoutId id="2147484165" r:id="rId7"/>
    <p:sldLayoutId id="2147484166" r:id="rId8"/>
    <p:sldLayoutId id="2147484167" r:id="rId9"/>
    <p:sldLayoutId id="2147484168" r:id="rId10"/>
    <p:sldLayoutId id="2147484169" r:id="rId11"/>
    <p:sldLayoutId id="2147484170" r:id="rId12"/>
    <p:sldLayoutId id="2147484171" r:id="rId13"/>
    <p:sldLayoutId id="2147484172" r:id="rId14"/>
    <p:sldLayoutId id="2147484173" r:id="rId15"/>
    <p:sldLayoutId id="2147484174" r:id="rId16"/>
    <p:sldLayoutId id="2147484175" r:id="rId17"/>
    <p:sldLayoutId id="2147484176" r:id="rId18"/>
    <p:sldLayoutId id="2147484177" r:id="rId19"/>
    <p:sldLayoutId id="2147484178" r:id="rId20"/>
    <p:sldLayoutId id="2147484179" r:id="rId21"/>
    <p:sldLayoutId id="2147484180" r:id="rId22"/>
    <p:sldLayoutId id="2147484181" r:id="rId23"/>
    <p:sldLayoutId id="2147484182" r:id="rId24"/>
    <p:sldLayoutId id="2147484183" r:id="rId25"/>
    <p:sldLayoutId id="2147484184" r:id="rId26"/>
    <p:sldLayoutId id="2147484185" r:id="rId27"/>
    <p:sldLayoutId id="2147484186" r:id="rId28"/>
    <p:sldLayoutId id="2147484187" r:id="rId29"/>
    <p:sldLayoutId id="2147484188" r:id="rId30"/>
    <p:sldLayoutId id="2147484189" r:id="rId3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357188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7913" indent="-360363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35100" indent="-358775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2288" indent="-357188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566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114">
          <p15:clr>
            <a:srgbClr val="F26B43"/>
          </p15:clr>
        </p15:guide>
        <p15:guide id="4" orient="horz" pos="108">
          <p15:clr>
            <a:srgbClr val="F26B43"/>
          </p15:clr>
        </p15:guide>
        <p15:guide id="5" orient="horz" pos="4212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Thursday, September 23, 2021</a:t>
            </a:fld>
            <a:endParaRPr lang="en-US" cap="al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328425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  <p:sldLayoutId id="2147484192" r:id="rId2"/>
    <p:sldLayoutId id="2147484193" r:id="rId3"/>
    <p:sldLayoutId id="2147484194" r:id="rId4"/>
    <p:sldLayoutId id="2147484195" r:id="rId5"/>
    <p:sldLayoutId id="2147484196" r:id="rId6"/>
    <p:sldLayoutId id="2147484197" r:id="rId7"/>
    <p:sldLayoutId id="2147484198" r:id="rId8"/>
    <p:sldLayoutId id="2147484199" r:id="rId9"/>
    <p:sldLayoutId id="2147484200" r:id="rId10"/>
    <p:sldLayoutId id="214748420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431800" y="6021389"/>
            <a:ext cx="259291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fi-FI">
              <a:cs typeface="+mn-cs"/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8951384" y="6357939"/>
            <a:ext cx="1081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dirty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/>
              <a:t>9.3.2020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378885" y="6357939"/>
            <a:ext cx="8477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/>
              <a:t>Kerkkä Valeria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10320469" y="6381328"/>
            <a:ext cx="533400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9" name="Kuva 8" descr="ELY_LB01_FiSvEn_3L_B3___RGB_tresprak.jpg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44" y="8620"/>
            <a:ext cx="506936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5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5" r:id="rId1"/>
    <p:sldLayoutId id="2147484206" r:id="rId2"/>
    <p:sldLayoutId id="2147484207" r:id="rId3"/>
    <p:sldLayoutId id="2147484208" r:id="rId4"/>
    <p:sldLayoutId id="2147484209" r:id="rId5"/>
    <p:sldLayoutId id="2147484210" r:id="rId6"/>
    <p:sldLayoutId id="2147484211" r:id="rId7"/>
    <p:sldLayoutId id="2147484212" r:id="rId8"/>
    <p:sldLayoutId id="2147484213" r:id="rId9"/>
    <p:sldLayoutId id="2147484214" r:id="rId10"/>
    <p:sldLayoutId id="2147484215" r:id="rId11"/>
    <p:sldLayoutId id="2147484216" r:id="rId12"/>
    <p:sldLayoutId id="2147484217" r:id="rId13"/>
    <p:sldLayoutId id="2147484218" r:id="rId14"/>
    <p:sldLayoutId id="2147484219" r:id="rId15"/>
    <p:sldLayoutId id="2147484220" r:id="rId16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50000"/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5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431800" y="6021389"/>
            <a:ext cx="259291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fi-FI" sz="1800">
              <a:cs typeface="+mn-cs"/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9581124" y="6357937"/>
            <a:ext cx="1081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dirty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1007436" y="6357938"/>
            <a:ext cx="8477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/>
              <a:t>18.1.2019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238920" y="6357936"/>
            <a:ext cx="533400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0" name="Kuva 9" descr="ELY_LB01_FiSvEn_3L_B3___RGB_tresprak.jpg"/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39" y="8620"/>
            <a:ext cx="6759147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528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2" r:id="rId1"/>
    <p:sldLayoutId id="2147484223" r:id="rId2"/>
    <p:sldLayoutId id="2147484224" r:id="rId3"/>
    <p:sldLayoutId id="2147484225" r:id="rId4"/>
    <p:sldLayoutId id="2147484226" r:id="rId5"/>
    <p:sldLayoutId id="2147484227" r:id="rId6"/>
    <p:sldLayoutId id="2147484228" r:id="rId7"/>
    <p:sldLayoutId id="2147484229" r:id="rId8"/>
    <p:sldLayoutId id="2147484230" r:id="rId9"/>
    <p:sldLayoutId id="2147484231" r:id="rId10"/>
    <p:sldLayoutId id="2147484232" r:id="rId11"/>
    <p:sldLayoutId id="2147484233" r:id="rId12"/>
    <p:sldLayoutId id="2147484234" r:id="rId13"/>
    <p:sldLayoutId id="2147484235" r:id="rId14"/>
    <p:sldLayoutId id="2147484236" r:id="rId15"/>
    <p:sldLayoutId id="2147484237" r:id="rId16"/>
    <p:sldLayoutId id="2147484239" r:id="rId17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50000"/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5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D9176E3B-6C79-4FAA-BB36-05A4122C9DCF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100" y="6186237"/>
            <a:ext cx="1487486" cy="382139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243A338-5EC7-4196-A0E8-05B1FE38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350" y="470390"/>
            <a:ext cx="10636236" cy="11195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1561A0-4845-4E30-A051-2FD9AFC9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2350" y="1856630"/>
            <a:ext cx="10636236" cy="4089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B7EE758-1955-4ECF-A6DD-011EFA3D63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01483E-483F-47D3-AD16-1A9A682B89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8.4.2021  |  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FDCAB2B-23AF-4B8F-8F67-2952F4848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2" y="6374625"/>
            <a:ext cx="3600728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Katriina Virtanen</a:t>
            </a:r>
          </a:p>
        </p:txBody>
      </p:sp>
    </p:spTree>
    <p:extLst>
      <p:ext uri="{BB962C8B-B14F-4D97-AF65-F5344CB8AC3E}">
        <p14:creationId xmlns:p14="http://schemas.microsoft.com/office/powerpoint/2010/main" val="1835970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2" r:id="rId1"/>
    <p:sldLayoutId id="2147484263" r:id="rId2"/>
    <p:sldLayoutId id="2147484264" r:id="rId3"/>
    <p:sldLayoutId id="2147484265" r:id="rId4"/>
    <p:sldLayoutId id="2147484266" r:id="rId5"/>
    <p:sldLayoutId id="2147484267" r:id="rId6"/>
    <p:sldLayoutId id="2147484268" r:id="rId7"/>
    <p:sldLayoutId id="2147484269" r:id="rId8"/>
    <p:sldLayoutId id="2147484270" r:id="rId9"/>
    <p:sldLayoutId id="2147484271" r:id="rId10"/>
    <p:sldLayoutId id="2147484272" r:id="rId11"/>
    <p:sldLayoutId id="2147484273" r:id="rId12"/>
    <p:sldLayoutId id="2147484274" r:id="rId13"/>
    <p:sldLayoutId id="2147484275" r:id="rId14"/>
    <p:sldLayoutId id="2147484276" r:id="rId15"/>
    <p:sldLayoutId id="2147484277" r:id="rId16"/>
    <p:sldLayoutId id="2147484278" r:id="rId17"/>
    <p:sldLayoutId id="2147484279" r:id="rId18"/>
    <p:sldLayoutId id="2147484280" r:id="rId19"/>
    <p:sldLayoutId id="2147484281" r:id="rId20"/>
    <p:sldLayoutId id="2147484282" r:id="rId21"/>
    <p:sldLayoutId id="2147484283" r:id="rId22"/>
    <p:sldLayoutId id="2147484284" r:id="rId23"/>
    <p:sldLayoutId id="2147484285" r:id="rId24"/>
    <p:sldLayoutId id="2147484286" r:id="rId25"/>
    <p:sldLayoutId id="2147484287" r:id="rId26"/>
    <p:sldLayoutId id="2147484288" r:id="rId27"/>
    <p:sldLayoutId id="2147484289" r:id="rId28"/>
    <p:sldLayoutId id="2147484290" r:id="rId29"/>
    <p:sldLayoutId id="2147484291" r:id="rId30"/>
    <p:sldLayoutId id="2147484292" r:id="rId31"/>
    <p:sldLayoutId id="2147484293" r:id="rId3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357188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7913" indent="-360363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35100" indent="-358775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2288" indent="-357188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566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114">
          <p15:clr>
            <a:srgbClr val="F26B43"/>
          </p15:clr>
        </p15:guide>
        <p15:guide id="4" orient="horz" pos="108">
          <p15:clr>
            <a:srgbClr val="F26B43"/>
          </p15:clr>
        </p15:guide>
        <p15:guide id="5" orient="horz" pos="4212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D9176E3B-6C79-4FAA-BB36-05A4122C9DCF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100" y="6186237"/>
            <a:ext cx="1487486" cy="382139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243A338-5EC7-4196-A0E8-05B1FE38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350" y="470390"/>
            <a:ext cx="10636236" cy="11195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1561A0-4845-4E30-A051-2FD9AFC9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2350" y="1856630"/>
            <a:ext cx="10636236" cy="4089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B7EE758-1955-4ECF-A6DD-011EFA3D63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01483E-483F-47D3-AD16-1A9A682B89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15.3.2021  |  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FDCAB2B-23AF-4B8F-8F67-2952F4848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2" y="6374625"/>
            <a:ext cx="3600728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Kristiina Karppi</a:t>
            </a:r>
          </a:p>
        </p:txBody>
      </p:sp>
    </p:spTree>
    <p:extLst>
      <p:ext uri="{BB962C8B-B14F-4D97-AF65-F5344CB8AC3E}">
        <p14:creationId xmlns:p14="http://schemas.microsoft.com/office/powerpoint/2010/main" val="167298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859" r:id="rId16"/>
    <p:sldLayoutId id="2147483860" r:id="rId17"/>
    <p:sldLayoutId id="2147483861" r:id="rId18"/>
    <p:sldLayoutId id="2147483862" r:id="rId19"/>
    <p:sldLayoutId id="2147483863" r:id="rId20"/>
    <p:sldLayoutId id="2147483864" r:id="rId21"/>
    <p:sldLayoutId id="2147483865" r:id="rId22"/>
    <p:sldLayoutId id="2147483866" r:id="rId23"/>
    <p:sldLayoutId id="2147483867" r:id="rId24"/>
    <p:sldLayoutId id="2147483868" r:id="rId25"/>
    <p:sldLayoutId id="2147483869" r:id="rId26"/>
    <p:sldLayoutId id="2147483870" r:id="rId27"/>
    <p:sldLayoutId id="2147483871" r:id="rId28"/>
    <p:sldLayoutId id="2147483872" r:id="rId29"/>
    <p:sldLayoutId id="2147483873" r:id="rId30"/>
    <p:sldLayoutId id="2147483874" r:id="rId3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357188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7913" indent="-360363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35100" indent="-358775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2288" indent="-357188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566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114">
          <p15:clr>
            <a:srgbClr val="F26B43"/>
          </p15:clr>
        </p15:guide>
        <p15:guide id="4" orient="horz" pos="108">
          <p15:clr>
            <a:srgbClr val="F26B43"/>
          </p15:clr>
        </p15:guide>
        <p15:guide id="5" orient="horz" pos="4212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D9176E3B-6C79-4FAA-BB36-05A4122C9DCF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100" y="6186237"/>
            <a:ext cx="1487486" cy="382139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243A338-5EC7-4196-A0E8-05B1FE38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350" y="470390"/>
            <a:ext cx="10636236" cy="11195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1561A0-4845-4E30-A051-2FD9AFC9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2350" y="1856630"/>
            <a:ext cx="10636236" cy="4089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B7EE758-1955-4ECF-A6DD-011EFA3D63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01483E-483F-47D3-AD16-1A9A682B89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15.2.2021  |  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FDCAB2B-23AF-4B8F-8F67-2952F4848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2" y="6374625"/>
            <a:ext cx="3600728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Valeria Kerkkä</a:t>
            </a:r>
          </a:p>
        </p:txBody>
      </p:sp>
    </p:spTree>
    <p:extLst>
      <p:ext uri="{BB962C8B-B14F-4D97-AF65-F5344CB8AC3E}">
        <p14:creationId xmlns:p14="http://schemas.microsoft.com/office/powerpoint/2010/main" val="3306141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  <p:sldLayoutId id="2147483729" r:id="rId18"/>
    <p:sldLayoutId id="2147483730" r:id="rId19"/>
    <p:sldLayoutId id="2147483731" r:id="rId20"/>
    <p:sldLayoutId id="2147483732" r:id="rId21"/>
    <p:sldLayoutId id="2147483733" r:id="rId22"/>
    <p:sldLayoutId id="2147483734" r:id="rId23"/>
    <p:sldLayoutId id="2147483735" r:id="rId24"/>
    <p:sldLayoutId id="2147483736" r:id="rId25"/>
    <p:sldLayoutId id="2147483737" r:id="rId26"/>
    <p:sldLayoutId id="2147483738" r:id="rId27"/>
    <p:sldLayoutId id="2147483739" r:id="rId28"/>
    <p:sldLayoutId id="2147483740" r:id="rId29"/>
    <p:sldLayoutId id="2147483741" r:id="rId30"/>
    <p:sldLayoutId id="2147483742" r:id="rId3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357188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7913" indent="-360363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35100" indent="-358775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2288" indent="-357188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566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114">
          <p15:clr>
            <a:srgbClr val="F26B43"/>
          </p15:clr>
        </p15:guide>
        <p15:guide id="4" orient="horz" pos="108">
          <p15:clr>
            <a:srgbClr val="F26B43"/>
          </p15:clr>
        </p15:guide>
        <p15:guide id="5" orient="horz" pos="4212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D9176E3B-6C79-4FAA-BB36-05A4122C9DCF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100" y="6186237"/>
            <a:ext cx="1487486" cy="382139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243A338-5EC7-4196-A0E8-05B1FE38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350" y="470390"/>
            <a:ext cx="10636236" cy="11195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1561A0-4845-4E30-A051-2FD9AFC9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2350" y="1856630"/>
            <a:ext cx="10636236" cy="4089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B7EE758-1955-4ECF-A6DD-011EFA3D63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01483E-483F-47D3-AD16-1A9A682B89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8.4.2021  |  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FDCAB2B-23AF-4B8F-8F67-2952F4848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2" y="6374625"/>
            <a:ext cx="3600728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Katriina Virtanen</a:t>
            </a:r>
          </a:p>
        </p:txBody>
      </p:sp>
    </p:spTree>
    <p:extLst>
      <p:ext uri="{BB962C8B-B14F-4D97-AF65-F5344CB8AC3E}">
        <p14:creationId xmlns:p14="http://schemas.microsoft.com/office/powerpoint/2010/main" val="619578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  <p:sldLayoutId id="2147483761" r:id="rId18"/>
    <p:sldLayoutId id="2147483762" r:id="rId19"/>
    <p:sldLayoutId id="2147483763" r:id="rId20"/>
    <p:sldLayoutId id="2147483764" r:id="rId21"/>
    <p:sldLayoutId id="2147483765" r:id="rId22"/>
    <p:sldLayoutId id="2147483766" r:id="rId23"/>
    <p:sldLayoutId id="2147483767" r:id="rId24"/>
    <p:sldLayoutId id="2147483768" r:id="rId25"/>
    <p:sldLayoutId id="2147483769" r:id="rId26"/>
    <p:sldLayoutId id="2147483770" r:id="rId27"/>
    <p:sldLayoutId id="2147483771" r:id="rId28"/>
    <p:sldLayoutId id="2147483772" r:id="rId29"/>
    <p:sldLayoutId id="2147483773" r:id="rId30"/>
    <p:sldLayoutId id="2147483774" r:id="rId31"/>
    <p:sldLayoutId id="2147483949" r:id="rId3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357188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7913" indent="-360363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35100" indent="-358775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2288" indent="-357188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566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114">
          <p15:clr>
            <a:srgbClr val="F26B43"/>
          </p15:clr>
        </p15:guide>
        <p15:guide id="4" orient="horz" pos="108">
          <p15:clr>
            <a:srgbClr val="F26B43"/>
          </p15:clr>
        </p15:guide>
        <p15:guide id="5" orient="horz" pos="4212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D9176E3B-6C79-4FAA-BB36-05A4122C9DCF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100" y="6186237"/>
            <a:ext cx="1487486" cy="382139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243A338-5EC7-4196-A0E8-05B1FE38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350" y="470390"/>
            <a:ext cx="10636236" cy="11195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1561A0-4845-4E30-A051-2FD9AFC9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2350" y="1856630"/>
            <a:ext cx="10636236" cy="4089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B7EE758-1955-4ECF-A6DD-011EFA3D63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01483E-483F-47D3-AD16-1A9A682B89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17.2.2021  |  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FDCAB2B-23AF-4B8F-8F67-2952F4848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2" y="6374625"/>
            <a:ext cx="3600728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Katriina Virtanen</a:t>
            </a:r>
          </a:p>
        </p:txBody>
      </p:sp>
    </p:spTree>
    <p:extLst>
      <p:ext uri="{BB962C8B-B14F-4D97-AF65-F5344CB8AC3E}">
        <p14:creationId xmlns:p14="http://schemas.microsoft.com/office/powerpoint/2010/main" val="929836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  <p:sldLayoutId id="2147483794" r:id="rId18"/>
    <p:sldLayoutId id="2147483795" r:id="rId19"/>
    <p:sldLayoutId id="2147483796" r:id="rId20"/>
    <p:sldLayoutId id="2147483797" r:id="rId21"/>
    <p:sldLayoutId id="2147483798" r:id="rId22"/>
    <p:sldLayoutId id="2147483799" r:id="rId23"/>
    <p:sldLayoutId id="2147483800" r:id="rId24"/>
    <p:sldLayoutId id="2147483801" r:id="rId25"/>
    <p:sldLayoutId id="2147483802" r:id="rId26"/>
    <p:sldLayoutId id="2147483803" r:id="rId27"/>
    <p:sldLayoutId id="2147483804" r:id="rId28"/>
    <p:sldLayoutId id="2147483805" r:id="rId29"/>
    <p:sldLayoutId id="2147483806" r:id="rId30"/>
    <p:sldLayoutId id="2147483807" r:id="rId3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357188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7913" indent="-360363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35100" indent="-358775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2288" indent="-357188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566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114">
          <p15:clr>
            <a:srgbClr val="F26B43"/>
          </p15:clr>
        </p15:guide>
        <p15:guide id="4" orient="horz" pos="108">
          <p15:clr>
            <a:srgbClr val="F26B43"/>
          </p15:clr>
        </p15:guide>
        <p15:guide id="5" orient="horz" pos="4212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D9176E3B-6C79-4FAA-BB36-05A4122C9DCF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100" y="6186237"/>
            <a:ext cx="1487486" cy="382139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243A338-5EC7-4196-A0E8-05B1FE38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350" y="470390"/>
            <a:ext cx="10636236" cy="11195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1561A0-4845-4E30-A051-2FD9AFC9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2350" y="1856630"/>
            <a:ext cx="10636236" cy="4089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B7EE758-1955-4ECF-A6DD-011EFA3D63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01483E-483F-47D3-AD16-1A9A682B89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8.4.2021  |  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FDCAB2B-23AF-4B8F-8F67-2952F4848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2" y="6374625"/>
            <a:ext cx="3600728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Katriina Virtanen</a:t>
            </a:r>
          </a:p>
        </p:txBody>
      </p:sp>
    </p:spTree>
    <p:extLst>
      <p:ext uri="{BB962C8B-B14F-4D97-AF65-F5344CB8AC3E}">
        <p14:creationId xmlns:p14="http://schemas.microsoft.com/office/powerpoint/2010/main" val="1610423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38" r:id="rId14"/>
    <p:sldLayoutId id="2147483839" r:id="rId15"/>
    <p:sldLayoutId id="2147483840" r:id="rId16"/>
    <p:sldLayoutId id="2147483841" r:id="rId17"/>
    <p:sldLayoutId id="2147483842" r:id="rId18"/>
    <p:sldLayoutId id="2147483843" r:id="rId19"/>
    <p:sldLayoutId id="2147483844" r:id="rId20"/>
    <p:sldLayoutId id="2147483845" r:id="rId21"/>
    <p:sldLayoutId id="2147483846" r:id="rId22"/>
    <p:sldLayoutId id="2147483847" r:id="rId23"/>
    <p:sldLayoutId id="2147483848" r:id="rId24"/>
    <p:sldLayoutId id="2147483849" r:id="rId25"/>
    <p:sldLayoutId id="2147483850" r:id="rId26"/>
    <p:sldLayoutId id="2147483851" r:id="rId27"/>
    <p:sldLayoutId id="2147483852" r:id="rId28"/>
    <p:sldLayoutId id="2147483853" r:id="rId29"/>
    <p:sldLayoutId id="2147483854" r:id="rId30"/>
    <p:sldLayoutId id="2147483855" r:id="rId31"/>
    <p:sldLayoutId id="2147484203" r:id="rId3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357188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7913" indent="-360363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35100" indent="-358775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2288" indent="-357188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566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114">
          <p15:clr>
            <a:srgbClr val="F26B43"/>
          </p15:clr>
        </p15:guide>
        <p15:guide id="4" orient="horz" pos="108">
          <p15:clr>
            <a:srgbClr val="F26B43"/>
          </p15:clr>
        </p15:guide>
        <p15:guide id="5" orient="horz" pos="4212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431800" y="6021389"/>
            <a:ext cx="259291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fi-FI">
              <a:cs typeface="+mn-cs"/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8951384" y="6357939"/>
            <a:ext cx="1081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dirty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/>
              <a:t>2.12.2020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378885" y="6357939"/>
            <a:ext cx="8477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/>
              <a:t>Kerkkä Valeria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10320469" y="6381328"/>
            <a:ext cx="533400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9" name="Kuva 8" descr="ELY_LB01_FiSvEn_3L_B3___RGB_tresprak.jpg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44" y="8620"/>
            <a:ext cx="506936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059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50000"/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5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431800" y="6021389"/>
            <a:ext cx="259291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fi-FI">
              <a:cs typeface="+mn-cs"/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8951384" y="6357939"/>
            <a:ext cx="1081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dirty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/>
              <a:t>19.2.2021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378885" y="6357939"/>
            <a:ext cx="8477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/>
              <a:t>Lyytikäinen Teea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10320469" y="6381328"/>
            <a:ext cx="533400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9" name="Kuva 8" descr="ELY_LB01_FiSvEn_3L_B3___RGB_tresprak.jpg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44" y="8620"/>
            <a:ext cx="506936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737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50000"/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5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D9176E3B-6C79-4FAA-BB36-05A4122C9DCF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100" y="6186237"/>
            <a:ext cx="1487486" cy="382139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243A338-5EC7-4196-A0E8-05B1FE38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350" y="470390"/>
            <a:ext cx="10636236" cy="11195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1561A0-4845-4E30-A051-2FD9AFC9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2350" y="1856630"/>
            <a:ext cx="10636236" cy="4089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B7EE758-1955-4ECF-A6DD-011EFA3D63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01483E-483F-47D3-AD16-1A9A682B89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8.4.2021  |  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FDCAB2B-23AF-4B8F-8F67-2952F4848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2" y="6374625"/>
            <a:ext cx="3600728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Katriina Virtanen</a:t>
            </a:r>
          </a:p>
        </p:txBody>
      </p:sp>
    </p:spTree>
    <p:extLst>
      <p:ext uri="{BB962C8B-B14F-4D97-AF65-F5344CB8AC3E}">
        <p14:creationId xmlns:p14="http://schemas.microsoft.com/office/powerpoint/2010/main" val="190618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  <p:sldLayoutId id="2147483909" r:id="rId15"/>
    <p:sldLayoutId id="2147483910" r:id="rId16"/>
    <p:sldLayoutId id="2147483911" r:id="rId17"/>
    <p:sldLayoutId id="2147483912" r:id="rId18"/>
    <p:sldLayoutId id="2147483913" r:id="rId19"/>
    <p:sldLayoutId id="2147483914" r:id="rId20"/>
    <p:sldLayoutId id="2147483915" r:id="rId21"/>
    <p:sldLayoutId id="2147483916" r:id="rId22"/>
    <p:sldLayoutId id="2147483917" r:id="rId23"/>
    <p:sldLayoutId id="2147483918" r:id="rId24"/>
    <p:sldLayoutId id="2147483919" r:id="rId25"/>
    <p:sldLayoutId id="2147483920" r:id="rId26"/>
    <p:sldLayoutId id="2147483921" r:id="rId27"/>
    <p:sldLayoutId id="2147483922" r:id="rId28"/>
    <p:sldLayoutId id="2147483923" r:id="rId29"/>
    <p:sldLayoutId id="2147483924" r:id="rId30"/>
    <p:sldLayoutId id="2147483925" r:id="rId3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357188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7913" indent="-360363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35100" indent="-358775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2288" indent="-357188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566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114">
          <p15:clr>
            <a:srgbClr val="F26B43"/>
          </p15:clr>
        </p15:guide>
        <p15:guide id="4" orient="horz" pos="108">
          <p15:clr>
            <a:srgbClr val="F26B43"/>
          </p15:clr>
        </p15:guide>
        <p15:guide id="5" orient="horz" pos="4212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lyilmastotiekartta.keha.cloud/" TargetMode="External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9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57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6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s://elyilmastotiekartta.keha.cloud/" TargetMode="Externa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50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ly-keskus.fi/ely-keskukset-ilmastotoimijoina" TargetMode="Externa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69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3" Type="http://schemas.openxmlformats.org/officeDocument/2006/relationships/image" Target="../media/image55.jpeg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0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Kohti julkisen sektorin murrosta? </a:t>
            </a:r>
            <a:br>
              <a:rPr lang="fi-FI" dirty="0"/>
            </a:br>
            <a:r>
              <a:rPr lang="fi-FI" sz="2800" b="0" dirty="0"/>
              <a:t>Aluehallinnon ilmastotyön vauhdittaminen  -</a:t>
            </a:r>
            <a:br>
              <a:rPr lang="fi-FI" sz="2800" b="0" dirty="0"/>
            </a:br>
            <a:r>
              <a:rPr lang="fi-FI" sz="2800" b="0" dirty="0"/>
              <a:t> ”ELY-keskuksen ilmastotiekartta</a:t>
            </a:r>
            <a:r>
              <a:rPr lang="fi-FI" dirty="0"/>
              <a:t>”</a:t>
            </a:r>
            <a:br>
              <a:rPr lang="fi-FI" dirty="0"/>
            </a:br>
            <a:br>
              <a:rPr lang="fi-FI" dirty="0"/>
            </a:br>
            <a:r>
              <a:rPr lang="fi-FI" sz="2000" b="0" dirty="0"/>
              <a:t>Tiekarttahanke ja tulokset</a:t>
            </a:r>
            <a:br>
              <a:rPr lang="fi-FI" sz="2000" b="0" dirty="0"/>
            </a:br>
            <a:r>
              <a:rPr lang="fi-FI" sz="2000" b="0" dirty="0"/>
              <a:t>- Millaisia ilmastotoimijoita ELY-keskukset ovat? </a:t>
            </a:r>
            <a:br>
              <a:rPr lang="fi-FI" sz="2000" b="0" dirty="0"/>
            </a:br>
            <a:r>
              <a:rPr lang="fi-FI" sz="2000" b="0" dirty="0"/>
              <a:t>- Miten ELY-keskusten ilmastovaikuttavuutta voisi lisätä? </a:t>
            </a:r>
            <a:br>
              <a:rPr lang="fi-FI" sz="2000" b="0" dirty="0"/>
            </a:br>
            <a:endParaRPr lang="fi-FI" b="0" dirty="0"/>
          </a:p>
        </p:txBody>
      </p:sp>
      <p:sp>
        <p:nvSpPr>
          <p:cNvPr id="9" name="Alaotsikko 8"/>
          <p:cNvSpPr>
            <a:spLocks noGrp="1"/>
          </p:cNvSpPr>
          <p:nvPr>
            <p:ph type="subTitle" idx="4294967295"/>
          </p:nvPr>
        </p:nvSpPr>
        <p:spPr>
          <a:xfrm>
            <a:off x="1206631" y="4588472"/>
            <a:ext cx="6983413" cy="1500187"/>
          </a:xfrm>
        </p:spPr>
        <p:txBody>
          <a:bodyPr/>
          <a:lstStyle/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Lisätiedot:</a:t>
            </a:r>
          </a:p>
          <a:p>
            <a:pPr marL="0" indent="0">
              <a:buNone/>
            </a:pPr>
            <a:r>
              <a:rPr lang="fi-FI" sz="1800" dirty="0"/>
              <a:t>Valeria Kerkkä, Soili Ingelin, Katriina Virtanen</a:t>
            </a:r>
          </a:p>
          <a:p>
            <a:pPr marL="0" indent="0">
              <a:buNone/>
            </a:pPr>
            <a:r>
              <a:rPr lang="fi-FI" sz="1800" dirty="0"/>
              <a:t>Pirkanmaan ELY-keskus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1355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Kuva, joka sisältää kohteen ikkuna, sisä, rakennus, näköala suuntaan&#10;&#10;Kuvaus luotu automaattisesti">
            <a:extLst>
              <a:ext uri="{FF2B5EF4-FFF2-40B4-BE49-F238E27FC236}">
                <a16:creationId xmlns:a16="http://schemas.microsoft.com/office/drawing/2014/main" id="{2507D5B2-DE9D-4798-998D-9F3C7DD456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5" y="10"/>
            <a:ext cx="12192000" cy="6875809"/>
          </a:xfrm>
          <a:prstGeom prst="rect">
            <a:avLst/>
          </a:prstGeom>
        </p:spPr>
      </p:pic>
      <p:sp>
        <p:nvSpPr>
          <p:cNvPr id="4" name="Otsikko 3">
            <a:extLst>
              <a:ext uri="{FF2B5EF4-FFF2-40B4-BE49-F238E27FC236}">
                <a16:creationId xmlns:a16="http://schemas.microsoft.com/office/drawing/2014/main" id="{8A9A610B-434E-4FE2-95F2-3C9725F53F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764" y="-17819"/>
            <a:ext cx="12200764" cy="6893638"/>
          </a:xfrm>
          <a:gradFill flip="none" rotWithShape="1">
            <a:gsLst>
              <a:gs pos="59000">
                <a:srgbClr val="A6D197">
                  <a:alpha val="80000"/>
                </a:srgbClr>
              </a:gs>
              <a:gs pos="0">
                <a:srgbClr val="A1D0FA">
                  <a:alpha val="90000"/>
                </a:srgbClr>
              </a:gs>
              <a:gs pos="78000">
                <a:srgbClr val="86BD07">
                  <a:alpha val="60000"/>
                </a:srgbClr>
              </a:gs>
              <a:gs pos="100000">
                <a:srgbClr val="495E89">
                  <a:alpha val="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br>
              <a:rPr kumimoji="0" lang="fi-FI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fi-FI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Ikkuna-julkaisu</a:t>
            </a:r>
            <a:br>
              <a:rPr kumimoji="0" lang="fi-FI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i-FI" sz="4000" b="1" i="0" dirty="0">
                <a:effectLst/>
                <a:latin typeface="Segoe UI" panose="020B0502040204020203" pitchFamily="34" charset="0"/>
                <a:hlinkClick r:id="rId3" tooltip="https://elyilmastotiekartta.keha.cloud/"/>
              </a:rPr>
              <a:t>https://elyilmastotiekartta.keha.cloud/</a:t>
            </a:r>
            <a:br>
              <a:rPr lang="fi-FI" sz="900" b="1" i="0" dirty="0">
                <a:effectLst/>
                <a:latin typeface="Segoe UI" panose="020B0502040204020203" pitchFamily="34" charset="0"/>
              </a:rPr>
            </a:br>
            <a:br>
              <a:rPr kumimoji="0" lang="fi-FI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kumimoji="0" lang="fi-FI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fi-FI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Pääsy valtion virastojen </a:t>
            </a:r>
            <a:r>
              <a:rPr lang="fi-FI" sz="24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henkilöstö</a:t>
            </a:r>
            <a:r>
              <a:rPr kumimoji="0" lang="fi-FI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lle</a:t>
            </a:r>
            <a:r>
              <a:rPr kumimoji="0" lang="fi-FI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VY-verkosta</a:t>
            </a:r>
            <a:endParaRPr lang="fi-FI" sz="3200" cap="none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211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ruutu 6">
            <a:extLst>
              <a:ext uri="{FF2B5EF4-FFF2-40B4-BE49-F238E27FC236}">
                <a16:creationId xmlns:a16="http://schemas.microsoft.com/office/drawing/2014/main" id="{E1DE726A-C768-4393-B9B1-CD96943313C2}"/>
              </a:ext>
            </a:extLst>
          </p:cNvPr>
          <p:cNvSpPr txBox="1"/>
          <p:nvPr/>
        </p:nvSpPr>
        <p:spPr>
          <a:xfrm>
            <a:off x="48356" y="3716867"/>
            <a:ext cx="11974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”Jopa 80% Suomen päästökokonaisuudesta kulkee ELY-keskusten kautta”</a:t>
            </a:r>
          </a:p>
        </p:txBody>
      </p:sp>
    </p:spTree>
    <p:extLst>
      <p:ext uri="{BB962C8B-B14F-4D97-AF65-F5344CB8AC3E}">
        <p14:creationId xmlns:p14="http://schemas.microsoft.com/office/powerpoint/2010/main" val="128772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Kaavio 14">
            <a:extLst>
              <a:ext uri="{FF2B5EF4-FFF2-40B4-BE49-F238E27FC236}">
                <a16:creationId xmlns:a16="http://schemas.microsoft.com/office/drawing/2014/main" id="{3A4A373E-AD13-4E55-8809-AAF9C8AE43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3628205"/>
              </p:ext>
            </p:extLst>
          </p:nvPr>
        </p:nvGraphicFramePr>
        <p:xfrm>
          <a:off x="727368" y="0"/>
          <a:ext cx="972598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kstiruutu 1">
            <a:extLst>
              <a:ext uri="{FF2B5EF4-FFF2-40B4-BE49-F238E27FC236}">
                <a16:creationId xmlns:a16="http://schemas.microsoft.com/office/drawing/2014/main" id="{2ED52637-4723-478D-A87B-3EC7E1204546}"/>
              </a:ext>
            </a:extLst>
          </p:cNvPr>
          <p:cNvSpPr txBox="1"/>
          <p:nvPr/>
        </p:nvSpPr>
        <p:spPr>
          <a:xfrm>
            <a:off x="4166190" y="2073350"/>
            <a:ext cx="385961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b="1" kern="1200">
                <a:solidFill>
                  <a:schemeClr val="bg1"/>
                </a:solidFill>
              </a:rPr>
              <a:t>10/14 kansallisen sopeutumis-suunnitelman toimenpidealueesta liittyy ELY-keskuksen työhön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396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11AAB647-EB2A-4FB1-9C98-46C82C32D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60" y="183832"/>
            <a:ext cx="10521950" cy="570313"/>
          </a:xfrm>
        </p:spPr>
        <p:txBody>
          <a:bodyPr>
            <a:normAutofit/>
          </a:bodyPr>
          <a:lstStyle/>
          <a:p>
            <a:r>
              <a:rPr lang="fi-FI" sz="3200">
                <a:solidFill>
                  <a:schemeClr val="tx1"/>
                </a:solidFill>
              </a:rPr>
              <a:t>Yhteenveto ELY-keskusten </a:t>
            </a:r>
            <a:r>
              <a:rPr lang="fi-FI" sz="3200" err="1">
                <a:solidFill>
                  <a:schemeClr val="tx1"/>
                </a:solidFill>
              </a:rPr>
              <a:t>päästö”kädenjäljestä</a:t>
            </a:r>
            <a:r>
              <a:rPr lang="fi-FI" sz="3200">
                <a:solidFill>
                  <a:schemeClr val="tx1"/>
                </a:solidFill>
              </a:rPr>
              <a:t>”</a:t>
            </a:r>
          </a:p>
        </p:txBody>
      </p:sp>
      <p:graphicFrame>
        <p:nvGraphicFramePr>
          <p:cNvPr id="8" name="Taulukko 7">
            <a:extLst>
              <a:ext uri="{FF2B5EF4-FFF2-40B4-BE49-F238E27FC236}">
                <a16:creationId xmlns:a16="http://schemas.microsoft.com/office/drawing/2014/main" id="{0C8AABDC-B565-48E2-A104-4CA3E9F5E8C7}"/>
              </a:ext>
            </a:extLst>
          </p:cNvPr>
          <p:cNvGraphicFramePr>
            <a:graphicFrameLocks noGrp="1"/>
          </p:cNvGraphicFramePr>
          <p:nvPr/>
        </p:nvGraphicFramePr>
        <p:xfrm>
          <a:off x="204247" y="662943"/>
          <a:ext cx="11783506" cy="611557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526492">
                  <a:extLst>
                    <a:ext uri="{9D8B030D-6E8A-4147-A177-3AD203B41FA5}">
                      <a16:colId xmlns:a16="http://schemas.microsoft.com/office/drawing/2014/main" val="2710306675"/>
                    </a:ext>
                  </a:extLst>
                </a:gridCol>
                <a:gridCol w="1846606">
                  <a:extLst>
                    <a:ext uri="{9D8B030D-6E8A-4147-A177-3AD203B41FA5}">
                      <a16:colId xmlns:a16="http://schemas.microsoft.com/office/drawing/2014/main" val="391142991"/>
                    </a:ext>
                  </a:extLst>
                </a:gridCol>
                <a:gridCol w="1705204">
                  <a:extLst>
                    <a:ext uri="{9D8B030D-6E8A-4147-A177-3AD203B41FA5}">
                      <a16:colId xmlns:a16="http://schemas.microsoft.com/office/drawing/2014/main" val="4137876404"/>
                    </a:ext>
                  </a:extLst>
                </a:gridCol>
                <a:gridCol w="1705204">
                  <a:extLst>
                    <a:ext uri="{9D8B030D-6E8A-4147-A177-3AD203B41FA5}">
                      <a16:colId xmlns:a16="http://schemas.microsoft.com/office/drawing/2014/main" val="2380083261"/>
                    </a:ext>
                  </a:extLst>
                </a:gridCol>
              </a:tblGrid>
              <a:tr h="286112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u="none" strike="noStrike">
                          <a:effectLst/>
                        </a:rPr>
                        <a:t>Kehittämiskohteen nimi</a:t>
                      </a:r>
                      <a:endParaRPr lang="fi-FI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u="none" strike="noStrike">
                          <a:effectLst/>
                        </a:rPr>
                        <a:t>Arvio päästövähennys-potentiaalista </a:t>
                      </a:r>
                      <a:r>
                        <a:rPr lang="fi-FI" sz="1050" b="1" u="none" strike="noStrike">
                          <a:effectLst/>
                        </a:rPr>
                        <a:t>(Mt CO2e / a)</a:t>
                      </a:r>
                      <a:endParaRPr lang="fi-FI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u="none" strike="noStrike">
                          <a:effectLst/>
                        </a:rPr>
                        <a:t>Osuus Suomen kokonaispäästöistä 2016</a:t>
                      </a:r>
                      <a:endParaRPr lang="fi-FI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u="none" strike="noStrike">
                          <a:effectLst/>
                        </a:rPr>
                        <a:t>Osuus päästö-vähennyspolusta 2035</a:t>
                      </a:r>
                      <a:endParaRPr lang="fi-FI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extLst>
                  <a:ext uri="{0D108BD9-81ED-4DB2-BD59-A6C34878D82A}">
                    <a16:rowId xmlns:a16="http://schemas.microsoft.com/office/drawing/2014/main" val="3655954381"/>
                  </a:ext>
                </a:extLst>
              </a:tr>
              <a:tr h="16762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b="0" u="none" strike="noStrike">
                          <a:effectLst/>
                        </a:rPr>
                        <a:t>Materiaalitehokkuus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Vähäinen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Vähäinen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Vähäinen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extLst>
                  <a:ext uri="{0D108BD9-81ED-4DB2-BD59-A6C34878D82A}">
                    <a16:rowId xmlns:a16="http://schemas.microsoft.com/office/drawing/2014/main" val="2986267577"/>
                  </a:ext>
                </a:extLst>
              </a:tr>
              <a:tr h="16762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b="0" u="none" strike="noStrike">
                          <a:effectLst/>
                        </a:rPr>
                        <a:t>Biokaasun ja bioenergian edistäminen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0,78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1,3 %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2,2 %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extLst>
                  <a:ext uri="{0D108BD9-81ED-4DB2-BD59-A6C34878D82A}">
                    <a16:rowId xmlns:a16="http://schemas.microsoft.com/office/drawing/2014/main" val="1749594477"/>
                  </a:ext>
                </a:extLst>
              </a:tr>
              <a:tr h="16762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b="0" u="none" strike="noStrike">
                          <a:effectLst/>
                        </a:rPr>
                        <a:t>Kiertotalouden potentiaalin tunnistaminen ja mahdollistaminen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&gt;10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&gt;17 %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&gt;28 %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extLst>
                  <a:ext uri="{0D108BD9-81ED-4DB2-BD59-A6C34878D82A}">
                    <a16:rowId xmlns:a16="http://schemas.microsoft.com/office/drawing/2014/main" val="809428981"/>
                  </a:ext>
                </a:extLst>
              </a:tr>
              <a:tr h="16762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b="0" u="none" strike="noStrike">
                          <a:effectLst/>
                        </a:rPr>
                        <a:t>Kiertotalouden ja materiaalien uusiokäytön ratkaisujen riskienhallinta 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Muutamia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5,1 %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8,5 %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extLst>
                  <a:ext uri="{0D108BD9-81ED-4DB2-BD59-A6C34878D82A}">
                    <a16:rowId xmlns:a16="http://schemas.microsoft.com/office/drawing/2014/main" val="1437910542"/>
                  </a:ext>
                </a:extLst>
              </a:tr>
              <a:tr h="16762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b="0" u="none" strike="noStrike">
                          <a:effectLst/>
                        </a:rPr>
                        <a:t>Energia- ja resurssitehokkuuden edistäminen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&gt;1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&gt;1,7 %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&gt;2,8 %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extLst>
                  <a:ext uri="{0D108BD9-81ED-4DB2-BD59-A6C34878D82A}">
                    <a16:rowId xmlns:a16="http://schemas.microsoft.com/office/drawing/2014/main" val="2127407711"/>
                  </a:ext>
                </a:extLst>
              </a:tr>
              <a:tr h="7702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b="0" u="none" strike="noStrike">
                          <a:effectLst/>
                        </a:rPr>
                        <a:t>Energiajärjestelmän murros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&gt;15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&gt;26 %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&gt;42 %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extLst>
                  <a:ext uri="{0D108BD9-81ED-4DB2-BD59-A6C34878D82A}">
                    <a16:rowId xmlns:a16="http://schemas.microsoft.com/office/drawing/2014/main" val="1318453317"/>
                  </a:ext>
                </a:extLst>
              </a:tr>
              <a:tr h="24969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u="none" strike="noStrike">
                          <a:effectLst/>
                        </a:rPr>
                        <a:t>Soiden käyttö, suojelu, jälkikäyttö ja hiilivarastot</a:t>
                      </a:r>
                      <a:br>
                        <a:rPr lang="fi-FI" sz="1100" b="0" u="none" strike="noStrike">
                          <a:effectLst/>
                        </a:rPr>
                      </a:br>
                      <a:r>
                        <a:rPr lang="fi-FI" sz="1100" b="0" u="none" strike="noStrike">
                          <a:effectLst/>
                        </a:rPr>
                        <a:t>Ravinnekiertojen hallinta - vesiensuojelu, maaperä ja hiiltä sitovat kasvit</a:t>
                      </a:r>
                      <a:br>
                        <a:rPr lang="fi-FI" sz="1100" b="0" u="none" strike="noStrike">
                          <a:effectLst/>
                        </a:rPr>
                      </a:br>
                      <a:r>
                        <a:rPr lang="fi-FI" sz="1100" b="0" u="none" strike="noStrike">
                          <a:effectLst/>
                        </a:rPr>
                        <a:t>Ojitukset ja vesitalouden hallinta</a:t>
                      </a: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b="0" u="none" strike="noStrike">
                          <a:effectLst/>
                        </a:rPr>
                        <a:t>5,1–9,7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b="0" u="none" strike="noStrike">
                          <a:effectLst/>
                        </a:rPr>
                        <a:t>9–17%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b="0" u="none" strike="noStrike">
                          <a:effectLst/>
                        </a:rPr>
                        <a:t>14–27%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extLst>
                  <a:ext uri="{0D108BD9-81ED-4DB2-BD59-A6C34878D82A}">
                    <a16:rowId xmlns:a16="http://schemas.microsoft.com/office/drawing/2014/main" val="1725682514"/>
                  </a:ext>
                </a:extLst>
              </a:tr>
              <a:tr h="16762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b="0" u="none" strike="noStrike">
                          <a:effectLst/>
                        </a:rPr>
                        <a:t>Ilmastotieto paikkatietoon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Vähäinen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Vähäinen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Vähäinen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extLst>
                  <a:ext uri="{0D108BD9-81ED-4DB2-BD59-A6C34878D82A}">
                    <a16:rowId xmlns:a16="http://schemas.microsoft.com/office/drawing/2014/main" val="496135762"/>
                  </a:ext>
                </a:extLst>
              </a:tr>
              <a:tr h="16762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b="0" u="none" strike="noStrike">
                          <a:effectLst/>
                        </a:rPr>
                        <a:t>Päästöratkaisujen tunnistaminen erityyppisissä aluerakenteissa 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&lt;1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&lt;2 %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&lt;3 %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extLst>
                  <a:ext uri="{0D108BD9-81ED-4DB2-BD59-A6C34878D82A}">
                    <a16:rowId xmlns:a16="http://schemas.microsoft.com/office/drawing/2014/main" val="1551153533"/>
                  </a:ext>
                </a:extLst>
              </a:tr>
              <a:tr h="16762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b="0" u="none" strike="noStrike">
                          <a:effectLst/>
                        </a:rPr>
                        <a:t>Maankäytön ratkaisuissa syntyvien päästöjen minimointi ja nielujen maksimointi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Jopa 15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Jopa 26 %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Jopa 42 %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extLst>
                  <a:ext uri="{0D108BD9-81ED-4DB2-BD59-A6C34878D82A}">
                    <a16:rowId xmlns:a16="http://schemas.microsoft.com/office/drawing/2014/main" val="1579873126"/>
                  </a:ext>
                </a:extLst>
              </a:tr>
              <a:tr h="16762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b="0" u="none" strike="noStrike">
                          <a:effectLst/>
                        </a:rPr>
                        <a:t>Ilmastokestävä yhdyskuntarakenne ja viranomaistehtävät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Jopa 15–20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Jopa 34 %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Jopa 56 %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extLst>
                  <a:ext uri="{0D108BD9-81ED-4DB2-BD59-A6C34878D82A}">
                    <a16:rowId xmlns:a16="http://schemas.microsoft.com/office/drawing/2014/main" val="2274324861"/>
                  </a:ext>
                </a:extLst>
              </a:tr>
              <a:tr h="16762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b="0" u="none" strike="noStrike">
                          <a:effectLst/>
                        </a:rPr>
                        <a:t>Kaupunkiviherrakenne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Vähäinen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Vähäinen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Vähäinen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extLst>
                  <a:ext uri="{0D108BD9-81ED-4DB2-BD59-A6C34878D82A}">
                    <a16:rowId xmlns:a16="http://schemas.microsoft.com/office/drawing/2014/main" val="3138679882"/>
                  </a:ext>
                </a:extLst>
              </a:tr>
              <a:tr h="16762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b="0" u="none" strike="noStrike">
                          <a:effectLst/>
                        </a:rPr>
                        <a:t>Vesihuollon turvaaminen ja energiatehokkuus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0,04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0,068 %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0,11 %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extLst>
                  <a:ext uri="{0D108BD9-81ED-4DB2-BD59-A6C34878D82A}">
                    <a16:rowId xmlns:a16="http://schemas.microsoft.com/office/drawing/2014/main" val="3316091693"/>
                  </a:ext>
                </a:extLst>
              </a:tr>
              <a:tr h="16762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b="0" u="none" strike="noStrike">
                          <a:effectLst/>
                        </a:rPr>
                        <a:t>Ilmastovaikutusten arviointi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Noin 1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Noin 1,7 %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Noin 2,8 %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extLst>
                  <a:ext uri="{0D108BD9-81ED-4DB2-BD59-A6C34878D82A}">
                    <a16:rowId xmlns:a16="http://schemas.microsoft.com/office/drawing/2014/main" val="3059433014"/>
                  </a:ext>
                </a:extLst>
              </a:tr>
              <a:tr h="16762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b="0" u="none" strike="noStrike">
                          <a:effectLst/>
                        </a:rPr>
                        <a:t>Ilmastonmuutos ympäristövalvonnassa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&lt;0,5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&lt;0,85 %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&lt;1,4 %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extLst>
                  <a:ext uri="{0D108BD9-81ED-4DB2-BD59-A6C34878D82A}">
                    <a16:rowId xmlns:a16="http://schemas.microsoft.com/office/drawing/2014/main" val="2972109479"/>
                  </a:ext>
                </a:extLst>
              </a:tr>
              <a:tr h="16762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b="0" u="none" strike="noStrike">
                          <a:effectLst/>
                        </a:rPr>
                        <a:t>Maamassat, PIMA ja riskienhallinta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&lt;0,1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&lt;0,17%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&lt;0,28%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extLst>
                  <a:ext uri="{0D108BD9-81ED-4DB2-BD59-A6C34878D82A}">
                    <a16:rowId xmlns:a16="http://schemas.microsoft.com/office/drawing/2014/main" val="7124063"/>
                  </a:ext>
                </a:extLst>
              </a:tr>
              <a:tr h="16762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b="0" u="none" strike="noStrike">
                          <a:effectLst/>
                        </a:rPr>
                        <a:t>Luonnonsuojelun "ilmastonsuojeluohjelma" 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 dirty="0">
                          <a:effectLst/>
                        </a:rPr>
                        <a:t>Jopa 5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Jopa 8,5 %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Jopa 14 %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extLst>
                  <a:ext uri="{0D108BD9-81ED-4DB2-BD59-A6C34878D82A}">
                    <a16:rowId xmlns:a16="http://schemas.microsoft.com/office/drawing/2014/main" val="50704412"/>
                  </a:ext>
                </a:extLst>
              </a:tr>
              <a:tr h="16762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b="0" u="none" strike="noStrike">
                          <a:effectLst/>
                        </a:rPr>
                        <a:t>Meren, saariston ja rannikon ilmastokestävyys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Vähäinen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Vähäinen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Vähäinen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extLst>
                  <a:ext uri="{0D108BD9-81ED-4DB2-BD59-A6C34878D82A}">
                    <a16:rowId xmlns:a16="http://schemas.microsoft.com/office/drawing/2014/main" val="767718991"/>
                  </a:ext>
                </a:extLst>
              </a:tr>
              <a:tr h="16762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b="0" u="none" strike="noStrike">
                          <a:effectLst/>
                        </a:rPr>
                        <a:t>Ilmastokriteerit ja ilmastokestävyys rahoituksen arviointiin 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Todennäköisimmin alle 1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&lt;1,7 %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&lt;2,8 %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extLst>
                  <a:ext uri="{0D108BD9-81ED-4DB2-BD59-A6C34878D82A}">
                    <a16:rowId xmlns:a16="http://schemas.microsoft.com/office/drawing/2014/main" val="281811272"/>
                  </a:ext>
                </a:extLst>
              </a:tr>
              <a:tr h="16762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b="0" u="none" strike="noStrike">
                          <a:effectLst/>
                        </a:rPr>
                        <a:t>EU-osarahoitteisen kehittämisrahoituksen ilmastokriteerit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4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7 %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11 %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extLst>
                  <a:ext uri="{0D108BD9-81ED-4DB2-BD59-A6C34878D82A}">
                    <a16:rowId xmlns:a16="http://schemas.microsoft.com/office/drawing/2014/main" val="1449290930"/>
                  </a:ext>
                </a:extLst>
              </a:tr>
              <a:tr h="16762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b="0" u="none" strike="noStrike">
                          <a:effectLst/>
                        </a:rPr>
                        <a:t>Ilmastoteemat hankehakuihin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Todennäköisimmin alle 1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&lt;1,7 %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&lt;2,8 %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extLst>
                  <a:ext uri="{0D108BD9-81ED-4DB2-BD59-A6C34878D82A}">
                    <a16:rowId xmlns:a16="http://schemas.microsoft.com/office/drawing/2014/main" val="2010024513"/>
                  </a:ext>
                </a:extLst>
              </a:tr>
              <a:tr h="16762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b="0" u="none" strike="noStrike">
                          <a:effectLst/>
                        </a:rPr>
                        <a:t>Koulutusten kehittäminen ilmasto-osaamisen lisäämiseksi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Suorat vaikutukset vähäiset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Vähäinen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Vähäinen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extLst>
                  <a:ext uri="{0D108BD9-81ED-4DB2-BD59-A6C34878D82A}">
                    <a16:rowId xmlns:a16="http://schemas.microsoft.com/office/drawing/2014/main" val="3548925690"/>
                  </a:ext>
                </a:extLst>
              </a:tr>
              <a:tr h="16762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b="0" u="none" strike="noStrike">
                          <a:effectLst/>
                        </a:rPr>
                        <a:t>Ilmasto yritysten arvonlisäyksenä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Jopa &gt;1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Jopa 2 %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Jopa 3 %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extLst>
                  <a:ext uri="{0D108BD9-81ED-4DB2-BD59-A6C34878D82A}">
                    <a16:rowId xmlns:a16="http://schemas.microsoft.com/office/drawing/2014/main" val="43896201"/>
                  </a:ext>
                </a:extLst>
              </a:tr>
              <a:tr h="8328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b="0" u="none" strike="noStrike">
                          <a:effectLst/>
                        </a:rPr>
                        <a:t>Viljelijöiden neuvonta ja ilmastomyönteinen maatalous 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 dirty="0">
                          <a:effectLst/>
                        </a:rPr>
                        <a:t>&gt;1,5. Jopa yli 10.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&gt;2,6 %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&gt;4,2 %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extLst>
                  <a:ext uri="{0D108BD9-81ED-4DB2-BD59-A6C34878D82A}">
                    <a16:rowId xmlns:a16="http://schemas.microsoft.com/office/drawing/2014/main" val="1704965920"/>
                  </a:ext>
                </a:extLst>
              </a:tr>
              <a:tr h="16762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b="0" u="none" strike="noStrike">
                          <a:effectLst/>
                        </a:rPr>
                        <a:t>Kestävämmän kulkumuotojakauman edistäminen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&gt;2,5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&gt;4,3 %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&gt;7,1 %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extLst>
                  <a:ext uri="{0D108BD9-81ED-4DB2-BD59-A6C34878D82A}">
                    <a16:rowId xmlns:a16="http://schemas.microsoft.com/office/drawing/2014/main" val="603826246"/>
                  </a:ext>
                </a:extLst>
              </a:tr>
              <a:tr h="16762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b="0" u="none" strike="noStrike">
                          <a:effectLst/>
                        </a:rPr>
                        <a:t>Uudet käyttövoimat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&gt;0,1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&gt;0,2 %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&gt;0,3 %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extLst>
                  <a:ext uri="{0D108BD9-81ED-4DB2-BD59-A6C34878D82A}">
                    <a16:rowId xmlns:a16="http://schemas.microsoft.com/office/drawing/2014/main" val="165858717"/>
                  </a:ext>
                </a:extLst>
              </a:tr>
              <a:tr h="16762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b="0" u="none" strike="noStrike">
                          <a:effectLst/>
                        </a:rPr>
                        <a:t>Tievihreä hiilinieluna ja sopeutumisessa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Vähäinen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Vähäinen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Vähäinen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extLst>
                  <a:ext uri="{0D108BD9-81ED-4DB2-BD59-A6C34878D82A}">
                    <a16:rowId xmlns:a16="http://schemas.microsoft.com/office/drawing/2014/main" val="3743514953"/>
                  </a:ext>
                </a:extLst>
              </a:tr>
              <a:tr h="16762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b="0" u="none" strike="noStrike">
                          <a:effectLst/>
                        </a:rPr>
                        <a:t>Liikenteen rahoituksen kehittämisen mahdollisuudet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&lt;1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&lt;1,7 %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&lt;2,8 %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extLst>
                  <a:ext uri="{0D108BD9-81ED-4DB2-BD59-A6C34878D82A}">
                    <a16:rowId xmlns:a16="http://schemas.microsoft.com/office/drawing/2014/main" val="1747083620"/>
                  </a:ext>
                </a:extLst>
              </a:tr>
              <a:tr h="16762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b="0" u="none" strike="noStrike">
                          <a:effectLst/>
                        </a:rPr>
                        <a:t>Ilmastokriteerit hankkeissa ja urakoissa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Noin 0,1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0,2 %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0,3 %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extLst>
                  <a:ext uri="{0D108BD9-81ED-4DB2-BD59-A6C34878D82A}">
                    <a16:rowId xmlns:a16="http://schemas.microsoft.com/office/drawing/2014/main" val="3783979966"/>
                  </a:ext>
                </a:extLst>
              </a:tr>
              <a:tr h="16762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b="0" u="none" strike="noStrike">
                          <a:effectLst/>
                        </a:rPr>
                        <a:t>Resurssitehokkuuden ja digitalisaation edistäminen liikenteenhallinnassa, tiedonkeruussa ja suunnittelussa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&lt;0,1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&lt;0,2 %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 dirty="0">
                          <a:effectLst/>
                        </a:rPr>
                        <a:t>&lt;0,3 %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extLst>
                  <a:ext uri="{0D108BD9-81ED-4DB2-BD59-A6C34878D82A}">
                    <a16:rowId xmlns:a16="http://schemas.microsoft.com/office/drawing/2014/main" val="3552399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021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iruutu 14">
            <a:extLst>
              <a:ext uri="{FF2B5EF4-FFF2-40B4-BE49-F238E27FC236}">
                <a16:creationId xmlns:a16="http://schemas.microsoft.com/office/drawing/2014/main" id="{E81C6ADE-E907-4178-83B7-09F12EF91874}"/>
              </a:ext>
            </a:extLst>
          </p:cNvPr>
          <p:cNvSpPr txBox="1"/>
          <p:nvPr/>
        </p:nvSpPr>
        <p:spPr>
          <a:xfrm>
            <a:off x="3211827" y="1639888"/>
            <a:ext cx="7731113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Tehdään jo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Luovien alojen kehittämispalvelut ja kehittämisavustus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Bios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fääritehtävissä alueiden erityispiirteiden korostaminen ja elinvoimaisuuden kehittäminen.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Kulttuuriperinnön turvaaminen kaavoituksen ja rakentamisen edistämistehtävässä. Rahoitusta rakennusperinnön hoitoon.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Perinnebiotooppien in</a:t>
            </a:r>
            <a:r>
              <a: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ventointi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 ja niiden hoitoon liittyvä ohjaus ja viranomaistehtävät.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Voitaisiin tehdä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Tarve tunnistaa ilmastonmuutoksen vaikutuksia kulttuuriarvoihin pitkällä aikavälillä.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Ilmastonmuutoksen vaikutusten seuranta osana tehtäviä. Esimerkiksi biosfääritehtävissä työtä tehdään vahvasti verkostojen kautta, missä olisi mahdollisuutta tunnistaa sopeutumistarpeita.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Neuvonnan mahdollisuus sopeutumisen kysymyksissä rahoitustehtävissä.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Rahoitustehtävissä tarve katsoa koko arvoketjun sopeutumista ja tunnistaa haavoittuvimpia vaiheita ja suunnata rahoitusta sinne.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Sopeutumisratkaisujen on oltava kulttuurillisesti kestäviä – tarve tunnistaa ratkaisuja monissa eri tehtävissä, jotka eivät vaaranna kulttuurillisesti tärkeitä alueita, piirteitä tai tapoja.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/>
              <a:ea typeface="+mn-ea"/>
              <a:cs typeface="+mn-cs"/>
            </a:endParaRPr>
          </a:p>
        </p:txBody>
      </p:sp>
      <p:grpSp>
        <p:nvGrpSpPr>
          <p:cNvPr id="19" name="Ryhmä 18">
            <a:extLst>
              <a:ext uri="{FF2B5EF4-FFF2-40B4-BE49-F238E27FC236}">
                <a16:creationId xmlns:a16="http://schemas.microsoft.com/office/drawing/2014/main" id="{2EEB9DF0-F6CF-45EE-9C6F-C183236BAC05}"/>
              </a:ext>
            </a:extLst>
          </p:cNvPr>
          <p:cNvGrpSpPr/>
          <p:nvPr/>
        </p:nvGrpSpPr>
        <p:grpSpPr>
          <a:xfrm>
            <a:off x="1249060" y="1244055"/>
            <a:ext cx="461570" cy="1759034"/>
            <a:chOff x="860486" y="352384"/>
            <a:chExt cx="461570" cy="1759034"/>
          </a:xfrm>
        </p:grpSpPr>
        <p:sp>
          <p:nvSpPr>
            <p:cNvPr id="20" name="Suora yhdysviiva 3">
              <a:extLst>
                <a:ext uri="{FF2B5EF4-FFF2-40B4-BE49-F238E27FC236}">
                  <a16:creationId xmlns:a16="http://schemas.microsoft.com/office/drawing/2014/main" id="{51D736B1-D59A-4064-BC13-2E6D1F0098D4}"/>
                </a:ext>
              </a:extLst>
            </p:cNvPr>
            <p:cNvSpPr/>
            <p:nvPr/>
          </p:nvSpPr>
          <p:spPr>
            <a:xfrm>
              <a:off x="860486" y="352384"/>
              <a:ext cx="461570" cy="175903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759034"/>
                  </a:moveTo>
                  <a:lnTo>
                    <a:pt x="230785" y="1759034"/>
                  </a:lnTo>
                  <a:lnTo>
                    <a:pt x="230785" y="0"/>
                  </a:lnTo>
                  <a:lnTo>
                    <a:pt x="461570" y="0"/>
                  </a:lnTo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Suora yhdysviiva 4">
              <a:extLst>
                <a:ext uri="{FF2B5EF4-FFF2-40B4-BE49-F238E27FC236}">
                  <a16:creationId xmlns:a16="http://schemas.microsoft.com/office/drawing/2014/main" id="{FA0AE50F-5268-48F3-8DCA-C90700DABC54}"/>
                </a:ext>
              </a:extLst>
            </p:cNvPr>
            <p:cNvSpPr txBox="1"/>
            <p:nvPr/>
          </p:nvSpPr>
          <p:spPr>
            <a:xfrm>
              <a:off x="1045807" y="1186437"/>
              <a:ext cx="90929" cy="90929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marR="0" lvl="0" indent="0" algn="ctr" defTabSz="2667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600" b="0" i="0" u="none" strike="noStrike" kern="1200" cap="none" spc="0" normalizeH="0" baseline="0" noProof="0">
                <a:ln>
                  <a:noFill/>
                </a:ln>
                <a:solidFill>
                  <a:srgbClr val="00D53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7" name="Otsikko 6">
            <a:extLst>
              <a:ext uri="{FF2B5EF4-FFF2-40B4-BE49-F238E27FC236}">
                <a16:creationId xmlns:a16="http://schemas.microsoft.com/office/drawing/2014/main" id="{05240894-F029-40FC-B8A2-F234D319A43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26506" y="314325"/>
            <a:ext cx="8743950" cy="1325563"/>
          </a:xfrm>
        </p:spPr>
        <p:txBody>
          <a:bodyPr>
            <a:normAutofit fontScale="90000"/>
          </a:bodyPr>
          <a:lstStyle/>
          <a:p>
            <a:r>
              <a:rPr lang="fi-FI" sz="4000" dirty="0">
                <a:solidFill>
                  <a:srgbClr val="00D53D"/>
                </a:solidFill>
                <a:sym typeface="Wingdings" panose="05000000000000000000" pitchFamily="2" charset="2"/>
              </a:rPr>
              <a:t>Esimerkki tuloksista: jo tehtävä työ ja sopeutuminen tukevat toisiaan</a:t>
            </a:r>
            <a:endParaRPr lang="fi-FI" sz="4000" dirty="0">
              <a:solidFill>
                <a:srgbClr val="00D53D"/>
              </a:solidFill>
            </a:endParaRPr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6B71E878-2739-493F-A292-05B6F32A7851}"/>
              </a:ext>
            </a:extLst>
          </p:cNvPr>
          <p:cNvSpPr/>
          <p:nvPr/>
        </p:nvSpPr>
        <p:spPr>
          <a:xfrm>
            <a:off x="831850" y="5892800"/>
            <a:ext cx="2266950" cy="96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AC3B05C2-D1E7-4C6B-A293-AF2855C3D9DA}"/>
              </a:ext>
            </a:extLst>
          </p:cNvPr>
          <p:cNvGrpSpPr/>
          <p:nvPr/>
        </p:nvGrpSpPr>
        <p:grpSpPr>
          <a:xfrm>
            <a:off x="211197" y="348697"/>
            <a:ext cx="2815309" cy="1884363"/>
            <a:chOff x="10715" y="115871"/>
            <a:chExt cx="1601390" cy="96083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D934F069-E1F0-4377-A58F-CF53E93CFC21}"/>
                </a:ext>
              </a:extLst>
            </p:cNvPr>
            <p:cNvSpPr/>
            <p:nvPr/>
          </p:nvSpPr>
          <p:spPr>
            <a:xfrm>
              <a:off x="10715" y="115871"/>
              <a:ext cx="1601390" cy="960834"/>
            </a:xfrm>
            <a:prstGeom prst="rect">
              <a:avLst/>
            </a:prstGeom>
            <a:solidFill>
              <a:srgbClr val="00D53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Tekstiruutu 15">
              <a:extLst>
                <a:ext uri="{FF2B5EF4-FFF2-40B4-BE49-F238E27FC236}">
                  <a16:creationId xmlns:a16="http://schemas.microsoft.com/office/drawing/2014/main" id="{ED04071E-A3FE-4A34-A37C-B2D22073EC8C}"/>
                </a:ext>
              </a:extLst>
            </p:cNvPr>
            <p:cNvSpPr txBox="1"/>
            <p:nvPr/>
          </p:nvSpPr>
          <p:spPr>
            <a:xfrm>
              <a:off x="10715" y="115871"/>
              <a:ext cx="1601390" cy="9608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Kulttuuriarvojen ja -ympäristöjen ilmastonkestävyys </a:t>
              </a:r>
              <a:endPara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aphicFrame>
        <p:nvGraphicFramePr>
          <p:cNvPr id="22" name="Kaaviokuva 21">
            <a:extLst>
              <a:ext uri="{FF2B5EF4-FFF2-40B4-BE49-F238E27FC236}">
                <a16:creationId xmlns:a16="http://schemas.microsoft.com/office/drawing/2014/main" id="{2A92C8D7-6E32-4FDA-A545-189689213DF9}"/>
              </a:ext>
            </a:extLst>
          </p:cNvPr>
          <p:cNvGraphicFramePr/>
          <p:nvPr/>
        </p:nvGraphicFramePr>
        <p:xfrm>
          <a:off x="-939505" y="2484149"/>
          <a:ext cx="3786783" cy="4222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42118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 descr="Kuva, joka sisältää kohteen ruoho, ulko, kenttä, luonto&#10;&#10;Kuvaus luotu automaattisesti">
            <a:extLst>
              <a:ext uri="{FF2B5EF4-FFF2-40B4-BE49-F238E27FC236}">
                <a16:creationId xmlns:a16="http://schemas.microsoft.com/office/drawing/2014/main" id="{1ED3C57D-5800-409C-94F6-A88978242B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861"/>
          <a:stretch/>
        </p:blipFill>
        <p:spPr>
          <a:xfrm>
            <a:off x="9737298" y="858458"/>
            <a:ext cx="2297229" cy="3895172"/>
          </a:xfrm>
          <a:prstGeom prst="rect">
            <a:avLst/>
          </a:prstGeom>
        </p:spPr>
      </p:pic>
      <p:grpSp>
        <p:nvGrpSpPr>
          <p:cNvPr id="16" name="Ryhmä 15">
            <a:extLst>
              <a:ext uri="{FF2B5EF4-FFF2-40B4-BE49-F238E27FC236}">
                <a16:creationId xmlns:a16="http://schemas.microsoft.com/office/drawing/2014/main" id="{B5D39988-7AAB-4144-AB1E-CB3D461A361D}"/>
              </a:ext>
            </a:extLst>
          </p:cNvPr>
          <p:cNvGrpSpPr/>
          <p:nvPr/>
        </p:nvGrpSpPr>
        <p:grpSpPr>
          <a:xfrm>
            <a:off x="1191825" y="1480481"/>
            <a:ext cx="461570" cy="1759034"/>
            <a:chOff x="860486" y="352384"/>
            <a:chExt cx="461570" cy="1759034"/>
          </a:xfrm>
        </p:grpSpPr>
        <p:sp>
          <p:nvSpPr>
            <p:cNvPr id="17" name="Suora yhdysviiva 3">
              <a:extLst>
                <a:ext uri="{FF2B5EF4-FFF2-40B4-BE49-F238E27FC236}">
                  <a16:creationId xmlns:a16="http://schemas.microsoft.com/office/drawing/2014/main" id="{0D4E79FB-57B3-45B4-94CB-3AC6DC0A4C47}"/>
                </a:ext>
              </a:extLst>
            </p:cNvPr>
            <p:cNvSpPr/>
            <p:nvPr/>
          </p:nvSpPr>
          <p:spPr>
            <a:xfrm>
              <a:off x="860486" y="352384"/>
              <a:ext cx="461570" cy="175903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759034"/>
                  </a:moveTo>
                  <a:lnTo>
                    <a:pt x="230785" y="1759034"/>
                  </a:lnTo>
                  <a:lnTo>
                    <a:pt x="230785" y="0"/>
                  </a:lnTo>
                  <a:lnTo>
                    <a:pt x="461570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Suora yhdysviiva 4">
              <a:extLst>
                <a:ext uri="{FF2B5EF4-FFF2-40B4-BE49-F238E27FC236}">
                  <a16:creationId xmlns:a16="http://schemas.microsoft.com/office/drawing/2014/main" id="{086AC843-8EEB-4911-8505-5AFEA590C932}"/>
                </a:ext>
              </a:extLst>
            </p:cNvPr>
            <p:cNvSpPr txBox="1"/>
            <p:nvPr/>
          </p:nvSpPr>
          <p:spPr>
            <a:xfrm>
              <a:off x="1045807" y="1186437"/>
              <a:ext cx="90929" cy="909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marR="0" lvl="0" indent="0" algn="ctr" defTabSz="2667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6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7" name="Otsikko 6">
            <a:extLst>
              <a:ext uri="{FF2B5EF4-FFF2-40B4-BE49-F238E27FC236}">
                <a16:creationId xmlns:a16="http://schemas.microsoft.com/office/drawing/2014/main" id="{05240894-F029-40FC-B8A2-F234D319A43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59792" y="250615"/>
            <a:ext cx="8743950" cy="1325563"/>
          </a:xfrm>
        </p:spPr>
        <p:txBody>
          <a:bodyPr>
            <a:normAutofit/>
          </a:bodyPr>
          <a:lstStyle/>
          <a:p>
            <a:r>
              <a:rPr lang="fi-FI" sz="3200" dirty="0">
                <a:solidFill>
                  <a:srgbClr val="00BAED"/>
                </a:solidFill>
                <a:sym typeface="Wingdings" panose="05000000000000000000" pitchFamily="2" charset="2"/>
              </a:rPr>
              <a:t> Esimerkki tuloksista: </a:t>
            </a:r>
            <a:r>
              <a:rPr lang="fi-FI" sz="3200" dirty="0">
                <a:solidFill>
                  <a:srgbClr val="00BAED"/>
                </a:solidFill>
              </a:rPr>
              <a:t>Hillinnän ja sopeutumisen yhteiskehittäminen</a:t>
            </a:r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2D0CAD4C-613B-4275-9109-9328891E1C94}"/>
              </a:ext>
            </a:extLst>
          </p:cNvPr>
          <p:cNvSpPr/>
          <p:nvPr/>
        </p:nvSpPr>
        <p:spPr>
          <a:xfrm>
            <a:off x="831850" y="5892800"/>
            <a:ext cx="2266950" cy="96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A058F9DC-0433-424B-8436-3244615F7ECA}"/>
              </a:ext>
            </a:extLst>
          </p:cNvPr>
          <p:cNvGrpSpPr/>
          <p:nvPr/>
        </p:nvGrpSpPr>
        <p:grpSpPr>
          <a:xfrm>
            <a:off x="157473" y="53478"/>
            <a:ext cx="2802319" cy="2115559"/>
            <a:chOff x="1772245" y="1236844"/>
            <a:chExt cx="1601390" cy="960834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CE2BED9B-26C1-4801-949E-78CF4AE910CE}"/>
                </a:ext>
              </a:extLst>
            </p:cNvPr>
            <p:cNvSpPr/>
            <p:nvPr/>
          </p:nvSpPr>
          <p:spPr>
            <a:xfrm>
              <a:off x="1772245" y="1236844"/>
              <a:ext cx="1601390" cy="960834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Tekstiruutu 11">
              <a:extLst>
                <a:ext uri="{FF2B5EF4-FFF2-40B4-BE49-F238E27FC236}">
                  <a16:creationId xmlns:a16="http://schemas.microsoft.com/office/drawing/2014/main" id="{1FC6DB6E-3792-4A95-ACAC-061B70B277D5}"/>
                </a:ext>
              </a:extLst>
            </p:cNvPr>
            <p:cNvSpPr txBox="1"/>
            <p:nvPr/>
          </p:nvSpPr>
          <p:spPr>
            <a:xfrm>
              <a:off x="1772245" y="1236844"/>
              <a:ext cx="1601390" cy="9608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Ojitukset ja vesitalouden hallinta </a:t>
              </a:r>
            </a:p>
          </p:txBody>
        </p:sp>
      </p:grpSp>
      <p:sp>
        <p:nvSpPr>
          <p:cNvPr id="15" name="Tekstiruutu 14">
            <a:extLst>
              <a:ext uri="{FF2B5EF4-FFF2-40B4-BE49-F238E27FC236}">
                <a16:creationId xmlns:a16="http://schemas.microsoft.com/office/drawing/2014/main" id="{FFB54E4E-735D-412B-821E-9BC63090C1E4}"/>
              </a:ext>
            </a:extLst>
          </p:cNvPr>
          <p:cNvSpPr txBox="1"/>
          <p:nvPr/>
        </p:nvSpPr>
        <p:spPr>
          <a:xfrm>
            <a:off x="3108065" y="1471910"/>
            <a:ext cx="8656059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Tehdään jo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Valtakunnallinen karttapalvelu ojitusyhteisöistä on tulossa.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Kuivatusverkosto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Vesitalouden edistäminen maa- ja metsätalouden tuotantoedellytyksien </a:t>
            </a:r>
            <a:b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</a:b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edistämiseksi ilmastotavoitteet huomioiden.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Vesienhallinnan valtionavustus sekä MMM:n vesitalousstrategia.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Metsien tuhkalannoitus on tulossa keinoksi vesitalouden kannustinjärjestelmiin,</a:t>
            </a:r>
            <a:b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</a:b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koska sillä on hiilensidonnan lisäksi myös vesiensuojelullisia hyötyjä.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Voitaisiin tehdä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E+Y-yhteistyön kehittäminen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Yhteinen tietokanta Y:n ja L:n välille: </a:t>
            </a:r>
            <a:r>
              <a:rPr kumimoji="0" lang="fi-FI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L-tiensivuojat+Y-purkuojat</a:t>
            </a: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Vesitalouden e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rikoistumistehtävä</a:t>
            </a: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: roolin vahvistaminen, tiedonvälitys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Lausunnoissa voitaisiin ottaa kantaa säätösalaojitukseen suhteessa turvemaiden vesitalouteen.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Ojitusyhteisöihin tarvittaisiin kokonaisuudenhallintaa ja aluetason tarkastelua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Ojitusyhteisöihin liittyvän neuvonnan kehittäminen siten, että siinä otettaisiin vahvemmin kantaa turvepeltojen vesitalouden hallintaan sekä hiilipäästökysymykseen.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Ohjeistus ELY-keskuksille miten ojitustoimituksissa huomioitaisiin luonnon monimuotoisuus kuivatuksessa </a:t>
            </a: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fi-FI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  <a:sym typeface="Wingdings" panose="05000000000000000000" pitchFamily="2" charset="2"/>
              </a:rPr>
              <a:t>resilienssi</a:t>
            </a:r>
            <a:endParaRPr kumimoji="0" lang="fi-FI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Y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hteistyö</a:t>
            </a: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 </a:t>
            </a:r>
            <a:r>
              <a:rPr kumimoji="0" lang="fi-FI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LUKEn</a:t>
            </a: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 suo- ja suometsätaloustutkimuksen kanssa</a:t>
            </a:r>
          </a:p>
        </p:txBody>
      </p:sp>
      <p:graphicFrame>
        <p:nvGraphicFramePr>
          <p:cNvPr id="19" name="Kaaviokuva 18">
            <a:extLst>
              <a:ext uri="{FF2B5EF4-FFF2-40B4-BE49-F238E27FC236}">
                <a16:creationId xmlns:a16="http://schemas.microsoft.com/office/drawing/2014/main" id="{BB6140BF-1396-424F-A4A2-D036F0E9743B}"/>
              </a:ext>
            </a:extLst>
          </p:cNvPr>
          <p:cNvGraphicFramePr/>
          <p:nvPr/>
        </p:nvGraphicFramePr>
        <p:xfrm>
          <a:off x="-1062744" y="2283296"/>
          <a:ext cx="4509138" cy="4443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14315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chemeClr val="accent2"/>
              </a:gs>
              <a:gs pos="100000">
                <a:schemeClr val="accent6">
                  <a:lumMod val="75000"/>
                  <a:alpha val="32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27" name="Rectangle 15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5">
                  <a:alpha val="65000"/>
                </a:schemeClr>
              </a:gs>
              <a:gs pos="100000">
                <a:schemeClr val="accent6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28" name="Freeform: Shape 17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pic>
        <p:nvPicPr>
          <p:cNvPr id="7" name="Picture 3" descr="Kuva, joka sisältää kohteen ikkuna, sisä, rakennus, näköala suuntaan&#10;&#10;Kuvaus luotu automaattisesti">
            <a:extLst>
              <a:ext uri="{FF2B5EF4-FFF2-40B4-BE49-F238E27FC236}">
                <a16:creationId xmlns:a16="http://schemas.microsoft.com/office/drawing/2014/main" id="{2507D5B2-DE9D-4798-998D-9F3C7DD456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5" y="10"/>
            <a:ext cx="12192000" cy="6875809"/>
          </a:xfrm>
          <a:prstGeom prst="rect">
            <a:avLst/>
          </a:prstGeom>
        </p:spPr>
      </p:pic>
      <p:sp>
        <p:nvSpPr>
          <p:cNvPr id="4" name="Otsikko 3">
            <a:extLst>
              <a:ext uri="{FF2B5EF4-FFF2-40B4-BE49-F238E27FC236}">
                <a16:creationId xmlns:a16="http://schemas.microsoft.com/office/drawing/2014/main" id="{8A9A610B-434E-4FE2-95F2-3C9725F53F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765" y="-17819"/>
            <a:ext cx="10255701" cy="6893638"/>
          </a:xfrm>
          <a:gradFill flip="none" rotWithShape="1">
            <a:gsLst>
              <a:gs pos="59000">
                <a:srgbClr val="A6D197">
                  <a:alpha val="80000"/>
                </a:srgbClr>
              </a:gs>
              <a:gs pos="0">
                <a:srgbClr val="A1D0FA">
                  <a:alpha val="90000"/>
                </a:srgbClr>
              </a:gs>
              <a:gs pos="78000">
                <a:srgbClr val="86BD07">
                  <a:alpha val="60000"/>
                </a:srgbClr>
              </a:gs>
              <a:gs pos="100000">
                <a:srgbClr val="495E89">
                  <a:alpha val="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t">
            <a:normAutofit/>
          </a:bodyPr>
          <a:lstStyle/>
          <a:p>
            <a:br>
              <a:rPr lang="fi-FI" sz="2800" dirty="0">
                <a:solidFill>
                  <a:schemeClr val="bg1"/>
                </a:solidFill>
              </a:rPr>
            </a:br>
            <a:br>
              <a:rPr lang="fi-FI" sz="2800" dirty="0">
                <a:solidFill>
                  <a:schemeClr val="bg1"/>
                </a:solidFill>
              </a:rPr>
            </a:br>
            <a:br>
              <a:rPr lang="fi-FI" sz="2800" dirty="0">
                <a:solidFill>
                  <a:schemeClr val="bg1"/>
                </a:solidFill>
              </a:rPr>
            </a:br>
            <a:br>
              <a:rPr lang="fi-FI" sz="2800" dirty="0">
                <a:solidFill>
                  <a:schemeClr val="bg1"/>
                </a:solidFill>
              </a:rPr>
            </a:br>
            <a:br>
              <a:rPr lang="fi-FI" sz="2800" dirty="0">
                <a:solidFill>
                  <a:schemeClr val="bg1"/>
                </a:solidFill>
              </a:rPr>
            </a:br>
            <a:br>
              <a:rPr lang="fi-FI" sz="2800" dirty="0">
                <a:solidFill>
                  <a:schemeClr val="bg1"/>
                </a:solidFill>
              </a:rPr>
            </a:br>
            <a:br>
              <a:rPr lang="fi-FI" sz="2800" dirty="0">
                <a:solidFill>
                  <a:schemeClr val="bg1"/>
                </a:solidFill>
              </a:rPr>
            </a:br>
            <a:br>
              <a:rPr lang="fi-FI" sz="2800" dirty="0">
                <a:solidFill>
                  <a:schemeClr val="bg1"/>
                </a:solidFill>
              </a:rPr>
            </a:br>
            <a:br>
              <a:rPr lang="fi-FI" sz="2800" dirty="0">
                <a:solidFill>
                  <a:schemeClr val="bg1"/>
                </a:solidFill>
              </a:rPr>
            </a:br>
            <a:r>
              <a:rPr lang="fi-FI" sz="2800" dirty="0">
                <a:solidFill>
                  <a:schemeClr val="bg1"/>
                </a:solidFill>
              </a:rPr>
              <a:t>ELY-ilmastotiekartta </a:t>
            </a:r>
            <a:br>
              <a:rPr lang="fi-FI" sz="2800" dirty="0">
                <a:solidFill>
                  <a:schemeClr val="bg1"/>
                </a:solidFill>
              </a:rPr>
            </a:br>
            <a:r>
              <a:rPr lang="fi-FI" sz="1800" dirty="0">
                <a:solidFill>
                  <a:schemeClr val="bg1"/>
                </a:solidFill>
              </a:rPr>
              <a:t>–</a:t>
            </a:r>
            <a:br>
              <a:rPr lang="fi-FI" sz="1800" dirty="0">
                <a:solidFill>
                  <a:schemeClr val="bg1"/>
                </a:solidFill>
              </a:rPr>
            </a:br>
            <a:r>
              <a:rPr lang="fi-FI" sz="1800" dirty="0">
                <a:solidFill>
                  <a:schemeClr val="bg1"/>
                </a:solidFill>
              </a:rPr>
              <a:t> esittely</a:t>
            </a:r>
            <a:br>
              <a:rPr lang="fi-FI" sz="1800" dirty="0">
                <a:solidFill>
                  <a:schemeClr val="bg1"/>
                </a:solidFill>
              </a:rPr>
            </a:br>
            <a:br>
              <a:rPr lang="fi-FI" sz="1800" dirty="0">
                <a:solidFill>
                  <a:schemeClr val="bg1"/>
                </a:solidFill>
              </a:rPr>
            </a:br>
            <a:br>
              <a:rPr lang="fi-FI" sz="1800" dirty="0">
                <a:solidFill>
                  <a:schemeClr val="bg1"/>
                </a:solidFill>
              </a:rPr>
            </a:br>
            <a:br>
              <a:rPr lang="fi-FI" sz="1800" dirty="0">
                <a:solidFill>
                  <a:schemeClr val="bg1"/>
                </a:solidFill>
              </a:rPr>
            </a:br>
            <a:r>
              <a:rPr lang="fi-FI" sz="1800" cap="none" dirty="0">
                <a:solidFill>
                  <a:schemeClr val="bg1"/>
                </a:solidFill>
              </a:rPr>
              <a:t>Tiekarttatiimi </a:t>
            </a:r>
            <a:br>
              <a:rPr lang="fi-FI" sz="1800" cap="none" dirty="0">
                <a:solidFill>
                  <a:schemeClr val="bg1"/>
                </a:solidFill>
              </a:rPr>
            </a:br>
            <a:r>
              <a:rPr lang="fi-FI" sz="1800" cap="none" dirty="0">
                <a:solidFill>
                  <a:schemeClr val="bg1"/>
                </a:solidFill>
              </a:rPr>
              <a:t>Pirkanmaan ELY-keskus</a:t>
            </a:r>
            <a:endParaRPr lang="fi-FI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31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07572" y="402657"/>
            <a:ext cx="7092366" cy="833477"/>
          </a:xfrm>
        </p:spPr>
        <p:txBody>
          <a:bodyPr/>
          <a:lstStyle/>
          <a:p>
            <a:r>
              <a:rPr lang="fi-FI"/>
              <a:t>ELY-keskukset merkittäviä ilmastotoimijoita</a:t>
            </a:r>
          </a:p>
        </p:txBody>
      </p:sp>
      <p:graphicFrame>
        <p:nvGraphicFramePr>
          <p:cNvPr id="2" name="Sisällön paikkamerkki 1">
            <a:extLst>
              <a:ext uri="{FF2B5EF4-FFF2-40B4-BE49-F238E27FC236}">
                <a16:creationId xmlns:a16="http://schemas.microsoft.com/office/drawing/2014/main" id="{B24C93CC-D527-4C39-9FAE-BFDB1CBA0DB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497717" y="1693585"/>
          <a:ext cx="9951353" cy="4609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Kuvan paikkamerkki 7" descr="Kuva, joka sisältää kohteen ikkuna, sisä, rakennus, näköala suuntaan&#10;&#10;Kuvaus luotu automaattisesti">
            <a:extLst>
              <a:ext uri="{FF2B5EF4-FFF2-40B4-BE49-F238E27FC236}">
                <a16:creationId xmlns:a16="http://schemas.microsoft.com/office/drawing/2014/main" id="{BDBDCAD3-D74E-46B0-99C9-2DAC1E7F063E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84615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 dirty="0"/>
              <a:t>Tiekartassa kartoitettiin ELY-virkatyön ilmastorajapinnat, vaikuttavuus ja kehittämismahdollisuudet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017" y="2062264"/>
            <a:ext cx="7723762" cy="4615736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  <a:defRPr/>
            </a:pPr>
            <a:r>
              <a:rPr lang="fi-FI" sz="1600" b="1" dirty="0">
                <a:solidFill>
                  <a:srgbClr val="494F43"/>
                </a:solidFill>
              </a:rPr>
              <a:t>Tavoitteet</a:t>
            </a:r>
          </a:p>
          <a:p>
            <a:pPr lvl="1">
              <a:spcBef>
                <a:spcPts val="600"/>
              </a:spcBef>
              <a:defRPr/>
            </a:pPr>
            <a:r>
              <a:rPr lang="fi-FI" sz="1200" dirty="0">
                <a:solidFill>
                  <a:srgbClr val="494F43"/>
                </a:solidFill>
              </a:rPr>
              <a:t>Hankkeen tavoitteena oli lisätä ELY-keskusten ilmastovaikuttavuutta</a:t>
            </a:r>
          </a:p>
          <a:p>
            <a:pPr marL="1143000" lvl="3">
              <a:spcBef>
                <a:spcPts val="600"/>
              </a:spcBef>
              <a:defRPr/>
            </a:pPr>
            <a:r>
              <a:rPr lang="fi-FI" sz="1100" dirty="0">
                <a:solidFill>
                  <a:srgbClr val="494F43"/>
                </a:solidFill>
              </a:rPr>
              <a:t>Mukana hillintä (rahoittaja YM) ja sopeutuminen (rahoittaja MMM) </a:t>
            </a:r>
          </a:p>
          <a:p>
            <a:pPr lvl="1">
              <a:spcBef>
                <a:spcPts val="600"/>
              </a:spcBef>
              <a:defRPr/>
            </a:pPr>
            <a:r>
              <a:rPr lang="fi-FI" sz="1200" dirty="0">
                <a:solidFill>
                  <a:srgbClr val="494F43"/>
                </a:solidFill>
              </a:rPr>
              <a:t>Hankkeessa perustettiin ELY-keskusten valtakunnallinen ilmastoverkosto </a:t>
            </a:r>
          </a:p>
          <a:p>
            <a:pPr marL="1143000" lvl="3">
              <a:spcBef>
                <a:spcPts val="600"/>
              </a:spcBef>
              <a:defRPr/>
            </a:pPr>
            <a:r>
              <a:rPr lang="fi-FI" sz="1100" dirty="0">
                <a:solidFill>
                  <a:srgbClr val="494F43"/>
                </a:solidFill>
              </a:rPr>
              <a:t>Pirkanmaan ELY-keskus koordinoi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buClrTx/>
              <a:buSz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494F43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Tulokset</a:t>
            </a:r>
          </a:p>
          <a:p>
            <a:pPr lvl="1">
              <a:spcBef>
                <a:spcPts val="600"/>
              </a:spcBef>
              <a:defRPr/>
            </a:pPr>
            <a:r>
              <a:rPr lang="fi-FI" sz="1200" dirty="0">
                <a:solidFill>
                  <a:srgbClr val="494F43"/>
                </a:solidFill>
              </a:rPr>
              <a:t>Ikkuna –verkkojulkaisu </a:t>
            </a:r>
            <a:r>
              <a:rPr lang="fi-FI" sz="1200" dirty="0">
                <a:solidFill>
                  <a:srgbClr val="494F43"/>
                </a:solidFill>
                <a:hlinkClick r:id="rId2"/>
              </a:rPr>
              <a:t>https://elyilmastotiekartta.keha.cloud/</a:t>
            </a:r>
            <a:r>
              <a:rPr lang="fi-FI" sz="1200" dirty="0">
                <a:solidFill>
                  <a:srgbClr val="494F43"/>
                </a:solidFill>
              </a:rPr>
              <a:t> </a:t>
            </a:r>
          </a:p>
          <a:p>
            <a:pPr lvl="1">
              <a:spcBef>
                <a:spcPts val="600"/>
              </a:spcBef>
              <a:defRPr/>
            </a:pPr>
            <a:r>
              <a:rPr lang="fi-FI" sz="1200" dirty="0">
                <a:solidFill>
                  <a:srgbClr val="494F43"/>
                </a:solidFill>
              </a:rPr>
              <a:t>Tunnistettiin, että ELY-keskuksia ohjaa lähes 200 lakia ja asetusta; ilmastoon liittyviä tehtäväkokonaisuuksia on noin 70. </a:t>
            </a:r>
          </a:p>
          <a:p>
            <a:pPr lvl="1">
              <a:spcBef>
                <a:spcPts val="600"/>
              </a:spcBef>
              <a:defRPr/>
            </a:pPr>
            <a:r>
              <a:rPr lang="fi-FI" sz="1200" dirty="0">
                <a:solidFill>
                  <a:srgbClr val="494F43"/>
                </a:solidFill>
              </a:rPr>
              <a:t>Tuloksista tunnistettiin  ilmastotyön kehittämiskohteita</a:t>
            </a:r>
          </a:p>
          <a:p>
            <a:pPr lvl="2">
              <a:spcBef>
                <a:spcPts val="600"/>
              </a:spcBef>
              <a:defRPr/>
            </a:pPr>
            <a:r>
              <a:rPr lang="fi-FI" sz="1100" dirty="0">
                <a:solidFill>
                  <a:srgbClr val="494F43"/>
                </a:solidFill>
              </a:rPr>
              <a:t>Kehittämiskohde on ELY-tehtäväkenttään kuuluva, myös kansallisissa ilmastotavoitteissa tunnistettu kokonaisuus </a:t>
            </a:r>
          </a:p>
          <a:p>
            <a:pPr lvl="1">
              <a:spcBef>
                <a:spcPts val="600"/>
              </a:spcBef>
              <a:defRPr/>
            </a:pPr>
            <a:r>
              <a:rPr lang="fi-FI" sz="1200" dirty="0" err="1">
                <a:solidFill>
                  <a:srgbClr val="494F43"/>
                </a:solidFill>
              </a:rPr>
              <a:t>ELYjen</a:t>
            </a:r>
            <a:r>
              <a:rPr lang="fi-FI" sz="1200" dirty="0">
                <a:solidFill>
                  <a:srgbClr val="494F43"/>
                </a:solidFill>
              </a:rPr>
              <a:t> ilmastotyön vaikuttavuutta arvioitiin ns. hiilikädenjälkenä: ELY ei itse tuota päästöjä, mutta voi asiantuntemuksen, rahoituksen, yhteistyön ja myös laillisuusvalvonnan keinoin vaikuttaa alueellaan</a:t>
            </a:r>
          </a:p>
          <a:p>
            <a:pPr marL="1143000" lvl="3">
              <a:lnSpc>
                <a:spcPct val="120000"/>
              </a:lnSpc>
              <a:spcBef>
                <a:spcPts val="600"/>
              </a:spcBef>
              <a:defRPr/>
            </a:pPr>
            <a:r>
              <a:rPr lang="fi-FI" sz="1100" dirty="0">
                <a:solidFill>
                  <a:srgbClr val="494F43"/>
                </a:solidFill>
              </a:rPr>
              <a:t>Jopa 80% päästöistä kulkee ELY-keskusten ”läpi” – prosesseja kehittämällä mahdollista vaikuttaa </a:t>
            </a:r>
          </a:p>
          <a:p>
            <a:pPr marL="1143000" lvl="3">
              <a:lnSpc>
                <a:spcPct val="120000"/>
              </a:lnSpc>
              <a:spcBef>
                <a:spcPts val="600"/>
              </a:spcBef>
              <a:defRPr/>
            </a:pPr>
            <a:r>
              <a:rPr lang="fi-FI" sz="1100" dirty="0">
                <a:solidFill>
                  <a:srgbClr val="494F43"/>
                </a:solidFill>
              </a:rPr>
              <a:t>Sopeutumisessa 10/14 kansallisen sopeutumissuunnitelman toimenpidealueista koskee ELY-keskuksia – selkeä, lakisääteinen rooli sopeutumistyössä ja sopeutumiskyvyn kasvattamisessa jo nyt!</a:t>
            </a:r>
          </a:p>
        </p:txBody>
      </p:sp>
      <p:pic>
        <p:nvPicPr>
          <p:cNvPr id="8" name="Kuvan paikkamerkki 7">
            <a:extLst>
              <a:ext uri="{FF2B5EF4-FFF2-40B4-BE49-F238E27FC236}">
                <a16:creationId xmlns:a16="http://schemas.microsoft.com/office/drawing/2014/main" id="{3A7A84F3-FFB5-4AEB-A4F8-8E093B54BA78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139685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isällön paikkamerkki 3">
            <a:extLst>
              <a:ext uri="{FF2B5EF4-FFF2-40B4-BE49-F238E27FC236}">
                <a16:creationId xmlns:a16="http://schemas.microsoft.com/office/drawing/2014/main" id="{46EC84F6-DB0F-4B9C-A78B-EC7258558D16}"/>
              </a:ext>
            </a:extLst>
          </p:cNvPr>
          <p:cNvGraphicFramePr>
            <a:graphicFrameLocks/>
          </p:cNvGraphicFramePr>
          <p:nvPr/>
        </p:nvGraphicFramePr>
        <p:xfrm>
          <a:off x="21910" y="1070766"/>
          <a:ext cx="12192000" cy="5937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220EE99D-48F2-4DB3-9CE2-E10741EAD472}"/>
              </a:ext>
            </a:extLst>
          </p:cNvPr>
          <p:cNvGraphicFramePr>
            <a:graphicFrameLocks noGrp="1"/>
          </p:cNvGraphicFramePr>
          <p:nvPr/>
        </p:nvGraphicFramePr>
        <p:xfrm>
          <a:off x="8233816" y="142500"/>
          <a:ext cx="3731582" cy="1084773"/>
        </p:xfrm>
        <a:graphic>
          <a:graphicData uri="http://schemas.openxmlformats.org/drawingml/2006/table">
            <a:tbl>
              <a:tblPr/>
              <a:tblGrid>
                <a:gridCol w="374528">
                  <a:extLst>
                    <a:ext uri="{9D8B030D-6E8A-4147-A177-3AD203B41FA5}">
                      <a16:colId xmlns:a16="http://schemas.microsoft.com/office/drawing/2014/main" val="112746537"/>
                    </a:ext>
                  </a:extLst>
                </a:gridCol>
                <a:gridCol w="1926922">
                  <a:extLst>
                    <a:ext uri="{9D8B030D-6E8A-4147-A177-3AD203B41FA5}">
                      <a16:colId xmlns:a16="http://schemas.microsoft.com/office/drawing/2014/main" val="398164601"/>
                    </a:ext>
                  </a:extLst>
                </a:gridCol>
                <a:gridCol w="27490">
                  <a:extLst>
                    <a:ext uri="{9D8B030D-6E8A-4147-A177-3AD203B41FA5}">
                      <a16:colId xmlns:a16="http://schemas.microsoft.com/office/drawing/2014/main" val="1543635060"/>
                    </a:ext>
                  </a:extLst>
                </a:gridCol>
                <a:gridCol w="1402642">
                  <a:extLst>
                    <a:ext uri="{9D8B030D-6E8A-4147-A177-3AD203B41FA5}">
                      <a16:colId xmlns:a16="http://schemas.microsoft.com/office/drawing/2014/main" val="109040875"/>
                    </a:ext>
                  </a:extLst>
                </a:gridCol>
              </a:tblGrid>
              <a:tr h="238509">
                <a:tc>
                  <a:txBody>
                    <a:bodyPr/>
                    <a:lstStyle/>
                    <a:p>
                      <a:pPr algn="ctr" fontAlgn="b"/>
                      <a:endParaRPr lang="fi-FI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yhdyskuntarakenne ja yhdyskuntien toimivuus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liikenne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556268"/>
                  </a:ext>
                </a:extLst>
              </a:tr>
              <a:tr h="282088">
                <a:tc>
                  <a:txBody>
                    <a:bodyPr/>
                    <a:lstStyle/>
                    <a:p>
                      <a:pPr algn="ctr" fontAlgn="b"/>
                      <a:endParaRPr lang="fi-FI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fi-FI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maaseutu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166147"/>
                  </a:ext>
                </a:extLst>
              </a:tr>
              <a:tr h="282088">
                <a:tc>
                  <a:txBody>
                    <a:bodyPr/>
                    <a:lstStyle/>
                    <a:p>
                      <a:pPr algn="ctr" fontAlgn="b"/>
                      <a:endParaRPr lang="fi-FI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ympäristön hyvä tila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endParaRPr lang="fi-FI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elinkeinot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916261"/>
                  </a:ext>
                </a:extLst>
              </a:tr>
              <a:tr h="282088">
                <a:tc>
                  <a:txBody>
                    <a:bodyPr/>
                    <a:lstStyle/>
                    <a:p>
                      <a:pPr algn="ctr" fontAlgn="b"/>
                      <a:endParaRPr lang="fi-FI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vesi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7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strategia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885114"/>
                  </a:ext>
                </a:extLst>
              </a:tr>
            </a:tbl>
          </a:graphicData>
        </a:graphic>
      </p:graphicFrame>
      <p:sp>
        <p:nvSpPr>
          <p:cNvPr id="7" name="Otsikko 1">
            <a:extLst>
              <a:ext uri="{FF2B5EF4-FFF2-40B4-BE49-F238E27FC236}">
                <a16:creationId xmlns:a16="http://schemas.microsoft.com/office/drawing/2014/main" id="{F2F917E9-D069-4CCA-BCAA-D49741FC0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38" y="66130"/>
            <a:ext cx="6218396" cy="1228413"/>
          </a:xfrm>
        </p:spPr>
        <p:txBody>
          <a:bodyPr>
            <a:normAutofit fontScale="90000"/>
          </a:bodyPr>
          <a:lstStyle/>
          <a:p>
            <a:r>
              <a:rPr lang="fi-FI" sz="3600"/>
              <a:t>Ilmastotyön kehittämiskohteet ELY-keskuksissa </a:t>
            </a:r>
          </a:p>
        </p:txBody>
      </p:sp>
      <p:sp>
        <p:nvSpPr>
          <p:cNvPr id="2" name="Ellipsi 1">
            <a:extLst>
              <a:ext uri="{FF2B5EF4-FFF2-40B4-BE49-F238E27FC236}">
                <a16:creationId xmlns:a16="http://schemas.microsoft.com/office/drawing/2014/main" id="{D1AE8F2F-1319-42CD-B9B3-2F4401097FD2}"/>
              </a:ext>
            </a:extLst>
          </p:cNvPr>
          <p:cNvSpPr/>
          <p:nvPr/>
        </p:nvSpPr>
        <p:spPr>
          <a:xfrm>
            <a:off x="1058238" y="2034283"/>
            <a:ext cx="144000" cy="144000"/>
          </a:xfrm>
          <a:prstGeom prst="ellipse">
            <a:avLst/>
          </a:prstGeom>
          <a:solidFill>
            <a:srgbClr val="00D53D"/>
          </a:solidFill>
          <a:ln>
            <a:solidFill>
              <a:srgbClr val="00D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B3625D40-2B0F-4120-A51B-16FF2650A5B5}"/>
              </a:ext>
            </a:extLst>
          </p:cNvPr>
          <p:cNvSpPr/>
          <p:nvPr/>
        </p:nvSpPr>
        <p:spPr>
          <a:xfrm>
            <a:off x="2428542" y="2034283"/>
            <a:ext cx="144000" cy="144000"/>
          </a:xfrm>
          <a:prstGeom prst="ellipse">
            <a:avLst/>
          </a:prstGeom>
          <a:solidFill>
            <a:srgbClr val="00D53D"/>
          </a:solidFill>
          <a:ln>
            <a:solidFill>
              <a:srgbClr val="00D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Ellipsi 8">
            <a:extLst>
              <a:ext uri="{FF2B5EF4-FFF2-40B4-BE49-F238E27FC236}">
                <a16:creationId xmlns:a16="http://schemas.microsoft.com/office/drawing/2014/main" id="{D154B1F3-883A-4680-8309-C161BCB37A2D}"/>
              </a:ext>
            </a:extLst>
          </p:cNvPr>
          <p:cNvSpPr/>
          <p:nvPr/>
        </p:nvSpPr>
        <p:spPr>
          <a:xfrm>
            <a:off x="3798846" y="2034283"/>
            <a:ext cx="144000" cy="144000"/>
          </a:xfrm>
          <a:prstGeom prst="ellipse">
            <a:avLst/>
          </a:prstGeom>
          <a:solidFill>
            <a:srgbClr val="00D53D"/>
          </a:solidFill>
          <a:ln>
            <a:solidFill>
              <a:srgbClr val="00D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Ellipsi 9">
            <a:extLst>
              <a:ext uri="{FF2B5EF4-FFF2-40B4-BE49-F238E27FC236}">
                <a16:creationId xmlns:a16="http://schemas.microsoft.com/office/drawing/2014/main" id="{5C2E43D2-F643-439A-B7E2-5FEC5E4E7467}"/>
              </a:ext>
            </a:extLst>
          </p:cNvPr>
          <p:cNvSpPr/>
          <p:nvPr/>
        </p:nvSpPr>
        <p:spPr>
          <a:xfrm>
            <a:off x="6522297" y="2034283"/>
            <a:ext cx="144000" cy="144000"/>
          </a:xfrm>
          <a:prstGeom prst="ellipse">
            <a:avLst/>
          </a:prstGeom>
          <a:solidFill>
            <a:srgbClr val="009328"/>
          </a:solidFill>
          <a:ln>
            <a:solidFill>
              <a:srgbClr val="0093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Ellipsi 10">
            <a:extLst>
              <a:ext uri="{FF2B5EF4-FFF2-40B4-BE49-F238E27FC236}">
                <a16:creationId xmlns:a16="http://schemas.microsoft.com/office/drawing/2014/main" id="{3D600746-0E48-4BBE-BF2B-D2FF8F847485}"/>
              </a:ext>
            </a:extLst>
          </p:cNvPr>
          <p:cNvSpPr/>
          <p:nvPr/>
        </p:nvSpPr>
        <p:spPr>
          <a:xfrm>
            <a:off x="7900827" y="2034283"/>
            <a:ext cx="144000" cy="144000"/>
          </a:xfrm>
          <a:prstGeom prst="ellipse">
            <a:avLst/>
          </a:prstGeom>
          <a:solidFill>
            <a:srgbClr val="009328"/>
          </a:solidFill>
          <a:ln>
            <a:solidFill>
              <a:srgbClr val="0093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2D062D65-54D2-4987-98BE-0EA48A2DE324}"/>
              </a:ext>
            </a:extLst>
          </p:cNvPr>
          <p:cNvSpPr/>
          <p:nvPr/>
        </p:nvSpPr>
        <p:spPr>
          <a:xfrm>
            <a:off x="1058238" y="2897394"/>
            <a:ext cx="144000" cy="144000"/>
          </a:xfrm>
          <a:prstGeom prst="ellipse">
            <a:avLst/>
          </a:prstGeom>
          <a:solidFill>
            <a:srgbClr val="009328"/>
          </a:solidFill>
          <a:ln>
            <a:solidFill>
              <a:srgbClr val="0093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47CEA657-5F46-43FF-90E0-9E4AC3F60D05}"/>
              </a:ext>
            </a:extLst>
          </p:cNvPr>
          <p:cNvSpPr/>
          <p:nvPr/>
        </p:nvSpPr>
        <p:spPr>
          <a:xfrm>
            <a:off x="2428542" y="2918023"/>
            <a:ext cx="144000" cy="144000"/>
          </a:xfrm>
          <a:prstGeom prst="ellipse">
            <a:avLst/>
          </a:prstGeom>
          <a:solidFill>
            <a:srgbClr val="009328"/>
          </a:solidFill>
          <a:ln>
            <a:solidFill>
              <a:srgbClr val="0093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3ADE85A2-09BF-4CA3-AEDB-8CD477448D9A}"/>
              </a:ext>
            </a:extLst>
          </p:cNvPr>
          <p:cNvSpPr/>
          <p:nvPr/>
        </p:nvSpPr>
        <p:spPr>
          <a:xfrm>
            <a:off x="3778378" y="2918023"/>
            <a:ext cx="144000" cy="144000"/>
          </a:xfrm>
          <a:prstGeom prst="ellipse">
            <a:avLst/>
          </a:prstGeom>
          <a:solidFill>
            <a:srgbClr val="009328"/>
          </a:solidFill>
          <a:ln>
            <a:solidFill>
              <a:srgbClr val="0093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2FD4D78F-12B6-42BE-8019-3B8A88590381}"/>
              </a:ext>
            </a:extLst>
          </p:cNvPr>
          <p:cNvSpPr/>
          <p:nvPr/>
        </p:nvSpPr>
        <p:spPr>
          <a:xfrm>
            <a:off x="5128214" y="2897394"/>
            <a:ext cx="144000" cy="144000"/>
          </a:xfrm>
          <a:prstGeom prst="ellipse">
            <a:avLst/>
          </a:prstGeom>
          <a:solidFill>
            <a:srgbClr val="009328"/>
          </a:solidFill>
          <a:ln>
            <a:solidFill>
              <a:srgbClr val="0093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id="{2989D602-2B23-4AE0-ABCC-A15DCD606AEA}"/>
              </a:ext>
            </a:extLst>
          </p:cNvPr>
          <p:cNvSpPr/>
          <p:nvPr/>
        </p:nvSpPr>
        <p:spPr>
          <a:xfrm>
            <a:off x="6527628" y="2897556"/>
            <a:ext cx="144000" cy="144000"/>
          </a:xfrm>
          <a:prstGeom prst="ellipse">
            <a:avLst/>
          </a:prstGeom>
          <a:solidFill>
            <a:srgbClr val="009328"/>
          </a:solidFill>
          <a:ln>
            <a:solidFill>
              <a:srgbClr val="0093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4206BA17-FB7C-4B53-A18A-F2A8F5BC840C}"/>
              </a:ext>
            </a:extLst>
          </p:cNvPr>
          <p:cNvSpPr/>
          <p:nvPr/>
        </p:nvSpPr>
        <p:spPr>
          <a:xfrm>
            <a:off x="7900827" y="2897394"/>
            <a:ext cx="144000" cy="144000"/>
          </a:xfrm>
          <a:prstGeom prst="ellipse">
            <a:avLst/>
          </a:prstGeom>
          <a:solidFill>
            <a:srgbClr val="009328"/>
          </a:solidFill>
          <a:ln>
            <a:solidFill>
              <a:srgbClr val="0093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Ellipsi 17">
            <a:extLst>
              <a:ext uri="{FF2B5EF4-FFF2-40B4-BE49-F238E27FC236}">
                <a16:creationId xmlns:a16="http://schemas.microsoft.com/office/drawing/2014/main" id="{E5E2E351-BEF1-478D-90C1-25D32CB81972}"/>
              </a:ext>
            </a:extLst>
          </p:cNvPr>
          <p:cNvSpPr/>
          <p:nvPr/>
        </p:nvSpPr>
        <p:spPr>
          <a:xfrm>
            <a:off x="9264311" y="2897394"/>
            <a:ext cx="144000" cy="144000"/>
          </a:xfrm>
          <a:prstGeom prst="ellipse">
            <a:avLst/>
          </a:prstGeom>
          <a:solidFill>
            <a:srgbClr val="00D53D"/>
          </a:solidFill>
          <a:ln>
            <a:solidFill>
              <a:srgbClr val="00D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Ellipsi 18">
            <a:extLst>
              <a:ext uri="{FF2B5EF4-FFF2-40B4-BE49-F238E27FC236}">
                <a16:creationId xmlns:a16="http://schemas.microsoft.com/office/drawing/2014/main" id="{771F84E1-7825-44BF-9F99-AF2167094197}"/>
              </a:ext>
            </a:extLst>
          </p:cNvPr>
          <p:cNvSpPr/>
          <p:nvPr/>
        </p:nvSpPr>
        <p:spPr>
          <a:xfrm>
            <a:off x="10647225" y="2918023"/>
            <a:ext cx="144000" cy="144000"/>
          </a:xfrm>
          <a:prstGeom prst="ellipse">
            <a:avLst/>
          </a:prstGeom>
          <a:solidFill>
            <a:srgbClr val="00D53D"/>
          </a:solidFill>
          <a:ln>
            <a:solidFill>
              <a:srgbClr val="00D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Ellipsi 19">
            <a:extLst>
              <a:ext uri="{FF2B5EF4-FFF2-40B4-BE49-F238E27FC236}">
                <a16:creationId xmlns:a16="http://schemas.microsoft.com/office/drawing/2014/main" id="{F918B450-7F6C-4C7B-98EF-72E89E739E48}"/>
              </a:ext>
            </a:extLst>
          </p:cNvPr>
          <p:cNvSpPr/>
          <p:nvPr/>
        </p:nvSpPr>
        <p:spPr>
          <a:xfrm>
            <a:off x="11981421" y="2918023"/>
            <a:ext cx="144000" cy="144000"/>
          </a:xfrm>
          <a:prstGeom prst="ellipse">
            <a:avLst/>
          </a:prstGeom>
          <a:solidFill>
            <a:srgbClr val="009328"/>
          </a:solidFill>
          <a:ln>
            <a:solidFill>
              <a:srgbClr val="0093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Ellipsi 20">
            <a:extLst>
              <a:ext uri="{FF2B5EF4-FFF2-40B4-BE49-F238E27FC236}">
                <a16:creationId xmlns:a16="http://schemas.microsoft.com/office/drawing/2014/main" id="{BAB7DFC3-5A44-4F2B-A274-C69D741405BA}"/>
              </a:ext>
            </a:extLst>
          </p:cNvPr>
          <p:cNvSpPr/>
          <p:nvPr/>
        </p:nvSpPr>
        <p:spPr>
          <a:xfrm>
            <a:off x="2428542" y="3760505"/>
            <a:ext cx="144000" cy="144000"/>
          </a:xfrm>
          <a:prstGeom prst="ellipse">
            <a:avLst/>
          </a:prstGeom>
          <a:solidFill>
            <a:srgbClr val="00D53D"/>
          </a:solidFill>
          <a:ln>
            <a:solidFill>
              <a:srgbClr val="00D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Ellipsi 21">
            <a:extLst>
              <a:ext uri="{FF2B5EF4-FFF2-40B4-BE49-F238E27FC236}">
                <a16:creationId xmlns:a16="http://schemas.microsoft.com/office/drawing/2014/main" id="{B70AADFC-B803-47A3-82DD-3A5B1C16B5B4}"/>
              </a:ext>
            </a:extLst>
          </p:cNvPr>
          <p:cNvSpPr/>
          <p:nvPr/>
        </p:nvSpPr>
        <p:spPr>
          <a:xfrm>
            <a:off x="830495" y="2034283"/>
            <a:ext cx="144000" cy="144000"/>
          </a:xfrm>
          <a:prstGeom prst="ellipse">
            <a:avLst/>
          </a:prstGeom>
          <a:solidFill>
            <a:srgbClr val="E000C3"/>
          </a:solidFill>
          <a:ln>
            <a:solidFill>
              <a:srgbClr val="E000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Ellipsi 22">
            <a:extLst>
              <a:ext uri="{FF2B5EF4-FFF2-40B4-BE49-F238E27FC236}">
                <a16:creationId xmlns:a16="http://schemas.microsoft.com/office/drawing/2014/main" id="{107DA4B2-A4CD-46CB-B70B-13DDB815B854}"/>
              </a:ext>
            </a:extLst>
          </p:cNvPr>
          <p:cNvSpPr/>
          <p:nvPr/>
        </p:nvSpPr>
        <p:spPr>
          <a:xfrm>
            <a:off x="2197201" y="2034446"/>
            <a:ext cx="144000" cy="144000"/>
          </a:xfrm>
          <a:prstGeom prst="ellipse">
            <a:avLst/>
          </a:prstGeom>
          <a:solidFill>
            <a:srgbClr val="E000C3"/>
          </a:solidFill>
          <a:ln>
            <a:solidFill>
              <a:srgbClr val="E000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367FF28B-1F23-47A5-8364-78A4CBC4F9C5}"/>
              </a:ext>
            </a:extLst>
          </p:cNvPr>
          <p:cNvSpPr/>
          <p:nvPr/>
        </p:nvSpPr>
        <p:spPr>
          <a:xfrm>
            <a:off x="1965860" y="2034283"/>
            <a:ext cx="144000" cy="144000"/>
          </a:xfrm>
          <a:prstGeom prst="ellipse">
            <a:avLst/>
          </a:prstGeom>
          <a:solidFill>
            <a:srgbClr val="E48203"/>
          </a:solidFill>
          <a:ln>
            <a:solidFill>
              <a:srgbClr val="E482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" name="Ellipsi 24">
            <a:extLst>
              <a:ext uri="{FF2B5EF4-FFF2-40B4-BE49-F238E27FC236}">
                <a16:creationId xmlns:a16="http://schemas.microsoft.com/office/drawing/2014/main" id="{DE1FD2FA-1C6B-4484-9B58-903938E13273}"/>
              </a:ext>
            </a:extLst>
          </p:cNvPr>
          <p:cNvSpPr/>
          <p:nvPr/>
        </p:nvSpPr>
        <p:spPr>
          <a:xfrm>
            <a:off x="1743390" y="2034283"/>
            <a:ext cx="144000" cy="144000"/>
          </a:xfrm>
          <a:prstGeom prst="ellipse">
            <a:avLst/>
          </a:prstGeom>
          <a:solidFill>
            <a:srgbClr val="0087C9"/>
          </a:solidFill>
          <a:ln>
            <a:solidFill>
              <a:srgbClr val="0087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" name="Ellipsi 25">
            <a:extLst>
              <a:ext uri="{FF2B5EF4-FFF2-40B4-BE49-F238E27FC236}">
                <a16:creationId xmlns:a16="http://schemas.microsoft.com/office/drawing/2014/main" id="{242D7230-E97B-4D3A-850B-4840B6C56D92}"/>
              </a:ext>
            </a:extLst>
          </p:cNvPr>
          <p:cNvSpPr/>
          <p:nvPr/>
        </p:nvSpPr>
        <p:spPr>
          <a:xfrm>
            <a:off x="3566462" y="2034283"/>
            <a:ext cx="144000" cy="144000"/>
          </a:xfrm>
          <a:prstGeom prst="ellipse">
            <a:avLst/>
          </a:prstGeom>
          <a:solidFill>
            <a:srgbClr val="009328"/>
          </a:solidFill>
          <a:ln>
            <a:solidFill>
              <a:srgbClr val="0093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Ellipsi 26">
            <a:extLst>
              <a:ext uri="{FF2B5EF4-FFF2-40B4-BE49-F238E27FC236}">
                <a16:creationId xmlns:a16="http://schemas.microsoft.com/office/drawing/2014/main" id="{4FB46E86-E473-40DF-A1F9-7A04DB4DC8A7}"/>
              </a:ext>
            </a:extLst>
          </p:cNvPr>
          <p:cNvSpPr/>
          <p:nvPr/>
        </p:nvSpPr>
        <p:spPr>
          <a:xfrm>
            <a:off x="3336612" y="2034526"/>
            <a:ext cx="144000" cy="144000"/>
          </a:xfrm>
          <a:prstGeom prst="ellipse">
            <a:avLst/>
          </a:prstGeom>
          <a:solidFill>
            <a:srgbClr val="E48203"/>
          </a:solidFill>
          <a:ln>
            <a:solidFill>
              <a:srgbClr val="E482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Ellipsi 27">
            <a:extLst>
              <a:ext uri="{FF2B5EF4-FFF2-40B4-BE49-F238E27FC236}">
                <a16:creationId xmlns:a16="http://schemas.microsoft.com/office/drawing/2014/main" id="{469D526E-C55C-4062-8789-13930AA1C161}"/>
              </a:ext>
            </a:extLst>
          </p:cNvPr>
          <p:cNvSpPr/>
          <p:nvPr/>
        </p:nvSpPr>
        <p:spPr>
          <a:xfrm>
            <a:off x="3104228" y="2034283"/>
            <a:ext cx="144000" cy="144000"/>
          </a:xfrm>
          <a:prstGeom prst="ellipse">
            <a:avLst/>
          </a:prstGeom>
          <a:solidFill>
            <a:srgbClr val="0087C9"/>
          </a:solidFill>
          <a:ln>
            <a:solidFill>
              <a:srgbClr val="0087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Ellipsi 28">
            <a:extLst>
              <a:ext uri="{FF2B5EF4-FFF2-40B4-BE49-F238E27FC236}">
                <a16:creationId xmlns:a16="http://schemas.microsoft.com/office/drawing/2014/main" id="{15C50F62-9012-4544-92D0-01FBC2DBDB8D}"/>
              </a:ext>
            </a:extLst>
          </p:cNvPr>
          <p:cNvSpPr/>
          <p:nvPr/>
        </p:nvSpPr>
        <p:spPr>
          <a:xfrm>
            <a:off x="5160571" y="2034526"/>
            <a:ext cx="144000" cy="144000"/>
          </a:xfrm>
          <a:prstGeom prst="ellipse">
            <a:avLst/>
          </a:prstGeom>
          <a:solidFill>
            <a:srgbClr val="009328"/>
          </a:solidFill>
          <a:ln>
            <a:solidFill>
              <a:srgbClr val="0093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" name="Ellipsi 29">
            <a:extLst>
              <a:ext uri="{FF2B5EF4-FFF2-40B4-BE49-F238E27FC236}">
                <a16:creationId xmlns:a16="http://schemas.microsoft.com/office/drawing/2014/main" id="{70841A70-BD0C-427E-AB75-733FF83C8EF1}"/>
              </a:ext>
            </a:extLst>
          </p:cNvPr>
          <p:cNvSpPr/>
          <p:nvPr/>
        </p:nvSpPr>
        <p:spPr>
          <a:xfrm>
            <a:off x="4938792" y="2034283"/>
            <a:ext cx="144000" cy="144000"/>
          </a:xfrm>
          <a:prstGeom prst="ellipse">
            <a:avLst/>
          </a:prstGeom>
          <a:solidFill>
            <a:srgbClr val="0087C9"/>
          </a:solidFill>
          <a:ln>
            <a:solidFill>
              <a:srgbClr val="0087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22D2A21D-5C92-405C-8992-9EC34063075A}"/>
              </a:ext>
            </a:extLst>
          </p:cNvPr>
          <p:cNvSpPr/>
          <p:nvPr/>
        </p:nvSpPr>
        <p:spPr>
          <a:xfrm>
            <a:off x="6311718" y="2034283"/>
            <a:ext cx="144000" cy="144000"/>
          </a:xfrm>
          <a:prstGeom prst="ellipse">
            <a:avLst/>
          </a:prstGeom>
          <a:solidFill>
            <a:srgbClr val="E000C3"/>
          </a:solidFill>
          <a:ln>
            <a:solidFill>
              <a:srgbClr val="E000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2" name="Ellipsi 31">
            <a:extLst>
              <a:ext uri="{FF2B5EF4-FFF2-40B4-BE49-F238E27FC236}">
                <a16:creationId xmlns:a16="http://schemas.microsoft.com/office/drawing/2014/main" id="{B30296D1-FDD9-43B7-8B83-375702F8F5BC}"/>
              </a:ext>
            </a:extLst>
          </p:cNvPr>
          <p:cNvSpPr/>
          <p:nvPr/>
        </p:nvSpPr>
        <p:spPr>
          <a:xfrm>
            <a:off x="7673084" y="2034283"/>
            <a:ext cx="144000" cy="144000"/>
          </a:xfrm>
          <a:prstGeom prst="ellipse">
            <a:avLst/>
          </a:prstGeom>
          <a:solidFill>
            <a:srgbClr val="E000C3"/>
          </a:solidFill>
          <a:ln>
            <a:solidFill>
              <a:srgbClr val="E000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Ellipsi 32">
            <a:extLst>
              <a:ext uri="{FF2B5EF4-FFF2-40B4-BE49-F238E27FC236}">
                <a16:creationId xmlns:a16="http://schemas.microsoft.com/office/drawing/2014/main" id="{3DD6CEE5-7AF7-4C42-927B-4B747F313435}"/>
              </a:ext>
            </a:extLst>
          </p:cNvPr>
          <p:cNvSpPr/>
          <p:nvPr/>
        </p:nvSpPr>
        <p:spPr>
          <a:xfrm>
            <a:off x="9264311" y="2034283"/>
            <a:ext cx="144000" cy="144000"/>
          </a:xfrm>
          <a:prstGeom prst="ellipse">
            <a:avLst/>
          </a:prstGeom>
          <a:solidFill>
            <a:srgbClr val="00D53D"/>
          </a:solidFill>
          <a:ln>
            <a:solidFill>
              <a:srgbClr val="00D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4" name="Ellipsi 33">
            <a:extLst>
              <a:ext uri="{FF2B5EF4-FFF2-40B4-BE49-F238E27FC236}">
                <a16:creationId xmlns:a16="http://schemas.microsoft.com/office/drawing/2014/main" id="{EB01576F-CC7E-4341-8393-BC49A610C2AB}"/>
              </a:ext>
            </a:extLst>
          </p:cNvPr>
          <p:cNvSpPr/>
          <p:nvPr/>
        </p:nvSpPr>
        <p:spPr>
          <a:xfrm>
            <a:off x="9025726" y="2034283"/>
            <a:ext cx="144000" cy="144000"/>
          </a:xfrm>
          <a:prstGeom prst="ellipse">
            <a:avLst/>
          </a:prstGeom>
          <a:solidFill>
            <a:srgbClr val="E48203"/>
          </a:solidFill>
          <a:ln>
            <a:solidFill>
              <a:srgbClr val="E482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" name="Ellipsi 34">
            <a:extLst>
              <a:ext uri="{FF2B5EF4-FFF2-40B4-BE49-F238E27FC236}">
                <a16:creationId xmlns:a16="http://schemas.microsoft.com/office/drawing/2014/main" id="{B9A2D160-8E7F-44E6-BD0B-7C510D5609B4}"/>
              </a:ext>
            </a:extLst>
          </p:cNvPr>
          <p:cNvSpPr/>
          <p:nvPr/>
        </p:nvSpPr>
        <p:spPr>
          <a:xfrm>
            <a:off x="10647225" y="2034283"/>
            <a:ext cx="144000" cy="144000"/>
          </a:xfrm>
          <a:prstGeom prst="ellipse">
            <a:avLst/>
          </a:prstGeom>
          <a:solidFill>
            <a:srgbClr val="00BAED"/>
          </a:solidFill>
          <a:ln>
            <a:solidFill>
              <a:srgbClr val="00BA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" name="Ellipsi 35">
            <a:extLst>
              <a:ext uri="{FF2B5EF4-FFF2-40B4-BE49-F238E27FC236}">
                <a16:creationId xmlns:a16="http://schemas.microsoft.com/office/drawing/2014/main" id="{7E4CFC23-9DCC-43DC-A613-795387A5E93C}"/>
              </a:ext>
            </a:extLst>
          </p:cNvPr>
          <p:cNvSpPr/>
          <p:nvPr/>
        </p:nvSpPr>
        <p:spPr>
          <a:xfrm>
            <a:off x="10414931" y="2034283"/>
            <a:ext cx="144000" cy="144000"/>
          </a:xfrm>
          <a:prstGeom prst="ellipse">
            <a:avLst/>
          </a:prstGeom>
          <a:solidFill>
            <a:srgbClr val="E48203"/>
          </a:solidFill>
          <a:ln>
            <a:solidFill>
              <a:srgbClr val="E482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" name="Ellipsi 36">
            <a:extLst>
              <a:ext uri="{FF2B5EF4-FFF2-40B4-BE49-F238E27FC236}">
                <a16:creationId xmlns:a16="http://schemas.microsoft.com/office/drawing/2014/main" id="{DA1FF7CD-9383-4C9A-99D1-D43CD064D200}"/>
              </a:ext>
            </a:extLst>
          </p:cNvPr>
          <p:cNvSpPr/>
          <p:nvPr/>
        </p:nvSpPr>
        <p:spPr>
          <a:xfrm>
            <a:off x="11981421" y="2034283"/>
            <a:ext cx="144000" cy="144000"/>
          </a:xfrm>
          <a:prstGeom prst="ellipse">
            <a:avLst/>
          </a:prstGeom>
          <a:solidFill>
            <a:srgbClr val="00BAED"/>
          </a:solidFill>
          <a:ln>
            <a:solidFill>
              <a:srgbClr val="00BA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" name="Ellipsi 37">
            <a:extLst>
              <a:ext uri="{FF2B5EF4-FFF2-40B4-BE49-F238E27FC236}">
                <a16:creationId xmlns:a16="http://schemas.microsoft.com/office/drawing/2014/main" id="{ADC54DED-30A4-44CC-BE24-BE682F416333}"/>
              </a:ext>
            </a:extLst>
          </p:cNvPr>
          <p:cNvSpPr/>
          <p:nvPr/>
        </p:nvSpPr>
        <p:spPr>
          <a:xfrm>
            <a:off x="11753678" y="2034283"/>
            <a:ext cx="144000" cy="144000"/>
          </a:xfrm>
          <a:prstGeom prst="ellipse">
            <a:avLst/>
          </a:prstGeom>
          <a:solidFill>
            <a:srgbClr val="E48203"/>
          </a:solidFill>
          <a:ln>
            <a:solidFill>
              <a:srgbClr val="E482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" name="Ellipsi 39">
            <a:extLst>
              <a:ext uri="{FF2B5EF4-FFF2-40B4-BE49-F238E27FC236}">
                <a16:creationId xmlns:a16="http://schemas.microsoft.com/office/drawing/2014/main" id="{069BEBEC-AA86-4B13-9C2D-C5B4A60499A8}"/>
              </a:ext>
            </a:extLst>
          </p:cNvPr>
          <p:cNvSpPr/>
          <p:nvPr/>
        </p:nvSpPr>
        <p:spPr>
          <a:xfrm>
            <a:off x="830495" y="2897394"/>
            <a:ext cx="144000" cy="144000"/>
          </a:xfrm>
          <a:prstGeom prst="ellipse">
            <a:avLst/>
          </a:prstGeom>
          <a:solidFill>
            <a:srgbClr val="00D53D"/>
          </a:solidFill>
          <a:ln>
            <a:solidFill>
              <a:srgbClr val="00D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1" name="Ellipsi 40">
            <a:extLst>
              <a:ext uri="{FF2B5EF4-FFF2-40B4-BE49-F238E27FC236}">
                <a16:creationId xmlns:a16="http://schemas.microsoft.com/office/drawing/2014/main" id="{B5A9C066-26DA-4777-BF48-283097BC17A5}"/>
              </a:ext>
            </a:extLst>
          </p:cNvPr>
          <p:cNvSpPr/>
          <p:nvPr/>
        </p:nvSpPr>
        <p:spPr>
          <a:xfrm>
            <a:off x="598111" y="2897394"/>
            <a:ext cx="144000" cy="144000"/>
          </a:xfrm>
          <a:prstGeom prst="ellipse">
            <a:avLst/>
          </a:prstGeom>
          <a:solidFill>
            <a:srgbClr val="0087C9"/>
          </a:solidFill>
          <a:ln>
            <a:solidFill>
              <a:srgbClr val="0087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2" name="Ellipsi 41">
            <a:extLst>
              <a:ext uri="{FF2B5EF4-FFF2-40B4-BE49-F238E27FC236}">
                <a16:creationId xmlns:a16="http://schemas.microsoft.com/office/drawing/2014/main" id="{48FA830F-3E6F-45E3-ABAD-F1AD42031116}"/>
              </a:ext>
            </a:extLst>
          </p:cNvPr>
          <p:cNvSpPr/>
          <p:nvPr/>
        </p:nvSpPr>
        <p:spPr>
          <a:xfrm>
            <a:off x="368261" y="2897637"/>
            <a:ext cx="144000" cy="144000"/>
          </a:xfrm>
          <a:prstGeom prst="ellipse">
            <a:avLst/>
          </a:prstGeom>
          <a:solidFill>
            <a:srgbClr val="00BAED"/>
          </a:solidFill>
          <a:ln>
            <a:solidFill>
              <a:srgbClr val="00BA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" name="Ellipsi 42">
            <a:extLst>
              <a:ext uri="{FF2B5EF4-FFF2-40B4-BE49-F238E27FC236}">
                <a16:creationId xmlns:a16="http://schemas.microsoft.com/office/drawing/2014/main" id="{55CE3E00-053B-4696-BF4E-A6992EAAB73C}"/>
              </a:ext>
            </a:extLst>
          </p:cNvPr>
          <p:cNvSpPr/>
          <p:nvPr/>
        </p:nvSpPr>
        <p:spPr>
          <a:xfrm>
            <a:off x="2197201" y="2918023"/>
            <a:ext cx="144000" cy="144000"/>
          </a:xfrm>
          <a:prstGeom prst="ellipse">
            <a:avLst/>
          </a:prstGeom>
          <a:solidFill>
            <a:srgbClr val="0087C9"/>
          </a:solidFill>
          <a:ln>
            <a:solidFill>
              <a:srgbClr val="0087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" name="Ellipsi 43">
            <a:extLst>
              <a:ext uri="{FF2B5EF4-FFF2-40B4-BE49-F238E27FC236}">
                <a16:creationId xmlns:a16="http://schemas.microsoft.com/office/drawing/2014/main" id="{0C46C575-F0F2-40EC-8550-7FBFCDFF4A0C}"/>
              </a:ext>
            </a:extLst>
          </p:cNvPr>
          <p:cNvSpPr/>
          <p:nvPr/>
        </p:nvSpPr>
        <p:spPr>
          <a:xfrm>
            <a:off x="4897814" y="2897394"/>
            <a:ext cx="144000" cy="144000"/>
          </a:xfrm>
          <a:prstGeom prst="ellipse">
            <a:avLst/>
          </a:prstGeom>
          <a:solidFill>
            <a:srgbClr val="00D53D"/>
          </a:solidFill>
          <a:ln>
            <a:solidFill>
              <a:srgbClr val="00D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" name="Ellipsi 44">
            <a:extLst>
              <a:ext uri="{FF2B5EF4-FFF2-40B4-BE49-F238E27FC236}">
                <a16:creationId xmlns:a16="http://schemas.microsoft.com/office/drawing/2014/main" id="{8895268D-BE00-4FB8-8E8C-BC5B177DDDA1}"/>
              </a:ext>
            </a:extLst>
          </p:cNvPr>
          <p:cNvSpPr/>
          <p:nvPr/>
        </p:nvSpPr>
        <p:spPr>
          <a:xfrm>
            <a:off x="4666467" y="2897394"/>
            <a:ext cx="144000" cy="144000"/>
          </a:xfrm>
          <a:prstGeom prst="ellipse">
            <a:avLst/>
          </a:prstGeom>
          <a:solidFill>
            <a:srgbClr val="0087C9"/>
          </a:solidFill>
          <a:ln>
            <a:solidFill>
              <a:srgbClr val="0087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" name="Ellipsi 45">
            <a:extLst>
              <a:ext uri="{FF2B5EF4-FFF2-40B4-BE49-F238E27FC236}">
                <a16:creationId xmlns:a16="http://schemas.microsoft.com/office/drawing/2014/main" id="{FA795104-DE49-4AD0-BFB7-C92631D6014F}"/>
              </a:ext>
            </a:extLst>
          </p:cNvPr>
          <p:cNvSpPr/>
          <p:nvPr/>
        </p:nvSpPr>
        <p:spPr>
          <a:xfrm>
            <a:off x="6295334" y="2897394"/>
            <a:ext cx="144000" cy="144000"/>
          </a:xfrm>
          <a:prstGeom prst="ellipse">
            <a:avLst/>
          </a:prstGeom>
          <a:solidFill>
            <a:srgbClr val="00D53D"/>
          </a:solidFill>
          <a:ln>
            <a:solidFill>
              <a:srgbClr val="00D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" name="Ellipsi 46">
            <a:extLst>
              <a:ext uri="{FF2B5EF4-FFF2-40B4-BE49-F238E27FC236}">
                <a16:creationId xmlns:a16="http://schemas.microsoft.com/office/drawing/2014/main" id="{B35A0DFA-B1B3-4EA1-A892-7BD4E3162C17}"/>
              </a:ext>
            </a:extLst>
          </p:cNvPr>
          <p:cNvSpPr/>
          <p:nvPr/>
        </p:nvSpPr>
        <p:spPr>
          <a:xfrm>
            <a:off x="6064934" y="2897637"/>
            <a:ext cx="144000" cy="144000"/>
          </a:xfrm>
          <a:prstGeom prst="ellipse">
            <a:avLst/>
          </a:prstGeom>
          <a:solidFill>
            <a:srgbClr val="E000C3"/>
          </a:solidFill>
          <a:ln>
            <a:solidFill>
              <a:srgbClr val="E000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8" name="Ellipsi 47">
            <a:extLst>
              <a:ext uri="{FF2B5EF4-FFF2-40B4-BE49-F238E27FC236}">
                <a16:creationId xmlns:a16="http://schemas.microsoft.com/office/drawing/2014/main" id="{924127DD-ED45-448D-9392-A4CF932E710E}"/>
              </a:ext>
            </a:extLst>
          </p:cNvPr>
          <p:cNvSpPr/>
          <p:nvPr/>
        </p:nvSpPr>
        <p:spPr>
          <a:xfrm>
            <a:off x="7668533" y="2897394"/>
            <a:ext cx="144000" cy="144000"/>
          </a:xfrm>
          <a:prstGeom prst="ellipse">
            <a:avLst/>
          </a:prstGeom>
          <a:solidFill>
            <a:srgbClr val="00BAED"/>
          </a:solidFill>
          <a:ln>
            <a:solidFill>
              <a:srgbClr val="00BA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9" name="Ellipsi 48">
            <a:extLst>
              <a:ext uri="{FF2B5EF4-FFF2-40B4-BE49-F238E27FC236}">
                <a16:creationId xmlns:a16="http://schemas.microsoft.com/office/drawing/2014/main" id="{5B84C482-0D4A-469D-BFE8-39BDE517CD3A}"/>
              </a:ext>
            </a:extLst>
          </p:cNvPr>
          <p:cNvSpPr/>
          <p:nvPr/>
        </p:nvSpPr>
        <p:spPr>
          <a:xfrm>
            <a:off x="7436583" y="2897394"/>
            <a:ext cx="144000" cy="144000"/>
          </a:xfrm>
          <a:prstGeom prst="ellipse">
            <a:avLst/>
          </a:prstGeom>
          <a:solidFill>
            <a:srgbClr val="E000C3"/>
          </a:solidFill>
          <a:ln>
            <a:solidFill>
              <a:srgbClr val="E000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0" name="Ellipsi 49">
            <a:extLst>
              <a:ext uri="{FF2B5EF4-FFF2-40B4-BE49-F238E27FC236}">
                <a16:creationId xmlns:a16="http://schemas.microsoft.com/office/drawing/2014/main" id="{E302093C-FA1C-4386-BEE9-2B3F3171D3C8}"/>
              </a:ext>
            </a:extLst>
          </p:cNvPr>
          <p:cNvSpPr/>
          <p:nvPr/>
        </p:nvSpPr>
        <p:spPr>
          <a:xfrm>
            <a:off x="9032017" y="2897394"/>
            <a:ext cx="144000" cy="144000"/>
          </a:xfrm>
          <a:prstGeom prst="ellipse">
            <a:avLst/>
          </a:prstGeom>
          <a:solidFill>
            <a:srgbClr val="E000C3"/>
          </a:solidFill>
          <a:ln>
            <a:solidFill>
              <a:srgbClr val="E000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1" name="Ellipsi 50">
            <a:extLst>
              <a:ext uri="{FF2B5EF4-FFF2-40B4-BE49-F238E27FC236}">
                <a16:creationId xmlns:a16="http://schemas.microsoft.com/office/drawing/2014/main" id="{0D531603-73C9-41D2-8A93-81905B218F0B}"/>
              </a:ext>
            </a:extLst>
          </p:cNvPr>
          <p:cNvSpPr/>
          <p:nvPr/>
        </p:nvSpPr>
        <p:spPr>
          <a:xfrm>
            <a:off x="10414931" y="2918023"/>
            <a:ext cx="144000" cy="144000"/>
          </a:xfrm>
          <a:prstGeom prst="ellipse">
            <a:avLst/>
          </a:prstGeom>
          <a:solidFill>
            <a:srgbClr val="E48203"/>
          </a:solidFill>
          <a:ln>
            <a:solidFill>
              <a:srgbClr val="E482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2" name="Ellipsi 51">
            <a:extLst>
              <a:ext uri="{FF2B5EF4-FFF2-40B4-BE49-F238E27FC236}">
                <a16:creationId xmlns:a16="http://schemas.microsoft.com/office/drawing/2014/main" id="{575B6AD7-ED73-4701-B387-75D84A6CBCE4}"/>
              </a:ext>
            </a:extLst>
          </p:cNvPr>
          <p:cNvSpPr/>
          <p:nvPr/>
        </p:nvSpPr>
        <p:spPr>
          <a:xfrm>
            <a:off x="1058238" y="3760505"/>
            <a:ext cx="144000" cy="144000"/>
          </a:xfrm>
          <a:prstGeom prst="ellipse">
            <a:avLst/>
          </a:prstGeom>
          <a:solidFill>
            <a:srgbClr val="00BAED"/>
          </a:solidFill>
          <a:ln>
            <a:solidFill>
              <a:srgbClr val="00BA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" name="Ellipsi 52">
            <a:extLst>
              <a:ext uri="{FF2B5EF4-FFF2-40B4-BE49-F238E27FC236}">
                <a16:creationId xmlns:a16="http://schemas.microsoft.com/office/drawing/2014/main" id="{D41F6FB9-4059-42D1-8865-076291062683}"/>
              </a:ext>
            </a:extLst>
          </p:cNvPr>
          <p:cNvSpPr/>
          <p:nvPr/>
        </p:nvSpPr>
        <p:spPr>
          <a:xfrm>
            <a:off x="830495" y="3760505"/>
            <a:ext cx="144000" cy="144000"/>
          </a:xfrm>
          <a:prstGeom prst="ellipse">
            <a:avLst/>
          </a:prstGeom>
          <a:solidFill>
            <a:srgbClr val="E48203"/>
          </a:solidFill>
          <a:ln>
            <a:solidFill>
              <a:srgbClr val="E482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" name="Ellipsi 53">
            <a:extLst>
              <a:ext uri="{FF2B5EF4-FFF2-40B4-BE49-F238E27FC236}">
                <a16:creationId xmlns:a16="http://schemas.microsoft.com/office/drawing/2014/main" id="{7B96EA9F-7960-4D23-B8AC-AEBA8DE350B5}"/>
              </a:ext>
            </a:extLst>
          </p:cNvPr>
          <p:cNvSpPr/>
          <p:nvPr/>
        </p:nvSpPr>
        <p:spPr>
          <a:xfrm>
            <a:off x="596879" y="3760505"/>
            <a:ext cx="144000" cy="144000"/>
          </a:xfrm>
          <a:prstGeom prst="ellipse">
            <a:avLst/>
          </a:prstGeom>
          <a:solidFill>
            <a:srgbClr val="0087C9"/>
          </a:solidFill>
          <a:ln>
            <a:solidFill>
              <a:srgbClr val="0087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" name="Ellipsi 54">
            <a:extLst>
              <a:ext uri="{FF2B5EF4-FFF2-40B4-BE49-F238E27FC236}">
                <a16:creationId xmlns:a16="http://schemas.microsoft.com/office/drawing/2014/main" id="{BB777161-9B68-43BB-B837-3B186B7B8909}"/>
              </a:ext>
            </a:extLst>
          </p:cNvPr>
          <p:cNvSpPr/>
          <p:nvPr/>
        </p:nvSpPr>
        <p:spPr>
          <a:xfrm>
            <a:off x="3778378" y="3760505"/>
            <a:ext cx="144000" cy="144000"/>
          </a:xfrm>
          <a:prstGeom prst="ellipse">
            <a:avLst/>
          </a:prstGeom>
          <a:solidFill>
            <a:srgbClr val="00BAED"/>
          </a:solidFill>
          <a:ln>
            <a:solidFill>
              <a:srgbClr val="00BA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" name="Ellipsi 55">
            <a:extLst>
              <a:ext uri="{FF2B5EF4-FFF2-40B4-BE49-F238E27FC236}">
                <a16:creationId xmlns:a16="http://schemas.microsoft.com/office/drawing/2014/main" id="{01B8C45A-5A35-4E3D-9F73-CCFE9CAABAF9}"/>
              </a:ext>
            </a:extLst>
          </p:cNvPr>
          <p:cNvSpPr/>
          <p:nvPr/>
        </p:nvSpPr>
        <p:spPr>
          <a:xfrm>
            <a:off x="3561806" y="3760505"/>
            <a:ext cx="144000" cy="144000"/>
          </a:xfrm>
          <a:prstGeom prst="ellipse">
            <a:avLst/>
          </a:prstGeom>
          <a:solidFill>
            <a:srgbClr val="E48203"/>
          </a:solidFill>
          <a:ln>
            <a:solidFill>
              <a:srgbClr val="E482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7" name="Ellipsi 56">
            <a:extLst>
              <a:ext uri="{FF2B5EF4-FFF2-40B4-BE49-F238E27FC236}">
                <a16:creationId xmlns:a16="http://schemas.microsoft.com/office/drawing/2014/main" id="{2CBF524B-7346-4248-8849-E753B787798D}"/>
              </a:ext>
            </a:extLst>
          </p:cNvPr>
          <p:cNvSpPr/>
          <p:nvPr/>
        </p:nvSpPr>
        <p:spPr>
          <a:xfrm>
            <a:off x="3323831" y="3760505"/>
            <a:ext cx="144000" cy="144000"/>
          </a:xfrm>
          <a:prstGeom prst="ellipse">
            <a:avLst/>
          </a:prstGeom>
          <a:solidFill>
            <a:srgbClr val="0087C9"/>
          </a:solidFill>
          <a:ln>
            <a:solidFill>
              <a:srgbClr val="0087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8" name="Ellipsi 57">
            <a:extLst>
              <a:ext uri="{FF2B5EF4-FFF2-40B4-BE49-F238E27FC236}">
                <a16:creationId xmlns:a16="http://schemas.microsoft.com/office/drawing/2014/main" id="{EE4FB99E-4059-4708-A1AC-081F1578B338}"/>
              </a:ext>
            </a:extLst>
          </p:cNvPr>
          <p:cNvSpPr/>
          <p:nvPr/>
        </p:nvSpPr>
        <p:spPr>
          <a:xfrm>
            <a:off x="5128214" y="3760505"/>
            <a:ext cx="144000" cy="144000"/>
          </a:xfrm>
          <a:prstGeom prst="ellipse">
            <a:avLst/>
          </a:prstGeom>
          <a:solidFill>
            <a:srgbClr val="00BAED"/>
          </a:solidFill>
          <a:ln>
            <a:solidFill>
              <a:srgbClr val="00BA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9" name="Ellipsi 58">
            <a:extLst>
              <a:ext uri="{FF2B5EF4-FFF2-40B4-BE49-F238E27FC236}">
                <a16:creationId xmlns:a16="http://schemas.microsoft.com/office/drawing/2014/main" id="{1483B786-C1C0-4AFB-B371-439302910FF5}"/>
              </a:ext>
            </a:extLst>
          </p:cNvPr>
          <p:cNvSpPr/>
          <p:nvPr/>
        </p:nvSpPr>
        <p:spPr>
          <a:xfrm>
            <a:off x="4901410" y="3760505"/>
            <a:ext cx="144000" cy="144000"/>
          </a:xfrm>
          <a:prstGeom prst="ellipse">
            <a:avLst/>
          </a:prstGeom>
          <a:solidFill>
            <a:srgbClr val="00D53D"/>
          </a:solidFill>
          <a:ln>
            <a:solidFill>
              <a:srgbClr val="00D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0" name="Ellipsi 59">
            <a:extLst>
              <a:ext uri="{FF2B5EF4-FFF2-40B4-BE49-F238E27FC236}">
                <a16:creationId xmlns:a16="http://schemas.microsoft.com/office/drawing/2014/main" id="{65F44EAA-AD2A-4D7C-9BC2-969447FB2DD5}"/>
              </a:ext>
            </a:extLst>
          </p:cNvPr>
          <p:cNvSpPr/>
          <p:nvPr/>
        </p:nvSpPr>
        <p:spPr>
          <a:xfrm>
            <a:off x="4673667" y="3760505"/>
            <a:ext cx="144000" cy="144000"/>
          </a:xfrm>
          <a:prstGeom prst="ellipse">
            <a:avLst/>
          </a:prstGeom>
          <a:solidFill>
            <a:srgbClr val="E48203"/>
          </a:solidFill>
          <a:ln>
            <a:solidFill>
              <a:srgbClr val="E482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1" name="Ellipsi 60">
            <a:extLst>
              <a:ext uri="{FF2B5EF4-FFF2-40B4-BE49-F238E27FC236}">
                <a16:creationId xmlns:a16="http://schemas.microsoft.com/office/drawing/2014/main" id="{F2809BB7-856C-4B48-9999-7A21E44AD571}"/>
              </a:ext>
            </a:extLst>
          </p:cNvPr>
          <p:cNvSpPr/>
          <p:nvPr/>
        </p:nvSpPr>
        <p:spPr>
          <a:xfrm>
            <a:off x="6522297" y="3760505"/>
            <a:ext cx="144000" cy="144000"/>
          </a:xfrm>
          <a:prstGeom prst="ellipse">
            <a:avLst/>
          </a:prstGeom>
          <a:solidFill>
            <a:srgbClr val="00BAED"/>
          </a:solidFill>
          <a:ln>
            <a:solidFill>
              <a:srgbClr val="00BA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2" name="Ellipsi 61">
            <a:extLst>
              <a:ext uri="{FF2B5EF4-FFF2-40B4-BE49-F238E27FC236}">
                <a16:creationId xmlns:a16="http://schemas.microsoft.com/office/drawing/2014/main" id="{100E0523-ADEE-445C-8559-565304E9E30B}"/>
              </a:ext>
            </a:extLst>
          </p:cNvPr>
          <p:cNvSpPr/>
          <p:nvPr/>
        </p:nvSpPr>
        <p:spPr>
          <a:xfrm>
            <a:off x="6305725" y="3760505"/>
            <a:ext cx="144000" cy="144000"/>
          </a:xfrm>
          <a:prstGeom prst="ellipse">
            <a:avLst/>
          </a:prstGeom>
          <a:solidFill>
            <a:srgbClr val="0087C9"/>
          </a:solidFill>
          <a:ln>
            <a:solidFill>
              <a:srgbClr val="0087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" name="Ellipsi 62">
            <a:extLst>
              <a:ext uri="{FF2B5EF4-FFF2-40B4-BE49-F238E27FC236}">
                <a16:creationId xmlns:a16="http://schemas.microsoft.com/office/drawing/2014/main" id="{9227EB43-9A95-4CA6-850D-9C027E117486}"/>
              </a:ext>
            </a:extLst>
          </p:cNvPr>
          <p:cNvSpPr/>
          <p:nvPr/>
        </p:nvSpPr>
        <p:spPr>
          <a:xfrm>
            <a:off x="6094120" y="3760505"/>
            <a:ext cx="144000" cy="144000"/>
          </a:xfrm>
          <a:prstGeom prst="ellipse">
            <a:avLst/>
          </a:prstGeom>
          <a:solidFill>
            <a:srgbClr val="E48203"/>
          </a:solidFill>
          <a:ln>
            <a:solidFill>
              <a:srgbClr val="E482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" name="Ellipsi 63">
            <a:extLst>
              <a:ext uri="{FF2B5EF4-FFF2-40B4-BE49-F238E27FC236}">
                <a16:creationId xmlns:a16="http://schemas.microsoft.com/office/drawing/2014/main" id="{F2ABD344-F0BF-48FD-8555-81B42958F00F}"/>
              </a:ext>
            </a:extLst>
          </p:cNvPr>
          <p:cNvSpPr/>
          <p:nvPr/>
        </p:nvSpPr>
        <p:spPr>
          <a:xfrm>
            <a:off x="5880240" y="3760505"/>
            <a:ext cx="144000" cy="144000"/>
          </a:xfrm>
          <a:prstGeom prst="ellipse">
            <a:avLst/>
          </a:prstGeom>
          <a:solidFill>
            <a:srgbClr val="00D53D"/>
          </a:solidFill>
          <a:ln>
            <a:solidFill>
              <a:srgbClr val="00D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5" name="Ellipsi 64">
            <a:extLst>
              <a:ext uri="{FF2B5EF4-FFF2-40B4-BE49-F238E27FC236}">
                <a16:creationId xmlns:a16="http://schemas.microsoft.com/office/drawing/2014/main" id="{6F4DC7F1-B56D-4642-A29A-9D562A655163}"/>
              </a:ext>
            </a:extLst>
          </p:cNvPr>
          <p:cNvSpPr/>
          <p:nvPr/>
        </p:nvSpPr>
        <p:spPr>
          <a:xfrm>
            <a:off x="7900827" y="3760505"/>
            <a:ext cx="144000" cy="144000"/>
          </a:xfrm>
          <a:prstGeom prst="ellipse">
            <a:avLst/>
          </a:prstGeom>
          <a:solidFill>
            <a:srgbClr val="00BAED"/>
          </a:solidFill>
          <a:ln>
            <a:solidFill>
              <a:srgbClr val="00BA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6" name="Ellipsi 65">
            <a:extLst>
              <a:ext uri="{FF2B5EF4-FFF2-40B4-BE49-F238E27FC236}">
                <a16:creationId xmlns:a16="http://schemas.microsoft.com/office/drawing/2014/main" id="{1142611B-13EE-407A-B1A0-B3EE1ECF6245}"/>
              </a:ext>
            </a:extLst>
          </p:cNvPr>
          <p:cNvSpPr/>
          <p:nvPr/>
        </p:nvSpPr>
        <p:spPr>
          <a:xfrm>
            <a:off x="9264311" y="3760505"/>
            <a:ext cx="144000" cy="144000"/>
          </a:xfrm>
          <a:prstGeom prst="ellipse">
            <a:avLst/>
          </a:prstGeom>
          <a:solidFill>
            <a:srgbClr val="E000C3"/>
          </a:solidFill>
          <a:ln>
            <a:solidFill>
              <a:srgbClr val="E000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7" name="Ellipsi 66">
            <a:extLst>
              <a:ext uri="{FF2B5EF4-FFF2-40B4-BE49-F238E27FC236}">
                <a16:creationId xmlns:a16="http://schemas.microsoft.com/office/drawing/2014/main" id="{2DDAC943-1607-47AD-9F48-D1D4FC9A6901}"/>
              </a:ext>
            </a:extLst>
          </p:cNvPr>
          <p:cNvSpPr/>
          <p:nvPr/>
        </p:nvSpPr>
        <p:spPr>
          <a:xfrm>
            <a:off x="9053732" y="3760505"/>
            <a:ext cx="144000" cy="144000"/>
          </a:xfrm>
          <a:prstGeom prst="ellipse">
            <a:avLst/>
          </a:prstGeom>
          <a:solidFill>
            <a:srgbClr val="00D53D"/>
          </a:solidFill>
          <a:ln>
            <a:solidFill>
              <a:srgbClr val="00D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8" name="Ellipsi 67">
            <a:extLst>
              <a:ext uri="{FF2B5EF4-FFF2-40B4-BE49-F238E27FC236}">
                <a16:creationId xmlns:a16="http://schemas.microsoft.com/office/drawing/2014/main" id="{14008F02-FEB3-4192-8B11-A1F17895E7C1}"/>
              </a:ext>
            </a:extLst>
          </p:cNvPr>
          <p:cNvSpPr/>
          <p:nvPr/>
        </p:nvSpPr>
        <p:spPr>
          <a:xfrm>
            <a:off x="10647225" y="3760505"/>
            <a:ext cx="144000" cy="144000"/>
          </a:xfrm>
          <a:prstGeom prst="ellipse">
            <a:avLst/>
          </a:prstGeom>
          <a:solidFill>
            <a:srgbClr val="E000C3"/>
          </a:solidFill>
          <a:ln>
            <a:solidFill>
              <a:srgbClr val="E000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9" name="Ellipsi 68">
            <a:extLst>
              <a:ext uri="{FF2B5EF4-FFF2-40B4-BE49-F238E27FC236}">
                <a16:creationId xmlns:a16="http://schemas.microsoft.com/office/drawing/2014/main" id="{09258B86-F546-4F35-AE12-389B0D2AC779}"/>
              </a:ext>
            </a:extLst>
          </p:cNvPr>
          <p:cNvSpPr/>
          <p:nvPr/>
        </p:nvSpPr>
        <p:spPr>
          <a:xfrm>
            <a:off x="10413609" y="3760505"/>
            <a:ext cx="144000" cy="144000"/>
          </a:xfrm>
          <a:prstGeom prst="ellipse">
            <a:avLst/>
          </a:prstGeom>
          <a:solidFill>
            <a:srgbClr val="E48203"/>
          </a:solidFill>
          <a:ln>
            <a:solidFill>
              <a:srgbClr val="E482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0" name="Ellipsi 69">
            <a:extLst>
              <a:ext uri="{FF2B5EF4-FFF2-40B4-BE49-F238E27FC236}">
                <a16:creationId xmlns:a16="http://schemas.microsoft.com/office/drawing/2014/main" id="{A017C88B-9B5D-4F37-A9CD-68AC7D03A97A}"/>
              </a:ext>
            </a:extLst>
          </p:cNvPr>
          <p:cNvSpPr/>
          <p:nvPr/>
        </p:nvSpPr>
        <p:spPr>
          <a:xfrm>
            <a:off x="11981421" y="3760505"/>
            <a:ext cx="144000" cy="144000"/>
          </a:xfrm>
          <a:prstGeom prst="ellipse">
            <a:avLst/>
          </a:prstGeom>
          <a:solidFill>
            <a:srgbClr val="E000C3"/>
          </a:solidFill>
          <a:ln>
            <a:solidFill>
              <a:srgbClr val="E000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" name="Ellipsi 70">
            <a:extLst>
              <a:ext uri="{FF2B5EF4-FFF2-40B4-BE49-F238E27FC236}">
                <a16:creationId xmlns:a16="http://schemas.microsoft.com/office/drawing/2014/main" id="{1B8C1539-B823-4482-B428-6ED11E51EFDF}"/>
              </a:ext>
            </a:extLst>
          </p:cNvPr>
          <p:cNvSpPr/>
          <p:nvPr/>
        </p:nvSpPr>
        <p:spPr>
          <a:xfrm>
            <a:off x="11747805" y="3760505"/>
            <a:ext cx="144000" cy="144000"/>
          </a:xfrm>
          <a:prstGeom prst="ellipse">
            <a:avLst/>
          </a:prstGeom>
          <a:solidFill>
            <a:srgbClr val="E48203"/>
          </a:solidFill>
          <a:ln>
            <a:solidFill>
              <a:srgbClr val="E482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2" name="Ellipsi 71">
            <a:extLst>
              <a:ext uri="{FF2B5EF4-FFF2-40B4-BE49-F238E27FC236}">
                <a16:creationId xmlns:a16="http://schemas.microsoft.com/office/drawing/2014/main" id="{A9DE1937-03A0-46CD-8E5A-B7EB056A0299}"/>
              </a:ext>
            </a:extLst>
          </p:cNvPr>
          <p:cNvSpPr/>
          <p:nvPr/>
        </p:nvSpPr>
        <p:spPr>
          <a:xfrm>
            <a:off x="1058238" y="4623616"/>
            <a:ext cx="144000" cy="144000"/>
          </a:xfrm>
          <a:prstGeom prst="ellipse">
            <a:avLst/>
          </a:prstGeom>
          <a:solidFill>
            <a:srgbClr val="E000C3"/>
          </a:solidFill>
          <a:ln>
            <a:solidFill>
              <a:srgbClr val="E000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3" name="Ellipsi 72">
            <a:extLst>
              <a:ext uri="{FF2B5EF4-FFF2-40B4-BE49-F238E27FC236}">
                <a16:creationId xmlns:a16="http://schemas.microsoft.com/office/drawing/2014/main" id="{BAFB9914-27FC-42D3-93B8-7E441D3B457C}"/>
              </a:ext>
            </a:extLst>
          </p:cNvPr>
          <p:cNvSpPr/>
          <p:nvPr/>
        </p:nvSpPr>
        <p:spPr>
          <a:xfrm>
            <a:off x="830495" y="4623616"/>
            <a:ext cx="144000" cy="144000"/>
          </a:xfrm>
          <a:prstGeom prst="ellipse">
            <a:avLst/>
          </a:prstGeom>
          <a:solidFill>
            <a:srgbClr val="E48203"/>
          </a:solidFill>
          <a:ln>
            <a:solidFill>
              <a:srgbClr val="E482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4" name="Ellipsi 73">
            <a:extLst>
              <a:ext uri="{FF2B5EF4-FFF2-40B4-BE49-F238E27FC236}">
                <a16:creationId xmlns:a16="http://schemas.microsoft.com/office/drawing/2014/main" id="{1D85A6BE-F796-40EF-A11B-AE6D6616C776}"/>
              </a:ext>
            </a:extLst>
          </p:cNvPr>
          <p:cNvSpPr/>
          <p:nvPr/>
        </p:nvSpPr>
        <p:spPr>
          <a:xfrm>
            <a:off x="596879" y="4623616"/>
            <a:ext cx="144000" cy="144000"/>
          </a:xfrm>
          <a:prstGeom prst="ellipse">
            <a:avLst/>
          </a:prstGeom>
          <a:solidFill>
            <a:srgbClr val="00D53D"/>
          </a:solidFill>
          <a:ln>
            <a:solidFill>
              <a:srgbClr val="00D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5" name="Ellipsi 74">
            <a:extLst>
              <a:ext uri="{FF2B5EF4-FFF2-40B4-BE49-F238E27FC236}">
                <a16:creationId xmlns:a16="http://schemas.microsoft.com/office/drawing/2014/main" id="{F338B071-D86D-458E-B7F3-45B53AE6FA36}"/>
              </a:ext>
            </a:extLst>
          </p:cNvPr>
          <p:cNvSpPr/>
          <p:nvPr/>
        </p:nvSpPr>
        <p:spPr>
          <a:xfrm>
            <a:off x="2428542" y="4623616"/>
            <a:ext cx="144000" cy="144000"/>
          </a:xfrm>
          <a:prstGeom prst="ellipse">
            <a:avLst/>
          </a:prstGeom>
          <a:solidFill>
            <a:srgbClr val="E000C3"/>
          </a:solidFill>
          <a:ln>
            <a:solidFill>
              <a:srgbClr val="E000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6" name="Ellipsi 75">
            <a:extLst>
              <a:ext uri="{FF2B5EF4-FFF2-40B4-BE49-F238E27FC236}">
                <a16:creationId xmlns:a16="http://schemas.microsoft.com/office/drawing/2014/main" id="{F8A07014-37BE-486A-8C89-802788DF6779}"/>
              </a:ext>
            </a:extLst>
          </p:cNvPr>
          <p:cNvSpPr/>
          <p:nvPr/>
        </p:nvSpPr>
        <p:spPr>
          <a:xfrm>
            <a:off x="2200799" y="4623616"/>
            <a:ext cx="144000" cy="144000"/>
          </a:xfrm>
          <a:prstGeom prst="ellipse">
            <a:avLst/>
          </a:prstGeom>
          <a:solidFill>
            <a:srgbClr val="E48203"/>
          </a:solidFill>
          <a:ln>
            <a:solidFill>
              <a:srgbClr val="E482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" name="Ellipsi 76">
            <a:extLst>
              <a:ext uri="{FF2B5EF4-FFF2-40B4-BE49-F238E27FC236}">
                <a16:creationId xmlns:a16="http://schemas.microsoft.com/office/drawing/2014/main" id="{2A003D5C-807F-45F8-BA47-1650F96FAE51}"/>
              </a:ext>
            </a:extLst>
          </p:cNvPr>
          <p:cNvSpPr/>
          <p:nvPr/>
        </p:nvSpPr>
        <p:spPr>
          <a:xfrm>
            <a:off x="3778378" y="4623616"/>
            <a:ext cx="144000" cy="144000"/>
          </a:xfrm>
          <a:prstGeom prst="ellipse">
            <a:avLst/>
          </a:prstGeom>
          <a:solidFill>
            <a:srgbClr val="E48203"/>
          </a:solidFill>
          <a:ln>
            <a:solidFill>
              <a:srgbClr val="E482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8" name="Ellipsi 77">
            <a:extLst>
              <a:ext uri="{FF2B5EF4-FFF2-40B4-BE49-F238E27FC236}">
                <a16:creationId xmlns:a16="http://schemas.microsoft.com/office/drawing/2014/main" id="{671FD3E6-11D5-4789-AD8C-E998B5E5FD9A}"/>
              </a:ext>
            </a:extLst>
          </p:cNvPr>
          <p:cNvSpPr/>
          <p:nvPr/>
        </p:nvSpPr>
        <p:spPr>
          <a:xfrm>
            <a:off x="3566462" y="4623616"/>
            <a:ext cx="144000" cy="144000"/>
          </a:xfrm>
          <a:prstGeom prst="ellipse">
            <a:avLst/>
          </a:prstGeom>
          <a:solidFill>
            <a:srgbClr val="00D53D"/>
          </a:solidFill>
          <a:ln>
            <a:solidFill>
              <a:srgbClr val="00D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9" name="Ellipsi 78">
            <a:extLst>
              <a:ext uri="{FF2B5EF4-FFF2-40B4-BE49-F238E27FC236}">
                <a16:creationId xmlns:a16="http://schemas.microsoft.com/office/drawing/2014/main" id="{7ECE7FEA-848B-4A17-8DE1-FD6DD94A1CBE}"/>
              </a:ext>
            </a:extLst>
          </p:cNvPr>
          <p:cNvSpPr/>
          <p:nvPr/>
        </p:nvSpPr>
        <p:spPr>
          <a:xfrm>
            <a:off x="5128214" y="4623616"/>
            <a:ext cx="144000" cy="144000"/>
          </a:xfrm>
          <a:prstGeom prst="ellipse">
            <a:avLst/>
          </a:prstGeom>
          <a:solidFill>
            <a:srgbClr val="E48203"/>
          </a:solidFill>
          <a:ln>
            <a:solidFill>
              <a:srgbClr val="E482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0" name="Ellipsi 79">
            <a:extLst>
              <a:ext uri="{FF2B5EF4-FFF2-40B4-BE49-F238E27FC236}">
                <a16:creationId xmlns:a16="http://schemas.microsoft.com/office/drawing/2014/main" id="{7016E6CF-FBEB-4918-868B-CBE4ACAC2286}"/>
              </a:ext>
            </a:extLst>
          </p:cNvPr>
          <p:cNvSpPr/>
          <p:nvPr/>
        </p:nvSpPr>
        <p:spPr>
          <a:xfrm>
            <a:off x="4906572" y="4623616"/>
            <a:ext cx="144000" cy="144000"/>
          </a:xfrm>
          <a:prstGeom prst="ellipse">
            <a:avLst/>
          </a:prstGeom>
          <a:solidFill>
            <a:srgbClr val="009328"/>
          </a:solidFill>
          <a:ln>
            <a:solidFill>
              <a:srgbClr val="0093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1" name="Ellipsi 80">
            <a:extLst>
              <a:ext uri="{FF2B5EF4-FFF2-40B4-BE49-F238E27FC236}">
                <a16:creationId xmlns:a16="http://schemas.microsoft.com/office/drawing/2014/main" id="{238EB72A-AD44-45B0-BC1A-8DE95295FEF9}"/>
              </a:ext>
            </a:extLst>
          </p:cNvPr>
          <p:cNvSpPr/>
          <p:nvPr/>
        </p:nvSpPr>
        <p:spPr>
          <a:xfrm>
            <a:off x="6522297" y="4623616"/>
            <a:ext cx="144000" cy="144000"/>
          </a:xfrm>
          <a:prstGeom prst="ellipse">
            <a:avLst/>
          </a:prstGeom>
          <a:solidFill>
            <a:srgbClr val="009328"/>
          </a:solidFill>
          <a:ln>
            <a:solidFill>
              <a:srgbClr val="0093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2" name="Ellipsi 81">
            <a:extLst>
              <a:ext uri="{FF2B5EF4-FFF2-40B4-BE49-F238E27FC236}">
                <a16:creationId xmlns:a16="http://schemas.microsoft.com/office/drawing/2014/main" id="{2041DBD4-9875-4F87-B77F-DA392B5A3F71}"/>
              </a:ext>
            </a:extLst>
          </p:cNvPr>
          <p:cNvSpPr/>
          <p:nvPr/>
        </p:nvSpPr>
        <p:spPr>
          <a:xfrm>
            <a:off x="6305725" y="4623616"/>
            <a:ext cx="144000" cy="144000"/>
          </a:xfrm>
          <a:prstGeom prst="ellipse">
            <a:avLst/>
          </a:prstGeom>
          <a:solidFill>
            <a:srgbClr val="E000C3"/>
          </a:solidFill>
          <a:ln>
            <a:solidFill>
              <a:srgbClr val="E000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3" name="Ellipsi 82">
            <a:extLst>
              <a:ext uri="{FF2B5EF4-FFF2-40B4-BE49-F238E27FC236}">
                <a16:creationId xmlns:a16="http://schemas.microsoft.com/office/drawing/2014/main" id="{A15A0FFF-746B-4DC2-8B47-96EF940227A3}"/>
              </a:ext>
            </a:extLst>
          </p:cNvPr>
          <p:cNvSpPr/>
          <p:nvPr/>
        </p:nvSpPr>
        <p:spPr>
          <a:xfrm>
            <a:off x="6089153" y="4623616"/>
            <a:ext cx="144000" cy="144000"/>
          </a:xfrm>
          <a:prstGeom prst="ellipse">
            <a:avLst/>
          </a:prstGeom>
          <a:solidFill>
            <a:srgbClr val="E48203"/>
          </a:solidFill>
          <a:ln>
            <a:solidFill>
              <a:srgbClr val="E482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4" name="Ellipsi 83">
            <a:extLst>
              <a:ext uri="{FF2B5EF4-FFF2-40B4-BE49-F238E27FC236}">
                <a16:creationId xmlns:a16="http://schemas.microsoft.com/office/drawing/2014/main" id="{E2E1166B-EEA3-46F1-8914-65EECE8EAF0F}"/>
              </a:ext>
            </a:extLst>
          </p:cNvPr>
          <p:cNvSpPr/>
          <p:nvPr/>
        </p:nvSpPr>
        <p:spPr>
          <a:xfrm>
            <a:off x="7900827" y="4623616"/>
            <a:ext cx="144000" cy="144000"/>
          </a:xfrm>
          <a:prstGeom prst="ellipse">
            <a:avLst/>
          </a:prstGeom>
          <a:solidFill>
            <a:srgbClr val="0087C9"/>
          </a:solidFill>
          <a:ln>
            <a:solidFill>
              <a:srgbClr val="0087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5" name="Ellipsi 84">
            <a:extLst>
              <a:ext uri="{FF2B5EF4-FFF2-40B4-BE49-F238E27FC236}">
                <a16:creationId xmlns:a16="http://schemas.microsoft.com/office/drawing/2014/main" id="{C13B9ED3-12C1-4333-ACA9-A07DE0F169F9}"/>
              </a:ext>
            </a:extLst>
          </p:cNvPr>
          <p:cNvSpPr/>
          <p:nvPr/>
        </p:nvSpPr>
        <p:spPr>
          <a:xfrm>
            <a:off x="7684255" y="4623616"/>
            <a:ext cx="144000" cy="144000"/>
          </a:xfrm>
          <a:prstGeom prst="ellipse">
            <a:avLst/>
          </a:prstGeom>
          <a:solidFill>
            <a:srgbClr val="009328"/>
          </a:solidFill>
          <a:ln>
            <a:solidFill>
              <a:srgbClr val="0093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" name="Ellipsi 85">
            <a:extLst>
              <a:ext uri="{FF2B5EF4-FFF2-40B4-BE49-F238E27FC236}">
                <a16:creationId xmlns:a16="http://schemas.microsoft.com/office/drawing/2014/main" id="{9D46B44C-E476-4C35-A64E-107CBF8DD39A}"/>
              </a:ext>
            </a:extLst>
          </p:cNvPr>
          <p:cNvSpPr/>
          <p:nvPr/>
        </p:nvSpPr>
        <p:spPr>
          <a:xfrm>
            <a:off x="7467683" y="4623616"/>
            <a:ext cx="144000" cy="144000"/>
          </a:xfrm>
          <a:prstGeom prst="ellipse">
            <a:avLst/>
          </a:prstGeom>
          <a:solidFill>
            <a:srgbClr val="E000C3"/>
          </a:solidFill>
          <a:ln>
            <a:solidFill>
              <a:srgbClr val="E000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7" name="Ellipsi 86">
            <a:extLst>
              <a:ext uri="{FF2B5EF4-FFF2-40B4-BE49-F238E27FC236}">
                <a16:creationId xmlns:a16="http://schemas.microsoft.com/office/drawing/2014/main" id="{6C1A71BA-AE01-4092-95CA-CCC9FAA741F8}"/>
              </a:ext>
            </a:extLst>
          </p:cNvPr>
          <p:cNvSpPr/>
          <p:nvPr/>
        </p:nvSpPr>
        <p:spPr>
          <a:xfrm>
            <a:off x="9264311" y="4623616"/>
            <a:ext cx="144000" cy="144000"/>
          </a:xfrm>
          <a:prstGeom prst="ellipse">
            <a:avLst/>
          </a:prstGeom>
          <a:solidFill>
            <a:srgbClr val="0087C9"/>
          </a:solidFill>
          <a:ln>
            <a:solidFill>
              <a:srgbClr val="0087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8" name="Ellipsi 87">
            <a:extLst>
              <a:ext uri="{FF2B5EF4-FFF2-40B4-BE49-F238E27FC236}">
                <a16:creationId xmlns:a16="http://schemas.microsoft.com/office/drawing/2014/main" id="{5E1CCE18-B289-42C6-A965-98A4F08D489E}"/>
              </a:ext>
            </a:extLst>
          </p:cNvPr>
          <p:cNvSpPr/>
          <p:nvPr/>
        </p:nvSpPr>
        <p:spPr>
          <a:xfrm>
            <a:off x="9047739" y="4623616"/>
            <a:ext cx="144000" cy="144000"/>
          </a:xfrm>
          <a:prstGeom prst="ellipse">
            <a:avLst/>
          </a:prstGeom>
          <a:solidFill>
            <a:srgbClr val="009328"/>
          </a:solidFill>
          <a:ln>
            <a:solidFill>
              <a:srgbClr val="0093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9" name="Ellipsi 88">
            <a:extLst>
              <a:ext uri="{FF2B5EF4-FFF2-40B4-BE49-F238E27FC236}">
                <a16:creationId xmlns:a16="http://schemas.microsoft.com/office/drawing/2014/main" id="{31977082-772A-4436-B387-78559798A342}"/>
              </a:ext>
            </a:extLst>
          </p:cNvPr>
          <p:cNvSpPr/>
          <p:nvPr/>
        </p:nvSpPr>
        <p:spPr>
          <a:xfrm>
            <a:off x="8831167" y="4623616"/>
            <a:ext cx="144000" cy="144000"/>
          </a:xfrm>
          <a:prstGeom prst="ellipse">
            <a:avLst/>
          </a:prstGeom>
          <a:solidFill>
            <a:srgbClr val="E000C3"/>
          </a:solidFill>
          <a:ln>
            <a:solidFill>
              <a:srgbClr val="E000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3" name="Ellipsi 92">
            <a:extLst>
              <a:ext uri="{FF2B5EF4-FFF2-40B4-BE49-F238E27FC236}">
                <a16:creationId xmlns:a16="http://schemas.microsoft.com/office/drawing/2014/main" id="{0F998B6F-C836-4FB6-BF2F-8EDFF466FBFB}"/>
              </a:ext>
            </a:extLst>
          </p:cNvPr>
          <p:cNvSpPr/>
          <p:nvPr/>
        </p:nvSpPr>
        <p:spPr>
          <a:xfrm>
            <a:off x="10647225" y="4623616"/>
            <a:ext cx="144000" cy="144000"/>
          </a:xfrm>
          <a:prstGeom prst="ellipse">
            <a:avLst/>
          </a:prstGeom>
          <a:solidFill>
            <a:srgbClr val="0087C9"/>
          </a:solidFill>
          <a:ln>
            <a:solidFill>
              <a:srgbClr val="0087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4" name="Ellipsi 93">
            <a:extLst>
              <a:ext uri="{FF2B5EF4-FFF2-40B4-BE49-F238E27FC236}">
                <a16:creationId xmlns:a16="http://schemas.microsoft.com/office/drawing/2014/main" id="{B3414379-6D45-4286-9123-46D5A1B0EC4A}"/>
              </a:ext>
            </a:extLst>
          </p:cNvPr>
          <p:cNvSpPr/>
          <p:nvPr/>
        </p:nvSpPr>
        <p:spPr>
          <a:xfrm>
            <a:off x="10430653" y="4623616"/>
            <a:ext cx="144000" cy="144000"/>
          </a:xfrm>
          <a:prstGeom prst="ellipse">
            <a:avLst/>
          </a:prstGeom>
          <a:solidFill>
            <a:srgbClr val="009328"/>
          </a:solidFill>
          <a:ln>
            <a:solidFill>
              <a:srgbClr val="0093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5" name="Ellipsi 94">
            <a:extLst>
              <a:ext uri="{FF2B5EF4-FFF2-40B4-BE49-F238E27FC236}">
                <a16:creationId xmlns:a16="http://schemas.microsoft.com/office/drawing/2014/main" id="{417E2E95-E10C-4595-9820-E7472FF5C674}"/>
              </a:ext>
            </a:extLst>
          </p:cNvPr>
          <p:cNvSpPr/>
          <p:nvPr/>
        </p:nvSpPr>
        <p:spPr>
          <a:xfrm>
            <a:off x="11981421" y="4623616"/>
            <a:ext cx="144000" cy="144000"/>
          </a:xfrm>
          <a:prstGeom prst="ellipse">
            <a:avLst/>
          </a:prstGeom>
          <a:solidFill>
            <a:srgbClr val="0087C9"/>
          </a:solidFill>
          <a:ln>
            <a:solidFill>
              <a:srgbClr val="0087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6" name="Ellipsi 95">
            <a:extLst>
              <a:ext uri="{FF2B5EF4-FFF2-40B4-BE49-F238E27FC236}">
                <a16:creationId xmlns:a16="http://schemas.microsoft.com/office/drawing/2014/main" id="{FFDB4CF5-2FF1-4BF9-B776-9D8C47A66D4B}"/>
              </a:ext>
            </a:extLst>
          </p:cNvPr>
          <p:cNvSpPr/>
          <p:nvPr/>
        </p:nvSpPr>
        <p:spPr>
          <a:xfrm>
            <a:off x="1058238" y="5486727"/>
            <a:ext cx="144000" cy="144000"/>
          </a:xfrm>
          <a:prstGeom prst="ellipse">
            <a:avLst/>
          </a:prstGeom>
          <a:solidFill>
            <a:srgbClr val="0087C9"/>
          </a:solidFill>
          <a:ln>
            <a:solidFill>
              <a:srgbClr val="0087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7" name="Ellipsi 96">
            <a:extLst>
              <a:ext uri="{FF2B5EF4-FFF2-40B4-BE49-F238E27FC236}">
                <a16:creationId xmlns:a16="http://schemas.microsoft.com/office/drawing/2014/main" id="{E37701D2-1013-4209-9F59-E5CEA9E3A845}"/>
              </a:ext>
            </a:extLst>
          </p:cNvPr>
          <p:cNvSpPr/>
          <p:nvPr/>
        </p:nvSpPr>
        <p:spPr>
          <a:xfrm>
            <a:off x="830495" y="5486727"/>
            <a:ext cx="144000" cy="144000"/>
          </a:xfrm>
          <a:prstGeom prst="ellipse">
            <a:avLst/>
          </a:prstGeom>
          <a:solidFill>
            <a:srgbClr val="00BAED"/>
          </a:solidFill>
          <a:ln>
            <a:solidFill>
              <a:srgbClr val="00BA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8" name="Ellipsi 97">
            <a:extLst>
              <a:ext uri="{FF2B5EF4-FFF2-40B4-BE49-F238E27FC236}">
                <a16:creationId xmlns:a16="http://schemas.microsoft.com/office/drawing/2014/main" id="{309BE96D-ACB6-4181-9C19-6125938F7063}"/>
              </a:ext>
            </a:extLst>
          </p:cNvPr>
          <p:cNvSpPr/>
          <p:nvPr/>
        </p:nvSpPr>
        <p:spPr>
          <a:xfrm>
            <a:off x="2428542" y="5486727"/>
            <a:ext cx="144000" cy="144000"/>
          </a:xfrm>
          <a:prstGeom prst="ellipse">
            <a:avLst/>
          </a:prstGeom>
          <a:solidFill>
            <a:srgbClr val="0087C9"/>
          </a:solidFill>
          <a:ln>
            <a:solidFill>
              <a:srgbClr val="0087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9" name="Ellipsi 98">
            <a:extLst>
              <a:ext uri="{FF2B5EF4-FFF2-40B4-BE49-F238E27FC236}">
                <a16:creationId xmlns:a16="http://schemas.microsoft.com/office/drawing/2014/main" id="{DDA5162A-673D-4129-BC22-F44E684AE7BD}"/>
              </a:ext>
            </a:extLst>
          </p:cNvPr>
          <p:cNvSpPr/>
          <p:nvPr/>
        </p:nvSpPr>
        <p:spPr>
          <a:xfrm>
            <a:off x="3798846" y="5486727"/>
            <a:ext cx="144000" cy="144000"/>
          </a:xfrm>
          <a:prstGeom prst="ellipse">
            <a:avLst/>
          </a:prstGeom>
          <a:solidFill>
            <a:srgbClr val="0087C9"/>
          </a:solidFill>
          <a:ln>
            <a:solidFill>
              <a:srgbClr val="0087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0" name="Ellipsi 99">
            <a:extLst>
              <a:ext uri="{FF2B5EF4-FFF2-40B4-BE49-F238E27FC236}">
                <a16:creationId xmlns:a16="http://schemas.microsoft.com/office/drawing/2014/main" id="{F35E1437-7427-4DE2-BF1B-9EA06B5BD69D}"/>
              </a:ext>
            </a:extLst>
          </p:cNvPr>
          <p:cNvSpPr/>
          <p:nvPr/>
        </p:nvSpPr>
        <p:spPr>
          <a:xfrm>
            <a:off x="3561806" y="5486727"/>
            <a:ext cx="144000" cy="144000"/>
          </a:xfrm>
          <a:prstGeom prst="ellipse">
            <a:avLst/>
          </a:prstGeom>
          <a:solidFill>
            <a:srgbClr val="E48203"/>
          </a:solidFill>
          <a:ln>
            <a:solidFill>
              <a:srgbClr val="E482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1" name="Ellipsi 100">
            <a:extLst>
              <a:ext uri="{FF2B5EF4-FFF2-40B4-BE49-F238E27FC236}">
                <a16:creationId xmlns:a16="http://schemas.microsoft.com/office/drawing/2014/main" id="{5CDF58E6-E678-4FAB-8741-7012E1B3185B}"/>
              </a:ext>
            </a:extLst>
          </p:cNvPr>
          <p:cNvSpPr/>
          <p:nvPr/>
        </p:nvSpPr>
        <p:spPr>
          <a:xfrm>
            <a:off x="3323831" y="5486727"/>
            <a:ext cx="144000" cy="144000"/>
          </a:xfrm>
          <a:prstGeom prst="ellipse">
            <a:avLst/>
          </a:prstGeom>
          <a:solidFill>
            <a:srgbClr val="00BAED"/>
          </a:solidFill>
          <a:ln>
            <a:solidFill>
              <a:srgbClr val="00BA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2" name="Ellipsi 101">
            <a:extLst>
              <a:ext uri="{FF2B5EF4-FFF2-40B4-BE49-F238E27FC236}">
                <a16:creationId xmlns:a16="http://schemas.microsoft.com/office/drawing/2014/main" id="{9BDAC016-152B-4AD9-A47E-F3199D1EB9CF}"/>
              </a:ext>
            </a:extLst>
          </p:cNvPr>
          <p:cNvSpPr/>
          <p:nvPr/>
        </p:nvSpPr>
        <p:spPr>
          <a:xfrm>
            <a:off x="5160571" y="5486727"/>
            <a:ext cx="144000" cy="144000"/>
          </a:xfrm>
          <a:prstGeom prst="ellipse">
            <a:avLst/>
          </a:prstGeom>
          <a:solidFill>
            <a:srgbClr val="8511BC"/>
          </a:solidFill>
          <a:ln>
            <a:solidFill>
              <a:srgbClr val="8511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3" name="Ellipsi 102">
            <a:extLst>
              <a:ext uri="{FF2B5EF4-FFF2-40B4-BE49-F238E27FC236}">
                <a16:creationId xmlns:a16="http://schemas.microsoft.com/office/drawing/2014/main" id="{8032C007-27A0-42C7-8833-5AFE2C463419}"/>
              </a:ext>
            </a:extLst>
          </p:cNvPr>
          <p:cNvSpPr/>
          <p:nvPr/>
        </p:nvSpPr>
        <p:spPr>
          <a:xfrm>
            <a:off x="6522297" y="5486727"/>
            <a:ext cx="144000" cy="144000"/>
          </a:xfrm>
          <a:prstGeom prst="ellipse">
            <a:avLst/>
          </a:prstGeom>
          <a:solidFill>
            <a:srgbClr val="8511BC"/>
          </a:solidFill>
          <a:ln>
            <a:solidFill>
              <a:srgbClr val="8511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" name="Ellipsi 103">
            <a:extLst>
              <a:ext uri="{FF2B5EF4-FFF2-40B4-BE49-F238E27FC236}">
                <a16:creationId xmlns:a16="http://schemas.microsoft.com/office/drawing/2014/main" id="{55464D55-03A9-48AC-8A64-936DA474B624}"/>
              </a:ext>
            </a:extLst>
          </p:cNvPr>
          <p:cNvSpPr/>
          <p:nvPr/>
        </p:nvSpPr>
        <p:spPr>
          <a:xfrm>
            <a:off x="7900827" y="5486727"/>
            <a:ext cx="144000" cy="144000"/>
          </a:xfrm>
          <a:prstGeom prst="ellipse">
            <a:avLst/>
          </a:prstGeom>
          <a:solidFill>
            <a:srgbClr val="8511BC"/>
          </a:solidFill>
          <a:ln>
            <a:solidFill>
              <a:srgbClr val="8511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" name="Ellipsi 104">
            <a:extLst>
              <a:ext uri="{FF2B5EF4-FFF2-40B4-BE49-F238E27FC236}">
                <a16:creationId xmlns:a16="http://schemas.microsoft.com/office/drawing/2014/main" id="{0EADC9AF-545D-42D9-841F-1FA9C111041A}"/>
              </a:ext>
            </a:extLst>
          </p:cNvPr>
          <p:cNvSpPr/>
          <p:nvPr/>
        </p:nvSpPr>
        <p:spPr>
          <a:xfrm>
            <a:off x="9264311" y="5486727"/>
            <a:ext cx="144000" cy="144000"/>
          </a:xfrm>
          <a:prstGeom prst="ellipse">
            <a:avLst/>
          </a:prstGeom>
          <a:solidFill>
            <a:srgbClr val="8511BC"/>
          </a:solidFill>
          <a:ln>
            <a:solidFill>
              <a:srgbClr val="8511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6" name="Ellipsi 105">
            <a:extLst>
              <a:ext uri="{FF2B5EF4-FFF2-40B4-BE49-F238E27FC236}">
                <a16:creationId xmlns:a16="http://schemas.microsoft.com/office/drawing/2014/main" id="{2746A51E-FEE7-428E-9F27-F3B7B9DD88EE}"/>
              </a:ext>
            </a:extLst>
          </p:cNvPr>
          <p:cNvSpPr/>
          <p:nvPr/>
        </p:nvSpPr>
        <p:spPr>
          <a:xfrm>
            <a:off x="10647225" y="5486727"/>
            <a:ext cx="144000" cy="144000"/>
          </a:xfrm>
          <a:prstGeom prst="ellipse">
            <a:avLst/>
          </a:prstGeom>
          <a:solidFill>
            <a:srgbClr val="8511BC"/>
          </a:solidFill>
          <a:ln>
            <a:solidFill>
              <a:srgbClr val="8511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7" name="Ellipsi 106">
            <a:extLst>
              <a:ext uri="{FF2B5EF4-FFF2-40B4-BE49-F238E27FC236}">
                <a16:creationId xmlns:a16="http://schemas.microsoft.com/office/drawing/2014/main" id="{E7D42500-7037-44C3-8A83-EDF33161B29C}"/>
              </a:ext>
            </a:extLst>
          </p:cNvPr>
          <p:cNvSpPr/>
          <p:nvPr/>
        </p:nvSpPr>
        <p:spPr>
          <a:xfrm>
            <a:off x="11981421" y="5486727"/>
            <a:ext cx="144000" cy="144000"/>
          </a:xfrm>
          <a:prstGeom prst="ellipse">
            <a:avLst/>
          </a:prstGeom>
          <a:solidFill>
            <a:srgbClr val="8511BC"/>
          </a:solidFill>
          <a:ln>
            <a:solidFill>
              <a:srgbClr val="8511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8" name="Ellipsi 107">
            <a:extLst>
              <a:ext uri="{FF2B5EF4-FFF2-40B4-BE49-F238E27FC236}">
                <a16:creationId xmlns:a16="http://schemas.microsoft.com/office/drawing/2014/main" id="{CBFA61EA-FF5F-4FFB-A0F4-CA201001E1DF}"/>
              </a:ext>
            </a:extLst>
          </p:cNvPr>
          <p:cNvSpPr/>
          <p:nvPr/>
        </p:nvSpPr>
        <p:spPr>
          <a:xfrm rot="10800000">
            <a:off x="3104228" y="6391193"/>
            <a:ext cx="144000" cy="144000"/>
          </a:xfrm>
          <a:prstGeom prst="ellipse">
            <a:avLst/>
          </a:prstGeom>
          <a:solidFill>
            <a:srgbClr val="8511BC"/>
          </a:solidFill>
          <a:ln>
            <a:solidFill>
              <a:srgbClr val="8511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9" name="Ellipsi 108">
            <a:extLst>
              <a:ext uri="{FF2B5EF4-FFF2-40B4-BE49-F238E27FC236}">
                <a16:creationId xmlns:a16="http://schemas.microsoft.com/office/drawing/2014/main" id="{01C23784-4CCF-4878-B2B0-81A735ACCE99}"/>
              </a:ext>
            </a:extLst>
          </p:cNvPr>
          <p:cNvSpPr/>
          <p:nvPr/>
        </p:nvSpPr>
        <p:spPr>
          <a:xfrm rot="12675305">
            <a:off x="4459560" y="6391194"/>
            <a:ext cx="144000" cy="144000"/>
          </a:xfrm>
          <a:prstGeom prst="ellipse">
            <a:avLst/>
          </a:prstGeom>
          <a:solidFill>
            <a:srgbClr val="8511BC"/>
          </a:solidFill>
          <a:ln>
            <a:solidFill>
              <a:srgbClr val="8511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0" name="Ellipsi 109">
            <a:extLst>
              <a:ext uri="{FF2B5EF4-FFF2-40B4-BE49-F238E27FC236}">
                <a16:creationId xmlns:a16="http://schemas.microsoft.com/office/drawing/2014/main" id="{682547E0-7A39-415D-9891-E2BA8F1FCF52}"/>
              </a:ext>
            </a:extLst>
          </p:cNvPr>
          <p:cNvSpPr/>
          <p:nvPr/>
        </p:nvSpPr>
        <p:spPr>
          <a:xfrm>
            <a:off x="5814892" y="6391193"/>
            <a:ext cx="144000" cy="144000"/>
          </a:xfrm>
          <a:prstGeom prst="ellipse">
            <a:avLst/>
          </a:prstGeom>
          <a:solidFill>
            <a:srgbClr val="8511BC"/>
          </a:solidFill>
          <a:ln>
            <a:solidFill>
              <a:srgbClr val="8511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1" name="Ellipsi 110">
            <a:extLst>
              <a:ext uri="{FF2B5EF4-FFF2-40B4-BE49-F238E27FC236}">
                <a16:creationId xmlns:a16="http://schemas.microsoft.com/office/drawing/2014/main" id="{246BD832-91EB-438E-96A8-5EBDB8DF7FC5}"/>
              </a:ext>
            </a:extLst>
          </p:cNvPr>
          <p:cNvSpPr/>
          <p:nvPr/>
        </p:nvSpPr>
        <p:spPr>
          <a:xfrm>
            <a:off x="7213333" y="6393490"/>
            <a:ext cx="144000" cy="144000"/>
          </a:xfrm>
          <a:prstGeom prst="ellipse">
            <a:avLst/>
          </a:prstGeom>
          <a:solidFill>
            <a:srgbClr val="8511BC"/>
          </a:solidFill>
          <a:ln>
            <a:solidFill>
              <a:srgbClr val="8511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2" name="Ellipsi 111">
            <a:extLst>
              <a:ext uri="{FF2B5EF4-FFF2-40B4-BE49-F238E27FC236}">
                <a16:creationId xmlns:a16="http://schemas.microsoft.com/office/drawing/2014/main" id="{0715763B-0B23-41F5-8116-D6B7F4AEA50B}"/>
              </a:ext>
            </a:extLst>
          </p:cNvPr>
          <p:cNvSpPr/>
          <p:nvPr/>
        </p:nvSpPr>
        <p:spPr>
          <a:xfrm>
            <a:off x="8569517" y="6385079"/>
            <a:ext cx="144000" cy="144000"/>
          </a:xfrm>
          <a:prstGeom prst="ellipse">
            <a:avLst/>
          </a:prstGeom>
          <a:solidFill>
            <a:srgbClr val="8511BC"/>
          </a:solidFill>
          <a:ln>
            <a:solidFill>
              <a:srgbClr val="8511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3" name="Ellipsi 112">
            <a:extLst>
              <a:ext uri="{FF2B5EF4-FFF2-40B4-BE49-F238E27FC236}">
                <a16:creationId xmlns:a16="http://schemas.microsoft.com/office/drawing/2014/main" id="{93A0B00D-CFBC-42FF-9616-86D704B35F26}"/>
              </a:ext>
            </a:extLst>
          </p:cNvPr>
          <p:cNvSpPr/>
          <p:nvPr/>
        </p:nvSpPr>
        <p:spPr>
          <a:xfrm>
            <a:off x="9955607" y="6391193"/>
            <a:ext cx="144000" cy="144000"/>
          </a:xfrm>
          <a:prstGeom prst="ellipse">
            <a:avLst/>
          </a:prstGeom>
          <a:solidFill>
            <a:srgbClr val="8511BC"/>
          </a:solidFill>
          <a:ln>
            <a:solidFill>
              <a:srgbClr val="8511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4" name="Vuokaaviosymboli: Liitin 113">
            <a:extLst>
              <a:ext uri="{FF2B5EF4-FFF2-40B4-BE49-F238E27FC236}">
                <a16:creationId xmlns:a16="http://schemas.microsoft.com/office/drawing/2014/main" id="{38319A96-0F85-48CD-915C-D2D3B1569276}"/>
              </a:ext>
            </a:extLst>
          </p:cNvPr>
          <p:cNvSpPr/>
          <p:nvPr/>
        </p:nvSpPr>
        <p:spPr>
          <a:xfrm>
            <a:off x="8303063" y="358500"/>
            <a:ext cx="216000" cy="216000"/>
          </a:xfrm>
          <a:prstGeom prst="flowChartConnector">
            <a:avLst/>
          </a:prstGeom>
          <a:solidFill>
            <a:srgbClr val="0093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" name="Vuokaaviosymboli: Liitin 115">
            <a:extLst>
              <a:ext uri="{FF2B5EF4-FFF2-40B4-BE49-F238E27FC236}">
                <a16:creationId xmlns:a16="http://schemas.microsoft.com/office/drawing/2014/main" id="{DCAA9E4D-AA5B-416B-9F08-FBA12C0595D5}"/>
              </a:ext>
            </a:extLst>
          </p:cNvPr>
          <p:cNvSpPr/>
          <p:nvPr/>
        </p:nvSpPr>
        <p:spPr>
          <a:xfrm>
            <a:off x="8303063" y="671641"/>
            <a:ext cx="216000" cy="216000"/>
          </a:xfrm>
          <a:prstGeom prst="flowChartConnector">
            <a:avLst/>
          </a:prstGeom>
          <a:solidFill>
            <a:srgbClr val="00D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" name="Vuokaaviosymboli: Liitin 116">
            <a:extLst>
              <a:ext uri="{FF2B5EF4-FFF2-40B4-BE49-F238E27FC236}">
                <a16:creationId xmlns:a16="http://schemas.microsoft.com/office/drawing/2014/main" id="{C21E008C-D5C2-4DC2-97C9-61A982BADEDA}"/>
              </a:ext>
            </a:extLst>
          </p:cNvPr>
          <p:cNvSpPr/>
          <p:nvPr/>
        </p:nvSpPr>
        <p:spPr>
          <a:xfrm>
            <a:off x="8303063" y="974285"/>
            <a:ext cx="216000" cy="216000"/>
          </a:xfrm>
          <a:prstGeom prst="flowChartConnector">
            <a:avLst/>
          </a:prstGeom>
          <a:solidFill>
            <a:srgbClr val="00B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8" name="Vuokaaviosymboli: Liitin 117">
            <a:extLst>
              <a:ext uri="{FF2B5EF4-FFF2-40B4-BE49-F238E27FC236}">
                <a16:creationId xmlns:a16="http://schemas.microsoft.com/office/drawing/2014/main" id="{0EBED134-585C-446E-9B65-165B2C5FF149}"/>
              </a:ext>
            </a:extLst>
          </p:cNvPr>
          <p:cNvSpPr/>
          <p:nvPr/>
        </p:nvSpPr>
        <p:spPr>
          <a:xfrm>
            <a:off x="10263167" y="142500"/>
            <a:ext cx="216000" cy="216000"/>
          </a:xfrm>
          <a:prstGeom prst="flowChartConnector">
            <a:avLst/>
          </a:prstGeom>
          <a:solidFill>
            <a:srgbClr val="0087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9" name="Vuokaaviosymboli: Liitin 118">
            <a:extLst>
              <a:ext uri="{FF2B5EF4-FFF2-40B4-BE49-F238E27FC236}">
                <a16:creationId xmlns:a16="http://schemas.microsoft.com/office/drawing/2014/main" id="{BE5614C7-FC68-4AFA-936E-CA6BD02B0D0A}"/>
              </a:ext>
            </a:extLst>
          </p:cNvPr>
          <p:cNvSpPr/>
          <p:nvPr/>
        </p:nvSpPr>
        <p:spPr>
          <a:xfrm>
            <a:off x="10263167" y="430298"/>
            <a:ext cx="216000" cy="216000"/>
          </a:xfrm>
          <a:prstGeom prst="flowChartConnector">
            <a:avLst/>
          </a:prstGeom>
          <a:solidFill>
            <a:srgbClr val="E482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0" name="Vuokaaviosymboli: Liitin 119">
            <a:extLst>
              <a:ext uri="{FF2B5EF4-FFF2-40B4-BE49-F238E27FC236}">
                <a16:creationId xmlns:a16="http://schemas.microsoft.com/office/drawing/2014/main" id="{0100CA65-20A6-4522-8018-155C311AB7B5}"/>
              </a:ext>
            </a:extLst>
          </p:cNvPr>
          <p:cNvSpPr/>
          <p:nvPr/>
        </p:nvSpPr>
        <p:spPr>
          <a:xfrm>
            <a:off x="10263167" y="704484"/>
            <a:ext cx="216000" cy="216000"/>
          </a:xfrm>
          <a:prstGeom prst="flowChartConnector">
            <a:avLst/>
          </a:prstGeom>
          <a:solidFill>
            <a:srgbClr val="E00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1" name="Vuokaaviosymboli: Liitin 120">
            <a:extLst>
              <a:ext uri="{FF2B5EF4-FFF2-40B4-BE49-F238E27FC236}">
                <a16:creationId xmlns:a16="http://schemas.microsoft.com/office/drawing/2014/main" id="{B433E514-3FA0-4F50-A55A-211CD990B95D}"/>
              </a:ext>
            </a:extLst>
          </p:cNvPr>
          <p:cNvSpPr/>
          <p:nvPr/>
        </p:nvSpPr>
        <p:spPr>
          <a:xfrm>
            <a:off x="10263167" y="985387"/>
            <a:ext cx="216000" cy="216000"/>
          </a:xfrm>
          <a:prstGeom prst="flowChartConnector">
            <a:avLst/>
          </a:prstGeom>
          <a:solidFill>
            <a:srgbClr val="8511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5" name="Ellipsi 114">
            <a:extLst>
              <a:ext uri="{FF2B5EF4-FFF2-40B4-BE49-F238E27FC236}">
                <a16:creationId xmlns:a16="http://schemas.microsoft.com/office/drawing/2014/main" id="{A14530B2-6602-4B62-A95B-CC0651EBCBE1}"/>
              </a:ext>
            </a:extLst>
          </p:cNvPr>
          <p:cNvSpPr/>
          <p:nvPr/>
        </p:nvSpPr>
        <p:spPr>
          <a:xfrm>
            <a:off x="2862763" y="2034365"/>
            <a:ext cx="144000" cy="144000"/>
          </a:xfrm>
          <a:prstGeom prst="ellipse">
            <a:avLst/>
          </a:prstGeom>
          <a:solidFill>
            <a:srgbClr val="E000C3"/>
          </a:solidFill>
          <a:ln>
            <a:solidFill>
              <a:srgbClr val="E000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9903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Sisällön paikkamerkki 3">
            <a:extLst>
              <a:ext uri="{FF2B5EF4-FFF2-40B4-BE49-F238E27FC236}">
                <a16:creationId xmlns:a16="http://schemas.microsoft.com/office/drawing/2014/main" id="{E01D2B0A-DADB-4A97-B436-19A70B0E62A4}"/>
              </a:ext>
            </a:extLst>
          </p:cNvPr>
          <p:cNvGraphicFramePr>
            <a:graphicFrameLocks/>
          </p:cNvGraphicFramePr>
          <p:nvPr/>
        </p:nvGraphicFramePr>
        <p:xfrm>
          <a:off x="71437" y="984537"/>
          <a:ext cx="12049125" cy="5766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2" name="Otsikko 5">
            <a:extLst>
              <a:ext uri="{FF2B5EF4-FFF2-40B4-BE49-F238E27FC236}">
                <a16:creationId xmlns:a16="http://schemas.microsoft.com/office/drawing/2014/main" id="{E8C30F9C-ADC8-4A03-874A-1B30683B648F}"/>
              </a:ext>
            </a:extLst>
          </p:cNvPr>
          <p:cNvSpPr txBox="1">
            <a:spLocks/>
          </p:cNvSpPr>
          <p:nvPr/>
        </p:nvSpPr>
        <p:spPr>
          <a:xfrm>
            <a:off x="204209" y="-125918"/>
            <a:ext cx="10636236" cy="11195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1" i="0" u="none" strike="noStrike" kern="1200" cap="none" spc="0" normalizeH="0" baseline="0" noProof="0">
                <a:ln>
                  <a:noFill/>
                </a:ln>
                <a:solidFill>
                  <a:srgbClr val="00BAED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ELY-ilmastotyön hotspotit</a:t>
            </a:r>
          </a:p>
        </p:txBody>
      </p:sp>
      <p:grpSp>
        <p:nvGrpSpPr>
          <p:cNvPr id="53" name="Ryhmä 52">
            <a:extLst>
              <a:ext uri="{FF2B5EF4-FFF2-40B4-BE49-F238E27FC236}">
                <a16:creationId xmlns:a16="http://schemas.microsoft.com/office/drawing/2014/main" id="{8DB86B94-F63B-483E-9CB1-C628E63F4CAE}"/>
              </a:ext>
            </a:extLst>
          </p:cNvPr>
          <p:cNvGrpSpPr/>
          <p:nvPr/>
        </p:nvGrpSpPr>
        <p:grpSpPr>
          <a:xfrm>
            <a:off x="3434546" y="664876"/>
            <a:ext cx="2186566" cy="1357641"/>
            <a:chOff x="2740669" y="290670"/>
            <a:chExt cx="1242714" cy="745628"/>
          </a:xfrm>
          <a:solidFill>
            <a:srgbClr val="FE0036"/>
          </a:solidFill>
        </p:grpSpPr>
        <p:sp>
          <p:nvSpPr>
            <p:cNvPr id="54" name="Suorakulmio 20">
              <a:extLst>
                <a:ext uri="{FF2B5EF4-FFF2-40B4-BE49-F238E27FC236}">
                  <a16:creationId xmlns:a16="http://schemas.microsoft.com/office/drawing/2014/main" id="{5A14AF69-99C7-4A58-8E94-B57BD975FCD8}"/>
                </a:ext>
              </a:extLst>
            </p:cNvPr>
            <p:cNvSpPr/>
            <p:nvPr/>
          </p:nvSpPr>
          <p:spPr>
            <a:xfrm>
              <a:off x="2740669" y="290670"/>
              <a:ext cx="1242714" cy="745628"/>
            </a:xfrm>
            <a:prstGeom prst="ellipse">
              <a:avLst/>
            </a:prstGeom>
            <a:grpFill/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</p:sp>
        <p:sp>
          <p:nvSpPr>
            <p:cNvPr id="55" name="Tekstiruutu 54">
              <a:extLst>
                <a:ext uri="{FF2B5EF4-FFF2-40B4-BE49-F238E27FC236}">
                  <a16:creationId xmlns:a16="http://schemas.microsoft.com/office/drawing/2014/main" id="{10BF281A-3381-4716-B7C7-C773F4C6EA7B}"/>
                </a:ext>
              </a:extLst>
            </p:cNvPr>
            <p:cNvSpPr txBox="1"/>
            <p:nvPr/>
          </p:nvSpPr>
          <p:spPr>
            <a:xfrm>
              <a:off x="2740669" y="290670"/>
              <a:ext cx="1242714" cy="745628"/>
            </a:xfrm>
            <a:prstGeom prst="ellipse">
              <a:avLst/>
            </a:prstGeom>
            <a:solidFill>
              <a:srgbClr val="FF2957"/>
            </a:solidFill>
            <a:ln>
              <a:solidFill>
                <a:srgbClr val="FFFFFF"/>
              </a:solidFill>
            </a:ln>
            <a:effectLst/>
          </p:spPr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Kiertotalouden potentiaalin tunnistaminen ja mahdollistaminen</a:t>
              </a:r>
            </a:p>
          </p:txBody>
        </p:sp>
      </p:grpSp>
      <p:pic>
        <p:nvPicPr>
          <p:cNvPr id="56" name="Kuva 55">
            <a:extLst>
              <a:ext uri="{FF2B5EF4-FFF2-40B4-BE49-F238E27FC236}">
                <a16:creationId xmlns:a16="http://schemas.microsoft.com/office/drawing/2014/main" id="{86127052-355E-407A-B04A-276A513A6C0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9970" y="43763"/>
            <a:ext cx="437723" cy="437723"/>
          </a:xfrm>
          <a:prstGeom prst="rect">
            <a:avLst/>
          </a:prstGeom>
        </p:spPr>
      </p:pic>
      <p:pic>
        <p:nvPicPr>
          <p:cNvPr id="57" name="Kuva 56">
            <a:extLst>
              <a:ext uri="{FF2B5EF4-FFF2-40B4-BE49-F238E27FC236}">
                <a16:creationId xmlns:a16="http://schemas.microsoft.com/office/drawing/2014/main" id="{5ED05B5A-D20A-44A2-AA95-D71BCA37BC9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9724" y="53970"/>
            <a:ext cx="562176" cy="439200"/>
          </a:xfrm>
          <a:prstGeom prst="rect">
            <a:avLst/>
          </a:prstGeom>
        </p:spPr>
      </p:pic>
      <p:grpSp>
        <p:nvGrpSpPr>
          <p:cNvPr id="58" name="Ryhmä 57">
            <a:extLst>
              <a:ext uri="{FF2B5EF4-FFF2-40B4-BE49-F238E27FC236}">
                <a16:creationId xmlns:a16="http://schemas.microsoft.com/office/drawing/2014/main" id="{2996D0F6-18EC-42BF-AB35-D9ED8640CB0E}"/>
              </a:ext>
            </a:extLst>
          </p:cNvPr>
          <p:cNvGrpSpPr/>
          <p:nvPr/>
        </p:nvGrpSpPr>
        <p:grpSpPr>
          <a:xfrm>
            <a:off x="6593825" y="2668480"/>
            <a:ext cx="2186566" cy="1357641"/>
            <a:chOff x="2740669" y="290670"/>
            <a:chExt cx="1242714" cy="745628"/>
          </a:xfrm>
          <a:solidFill>
            <a:srgbClr val="FF2957"/>
          </a:solidFill>
        </p:grpSpPr>
        <p:sp>
          <p:nvSpPr>
            <p:cNvPr id="59" name="Suorakulmio 26">
              <a:extLst>
                <a:ext uri="{FF2B5EF4-FFF2-40B4-BE49-F238E27FC236}">
                  <a16:creationId xmlns:a16="http://schemas.microsoft.com/office/drawing/2014/main" id="{23179A1C-8C9C-4BC2-9799-C4043F7C381C}"/>
                </a:ext>
              </a:extLst>
            </p:cNvPr>
            <p:cNvSpPr/>
            <p:nvPr/>
          </p:nvSpPr>
          <p:spPr>
            <a:xfrm>
              <a:off x="2740669" y="290670"/>
              <a:ext cx="1242714" cy="745628"/>
            </a:xfrm>
            <a:prstGeom prst="ellipse">
              <a:avLst/>
            </a:prstGeom>
            <a:grp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60" name="Tekstiruutu 59">
              <a:extLst>
                <a:ext uri="{FF2B5EF4-FFF2-40B4-BE49-F238E27FC236}">
                  <a16:creationId xmlns:a16="http://schemas.microsoft.com/office/drawing/2014/main" id="{C74110E6-1841-474F-A053-516A56A2671E}"/>
                </a:ext>
              </a:extLst>
            </p:cNvPr>
            <p:cNvSpPr txBox="1"/>
            <p:nvPr/>
          </p:nvSpPr>
          <p:spPr>
            <a:xfrm>
              <a:off x="2740669" y="290670"/>
              <a:ext cx="1242714" cy="745628"/>
            </a:xfrm>
            <a:prstGeom prst="ellipse">
              <a:avLst/>
            </a:prstGeom>
            <a:grpFill/>
            <a:ln>
              <a:solidFill>
                <a:srgbClr val="FFFFFF">
                  <a:lumMod val="95000"/>
                </a:srgbClr>
              </a:solidFill>
            </a:ln>
            <a:effectLst/>
          </p:spPr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Tulva- ja kuivuusriskien-hallinta</a:t>
              </a:r>
            </a:p>
          </p:txBody>
        </p:sp>
      </p:grpSp>
      <p:grpSp>
        <p:nvGrpSpPr>
          <p:cNvPr id="61" name="Ryhmä 60">
            <a:extLst>
              <a:ext uri="{FF2B5EF4-FFF2-40B4-BE49-F238E27FC236}">
                <a16:creationId xmlns:a16="http://schemas.microsoft.com/office/drawing/2014/main" id="{9FF545A3-83DE-48B0-ACEF-D6EA2875673C}"/>
              </a:ext>
            </a:extLst>
          </p:cNvPr>
          <p:cNvGrpSpPr/>
          <p:nvPr/>
        </p:nvGrpSpPr>
        <p:grpSpPr>
          <a:xfrm>
            <a:off x="9539752" y="692065"/>
            <a:ext cx="2186566" cy="1357641"/>
            <a:chOff x="2740669" y="290670"/>
            <a:chExt cx="1242714" cy="745628"/>
          </a:xfrm>
          <a:solidFill>
            <a:srgbClr val="FF2957"/>
          </a:solidFill>
        </p:grpSpPr>
        <p:sp>
          <p:nvSpPr>
            <p:cNvPr id="62" name="Suorakulmio 29">
              <a:extLst>
                <a:ext uri="{FF2B5EF4-FFF2-40B4-BE49-F238E27FC236}">
                  <a16:creationId xmlns:a16="http://schemas.microsoft.com/office/drawing/2014/main" id="{A3BD89FD-AE52-4A15-806A-487BE01684EA}"/>
                </a:ext>
              </a:extLst>
            </p:cNvPr>
            <p:cNvSpPr/>
            <p:nvPr/>
          </p:nvSpPr>
          <p:spPr>
            <a:xfrm>
              <a:off x="2740669" y="290670"/>
              <a:ext cx="1242714" cy="745628"/>
            </a:xfrm>
            <a:prstGeom prst="ellipse">
              <a:avLst/>
            </a:prstGeom>
            <a:grp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63" name="Tekstiruutu 62">
              <a:extLst>
                <a:ext uri="{FF2B5EF4-FFF2-40B4-BE49-F238E27FC236}">
                  <a16:creationId xmlns:a16="http://schemas.microsoft.com/office/drawing/2014/main" id="{F2B17598-4A7C-4195-9666-30661A01C743}"/>
                </a:ext>
              </a:extLst>
            </p:cNvPr>
            <p:cNvSpPr txBox="1"/>
            <p:nvPr/>
          </p:nvSpPr>
          <p:spPr>
            <a:xfrm>
              <a:off x="2740669" y="290670"/>
              <a:ext cx="1242714" cy="745628"/>
            </a:xfrm>
            <a:prstGeom prst="ellipse">
              <a:avLst/>
            </a:prstGeom>
            <a:grpFill/>
            <a:ln>
              <a:solidFill>
                <a:srgbClr val="FFFFFF">
                  <a:lumMod val="95000"/>
                </a:srgbClr>
              </a:solidFill>
            </a:ln>
            <a:effectLst/>
          </p:spPr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Ojitukset ja vesitalouden hallinta </a:t>
              </a:r>
              <a:endParaRPr kumimoji="0" lang="fi-FI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4" name="Ryhmä 63">
            <a:extLst>
              <a:ext uri="{FF2B5EF4-FFF2-40B4-BE49-F238E27FC236}">
                <a16:creationId xmlns:a16="http://schemas.microsoft.com/office/drawing/2014/main" id="{85654702-0658-4C3B-B939-AD6BF1631A5C}"/>
              </a:ext>
            </a:extLst>
          </p:cNvPr>
          <p:cNvGrpSpPr/>
          <p:nvPr/>
        </p:nvGrpSpPr>
        <p:grpSpPr>
          <a:xfrm>
            <a:off x="8165382" y="1735042"/>
            <a:ext cx="2186568" cy="1357641"/>
            <a:chOff x="2740668" y="290670"/>
            <a:chExt cx="1242715" cy="745628"/>
          </a:xfrm>
          <a:solidFill>
            <a:srgbClr val="FF2957"/>
          </a:solidFill>
        </p:grpSpPr>
        <p:sp>
          <p:nvSpPr>
            <p:cNvPr id="65" name="Suorakulmio 32">
              <a:extLst>
                <a:ext uri="{FF2B5EF4-FFF2-40B4-BE49-F238E27FC236}">
                  <a16:creationId xmlns:a16="http://schemas.microsoft.com/office/drawing/2014/main" id="{E4426C98-B52A-49F1-BC38-1BF0B434340F}"/>
                </a:ext>
              </a:extLst>
            </p:cNvPr>
            <p:cNvSpPr/>
            <p:nvPr/>
          </p:nvSpPr>
          <p:spPr>
            <a:xfrm>
              <a:off x="2740669" y="290670"/>
              <a:ext cx="1242714" cy="745628"/>
            </a:xfrm>
            <a:prstGeom prst="ellipse">
              <a:avLst/>
            </a:prstGeom>
            <a:grp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66" name="Tekstiruutu 65">
              <a:extLst>
                <a:ext uri="{FF2B5EF4-FFF2-40B4-BE49-F238E27FC236}">
                  <a16:creationId xmlns:a16="http://schemas.microsoft.com/office/drawing/2014/main" id="{B8CC6A53-1C08-4BD4-828C-32A6FB821267}"/>
                </a:ext>
              </a:extLst>
            </p:cNvPr>
            <p:cNvSpPr txBox="1"/>
            <p:nvPr/>
          </p:nvSpPr>
          <p:spPr>
            <a:xfrm>
              <a:off x="2740668" y="290670"/>
              <a:ext cx="1242714" cy="745628"/>
            </a:xfrm>
            <a:prstGeom prst="ellipse">
              <a:avLst/>
            </a:prstGeom>
            <a:grpFill/>
            <a:ln>
              <a:solidFill>
                <a:srgbClr val="FFFFFF">
                  <a:lumMod val="95000"/>
                </a:srgbClr>
              </a:solidFill>
            </a:ln>
            <a:effectLst/>
          </p:spPr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Ilmastokestävä yhdyskuntarakenne</a:t>
              </a:r>
            </a:p>
          </p:txBody>
        </p:sp>
      </p:grpSp>
      <p:grpSp>
        <p:nvGrpSpPr>
          <p:cNvPr id="67" name="Ryhmä 66">
            <a:extLst>
              <a:ext uri="{FF2B5EF4-FFF2-40B4-BE49-F238E27FC236}">
                <a16:creationId xmlns:a16="http://schemas.microsoft.com/office/drawing/2014/main" id="{4E9780CA-6CE7-416E-BADC-976170DCD192}"/>
              </a:ext>
            </a:extLst>
          </p:cNvPr>
          <p:cNvGrpSpPr/>
          <p:nvPr/>
        </p:nvGrpSpPr>
        <p:grpSpPr>
          <a:xfrm>
            <a:off x="8165382" y="4641662"/>
            <a:ext cx="2186566" cy="1357641"/>
            <a:chOff x="2740669" y="290670"/>
            <a:chExt cx="1242714" cy="745628"/>
          </a:xfrm>
          <a:solidFill>
            <a:srgbClr val="FF2957"/>
          </a:solidFill>
        </p:grpSpPr>
        <p:sp>
          <p:nvSpPr>
            <p:cNvPr id="68" name="Suorakulmio 35">
              <a:extLst>
                <a:ext uri="{FF2B5EF4-FFF2-40B4-BE49-F238E27FC236}">
                  <a16:creationId xmlns:a16="http://schemas.microsoft.com/office/drawing/2014/main" id="{76A72F84-0FD0-4548-9E18-5A15DD508691}"/>
                </a:ext>
              </a:extLst>
            </p:cNvPr>
            <p:cNvSpPr/>
            <p:nvPr/>
          </p:nvSpPr>
          <p:spPr>
            <a:xfrm>
              <a:off x="2740669" y="290670"/>
              <a:ext cx="1242714" cy="745628"/>
            </a:xfrm>
            <a:prstGeom prst="ellipse">
              <a:avLst/>
            </a:prstGeom>
            <a:grpFill/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69" name="Tekstiruutu 68">
              <a:extLst>
                <a:ext uri="{FF2B5EF4-FFF2-40B4-BE49-F238E27FC236}">
                  <a16:creationId xmlns:a16="http://schemas.microsoft.com/office/drawing/2014/main" id="{2D4F0476-3FD4-4D98-A4B2-A1664602A19E}"/>
                </a:ext>
              </a:extLst>
            </p:cNvPr>
            <p:cNvSpPr txBox="1"/>
            <p:nvPr/>
          </p:nvSpPr>
          <p:spPr>
            <a:xfrm>
              <a:off x="2740669" y="290670"/>
              <a:ext cx="1242714" cy="745628"/>
            </a:xfrm>
            <a:prstGeom prst="ellipse">
              <a:avLst/>
            </a:prstGeom>
            <a:grpFill/>
            <a:ln>
              <a:solidFill>
                <a:srgbClr val="FFFFFF">
                  <a:lumMod val="95000"/>
                </a:srgbClr>
              </a:solidFill>
            </a:ln>
            <a:effectLst/>
          </p:spPr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Kestävämmän kulkumuoto-jakauman edistäminen</a:t>
              </a:r>
            </a:p>
          </p:txBody>
        </p:sp>
      </p:grpSp>
      <p:grpSp>
        <p:nvGrpSpPr>
          <p:cNvPr id="70" name="Ryhmä 69">
            <a:extLst>
              <a:ext uri="{FF2B5EF4-FFF2-40B4-BE49-F238E27FC236}">
                <a16:creationId xmlns:a16="http://schemas.microsoft.com/office/drawing/2014/main" id="{38D80E40-8B79-4123-A2C0-17EE59581F17}"/>
              </a:ext>
            </a:extLst>
          </p:cNvPr>
          <p:cNvGrpSpPr/>
          <p:nvPr/>
        </p:nvGrpSpPr>
        <p:grpSpPr>
          <a:xfrm>
            <a:off x="3468593" y="3604884"/>
            <a:ext cx="2186567" cy="1357641"/>
            <a:chOff x="2740669" y="290670"/>
            <a:chExt cx="1242715" cy="745628"/>
          </a:xfrm>
          <a:solidFill>
            <a:srgbClr val="FF2957"/>
          </a:solidFill>
        </p:grpSpPr>
        <p:sp>
          <p:nvSpPr>
            <p:cNvPr id="71" name="Suorakulmio 39">
              <a:extLst>
                <a:ext uri="{FF2B5EF4-FFF2-40B4-BE49-F238E27FC236}">
                  <a16:creationId xmlns:a16="http://schemas.microsoft.com/office/drawing/2014/main" id="{4638463A-2577-4993-8ED1-7894D50328DF}"/>
                </a:ext>
              </a:extLst>
            </p:cNvPr>
            <p:cNvSpPr/>
            <p:nvPr/>
          </p:nvSpPr>
          <p:spPr>
            <a:xfrm>
              <a:off x="2740669" y="290670"/>
              <a:ext cx="1242714" cy="745628"/>
            </a:xfrm>
            <a:prstGeom prst="ellipse">
              <a:avLst/>
            </a:prstGeom>
            <a:grpFill/>
            <a:ln w="12700" cap="flat" cmpd="sng" algn="ctr">
              <a:solidFill>
                <a:srgbClr val="494F43"/>
              </a:solidFill>
              <a:prstDash val="solid"/>
              <a:miter lim="800000"/>
            </a:ln>
            <a:effectLst/>
          </p:spPr>
        </p:sp>
        <p:sp>
          <p:nvSpPr>
            <p:cNvPr id="72" name="Tekstiruutu 71">
              <a:extLst>
                <a:ext uri="{FF2B5EF4-FFF2-40B4-BE49-F238E27FC236}">
                  <a16:creationId xmlns:a16="http://schemas.microsoft.com/office/drawing/2014/main" id="{E56F313D-DC43-4594-9C63-B1AF70B2EB08}"/>
                </a:ext>
              </a:extLst>
            </p:cNvPr>
            <p:cNvSpPr txBox="1"/>
            <p:nvPr/>
          </p:nvSpPr>
          <p:spPr>
            <a:xfrm>
              <a:off x="2740670" y="290670"/>
              <a:ext cx="1242714" cy="745628"/>
            </a:xfrm>
            <a:prstGeom prst="ellipse">
              <a:avLst/>
            </a:prstGeom>
            <a:grpFill/>
            <a:ln>
              <a:solidFill>
                <a:srgbClr val="FFFFFF"/>
              </a:solidFill>
            </a:ln>
            <a:effectLst/>
          </p:spPr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Vesistöjen säännöstely ja patoturvallisuus</a:t>
              </a:r>
            </a:p>
          </p:txBody>
        </p:sp>
      </p:grpSp>
      <p:grpSp>
        <p:nvGrpSpPr>
          <p:cNvPr id="73" name="Ryhmä 72">
            <a:extLst>
              <a:ext uri="{FF2B5EF4-FFF2-40B4-BE49-F238E27FC236}">
                <a16:creationId xmlns:a16="http://schemas.microsoft.com/office/drawing/2014/main" id="{F5E1DA00-BCCE-4497-9B2E-B7093AA027CF}"/>
              </a:ext>
            </a:extLst>
          </p:cNvPr>
          <p:cNvGrpSpPr/>
          <p:nvPr/>
        </p:nvGrpSpPr>
        <p:grpSpPr>
          <a:xfrm>
            <a:off x="1905977" y="2661134"/>
            <a:ext cx="2186566" cy="1357641"/>
            <a:chOff x="2740669" y="290670"/>
            <a:chExt cx="1242714" cy="745628"/>
          </a:xfrm>
          <a:solidFill>
            <a:srgbClr val="FF2957"/>
          </a:solidFill>
        </p:grpSpPr>
        <p:sp>
          <p:nvSpPr>
            <p:cNvPr id="74" name="Suorakulmio 42">
              <a:extLst>
                <a:ext uri="{FF2B5EF4-FFF2-40B4-BE49-F238E27FC236}">
                  <a16:creationId xmlns:a16="http://schemas.microsoft.com/office/drawing/2014/main" id="{67D13BA1-9E29-4620-B0C1-58D3C0FCE8F6}"/>
                </a:ext>
              </a:extLst>
            </p:cNvPr>
            <p:cNvSpPr/>
            <p:nvPr/>
          </p:nvSpPr>
          <p:spPr>
            <a:xfrm>
              <a:off x="2740669" y="290670"/>
              <a:ext cx="1242714" cy="745628"/>
            </a:xfrm>
            <a:prstGeom prst="ellipse">
              <a:avLst/>
            </a:prstGeom>
            <a:grpFill/>
            <a:ln w="12700" cap="flat" cmpd="sng" algn="ctr">
              <a:solidFill>
                <a:srgbClr val="494F43"/>
              </a:solidFill>
              <a:prstDash val="solid"/>
              <a:miter lim="800000"/>
            </a:ln>
            <a:effectLst/>
          </p:spPr>
        </p:sp>
        <p:sp>
          <p:nvSpPr>
            <p:cNvPr id="75" name="Tekstiruutu 74">
              <a:extLst>
                <a:ext uri="{FF2B5EF4-FFF2-40B4-BE49-F238E27FC236}">
                  <a16:creationId xmlns:a16="http://schemas.microsoft.com/office/drawing/2014/main" id="{48DA8C11-7EB6-4B86-988A-A01CD402A3A0}"/>
                </a:ext>
              </a:extLst>
            </p:cNvPr>
            <p:cNvSpPr txBox="1"/>
            <p:nvPr/>
          </p:nvSpPr>
          <p:spPr>
            <a:xfrm>
              <a:off x="2740669" y="290670"/>
              <a:ext cx="1242714" cy="745628"/>
            </a:xfrm>
            <a:prstGeom prst="ellipse">
              <a:avLst/>
            </a:prstGeom>
            <a:grpFill/>
            <a:ln>
              <a:solidFill>
                <a:srgbClr val="FFFFFF"/>
              </a:solidFill>
            </a:ln>
            <a:effectLst/>
          </p:spPr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Ilmastovaikutusten arviointi</a:t>
              </a:r>
            </a:p>
          </p:txBody>
        </p:sp>
      </p:grpSp>
      <p:grpSp>
        <p:nvGrpSpPr>
          <p:cNvPr id="76" name="Ryhmä 75">
            <a:extLst>
              <a:ext uri="{FF2B5EF4-FFF2-40B4-BE49-F238E27FC236}">
                <a16:creationId xmlns:a16="http://schemas.microsoft.com/office/drawing/2014/main" id="{FA39A9DF-4D1D-427E-99CD-D8D7BFA2AF82}"/>
              </a:ext>
            </a:extLst>
          </p:cNvPr>
          <p:cNvGrpSpPr/>
          <p:nvPr/>
        </p:nvGrpSpPr>
        <p:grpSpPr>
          <a:xfrm>
            <a:off x="347084" y="1738411"/>
            <a:ext cx="2186566" cy="1357641"/>
            <a:chOff x="2740669" y="290670"/>
            <a:chExt cx="1242714" cy="745628"/>
          </a:xfrm>
          <a:solidFill>
            <a:srgbClr val="FF2957"/>
          </a:solidFill>
        </p:grpSpPr>
        <p:sp>
          <p:nvSpPr>
            <p:cNvPr id="77" name="Suorakulmio 45">
              <a:extLst>
                <a:ext uri="{FF2B5EF4-FFF2-40B4-BE49-F238E27FC236}">
                  <a16:creationId xmlns:a16="http://schemas.microsoft.com/office/drawing/2014/main" id="{0D32FD67-C424-4982-9319-500D75557569}"/>
                </a:ext>
              </a:extLst>
            </p:cNvPr>
            <p:cNvSpPr/>
            <p:nvPr/>
          </p:nvSpPr>
          <p:spPr>
            <a:xfrm>
              <a:off x="2740669" y="290670"/>
              <a:ext cx="1242714" cy="745628"/>
            </a:xfrm>
            <a:prstGeom prst="ellipse">
              <a:avLst/>
            </a:prstGeom>
            <a:grpFill/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</p:sp>
        <p:sp>
          <p:nvSpPr>
            <p:cNvPr id="78" name="Tekstiruutu 77">
              <a:extLst>
                <a:ext uri="{FF2B5EF4-FFF2-40B4-BE49-F238E27FC236}">
                  <a16:creationId xmlns:a16="http://schemas.microsoft.com/office/drawing/2014/main" id="{BF5483AB-68FB-475D-9FA4-F076635233CE}"/>
                </a:ext>
              </a:extLst>
            </p:cNvPr>
            <p:cNvSpPr txBox="1"/>
            <p:nvPr/>
          </p:nvSpPr>
          <p:spPr>
            <a:xfrm>
              <a:off x="2740669" y="290670"/>
              <a:ext cx="1242714" cy="745628"/>
            </a:xfrm>
            <a:prstGeom prst="ellipse">
              <a:avLst/>
            </a:prstGeom>
            <a:grpFill/>
            <a:ln>
              <a:solidFill>
                <a:srgbClr val="FFFFFF"/>
              </a:solidFill>
            </a:ln>
            <a:effectLst/>
          </p:spPr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Ravinnekiertojen hallinta - vesiensuojelu, maaperä ja hiiltä sitovat kasvit</a:t>
              </a:r>
            </a:p>
          </p:txBody>
        </p:sp>
      </p:grpSp>
      <p:grpSp>
        <p:nvGrpSpPr>
          <p:cNvPr id="79" name="Ryhmä 78">
            <a:extLst>
              <a:ext uri="{FF2B5EF4-FFF2-40B4-BE49-F238E27FC236}">
                <a16:creationId xmlns:a16="http://schemas.microsoft.com/office/drawing/2014/main" id="{9670B282-BA2D-4A7D-82F5-B0F77CBF83FD}"/>
              </a:ext>
            </a:extLst>
          </p:cNvPr>
          <p:cNvGrpSpPr/>
          <p:nvPr/>
        </p:nvGrpSpPr>
        <p:grpSpPr>
          <a:xfrm>
            <a:off x="347084" y="3604884"/>
            <a:ext cx="2186566" cy="1357641"/>
            <a:chOff x="2740669" y="290670"/>
            <a:chExt cx="1242714" cy="745628"/>
          </a:xfrm>
          <a:solidFill>
            <a:srgbClr val="FF2957"/>
          </a:solidFill>
        </p:grpSpPr>
        <p:sp>
          <p:nvSpPr>
            <p:cNvPr id="80" name="Suorakulmio 48">
              <a:extLst>
                <a:ext uri="{FF2B5EF4-FFF2-40B4-BE49-F238E27FC236}">
                  <a16:creationId xmlns:a16="http://schemas.microsoft.com/office/drawing/2014/main" id="{6A843343-1C8A-4BF5-B453-A24F4AEAD829}"/>
                </a:ext>
              </a:extLst>
            </p:cNvPr>
            <p:cNvSpPr/>
            <p:nvPr/>
          </p:nvSpPr>
          <p:spPr>
            <a:xfrm>
              <a:off x="2740669" y="290670"/>
              <a:ext cx="1242714" cy="745628"/>
            </a:xfrm>
            <a:prstGeom prst="ellipse">
              <a:avLst/>
            </a:prstGeom>
            <a:grpFill/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</p:sp>
        <p:sp>
          <p:nvSpPr>
            <p:cNvPr id="81" name="Tekstiruutu 80">
              <a:extLst>
                <a:ext uri="{FF2B5EF4-FFF2-40B4-BE49-F238E27FC236}">
                  <a16:creationId xmlns:a16="http://schemas.microsoft.com/office/drawing/2014/main" id="{A9E659A7-87F1-46B2-9A37-6266FB8DBD5D}"/>
                </a:ext>
              </a:extLst>
            </p:cNvPr>
            <p:cNvSpPr txBox="1"/>
            <p:nvPr/>
          </p:nvSpPr>
          <p:spPr>
            <a:xfrm>
              <a:off x="2740669" y="290670"/>
              <a:ext cx="1242714" cy="745628"/>
            </a:xfrm>
            <a:prstGeom prst="ellipse">
              <a:avLst/>
            </a:prstGeom>
            <a:grpFill/>
            <a:ln>
              <a:solidFill>
                <a:srgbClr val="FFFFFF"/>
              </a:solidFill>
            </a:ln>
            <a:effectLst/>
          </p:spPr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Vesistöjen ilmastokestävyys</a:t>
              </a:r>
            </a:p>
          </p:txBody>
        </p:sp>
      </p:grpSp>
      <p:pic>
        <p:nvPicPr>
          <p:cNvPr id="82" name="Kuva 81">
            <a:extLst>
              <a:ext uri="{FF2B5EF4-FFF2-40B4-BE49-F238E27FC236}">
                <a16:creationId xmlns:a16="http://schemas.microsoft.com/office/drawing/2014/main" id="{EF6D51A1-7867-4BA3-89F7-1475F245D4F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1243" y="367268"/>
            <a:ext cx="439200" cy="439200"/>
          </a:xfrm>
          <a:prstGeom prst="rect">
            <a:avLst/>
          </a:prstGeom>
        </p:spPr>
      </p:pic>
      <p:pic>
        <p:nvPicPr>
          <p:cNvPr id="83" name="Kuva 82">
            <a:extLst>
              <a:ext uri="{FF2B5EF4-FFF2-40B4-BE49-F238E27FC236}">
                <a16:creationId xmlns:a16="http://schemas.microsoft.com/office/drawing/2014/main" id="{49B7E310-C5BC-43D8-BB0C-06AC6AB927B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013" y="1611983"/>
            <a:ext cx="437723" cy="437723"/>
          </a:xfrm>
          <a:prstGeom prst="rect">
            <a:avLst/>
          </a:prstGeom>
        </p:spPr>
      </p:pic>
      <p:pic>
        <p:nvPicPr>
          <p:cNvPr id="84" name="Kuva 83">
            <a:extLst>
              <a:ext uri="{FF2B5EF4-FFF2-40B4-BE49-F238E27FC236}">
                <a16:creationId xmlns:a16="http://schemas.microsoft.com/office/drawing/2014/main" id="{2CF7388C-671E-4E55-8731-9A44D76304F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1536" y="4523325"/>
            <a:ext cx="439200" cy="439200"/>
          </a:xfrm>
          <a:prstGeom prst="rect">
            <a:avLst/>
          </a:prstGeom>
        </p:spPr>
      </p:pic>
      <p:pic>
        <p:nvPicPr>
          <p:cNvPr id="85" name="Kuva 84">
            <a:extLst>
              <a:ext uri="{FF2B5EF4-FFF2-40B4-BE49-F238E27FC236}">
                <a16:creationId xmlns:a16="http://schemas.microsoft.com/office/drawing/2014/main" id="{E842FF31-48AF-4964-A401-BA17126580B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0767" y="4499634"/>
            <a:ext cx="439200" cy="439200"/>
          </a:xfrm>
          <a:prstGeom prst="rect">
            <a:avLst/>
          </a:prstGeom>
        </p:spPr>
      </p:pic>
      <p:pic>
        <p:nvPicPr>
          <p:cNvPr id="86" name="Kuva 85">
            <a:extLst>
              <a:ext uri="{FF2B5EF4-FFF2-40B4-BE49-F238E27FC236}">
                <a16:creationId xmlns:a16="http://schemas.microsoft.com/office/drawing/2014/main" id="{ECC40C3D-F697-4A96-95F5-34405595EA7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508" y="3586921"/>
            <a:ext cx="439200" cy="439200"/>
          </a:xfrm>
          <a:prstGeom prst="rect">
            <a:avLst/>
          </a:prstGeom>
        </p:spPr>
      </p:pic>
      <p:pic>
        <p:nvPicPr>
          <p:cNvPr id="87" name="Kuva 62">
            <a:extLst>
              <a:ext uri="{FF2B5EF4-FFF2-40B4-BE49-F238E27FC236}">
                <a16:creationId xmlns:a16="http://schemas.microsoft.com/office/drawing/2014/main" id="{78249442-E868-4A1E-8943-29AA6D9F122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4028" y="2788469"/>
            <a:ext cx="437723" cy="437723"/>
          </a:xfrm>
          <a:prstGeom prst="rect">
            <a:avLst/>
          </a:prstGeom>
        </p:spPr>
      </p:pic>
      <p:pic>
        <p:nvPicPr>
          <p:cNvPr id="88" name="Kuva 87">
            <a:extLst>
              <a:ext uri="{FF2B5EF4-FFF2-40B4-BE49-F238E27FC236}">
                <a16:creationId xmlns:a16="http://schemas.microsoft.com/office/drawing/2014/main" id="{5257C2CC-C97B-41FB-80A9-E614987B371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9803" y="5606030"/>
            <a:ext cx="437723" cy="437723"/>
          </a:xfrm>
          <a:prstGeom prst="rect">
            <a:avLst/>
          </a:prstGeom>
        </p:spPr>
      </p:pic>
      <p:pic>
        <p:nvPicPr>
          <p:cNvPr id="89" name="Kuva 88">
            <a:extLst>
              <a:ext uri="{FF2B5EF4-FFF2-40B4-BE49-F238E27FC236}">
                <a16:creationId xmlns:a16="http://schemas.microsoft.com/office/drawing/2014/main" id="{CE47F644-8BFF-4658-B066-F5D810CB014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8172" y="3573478"/>
            <a:ext cx="562176" cy="439200"/>
          </a:xfrm>
          <a:prstGeom prst="rect">
            <a:avLst/>
          </a:prstGeom>
          <a:effectLst>
            <a:glow rad="127000">
              <a:srgbClr val="F4F6F1">
                <a:lumMod val="90000"/>
                <a:alpha val="60000"/>
              </a:srgbClr>
            </a:glow>
          </a:effectLst>
        </p:spPr>
      </p:pic>
      <p:pic>
        <p:nvPicPr>
          <p:cNvPr id="90" name="Kuva 89">
            <a:extLst>
              <a:ext uri="{FF2B5EF4-FFF2-40B4-BE49-F238E27FC236}">
                <a16:creationId xmlns:a16="http://schemas.microsoft.com/office/drawing/2014/main" id="{71C9DB6C-8E65-4586-BA25-C7E0CD7EB9D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5597" y="1648682"/>
            <a:ext cx="437723" cy="437723"/>
          </a:xfrm>
          <a:prstGeom prst="rect">
            <a:avLst/>
          </a:prstGeom>
        </p:spPr>
      </p:pic>
      <p:pic>
        <p:nvPicPr>
          <p:cNvPr id="91" name="Kuva 90">
            <a:extLst>
              <a:ext uri="{FF2B5EF4-FFF2-40B4-BE49-F238E27FC236}">
                <a16:creationId xmlns:a16="http://schemas.microsoft.com/office/drawing/2014/main" id="{6D315C91-EBE0-4894-AA2D-1105F300E90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7576" y="2653483"/>
            <a:ext cx="562176" cy="439200"/>
          </a:xfrm>
          <a:prstGeom prst="rect">
            <a:avLst/>
          </a:prstGeom>
          <a:effectLst>
            <a:glow rad="127000">
              <a:srgbClr val="F4F6F1">
                <a:lumMod val="90000"/>
                <a:alpha val="60000"/>
              </a:srgbClr>
            </a:glow>
          </a:effectLst>
        </p:spPr>
      </p:pic>
      <p:sp>
        <p:nvSpPr>
          <p:cNvPr id="92" name="Tekstiruutu 91">
            <a:extLst>
              <a:ext uri="{FF2B5EF4-FFF2-40B4-BE49-F238E27FC236}">
                <a16:creationId xmlns:a16="http://schemas.microsoft.com/office/drawing/2014/main" id="{DC6BE3C0-A5A4-4685-A829-93CFB48F2EA1}"/>
              </a:ext>
            </a:extLst>
          </p:cNvPr>
          <p:cNvSpPr txBox="1"/>
          <p:nvPr/>
        </p:nvSpPr>
        <p:spPr>
          <a:xfrm>
            <a:off x="6216217" y="110565"/>
            <a:ext cx="18004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Hillinnän hotspotit</a:t>
            </a:r>
          </a:p>
        </p:txBody>
      </p:sp>
      <p:sp>
        <p:nvSpPr>
          <p:cNvPr id="93" name="Tekstiruutu 92">
            <a:extLst>
              <a:ext uri="{FF2B5EF4-FFF2-40B4-BE49-F238E27FC236}">
                <a16:creationId xmlns:a16="http://schemas.microsoft.com/office/drawing/2014/main" id="{784CF396-822D-40EF-BEED-1AE335D01EBE}"/>
              </a:ext>
            </a:extLst>
          </p:cNvPr>
          <p:cNvSpPr txBox="1"/>
          <p:nvPr/>
        </p:nvSpPr>
        <p:spPr>
          <a:xfrm>
            <a:off x="6225080" y="408007"/>
            <a:ext cx="23278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Sopeutumisen hotspotit</a:t>
            </a:r>
          </a:p>
        </p:txBody>
      </p:sp>
      <p:sp>
        <p:nvSpPr>
          <p:cNvPr id="94" name="Tekstiruutu 93">
            <a:extLst>
              <a:ext uri="{FF2B5EF4-FFF2-40B4-BE49-F238E27FC236}">
                <a16:creationId xmlns:a16="http://schemas.microsoft.com/office/drawing/2014/main" id="{778E185D-E917-4006-96B4-F16607C0A728}"/>
              </a:ext>
            </a:extLst>
          </p:cNvPr>
          <p:cNvSpPr txBox="1"/>
          <p:nvPr/>
        </p:nvSpPr>
        <p:spPr>
          <a:xfrm>
            <a:off x="9220808" y="105548"/>
            <a:ext cx="17588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Yhteiset hotspotit</a:t>
            </a:r>
          </a:p>
        </p:txBody>
      </p:sp>
    </p:spTree>
    <p:extLst>
      <p:ext uri="{BB962C8B-B14F-4D97-AF65-F5344CB8AC3E}">
        <p14:creationId xmlns:p14="http://schemas.microsoft.com/office/powerpoint/2010/main" val="334005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6CA9DE0A-890A-412D-A739-DFD148F6C31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57176" y="791240"/>
          <a:ext cx="11816291" cy="5765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Otsikko 1">
            <a:extLst>
              <a:ext uri="{FF2B5EF4-FFF2-40B4-BE49-F238E27FC236}">
                <a16:creationId xmlns:a16="http://schemas.microsoft.com/office/drawing/2014/main" id="{45588BD6-9D98-409F-A086-5B053BE85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33" y="324035"/>
            <a:ext cx="11816291" cy="894502"/>
          </a:xfrm>
        </p:spPr>
        <p:txBody>
          <a:bodyPr>
            <a:normAutofit/>
          </a:bodyPr>
          <a:lstStyle/>
          <a:p>
            <a:pPr lvl="0"/>
            <a:r>
              <a:rPr lang="fi-FI" sz="3200">
                <a:solidFill>
                  <a:srgbClr val="005D76"/>
                </a:solidFill>
              </a:rPr>
              <a:t>Hillinnän ja sopeutumisen kannalta tärkeimpiä ELY-painopisteitä</a:t>
            </a:r>
          </a:p>
        </p:txBody>
      </p:sp>
    </p:spTree>
    <p:extLst>
      <p:ext uri="{BB962C8B-B14F-4D97-AF65-F5344CB8AC3E}">
        <p14:creationId xmlns:p14="http://schemas.microsoft.com/office/powerpoint/2010/main" val="2572512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Kuva, joka sisältää kohteen ikkuna, sisä, rakennus, näköala suuntaan&#10;&#10;Kuvaus luotu automaattisesti">
            <a:extLst>
              <a:ext uri="{FF2B5EF4-FFF2-40B4-BE49-F238E27FC236}">
                <a16:creationId xmlns:a16="http://schemas.microsoft.com/office/drawing/2014/main" id="{2507D5B2-DE9D-4798-998D-9F3C7DD456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361943" y="2027939"/>
            <a:ext cx="6858000" cy="2802118"/>
          </a:xfrm>
          <a:prstGeom prst="rect">
            <a:avLst/>
          </a:prstGeom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id="{B6748829-6D19-446A-A8C2-0FCD4DD9C041}"/>
              </a:ext>
            </a:extLst>
          </p:cNvPr>
          <p:cNvSpPr/>
          <p:nvPr/>
        </p:nvSpPr>
        <p:spPr>
          <a:xfrm>
            <a:off x="111944" y="388211"/>
            <a:ext cx="2643600" cy="890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IKKUNA-LOGO</a:t>
            </a:r>
            <a:endParaRPr kumimoji="0" lang="fi-FI" sz="4400" b="1" i="0" u="none" strike="noStrike" kern="120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BA83F0B0-D232-4C8C-B6E1-9D63F28D9712}"/>
              </a:ext>
            </a:extLst>
          </p:cNvPr>
          <p:cNvSpPr txBox="1">
            <a:spLocks/>
          </p:cNvSpPr>
          <p:nvPr/>
        </p:nvSpPr>
        <p:spPr>
          <a:xfrm>
            <a:off x="629708" y="-2"/>
            <a:ext cx="8504865" cy="11195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1" i="0" u="none" strike="noStrike" kern="1200" cap="all" spc="7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Nova"/>
                <a:ea typeface="+mj-ea"/>
                <a:cs typeface="+mj-cs"/>
              </a:rPr>
              <a:t>Tiekartan toimeenpano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6D8137B7-BB5C-42B4-B107-F462DFBA71E3}"/>
              </a:ext>
            </a:extLst>
          </p:cNvPr>
          <p:cNvSpPr txBox="1"/>
          <p:nvPr/>
        </p:nvSpPr>
        <p:spPr>
          <a:xfrm>
            <a:off x="629708" y="1556503"/>
            <a:ext cx="8352149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  <a:defRPr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ELY-keskusten toivotaan tekevän omia painopistevalintoja – aluevalikkoon voidaan koota nämä valinnat näkyville</a:t>
            </a:r>
          </a:p>
          <a:p>
            <a:pPr marL="800100" lvl="1" indent="-342900">
              <a:buFontTx/>
              <a:buChar char="-"/>
              <a:defRPr/>
            </a:pP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Huomaa myös </a:t>
            </a:r>
            <a:r>
              <a:rPr lang="fi-FI" sz="1400" dirty="0" err="1">
                <a:latin typeface="Arial" panose="020B0604020202020204" pitchFamily="34" charset="0"/>
                <a:cs typeface="Arial" panose="020B0604020202020204" pitchFamily="34" charset="0"/>
              </a:rPr>
              <a:t>ely-keskus.fi:n</a:t>
            </a: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 julkiset sisällöt: </a:t>
            </a: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https://ely-keskus.fi/ely-keskukset-ilmastotoimijoina</a:t>
            </a: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Tx/>
              <a:buChar char="-"/>
              <a:defRPr/>
            </a:pP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Ikkuna-julkaisuun tutustuminen oma-aloitteisesti tai eri kokoonpanoilla, hakutoimintojen avulla omia työtehtäviä liittyviä sisältöjä</a:t>
            </a:r>
          </a:p>
          <a:p>
            <a:pPr marL="800100" lvl="1" indent="-342900">
              <a:buFontTx/>
              <a:buChar char="-"/>
              <a:defRPr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Toimenpide- ja hanke-ehdotuksista ideoita oman työn kehittämiseen </a:t>
            </a:r>
          </a:p>
          <a:p>
            <a:pPr lvl="1">
              <a:defRPr/>
            </a:pP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Ilmastoasiantuntijaverkoston toiminta jatkuu </a:t>
            </a:r>
          </a:p>
          <a:p>
            <a:pPr marL="285750" indent="-285750">
              <a:buFontTx/>
              <a:buChar char="-"/>
              <a:defRPr/>
            </a:pP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PIRELYn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tiekarttatiimi esittelee ja keskustelee toimeenpanomahdollisuuksista</a:t>
            </a:r>
          </a:p>
          <a:p>
            <a:pPr marL="285750" indent="-285750">
              <a:buFontTx/>
              <a:buChar char="-"/>
              <a:defRPr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ELY-keskusten edustus kansallisessa ilmastoviestijöiden ryhmässä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ILVOssa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Strategiapäälliköiden ja ohjaavien tahojen ilmastoryhmä jalkauttaa tiekarttaa tulosohjaukseen</a:t>
            </a:r>
          </a:p>
        </p:txBody>
      </p:sp>
    </p:spTree>
    <p:extLst>
      <p:ext uri="{BB962C8B-B14F-4D97-AF65-F5344CB8AC3E}">
        <p14:creationId xmlns:p14="http://schemas.microsoft.com/office/powerpoint/2010/main" val="1489046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1ACA1C-2FC4-4C3A-BA38-2F7AD125D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107" y="207600"/>
            <a:ext cx="6464808" cy="1312145"/>
          </a:xfrm>
        </p:spPr>
        <p:txBody>
          <a:bodyPr>
            <a:normAutofit/>
          </a:bodyPr>
          <a:lstStyle/>
          <a:p>
            <a:r>
              <a:rPr lang="fi-FI" sz="3000"/>
              <a:t>ELY-keskusten ilmastovaikuttavuuden potentiaali</a:t>
            </a:r>
          </a:p>
        </p:txBody>
      </p:sp>
      <p:pic>
        <p:nvPicPr>
          <p:cNvPr id="8" name="Kuvan paikkamerkki 7" descr="Kuva, joka sisältää kohteen ikkuna, sisä, rakennus&#10;&#10;Kuvaus luotu automaattisesti">
            <a:extLst>
              <a:ext uri="{FF2B5EF4-FFF2-40B4-BE49-F238E27FC236}">
                <a16:creationId xmlns:a16="http://schemas.microsoft.com/office/drawing/2014/main" id="{C82F6616-52D6-46F2-BFFF-F2BD4A9AF0FD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aphicFrame>
        <p:nvGraphicFramePr>
          <p:cNvPr id="12" name="Kaaviokuva 11">
            <a:extLst>
              <a:ext uri="{FF2B5EF4-FFF2-40B4-BE49-F238E27FC236}">
                <a16:creationId xmlns:a16="http://schemas.microsoft.com/office/drawing/2014/main" id="{6DCB8E77-CD52-4B7E-B3B1-A571B2F40C6B}"/>
              </a:ext>
            </a:extLst>
          </p:cNvPr>
          <p:cNvGraphicFramePr/>
          <p:nvPr/>
        </p:nvGraphicFramePr>
        <p:xfrm>
          <a:off x="6770914" y="422860"/>
          <a:ext cx="4597811" cy="4394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6" name="Sisällön paikkamerkki 10">
            <a:extLst>
              <a:ext uri="{FF2B5EF4-FFF2-40B4-BE49-F238E27FC236}">
                <a16:creationId xmlns:a16="http://schemas.microsoft.com/office/drawing/2014/main" id="{58A60CDA-EE89-497C-920A-075F25B9243E}"/>
              </a:ext>
            </a:extLst>
          </p:cNvPr>
          <p:cNvGraphicFramePr>
            <a:graphicFrameLocks/>
          </p:cNvGraphicFramePr>
          <p:nvPr/>
        </p:nvGraphicFramePr>
        <p:xfrm>
          <a:off x="539908" y="1503031"/>
          <a:ext cx="5810706" cy="5192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92795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3_Office-teema">
  <a:themeElements>
    <a:clrScheme name="Ympäristöviisas">
      <a:dk1>
        <a:srgbClr val="000000"/>
      </a:dk1>
      <a:lt1>
        <a:srgbClr val="FFFFFF"/>
      </a:lt1>
      <a:dk2>
        <a:srgbClr val="494F43"/>
      </a:dk2>
      <a:lt2>
        <a:srgbClr val="F4F6F1"/>
      </a:lt2>
      <a:accent1>
        <a:srgbClr val="7CA2DE"/>
      </a:accent1>
      <a:accent2>
        <a:srgbClr val="FFCC00"/>
      </a:accent2>
      <a:accent3>
        <a:srgbClr val="8BDB00"/>
      </a:accent3>
      <a:accent4>
        <a:srgbClr val="00D9CE"/>
      </a:accent4>
      <a:accent5>
        <a:srgbClr val="00BAED"/>
      </a:accent5>
      <a:accent6>
        <a:srgbClr val="7F7F7F"/>
      </a:accent6>
      <a:hlink>
        <a:srgbClr val="689140"/>
      </a:hlink>
      <a:folHlink>
        <a:srgbClr val="808B7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3_ELY_powerpoint_pohja">
  <a:themeElements>
    <a:clrScheme name="ELY_saatutettavuus">
      <a:dk1>
        <a:sysClr val="windowText" lastClr="000000"/>
      </a:dk1>
      <a:lt1>
        <a:srgbClr val="FFFFFF"/>
      </a:lt1>
      <a:dk2>
        <a:srgbClr val="58585A"/>
      </a:dk2>
      <a:lt2>
        <a:srgbClr val="D8D8D8"/>
      </a:lt2>
      <a:accent1>
        <a:srgbClr val="003883"/>
      </a:accent1>
      <a:accent2>
        <a:srgbClr val="779346"/>
      </a:accent2>
      <a:accent3>
        <a:srgbClr val="D9640C"/>
      </a:accent3>
      <a:accent4>
        <a:srgbClr val="4460A5"/>
      </a:accent4>
      <a:accent5>
        <a:srgbClr val="58585A"/>
      </a:accent5>
      <a:accent6>
        <a:srgbClr val="FDD078"/>
      </a:accent6>
      <a:hlink>
        <a:srgbClr val="003883"/>
      </a:hlink>
      <a:folHlink>
        <a:srgbClr val="58585A"/>
      </a:folHlink>
    </a:clrScheme>
    <a:fontScheme name="ELY_font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-teema 1">
        <a:dk1>
          <a:srgbClr val="59595B"/>
        </a:dk1>
        <a:lt1>
          <a:srgbClr val="FFFFFF"/>
        </a:lt1>
        <a:dk2>
          <a:srgbClr val="0081CC"/>
        </a:dk2>
        <a:lt2>
          <a:srgbClr val="A7A8AB"/>
        </a:lt2>
        <a:accent1>
          <a:srgbClr val="859FCB"/>
        </a:accent1>
        <a:accent2>
          <a:srgbClr val="D87F82"/>
        </a:accent2>
        <a:accent3>
          <a:srgbClr val="FFFFFF"/>
        </a:accent3>
        <a:accent4>
          <a:srgbClr val="4B4B4C"/>
        </a:accent4>
        <a:accent5>
          <a:srgbClr val="C2CDE2"/>
        </a:accent5>
        <a:accent6>
          <a:srgbClr val="C47275"/>
        </a:accent6>
        <a:hlink>
          <a:srgbClr val="7FD1ED"/>
        </a:hlink>
        <a:folHlink>
          <a:srgbClr val="F7BC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ly_v.potx" id="{08888709-DD7F-499A-8929-E8A4EEBAB934}" vid="{527D4E1F-FF79-43EA-954A-88705EB2D719}"/>
    </a:ext>
  </a:extLst>
</a:theme>
</file>

<file path=ppt/theme/theme11.xml><?xml version="1.0" encoding="utf-8"?>
<a:theme xmlns:a="http://schemas.openxmlformats.org/drawingml/2006/main" name="6_ely_new2021">
  <a:themeElements>
    <a:clrScheme name="ELY 2020">
      <a:dk1>
        <a:sysClr val="windowText" lastClr="000000"/>
      </a:dk1>
      <a:lt1>
        <a:sysClr val="window" lastClr="FFFFFF"/>
      </a:lt1>
      <a:dk2>
        <a:srgbClr val="003883"/>
      </a:dk2>
      <a:lt2>
        <a:srgbClr val="D8D8D8"/>
      </a:lt2>
      <a:accent1>
        <a:srgbClr val="003883"/>
      </a:accent1>
      <a:accent2>
        <a:srgbClr val="D9640C"/>
      </a:accent2>
      <a:accent3>
        <a:srgbClr val="5A8117"/>
      </a:accent3>
      <a:accent4>
        <a:srgbClr val="4460A5"/>
      </a:accent4>
      <a:accent5>
        <a:srgbClr val="623412"/>
      </a:accent5>
      <a:accent6>
        <a:srgbClr val="9E652E"/>
      </a:accent6>
      <a:hlink>
        <a:srgbClr val="0563C1"/>
      </a:hlink>
      <a:folHlink>
        <a:srgbClr val="954F72"/>
      </a:folHlink>
    </a:clrScheme>
    <a:fontScheme name="ELY_fontit_202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ly_uusi_2021.potx" id="{543388CA-4464-4614-A257-6C25AE36A37D}" vid="{A3828C89-02CC-4779-BD92-33970237EB41}"/>
    </a:ext>
  </a:extLst>
</a:theme>
</file>

<file path=ppt/theme/theme1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7_ely_new2021">
  <a:themeElements>
    <a:clrScheme name="ELY 2020">
      <a:dk1>
        <a:sysClr val="windowText" lastClr="000000"/>
      </a:dk1>
      <a:lt1>
        <a:sysClr val="window" lastClr="FFFFFF"/>
      </a:lt1>
      <a:dk2>
        <a:srgbClr val="003883"/>
      </a:dk2>
      <a:lt2>
        <a:srgbClr val="D8D8D8"/>
      </a:lt2>
      <a:accent1>
        <a:srgbClr val="003883"/>
      </a:accent1>
      <a:accent2>
        <a:srgbClr val="D9640C"/>
      </a:accent2>
      <a:accent3>
        <a:srgbClr val="5A8117"/>
      </a:accent3>
      <a:accent4>
        <a:srgbClr val="4460A5"/>
      </a:accent4>
      <a:accent5>
        <a:srgbClr val="623412"/>
      </a:accent5>
      <a:accent6>
        <a:srgbClr val="9E652E"/>
      </a:accent6>
      <a:hlink>
        <a:srgbClr val="0563C1"/>
      </a:hlink>
      <a:folHlink>
        <a:srgbClr val="954F72"/>
      </a:folHlink>
    </a:clrScheme>
    <a:fontScheme name="ELY_fontit_202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ly_uusi_2021.potx" id="{543388CA-4464-4614-A257-6C25AE36A37D}" vid="{A3828C89-02CC-4779-BD92-33970237EB41}"/>
    </a:ext>
  </a:extLst>
</a:theme>
</file>

<file path=ppt/theme/theme14.xml><?xml version="1.0" encoding="utf-8"?>
<a:theme xmlns:a="http://schemas.openxmlformats.org/drawingml/2006/main" name="8_ely_new2021">
  <a:themeElements>
    <a:clrScheme name="ELY 2020">
      <a:dk1>
        <a:sysClr val="windowText" lastClr="000000"/>
      </a:dk1>
      <a:lt1>
        <a:sysClr val="window" lastClr="FFFFFF"/>
      </a:lt1>
      <a:dk2>
        <a:srgbClr val="003883"/>
      </a:dk2>
      <a:lt2>
        <a:srgbClr val="D8D8D8"/>
      </a:lt2>
      <a:accent1>
        <a:srgbClr val="003883"/>
      </a:accent1>
      <a:accent2>
        <a:srgbClr val="D9640C"/>
      </a:accent2>
      <a:accent3>
        <a:srgbClr val="5A8117"/>
      </a:accent3>
      <a:accent4>
        <a:srgbClr val="4460A5"/>
      </a:accent4>
      <a:accent5>
        <a:srgbClr val="623412"/>
      </a:accent5>
      <a:accent6>
        <a:srgbClr val="9E652E"/>
      </a:accent6>
      <a:hlink>
        <a:srgbClr val="0563C1"/>
      </a:hlink>
      <a:folHlink>
        <a:srgbClr val="954F72"/>
      </a:folHlink>
    </a:clrScheme>
    <a:fontScheme name="ELY_fontit_202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ly_uusi_2021.potx" id="{543388CA-4464-4614-A257-6C25AE36A37D}" vid="{A3828C89-02CC-4779-BD92-33970237EB41}"/>
    </a:ext>
  </a:extLst>
</a:theme>
</file>

<file path=ppt/theme/theme15.xml><?xml version="1.0" encoding="utf-8"?>
<a:theme xmlns:a="http://schemas.openxmlformats.org/drawingml/2006/main" name="GradientRiseVTI">
  <a:themeElements>
    <a:clrScheme name="AnalogousFromLightSeedRightStep">
      <a:dk1>
        <a:srgbClr val="000000"/>
      </a:dk1>
      <a:lt1>
        <a:srgbClr val="FFFFFF"/>
      </a:lt1>
      <a:dk2>
        <a:srgbClr val="243541"/>
      </a:dk2>
      <a:lt2>
        <a:srgbClr val="E8E2E3"/>
      </a:lt2>
      <a:accent1>
        <a:srgbClr val="65AEA6"/>
      </a:accent1>
      <a:accent2>
        <a:srgbClr val="58AACF"/>
      </a:accent2>
      <a:accent3>
        <a:srgbClr val="8199DB"/>
      </a:accent3>
      <a:accent4>
        <a:srgbClr val="7666D3"/>
      </a:accent4>
      <a:accent5>
        <a:srgbClr val="B481DB"/>
      </a:accent5>
      <a:accent6>
        <a:srgbClr val="D166D3"/>
      </a:accent6>
      <a:hlink>
        <a:srgbClr val="AE6970"/>
      </a:hlink>
      <a:folHlink>
        <a:srgbClr val="7F7F7F"/>
      </a:folHlink>
    </a:clrScheme>
    <a:fontScheme name="Avenir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16.xml><?xml version="1.0" encoding="utf-8"?>
<a:theme xmlns:a="http://schemas.openxmlformats.org/drawingml/2006/main" name="2_ELY_powerpoint_pohja">
  <a:themeElements>
    <a:clrScheme name="ELY-värit">
      <a:dk1>
        <a:sysClr val="windowText" lastClr="000000"/>
      </a:dk1>
      <a:lt1>
        <a:srgbClr val="FFFFFF"/>
      </a:lt1>
      <a:dk2>
        <a:srgbClr val="58585A"/>
      </a:dk2>
      <a:lt2>
        <a:srgbClr val="D8D8D8"/>
      </a:lt2>
      <a:accent1>
        <a:srgbClr val="003883"/>
      </a:accent1>
      <a:accent2>
        <a:srgbClr val="779346"/>
      </a:accent2>
      <a:accent3>
        <a:srgbClr val="D9640C"/>
      </a:accent3>
      <a:accent4>
        <a:srgbClr val="4460A5"/>
      </a:accent4>
      <a:accent5>
        <a:srgbClr val="58585A"/>
      </a:accent5>
      <a:accent6>
        <a:srgbClr val="FDD078"/>
      </a:accent6>
      <a:hlink>
        <a:srgbClr val="D9640C"/>
      </a:hlink>
      <a:folHlink>
        <a:srgbClr val="D9640C"/>
      </a:folHlink>
    </a:clrScheme>
    <a:fontScheme name="ELY_font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-teema 1">
        <a:dk1>
          <a:srgbClr val="59595B"/>
        </a:dk1>
        <a:lt1>
          <a:srgbClr val="FFFFFF"/>
        </a:lt1>
        <a:dk2>
          <a:srgbClr val="0081CC"/>
        </a:dk2>
        <a:lt2>
          <a:srgbClr val="A7A8AB"/>
        </a:lt2>
        <a:accent1>
          <a:srgbClr val="859FCB"/>
        </a:accent1>
        <a:accent2>
          <a:srgbClr val="D87F82"/>
        </a:accent2>
        <a:accent3>
          <a:srgbClr val="FFFFFF"/>
        </a:accent3>
        <a:accent4>
          <a:srgbClr val="4B4B4C"/>
        </a:accent4>
        <a:accent5>
          <a:srgbClr val="C2CDE2"/>
        </a:accent5>
        <a:accent6>
          <a:srgbClr val="C47275"/>
        </a:accent6>
        <a:hlink>
          <a:srgbClr val="7FD1ED"/>
        </a:hlink>
        <a:folHlink>
          <a:srgbClr val="F7BC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ly_v.potx" id="{08888709-DD7F-499A-8929-E8A4EEBAB934}" vid="{527D4E1F-FF79-43EA-954A-88705EB2D719}"/>
    </a:ext>
  </a:extLst>
</a:theme>
</file>

<file path=ppt/theme/theme17.xml><?xml version="1.0" encoding="utf-8"?>
<a:theme xmlns:a="http://schemas.openxmlformats.org/drawingml/2006/main" name="4_ELY_powerpoint_pohja">
  <a:themeElements>
    <a:clrScheme name="ELY-värit">
      <a:dk1>
        <a:sysClr val="windowText" lastClr="000000"/>
      </a:dk1>
      <a:lt1>
        <a:srgbClr val="FFFFFF"/>
      </a:lt1>
      <a:dk2>
        <a:srgbClr val="58585A"/>
      </a:dk2>
      <a:lt2>
        <a:srgbClr val="D8D8D8"/>
      </a:lt2>
      <a:accent1>
        <a:srgbClr val="003883"/>
      </a:accent1>
      <a:accent2>
        <a:srgbClr val="779346"/>
      </a:accent2>
      <a:accent3>
        <a:srgbClr val="D9640C"/>
      </a:accent3>
      <a:accent4>
        <a:srgbClr val="4460A5"/>
      </a:accent4>
      <a:accent5>
        <a:srgbClr val="58585A"/>
      </a:accent5>
      <a:accent6>
        <a:srgbClr val="FDD078"/>
      </a:accent6>
      <a:hlink>
        <a:srgbClr val="D9640C"/>
      </a:hlink>
      <a:folHlink>
        <a:srgbClr val="D9640C"/>
      </a:folHlink>
    </a:clrScheme>
    <a:fontScheme name="ELY_font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-teema 1">
        <a:dk1>
          <a:srgbClr val="59595B"/>
        </a:dk1>
        <a:lt1>
          <a:srgbClr val="FFFFFF"/>
        </a:lt1>
        <a:dk2>
          <a:srgbClr val="0081CC"/>
        </a:dk2>
        <a:lt2>
          <a:srgbClr val="A7A8AB"/>
        </a:lt2>
        <a:accent1>
          <a:srgbClr val="859FCB"/>
        </a:accent1>
        <a:accent2>
          <a:srgbClr val="D87F82"/>
        </a:accent2>
        <a:accent3>
          <a:srgbClr val="FFFFFF"/>
        </a:accent3>
        <a:accent4>
          <a:srgbClr val="4B4B4C"/>
        </a:accent4>
        <a:accent5>
          <a:srgbClr val="C2CDE2"/>
        </a:accent5>
        <a:accent6>
          <a:srgbClr val="C47275"/>
        </a:accent6>
        <a:hlink>
          <a:srgbClr val="7FD1ED"/>
        </a:hlink>
        <a:folHlink>
          <a:srgbClr val="F7BC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ly_v_4_3.potx" id="{2CDF33BD-D864-4ED3-8B4E-5AC25ABFE833}" vid="{94CA5B0D-3DB5-4034-9657-2311F77BA146}"/>
    </a:ext>
  </a:extLst>
</a:theme>
</file>

<file path=ppt/theme/theme18.xml><?xml version="1.0" encoding="utf-8"?>
<a:theme xmlns:a="http://schemas.openxmlformats.org/drawingml/2006/main" name="9_ely_new2021">
  <a:themeElements>
    <a:clrScheme name="ELY 2020">
      <a:dk1>
        <a:sysClr val="windowText" lastClr="000000"/>
      </a:dk1>
      <a:lt1>
        <a:sysClr val="window" lastClr="FFFFFF"/>
      </a:lt1>
      <a:dk2>
        <a:srgbClr val="003883"/>
      </a:dk2>
      <a:lt2>
        <a:srgbClr val="D8D8D8"/>
      </a:lt2>
      <a:accent1>
        <a:srgbClr val="003883"/>
      </a:accent1>
      <a:accent2>
        <a:srgbClr val="D9640C"/>
      </a:accent2>
      <a:accent3>
        <a:srgbClr val="5A8117"/>
      </a:accent3>
      <a:accent4>
        <a:srgbClr val="4460A5"/>
      </a:accent4>
      <a:accent5>
        <a:srgbClr val="623412"/>
      </a:accent5>
      <a:accent6>
        <a:srgbClr val="9E652E"/>
      </a:accent6>
      <a:hlink>
        <a:srgbClr val="0563C1"/>
      </a:hlink>
      <a:folHlink>
        <a:srgbClr val="954F72"/>
      </a:folHlink>
    </a:clrScheme>
    <a:fontScheme name="ELY_fontit_202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ly_uusi_2021.potx" id="{543388CA-4464-4614-A257-6C25AE36A37D}" vid="{A3828C89-02CC-4779-BD92-33970237EB41}"/>
    </a:ext>
  </a:extLst>
</a:theme>
</file>

<file path=ppt/theme/theme19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ly_new2021">
  <a:themeElements>
    <a:clrScheme name="ELY 2020">
      <a:dk1>
        <a:sysClr val="windowText" lastClr="000000"/>
      </a:dk1>
      <a:lt1>
        <a:sysClr val="window" lastClr="FFFFFF"/>
      </a:lt1>
      <a:dk2>
        <a:srgbClr val="003883"/>
      </a:dk2>
      <a:lt2>
        <a:srgbClr val="D8D8D8"/>
      </a:lt2>
      <a:accent1>
        <a:srgbClr val="003883"/>
      </a:accent1>
      <a:accent2>
        <a:srgbClr val="D9640C"/>
      </a:accent2>
      <a:accent3>
        <a:srgbClr val="5A8117"/>
      </a:accent3>
      <a:accent4>
        <a:srgbClr val="4460A5"/>
      </a:accent4>
      <a:accent5>
        <a:srgbClr val="623412"/>
      </a:accent5>
      <a:accent6>
        <a:srgbClr val="9E652E"/>
      </a:accent6>
      <a:hlink>
        <a:srgbClr val="0563C1"/>
      </a:hlink>
      <a:folHlink>
        <a:srgbClr val="954F72"/>
      </a:folHlink>
    </a:clrScheme>
    <a:fontScheme name="ELY_fontit_202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ly_uusi_2021.potx" id="{543388CA-4464-4614-A257-6C25AE36A37D}" vid="{A3828C89-02CC-4779-BD92-33970237EB41}"/>
    </a:ext>
  </a:extLst>
</a:theme>
</file>

<file path=ppt/theme/theme3.xml><?xml version="1.0" encoding="utf-8"?>
<a:theme xmlns:a="http://schemas.openxmlformats.org/drawingml/2006/main" name="2_ely_new2021">
  <a:themeElements>
    <a:clrScheme name="ELY 2020">
      <a:dk1>
        <a:sysClr val="windowText" lastClr="000000"/>
      </a:dk1>
      <a:lt1>
        <a:sysClr val="window" lastClr="FFFFFF"/>
      </a:lt1>
      <a:dk2>
        <a:srgbClr val="003883"/>
      </a:dk2>
      <a:lt2>
        <a:srgbClr val="D8D8D8"/>
      </a:lt2>
      <a:accent1>
        <a:srgbClr val="003883"/>
      </a:accent1>
      <a:accent2>
        <a:srgbClr val="D9640C"/>
      </a:accent2>
      <a:accent3>
        <a:srgbClr val="5A8117"/>
      </a:accent3>
      <a:accent4>
        <a:srgbClr val="4460A5"/>
      </a:accent4>
      <a:accent5>
        <a:srgbClr val="623412"/>
      </a:accent5>
      <a:accent6>
        <a:srgbClr val="9E652E"/>
      </a:accent6>
      <a:hlink>
        <a:srgbClr val="0563C1"/>
      </a:hlink>
      <a:folHlink>
        <a:srgbClr val="954F72"/>
      </a:folHlink>
    </a:clrScheme>
    <a:fontScheme name="ELY_fontit_202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ly_uusi_2021.potx" id="{70DDEB69-621D-4E5D-B5D8-677CC7889A88}" vid="{8C68AEB0-EFC4-40F3-BC44-2208F2D8304A}"/>
    </a:ext>
  </a:extLst>
</a:theme>
</file>

<file path=ppt/theme/theme4.xml><?xml version="1.0" encoding="utf-8"?>
<a:theme xmlns:a="http://schemas.openxmlformats.org/drawingml/2006/main" name="1_ely_new2021">
  <a:themeElements>
    <a:clrScheme name="ELY 2020">
      <a:dk1>
        <a:sysClr val="windowText" lastClr="000000"/>
      </a:dk1>
      <a:lt1>
        <a:sysClr val="window" lastClr="FFFFFF"/>
      </a:lt1>
      <a:dk2>
        <a:srgbClr val="003883"/>
      </a:dk2>
      <a:lt2>
        <a:srgbClr val="D8D8D8"/>
      </a:lt2>
      <a:accent1>
        <a:srgbClr val="003883"/>
      </a:accent1>
      <a:accent2>
        <a:srgbClr val="D9640C"/>
      </a:accent2>
      <a:accent3>
        <a:srgbClr val="5A8117"/>
      </a:accent3>
      <a:accent4>
        <a:srgbClr val="4460A5"/>
      </a:accent4>
      <a:accent5>
        <a:srgbClr val="623412"/>
      </a:accent5>
      <a:accent6>
        <a:srgbClr val="9E652E"/>
      </a:accent6>
      <a:hlink>
        <a:srgbClr val="0563C1"/>
      </a:hlink>
      <a:folHlink>
        <a:srgbClr val="954F72"/>
      </a:folHlink>
    </a:clrScheme>
    <a:fontScheme name="ELY_fontit_202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ly_uusi_2021.potx" id="{543388CA-4464-4614-A257-6C25AE36A37D}" vid="{A3828C89-02CC-4779-BD92-33970237EB41}"/>
    </a:ext>
  </a:extLst>
</a:theme>
</file>

<file path=ppt/theme/theme5.xml><?xml version="1.0" encoding="utf-8"?>
<a:theme xmlns:a="http://schemas.openxmlformats.org/drawingml/2006/main" name="3_ely_new2021">
  <a:themeElements>
    <a:clrScheme name="ELY 2020">
      <a:dk1>
        <a:sysClr val="windowText" lastClr="000000"/>
      </a:dk1>
      <a:lt1>
        <a:sysClr val="window" lastClr="FFFFFF"/>
      </a:lt1>
      <a:dk2>
        <a:srgbClr val="003883"/>
      </a:dk2>
      <a:lt2>
        <a:srgbClr val="D8D8D8"/>
      </a:lt2>
      <a:accent1>
        <a:srgbClr val="003883"/>
      </a:accent1>
      <a:accent2>
        <a:srgbClr val="D9640C"/>
      </a:accent2>
      <a:accent3>
        <a:srgbClr val="5A8117"/>
      </a:accent3>
      <a:accent4>
        <a:srgbClr val="4460A5"/>
      </a:accent4>
      <a:accent5>
        <a:srgbClr val="623412"/>
      </a:accent5>
      <a:accent6>
        <a:srgbClr val="9E652E"/>
      </a:accent6>
      <a:hlink>
        <a:srgbClr val="0563C1"/>
      </a:hlink>
      <a:folHlink>
        <a:srgbClr val="954F72"/>
      </a:folHlink>
    </a:clrScheme>
    <a:fontScheme name="ELY_fontit_202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ly_uusi_2021.potx" id="{70DDEB69-621D-4E5D-B5D8-677CC7889A88}" vid="{8C68AEB0-EFC4-40F3-BC44-2208F2D8304A}"/>
    </a:ext>
  </a:extLst>
</a:theme>
</file>

<file path=ppt/theme/theme6.xml><?xml version="1.0" encoding="utf-8"?>
<a:theme xmlns:a="http://schemas.openxmlformats.org/drawingml/2006/main" name="4_ely_new2021">
  <a:themeElements>
    <a:clrScheme name="ELY 2020">
      <a:dk1>
        <a:sysClr val="windowText" lastClr="000000"/>
      </a:dk1>
      <a:lt1>
        <a:sysClr val="window" lastClr="FFFFFF"/>
      </a:lt1>
      <a:dk2>
        <a:srgbClr val="003883"/>
      </a:dk2>
      <a:lt2>
        <a:srgbClr val="D8D8D8"/>
      </a:lt2>
      <a:accent1>
        <a:srgbClr val="003883"/>
      </a:accent1>
      <a:accent2>
        <a:srgbClr val="D9640C"/>
      </a:accent2>
      <a:accent3>
        <a:srgbClr val="5A8117"/>
      </a:accent3>
      <a:accent4>
        <a:srgbClr val="4460A5"/>
      </a:accent4>
      <a:accent5>
        <a:srgbClr val="623412"/>
      </a:accent5>
      <a:accent6>
        <a:srgbClr val="9E652E"/>
      </a:accent6>
      <a:hlink>
        <a:srgbClr val="0563C1"/>
      </a:hlink>
      <a:folHlink>
        <a:srgbClr val="954F72"/>
      </a:folHlink>
    </a:clrScheme>
    <a:fontScheme name="ELY_fontit_202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ly_uusi_2021.potx" id="{543388CA-4464-4614-A257-6C25AE36A37D}" vid="{A3828C89-02CC-4779-BD92-33970237EB41}"/>
    </a:ext>
  </a:extLst>
</a:theme>
</file>

<file path=ppt/theme/theme7.xml><?xml version="1.0" encoding="utf-8"?>
<a:theme xmlns:a="http://schemas.openxmlformats.org/drawingml/2006/main" name="1_ELY_powerpoint_pohja">
  <a:themeElements>
    <a:clrScheme name="ELY_saatutettavuus">
      <a:dk1>
        <a:sysClr val="windowText" lastClr="000000"/>
      </a:dk1>
      <a:lt1>
        <a:srgbClr val="FFFFFF"/>
      </a:lt1>
      <a:dk2>
        <a:srgbClr val="58585A"/>
      </a:dk2>
      <a:lt2>
        <a:srgbClr val="D8D8D8"/>
      </a:lt2>
      <a:accent1>
        <a:srgbClr val="003883"/>
      </a:accent1>
      <a:accent2>
        <a:srgbClr val="779346"/>
      </a:accent2>
      <a:accent3>
        <a:srgbClr val="D9640C"/>
      </a:accent3>
      <a:accent4>
        <a:srgbClr val="4460A5"/>
      </a:accent4>
      <a:accent5>
        <a:srgbClr val="58585A"/>
      </a:accent5>
      <a:accent6>
        <a:srgbClr val="FDD078"/>
      </a:accent6>
      <a:hlink>
        <a:srgbClr val="003883"/>
      </a:hlink>
      <a:folHlink>
        <a:srgbClr val="58585A"/>
      </a:folHlink>
    </a:clrScheme>
    <a:fontScheme name="ELY_font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-teema 1">
        <a:dk1>
          <a:srgbClr val="59595B"/>
        </a:dk1>
        <a:lt1>
          <a:srgbClr val="FFFFFF"/>
        </a:lt1>
        <a:dk2>
          <a:srgbClr val="0081CC"/>
        </a:dk2>
        <a:lt2>
          <a:srgbClr val="A7A8AB"/>
        </a:lt2>
        <a:accent1>
          <a:srgbClr val="859FCB"/>
        </a:accent1>
        <a:accent2>
          <a:srgbClr val="D87F82"/>
        </a:accent2>
        <a:accent3>
          <a:srgbClr val="FFFFFF"/>
        </a:accent3>
        <a:accent4>
          <a:srgbClr val="4B4B4C"/>
        </a:accent4>
        <a:accent5>
          <a:srgbClr val="C2CDE2"/>
        </a:accent5>
        <a:accent6>
          <a:srgbClr val="C47275"/>
        </a:accent6>
        <a:hlink>
          <a:srgbClr val="7FD1ED"/>
        </a:hlink>
        <a:folHlink>
          <a:srgbClr val="F7BC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ly_v.potx" id="{08888709-DD7F-499A-8929-E8A4EEBAB934}" vid="{527D4E1F-FF79-43EA-954A-88705EB2D719}"/>
    </a:ext>
  </a:extLst>
</a:theme>
</file>

<file path=ppt/theme/theme8.xml><?xml version="1.0" encoding="utf-8"?>
<a:theme xmlns:a="http://schemas.openxmlformats.org/drawingml/2006/main" name="ELY_powerpoint_pohja">
  <a:themeElements>
    <a:clrScheme name="ELY_saatutettavuus">
      <a:dk1>
        <a:sysClr val="windowText" lastClr="000000"/>
      </a:dk1>
      <a:lt1>
        <a:srgbClr val="FFFFFF"/>
      </a:lt1>
      <a:dk2>
        <a:srgbClr val="58585A"/>
      </a:dk2>
      <a:lt2>
        <a:srgbClr val="D8D8D8"/>
      </a:lt2>
      <a:accent1>
        <a:srgbClr val="003883"/>
      </a:accent1>
      <a:accent2>
        <a:srgbClr val="779346"/>
      </a:accent2>
      <a:accent3>
        <a:srgbClr val="D9640C"/>
      </a:accent3>
      <a:accent4>
        <a:srgbClr val="4460A5"/>
      </a:accent4>
      <a:accent5>
        <a:srgbClr val="58585A"/>
      </a:accent5>
      <a:accent6>
        <a:srgbClr val="FDD078"/>
      </a:accent6>
      <a:hlink>
        <a:srgbClr val="003883"/>
      </a:hlink>
      <a:folHlink>
        <a:srgbClr val="58585A"/>
      </a:folHlink>
    </a:clrScheme>
    <a:fontScheme name="ELY_font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-teema 1">
        <a:dk1>
          <a:srgbClr val="59595B"/>
        </a:dk1>
        <a:lt1>
          <a:srgbClr val="FFFFFF"/>
        </a:lt1>
        <a:dk2>
          <a:srgbClr val="0081CC"/>
        </a:dk2>
        <a:lt2>
          <a:srgbClr val="A7A8AB"/>
        </a:lt2>
        <a:accent1>
          <a:srgbClr val="859FCB"/>
        </a:accent1>
        <a:accent2>
          <a:srgbClr val="D87F82"/>
        </a:accent2>
        <a:accent3>
          <a:srgbClr val="FFFFFF"/>
        </a:accent3>
        <a:accent4>
          <a:srgbClr val="4B4B4C"/>
        </a:accent4>
        <a:accent5>
          <a:srgbClr val="C2CDE2"/>
        </a:accent5>
        <a:accent6>
          <a:srgbClr val="C47275"/>
        </a:accent6>
        <a:hlink>
          <a:srgbClr val="7FD1ED"/>
        </a:hlink>
        <a:folHlink>
          <a:srgbClr val="F7BC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ly_v.potx" id="{08888709-DD7F-499A-8929-E8A4EEBAB934}" vid="{527D4E1F-FF79-43EA-954A-88705EB2D719}"/>
    </a:ext>
  </a:extLst>
</a:theme>
</file>

<file path=ppt/theme/theme9.xml><?xml version="1.0" encoding="utf-8"?>
<a:theme xmlns:a="http://schemas.openxmlformats.org/drawingml/2006/main" name="5_ely_new2021">
  <a:themeElements>
    <a:clrScheme name="ELY 2020">
      <a:dk1>
        <a:sysClr val="windowText" lastClr="000000"/>
      </a:dk1>
      <a:lt1>
        <a:sysClr val="window" lastClr="FFFFFF"/>
      </a:lt1>
      <a:dk2>
        <a:srgbClr val="003883"/>
      </a:dk2>
      <a:lt2>
        <a:srgbClr val="D8D8D8"/>
      </a:lt2>
      <a:accent1>
        <a:srgbClr val="003883"/>
      </a:accent1>
      <a:accent2>
        <a:srgbClr val="D9640C"/>
      </a:accent2>
      <a:accent3>
        <a:srgbClr val="5A8117"/>
      </a:accent3>
      <a:accent4>
        <a:srgbClr val="4460A5"/>
      </a:accent4>
      <a:accent5>
        <a:srgbClr val="623412"/>
      </a:accent5>
      <a:accent6>
        <a:srgbClr val="9E652E"/>
      </a:accent6>
      <a:hlink>
        <a:srgbClr val="0563C1"/>
      </a:hlink>
      <a:folHlink>
        <a:srgbClr val="954F72"/>
      </a:folHlink>
    </a:clrScheme>
    <a:fontScheme name="ELY_fontit_202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ly_uusi_2021.potx" id="{543388CA-4464-4614-A257-6C25AE36A37D}" vid="{A3828C89-02CC-4779-BD92-33970237EB41}"/>
    </a:ext>
  </a:extLst>
</a:theme>
</file>

<file path=ppt/theme/themeOverride1.xml><?xml version="1.0" encoding="utf-8"?>
<a:themeOverride xmlns:a="http://schemas.openxmlformats.org/drawingml/2006/main">
  <a:clrScheme name="Ympäristöviisas">
    <a:dk1>
      <a:srgbClr val="000000"/>
    </a:dk1>
    <a:lt1>
      <a:srgbClr val="FFFFFF"/>
    </a:lt1>
    <a:dk2>
      <a:srgbClr val="494F43"/>
    </a:dk2>
    <a:lt2>
      <a:srgbClr val="F4F6F1"/>
    </a:lt2>
    <a:accent1>
      <a:srgbClr val="7CA2DE"/>
    </a:accent1>
    <a:accent2>
      <a:srgbClr val="FFCC00"/>
    </a:accent2>
    <a:accent3>
      <a:srgbClr val="8BDB00"/>
    </a:accent3>
    <a:accent4>
      <a:srgbClr val="00D9CE"/>
    </a:accent4>
    <a:accent5>
      <a:srgbClr val="00BAED"/>
    </a:accent5>
    <a:accent6>
      <a:srgbClr val="7F7F7F"/>
    </a:accent6>
    <a:hlink>
      <a:srgbClr val="689140"/>
    </a:hlink>
    <a:folHlink>
      <a:srgbClr val="808B7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4EBE123238F5F40A7211979018A0EEF" ma:contentTypeVersion="10" ma:contentTypeDescription="Luo uusi asiakirja." ma:contentTypeScope="" ma:versionID="a457a369c8546189c228835b3dbca923">
  <xsd:schema xmlns:xsd="http://www.w3.org/2001/XMLSchema" xmlns:xs="http://www.w3.org/2001/XMLSchema" xmlns:p="http://schemas.microsoft.com/office/2006/metadata/properties" xmlns:ns2="8bfb027f-4824-4f31-8d61-7cb1b30d34d1" xmlns:ns3="6c0c4949-d563-4f69-9151-938e707f4e11" targetNamespace="http://schemas.microsoft.com/office/2006/metadata/properties" ma:root="true" ma:fieldsID="0ef5e0a4b41ab6d37f436c1f9a17941c" ns2:_="" ns3:_="">
    <xsd:import namespace="8bfb027f-4824-4f31-8d61-7cb1b30d34d1"/>
    <xsd:import namespace="6c0c4949-d563-4f69-9151-938e707f4e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fb027f-4824-4f31-8d61-7cb1b30d34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0c4949-d563-4f69-9151-938e707f4e1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c0c4949-d563-4f69-9151-938e707f4e11">
      <UserInfo>
        <DisplayName>Virtanen Katriina (ELY)</DisplayName>
        <AccountId>12</AccountId>
        <AccountType/>
      </UserInfo>
      <UserInfo>
        <DisplayName>Ingelin Soili (ELY)</DisplayName>
        <AccountId>13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CECCC3BC-435F-4FC9-A97B-DE916A47D9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fb027f-4824-4f31-8d61-7cb1b30d34d1"/>
    <ds:schemaRef ds:uri="6c0c4949-d563-4f69-9151-938e707f4e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902428C-DF0E-4A7E-B4E6-0D2138CDAC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AD16A7C-FB04-43B3-B35E-CA983A740972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6c0c4949-d563-4f69-9151-938e707f4e11"/>
    <ds:schemaRef ds:uri="http://schemas.openxmlformats.org/package/2006/metadata/core-properties"/>
    <ds:schemaRef ds:uri="8bfb027f-4824-4f31-8d61-7cb1b30d34d1"/>
    <ds:schemaRef ds:uri="http://purl.org/dc/terms/"/>
    <ds:schemaRef ds:uri="http://purl.org/dc/elements/1.1/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1355</TotalTime>
  <Words>1742</Words>
  <Application>Microsoft Office PowerPoint</Application>
  <PresentationFormat>Laajakuva</PresentationFormat>
  <Paragraphs>374</Paragraphs>
  <Slides>15</Slides>
  <Notes>4</Notes>
  <HiddenSlides>5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18</vt:i4>
      </vt:variant>
      <vt:variant>
        <vt:lpstr>Dian otsikot</vt:lpstr>
      </vt:variant>
      <vt:variant>
        <vt:i4>15</vt:i4>
      </vt:variant>
    </vt:vector>
  </HeadingPairs>
  <TitlesOfParts>
    <vt:vector size="41" baseType="lpstr">
      <vt:lpstr>Arial</vt:lpstr>
      <vt:lpstr>Calibri</vt:lpstr>
      <vt:lpstr>Calibri Light</vt:lpstr>
      <vt:lpstr>Gill Sans Nova</vt:lpstr>
      <vt:lpstr>Open Sans</vt:lpstr>
      <vt:lpstr>Segoe UI</vt:lpstr>
      <vt:lpstr>Verdana</vt:lpstr>
      <vt:lpstr>Wingdings</vt:lpstr>
      <vt:lpstr>3_Office-teema</vt:lpstr>
      <vt:lpstr>ely_new2021</vt:lpstr>
      <vt:lpstr>2_ely_new2021</vt:lpstr>
      <vt:lpstr>1_ely_new2021</vt:lpstr>
      <vt:lpstr>3_ely_new2021</vt:lpstr>
      <vt:lpstr>4_ely_new2021</vt:lpstr>
      <vt:lpstr>1_ELY_powerpoint_pohja</vt:lpstr>
      <vt:lpstr>ELY_powerpoint_pohja</vt:lpstr>
      <vt:lpstr>5_ely_new2021</vt:lpstr>
      <vt:lpstr>3_ELY_powerpoint_pohja</vt:lpstr>
      <vt:lpstr>6_ely_new2021</vt:lpstr>
      <vt:lpstr>Office-teema</vt:lpstr>
      <vt:lpstr>7_ely_new2021</vt:lpstr>
      <vt:lpstr>8_ely_new2021</vt:lpstr>
      <vt:lpstr>GradientRiseVTI</vt:lpstr>
      <vt:lpstr>2_ELY_powerpoint_pohja</vt:lpstr>
      <vt:lpstr>4_ELY_powerpoint_pohja</vt:lpstr>
      <vt:lpstr>9_ely_new2021</vt:lpstr>
      <vt:lpstr>Kohti julkisen sektorin murrosta?  Aluehallinnon ilmastotyön vauhdittaminen  -  ”ELY-keskuksen ilmastotiekartta”  Tiekarttahanke ja tulokset - Millaisia ilmastotoimijoita ELY-keskukset ovat?  - Miten ELY-keskusten ilmastovaikuttavuutta voisi lisätä?  </vt:lpstr>
      <vt:lpstr>         ELY-ilmastotiekartta  –  esittely    Tiekarttatiimi  Pirkanmaan ELY-keskus</vt:lpstr>
      <vt:lpstr>ELY-keskukset merkittäviä ilmastotoimijoita</vt:lpstr>
      <vt:lpstr>Tiekartassa kartoitettiin ELY-virkatyön ilmastorajapinnat, vaikuttavuus ja kehittämismahdollisuudet</vt:lpstr>
      <vt:lpstr>Ilmastotyön kehittämiskohteet ELY-keskuksissa </vt:lpstr>
      <vt:lpstr>PowerPoint-esitys</vt:lpstr>
      <vt:lpstr>Hillinnän ja sopeutumisen kannalta tärkeimpiä ELY-painopisteitä</vt:lpstr>
      <vt:lpstr>PowerPoint-esitys</vt:lpstr>
      <vt:lpstr>ELY-keskusten ilmastovaikuttavuuden potentiaali</vt:lpstr>
      <vt:lpstr> Ikkuna-julkaisu  https://elyilmastotiekartta.keha.cloud/   Pääsy valtion virastojen henkilöstölle VY-verkosta</vt:lpstr>
      <vt:lpstr>PowerPoint-esitys</vt:lpstr>
      <vt:lpstr>PowerPoint-esitys</vt:lpstr>
      <vt:lpstr>Yhteenveto ELY-keskusten päästö”kädenjäljestä”</vt:lpstr>
      <vt:lpstr>Esimerkki tuloksista: jo tehtävä työ ja sopeutuminen tukevat toisiaan</vt:lpstr>
      <vt:lpstr> Esimerkki tuloksista: Hillinnän ja sopeutumisen yhteiskehittäminen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Kerkkä Valeria (ELY)</dc:creator>
  <cp:lastModifiedBy>Katriina</cp:lastModifiedBy>
  <cp:revision>4</cp:revision>
  <dcterms:created xsi:type="dcterms:W3CDTF">2021-04-22T09:25:54Z</dcterms:created>
  <dcterms:modified xsi:type="dcterms:W3CDTF">2021-09-23T08:08:08Z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0x01010004EBE123238F5F40A7211979018A0EEF</vt:lpwstr>
  </property>
</Properties>
</file>